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6" r:id="rId6"/>
    <p:sldMasterId id="2147484335" r:id="rId7"/>
    <p:sldMasterId id="2147484364" r:id="rId8"/>
    <p:sldMasterId id="2147484393" r:id="rId9"/>
    <p:sldMasterId id="2147484421" r:id="rId10"/>
    <p:sldMasterId id="2147484454" r:id="rId11"/>
    <p:sldMasterId id="2147484466" r:id="rId12"/>
  </p:sldMasterIdLst>
  <p:notesMasterIdLst>
    <p:notesMasterId r:id="rId35"/>
  </p:notesMasterIdLst>
  <p:handoutMasterIdLst>
    <p:handoutMasterId r:id="rId36"/>
  </p:handoutMasterIdLst>
  <p:sldIdLst>
    <p:sldId id="1368" r:id="rId13"/>
    <p:sldId id="1460" r:id="rId14"/>
    <p:sldId id="1476" r:id="rId15"/>
    <p:sldId id="1477" r:id="rId16"/>
    <p:sldId id="1478" r:id="rId17"/>
    <p:sldId id="1479" r:id="rId18"/>
    <p:sldId id="1480" r:id="rId19"/>
    <p:sldId id="1481" r:id="rId20"/>
    <p:sldId id="1482" r:id="rId21"/>
    <p:sldId id="1483" r:id="rId22"/>
    <p:sldId id="1484" r:id="rId23"/>
    <p:sldId id="1485" r:id="rId24"/>
    <p:sldId id="1486" r:id="rId25"/>
    <p:sldId id="1487" r:id="rId26"/>
    <p:sldId id="1488" r:id="rId27"/>
    <p:sldId id="1489" r:id="rId28"/>
    <p:sldId id="1490" r:id="rId29"/>
    <p:sldId id="1491" r:id="rId30"/>
    <p:sldId id="1492" r:id="rId31"/>
    <p:sldId id="1493" r:id="rId32"/>
    <p:sldId id="1475" r:id="rId33"/>
    <p:sldId id="1326" r:id="rId34"/>
  </p:sldIdLst>
  <p:sldSz cx="12436475" cy="6994525"/>
  <p:notesSz cx="6934200" cy="92202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460"/>
            <p14:sldId id="1476"/>
            <p14:sldId id="1477"/>
            <p14:sldId id="1478"/>
            <p14:sldId id="1479"/>
            <p14:sldId id="1480"/>
            <p14:sldId id="1481"/>
            <p14:sldId id="1482"/>
            <p14:sldId id="1483"/>
            <p14:sldId id="1484"/>
            <p14:sldId id="1485"/>
            <p14:sldId id="1486"/>
            <p14:sldId id="1487"/>
            <p14:sldId id="1488"/>
            <p14:sldId id="1489"/>
            <p14:sldId id="1490"/>
            <p14:sldId id="1491"/>
            <p14:sldId id="1492"/>
            <p14:sldId id="1493"/>
            <p14:sldId id="147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04" userDrawn="1">
          <p15:clr>
            <a:srgbClr val="A4A3A4"/>
          </p15:clr>
        </p15:guide>
        <p15:guide id="2" pos="218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5C005C"/>
    <a:srgbClr val="B4009E"/>
    <a:srgbClr val="505050"/>
    <a:srgbClr val="F2F2F2"/>
    <a:srgbClr val="FFFFFF"/>
    <a:srgbClr val="005695"/>
    <a:srgbClr val="0078D7"/>
    <a:srgbClr val="525252"/>
    <a:srgbClr val="B4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187" autoAdjust="0"/>
  </p:normalViewPr>
  <p:slideViewPr>
    <p:cSldViewPr>
      <p:cViewPr varScale="1">
        <p:scale>
          <a:sx n="116" d="100"/>
          <a:sy n="116" d="100"/>
        </p:scale>
        <p:origin x="84" y="210"/>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viewProps" Target="viewProps.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99E37-3CC9-4BFE-8A98-6A8D62DC544E}" type="doc">
      <dgm:prSet loTypeId="urn:microsoft.com/office/officeart/2005/8/layout/chevron1" loCatId="process" qsTypeId="urn:microsoft.com/office/officeart/2005/8/quickstyle/simple1" qsCatId="simple" csTypeId="urn:microsoft.com/office/officeart/2005/8/colors/colorful5" csCatId="colorful" phldr="1"/>
      <dgm:spPr/>
    </dgm:pt>
    <dgm:pt modelId="{804764E6-E454-48AF-B4C3-2A22F1420F12}">
      <dgm:prSet phldrT="[Text]"/>
      <dgm:spPr/>
      <dgm:t>
        <a:bodyPr/>
        <a:lstStyle/>
        <a:p>
          <a:r>
            <a:rPr lang="en-US" b="1" dirty="0" smtClean="0"/>
            <a:t>Entity, Fields &amp; Relationships</a:t>
          </a:r>
        </a:p>
      </dgm:t>
    </dgm:pt>
    <dgm:pt modelId="{DB2E83AD-94A2-403A-9E71-D58DA291EB2E}" type="parTrans" cxnId="{D6C5C290-075D-4E2D-92F9-2DEABB772FD0}">
      <dgm:prSet/>
      <dgm:spPr/>
      <dgm:t>
        <a:bodyPr/>
        <a:lstStyle/>
        <a:p>
          <a:endParaRPr lang="en-US" b="1"/>
        </a:p>
      </dgm:t>
    </dgm:pt>
    <dgm:pt modelId="{91616DCA-6931-4BCC-971F-ACE8D4241CD7}" type="sibTrans" cxnId="{D6C5C290-075D-4E2D-92F9-2DEABB772FD0}">
      <dgm:prSet/>
      <dgm:spPr/>
      <dgm:t>
        <a:bodyPr/>
        <a:lstStyle/>
        <a:p>
          <a:endParaRPr lang="en-US" b="1"/>
        </a:p>
      </dgm:t>
    </dgm:pt>
    <dgm:pt modelId="{928A87B3-0A15-4F40-9203-E7EE362BD30D}">
      <dgm:prSet phldrT="[Text]"/>
      <dgm:spPr/>
      <dgm:t>
        <a:bodyPr/>
        <a:lstStyle/>
        <a:p>
          <a:r>
            <a:rPr lang="en-US" b="1" dirty="0" smtClean="0"/>
            <a:t>Processes</a:t>
          </a:r>
        </a:p>
      </dgm:t>
    </dgm:pt>
    <dgm:pt modelId="{9661B581-CE74-4262-8DDC-9D430E955D64}" type="parTrans" cxnId="{57493A07-4797-4478-AE8C-C8344853157D}">
      <dgm:prSet/>
      <dgm:spPr/>
      <dgm:t>
        <a:bodyPr/>
        <a:lstStyle/>
        <a:p>
          <a:endParaRPr lang="en-US" b="1"/>
        </a:p>
      </dgm:t>
    </dgm:pt>
    <dgm:pt modelId="{26F821FD-77AD-4F85-8948-8EF0A179E33D}" type="sibTrans" cxnId="{57493A07-4797-4478-AE8C-C8344853157D}">
      <dgm:prSet/>
      <dgm:spPr/>
      <dgm:t>
        <a:bodyPr/>
        <a:lstStyle/>
        <a:p>
          <a:endParaRPr lang="en-US" b="1"/>
        </a:p>
      </dgm:t>
    </dgm:pt>
    <dgm:pt modelId="{40418D8E-008F-432E-B4C8-7EB9931464CB}">
      <dgm:prSet phldrT="[Text]"/>
      <dgm:spPr/>
      <dgm:t>
        <a:bodyPr/>
        <a:lstStyle/>
        <a:p>
          <a:r>
            <a:rPr lang="en-US" b="1" dirty="0" smtClean="0"/>
            <a:t>Business Rules</a:t>
          </a:r>
        </a:p>
      </dgm:t>
    </dgm:pt>
    <dgm:pt modelId="{F8B0ACF6-BDA7-45E1-8078-7CFF31E771A4}" type="parTrans" cxnId="{41110EEC-A4FB-425A-9F41-744B394CF0D5}">
      <dgm:prSet/>
      <dgm:spPr/>
      <dgm:t>
        <a:bodyPr/>
        <a:lstStyle/>
        <a:p>
          <a:endParaRPr lang="en-US" b="1"/>
        </a:p>
      </dgm:t>
    </dgm:pt>
    <dgm:pt modelId="{38C0833F-C38B-4193-B374-8AD2ECDECBDE}" type="sibTrans" cxnId="{41110EEC-A4FB-425A-9F41-744B394CF0D5}">
      <dgm:prSet/>
      <dgm:spPr/>
      <dgm:t>
        <a:bodyPr/>
        <a:lstStyle/>
        <a:p>
          <a:endParaRPr lang="en-US" b="1"/>
        </a:p>
      </dgm:t>
    </dgm:pt>
    <dgm:pt modelId="{FB5EBCAD-8C9E-460A-9D11-CD7C7F100587}">
      <dgm:prSet phldrT="[Text]"/>
      <dgm:spPr/>
      <dgm:t>
        <a:bodyPr/>
        <a:lstStyle/>
        <a:p>
          <a:r>
            <a:rPr lang="en-US" b="1" dirty="0" smtClean="0"/>
            <a:t>Workflow</a:t>
          </a:r>
        </a:p>
      </dgm:t>
    </dgm:pt>
    <dgm:pt modelId="{2CAD8457-83DA-4133-A760-AABD0032D650}" type="parTrans" cxnId="{8CC7A6C5-1FF0-4B8D-A337-57F37D679E39}">
      <dgm:prSet/>
      <dgm:spPr/>
      <dgm:t>
        <a:bodyPr/>
        <a:lstStyle/>
        <a:p>
          <a:endParaRPr lang="en-US" b="1"/>
        </a:p>
      </dgm:t>
    </dgm:pt>
    <dgm:pt modelId="{24AF3DFB-686C-474A-87E7-A27AC9DCC923}" type="sibTrans" cxnId="{8CC7A6C5-1FF0-4B8D-A337-57F37D679E39}">
      <dgm:prSet/>
      <dgm:spPr/>
      <dgm:t>
        <a:bodyPr/>
        <a:lstStyle/>
        <a:p>
          <a:endParaRPr lang="en-US" b="1"/>
        </a:p>
      </dgm:t>
    </dgm:pt>
    <dgm:pt modelId="{DA11E45A-5A93-41DE-87AA-C83D2B7B6009}">
      <dgm:prSet phldrT="[Text]"/>
      <dgm:spPr/>
      <dgm:t>
        <a:bodyPr/>
        <a:lstStyle/>
        <a:p>
          <a:r>
            <a:rPr lang="en-US" b="1" dirty="0" smtClean="0"/>
            <a:t>Custom Code</a:t>
          </a:r>
        </a:p>
      </dgm:t>
    </dgm:pt>
    <dgm:pt modelId="{3ECBD287-DA3F-4E64-8B7B-9384821D8FC2}" type="parTrans" cxnId="{7BACE9E4-D281-412F-9E39-0E0964587A4F}">
      <dgm:prSet/>
      <dgm:spPr/>
      <dgm:t>
        <a:bodyPr/>
        <a:lstStyle/>
        <a:p>
          <a:endParaRPr lang="en-US" b="1"/>
        </a:p>
      </dgm:t>
    </dgm:pt>
    <dgm:pt modelId="{E2F49B7C-24B0-4A2B-AC7E-C685CA136882}" type="sibTrans" cxnId="{7BACE9E4-D281-412F-9E39-0E0964587A4F}">
      <dgm:prSet/>
      <dgm:spPr/>
      <dgm:t>
        <a:bodyPr/>
        <a:lstStyle/>
        <a:p>
          <a:endParaRPr lang="en-US" b="1"/>
        </a:p>
      </dgm:t>
    </dgm:pt>
    <dgm:pt modelId="{2C2B88E0-A614-4327-A75E-CC93D4FAC0E4}">
      <dgm:prSet phldrT="[Text]"/>
      <dgm:spPr/>
      <dgm:t>
        <a:bodyPr/>
        <a:lstStyle/>
        <a:p>
          <a:r>
            <a:rPr lang="en-US" b="1" dirty="0" smtClean="0"/>
            <a:t>Forms</a:t>
          </a:r>
        </a:p>
      </dgm:t>
    </dgm:pt>
    <dgm:pt modelId="{29994C32-28CA-4C2D-A05F-50CE0F3AA66F}" type="parTrans" cxnId="{386DC49F-6BBA-4E54-BB88-94B23A48337E}">
      <dgm:prSet/>
      <dgm:spPr/>
      <dgm:t>
        <a:bodyPr/>
        <a:lstStyle/>
        <a:p>
          <a:endParaRPr lang="en-US" b="1"/>
        </a:p>
      </dgm:t>
    </dgm:pt>
    <dgm:pt modelId="{86DC6362-6BD4-43AE-8B9D-79041024052B}" type="sibTrans" cxnId="{386DC49F-6BBA-4E54-BB88-94B23A48337E}">
      <dgm:prSet/>
      <dgm:spPr/>
      <dgm:t>
        <a:bodyPr/>
        <a:lstStyle/>
        <a:p>
          <a:endParaRPr lang="en-US" b="1"/>
        </a:p>
      </dgm:t>
    </dgm:pt>
    <dgm:pt modelId="{88FE708D-C326-4EF1-9D0B-B8DADAD4E958}">
      <dgm:prSet phldrT="[Text]"/>
      <dgm:spPr/>
      <dgm:t>
        <a:bodyPr/>
        <a:lstStyle/>
        <a:p>
          <a:r>
            <a:rPr lang="en-US" b="1" dirty="0" smtClean="0"/>
            <a:t>Finished Application</a:t>
          </a:r>
        </a:p>
      </dgm:t>
    </dgm:pt>
    <dgm:pt modelId="{B83C3035-3379-447E-A01E-3A65426F6E9E}" type="parTrans" cxnId="{F1BC9AF2-DEFC-4F57-839E-9B429D384D2E}">
      <dgm:prSet/>
      <dgm:spPr/>
      <dgm:t>
        <a:bodyPr/>
        <a:lstStyle/>
        <a:p>
          <a:endParaRPr lang="en-US" b="1"/>
        </a:p>
      </dgm:t>
    </dgm:pt>
    <dgm:pt modelId="{33C9D84E-F559-4645-8DC5-D4107F200209}" type="sibTrans" cxnId="{F1BC9AF2-DEFC-4F57-839E-9B429D384D2E}">
      <dgm:prSet/>
      <dgm:spPr/>
      <dgm:t>
        <a:bodyPr/>
        <a:lstStyle/>
        <a:p>
          <a:endParaRPr lang="en-US" b="1"/>
        </a:p>
      </dgm:t>
    </dgm:pt>
    <dgm:pt modelId="{7A6D26AE-F5A3-465F-BC5D-0CE59B1C62CB}" type="pres">
      <dgm:prSet presAssocID="{6B899E37-3CC9-4BFE-8A98-6A8D62DC544E}" presName="Name0" presStyleCnt="0">
        <dgm:presLayoutVars>
          <dgm:dir/>
          <dgm:animLvl val="lvl"/>
          <dgm:resizeHandles val="exact"/>
        </dgm:presLayoutVars>
      </dgm:prSet>
      <dgm:spPr/>
    </dgm:pt>
    <dgm:pt modelId="{9454447B-F8A2-4D96-A87C-6DF9782A48E2}" type="pres">
      <dgm:prSet presAssocID="{804764E6-E454-48AF-B4C3-2A22F1420F12}" presName="parTxOnly" presStyleLbl="node1" presStyleIdx="0" presStyleCnt="7">
        <dgm:presLayoutVars>
          <dgm:chMax val="0"/>
          <dgm:chPref val="0"/>
          <dgm:bulletEnabled val="1"/>
        </dgm:presLayoutVars>
      </dgm:prSet>
      <dgm:spPr/>
      <dgm:t>
        <a:bodyPr/>
        <a:lstStyle/>
        <a:p>
          <a:endParaRPr lang="en-US"/>
        </a:p>
      </dgm:t>
    </dgm:pt>
    <dgm:pt modelId="{4281F7B1-613C-40F8-A814-CE1B918AEC30}" type="pres">
      <dgm:prSet presAssocID="{91616DCA-6931-4BCC-971F-ACE8D4241CD7}" presName="parTxOnlySpace" presStyleCnt="0"/>
      <dgm:spPr/>
    </dgm:pt>
    <dgm:pt modelId="{61A6F39F-0CB2-4A0D-ABF3-32EC28D1A29A}" type="pres">
      <dgm:prSet presAssocID="{928A87B3-0A15-4F40-9203-E7EE362BD30D}" presName="parTxOnly" presStyleLbl="node1" presStyleIdx="1" presStyleCnt="7">
        <dgm:presLayoutVars>
          <dgm:chMax val="0"/>
          <dgm:chPref val="0"/>
          <dgm:bulletEnabled val="1"/>
        </dgm:presLayoutVars>
      </dgm:prSet>
      <dgm:spPr/>
      <dgm:t>
        <a:bodyPr/>
        <a:lstStyle/>
        <a:p>
          <a:endParaRPr lang="en-US"/>
        </a:p>
      </dgm:t>
    </dgm:pt>
    <dgm:pt modelId="{6D8BCA8B-85C8-4A76-BAD2-5F8F2737D6A3}" type="pres">
      <dgm:prSet presAssocID="{26F821FD-77AD-4F85-8948-8EF0A179E33D}" presName="parTxOnlySpace" presStyleCnt="0"/>
      <dgm:spPr/>
    </dgm:pt>
    <dgm:pt modelId="{17C27E8D-34F5-43C1-B29C-E858F19F54F3}" type="pres">
      <dgm:prSet presAssocID="{40418D8E-008F-432E-B4C8-7EB9931464CB}" presName="parTxOnly" presStyleLbl="node1" presStyleIdx="2" presStyleCnt="7">
        <dgm:presLayoutVars>
          <dgm:chMax val="0"/>
          <dgm:chPref val="0"/>
          <dgm:bulletEnabled val="1"/>
        </dgm:presLayoutVars>
      </dgm:prSet>
      <dgm:spPr/>
      <dgm:t>
        <a:bodyPr/>
        <a:lstStyle/>
        <a:p>
          <a:endParaRPr lang="en-US"/>
        </a:p>
      </dgm:t>
    </dgm:pt>
    <dgm:pt modelId="{5B4B57A1-850C-42D8-9F82-E189860CC140}" type="pres">
      <dgm:prSet presAssocID="{38C0833F-C38B-4193-B374-8AD2ECDECBDE}" presName="parTxOnlySpace" presStyleCnt="0"/>
      <dgm:spPr/>
    </dgm:pt>
    <dgm:pt modelId="{F20B05F4-8875-47A1-BE3F-FD6730ED49B4}" type="pres">
      <dgm:prSet presAssocID="{FB5EBCAD-8C9E-460A-9D11-CD7C7F100587}" presName="parTxOnly" presStyleLbl="node1" presStyleIdx="3" presStyleCnt="7">
        <dgm:presLayoutVars>
          <dgm:chMax val="0"/>
          <dgm:chPref val="0"/>
          <dgm:bulletEnabled val="1"/>
        </dgm:presLayoutVars>
      </dgm:prSet>
      <dgm:spPr/>
      <dgm:t>
        <a:bodyPr/>
        <a:lstStyle/>
        <a:p>
          <a:endParaRPr lang="en-US"/>
        </a:p>
      </dgm:t>
    </dgm:pt>
    <dgm:pt modelId="{51FD1B46-8BF2-43BC-BEE8-AD97023907F2}" type="pres">
      <dgm:prSet presAssocID="{24AF3DFB-686C-474A-87E7-A27AC9DCC923}" presName="parTxOnlySpace" presStyleCnt="0"/>
      <dgm:spPr/>
    </dgm:pt>
    <dgm:pt modelId="{450FF095-B38C-4E28-9E48-A4D50D4DDE21}" type="pres">
      <dgm:prSet presAssocID="{DA11E45A-5A93-41DE-87AA-C83D2B7B6009}" presName="parTxOnly" presStyleLbl="node1" presStyleIdx="4" presStyleCnt="7">
        <dgm:presLayoutVars>
          <dgm:chMax val="0"/>
          <dgm:chPref val="0"/>
          <dgm:bulletEnabled val="1"/>
        </dgm:presLayoutVars>
      </dgm:prSet>
      <dgm:spPr/>
      <dgm:t>
        <a:bodyPr/>
        <a:lstStyle/>
        <a:p>
          <a:endParaRPr lang="en-US"/>
        </a:p>
      </dgm:t>
    </dgm:pt>
    <dgm:pt modelId="{6413E59E-E9E5-4475-B811-DA0FB7A04108}" type="pres">
      <dgm:prSet presAssocID="{E2F49B7C-24B0-4A2B-AC7E-C685CA136882}" presName="parTxOnlySpace" presStyleCnt="0"/>
      <dgm:spPr/>
    </dgm:pt>
    <dgm:pt modelId="{DAB97CED-99AE-4F6B-BA21-545461E93B2C}" type="pres">
      <dgm:prSet presAssocID="{2C2B88E0-A614-4327-A75E-CC93D4FAC0E4}" presName="parTxOnly" presStyleLbl="node1" presStyleIdx="5" presStyleCnt="7">
        <dgm:presLayoutVars>
          <dgm:chMax val="0"/>
          <dgm:chPref val="0"/>
          <dgm:bulletEnabled val="1"/>
        </dgm:presLayoutVars>
      </dgm:prSet>
      <dgm:spPr/>
      <dgm:t>
        <a:bodyPr/>
        <a:lstStyle/>
        <a:p>
          <a:endParaRPr lang="en-US"/>
        </a:p>
      </dgm:t>
    </dgm:pt>
    <dgm:pt modelId="{F50C9031-DA9F-426B-AD48-7586ECA96487}" type="pres">
      <dgm:prSet presAssocID="{86DC6362-6BD4-43AE-8B9D-79041024052B}" presName="parTxOnlySpace" presStyleCnt="0"/>
      <dgm:spPr/>
    </dgm:pt>
    <dgm:pt modelId="{A16FE4CA-7650-434A-9F23-C10DB9689DE9}" type="pres">
      <dgm:prSet presAssocID="{88FE708D-C326-4EF1-9D0B-B8DADAD4E958}" presName="parTxOnly" presStyleLbl="node1" presStyleIdx="6" presStyleCnt="7">
        <dgm:presLayoutVars>
          <dgm:chMax val="0"/>
          <dgm:chPref val="0"/>
          <dgm:bulletEnabled val="1"/>
        </dgm:presLayoutVars>
      </dgm:prSet>
      <dgm:spPr/>
      <dgm:t>
        <a:bodyPr/>
        <a:lstStyle/>
        <a:p>
          <a:endParaRPr lang="en-US"/>
        </a:p>
      </dgm:t>
    </dgm:pt>
  </dgm:ptLst>
  <dgm:cxnLst>
    <dgm:cxn modelId="{57493A07-4797-4478-AE8C-C8344853157D}" srcId="{6B899E37-3CC9-4BFE-8A98-6A8D62DC544E}" destId="{928A87B3-0A15-4F40-9203-E7EE362BD30D}" srcOrd="1" destOrd="0" parTransId="{9661B581-CE74-4262-8DDC-9D430E955D64}" sibTransId="{26F821FD-77AD-4F85-8948-8EF0A179E33D}"/>
    <dgm:cxn modelId="{F1BC9AF2-DEFC-4F57-839E-9B429D384D2E}" srcId="{6B899E37-3CC9-4BFE-8A98-6A8D62DC544E}" destId="{88FE708D-C326-4EF1-9D0B-B8DADAD4E958}" srcOrd="6" destOrd="0" parTransId="{B83C3035-3379-447E-A01E-3A65426F6E9E}" sibTransId="{33C9D84E-F559-4645-8DC5-D4107F200209}"/>
    <dgm:cxn modelId="{45A03B50-9F92-4014-AA70-B001C9D87E00}" type="presOf" srcId="{6B899E37-3CC9-4BFE-8A98-6A8D62DC544E}" destId="{7A6D26AE-F5A3-465F-BC5D-0CE59B1C62CB}" srcOrd="0" destOrd="0" presId="urn:microsoft.com/office/officeart/2005/8/layout/chevron1"/>
    <dgm:cxn modelId="{C02F85CD-8957-4CBE-8F53-F3DA794A0684}" type="presOf" srcId="{FB5EBCAD-8C9E-460A-9D11-CD7C7F100587}" destId="{F20B05F4-8875-47A1-BE3F-FD6730ED49B4}" srcOrd="0" destOrd="0" presId="urn:microsoft.com/office/officeart/2005/8/layout/chevron1"/>
    <dgm:cxn modelId="{8058740B-0CB9-4B37-8684-DC2EB53FED9D}" type="presOf" srcId="{DA11E45A-5A93-41DE-87AA-C83D2B7B6009}" destId="{450FF095-B38C-4E28-9E48-A4D50D4DDE21}" srcOrd="0" destOrd="0" presId="urn:microsoft.com/office/officeart/2005/8/layout/chevron1"/>
    <dgm:cxn modelId="{386DC49F-6BBA-4E54-BB88-94B23A48337E}" srcId="{6B899E37-3CC9-4BFE-8A98-6A8D62DC544E}" destId="{2C2B88E0-A614-4327-A75E-CC93D4FAC0E4}" srcOrd="5" destOrd="0" parTransId="{29994C32-28CA-4C2D-A05F-50CE0F3AA66F}" sibTransId="{86DC6362-6BD4-43AE-8B9D-79041024052B}"/>
    <dgm:cxn modelId="{EC4FDC2F-7ACB-44A6-8183-A23757A5FC5E}" type="presOf" srcId="{2C2B88E0-A614-4327-A75E-CC93D4FAC0E4}" destId="{DAB97CED-99AE-4F6B-BA21-545461E93B2C}" srcOrd="0" destOrd="0" presId="urn:microsoft.com/office/officeart/2005/8/layout/chevron1"/>
    <dgm:cxn modelId="{41110EEC-A4FB-425A-9F41-744B394CF0D5}" srcId="{6B899E37-3CC9-4BFE-8A98-6A8D62DC544E}" destId="{40418D8E-008F-432E-B4C8-7EB9931464CB}" srcOrd="2" destOrd="0" parTransId="{F8B0ACF6-BDA7-45E1-8078-7CFF31E771A4}" sibTransId="{38C0833F-C38B-4193-B374-8AD2ECDECBDE}"/>
    <dgm:cxn modelId="{8CC7A6C5-1FF0-4B8D-A337-57F37D679E39}" srcId="{6B899E37-3CC9-4BFE-8A98-6A8D62DC544E}" destId="{FB5EBCAD-8C9E-460A-9D11-CD7C7F100587}" srcOrd="3" destOrd="0" parTransId="{2CAD8457-83DA-4133-A760-AABD0032D650}" sibTransId="{24AF3DFB-686C-474A-87E7-A27AC9DCC923}"/>
    <dgm:cxn modelId="{7BACE9E4-D281-412F-9E39-0E0964587A4F}" srcId="{6B899E37-3CC9-4BFE-8A98-6A8D62DC544E}" destId="{DA11E45A-5A93-41DE-87AA-C83D2B7B6009}" srcOrd="4" destOrd="0" parTransId="{3ECBD287-DA3F-4E64-8B7B-9384821D8FC2}" sibTransId="{E2F49B7C-24B0-4A2B-AC7E-C685CA136882}"/>
    <dgm:cxn modelId="{37CB6AFF-A201-4DAC-908A-6AD0283877B9}" type="presOf" srcId="{40418D8E-008F-432E-B4C8-7EB9931464CB}" destId="{17C27E8D-34F5-43C1-B29C-E858F19F54F3}" srcOrd="0" destOrd="0" presId="urn:microsoft.com/office/officeart/2005/8/layout/chevron1"/>
    <dgm:cxn modelId="{D6C5C290-075D-4E2D-92F9-2DEABB772FD0}" srcId="{6B899E37-3CC9-4BFE-8A98-6A8D62DC544E}" destId="{804764E6-E454-48AF-B4C3-2A22F1420F12}" srcOrd="0" destOrd="0" parTransId="{DB2E83AD-94A2-403A-9E71-D58DA291EB2E}" sibTransId="{91616DCA-6931-4BCC-971F-ACE8D4241CD7}"/>
    <dgm:cxn modelId="{CEDCED7A-0EDF-4094-A7DB-F70BEB600BF3}" type="presOf" srcId="{88FE708D-C326-4EF1-9D0B-B8DADAD4E958}" destId="{A16FE4CA-7650-434A-9F23-C10DB9689DE9}" srcOrd="0" destOrd="0" presId="urn:microsoft.com/office/officeart/2005/8/layout/chevron1"/>
    <dgm:cxn modelId="{7C3FB1E8-F376-41EA-8667-8C7B8B81F11E}" type="presOf" srcId="{928A87B3-0A15-4F40-9203-E7EE362BD30D}" destId="{61A6F39F-0CB2-4A0D-ABF3-32EC28D1A29A}" srcOrd="0" destOrd="0" presId="urn:microsoft.com/office/officeart/2005/8/layout/chevron1"/>
    <dgm:cxn modelId="{A6D1DBF0-268A-42BB-8DDD-7CB9FB9956C0}" type="presOf" srcId="{804764E6-E454-48AF-B4C3-2A22F1420F12}" destId="{9454447B-F8A2-4D96-A87C-6DF9782A48E2}" srcOrd="0" destOrd="0" presId="urn:microsoft.com/office/officeart/2005/8/layout/chevron1"/>
    <dgm:cxn modelId="{1FBAA65E-13E8-4BE5-A37B-7606CCCDDF45}" type="presParOf" srcId="{7A6D26AE-F5A3-465F-BC5D-0CE59B1C62CB}" destId="{9454447B-F8A2-4D96-A87C-6DF9782A48E2}" srcOrd="0" destOrd="0" presId="urn:microsoft.com/office/officeart/2005/8/layout/chevron1"/>
    <dgm:cxn modelId="{82A3453C-5141-44FF-93F6-AB9106A1363D}" type="presParOf" srcId="{7A6D26AE-F5A3-465F-BC5D-0CE59B1C62CB}" destId="{4281F7B1-613C-40F8-A814-CE1B918AEC30}" srcOrd="1" destOrd="0" presId="urn:microsoft.com/office/officeart/2005/8/layout/chevron1"/>
    <dgm:cxn modelId="{E9F2EDBC-48D3-4CF1-BB85-CFFA0687BD1B}" type="presParOf" srcId="{7A6D26AE-F5A3-465F-BC5D-0CE59B1C62CB}" destId="{61A6F39F-0CB2-4A0D-ABF3-32EC28D1A29A}" srcOrd="2" destOrd="0" presId="urn:microsoft.com/office/officeart/2005/8/layout/chevron1"/>
    <dgm:cxn modelId="{3A3F960D-27BD-4EF2-8C16-DA987352547B}" type="presParOf" srcId="{7A6D26AE-F5A3-465F-BC5D-0CE59B1C62CB}" destId="{6D8BCA8B-85C8-4A76-BAD2-5F8F2737D6A3}" srcOrd="3" destOrd="0" presId="urn:microsoft.com/office/officeart/2005/8/layout/chevron1"/>
    <dgm:cxn modelId="{E8EBABBD-047C-4EED-A209-6CB2128F6A44}" type="presParOf" srcId="{7A6D26AE-F5A3-465F-BC5D-0CE59B1C62CB}" destId="{17C27E8D-34F5-43C1-B29C-E858F19F54F3}" srcOrd="4" destOrd="0" presId="urn:microsoft.com/office/officeart/2005/8/layout/chevron1"/>
    <dgm:cxn modelId="{925C42FD-647B-4ED7-A60B-60B57F91B0CA}" type="presParOf" srcId="{7A6D26AE-F5A3-465F-BC5D-0CE59B1C62CB}" destId="{5B4B57A1-850C-42D8-9F82-E189860CC140}" srcOrd="5" destOrd="0" presId="urn:microsoft.com/office/officeart/2005/8/layout/chevron1"/>
    <dgm:cxn modelId="{A71DB948-AD3B-4824-8340-57FC757220E6}" type="presParOf" srcId="{7A6D26AE-F5A3-465F-BC5D-0CE59B1C62CB}" destId="{F20B05F4-8875-47A1-BE3F-FD6730ED49B4}" srcOrd="6" destOrd="0" presId="urn:microsoft.com/office/officeart/2005/8/layout/chevron1"/>
    <dgm:cxn modelId="{8F276254-3D81-43F3-ABF5-7C0FE722ABD4}" type="presParOf" srcId="{7A6D26AE-F5A3-465F-BC5D-0CE59B1C62CB}" destId="{51FD1B46-8BF2-43BC-BEE8-AD97023907F2}" srcOrd="7" destOrd="0" presId="urn:microsoft.com/office/officeart/2005/8/layout/chevron1"/>
    <dgm:cxn modelId="{7ACAA81B-D462-46A6-8FF2-269A08948CA6}" type="presParOf" srcId="{7A6D26AE-F5A3-465F-BC5D-0CE59B1C62CB}" destId="{450FF095-B38C-4E28-9E48-A4D50D4DDE21}" srcOrd="8" destOrd="0" presId="urn:microsoft.com/office/officeart/2005/8/layout/chevron1"/>
    <dgm:cxn modelId="{9F4A0851-4FB2-45E4-BE64-4EB3D39B439A}" type="presParOf" srcId="{7A6D26AE-F5A3-465F-BC5D-0CE59B1C62CB}" destId="{6413E59E-E9E5-4475-B811-DA0FB7A04108}" srcOrd="9" destOrd="0" presId="urn:microsoft.com/office/officeart/2005/8/layout/chevron1"/>
    <dgm:cxn modelId="{CFE20E20-D0DB-4FC8-883A-96E24F2CA60F}" type="presParOf" srcId="{7A6D26AE-F5A3-465F-BC5D-0CE59B1C62CB}" destId="{DAB97CED-99AE-4F6B-BA21-545461E93B2C}" srcOrd="10" destOrd="0" presId="urn:microsoft.com/office/officeart/2005/8/layout/chevron1"/>
    <dgm:cxn modelId="{14E3512D-5562-4548-8BA4-4CD5BAF52A59}" type="presParOf" srcId="{7A6D26AE-F5A3-465F-BC5D-0CE59B1C62CB}" destId="{F50C9031-DA9F-426B-AD48-7586ECA96487}" srcOrd="11" destOrd="0" presId="urn:microsoft.com/office/officeart/2005/8/layout/chevron1"/>
    <dgm:cxn modelId="{63585797-19D2-4BC2-8922-27AEF7C688F5}" type="presParOf" srcId="{7A6D26AE-F5A3-465F-BC5D-0CE59B1C62CB}" destId="{A16FE4CA-7650-434A-9F23-C10DB9689DE9}"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670"/>
            <a:ext cx="3004820" cy="461010"/>
          </a:xfrm>
          <a:prstGeom prst="rect">
            <a:avLst/>
          </a:prstGeom>
        </p:spPr>
        <p:txBody>
          <a:bodyPr vert="horz" lIns="92309" tIns="46154" rIns="92309" bIns="46154"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8C8D045D-9A66-44E7-900A-FC6D0BD4E54A}" type="datetime8">
              <a:rPr lang="en-US" smtClean="0">
                <a:latin typeface="Segoe UI" pitchFamily="34" charset="0"/>
              </a:rPr>
              <a:t>5/6/2015 5:29 PM</a:t>
            </a:fld>
            <a:endParaRPr lang="en-US" dirty="0">
              <a:latin typeface="Segoe UI" pitchFamily="34" charset="0"/>
            </a:endParaRPr>
          </a:p>
        </p:txBody>
      </p:sp>
      <p:sp>
        <p:nvSpPr>
          <p:cNvPr id="8" name="Footer Placeholder 7"/>
          <p:cNvSpPr>
            <a:spLocks noGrp="1"/>
          </p:cNvSpPr>
          <p:nvPr>
            <p:ph type="ftr" sz="quarter" idx="2"/>
          </p:nvPr>
        </p:nvSpPr>
        <p:spPr>
          <a:xfrm>
            <a:off x="0" y="8757590"/>
            <a:ext cx="5859399" cy="335204"/>
          </a:xfrm>
          <a:prstGeom prst="rect">
            <a:avLst/>
          </a:prstGeom>
        </p:spPr>
        <p:txBody>
          <a:bodyPr vert="horz" lIns="92309" tIns="46154" rIns="92309" bIns="46154" rtlCol="0" anchor="b"/>
          <a:lstStyle>
            <a:lvl1pPr algn="l">
              <a:defRPr sz="1200"/>
            </a:lvl1pPr>
          </a:lstStyle>
          <a:p>
            <a:pPr marL="402248" defTabSz="922783"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847842" y="8757590"/>
            <a:ext cx="1084753" cy="461010"/>
          </a:xfrm>
          <a:prstGeom prst="rect">
            <a:avLst/>
          </a:prstGeom>
        </p:spPr>
        <p:txBody>
          <a:bodyPr vert="horz" lIns="92309" tIns="46154" rIns="92309" bIns="46154"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2309" tIns="46154" rIns="92309" bIns="46154" rtlCol="0" anchor="ctr"/>
          <a:lstStyle/>
          <a:p>
            <a:endParaRPr lang="en-US" dirty="0"/>
          </a:p>
        </p:txBody>
      </p:sp>
      <p:sp>
        <p:nvSpPr>
          <p:cNvPr id="10" name="Footer Placeholder 9"/>
          <p:cNvSpPr>
            <a:spLocks noGrp="1"/>
          </p:cNvSpPr>
          <p:nvPr>
            <p:ph type="ftr" sz="quarter" idx="4"/>
          </p:nvPr>
        </p:nvSpPr>
        <p:spPr>
          <a:xfrm>
            <a:off x="0" y="8759190"/>
            <a:ext cx="5986526" cy="358930"/>
          </a:xfrm>
          <a:prstGeom prst="rect">
            <a:avLst/>
          </a:prstGeom>
        </p:spPr>
        <p:txBody>
          <a:bodyPr vert="horz" lIns="92309" tIns="46154" rIns="92309" bIns="46154" rtlCol="0" anchor="b"/>
          <a:lstStyle>
            <a:lvl1pPr marL="576929" indent="0" algn="l">
              <a:defRPr sz="1200"/>
            </a:lvl1pPr>
          </a:lstStyle>
          <a:p>
            <a:pPr defTabSz="92278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atin typeface="Segoe UI" pitchFamily="34" charset="0"/>
              </a:defRPr>
            </a:lvl1pPr>
          </a:lstStyle>
          <a:p>
            <a:fld id="{38EEC551-8CDA-4EB6-89BB-2A86C9F091C8}" type="datetime8">
              <a:rPr lang="en-US" smtClean="0"/>
              <a:t>5/6/2015 5:29 PM</a:t>
            </a:fld>
            <a:endParaRPr lang="en-US" dirty="0"/>
          </a:p>
        </p:txBody>
      </p:sp>
      <p:sp>
        <p:nvSpPr>
          <p:cNvPr id="12" name="Notes Placeholder 11"/>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74969" y="8757590"/>
            <a:ext cx="957626" cy="461010"/>
          </a:xfrm>
          <a:prstGeom prst="rect">
            <a:avLst/>
          </a:prstGeom>
        </p:spPr>
        <p:txBody>
          <a:bodyPr vert="horz" lIns="92309" tIns="46154" rIns="92309" bIns="46154"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5/6/2015 5:29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3B0800-7BF0-4047-9CC9-FA3D74D1B78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1713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Convergence 2014</a:t>
            </a:r>
            <a:endParaRPr lang="en-US" dirty="0">
              <a:solidFill>
                <a:prstClr val="black"/>
              </a:solidFill>
            </a:endParaRPr>
          </a:p>
        </p:txBody>
      </p:sp>
      <p:sp>
        <p:nvSpPr>
          <p:cNvPr id="5" name="Footer Placeholder 4"/>
          <p:cNvSpPr>
            <a:spLocks noGrp="1"/>
          </p:cNvSpPr>
          <p:nvPr>
            <p:ph type="ftr" sz="quarter" idx="11"/>
          </p:nvPr>
        </p:nvSpPr>
        <p:spPr/>
        <p:txBody>
          <a:bodyPr/>
          <a:lstStyle/>
          <a:p>
            <a:pPr marL="571500"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a:defRPr/>
            </a:pPr>
            <a:fld id="{2DFDA5C7-BBAE-481E-8BF7-731156A2E2C1}" type="datetime8">
              <a:rPr lang="en-US" smtClean="0">
                <a:solidFill>
                  <a:prstClr val="black"/>
                </a:solidFill>
              </a:rPr>
              <a:pPr>
                <a:def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B4008EB6-D09E-4580-8CD6-DDB14511944F}"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61132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Microsoft Convergence 2015</a:t>
            </a:r>
            <a:endParaRPr lang="en-US" dirty="0">
              <a:solidFill>
                <a:prstClr val="black"/>
              </a:solidFill>
            </a:endParaRPr>
          </a:p>
        </p:txBody>
      </p:sp>
      <p:sp>
        <p:nvSpPr>
          <p:cNvPr id="5" name="Footer Placeholder 4"/>
          <p:cNvSpPr>
            <a:spLocks noGrp="1"/>
          </p:cNvSpPr>
          <p:nvPr>
            <p:ph type="ftr" sz="quarter" idx="11"/>
          </p:nvPr>
        </p:nvSpPr>
        <p:spPr/>
        <p:txBody>
          <a:bodyPr/>
          <a:lstStyle/>
          <a:p>
            <a:pPr marL="571500"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a:defRPr/>
            </a:pPr>
            <a:fld id="{38EEC551-8CDA-4EB6-89BB-2A86C9F091C8}" type="datetime8">
              <a:rPr lang="en-US" smtClean="0">
                <a:solidFill>
                  <a:prstClr val="black"/>
                </a:solidFill>
              </a:rPr>
              <a:pPr>
                <a:def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B4008EB6-D09E-4580-8CD6-DDB14511944F}"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597570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5372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8883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3004820" cy="46101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5716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98188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427477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0800-7BF0-4047-9CC9-FA3D74D1B78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6061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0800-7BF0-4047-9CC9-FA3D74D1B78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7559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278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5:29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7013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B0800-7BF0-4047-9CC9-FA3D74D1B78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3866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3B0800-7BF0-4047-9CC9-FA3D74D1B78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71895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7.xml"/><Relationship Id="rId5" Type="http://schemas.microsoft.com/office/2007/relationships/hdphoto" Target="../media/hdphoto1.wdp"/><Relationship Id="rId4" Type="http://schemas.openxmlformats.org/officeDocument/2006/relationships/image" Target="../media/image1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03415748"/>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85064011"/>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766389411"/>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42328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879449"/>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19342"/>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695675"/>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8562827"/>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6286104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1181696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458876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138071"/>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4143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27480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167961"/>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9226430"/>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5440407"/>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756271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1131421"/>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20476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5862803"/>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2126751"/>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80135191"/>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48655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748146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1154771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28348241"/>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98588594"/>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67056351"/>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05932012"/>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63456435"/>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129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435199"/>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863451"/>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96020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1099970"/>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75720044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8436674"/>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856678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7855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907680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63455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695681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5633942"/>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6319824"/>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727070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360599"/>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8889367"/>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249516"/>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0472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22613072"/>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56267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162987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260150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07269272"/>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28762315"/>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84801238"/>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9802771"/>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34569398"/>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28845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672747"/>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938287"/>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806179"/>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2800990"/>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741265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22295353"/>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199854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526423" y="1476622"/>
            <a:ext cx="6624795" cy="1554339"/>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526423" y="4274433"/>
            <a:ext cx="11385254" cy="772204"/>
          </a:xfrm>
        </p:spPr>
        <p:txBody>
          <a:bodyPr/>
          <a:lstStyle>
            <a:lvl1pPr marL="0" indent="0" algn="l" defTabSz="932520" rtl="0" eaLnBrk="1" latinLnBrk="0" hangingPunct="1">
              <a:lnSpc>
                <a:spcPct val="90000"/>
              </a:lnSpc>
              <a:spcBef>
                <a:spcPct val="0"/>
              </a:spcBef>
              <a:buNone/>
              <a:defRPr lang="en-US" sz="5609" b="0" kern="1200" cap="none" spc="-102"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3280805" cy="1206337"/>
          </a:xfrm>
          <a:prstGeom prst="rect">
            <a:avLst/>
          </a:prstGeom>
        </p:spPr>
      </p:pic>
    </p:spTree>
    <p:extLst>
      <p:ext uri="{BB962C8B-B14F-4D97-AF65-F5344CB8AC3E}">
        <p14:creationId xmlns:p14="http://schemas.microsoft.com/office/powerpoint/2010/main" val="3843874601"/>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526423" y="1476622"/>
            <a:ext cx="6624795" cy="1554339"/>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526421" y="4274433"/>
            <a:ext cx="11385254" cy="772204"/>
          </a:xfrm>
        </p:spPr>
        <p:txBody>
          <a:bodyPr/>
          <a:lstStyle>
            <a:lvl1pPr marL="0" indent="0" algn="l" defTabSz="932520" rtl="0" eaLnBrk="1" latinLnBrk="0" hangingPunct="1">
              <a:lnSpc>
                <a:spcPct val="90000"/>
              </a:lnSpc>
              <a:spcBef>
                <a:spcPct val="0"/>
              </a:spcBef>
              <a:buNone/>
              <a:defRPr lang="en-US" sz="5609" b="0" kern="1200" cap="none" spc="-102"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13039" y="310868"/>
            <a:ext cx="1360594" cy="233151"/>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7403900" y="3520678"/>
            <a:ext cx="5032577" cy="395519"/>
          </a:xfrm>
          <a:solidFill>
            <a:schemeClr val="bg1"/>
          </a:solidFill>
        </p:spPr>
        <p:txBody>
          <a:bodyPr anchor="b"/>
          <a:lstStyle>
            <a:lvl1pPr marL="0" indent="0" algn="ctr">
              <a:buNone/>
              <a:defRPr sz="2856" baseline="0">
                <a:gradFill>
                  <a:gsLst>
                    <a:gs pos="0">
                      <a:schemeClr val="tx1"/>
                    </a:gs>
                    <a:gs pos="86000">
                      <a:schemeClr val="tx1"/>
                    </a:gs>
                  </a:gsLst>
                  <a:lin ang="5400000" scaled="0"/>
                </a:gradFill>
              </a:defRPr>
            </a:lvl1pPr>
          </a:lstStyle>
          <a:p>
            <a:r>
              <a:rPr lang="en-US" dirty="0" smtClean="0"/>
              <a:t>Click on icon to add picture</a:t>
            </a:r>
            <a:endParaRPr lang="en-US" dirty="0"/>
          </a:p>
        </p:txBody>
      </p:sp>
    </p:spTree>
    <p:extLst>
      <p:ext uri="{BB962C8B-B14F-4D97-AF65-F5344CB8AC3E}">
        <p14:creationId xmlns:p14="http://schemas.microsoft.com/office/powerpoint/2010/main" val="993510371"/>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731" cy="678031"/>
          </a:xfrm>
        </p:spPr>
        <p:txBody>
          <a:bodyPr wrap="square"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088638"/>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19"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97525"/>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45965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19"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0" y="4696326"/>
            <a:ext cx="9423731"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41606"/>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53272"/>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82055"/>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58024"/>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421894"/>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73480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21" y="6077927"/>
            <a:ext cx="9423084" cy="678031"/>
          </a:xfrm>
        </p:spPr>
        <p:txBody>
          <a:bodyPr anchor="ctr" anchorCtr="0">
            <a:norm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64982"/>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1" y="0"/>
            <a:ext cx="12436475" cy="4507583"/>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1" y="4055563"/>
            <a:ext cx="12436475" cy="452022"/>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526421" y="6077927"/>
            <a:ext cx="9423084" cy="678031"/>
          </a:xfrm>
        </p:spPr>
        <p:txBody>
          <a:bodyPr anchor="ctr" anchorCtr="0">
            <a:noAutofit/>
          </a:bodyPr>
          <a:lstStyle>
            <a:lvl1pPr>
              <a:lnSpc>
                <a:spcPct val="90000"/>
              </a:lnSpc>
              <a:defRPr sz="4896">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526424" y="4696326"/>
            <a:ext cx="9423730" cy="1406089"/>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199" b="0" i="0" u="none" strike="noStrike" kern="1200" cap="none" spc="-656"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2650" y="6321540"/>
            <a:ext cx="2077997" cy="4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24548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2" y="233153"/>
            <a:ext cx="11385253" cy="621531"/>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6423" y="1476623"/>
            <a:ext cx="11385254" cy="2040374"/>
          </a:xfrm>
        </p:spPr>
        <p:txBody>
          <a:bodyPr/>
          <a:lstStyle>
            <a:lvl1pPr marL="0" indent="0">
              <a:buNone/>
              <a:defRPr>
                <a:solidFill>
                  <a:srgbClr val="00AEEF"/>
                </a:solidFill>
              </a:defRPr>
            </a:lvl1pPr>
            <a:lvl2pPr marL="411249" indent="-401535" defTabSz="1045933">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8676808"/>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2" y="233153"/>
            <a:ext cx="11385253" cy="621531"/>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526422" y="1476623"/>
            <a:ext cx="11385253" cy="204037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2225541"/>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2" y="233153"/>
            <a:ext cx="11385253" cy="621531"/>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26422" y="1476623"/>
            <a:ext cx="11385253" cy="2040374"/>
          </a:xfrm>
        </p:spPr>
        <p:txBody>
          <a:bodyPr/>
          <a:lstStyle>
            <a:lvl1pPr marL="0" indent="0">
              <a:lnSpc>
                <a:spcPct val="90000"/>
              </a:lnSpc>
              <a:buClr>
                <a:srgbClr val="FF8200"/>
              </a:buClr>
              <a:buNone/>
              <a:defRPr>
                <a:solidFill>
                  <a:srgbClr val="FF8200"/>
                </a:solidFill>
              </a:defRPr>
            </a:lvl1pPr>
            <a:lvl2pPr marL="411249" indent="-401535" defTabSz="1045933">
              <a:lnSpc>
                <a:spcPct val="90000"/>
              </a:lnSpc>
              <a:buClr>
                <a:srgbClr val="FF8200"/>
              </a:buClr>
              <a:defRPr/>
            </a:lvl2pPr>
            <a:lvl3pPr>
              <a:lnSpc>
                <a:spcPct val="90000"/>
              </a:lnSpc>
              <a:buClr>
                <a:srgbClr val="FF8200"/>
              </a:buClr>
              <a:defRPr/>
            </a:lvl3pPr>
            <a:lvl4pPr>
              <a:lnSpc>
                <a:spcPct val="90000"/>
              </a:lnSpc>
              <a:buClr>
                <a:srgbClr val="FF8200"/>
              </a:buClr>
              <a:defRPr/>
            </a:lvl4pPr>
            <a:lvl5pPr>
              <a:lnSpc>
                <a:spcPct val="90000"/>
              </a:lnSpc>
              <a:buClr>
                <a:srgbClr val="FF82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6735529"/>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2" y="233153"/>
            <a:ext cx="11385253" cy="621531"/>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26423" y="1476626"/>
            <a:ext cx="5601111" cy="1799713"/>
          </a:xfrm>
        </p:spPr>
        <p:txBody>
          <a:bodyPr/>
          <a:lstStyle>
            <a:lvl1pPr marL="346727" indent="-346727">
              <a:lnSpc>
                <a:spcPct val="90000"/>
              </a:lnSpc>
              <a:defRPr sz="2856"/>
            </a:lvl1pPr>
            <a:lvl2pPr marL="686709" indent="-331887">
              <a:lnSpc>
                <a:spcPct val="90000"/>
              </a:lnSpc>
              <a:defRPr sz="2448"/>
            </a:lvl2pPr>
            <a:lvl3pPr marL="972725" indent="-294111">
              <a:lnSpc>
                <a:spcPct val="90000"/>
              </a:lnSpc>
              <a:defRPr sz="2040"/>
            </a:lvl3pPr>
            <a:lvl4pPr marL="1251995" indent="-279270">
              <a:lnSpc>
                <a:spcPct val="90000"/>
              </a:lnSpc>
              <a:defRPr sz="1938"/>
            </a:lvl4pPr>
            <a:lvl5pPr marL="1546106" indent="-286016">
              <a:lnSpc>
                <a:spcPct val="90000"/>
              </a:lnSpc>
              <a:defRPr sz="1938"/>
            </a:lvl5pPr>
            <a:lvl6pPr>
              <a:defRPr sz="1938"/>
            </a:lvl6pPr>
            <a:lvl7pPr>
              <a:defRPr sz="1938"/>
            </a:lvl7pPr>
            <a:lvl8pPr>
              <a:defRPr sz="1938"/>
            </a:lvl8pPr>
            <a:lvl9pPr>
              <a:defRPr sz="19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4" y="1476626"/>
            <a:ext cx="5604352" cy="1799713"/>
          </a:xfrm>
        </p:spPr>
        <p:txBody>
          <a:bodyPr/>
          <a:lstStyle>
            <a:lvl1pPr marL="354822" indent="-354822">
              <a:lnSpc>
                <a:spcPct val="90000"/>
              </a:lnSpc>
              <a:defRPr sz="2856"/>
            </a:lvl1pPr>
            <a:lvl2pPr marL="686709" indent="-346727">
              <a:lnSpc>
                <a:spcPct val="90000"/>
              </a:lnSpc>
              <a:defRPr sz="2448"/>
            </a:lvl2pPr>
            <a:lvl3pPr marL="980819" indent="-308951">
              <a:lnSpc>
                <a:spcPct val="90000"/>
              </a:lnSpc>
              <a:defRPr sz="2040"/>
            </a:lvl3pPr>
            <a:lvl4pPr marL="1251995" indent="-271176">
              <a:lnSpc>
                <a:spcPct val="90000"/>
              </a:lnSpc>
              <a:defRPr sz="1938"/>
            </a:lvl4pPr>
            <a:lvl5pPr marL="1546106" indent="-279270">
              <a:lnSpc>
                <a:spcPct val="90000"/>
              </a:lnSpc>
              <a:defRPr sz="1938"/>
            </a:lvl5pPr>
            <a:lvl6pPr>
              <a:defRPr sz="1938"/>
            </a:lvl6pPr>
            <a:lvl7pPr>
              <a:defRPr sz="1938"/>
            </a:lvl7pPr>
            <a:lvl8pPr>
              <a:defRPr sz="1938"/>
            </a:lvl8pPr>
            <a:lvl9pPr>
              <a:defRPr sz="193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9634844"/>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6422" y="233153"/>
            <a:ext cx="11385253" cy="621531"/>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26422" y="1434950"/>
            <a:ext cx="5597871" cy="357850"/>
          </a:xfrm>
        </p:spPr>
        <p:txBody>
          <a:bodyPr anchor="b"/>
          <a:lstStyle>
            <a:lvl1pPr marL="0" indent="0">
              <a:lnSpc>
                <a:spcPct val="90000"/>
              </a:lnSpc>
              <a:spcBef>
                <a:spcPts val="0"/>
              </a:spcBef>
              <a:buNone/>
              <a:defRPr sz="2550" b="1"/>
            </a:lvl1pPr>
            <a:lvl2pPr marL="466261" indent="0">
              <a:buNone/>
              <a:defRPr sz="2040" b="1"/>
            </a:lvl2pPr>
            <a:lvl3pPr marL="932520" indent="0">
              <a:buNone/>
              <a:defRPr sz="1938" b="1"/>
            </a:lvl3pPr>
            <a:lvl4pPr marL="1398781" indent="0">
              <a:buNone/>
              <a:defRPr sz="1632" b="1"/>
            </a:lvl4pPr>
            <a:lvl5pPr marL="1865041" indent="0">
              <a:buNone/>
              <a:defRPr sz="1632" b="1"/>
            </a:lvl5pPr>
            <a:lvl6pPr marL="2331301" indent="0">
              <a:buNone/>
              <a:defRPr sz="1632" b="1"/>
            </a:lvl6pPr>
            <a:lvl7pPr marL="2797561" indent="0">
              <a:buNone/>
              <a:defRPr sz="1632" b="1"/>
            </a:lvl7pPr>
            <a:lvl8pPr marL="3263822" indent="0">
              <a:buNone/>
              <a:defRPr sz="1632" b="1"/>
            </a:lvl8pPr>
            <a:lvl9pPr marL="3730081"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526422" y="2176077"/>
            <a:ext cx="5596414" cy="1586259"/>
          </a:xfrm>
        </p:spPr>
        <p:txBody>
          <a:bodyPr/>
          <a:lstStyle>
            <a:lvl1pPr marL="287366" indent="-287366">
              <a:defRPr sz="2346"/>
            </a:lvl1pPr>
            <a:lvl2pPr marL="573383" indent="-271176">
              <a:defRPr sz="2040"/>
            </a:lvl2pPr>
            <a:lvl3pPr marL="829717" indent="-248241">
              <a:defRPr sz="1938"/>
            </a:lvl3pPr>
            <a:lvl4pPr marL="1071212" indent="-233401">
              <a:defRPr sz="1734"/>
            </a:lvl4pPr>
            <a:lvl5pPr marL="1304611" indent="-210466">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3804" y="1434950"/>
            <a:ext cx="5597871" cy="357850"/>
          </a:xfrm>
        </p:spPr>
        <p:txBody>
          <a:bodyPr anchor="b"/>
          <a:lstStyle>
            <a:lvl1pPr marL="0" indent="0">
              <a:lnSpc>
                <a:spcPct val="90000"/>
              </a:lnSpc>
              <a:spcBef>
                <a:spcPts val="0"/>
              </a:spcBef>
              <a:buNone/>
              <a:defRPr sz="2550" b="1"/>
            </a:lvl1pPr>
            <a:lvl2pPr marL="466261" indent="0">
              <a:buNone/>
              <a:defRPr sz="2040" b="1"/>
            </a:lvl2pPr>
            <a:lvl3pPr marL="932520" indent="0">
              <a:buNone/>
              <a:defRPr sz="1938" b="1"/>
            </a:lvl3pPr>
            <a:lvl4pPr marL="1398781" indent="0">
              <a:buNone/>
              <a:defRPr sz="1632" b="1"/>
            </a:lvl4pPr>
            <a:lvl5pPr marL="1865041" indent="0">
              <a:buNone/>
              <a:defRPr sz="1632" b="1"/>
            </a:lvl5pPr>
            <a:lvl6pPr marL="2331301" indent="0">
              <a:buNone/>
              <a:defRPr sz="1632" b="1"/>
            </a:lvl6pPr>
            <a:lvl7pPr marL="2797561" indent="0">
              <a:buNone/>
              <a:defRPr sz="1632" b="1"/>
            </a:lvl7pPr>
            <a:lvl8pPr marL="3263822" indent="0">
              <a:buNone/>
              <a:defRPr sz="1632" b="1"/>
            </a:lvl8pPr>
            <a:lvl9pPr marL="3730081"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313804" y="2176079"/>
            <a:ext cx="5597871" cy="1610045"/>
          </a:xfrm>
        </p:spPr>
        <p:txBody>
          <a:bodyPr/>
          <a:lstStyle>
            <a:lvl1pPr marL="302205" indent="-302205">
              <a:defRPr sz="2346"/>
            </a:lvl1pPr>
            <a:lvl2pPr marL="581477" indent="-279270">
              <a:defRPr sz="2040"/>
            </a:lvl2pPr>
            <a:lvl3pPr marL="837811" indent="-249590">
              <a:defRPr sz="1938"/>
            </a:lvl3pPr>
            <a:lvl4pPr marL="1071212" indent="-241495">
              <a:defRPr sz="1734"/>
            </a:lvl4pPr>
            <a:lvl5pPr marL="1304611" indent="-225305">
              <a:defRPr sz="1734"/>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3630234"/>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6423" y="233153"/>
            <a:ext cx="11385254" cy="621531"/>
          </a:xfrm>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62412820"/>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653" y="233153"/>
            <a:ext cx="10860159" cy="621531"/>
          </a:xfrm>
        </p:spPr>
        <p:txBody>
          <a:bodyPr/>
          <a:lstStyle>
            <a:lvl1pPr>
              <a:defRPr/>
            </a:lvl1pPr>
          </a:lstStyle>
          <a:p>
            <a:r>
              <a:rPr lang="en-US" dirty="0" smtClean="0"/>
              <a:t>Click to edit Master title style</a:t>
            </a:r>
            <a:endParaRPr lang="en-US" dirty="0"/>
          </a:p>
        </p:txBody>
      </p:sp>
      <p:sp>
        <p:nvSpPr>
          <p:cNvPr id="5" name="Freeform 15"/>
          <p:cNvSpPr>
            <a:spLocks noEditPoints="1"/>
          </p:cNvSpPr>
          <p:nvPr userDrawn="1"/>
        </p:nvSpPr>
        <p:spPr bwMode="black">
          <a:xfrm>
            <a:off x="594637" y="233152"/>
            <a:ext cx="570923" cy="571350"/>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accent2"/>
          </a:solidFill>
          <a:ln>
            <a:noFill/>
          </a:ln>
        </p:spPr>
        <p:txBody>
          <a:bodyPr vert="horz" wrap="square" lIns="83943" tIns="41972" rIns="83943" bIns="41972" numCol="1" anchor="t" anchorCtr="0" compatLnSpc="1">
            <a:prstTxWarp prst="textNoShape">
              <a:avLst/>
            </a:prstTxWarp>
          </a:bodyPr>
          <a:lstStyle/>
          <a:p>
            <a:pPr defTabSz="932557"/>
            <a:endParaRPr lang="en-US" sz="1632" dirty="0">
              <a:solidFill>
                <a:srgbClr val="292929"/>
              </a:solidFill>
            </a:endParaRPr>
          </a:p>
        </p:txBody>
      </p:sp>
    </p:spTree>
    <p:extLst>
      <p:ext uri="{BB962C8B-B14F-4D97-AF65-F5344CB8AC3E}">
        <p14:creationId xmlns:p14="http://schemas.microsoft.com/office/powerpoint/2010/main" val="3089625665"/>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653" y="233153"/>
            <a:ext cx="10860159" cy="621531"/>
          </a:xfrm>
        </p:spPr>
        <p:txBody>
          <a:bodyPr/>
          <a:lstStyle>
            <a:lvl1pPr>
              <a:defRPr/>
            </a:lvl1pPr>
          </a:lstStyle>
          <a:p>
            <a:r>
              <a:rPr lang="en-US" dirty="0" smtClean="0"/>
              <a:t>Click to edit Master title style</a:t>
            </a:r>
            <a:endParaRPr lang="en-US" dirty="0"/>
          </a:p>
        </p:txBody>
      </p:sp>
      <p:sp>
        <p:nvSpPr>
          <p:cNvPr id="5" name="Freeform 15"/>
          <p:cNvSpPr>
            <a:spLocks noEditPoints="1"/>
          </p:cNvSpPr>
          <p:nvPr userDrawn="1"/>
        </p:nvSpPr>
        <p:spPr bwMode="black">
          <a:xfrm>
            <a:off x="594637" y="233152"/>
            <a:ext cx="570923" cy="571350"/>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accent2"/>
          </a:solidFill>
          <a:ln>
            <a:noFill/>
          </a:ln>
        </p:spPr>
        <p:txBody>
          <a:bodyPr vert="horz" wrap="square" lIns="83943" tIns="41972" rIns="83943" bIns="41972" numCol="1" anchor="t" anchorCtr="0" compatLnSpc="1">
            <a:prstTxWarp prst="textNoShape">
              <a:avLst/>
            </a:prstTxWarp>
          </a:bodyPr>
          <a:lstStyle/>
          <a:p>
            <a:pPr defTabSz="932557"/>
            <a:endParaRPr lang="en-US" sz="1632" dirty="0">
              <a:solidFill>
                <a:srgbClr val="292929"/>
              </a:solidFill>
            </a:endParaRPr>
          </a:p>
        </p:txBody>
      </p:sp>
      <p:sp>
        <p:nvSpPr>
          <p:cNvPr id="4" name="Text Placeholder 4"/>
          <p:cNvSpPr>
            <a:spLocks noGrp="1"/>
          </p:cNvSpPr>
          <p:nvPr>
            <p:ph type="body" sz="quarter" idx="10"/>
          </p:nvPr>
        </p:nvSpPr>
        <p:spPr>
          <a:xfrm>
            <a:off x="526423" y="1476623"/>
            <a:ext cx="11385254" cy="2040374"/>
          </a:xfrm>
        </p:spPr>
        <p:txBody>
          <a:bodyPr/>
          <a:lstStyle>
            <a:lvl1pPr marL="0" indent="0">
              <a:buClr>
                <a:schemeClr val="accent2"/>
              </a:buClr>
              <a:buNone/>
              <a:defRPr>
                <a:solidFill>
                  <a:schemeClr val="accent2"/>
                </a:solidFill>
              </a:defRPr>
            </a:lvl1pPr>
            <a:lvl2pPr marL="401535" indent="-401535" defTabSz="934216">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3234871"/>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6" name="Picture 7" descr="\\MAGNUM\Projects\Microsoft\Cloud Power FY12\Design\ICONS_PNG\Rich_user_experience.png"/>
          <p:cNvPicPr>
            <a:picLocks noChangeAspect="1" noChangeArrowheads="1"/>
          </p:cNvPicPr>
          <p:nvPr userDrawn="1"/>
        </p:nvPicPr>
        <p:blipFill>
          <a:blip r:embed="rId2" cstate="print">
            <a:duotone>
              <a:prstClr val="black"/>
              <a:schemeClr val="accent4">
                <a:tint val="45000"/>
                <a:satMod val="400000"/>
              </a:schemeClr>
            </a:duotone>
          </a:blip>
          <a:srcRect/>
          <a:stretch>
            <a:fillRect/>
          </a:stretch>
        </p:blipFill>
        <p:spPr bwMode="auto">
          <a:xfrm>
            <a:off x="450811" y="66993"/>
            <a:ext cx="932978" cy="932603"/>
          </a:xfrm>
          <a:prstGeom prst="rect">
            <a:avLst/>
          </a:prstGeom>
          <a:noFill/>
        </p:spPr>
      </p:pic>
      <p:sp>
        <p:nvSpPr>
          <p:cNvPr id="2" name="Title 1"/>
          <p:cNvSpPr>
            <a:spLocks noGrp="1"/>
          </p:cNvSpPr>
          <p:nvPr>
            <p:ph type="title"/>
          </p:nvPr>
        </p:nvSpPr>
        <p:spPr>
          <a:xfrm>
            <a:off x="1381652" y="233153"/>
            <a:ext cx="10718798" cy="621531"/>
          </a:xfrm>
        </p:spPr>
        <p:txBody>
          <a:bodyPr/>
          <a:lstStyle>
            <a:lvl1pP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77453120"/>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7" descr="\\MAGNUM\Projects\Microsoft\Cloud Power FY12\Design\ICONS_PNG\Rich_user_experience.png"/>
          <p:cNvPicPr>
            <a:picLocks noChangeAspect="1" noChangeArrowheads="1"/>
          </p:cNvPicPr>
          <p:nvPr userDrawn="1"/>
        </p:nvPicPr>
        <p:blipFill>
          <a:blip r:embed="rId2" cstate="print">
            <a:duotone>
              <a:prstClr val="black"/>
              <a:schemeClr val="accent4">
                <a:tint val="45000"/>
                <a:satMod val="400000"/>
              </a:schemeClr>
            </a:duotone>
          </a:blip>
          <a:srcRect/>
          <a:stretch>
            <a:fillRect/>
          </a:stretch>
        </p:blipFill>
        <p:spPr bwMode="auto">
          <a:xfrm>
            <a:off x="450811" y="66993"/>
            <a:ext cx="932978" cy="932603"/>
          </a:xfrm>
          <a:prstGeom prst="rect">
            <a:avLst/>
          </a:prstGeom>
          <a:noFill/>
        </p:spPr>
      </p:pic>
      <p:sp>
        <p:nvSpPr>
          <p:cNvPr id="2" name="Title 1"/>
          <p:cNvSpPr>
            <a:spLocks noGrp="1"/>
          </p:cNvSpPr>
          <p:nvPr>
            <p:ph type="title"/>
          </p:nvPr>
        </p:nvSpPr>
        <p:spPr>
          <a:xfrm>
            <a:off x="1381652" y="233153"/>
            <a:ext cx="10718798" cy="621531"/>
          </a:xfrm>
        </p:spPr>
        <p:txBody>
          <a:bodyPr/>
          <a:lstStyle>
            <a:lvl1pPr>
              <a:defRPr/>
            </a:lvl1pPr>
          </a:lstStyle>
          <a:p>
            <a:r>
              <a:rPr lang="en-US" dirty="0" smtClean="0"/>
              <a:t>Click to edit Master title style</a:t>
            </a:r>
            <a:endParaRPr lang="en-US" dirty="0"/>
          </a:p>
        </p:txBody>
      </p:sp>
      <p:sp>
        <p:nvSpPr>
          <p:cNvPr id="4" name="Text Placeholder 4"/>
          <p:cNvSpPr>
            <a:spLocks noGrp="1"/>
          </p:cNvSpPr>
          <p:nvPr>
            <p:ph type="body" sz="quarter" idx="10"/>
          </p:nvPr>
        </p:nvSpPr>
        <p:spPr>
          <a:xfrm>
            <a:off x="526423" y="1476623"/>
            <a:ext cx="11385254" cy="2040374"/>
          </a:xfrm>
        </p:spPr>
        <p:txBody>
          <a:bodyPr/>
          <a:lstStyle>
            <a:lvl1pPr marL="0" indent="0">
              <a:buClr>
                <a:schemeClr val="accent4">
                  <a:lumMod val="50000"/>
                </a:schemeClr>
              </a:buClr>
              <a:buNone/>
              <a:defRPr>
                <a:solidFill>
                  <a:schemeClr val="accent4">
                    <a:lumMod val="50000"/>
                  </a:schemeClr>
                </a:solidFill>
              </a:defRPr>
            </a:lvl1pPr>
            <a:lvl2pPr marL="411249" indent="-401535">
              <a:buClr>
                <a:schemeClr val="accent4">
                  <a:lumMod val="50000"/>
                </a:schemeClr>
              </a:buClr>
              <a:defRPr/>
            </a:lvl2pPr>
            <a:lvl3pPr>
              <a:buClr>
                <a:schemeClr val="accent4">
                  <a:lumMod val="50000"/>
                </a:schemeClr>
              </a:buClr>
              <a:defRPr/>
            </a:lvl3pPr>
            <a:lvl4pPr>
              <a:buClr>
                <a:schemeClr val="accent4">
                  <a:lumMod val="50000"/>
                </a:schemeClr>
              </a:buClr>
              <a:defRPr/>
            </a:lvl4pPr>
            <a:lvl5pPr>
              <a:buClr>
                <a:schemeClr val="accent4">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400286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652" y="233153"/>
            <a:ext cx="10874295" cy="621531"/>
          </a:xfrm>
        </p:spPr>
        <p:txBody>
          <a:bodyPr/>
          <a:lstStyle>
            <a:lvl1pPr>
              <a:defRPr/>
            </a:lvl1pPr>
          </a:lstStyle>
          <a:p>
            <a:r>
              <a:rPr lang="en-US" dirty="0" smtClean="0"/>
              <a:t>Click to edit Master title style</a:t>
            </a:r>
            <a:endParaRPr lang="en-US" dirty="0"/>
          </a:p>
        </p:txBody>
      </p:sp>
      <p:grpSp>
        <p:nvGrpSpPr>
          <p:cNvPr id="7" name="Group 6"/>
          <p:cNvGrpSpPr/>
          <p:nvPr userDrawn="1"/>
        </p:nvGrpSpPr>
        <p:grpSpPr bwMode="black">
          <a:xfrm>
            <a:off x="552337" y="233151"/>
            <a:ext cx="623708" cy="505873"/>
            <a:chOff x="813584" y="4312262"/>
            <a:chExt cx="478309" cy="370027"/>
          </a:xfrm>
          <a:solidFill>
            <a:srgbClr val="FF8200"/>
          </a:solidFill>
        </p:grpSpPr>
        <p:sp>
          <p:nvSpPr>
            <p:cNvPr id="8" name="Freeform 79"/>
            <p:cNvSpPr>
              <a:spLocks/>
            </p:cNvSpPr>
            <p:nvPr/>
          </p:nvSpPr>
          <p:spPr bwMode="black">
            <a:xfrm>
              <a:off x="813584" y="4503897"/>
              <a:ext cx="478309" cy="178392"/>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grpFill/>
            <a:ln>
              <a:noFill/>
            </a:ln>
          </p:spPr>
          <p:txBody>
            <a:bodyPr vert="horz" wrap="square" lIns="91440" tIns="45720" rIns="91440" bIns="45720" numCol="1" anchor="t" anchorCtr="0" compatLnSpc="1">
              <a:prstTxWarp prst="textNoShape">
                <a:avLst/>
              </a:prstTxWarp>
            </a:bodyPr>
            <a:lstStyle/>
            <a:p>
              <a:pPr defTabSz="932557"/>
              <a:endParaRPr lang="en-US" sz="1632">
                <a:solidFill>
                  <a:srgbClr val="292929"/>
                </a:solidFill>
              </a:endParaRPr>
            </a:p>
          </p:txBody>
        </p:sp>
        <p:sp>
          <p:nvSpPr>
            <p:cNvPr id="9" name="Freeform 80"/>
            <p:cNvSpPr>
              <a:spLocks noEditPoints="1"/>
            </p:cNvSpPr>
            <p:nvPr/>
          </p:nvSpPr>
          <p:spPr bwMode="black">
            <a:xfrm>
              <a:off x="813584" y="4312262"/>
              <a:ext cx="478309" cy="176834"/>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grpFill/>
            <a:ln>
              <a:noFill/>
            </a:ln>
          </p:spPr>
          <p:txBody>
            <a:bodyPr vert="horz" wrap="square" lIns="91440" tIns="45720" rIns="91440" bIns="45720" numCol="1" anchor="t" anchorCtr="0" compatLnSpc="1">
              <a:prstTxWarp prst="textNoShape">
                <a:avLst/>
              </a:prstTxWarp>
            </a:bodyPr>
            <a:lstStyle/>
            <a:p>
              <a:pPr defTabSz="932557"/>
              <a:endParaRPr lang="en-US" sz="1632">
                <a:solidFill>
                  <a:srgbClr val="292929"/>
                </a:solidFill>
              </a:endParaRPr>
            </a:p>
          </p:txBody>
        </p:sp>
      </p:grpSp>
    </p:spTree>
    <p:extLst>
      <p:ext uri="{BB962C8B-B14F-4D97-AF65-F5344CB8AC3E}">
        <p14:creationId xmlns:p14="http://schemas.microsoft.com/office/powerpoint/2010/main" val="3663906262"/>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81652" y="233153"/>
            <a:ext cx="10874295" cy="621531"/>
          </a:xfrm>
        </p:spPr>
        <p:txBody>
          <a:bodyPr/>
          <a:lstStyle>
            <a:lvl1pPr>
              <a:defRPr/>
            </a:lvl1pPr>
          </a:lstStyle>
          <a:p>
            <a:r>
              <a:rPr lang="en-US" dirty="0" smtClean="0"/>
              <a:t>Click to edit Master title style</a:t>
            </a:r>
            <a:endParaRPr lang="en-US" dirty="0"/>
          </a:p>
        </p:txBody>
      </p:sp>
      <p:grpSp>
        <p:nvGrpSpPr>
          <p:cNvPr id="7" name="Group 6"/>
          <p:cNvGrpSpPr/>
          <p:nvPr userDrawn="1"/>
        </p:nvGrpSpPr>
        <p:grpSpPr bwMode="black">
          <a:xfrm>
            <a:off x="552337" y="233151"/>
            <a:ext cx="623708" cy="505873"/>
            <a:chOff x="813584" y="4312262"/>
            <a:chExt cx="478309" cy="370027"/>
          </a:xfrm>
          <a:solidFill>
            <a:srgbClr val="FF8200"/>
          </a:solidFill>
        </p:grpSpPr>
        <p:sp>
          <p:nvSpPr>
            <p:cNvPr id="8" name="Freeform 79"/>
            <p:cNvSpPr>
              <a:spLocks/>
            </p:cNvSpPr>
            <p:nvPr/>
          </p:nvSpPr>
          <p:spPr bwMode="black">
            <a:xfrm>
              <a:off x="813584" y="4503897"/>
              <a:ext cx="478309" cy="178392"/>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grpFill/>
            <a:ln>
              <a:noFill/>
            </a:ln>
          </p:spPr>
          <p:txBody>
            <a:bodyPr vert="horz" wrap="square" lIns="91440" tIns="45720" rIns="91440" bIns="45720" numCol="1" anchor="t" anchorCtr="0" compatLnSpc="1">
              <a:prstTxWarp prst="textNoShape">
                <a:avLst/>
              </a:prstTxWarp>
            </a:bodyPr>
            <a:lstStyle/>
            <a:p>
              <a:pPr defTabSz="932557"/>
              <a:endParaRPr lang="en-US" sz="1632">
                <a:solidFill>
                  <a:srgbClr val="292929"/>
                </a:solidFill>
              </a:endParaRPr>
            </a:p>
          </p:txBody>
        </p:sp>
        <p:sp>
          <p:nvSpPr>
            <p:cNvPr id="9" name="Freeform 80"/>
            <p:cNvSpPr>
              <a:spLocks noEditPoints="1"/>
            </p:cNvSpPr>
            <p:nvPr/>
          </p:nvSpPr>
          <p:spPr bwMode="black">
            <a:xfrm>
              <a:off x="813584" y="4312262"/>
              <a:ext cx="478309" cy="176834"/>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grpFill/>
            <a:ln>
              <a:noFill/>
            </a:ln>
          </p:spPr>
          <p:txBody>
            <a:bodyPr vert="horz" wrap="square" lIns="91440" tIns="45720" rIns="91440" bIns="45720" numCol="1" anchor="t" anchorCtr="0" compatLnSpc="1">
              <a:prstTxWarp prst="textNoShape">
                <a:avLst/>
              </a:prstTxWarp>
            </a:bodyPr>
            <a:lstStyle/>
            <a:p>
              <a:pPr defTabSz="932557"/>
              <a:endParaRPr lang="en-US" sz="1632">
                <a:solidFill>
                  <a:srgbClr val="292929"/>
                </a:solidFill>
              </a:endParaRPr>
            </a:p>
          </p:txBody>
        </p:sp>
      </p:grpSp>
      <p:sp>
        <p:nvSpPr>
          <p:cNvPr id="6" name="Text Placeholder 4"/>
          <p:cNvSpPr>
            <a:spLocks noGrp="1"/>
          </p:cNvSpPr>
          <p:nvPr>
            <p:ph type="body" sz="quarter" idx="10"/>
          </p:nvPr>
        </p:nvSpPr>
        <p:spPr>
          <a:xfrm>
            <a:off x="526423" y="1476623"/>
            <a:ext cx="11385254" cy="2040374"/>
          </a:xfrm>
        </p:spPr>
        <p:txBody>
          <a:bodyPr/>
          <a:lstStyle>
            <a:lvl1pPr marL="0" indent="0">
              <a:buClr>
                <a:srgbClr val="FF8200"/>
              </a:buClr>
              <a:buNone/>
              <a:defRPr>
                <a:solidFill>
                  <a:srgbClr val="FF8200"/>
                </a:solidFill>
              </a:defRPr>
            </a:lvl1pPr>
            <a:lvl2pPr marL="401535" indent="-401535" defTabSz="759354">
              <a:buClr>
                <a:srgbClr val="FF8200"/>
              </a:buClr>
              <a:defRPr/>
            </a:lvl2pPr>
            <a:lvl3pPr>
              <a:buClr>
                <a:srgbClr val="FF8200"/>
              </a:buClr>
              <a:defRPr/>
            </a:lvl3pPr>
            <a:lvl4pPr>
              <a:buClr>
                <a:srgbClr val="FF8200"/>
              </a:buClr>
              <a:defRPr/>
            </a:lvl4pPr>
            <a:lvl5pPr>
              <a:buClr>
                <a:srgbClr val="FF820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9541732"/>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049692"/>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662" y="234198"/>
            <a:ext cx="11375536" cy="715699"/>
          </a:xfrm>
          <a:prstGeom prst="rect">
            <a:avLst/>
          </a:prstGeom>
        </p:spPr>
        <p:txBody>
          <a:bodyPr lIns="91420" tIns="45711" rIns="91420" bIns="45711"/>
          <a:lstStyle/>
          <a:p>
            <a:r>
              <a:rPr lang="en-US" smtClean="0"/>
              <a:t>Click to edit Master title style</a:t>
            </a:r>
            <a:endParaRPr lang="en-US" dirty="0"/>
          </a:p>
        </p:txBody>
      </p:sp>
    </p:spTree>
    <p:extLst>
      <p:ext uri="{BB962C8B-B14F-4D97-AF65-F5344CB8AC3E}">
        <p14:creationId xmlns:p14="http://schemas.microsoft.com/office/powerpoint/2010/main" val="2480311982"/>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3"/>
            <a:ext cx="11375535" cy="715701"/>
          </a:xfrm>
        </p:spPr>
        <p:txBody>
          <a:bodyPr tIns="91428"/>
          <a:lstStyle>
            <a:lvl1pPr>
              <a:defRPr spc="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3" y="1476621"/>
            <a:ext cx="11375535" cy="2040374"/>
          </a:xfrm>
        </p:spPr>
        <p:txBody>
          <a:bodyPr/>
          <a:lstStyle>
            <a:lvl1pPr marL="469475" indent="-469475">
              <a:buFont typeface="Arial" pitchFamily="34" charset="0"/>
              <a:buChar char="•"/>
              <a:defRPr/>
            </a:lvl1pPr>
            <a:lvl2pPr marL="872583" indent="-403105">
              <a:buFont typeface="Arial" pitchFamily="34" charset="0"/>
              <a:buChar char="•"/>
              <a:defRPr/>
            </a:lvl2pPr>
            <a:lvl3pPr marL="1283781" indent="-411198">
              <a:buFont typeface="Arial" pitchFamily="34" charset="0"/>
              <a:buChar char="•"/>
              <a:defRPr/>
            </a:lvl3pPr>
            <a:lvl4pPr marL="1636695" indent="-352917">
              <a:buFont typeface="Arial" pitchFamily="34" charset="0"/>
              <a:buChar char="•"/>
              <a:defRPr/>
            </a:lvl4pPr>
            <a:lvl5pPr marL="1979901" indent="-343205">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542624" y="1010320"/>
            <a:ext cx="11351239"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88715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5" name="Rectangle 4"/>
          <p:cNvSpPr/>
          <p:nvPr userDrawn="1"/>
        </p:nvSpPr>
        <p:spPr bwMode="white">
          <a:xfrm>
            <a:off x="1" y="0"/>
            <a:ext cx="634619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448" kern="1200" spc="0" dirty="0" smtClean="0">
                <a:gradFill>
                  <a:gsLst>
                    <a:gs pos="100000">
                      <a:schemeClr val="bg1"/>
                    </a:gs>
                    <a:gs pos="0">
                      <a:schemeClr val="bg1"/>
                    </a:gs>
                  </a:gsLst>
                  <a:lin ang="5400000" scaled="0"/>
                </a:gradFill>
                <a:latin typeface="Segoe UI" pitchFamily="34" charset="0"/>
                <a:ea typeface="Segoe UI" pitchFamily="34" charset="0"/>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1837081334"/>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Rectangle 4"/>
          <p:cNvSpPr/>
          <p:nvPr userDrawn="1"/>
        </p:nvSpPr>
        <p:spPr bwMode="white">
          <a:xfrm>
            <a:off x="1" y="0"/>
            <a:ext cx="634619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448" kern="1200" spc="0" dirty="0" smtClean="0">
                <a:gradFill>
                  <a:gsLst>
                    <a:gs pos="100000">
                      <a:schemeClr val="bg1"/>
                    </a:gs>
                    <a:gs pos="0">
                      <a:schemeClr val="bg1"/>
                    </a:gs>
                  </a:gsLst>
                  <a:lin ang="5400000" scaled="0"/>
                </a:gradFill>
                <a:latin typeface="Segoe UI" pitchFamily="34" charset="0"/>
                <a:ea typeface="Segoe UI" pitchFamily="34" charset="0"/>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1409385499"/>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5" name="Rectangle 4"/>
          <p:cNvSpPr/>
          <p:nvPr userDrawn="1"/>
        </p:nvSpPr>
        <p:spPr bwMode="white">
          <a:xfrm>
            <a:off x="1" y="0"/>
            <a:ext cx="634619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7" descr="\\MAGNUM\Projects\Microsoft\Cloud Power FY12\Design\ICONS_PNG\Rich_user_experience.png"/>
          <p:cNvPicPr>
            <a:picLocks noChangeAspect="1" noChangeArrowheads="1"/>
          </p:cNvPicPr>
          <p:nvPr userDrawn="1"/>
        </p:nvPicPr>
        <p:blipFill>
          <a:blip r:embed="rId2" cstate="print">
            <a:biLevel thresh="25000"/>
          </a:blip>
          <a:srcRect/>
          <a:stretch>
            <a:fillRect/>
          </a:stretch>
        </p:blipFill>
        <p:spPr bwMode="auto">
          <a:xfrm>
            <a:off x="450811" y="66993"/>
            <a:ext cx="932978" cy="932603"/>
          </a:xfrm>
          <a:prstGeom prst="rect">
            <a:avLst/>
          </a:prstGeom>
          <a:noFill/>
        </p:spPr>
      </p:pic>
      <p:sp>
        <p:nvSpPr>
          <p:cNvPr id="9"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448" kern="1200" spc="0" dirty="0" smtClean="0">
                <a:gradFill>
                  <a:gsLst>
                    <a:gs pos="100000">
                      <a:schemeClr val="bg1"/>
                    </a:gs>
                    <a:gs pos="0">
                      <a:schemeClr val="bg1"/>
                    </a:gs>
                  </a:gsLst>
                  <a:lin ang="5400000" scaled="0"/>
                </a:gradFill>
                <a:latin typeface="Segoe UI" pitchFamily="34" charset="0"/>
                <a:ea typeface="Segoe UI" pitchFamily="34" charset="0"/>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2376982619"/>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5" name="Rectangle 4"/>
          <p:cNvSpPr/>
          <p:nvPr userDrawn="1"/>
        </p:nvSpPr>
        <p:spPr bwMode="white">
          <a:xfrm>
            <a:off x="1" y="0"/>
            <a:ext cx="634619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7" descr="\\MAGNUM\Projects\Microsoft\Cloud Power FY12\Design\ICONS_PNG\Rich_user_experience.png"/>
          <p:cNvPicPr>
            <a:picLocks noChangeAspect="1" noChangeArrowheads="1"/>
          </p:cNvPicPr>
          <p:nvPr userDrawn="1"/>
        </p:nvPicPr>
        <p:blipFill>
          <a:blip r:embed="rId2" cstate="print">
            <a:biLevel thresh="25000"/>
          </a:blip>
          <a:srcRect/>
          <a:stretch>
            <a:fillRect/>
          </a:stretch>
        </p:blipFill>
        <p:spPr bwMode="auto">
          <a:xfrm>
            <a:off x="450811" y="66993"/>
            <a:ext cx="932978" cy="932603"/>
          </a:xfrm>
          <a:prstGeom prst="rect">
            <a:avLst/>
          </a:prstGeom>
          <a:noFill/>
        </p:spPr>
      </p:pic>
      <p:sp>
        <p:nvSpPr>
          <p:cNvPr id="9"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448" kern="1200" spc="0" dirty="0" smtClean="0">
                <a:gradFill>
                  <a:gsLst>
                    <a:gs pos="100000">
                      <a:schemeClr val="bg1"/>
                    </a:gs>
                    <a:gs pos="0">
                      <a:schemeClr val="bg1"/>
                    </a:gs>
                  </a:gsLst>
                  <a:lin ang="5400000" scaled="0"/>
                </a:gradFill>
                <a:latin typeface="Segoe UI" pitchFamily="34" charset="0"/>
                <a:ea typeface="Segoe UI" pitchFamily="34" charset="0"/>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183494748"/>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15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9296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smtClean="0"/>
              <a:t>Click to edit Master title style</a:t>
            </a:r>
            <a:endParaRPr lang="en-US"/>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3158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9087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6068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852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1645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2337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592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6907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0A4BE-7BBA-4139-A150-6C7169943BA5}" type="datetimeFigureOut">
              <a:rPr lang="en-US" smtClean="0">
                <a:solidFill>
                  <a:prstClr val="black">
                    <a:tint val="75000"/>
                  </a:prstClr>
                </a:solidFill>
              </a: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84474C-53D2-4B86-A485-09345BB686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9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smtClean="0"/>
              <a:t>Click to edit Master title style</a:t>
            </a:r>
            <a:endParaRPr lang="en-US"/>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5215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169" y="760868"/>
            <a:ext cx="10726460" cy="885535"/>
          </a:xfrm>
        </p:spPr>
        <p:txBody>
          <a:bodyPr/>
          <a:lstStyle>
            <a:lvl1pPr>
              <a:defRPr>
                <a:latin typeface="Segoe UI Light" panose="020B0502040204020203" pitchFamily="34" charset="0"/>
                <a:cs typeface="Segoe UI Light" panose="020B0502040204020203"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55008" y="1767985"/>
            <a:ext cx="10726460" cy="4437962"/>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Segoe UI Light" panose="020B0502040204020203" pitchFamily="34" charset="0"/>
                <a:cs typeface="Segoe UI Light" panose="020B0502040204020203" pitchFamily="34" charset="0"/>
              </a:defRPr>
            </a:lvl1p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Segoe UI Light" panose="020B0502040204020203" pitchFamily="34" charset="0"/>
                <a:cs typeface="Segoe UI Light" panose="020B0502040204020203" pitchFamily="34"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Segoe UI Light" panose="020B0502040204020203" pitchFamily="34" charset="0"/>
                <a:cs typeface="Segoe UI Light" panose="020B0502040204020203" pitchFamily="34" charset="0"/>
              </a:defRPr>
            </a:lvl1p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19412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smtClean="0"/>
              <a:t>Click to edit Master title style</a:t>
            </a:r>
            <a:endParaRPr lang="en-US"/>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82494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06909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53451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9604840"/>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89317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34568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smtClean="0"/>
              <a:t>Click to edit Master title style</a:t>
            </a:r>
            <a:endParaRPr lang="en-US"/>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102599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74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0A8B8E5-5D06-408C-970D-0085C0C433FD}" type="datetimeFigureOut">
              <a:rPr lang="en-US" smtClean="0">
                <a:solidFill>
                  <a:prstClr val="black">
                    <a:tint val="75000"/>
                  </a:prstClr>
                </a:solidFill>
              </a:rPr>
              <a:pPr>
                <a:defRPr/>
              </a:pPr>
              <a:t>5/6/2015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FEA1D4E-6A81-4E13-AB59-65C46775C47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803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itle Slide 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 y="4766"/>
            <a:ext cx="12426761" cy="6994525"/>
          </a:xfrm>
          <a:prstGeom prst="rect">
            <a:avLst/>
          </a:prstGeom>
        </p:spPr>
      </p:pic>
      <p:pic>
        <p:nvPicPr>
          <p:cNvPr id="1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717950" y="252781"/>
            <a:ext cx="2468574" cy="347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9862" y="6161022"/>
            <a:ext cx="1646238" cy="350903"/>
          </a:xfrm>
          <a:prstGeom prst="rect">
            <a:avLst/>
          </a:prstGeom>
        </p:spPr>
      </p:pic>
      <p:sp>
        <p:nvSpPr>
          <p:cNvPr id="3" name="Rectangle 2"/>
          <p:cNvSpPr/>
          <p:nvPr userDrawn="1"/>
        </p:nvSpPr>
        <p:spPr bwMode="ltGray">
          <a:xfrm>
            <a:off x="4857" y="4766"/>
            <a:ext cx="6741206" cy="2743200"/>
          </a:xfrm>
          <a:prstGeom prst="rect">
            <a:avLst/>
          </a:prstGeom>
          <a:solidFill>
            <a:srgbClr val="002060">
              <a:alpha val="6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442" y="4781"/>
            <a:ext cx="6751506" cy="1828786"/>
          </a:xfrm>
          <a:noFill/>
        </p:spPr>
        <p:txBody>
          <a:bodyPr lIns="146304" tIns="91440" rIns="146304" bIns="91440" anchor="t" anchorCtr="0"/>
          <a:lstStyle>
            <a:lvl1pPr>
              <a:defRPr sz="4799" spc="-100" baseline="0">
                <a:gradFill>
                  <a:gsLst>
                    <a:gs pos="5833">
                      <a:srgbClr val="FFFFFF"/>
                    </a:gs>
                    <a:gs pos="18000">
                      <a:srgbClr val="FFFFFF"/>
                    </a:gs>
                  </a:gsLst>
                  <a:lin ang="5400000" scaled="0"/>
                </a:gradFill>
                <a:latin typeface="Segoe UI Light" panose="020B0502040204020203" pitchFamily="34" charset="0"/>
                <a:cs typeface="Segoe UI Light" panose="020B0502040204020203" pitchFamily="34" charset="0"/>
              </a:defRPr>
            </a:lvl1pPr>
          </a:lstStyle>
          <a:p>
            <a:r>
              <a:rPr lang="en-US" dirty="0" smtClean="0"/>
              <a:t>Dynamics Product Update</a:t>
            </a:r>
            <a:br>
              <a:rPr lang="en-US" dirty="0" smtClean="0"/>
            </a:br>
            <a:r>
              <a:rPr lang="en-US" dirty="0" smtClean="0"/>
              <a:t>Fall Analyst Event 2014</a:t>
            </a:r>
            <a:endParaRPr lang="en-US" dirty="0"/>
          </a:p>
        </p:txBody>
      </p:sp>
      <p:sp>
        <p:nvSpPr>
          <p:cNvPr id="5" name="Text Placeholder 4"/>
          <p:cNvSpPr>
            <a:spLocks noGrp="1"/>
          </p:cNvSpPr>
          <p:nvPr>
            <p:ph type="body" sz="quarter" idx="12" hasCustomPrompt="1"/>
          </p:nvPr>
        </p:nvSpPr>
        <p:spPr>
          <a:xfrm>
            <a:off x="-5443" y="1834891"/>
            <a:ext cx="6751507" cy="913076"/>
          </a:xfrm>
          <a:noFill/>
        </p:spPr>
        <p:txBody>
          <a:bodyPr lIns="182880" tIns="146304" rIns="182880" bIns="146304">
            <a:noAutofit/>
          </a:bodyPr>
          <a:lstStyle>
            <a:lvl1pPr marL="0" indent="0">
              <a:spcBef>
                <a:spcPts val="0"/>
              </a:spcBef>
              <a:buNone/>
              <a:defRPr sz="2400" spc="0" baseline="0">
                <a:gradFill>
                  <a:gsLst>
                    <a:gs pos="2917">
                      <a:srgbClr val="FFFFFF"/>
                    </a:gs>
                    <a:gs pos="30000">
                      <a:srgbClr val="FFFFFF"/>
                    </a:gs>
                  </a:gsLst>
                  <a:lin ang="5400000" scaled="0"/>
                </a:gradFill>
                <a:latin typeface="Segoe UI Light" panose="020B0502040204020203" pitchFamily="34" charset="0"/>
                <a:cs typeface="Segoe UI Light" panose="020B0502040204020203" pitchFamily="34" charset="0"/>
              </a:defRPr>
            </a:lvl1pPr>
          </a:lstStyle>
          <a:p>
            <a:pPr lvl="0"/>
            <a:r>
              <a:rPr lang="en-US" dirty="0" smtClean="0"/>
              <a:t>Mike Ehrenberg</a:t>
            </a:r>
          </a:p>
          <a:p>
            <a:pPr lvl="0"/>
            <a:r>
              <a:rPr lang="en-US" dirty="0" smtClean="0"/>
              <a:t>Microsoft Technical Fellow</a:t>
            </a:r>
          </a:p>
        </p:txBody>
      </p:sp>
    </p:spTree>
    <p:extLst>
      <p:ext uri="{BB962C8B-B14F-4D97-AF65-F5344CB8AC3E}">
        <p14:creationId xmlns:p14="http://schemas.microsoft.com/office/powerpoint/2010/main" val="2807263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03289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142967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759451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507215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999957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04193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601865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342121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910222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496464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5931318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959241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811443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279782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50720772"/>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6361411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86457891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6822091"/>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12980447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5997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966779"/>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0878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59401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515583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9541510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4708713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31808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808268"/>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631551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66844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870692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800982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9429279"/>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968736"/>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0803124"/>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3285772"/>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6249093"/>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046698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5926277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679865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249831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341816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73540485"/>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03801933"/>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48109838"/>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54883923"/>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94464027"/>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748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74991"/>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755836"/>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6296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961818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157169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38750933"/>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935575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01940"/>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275873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721775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7978875"/>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363862"/>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570340"/>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250348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0728920"/>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081505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5167475"/>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049367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69542424"/>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242919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10461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076495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04499352"/>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526167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theme" Target="../theme/theme5.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image" Target="../media/image1.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6.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theme" Target="../theme/theme7.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8" Type="http://schemas.openxmlformats.org/officeDocument/2006/relationships/slideLayout" Target="../slideLayouts/slideLayout1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772174030"/>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01205659"/>
      </p:ext>
    </p:extLst>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 id="2147484333" r:id="rId27"/>
    <p:sldLayoutId id="2147484334"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558708843"/>
      </p:ext>
    </p:extLst>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 id="2147484354" r:id="rId19"/>
    <p:sldLayoutId id="2147484355" r:id="rId20"/>
    <p:sldLayoutId id="2147484356" r:id="rId21"/>
    <p:sldLayoutId id="2147484357" r:id="rId22"/>
    <p:sldLayoutId id="2147484358" r:id="rId23"/>
    <p:sldLayoutId id="2147484359" r:id="rId24"/>
    <p:sldLayoutId id="2147484360" r:id="rId25"/>
    <p:sldLayoutId id="2147484361" r:id="rId26"/>
    <p:sldLayoutId id="2147484362" r:id="rId27"/>
    <p:sldLayoutId id="2147484363"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005744885"/>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 id="2147484389" r:id="rId25"/>
    <p:sldLayoutId id="2147484390" r:id="rId26"/>
    <p:sldLayoutId id="2147484391" r:id="rId27"/>
    <p:sldLayoutId id="2147484392"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197125281"/>
      </p:ext>
    </p:extLst>
  </p:cSld>
  <p:clrMap bg1="dk1" tx1="lt1" bg2="dk2"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 id="2147484410" r:id="rId17"/>
    <p:sldLayoutId id="2147484411" r:id="rId18"/>
    <p:sldLayoutId id="2147484412" r:id="rId19"/>
    <p:sldLayoutId id="2147484413" r:id="rId20"/>
    <p:sldLayoutId id="2147484414" r:id="rId21"/>
    <p:sldLayoutId id="2147484415" r:id="rId22"/>
    <p:sldLayoutId id="2147484416" r:id="rId23"/>
    <p:sldLayoutId id="2147484417" r:id="rId24"/>
    <p:sldLayoutId id="2147484418" r:id="rId25"/>
    <p:sldLayoutId id="2147484419" r:id="rId26"/>
    <p:sldLayoutId id="2147484420"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2" y="233153"/>
            <a:ext cx="11375536" cy="6215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0" y="1476623"/>
            <a:ext cx="11375535" cy="2040374"/>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992796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 id="2147484437" r:id="rId16"/>
    <p:sldLayoutId id="2147484438" r:id="rId17"/>
    <p:sldLayoutId id="2147484439" r:id="rId18"/>
    <p:sldLayoutId id="2147484440" r:id="rId19"/>
    <p:sldLayoutId id="2147484441" r:id="rId20"/>
    <p:sldLayoutId id="2147484442" r:id="rId21"/>
    <p:sldLayoutId id="2147484443" r:id="rId22"/>
    <p:sldLayoutId id="2147484444" r:id="rId23"/>
    <p:sldLayoutId id="2147484445" r:id="rId24"/>
    <p:sldLayoutId id="2147484446" r:id="rId25"/>
    <p:sldLayoutId id="2147484447" r:id="rId26"/>
    <p:sldLayoutId id="2147484448" r:id="rId27"/>
    <p:sldLayoutId id="2147484449" r:id="rId28"/>
    <p:sldLayoutId id="2147484450" r:id="rId29"/>
    <p:sldLayoutId id="2147484451" r:id="rId30"/>
    <p:sldLayoutId id="2147484452" r:id="rId31"/>
    <p:sldLayoutId id="2147484453" r:id="rId32"/>
  </p:sldLayoutIdLst>
  <p:transition>
    <p:fade/>
  </p:transition>
  <p:timing>
    <p:tnLst>
      <p:par>
        <p:cTn id="1" dur="indefinite" restart="never" nodeType="tmRoot"/>
      </p:par>
    </p:tnLst>
  </p:timing>
  <p:hf sldNum="0" hdr="0" ftr="0" dt="0"/>
  <p:txStyles>
    <p:titleStyle>
      <a:lvl1pPr algn="l" defTabSz="932520" rtl="0" eaLnBrk="1" latinLnBrk="0" hangingPunct="1">
        <a:lnSpc>
          <a:spcPct val="90000"/>
        </a:lnSpc>
        <a:spcBef>
          <a:spcPct val="0"/>
        </a:spcBef>
        <a:buNone/>
        <a:defRPr lang="en-US" sz="4488" b="0" kern="1200" cap="none" spc="-102"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9516" indent="-469516" algn="l" defTabSz="932520" rtl="0" eaLnBrk="1" latinLnBrk="0" hangingPunct="1">
        <a:lnSpc>
          <a:spcPct val="90000"/>
        </a:lnSpc>
        <a:spcBef>
          <a:spcPct val="20000"/>
        </a:spcBef>
        <a:buClr>
          <a:schemeClr val="accent1"/>
        </a:buClr>
        <a:buSzPct val="90000"/>
        <a:buFont typeface="Wingdings" pitchFamily="2" charset="2"/>
        <a:buChar char="§"/>
        <a:defRPr sz="3264" kern="1200" spc="-72" baseline="0">
          <a:gradFill>
            <a:gsLst>
              <a:gs pos="0">
                <a:schemeClr val="tx1"/>
              </a:gs>
              <a:gs pos="86000">
                <a:schemeClr val="tx1"/>
              </a:gs>
            </a:gsLst>
            <a:lin ang="5400000" scaled="0"/>
          </a:gradFill>
          <a:latin typeface="+mn-lt"/>
          <a:ea typeface="+mn-ea"/>
          <a:cs typeface="+mn-cs"/>
        </a:defRPr>
      </a:lvl1pPr>
      <a:lvl2pPr marL="872655" indent="-403138" algn="l" defTabSz="932520" rtl="0" eaLnBrk="1" latinLnBrk="0" hangingPunct="1">
        <a:lnSpc>
          <a:spcPct val="90000"/>
        </a:lnSpc>
        <a:spcBef>
          <a:spcPct val="20000"/>
        </a:spcBef>
        <a:buClr>
          <a:schemeClr val="accent1"/>
        </a:buClr>
        <a:buSzPct val="90000"/>
        <a:buFont typeface="Wingdings" pitchFamily="2" charset="2"/>
        <a:buChar char="§"/>
        <a:defRPr sz="2856" kern="1200" spc="-72" baseline="0">
          <a:gradFill>
            <a:gsLst>
              <a:gs pos="0">
                <a:schemeClr val="tx1"/>
              </a:gs>
              <a:gs pos="86000">
                <a:schemeClr val="tx1"/>
              </a:gs>
            </a:gsLst>
            <a:lin ang="5400000" scaled="0"/>
          </a:gradFill>
          <a:latin typeface="+mn-lt"/>
          <a:ea typeface="+mn-ea"/>
          <a:cs typeface="+mn-cs"/>
        </a:defRPr>
      </a:lvl2pPr>
      <a:lvl3pPr marL="1283887" indent="-411232" algn="l" defTabSz="932520" rtl="0" eaLnBrk="1" latinLnBrk="0" hangingPunct="1">
        <a:lnSpc>
          <a:spcPct val="90000"/>
        </a:lnSpc>
        <a:spcBef>
          <a:spcPct val="20000"/>
        </a:spcBef>
        <a:buClr>
          <a:schemeClr val="accent1"/>
        </a:buClr>
        <a:buSzPct val="90000"/>
        <a:buFont typeface="Wingdings" pitchFamily="2" charset="2"/>
        <a:buChar char="§"/>
        <a:defRPr sz="2448" kern="1200" spc="-72" baseline="0">
          <a:gradFill>
            <a:gsLst>
              <a:gs pos="0">
                <a:schemeClr val="tx1"/>
              </a:gs>
              <a:gs pos="86000">
                <a:schemeClr val="tx1"/>
              </a:gs>
            </a:gsLst>
            <a:lin ang="5400000" scaled="0"/>
          </a:gradFill>
          <a:latin typeface="+mn-lt"/>
          <a:ea typeface="+mn-ea"/>
          <a:cs typeface="+mn-cs"/>
        </a:defRPr>
      </a:lvl3pPr>
      <a:lvl4pPr marL="1636833" indent="-352948" algn="l" defTabSz="932520" rtl="0" eaLnBrk="1" latinLnBrk="0" hangingPunct="1">
        <a:lnSpc>
          <a:spcPct val="90000"/>
        </a:lnSpc>
        <a:spcBef>
          <a:spcPct val="20000"/>
        </a:spcBef>
        <a:buClr>
          <a:schemeClr val="accent1"/>
        </a:buClr>
        <a:buSzPct val="90000"/>
        <a:buFont typeface="Wingdings" pitchFamily="2" charset="2"/>
        <a:buChar char="§"/>
        <a:defRPr sz="2040" kern="1200" spc="-72" baseline="0">
          <a:gradFill>
            <a:gsLst>
              <a:gs pos="0">
                <a:schemeClr val="tx1"/>
              </a:gs>
              <a:gs pos="86000">
                <a:schemeClr val="tx1"/>
              </a:gs>
            </a:gsLst>
            <a:lin ang="5400000" scaled="0"/>
          </a:gradFill>
          <a:latin typeface="+mn-lt"/>
          <a:ea typeface="+mn-ea"/>
          <a:cs typeface="+mn-cs"/>
        </a:defRPr>
      </a:lvl4pPr>
      <a:lvl5pPr marL="1980066" indent="-343233" algn="l" defTabSz="932520" rtl="0" eaLnBrk="1" latinLnBrk="0" hangingPunct="1">
        <a:lnSpc>
          <a:spcPct val="90000"/>
        </a:lnSpc>
        <a:spcBef>
          <a:spcPct val="20000"/>
        </a:spcBef>
        <a:buClr>
          <a:schemeClr val="accent1"/>
        </a:buClr>
        <a:buSzPct val="90000"/>
        <a:buFont typeface="Wingdings" pitchFamily="2" charset="2"/>
        <a:buChar char="§"/>
        <a:defRPr sz="2040" kern="1200" spc="-72" baseline="0">
          <a:gradFill>
            <a:gsLst>
              <a:gs pos="0">
                <a:schemeClr val="tx1"/>
              </a:gs>
              <a:gs pos="86000">
                <a:schemeClr val="tx1"/>
              </a:gs>
            </a:gsLst>
            <a:lin ang="5400000" scaled="0"/>
          </a:gradFill>
          <a:latin typeface="+mn-lt"/>
          <a:ea typeface="+mn-ea"/>
          <a:cs typeface="+mn-cs"/>
        </a:defRPr>
      </a:lvl5pPr>
      <a:lvl6pPr marL="2564431" indent="-233130" algn="l" defTabSz="93252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691" indent="-233130" algn="l" defTabSz="93252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952" indent="-233130" algn="l" defTabSz="93252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212" indent="-233130" algn="l" defTabSz="93252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20" rtl="0" eaLnBrk="1" latinLnBrk="0" hangingPunct="1">
        <a:defRPr sz="1938" kern="1200">
          <a:solidFill>
            <a:schemeClr val="tx1"/>
          </a:solidFill>
          <a:latin typeface="+mn-lt"/>
          <a:ea typeface="+mn-ea"/>
          <a:cs typeface="+mn-cs"/>
        </a:defRPr>
      </a:lvl1pPr>
      <a:lvl2pPr marL="466261" algn="l" defTabSz="932520" rtl="0" eaLnBrk="1" latinLnBrk="0" hangingPunct="1">
        <a:defRPr sz="1938" kern="1200">
          <a:solidFill>
            <a:schemeClr val="tx1"/>
          </a:solidFill>
          <a:latin typeface="+mn-lt"/>
          <a:ea typeface="+mn-ea"/>
          <a:cs typeface="+mn-cs"/>
        </a:defRPr>
      </a:lvl2pPr>
      <a:lvl3pPr marL="932520" algn="l" defTabSz="932520" rtl="0" eaLnBrk="1" latinLnBrk="0" hangingPunct="1">
        <a:defRPr sz="1938" kern="1200">
          <a:solidFill>
            <a:schemeClr val="tx1"/>
          </a:solidFill>
          <a:latin typeface="+mn-lt"/>
          <a:ea typeface="+mn-ea"/>
          <a:cs typeface="+mn-cs"/>
        </a:defRPr>
      </a:lvl3pPr>
      <a:lvl4pPr marL="1398781" algn="l" defTabSz="932520" rtl="0" eaLnBrk="1" latinLnBrk="0" hangingPunct="1">
        <a:defRPr sz="1938" kern="1200">
          <a:solidFill>
            <a:schemeClr val="tx1"/>
          </a:solidFill>
          <a:latin typeface="+mn-lt"/>
          <a:ea typeface="+mn-ea"/>
          <a:cs typeface="+mn-cs"/>
        </a:defRPr>
      </a:lvl4pPr>
      <a:lvl5pPr marL="1865041" algn="l" defTabSz="932520" rtl="0" eaLnBrk="1" latinLnBrk="0" hangingPunct="1">
        <a:defRPr sz="1938" kern="1200">
          <a:solidFill>
            <a:schemeClr val="tx1"/>
          </a:solidFill>
          <a:latin typeface="+mn-lt"/>
          <a:ea typeface="+mn-ea"/>
          <a:cs typeface="+mn-cs"/>
        </a:defRPr>
      </a:lvl5pPr>
      <a:lvl6pPr marL="2331301" algn="l" defTabSz="932520" rtl="0" eaLnBrk="1" latinLnBrk="0" hangingPunct="1">
        <a:defRPr sz="1938" kern="1200">
          <a:solidFill>
            <a:schemeClr val="tx1"/>
          </a:solidFill>
          <a:latin typeface="+mn-lt"/>
          <a:ea typeface="+mn-ea"/>
          <a:cs typeface="+mn-cs"/>
        </a:defRPr>
      </a:lvl6pPr>
      <a:lvl7pPr marL="2797561" algn="l" defTabSz="932520" rtl="0" eaLnBrk="1" latinLnBrk="0" hangingPunct="1">
        <a:defRPr sz="1938" kern="1200">
          <a:solidFill>
            <a:schemeClr val="tx1"/>
          </a:solidFill>
          <a:latin typeface="+mn-lt"/>
          <a:ea typeface="+mn-ea"/>
          <a:cs typeface="+mn-cs"/>
        </a:defRPr>
      </a:lvl7pPr>
      <a:lvl8pPr marL="3263822" algn="l" defTabSz="932520" rtl="0" eaLnBrk="1" latinLnBrk="0" hangingPunct="1">
        <a:defRPr sz="1938" kern="1200">
          <a:solidFill>
            <a:schemeClr val="tx1"/>
          </a:solidFill>
          <a:latin typeface="+mn-lt"/>
          <a:ea typeface="+mn-ea"/>
          <a:cs typeface="+mn-cs"/>
        </a:defRPr>
      </a:lvl8pPr>
      <a:lvl9pPr marL="3730081" algn="l" defTabSz="932520" rtl="0" eaLnBrk="1" latinLnBrk="0" hangingPunct="1">
        <a:defRPr sz="193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defTabSz="932597"/>
            <a:fld id="{9D00A4BE-7BBA-4139-A150-6C7169943BA5}" type="datetimeFigureOut">
              <a:rPr lang="en-US" smtClean="0">
                <a:solidFill>
                  <a:prstClr val="black">
                    <a:tint val="75000"/>
                  </a:prstClr>
                </a:solidFill>
              </a:rPr>
              <a:pPr defTabSz="932597"/>
              <a:t>5/6/2015</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defTabSz="932597"/>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fld id="{E084474C-53D2-4B86-A485-09345BB6865D}" type="slidenum">
              <a:rPr lang="en-US" smtClean="0">
                <a:solidFill>
                  <a:prstClr val="black">
                    <a:tint val="75000"/>
                  </a:prstClr>
                </a:solidFill>
              </a:rPr>
              <a:pPr defTabSz="932597"/>
              <a:t>‹#›</a:t>
            </a:fld>
            <a:endParaRPr lang="en-US">
              <a:solidFill>
                <a:prstClr val="black">
                  <a:tint val="75000"/>
                </a:prstClr>
              </a:solidFill>
            </a:endParaRPr>
          </a:p>
        </p:txBody>
      </p:sp>
    </p:spTree>
    <p:extLst>
      <p:ext uri="{BB962C8B-B14F-4D97-AF65-F5344CB8AC3E}">
        <p14:creationId xmlns:p14="http://schemas.microsoft.com/office/powerpoint/2010/main" val="3600771112"/>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597">
              <a:defRPr/>
            </a:pPr>
            <a:fld id="{50A8B8E5-5D06-408C-970D-0085C0C433FD}" type="datetimeFigureOut">
              <a:rPr lang="en-US" smtClean="0">
                <a:solidFill>
                  <a:prstClr val="black">
                    <a:tint val="75000"/>
                  </a:prstClr>
                </a:solidFill>
              </a:rPr>
              <a:pPr defTabSz="932597">
                <a:defRPr/>
              </a:pPr>
              <a:t>5/6/2015</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59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597">
              <a:defRPr/>
            </a:pPr>
            <a:fld id="{1FEA1D4E-6A81-4E13-AB59-65C46775C472}" type="slidenum">
              <a:rPr lang="en-US" smtClean="0">
                <a:solidFill>
                  <a:prstClr val="black">
                    <a:tint val="75000"/>
                  </a:prstClr>
                </a:solidFill>
              </a:rPr>
              <a:pPr defTabSz="932597">
                <a:defRPr/>
              </a:pPr>
              <a:t>‹#›</a:t>
            </a:fld>
            <a:endParaRPr lang="en-US">
              <a:solidFill>
                <a:prstClr val="black">
                  <a:tint val="75000"/>
                </a:prstClr>
              </a:solidFill>
            </a:endParaRPr>
          </a:p>
        </p:txBody>
      </p:sp>
      <p:grpSp>
        <p:nvGrpSpPr>
          <p:cNvPr id="35" name="Group 34"/>
          <p:cNvGrpSpPr/>
          <p:nvPr userDrawn="1"/>
        </p:nvGrpSpPr>
        <p:grpSpPr>
          <a:xfrm>
            <a:off x="0" y="8240"/>
            <a:ext cx="12436475" cy="719850"/>
            <a:chOff x="0" y="2516372"/>
            <a:chExt cx="12192000" cy="705799"/>
          </a:xfrm>
        </p:grpSpPr>
        <p:grpSp>
          <p:nvGrpSpPr>
            <p:cNvPr id="37" name="Group 36"/>
            <p:cNvGrpSpPr/>
            <p:nvPr userDrawn="1"/>
          </p:nvGrpSpPr>
          <p:grpSpPr>
            <a:xfrm>
              <a:off x="0" y="2516372"/>
              <a:ext cx="12192000" cy="705799"/>
              <a:chOff x="0" y="2516372"/>
              <a:chExt cx="12192000" cy="705799"/>
            </a:xfrm>
          </p:grpSpPr>
          <p:sp>
            <p:nvSpPr>
              <p:cNvPr id="55" name="Rectangle 54"/>
              <p:cNvSpPr/>
              <p:nvPr userDrawn="1"/>
            </p:nvSpPr>
            <p:spPr>
              <a:xfrm>
                <a:off x="0" y="2516372"/>
                <a:ext cx="12192000" cy="705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grpSp>
            <p:nvGrpSpPr>
              <p:cNvPr id="42" name="Group 41"/>
              <p:cNvGrpSpPr/>
              <p:nvPr userDrawn="1"/>
            </p:nvGrpSpPr>
            <p:grpSpPr>
              <a:xfrm>
                <a:off x="184332" y="2732600"/>
                <a:ext cx="335424" cy="271632"/>
                <a:chOff x="141744" y="2707750"/>
                <a:chExt cx="335424" cy="271632"/>
              </a:xfrm>
            </p:grpSpPr>
            <p:grpSp>
              <p:nvGrpSpPr>
                <p:cNvPr id="43" name="Group 42"/>
                <p:cNvGrpSpPr/>
                <p:nvPr userDrawn="1"/>
              </p:nvGrpSpPr>
              <p:grpSpPr>
                <a:xfrm>
                  <a:off x="141744" y="2707750"/>
                  <a:ext cx="335424" cy="73152"/>
                  <a:chOff x="141744" y="2658134"/>
                  <a:chExt cx="335424" cy="73152"/>
                </a:xfrm>
              </p:grpSpPr>
              <p:sp>
                <p:nvSpPr>
                  <p:cNvPr id="52" name="Rectangle 51"/>
                  <p:cNvSpPr/>
                  <p:nvPr userDrawn="1"/>
                </p:nvSpPr>
                <p:spPr>
                  <a:xfrm>
                    <a:off x="141744"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53" name="Rectangle 52"/>
                  <p:cNvSpPr/>
                  <p:nvPr userDrawn="1"/>
                </p:nvSpPr>
                <p:spPr>
                  <a:xfrm>
                    <a:off x="272880"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54" name="Rectangle 53"/>
                  <p:cNvSpPr/>
                  <p:nvPr userDrawn="1"/>
                </p:nvSpPr>
                <p:spPr>
                  <a:xfrm>
                    <a:off x="404016"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grpSp>
            <p:grpSp>
              <p:nvGrpSpPr>
                <p:cNvPr id="44" name="Group 43"/>
                <p:cNvGrpSpPr/>
                <p:nvPr userDrawn="1"/>
              </p:nvGrpSpPr>
              <p:grpSpPr>
                <a:xfrm>
                  <a:off x="141744" y="2806990"/>
                  <a:ext cx="335424" cy="73152"/>
                  <a:chOff x="141744" y="2810534"/>
                  <a:chExt cx="335424" cy="73152"/>
                </a:xfrm>
              </p:grpSpPr>
              <p:sp>
                <p:nvSpPr>
                  <p:cNvPr id="49" name="Rectangle 48"/>
                  <p:cNvSpPr/>
                  <p:nvPr userDrawn="1"/>
                </p:nvSpPr>
                <p:spPr>
                  <a:xfrm>
                    <a:off x="141744"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50" name="Rectangle 49"/>
                  <p:cNvSpPr/>
                  <p:nvPr userDrawn="1"/>
                </p:nvSpPr>
                <p:spPr>
                  <a:xfrm>
                    <a:off x="272880"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51" name="Rectangle 50"/>
                  <p:cNvSpPr/>
                  <p:nvPr userDrawn="1"/>
                </p:nvSpPr>
                <p:spPr>
                  <a:xfrm>
                    <a:off x="404016"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grpSp>
            <p:grpSp>
              <p:nvGrpSpPr>
                <p:cNvPr id="45" name="Group 44"/>
                <p:cNvGrpSpPr/>
                <p:nvPr userDrawn="1"/>
              </p:nvGrpSpPr>
              <p:grpSpPr>
                <a:xfrm>
                  <a:off x="141744" y="2906230"/>
                  <a:ext cx="335424" cy="73152"/>
                  <a:chOff x="141744" y="2962934"/>
                  <a:chExt cx="335424" cy="73152"/>
                </a:xfrm>
              </p:grpSpPr>
              <p:sp>
                <p:nvSpPr>
                  <p:cNvPr id="46" name="Rectangle 45"/>
                  <p:cNvSpPr/>
                  <p:nvPr userDrawn="1"/>
                </p:nvSpPr>
                <p:spPr>
                  <a:xfrm>
                    <a:off x="141744"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47" name="Rectangle 46"/>
                  <p:cNvSpPr/>
                  <p:nvPr userDrawn="1"/>
                </p:nvSpPr>
                <p:spPr>
                  <a:xfrm>
                    <a:off x="272880"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sp>
                <p:nvSpPr>
                  <p:cNvPr id="48" name="Rectangle 47"/>
                  <p:cNvSpPr/>
                  <p:nvPr userDrawn="1"/>
                </p:nvSpPr>
                <p:spPr>
                  <a:xfrm>
                    <a:off x="404016"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Light" panose="020B0502040204020203" pitchFamily="34" charset="0"/>
                      <a:cs typeface="Segoe UI Light" panose="020B0502040204020203" pitchFamily="34" charset="0"/>
                    </a:endParaRPr>
                  </a:p>
                </p:txBody>
              </p:sp>
            </p:grpSp>
          </p:grpSp>
        </p:grpSp>
        <p:cxnSp>
          <p:nvCxnSpPr>
            <p:cNvPr id="38" name="Straight Connector 37"/>
            <p:cNvCxnSpPr/>
            <p:nvPr userDrawn="1"/>
          </p:nvCxnSpPr>
          <p:spPr>
            <a:xfrm>
              <a:off x="3253552" y="2559758"/>
              <a:ext cx="0" cy="619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628296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Lst>
  <p:timing>
    <p:tnLst>
      <p:par>
        <p:cTn id="1" dur="indefinite" restart="never" nodeType="tmRoot"/>
      </p:par>
    </p:tnLst>
  </p:timing>
  <p:txStyles>
    <p:titleStyle>
      <a:lvl1pPr algn="l" defTabSz="932597" rtl="0" eaLnBrk="1" latinLnBrk="0" hangingPunct="1">
        <a:lnSpc>
          <a:spcPct val="90000"/>
        </a:lnSpc>
        <a:spcBef>
          <a:spcPct val="0"/>
        </a:spcBef>
        <a:buNone/>
        <a:defRPr sz="4488"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0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0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16.xml"/><Relationship Id="rId6" Type="http://schemas.openxmlformats.org/officeDocument/2006/relationships/diagramColors" Target="../diagrams/colors1.xml"/><Relationship Id="rId11" Type="http://schemas.openxmlformats.org/officeDocument/2006/relationships/image" Target="../media/image36.png"/><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9.xml"/><Relationship Id="rId5" Type="http://schemas.openxmlformats.org/officeDocument/2006/relationships/image" Target="../media/image39.png"/><Relationship Id="rId4" Type="http://schemas.openxmlformats.org/officeDocument/2006/relationships/hyperlink" Target="http://myignite.microsoft.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 name="Group 110"/>
          <p:cNvGrpSpPr/>
          <p:nvPr/>
        </p:nvGrpSpPr>
        <p:grpSpPr>
          <a:xfrm>
            <a:off x="-47725" y="6585882"/>
            <a:ext cx="12483318" cy="466302"/>
            <a:chOff x="-47658" y="6457334"/>
            <a:chExt cx="12239658" cy="457200"/>
          </a:xfrm>
        </p:grpSpPr>
        <p:sp>
          <p:nvSpPr>
            <p:cNvPr id="112" name="Rectangle 111"/>
            <p:cNvSpPr/>
            <p:nvPr/>
          </p:nvSpPr>
          <p:spPr bwMode="auto">
            <a:xfrm>
              <a:off x="0" y="6504959"/>
              <a:ext cx="12192000" cy="369127"/>
            </a:xfrm>
            <a:prstGeom prst="rect">
              <a:avLst/>
            </a:prstGeom>
            <a:solidFill>
              <a:srgbClr val="00395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113" name="Picture 1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658" y="6457334"/>
              <a:ext cx="1242919" cy="457200"/>
            </a:xfrm>
            <a:prstGeom prst="rect">
              <a:avLst/>
            </a:prstGeom>
          </p:spPr>
        </p:pic>
      </p:grpSp>
      <p:sp>
        <p:nvSpPr>
          <p:cNvPr id="8" name="Rectangle 7"/>
          <p:cNvSpPr/>
          <p:nvPr/>
        </p:nvSpPr>
        <p:spPr>
          <a:xfrm>
            <a:off x="122493" y="204449"/>
            <a:ext cx="10311888" cy="606488"/>
          </a:xfrm>
          <a:prstGeom prst="rect">
            <a:avLst/>
          </a:prstGeom>
        </p:spPr>
        <p:txBody>
          <a:bodyPr wrap="square">
            <a:spAutoFit/>
          </a:bodyPr>
          <a:lstStyle/>
          <a:p>
            <a:pPr defTabSz="932597"/>
            <a:r>
              <a:rPr lang="en-US" sz="3264" b="1" dirty="0">
                <a:solidFill>
                  <a:srgbClr val="292929"/>
                </a:solidFill>
              </a:rPr>
              <a:t>Line of Business Activities</a:t>
            </a:r>
            <a:r>
              <a:rPr lang="en-US" sz="3264" dirty="0">
                <a:solidFill>
                  <a:srgbClr val="292929"/>
                </a:solidFill>
              </a:rPr>
              <a:t> of Companies Today</a:t>
            </a:r>
          </a:p>
        </p:txBody>
      </p:sp>
      <p:sp>
        <p:nvSpPr>
          <p:cNvPr id="4" name="Freeform 5"/>
          <p:cNvSpPr>
            <a:spLocks/>
          </p:cNvSpPr>
          <p:nvPr/>
        </p:nvSpPr>
        <p:spPr bwMode="auto">
          <a:xfrm>
            <a:off x="4855999" y="4051890"/>
            <a:ext cx="2944074" cy="2944073"/>
          </a:xfrm>
          <a:custGeom>
            <a:avLst/>
            <a:gdLst>
              <a:gd name="T0" fmla="*/ 252 w 629"/>
              <a:gd name="T1" fmla="*/ 66 h 629"/>
              <a:gd name="T2" fmla="*/ 252 w 629"/>
              <a:gd name="T3" fmla="*/ 0 h 629"/>
              <a:gd name="T4" fmla="*/ 89 w 629"/>
              <a:gd name="T5" fmla="*/ 0 h 629"/>
              <a:gd name="T6" fmla="*/ 89 w 629"/>
              <a:gd name="T7" fmla="*/ 66 h 629"/>
              <a:gd name="T8" fmla="*/ 0 w 629"/>
              <a:gd name="T9" fmla="*/ 66 h 629"/>
              <a:gd name="T10" fmla="*/ 0 w 629"/>
              <a:gd name="T11" fmla="*/ 83 h 629"/>
              <a:gd name="T12" fmla="*/ 21 w 629"/>
              <a:gd name="T13" fmla="*/ 83 h 629"/>
              <a:gd name="T14" fmla="*/ 21 w 629"/>
              <a:gd name="T15" fmla="*/ 629 h 629"/>
              <a:gd name="T16" fmla="*/ 608 w 629"/>
              <a:gd name="T17" fmla="*/ 629 h 629"/>
              <a:gd name="T18" fmla="*/ 608 w 629"/>
              <a:gd name="T19" fmla="*/ 83 h 629"/>
              <a:gd name="T20" fmla="*/ 629 w 629"/>
              <a:gd name="T21" fmla="*/ 83 h 629"/>
              <a:gd name="T22" fmla="*/ 629 w 629"/>
              <a:gd name="T23" fmla="*/ 66 h 629"/>
              <a:gd name="T24" fmla="*/ 252 w 629"/>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629">
                <a:moveTo>
                  <a:pt x="252" y="66"/>
                </a:moveTo>
                <a:lnTo>
                  <a:pt x="252" y="0"/>
                </a:lnTo>
                <a:lnTo>
                  <a:pt x="89" y="0"/>
                </a:lnTo>
                <a:lnTo>
                  <a:pt x="89" y="66"/>
                </a:lnTo>
                <a:lnTo>
                  <a:pt x="0" y="66"/>
                </a:lnTo>
                <a:lnTo>
                  <a:pt x="0" y="83"/>
                </a:lnTo>
                <a:lnTo>
                  <a:pt x="21" y="83"/>
                </a:lnTo>
                <a:lnTo>
                  <a:pt x="21" y="629"/>
                </a:lnTo>
                <a:lnTo>
                  <a:pt x="608" y="629"/>
                </a:lnTo>
                <a:lnTo>
                  <a:pt x="608" y="83"/>
                </a:lnTo>
                <a:lnTo>
                  <a:pt x="629" y="83"/>
                </a:lnTo>
                <a:lnTo>
                  <a:pt x="629" y="66"/>
                </a:lnTo>
                <a:lnTo>
                  <a:pt x="252" y="6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5" name="Freeform 6"/>
          <p:cNvSpPr>
            <a:spLocks/>
          </p:cNvSpPr>
          <p:nvPr/>
        </p:nvSpPr>
        <p:spPr bwMode="auto">
          <a:xfrm>
            <a:off x="4855999" y="4051890"/>
            <a:ext cx="2944074" cy="2944073"/>
          </a:xfrm>
          <a:custGeom>
            <a:avLst/>
            <a:gdLst>
              <a:gd name="T0" fmla="*/ 252 w 629"/>
              <a:gd name="T1" fmla="*/ 66 h 629"/>
              <a:gd name="T2" fmla="*/ 252 w 629"/>
              <a:gd name="T3" fmla="*/ 0 h 629"/>
              <a:gd name="T4" fmla="*/ 89 w 629"/>
              <a:gd name="T5" fmla="*/ 0 h 629"/>
              <a:gd name="T6" fmla="*/ 89 w 629"/>
              <a:gd name="T7" fmla="*/ 66 h 629"/>
              <a:gd name="T8" fmla="*/ 0 w 629"/>
              <a:gd name="T9" fmla="*/ 66 h 629"/>
              <a:gd name="T10" fmla="*/ 0 w 629"/>
              <a:gd name="T11" fmla="*/ 83 h 629"/>
              <a:gd name="T12" fmla="*/ 21 w 629"/>
              <a:gd name="T13" fmla="*/ 83 h 629"/>
              <a:gd name="T14" fmla="*/ 21 w 629"/>
              <a:gd name="T15" fmla="*/ 629 h 629"/>
              <a:gd name="T16" fmla="*/ 608 w 629"/>
              <a:gd name="T17" fmla="*/ 629 h 629"/>
              <a:gd name="T18" fmla="*/ 608 w 629"/>
              <a:gd name="T19" fmla="*/ 83 h 629"/>
              <a:gd name="T20" fmla="*/ 629 w 629"/>
              <a:gd name="T21" fmla="*/ 83 h 629"/>
              <a:gd name="T22" fmla="*/ 629 w 629"/>
              <a:gd name="T23" fmla="*/ 66 h 629"/>
              <a:gd name="T24" fmla="*/ 252 w 629"/>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629">
                <a:moveTo>
                  <a:pt x="252" y="66"/>
                </a:moveTo>
                <a:lnTo>
                  <a:pt x="252" y="0"/>
                </a:lnTo>
                <a:lnTo>
                  <a:pt x="89" y="0"/>
                </a:lnTo>
                <a:lnTo>
                  <a:pt x="89" y="66"/>
                </a:lnTo>
                <a:lnTo>
                  <a:pt x="0" y="66"/>
                </a:lnTo>
                <a:lnTo>
                  <a:pt x="0" y="83"/>
                </a:lnTo>
                <a:lnTo>
                  <a:pt x="21" y="83"/>
                </a:lnTo>
                <a:lnTo>
                  <a:pt x="21" y="629"/>
                </a:lnTo>
                <a:lnTo>
                  <a:pt x="608" y="629"/>
                </a:lnTo>
                <a:lnTo>
                  <a:pt x="608" y="83"/>
                </a:lnTo>
                <a:lnTo>
                  <a:pt x="629" y="83"/>
                </a:lnTo>
                <a:lnTo>
                  <a:pt x="629" y="66"/>
                </a:lnTo>
                <a:lnTo>
                  <a:pt x="252"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 name="Freeform 7"/>
          <p:cNvSpPr>
            <a:spLocks/>
          </p:cNvSpPr>
          <p:nvPr/>
        </p:nvSpPr>
        <p:spPr bwMode="auto">
          <a:xfrm>
            <a:off x="5497237" y="1337165"/>
            <a:ext cx="1605433" cy="1053127"/>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 name="Freeform 8"/>
          <p:cNvSpPr>
            <a:spLocks/>
          </p:cNvSpPr>
          <p:nvPr/>
        </p:nvSpPr>
        <p:spPr bwMode="auto">
          <a:xfrm>
            <a:off x="7313294" y="2128179"/>
            <a:ext cx="575709" cy="374445"/>
          </a:xfrm>
          <a:custGeom>
            <a:avLst/>
            <a:gdLst>
              <a:gd name="T0" fmla="*/ 74 w 88"/>
              <a:gd name="T1" fmla="*/ 25 h 57"/>
              <a:gd name="T2" fmla="*/ 74 w 88"/>
              <a:gd name="T3" fmla="*/ 24 h 57"/>
              <a:gd name="T4" fmla="*/ 50 w 88"/>
              <a:gd name="T5" fmla="*/ 0 h 57"/>
              <a:gd name="T6" fmla="*/ 29 w 88"/>
              <a:gd name="T7" fmla="*/ 10 h 57"/>
              <a:gd name="T8" fmla="*/ 23 w 88"/>
              <a:gd name="T9" fmla="*/ 9 h 57"/>
              <a:gd name="T10" fmla="*/ 15 w 88"/>
              <a:gd name="T11" fmla="*/ 11 h 57"/>
              <a:gd name="T12" fmla="*/ 9 w 88"/>
              <a:gd name="T13" fmla="*/ 22 h 57"/>
              <a:gd name="T14" fmla="*/ 0 w 88"/>
              <a:gd name="T15" fmla="*/ 38 h 57"/>
              <a:gd name="T16" fmla="*/ 17 w 88"/>
              <a:gd name="T17" fmla="*/ 57 h 57"/>
              <a:gd name="T18" fmla="*/ 19 w 88"/>
              <a:gd name="T19" fmla="*/ 57 h 57"/>
              <a:gd name="T20" fmla="*/ 21 w 88"/>
              <a:gd name="T21" fmla="*/ 57 h 57"/>
              <a:gd name="T22" fmla="*/ 61 w 88"/>
              <a:gd name="T23" fmla="*/ 57 h 57"/>
              <a:gd name="T24" fmla="*/ 61 w 88"/>
              <a:gd name="T25" fmla="*/ 57 h 57"/>
              <a:gd name="T26" fmla="*/ 62 w 88"/>
              <a:gd name="T27" fmla="*/ 57 h 57"/>
              <a:gd name="T28" fmla="*/ 65 w 88"/>
              <a:gd name="T29" fmla="*/ 57 h 57"/>
              <a:gd name="T30" fmla="*/ 72 w 88"/>
              <a:gd name="T31" fmla="*/ 57 h 57"/>
              <a:gd name="T32" fmla="*/ 88 w 88"/>
              <a:gd name="T33" fmla="*/ 41 h 57"/>
              <a:gd name="T34" fmla="*/ 74 w 88"/>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57">
                <a:moveTo>
                  <a:pt x="74" y="25"/>
                </a:moveTo>
                <a:cubicBezTo>
                  <a:pt x="74" y="24"/>
                  <a:pt x="74" y="24"/>
                  <a:pt x="74" y="24"/>
                </a:cubicBezTo>
                <a:cubicBezTo>
                  <a:pt x="74" y="10"/>
                  <a:pt x="63" y="0"/>
                  <a:pt x="50" y="0"/>
                </a:cubicBezTo>
                <a:cubicBezTo>
                  <a:pt x="41" y="0"/>
                  <a:pt x="34" y="4"/>
                  <a:pt x="29" y="10"/>
                </a:cubicBezTo>
                <a:cubicBezTo>
                  <a:pt x="28" y="9"/>
                  <a:pt x="25" y="9"/>
                  <a:pt x="23" y="9"/>
                </a:cubicBezTo>
                <a:cubicBezTo>
                  <a:pt x="20" y="9"/>
                  <a:pt x="17" y="10"/>
                  <a:pt x="15" y="11"/>
                </a:cubicBezTo>
                <a:cubicBezTo>
                  <a:pt x="11" y="13"/>
                  <a:pt x="9" y="18"/>
                  <a:pt x="9" y="22"/>
                </a:cubicBezTo>
                <a:cubicBezTo>
                  <a:pt x="4" y="26"/>
                  <a:pt x="0" y="32"/>
                  <a:pt x="0" y="38"/>
                </a:cubicBezTo>
                <a:cubicBezTo>
                  <a:pt x="0" y="48"/>
                  <a:pt x="7" y="56"/>
                  <a:pt x="17" y="57"/>
                </a:cubicBezTo>
                <a:cubicBezTo>
                  <a:pt x="18" y="57"/>
                  <a:pt x="18" y="57"/>
                  <a:pt x="19" y="57"/>
                </a:cubicBezTo>
                <a:cubicBezTo>
                  <a:pt x="20" y="57"/>
                  <a:pt x="20" y="57"/>
                  <a:pt x="21" y="57"/>
                </a:cubicBezTo>
                <a:cubicBezTo>
                  <a:pt x="30" y="57"/>
                  <a:pt x="51" y="57"/>
                  <a:pt x="61" y="57"/>
                </a:cubicBezTo>
                <a:cubicBezTo>
                  <a:pt x="61" y="57"/>
                  <a:pt x="61" y="57"/>
                  <a:pt x="61" y="57"/>
                </a:cubicBezTo>
                <a:cubicBezTo>
                  <a:pt x="62" y="57"/>
                  <a:pt x="62" y="57"/>
                  <a:pt x="62" y="57"/>
                </a:cubicBezTo>
                <a:cubicBezTo>
                  <a:pt x="63" y="57"/>
                  <a:pt x="64" y="57"/>
                  <a:pt x="65" y="57"/>
                </a:cubicBezTo>
                <a:cubicBezTo>
                  <a:pt x="72" y="57"/>
                  <a:pt x="72" y="57"/>
                  <a:pt x="72" y="57"/>
                </a:cubicBezTo>
                <a:cubicBezTo>
                  <a:pt x="81" y="57"/>
                  <a:pt x="88" y="50"/>
                  <a:pt x="88" y="41"/>
                </a:cubicBezTo>
                <a:cubicBezTo>
                  <a:pt x="88" y="33"/>
                  <a:pt x="82" y="26"/>
                  <a:pt x="74" y="2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 name="Freeform 9"/>
          <p:cNvSpPr>
            <a:spLocks/>
          </p:cNvSpPr>
          <p:nvPr/>
        </p:nvSpPr>
        <p:spPr bwMode="auto">
          <a:xfrm>
            <a:off x="4748345" y="2320083"/>
            <a:ext cx="893988" cy="580390"/>
          </a:xfrm>
          <a:custGeom>
            <a:avLst/>
            <a:gdLst>
              <a:gd name="T0" fmla="*/ 114 w 136"/>
              <a:gd name="T1" fmla="*/ 39 h 89"/>
              <a:gd name="T2" fmla="*/ 114 w 136"/>
              <a:gd name="T3" fmla="*/ 37 h 89"/>
              <a:gd name="T4" fmla="*/ 76 w 136"/>
              <a:gd name="T5" fmla="*/ 0 h 89"/>
              <a:gd name="T6" fmla="*/ 45 w 136"/>
              <a:gd name="T7" fmla="*/ 16 h 89"/>
              <a:gd name="T8" fmla="*/ 35 w 136"/>
              <a:gd name="T9" fmla="*/ 14 h 89"/>
              <a:gd name="T10" fmla="*/ 23 w 136"/>
              <a:gd name="T11" fmla="*/ 17 h 89"/>
              <a:gd name="T12" fmla="*/ 13 w 136"/>
              <a:gd name="T13" fmla="*/ 35 h 89"/>
              <a:gd name="T14" fmla="*/ 0 w 136"/>
              <a:gd name="T15" fmla="*/ 60 h 89"/>
              <a:gd name="T16" fmla="*/ 26 w 136"/>
              <a:gd name="T17" fmla="*/ 89 h 89"/>
              <a:gd name="T18" fmla="*/ 29 w 136"/>
              <a:gd name="T19" fmla="*/ 89 h 89"/>
              <a:gd name="T20" fmla="*/ 32 w 136"/>
              <a:gd name="T21" fmla="*/ 89 h 89"/>
              <a:gd name="T22" fmla="*/ 93 w 136"/>
              <a:gd name="T23" fmla="*/ 89 h 89"/>
              <a:gd name="T24" fmla="*/ 95 w 136"/>
              <a:gd name="T25" fmla="*/ 89 h 89"/>
              <a:gd name="T26" fmla="*/ 96 w 136"/>
              <a:gd name="T27" fmla="*/ 89 h 89"/>
              <a:gd name="T28" fmla="*/ 101 w 136"/>
              <a:gd name="T29" fmla="*/ 89 h 89"/>
              <a:gd name="T30" fmla="*/ 110 w 136"/>
              <a:gd name="T31" fmla="*/ 89 h 89"/>
              <a:gd name="T32" fmla="*/ 136 w 136"/>
              <a:gd name="T33" fmla="*/ 64 h 89"/>
              <a:gd name="T34" fmla="*/ 114 w 136"/>
              <a:gd name="T3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89">
                <a:moveTo>
                  <a:pt x="114" y="39"/>
                </a:moveTo>
                <a:cubicBezTo>
                  <a:pt x="114" y="38"/>
                  <a:pt x="114" y="38"/>
                  <a:pt x="114" y="37"/>
                </a:cubicBezTo>
                <a:cubicBezTo>
                  <a:pt x="114" y="16"/>
                  <a:pt x="97" y="0"/>
                  <a:pt x="76" y="0"/>
                </a:cubicBezTo>
                <a:cubicBezTo>
                  <a:pt x="63" y="0"/>
                  <a:pt x="52" y="6"/>
                  <a:pt x="45" y="16"/>
                </a:cubicBezTo>
                <a:cubicBezTo>
                  <a:pt x="42" y="15"/>
                  <a:pt x="39" y="14"/>
                  <a:pt x="35" y="14"/>
                </a:cubicBezTo>
                <a:cubicBezTo>
                  <a:pt x="30" y="14"/>
                  <a:pt x="26" y="15"/>
                  <a:pt x="23" y="17"/>
                </a:cubicBezTo>
                <a:cubicBezTo>
                  <a:pt x="17" y="21"/>
                  <a:pt x="13" y="27"/>
                  <a:pt x="13" y="35"/>
                </a:cubicBezTo>
                <a:cubicBezTo>
                  <a:pt x="5" y="40"/>
                  <a:pt x="0" y="49"/>
                  <a:pt x="0" y="60"/>
                </a:cubicBezTo>
                <a:cubicBezTo>
                  <a:pt x="0" y="75"/>
                  <a:pt x="11" y="87"/>
                  <a:pt x="26" y="89"/>
                </a:cubicBezTo>
                <a:cubicBezTo>
                  <a:pt x="27" y="89"/>
                  <a:pt x="28" y="89"/>
                  <a:pt x="29" y="89"/>
                </a:cubicBezTo>
                <a:cubicBezTo>
                  <a:pt x="30" y="89"/>
                  <a:pt x="31" y="89"/>
                  <a:pt x="32" y="89"/>
                </a:cubicBezTo>
                <a:cubicBezTo>
                  <a:pt x="46" y="89"/>
                  <a:pt x="78" y="89"/>
                  <a:pt x="93" y="89"/>
                </a:cubicBezTo>
                <a:cubicBezTo>
                  <a:pt x="94" y="89"/>
                  <a:pt x="94" y="89"/>
                  <a:pt x="95" y="89"/>
                </a:cubicBezTo>
                <a:cubicBezTo>
                  <a:pt x="96" y="89"/>
                  <a:pt x="96" y="89"/>
                  <a:pt x="96" y="89"/>
                </a:cubicBezTo>
                <a:cubicBezTo>
                  <a:pt x="97" y="89"/>
                  <a:pt x="99" y="89"/>
                  <a:pt x="101" y="89"/>
                </a:cubicBezTo>
                <a:cubicBezTo>
                  <a:pt x="110" y="89"/>
                  <a:pt x="110" y="89"/>
                  <a:pt x="110" y="89"/>
                </a:cubicBezTo>
                <a:cubicBezTo>
                  <a:pt x="124" y="89"/>
                  <a:pt x="136" y="78"/>
                  <a:pt x="136" y="64"/>
                </a:cubicBezTo>
                <a:cubicBezTo>
                  <a:pt x="136" y="51"/>
                  <a:pt x="126" y="41"/>
                  <a:pt x="114" y="3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 name="Rectangle 10"/>
          <p:cNvSpPr>
            <a:spLocks noChangeArrowheads="1"/>
          </p:cNvSpPr>
          <p:nvPr/>
        </p:nvSpPr>
        <p:spPr bwMode="auto">
          <a:xfrm>
            <a:off x="5955932" y="2867708"/>
            <a:ext cx="1965836" cy="163351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1" name="Rectangle 11"/>
          <p:cNvSpPr>
            <a:spLocks noChangeArrowheads="1"/>
          </p:cNvSpPr>
          <p:nvPr/>
        </p:nvSpPr>
        <p:spPr bwMode="auto">
          <a:xfrm>
            <a:off x="5955932" y="2867708"/>
            <a:ext cx="1965836" cy="16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2" name="Rectangle 12"/>
          <p:cNvSpPr>
            <a:spLocks noChangeArrowheads="1"/>
          </p:cNvSpPr>
          <p:nvPr/>
        </p:nvSpPr>
        <p:spPr bwMode="auto">
          <a:xfrm>
            <a:off x="5857638" y="2788139"/>
            <a:ext cx="2162420" cy="7956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3" name="Rectangle 13"/>
          <p:cNvSpPr>
            <a:spLocks noChangeArrowheads="1"/>
          </p:cNvSpPr>
          <p:nvPr/>
        </p:nvSpPr>
        <p:spPr bwMode="auto">
          <a:xfrm>
            <a:off x="5857638" y="2788139"/>
            <a:ext cx="2162420" cy="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4" name="Rectangle 14"/>
          <p:cNvSpPr>
            <a:spLocks noChangeArrowheads="1"/>
          </p:cNvSpPr>
          <p:nvPr/>
        </p:nvSpPr>
        <p:spPr bwMode="auto">
          <a:xfrm>
            <a:off x="6152514" y="3083014"/>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5" name="Rectangle 15"/>
          <p:cNvSpPr>
            <a:spLocks noChangeArrowheads="1"/>
          </p:cNvSpPr>
          <p:nvPr/>
        </p:nvSpPr>
        <p:spPr bwMode="auto">
          <a:xfrm>
            <a:off x="6152514" y="3083014"/>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6" name="Rectangle 16"/>
          <p:cNvSpPr>
            <a:spLocks noChangeArrowheads="1"/>
          </p:cNvSpPr>
          <p:nvPr/>
        </p:nvSpPr>
        <p:spPr bwMode="auto">
          <a:xfrm>
            <a:off x="6152514" y="3527667"/>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7" name="Rectangle 17"/>
          <p:cNvSpPr>
            <a:spLocks noChangeArrowheads="1"/>
          </p:cNvSpPr>
          <p:nvPr/>
        </p:nvSpPr>
        <p:spPr bwMode="auto">
          <a:xfrm>
            <a:off x="6152514" y="3527667"/>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8" name="Freeform 18"/>
          <p:cNvSpPr>
            <a:spLocks/>
          </p:cNvSpPr>
          <p:nvPr/>
        </p:nvSpPr>
        <p:spPr bwMode="auto">
          <a:xfrm>
            <a:off x="5955931" y="2867708"/>
            <a:ext cx="697404" cy="655278"/>
          </a:xfrm>
          <a:custGeom>
            <a:avLst/>
            <a:gdLst>
              <a:gd name="T0" fmla="*/ 106 w 106"/>
              <a:gd name="T1" fmla="*/ 0 h 100"/>
              <a:gd name="T2" fmla="*/ 0 w 106"/>
              <a:gd name="T3" fmla="*/ 0 h 100"/>
              <a:gd name="T4" fmla="*/ 0 w 106"/>
              <a:gd name="T5" fmla="*/ 99 h 100"/>
              <a:gd name="T6" fmla="*/ 8 w 106"/>
              <a:gd name="T7" fmla="*/ 100 h 100"/>
              <a:gd name="T8" fmla="*/ 76 w 106"/>
              <a:gd name="T9" fmla="*/ 72 h 100"/>
              <a:gd name="T10" fmla="*/ 30 w 106"/>
              <a:gd name="T11" fmla="*/ 72 h 100"/>
              <a:gd name="T12" fmla="*/ 30 w 106"/>
              <a:gd name="T13" fmla="*/ 33 h 100"/>
              <a:gd name="T14" fmla="*/ 101 w 106"/>
              <a:gd name="T15" fmla="*/ 33 h 100"/>
              <a:gd name="T16" fmla="*/ 106 w 106"/>
              <a:gd name="T17" fmla="*/ 2 h 100"/>
              <a:gd name="T18" fmla="*/ 106 w 10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0">
                <a:moveTo>
                  <a:pt x="106" y="0"/>
                </a:moveTo>
                <a:cubicBezTo>
                  <a:pt x="0" y="0"/>
                  <a:pt x="0" y="0"/>
                  <a:pt x="0" y="0"/>
                </a:cubicBezTo>
                <a:cubicBezTo>
                  <a:pt x="0" y="99"/>
                  <a:pt x="0" y="99"/>
                  <a:pt x="0" y="99"/>
                </a:cubicBezTo>
                <a:cubicBezTo>
                  <a:pt x="3" y="99"/>
                  <a:pt x="5" y="100"/>
                  <a:pt x="8" y="100"/>
                </a:cubicBezTo>
                <a:cubicBezTo>
                  <a:pt x="34" y="100"/>
                  <a:pt x="58" y="89"/>
                  <a:pt x="76" y="72"/>
                </a:cubicBezTo>
                <a:cubicBezTo>
                  <a:pt x="30" y="72"/>
                  <a:pt x="30" y="72"/>
                  <a:pt x="30" y="72"/>
                </a:cubicBezTo>
                <a:cubicBezTo>
                  <a:pt x="30" y="33"/>
                  <a:pt x="30" y="33"/>
                  <a:pt x="30" y="33"/>
                </a:cubicBezTo>
                <a:cubicBezTo>
                  <a:pt x="101" y="33"/>
                  <a:pt x="101" y="33"/>
                  <a:pt x="101" y="33"/>
                </a:cubicBezTo>
                <a:cubicBezTo>
                  <a:pt x="104" y="23"/>
                  <a:pt x="106" y="13"/>
                  <a:pt x="106" y="2"/>
                </a:cubicBezTo>
                <a:cubicBezTo>
                  <a:pt x="106" y="1"/>
                  <a:pt x="106" y="0"/>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9" name="Freeform 19"/>
          <p:cNvSpPr>
            <a:spLocks/>
          </p:cNvSpPr>
          <p:nvPr/>
        </p:nvSpPr>
        <p:spPr bwMode="auto">
          <a:xfrm>
            <a:off x="5955931" y="2788139"/>
            <a:ext cx="697404" cy="79569"/>
          </a:xfrm>
          <a:custGeom>
            <a:avLst/>
            <a:gdLst>
              <a:gd name="T0" fmla="*/ 105 w 106"/>
              <a:gd name="T1" fmla="*/ 0 h 12"/>
              <a:gd name="T2" fmla="*/ 0 w 106"/>
              <a:gd name="T3" fmla="*/ 0 h 12"/>
              <a:gd name="T4" fmla="*/ 0 w 106"/>
              <a:gd name="T5" fmla="*/ 12 h 12"/>
              <a:gd name="T6" fmla="*/ 106 w 106"/>
              <a:gd name="T7" fmla="*/ 12 h 12"/>
              <a:gd name="T8" fmla="*/ 105 w 106"/>
              <a:gd name="T9" fmla="*/ 0 h 12"/>
            </a:gdLst>
            <a:ahLst/>
            <a:cxnLst>
              <a:cxn ang="0">
                <a:pos x="T0" y="T1"/>
              </a:cxn>
              <a:cxn ang="0">
                <a:pos x="T2" y="T3"/>
              </a:cxn>
              <a:cxn ang="0">
                <a:pos x="T4" y="T5"/>
              </a:cxn>
              <a:cxn ang="0">
                <a:pos x="T6" y="T7"/>
              </a:cxn>
              <a:cxn ang="0">
                <a:pos x="T8" y="T9"/>
              </a:cxn>
            </a:cxnLst>
            <a:rect l="0" t="0" r="r" b="b"/>
            <a:pathLst>
              <a:path w="106" h="12">
                <a:moveTo>
                  <a:pt x="105" y="0"/>
                </a:moveTo>
                <a:cubicBezTo>
                  <a:pt x="0" y="0"/>
                  <a:pt x="0" y="0"/>
                  <a:pt x="0" y="0"/>
                </a:cubicBezTo>
                <a:cubicBezTo>
                  <a:pt x="0" y="12"/>
                  <a:pt x="0" y="12"/>
                  <a:pt x="0" y="12"/>
                </a:cubicBezTo>
                <a:cubicBezTo>
                  <a:pt x="106" y="12"/>
                  <a:pt x="106" y="12"/>
                  <a:pt x="106" y="12"/>
                </a:cubicBezTo>
                <a:cubicBezTo>
                  <a:pt x="106" y="8"/>
                  <a:pt x="105" y="4"/>
                  <a:pt x="10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0" name="Freeform 20"/>
          <p:cNvSpPr>
            <a:spLocks/>
          </p:cNvSpPr>
          <p:nvPr/>
        </p:nvSpPr>
        <p:spPr bwMode="auto">
          <a:xfrm>
            <a:off x="6152514" y="3083014"/>
            <a:ext cx="468056" cy="257431"/>
          </a:xfrm>
          <a:custGeom>
            <a:avLst/>
            <a:gdLst>
              <a:gd name="T0" fmla="*/ 71 w 71"/>
              <a:gd name="T1" fmla="*/ 0 h 39"/>
              <a:gd name="T2" fmla="*/ 0 w 71"/>
              <a:gd name="T3" fmla="*/ 0 h 39"/>
              <a:gd name="T4" fmla="*/ 0 w 71"/>
              <a:gd name="T5" fmla="*/ 39 h 39"/>
              <a:gd name="T6" fmla="*/ 46 w 71"/>
              <a:gd name="T7" fmla="*/ 39 h 39"/>
              <a:gd name="T8" fmla="*/ 71 w 71"/>
              <a:gd name="T9" fmla="*/ 0 h 39"/>
            </a:gdLst>
            <a:ahLst/>
            <a:cxnLst>
              <a:cxn ang="0">
                <a:pos x="T0" y="T1"/>
              </a:cxn>
              <a:cxn ang="0">
                <a:pos x="T2" y="T3"/>
              </a:cxn>
              <a:cxn ang="0">
                <a:pos x="T4" y="T5"/>
              </a:cxn>
              <a:cxn ang="0">
                <a:pos x="T6" y="T7"/>
              </a:cxn>
              <a:cxn ang="0">
                <a:pos x="T8" y="T9"/>
              </a:cxn>
            </a:cxnLst>
            <a:rect l="0" t="0" r="r" b="b"/>
            <a:pathLst>
              <a:path w="71" h="39">
                <a:moveTo>
                  <a:pt x="71" y="0"/>
                </a:moveTo>
                <a:cubicBezTo>
                  <a:pt x="0" y="0"/>
                  <a:pt x="0" y="0"/>
                  <a:pt x="0" y="0"/>
                </a:cubicBezTo>
                <a:cubicBezTo>
                  <a:pt x="0" y="39"/>
                  <a:pt x="0" y="39"/>
                  <a:pt x="0" y="39"/>
                </a:cubicBezTo>
                <a:cubicBezTo>
                  <a:pt x="46" y="39"/>
                  <a:pt x="46" y="39"/>
                  <a:pt x="46" y="39"/>
                </a:cubicBezTo>
                <a:cubicBezTo>
                  <a:pt x="57" y="29"/>
                  <a:pt x="65" y="15"/>
                  <a:pt x="7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1" name="Rectangle 21"/>
          <p:cNvSpPr>
            <a:spLocks noChangeArrowheads="1"/>
          </p:cNvSpPr>
          <p:nvPr/>
        </p:nvSpPr>
        <p:spPr bwMode="auto">
          <a:xfrm>
            <a:off x="6152514" y="3967640"/>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2" name="Rectangle 22"/>
          <p:cNvSpPr>
            <a:spLocks noChangeArrowheads="1"/>
          </p:cNvSpPr>
          <p:nvPr/>
        </p:nvSpPr>
        <p:spPr bwMode="auto">
          <a:xfrm>
            <a:off x="6152514" y="3967640"/>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4" name="Rectangle 23"/>
          <p:cNvSpPr>
            <a:spLocks noChangeArrowheads="1"/>
          </p:cNvSpPr>
          <p:nvPr/>
        </p:nvSpPr>
        <p:spPr bwMode="auto">
          <a:xfrm>
            <a:off x="5955932" y="4501225"/>
            <a:ext cx="1965836" cy="249473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5" name="Rectangle 24"/>
          <p:cNvSpPr>
            <a:spLocks noChangeArrowheads="1"/>
          </p:cNvSpPr>
          <p:nvPr/>
        </p:nvSpPr>
        <p:spPr bwMode="auto">
          <a:xfrm>
            <a:off x="5955932" y="4501225"/>
            <a:ext cx="1965836" cy="249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6" name="Rectangle 25"/>
          <p:cNvSpPr>
            <a:spLocks noChangeArrowheads="1"/>
          </p:cNvSpPr>
          <p:nvPr/>
        </p:nvSpPr>
        <p:spPr bwMode="auto">
          <a:xfrm>
            <a:off x="5857638" y="4459099"/>
            <a:ext cx="2162420" cy="7956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7" name="Rectangle 26"/>
          <p:cNvSpPr>
            <a:spLocks noChangeArrowheads="1"/>
          </p:cNvSpPr>
          <p:nvPr/>
        </p:nvSpPr>
        <p:spPr bwMode="auto">
          <a:xfrm>
            <a:off x="5857638" y="4459099"/>
            <a:ext cx="2162420" cy="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9" name="Rectangle 27"/>
          <p:cNvSpPr>
            <a:spLocks noChangeArrowheads="1"/>
          </p:cNvSpPr>
          <p:nvPr/>
        </p:nvSpPr>
        <p:spPr bwMode="auto">
          <a:xfrm>
            <a:off x="7037141" y="6495143"/>
            <a:ext cx="257431" cy="49145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0" name="Rectangle 28"/>
          <p:cNvSpPr>
            <a:spLocks noChangeArrowheads="1"/>
          </p:cNvSpPr>
          <p:nvPr/>
        </p:nvSpPr>
        <p:spPr bwMode="auto">
          <a:xfrm>
            <a:off x="6592487" y="6495143"/>
            <a:ext cx="257431" cy="49145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2" name="Rectangle 29"/>
          <p:cNvSpPr>
            <a:spLocks noChangeArrowheads="1"/>
          </p:cNvSpPr>
          <p:nvPr/>
        </p:nvSpPr>
        <p:spPr bwMode="auto">
          <a:xfrm>
            <a:off x="6592487" y="6495143"/>
            <a:ext cx="257431" cy="49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3" name="Rectangle 30"/>
          <p:cNvSpPr>
            <a:spLocks noChangeArrowheads="1"/>
          </p:cNvSpPr>
          <p:nvPr/>
        </p:nvSpPr>
        <p:spPr bwMode="auto">
          <a:xfrm>
            <a:off x="6152514" y="4763336"/>
            <a:ext cx="1586711" cy="2527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4" name="Rectangle 31"/>
          <p:cNvSpPr>
            <a:spLocks noChangeArrowheads="1"/>
          </p:cNvSpPr>
          <p:nvPr/>
        </p:nvSpPr>
        <p:spPr bwMode="auto">
          <a:xfrm>
            <a:off x="6152514" y="4763336"/>
            <a:ext cx="1586711" cy="2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5" name="Rectangle 32"/>
          <p:cNvSpPr>
            <a:spLocks noChangeArrowheads="1"/>
          </p:cNvSpPr>
          <p:nvPr/>
        </p:nvSpPr>
        <p:spPr bwMode="auto">
          <a:xfrm>
            <a:off x="6152514" y="5198628"/>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1" name="Rectangle 33"/>
          <p:cNvSpPr>
            <a:spLocks noChangeArrowheads="1"/>
          </p:cNvSpPr>
          <p:nvPr/>
        </p:nvSpPr>
        <p:spPr bwMode="auto">
          <a:xfrm>
            <a:off x="6152514" y="5198628"/>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3" name="Rectangle 34"/>
          <p:cNvSpPr>
            <a:spLocks noChangeArrowheads="1"/>
          </p:cNvSpPr>
          <p:nvPr/>
        </p:nvSpPr>
        <p:spPr bwMode="auto">
          <a:xfrm>
            <a:off x="6152514" y="5638600"/>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4" name="Rectangle 35"/>
          <p:cNvSpPr>
            <a:spLocks noChangeArrowheads="1"/>
          </p:cNvSpPr>
          <p:nvPr/>
        </p:nvSpPr>
        <p:spPr bwMode="auto">
          <a:xfrm>
            <a:off x="6152514" y="5638600"/>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6" name="Rectangle 36"/>
          <p:cNvSpPr>
            <a:spLocks noChangeArrowheads="1"/>
          </p:cNvSpPr>
          <p:nvPr/>
        </p:nvSpPr>
        <p:spPr bwMode="auto">
          <a:xfrm>
            <a:off x="6152514" y="6083253"/>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7" name="Rectangle 37"/>
          <p:cNvSpPr>
            <a:spLocks noChangeArrowheads="1"/>
          </p:cNvSpPr>
          <p:nvPr/>
        </p:nvSpPr>
        <p:spPr bwMode="auto">
          <a:xfrm>
            <a:off x="6152514" y="6083253"/>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8" name="Rectangle 38"/>
          <p:cNvSpPr>
            <a:spLocks noChangeArrowheads="1"/>
          </p:cNvSpPr>
          <p:nvPr/>
        </p:nvSpPr>
        <p:spPr bwMode="auto">
          <a:xfrm>
            <a:off x="5525319" y="6602797"/>
            <a:ext cx="102972" cy="39316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5" name="Oval 39"/>
          <p:cNvSpPr>
            <a:spLocks noChangeArrowheads="1"/>
          </p:cNvSpPr>
          <p:nvPr/>
        </p:nvSpPr>
        <p:spPr bwMode="auto">
          <a:xfrm>
            <a:off x="5314694" y="6261116"/>
            <a:ext cx="514861" cy="519542"/>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6" name="Oval 40"/>
          <p:cNvSpPr>
            <a:spLocks noChangeArrowheads="1"/>
          </p:cNvSpPr>
          <p:nvPr/>
        </p:nvSpPr>
        <p:spPr bwMode="auto">
          <a:xfrm>
            <a:off x="5380222" y="5994323"/>
            <a:ext cx="379125" cy="37912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7" name="Rectangle 41"/>
          <p:cNvSpPr>
            <a:spLocks noChangeArrowheads="1"/>
          </p:cNvSpPr>
          <p:nvPr/>
        </p:nvSpPr>
        <p:spPr bwMode="auto">
          <a:xfrm>
            <a:off x="4888762" y="6602797"/>
            <a:ext cx="102972" cy="39316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8" name="Oval 42"/>
          <p:cNvSpPr>
            <a:spLocks noChangeArrowheads="1"/>
          </p:cNvSpPr>
          <p:nvPr/>
        </p:nvSpPr>
        <p:spPr bwMode="auto">
          <a:xfrm>
            <a:off x="4678137" y="6261116"/>
            <a:ext cx="519543" cy="519542"/>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9" name="Oval 43"/>
          <p:cNvSpPr>
            <a:spLocks noChangeArrowheads="1"/>
          </p:cNvSpPr>
          <p:nvPr/>
        </p:nvSpPr>
        <p:spPr bwMode="auto">
          <a:xfrm>
            <a:off x="4743666" y="5994323"/>
            <a:ext cx="379125" cy="37912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0" name="Freeform 44"/>
          <p:cNvSpPr>
            <a:spLocks noEditPoints="1"/>
          </p:cNvSpPr>
          <p:nvPr/>
        </p:nvSpPr>
        <p:spPr bwMode="auto">
          <a:xfrm>
            <a:off x="5689139" y="2605597"/>
            <a:ext cx="641237" cy="542945"/>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1" name="Oval 45"/>
          <p:cNvSpPr>
            <a:spLocks noChangeArrowheads="1"/>
          </p:cNvSpPr>
          <p:nvPr/>
        </p:nvSpPr>
        <p:spPr bwMode="auto">
          <a:xfrm>
            <a:off x="5253847" y="2128179"/>
            <a:ext cx="1287155" cy="1277793"/>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2" name="Freeform 46"/>
          <p:cNvSpPr>
            <a:spLocks noEditPoints="1"/>
          </p:cNvSpPr>
          <p:nvPr/>
        </p:nvSpPr>
        <p:spPr bwMode="auto">
          <a:xfrm>
            <a:off x="5576806" y="2493264"/>
            <a:ext cx="641237" cy="547626"/>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3" name="Freeform 47"/>
          <p:cNvSpPr>
            <a:spLocks noEditPoints="1"/>
          </p:cNvSpPr>
          <p:nvPr/>
        </p:nvSpPr>
        <p:spPr bwMode="auto">
          <a:xfrm>
            <a:off x="6255487" y="4538668"/>
            <a:ext cx="833140" cy="659960"/>
          </a:xfrm>
          <a:custGeom>
            <a:avLst/>
            <a:gdLst>
              <a:gd name="T0" fmla="*/ 127 w 127"/>
              <a:gd name="T1" fmla="*/ 73 h 101"/>
              <a:gd name="T2" fmla="*/ 0 w 127"/>
              <a:gd name="T3" fmla="*/ 73 h 101"/>
              <a:gd name="T4" fmla="*/ 16 w 127"/>
              <a:gd name="T5" fmla="*/ 101 h 101"/>
              <a:gd name="T6" fmla="*/ 112 w 127"/>
              <a:gd name="T7" fmla="*/ 101 h 101"/>
              <a:gd name="T8" fmla="*/ 127 w 127"/>
              <a:gd name="T9" fmla="*/ 73 h 101"/>
              <a:gd name="T10" fmla="*/ 95 w 127"/>
              <a:gd name="T11" fmla="*/ 0 h 101"/>
              <a:gd name="T12" fmla="*/ 33 w 127"/>
              <a:gd name="T13" fmla="*/ 0 h 101"/>
              <a:gd name="T14" fmla="*/ 3 w 127"/>
              <a:gd name="T15" fmla="*/ 34 h 101"/>
              <a:gd name="T16" fmla="*/ 124 w 127"/>
              <a:gd name="T17" fmla="*/ 34 h 101"/>
              <a:gd name="T18" fmla="*/ 95 w 127"/>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01">
                <a:moveTo>
                  <a:pt x="127" y="73"/>
                </a:moveTo>
                <a:cubicBezTo>
                  <a:pt x="0" y="73"/>
                  <a:pt x="0" y="73"/>
                  <a:pt x="0" y="73"/>
                </a:cubicBezTo>
                <a:cubicBezTo>
                  <a:pt x="3" y="83"/>
                  <a:pt x="8" y="93"/>
                  <a:pt x="16" y="101"/>
                </a:cubicBezTo>
                <a:cubicBezTo>
                  <a:pt x="112" y="101"/>
                  <a:pt x="112" y="101"/>
                  <a:pt x="112" y="101"/>
                </a:cubicBezTo>
                <a:cubicBezTo>
                  <a:pt x="119" y="93"/>
                  <a:pt x="124" y="83"/>
                  <a:pt x="127" y="73"/>
                </a:cubicBezTo>
                <a:moveTo>
                  <a:pt x="95" y="0"/>
                </a:moveTo>
                <a:cubicBezTo>
                  <a:pt x="33" y="0"/>
                  <a:pt x="33" y="0"/>
                  <a:pt x="33" y="0"/>
                </a:cubicBezTo>
                <a:cubicBezTo>
                  <a:pt x="19" y="7"/>
                  <a:pt x="9" y="19"/>
                  <a:pt x="3" y="34"/>
                </a:cubicBezTo>
                <a:cubicBezTo>
                  <a:pt x="124" y="34"/>
                  <a:pt x="124" y="34"/>
                  <a:pt x="124" y="34"/>
                </a:cubicBezTo>
                <a:cubicBezTo>
                  <a:pt x="119" y="19"/>
                  <a:pt x="108" y="7"/>
                  <a:pt x="95"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4" name="Freeform 48"/>
          <p:cNvSpPr>
            <a:spLocks/>
          </p:cNvSpPr>
          <p:nvPr/>
        </p:nvSpPr>
        <p:spPr bwMode="auto">
          <a:xfrm>
            <a:off x="6475474" y="4487183"/>
            <a:ext cx="407209" cy="51486"/>
          </a:xfrm>
          <a:custGeom>
            <a:avLst/>
            <a:gdLst>
              <a:gd name="T0" fmla="*/ 31 w 62"/>
              <a:gd name="T1" fmla="*/ 0 h 8"/>
              <a:gd name="T2" fmla="*/ 0 w 62"/>
              <a:gd name="T3" fmla="*/ 8 h 8"/>
              <a:gd name="T4" fmla="*/ 62 w 62"/>
              <a:gd name="T5" fmla="*/ 8 h 8"/>
              <a:gd name="T6" fmla="*/ 31 w 62"/>
              <a:gd name="T7" fmla="*/ 0 h 8"/>
            </a:gdLst>
            <a:ahLst/>
            <a:cxnLst>
              <a:cxn ang="0">
                <a:pos x="T0" y="T1"/>
              </a:cxn>
              <a:cxn ang="0">
                <a:pos x="T2" y="T3"/>
              </a:cxn>
              <a:cxn ang="0">
                <a:pos x="T4" y="T5"/>
              </a:cxn>
              <a:cxn ang="0">
                <a:pos x="T6" y="T7"/>
              </a:cxn>
            </a:cxnLst>
            <a:rect l="0" t="0" r="r" b="b"/>
            <a:pathLst>
              <a:path w="62" h="8">
                <a:moveTo>
                  <a:pt x="31" y="0"/>
                </a:moveTo>
                <a:cubicBezTo>
                  <a:pt x="19" y="0"/>
                  <a:pt x="9" y="3"/>
                  <a:pt x="0" y="8"/>
                </a:cubicBezTo>
                <a:cubicBezTo>
                  <a:pt x="62" y="8"/>
                  <a:pt x="62" y="8"/>
                  <a:pt x="62" y="8"/>
                </a:cubicBezTo>
                <a:cubicBezTo>
                  <a:pt x="53" y="3"/>
                  <a:pt x="42" y="0"/>
                  <a:pt x="3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5" name="Freeform 49"/>
          <p:cNvSpPr>
            <a:spLocks/>
          </p:cNvSpPr>
          <p:nvPr/>
        </p:nvSpPr>
        <p:spPr bwMode="auto">
          <a:xfrm>
            <a:off x="6250806" y="4763336"/>
            <a:ext cx="851862" cy="252750"/>
          </a:xfrm>
          <a:custGeom>
            <a:avLst/>
            <a:gdLst>
              <a:gd name="T0" fmla="*/ 125 w 130"/>
              <a:gd name="T1" fmla="*/ 0 h 39"/>
              <a:gd name="T2" fmla="*/ 4 w 130"/>
              <a:gd name="T3" fmla="*/ 0 h 39"/>
              <a:gd name="T4" fmla="*/ 0 w 130"/>
              <a:gd name="T5" fmla="*/ 23 h 39"/>
              <a:gd name="T6" fmla="*/ 1 w 130"/>
              <a:gd name="T7" fmla="*/ 39 h 39"/>
              <a:gd name="T8" fmla="*/ 128 w 130"/>
              <a:gd name="T9" fmla="*/ 39 h 39"/>
              <a:gd name="T10" fmla="*/ 130 w 130"/>
              <a:gd name="T11" fmla="*/ 23 h 39"/>
              <a:gd name="T12" fmla="*/ 125 w 13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30" h="39">
                <a:moveTo>
                  <a:pt x="125" y="0"/>
                </a:moveTo>
                <a:cubicBezTo>
                  <a:pt x="4" y="0"/>
                  <a:pt x="4" y="0"/>
                  <a:pt x="4" y="0"/>
                </a:cubicBezTo>
                <a:cubicBezTo>
                  <a:pt x="1" y="7"/>
                  <a:pt x="0" y="15"/>
                  <a:pt x="0" y="23"/>
                </a:cubicBezTo>
                <a:cubicBezTo>
                  <a:pt x="0" y="28"/>
                  <a:pt x="0" y="34"/>
                  <a:pt x="1" y="39"/>
                </a:cubicBezTo>
                <a:cubicBezTo>
                  <a:pt x="128" y="39"/>
                  <a:pt x="128" y="39"/>
                  <a:pt x="128" y="39"/>
                </a:cubicBezTo>
                <a:cubicBezTo>
                  <a:pt x="129" y="34"/>
                  <a:pt x="130" y="28"/>
                  <a:pt x="130" y="23"/>
                </a:cubicBezTo>
                <a:cubicBezTo>
                  <a:pt x="130" y="15"/>
                  <a:pt x="128" y="7"/>
                  <a:pt x="12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6" name="Freeform 50"/>
          <p:cNvSpPr>
            <a:spLocks/>
          </p:cNvSpPr>
          <p:nvPr/>
        </p:nvSpPr>
        <p:spPr bwMode="auto">
          <a:xfrm>
            <a:off x="6363140" y="5198628"/>
            <a:ext cx="627195" cy="140417"/>
          </a:xfrm>
          <a:custGeom>
            <a:avLst/>
            <a:gdLst>
              <a:gd name="T0" fmla="*/ 96 w 96"/>
              <a:gd name="T1" fmla="*/ 0 h 21"/>
              <a:gd name="T2" fmla="*/ 0 w 96"/>
              <a:gd name="T3" fmla="*/ 0 h 21"/>
              <a:gd name="T4" fmla="*/ 48 w 96"/>
              <a:gd name="T5" fmla="*/ 21 h 21"/>
              <a:gd name="T6" fmla="*/ 96 w 96"/>
              <a:gd name="T7" fmla="*/ 0 h 21"/>
            </a:gdLst>
            <a:ahLst/>
            <a:cxnLst>
              <a:cxn ang="0">
                <a:pos x="T0" y="T1"/>
              </a:cxn>
              <a:cxn ang="0">
                <a:pos x="T2" y="T3"/>
              </a:cxn>
              <a:cxn ang="0">
                <a:pos x="T4" y="T5"/>
              </a:cxn>
              <a:cxn ang="0">
                <a:pos x="T6" y="T7"/>
              </a:cxn>
            </a:cxnLst>
            <a:rect l="0" t="0" r="r" b="b"/>
            <a:pathLst>
              <a:path w="96" h="21">
                <a:moveTo>
                  <a:pt x="96" y="0"/>
                </a:moveTo>
                <a:cubicBezTo>
                  <a:pt x="0" y="0"/>
                  <a:pt x="0" y="0"/>
                  <a:pt x="0" y="0"/>
                </a:cubicBezTo>
                <a:cubicBezTo>
                  <a:pt x="12" y="13"/>
                  <a:pt x="29" y="21"/>
                  <a:pt x="48" y="21"/>
                </a:cubicBezTo>
                <a:cubicBezTo>
                  <a:pt x="67" y="21"/>
                  <a:pt x="84" y="13"/>
                  <a:pt x="96"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7" name="Oval 51"/>
          <p:cNvSpPr>
            <a:spLocks noChangeArrowheads="1"/>
          </p:cNvSpPr>
          <p:nvPr/>
        </p:nvSpPr>
        <p:spPr bwMode="auto">
          <a:xfrm>
            <a:off x="6199320" y="4435696"/>
            <a:ext cx="851862" cy="847182"/>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8" name="Freeform 52"/>
          <p:cNvSpPr>
            <a:spLocks noEditPoints="1"/>
          </p:cNvSpPr>
          <p:nvPr/>
        </p:nvSpPr>
        <p:spPr bwMode="auto">
          <a:xfrm>
            <a:off x="6409945" y="4674405"/>
            <a:ext cx="425932" cy="369764"/>
          </a:xfrm>
          <a:custGeom>
            <a:avLst/>
            <a:gdLst>
              <a:gd name="T0" fmla="*/ 62 w 65"/>
              <a:gd name="T1" fmla="*/ 53 h 56"/>
              <a:gd name="T2" fmla="*/ 0 w 65"/>
              <a:gd name="T3" fmla="*/ 10 h 56"/>
              <a:gd name="T4" fmla="*/ 0 w 65"/>
              <a:gd name="T5" fmla="*/ 56 h 56"/>
              <a:gd name="T6" fmla="*/ 65 w 65"/>
              <a:gd name="T7" fmla="*/ 0 h 56"/>
              <a:gd name="T8" fmla="*/ 0 w 65"/>
              <a:gd name="T9" fmla="*/ 0 h 56"/>
              <a:gd name="T10" fmla="*/ 38 w 65"/>
              <a:gd name="T11" fmla="*/ 32 h 56"/>
              <a:gd name="T12" fmla="*/ 36 w 65"/>
              <a:gd name="T13" fmla="*/ 28 h 56"/>
              <a:gd name="T14" fmla="*/ 34 w 65"/>
              <a:gd name="T15" fmla="*/ 27 h 56"/>
              <a:gd name="T16" fmla="*/ 31 w 65"/>
              <a:gd name="T17" fmla="*/ 25 h 56"/>
              <a:gd name="T18" fmla="*/ 28 w 65"/>
              <a:gd name="T19" fmla="*/ 25 h 56"/>
              <a:gd name="T20" fmla="*/ 24 w 65"/>
              <a:gd name="T21" fmla="*/ 27 h 56"/>
              <a:gd name="T22" fmla="*/ 22 w 65"/>
              <a:gd name="T23" fmla="*/ 28 h 56"/>
              <a:gd name="T24" fmla="*/ 20 w 65"/>
              <a:gd name="T25" fmla="*/ 32 h 56"/>
              <a:gd name="T26" fmla="*/ 20 w 65"/>
              <a:gd name="T27" fmla="*/ 34 h 56"/>
              <a:gd name="T28" fmla="*/ 20 w 65"/>
              <a:gd name="T29" fmla="*/ 38 h 56"/>
              <a:gd name="T30" fmla="*/ 22 w 65"/>
              <a:gd name="T31" fmla="*/ 41 h 56"/>
              <a:gd name="T32" fmla="*/ 25 w 65"/>
              <a:gd name="T33" fmla="*/ 43 h 56"/>
              <a:gd name="T34" fmla="*/ 27 w 65"/>
              <a:gd name="T35" fmla="*/ 44 h 56"/>
              <a:gd name="T36" fmla="*/ 30 w 65"/>
              <a:gd name="T37" fmla="*/ 42 h 56"/>
              <a:gd name="T38" fmla="*/ 33 w 65"/>
              <a:gd name="T39" fmla="*/ 43 h 56"/>
              <a:gd name="T40" fmla="*/ 34 w 65"/>
              <a:gd name="T41" fmla="*/ 40 h 56"/>
              <a:gd name="T42" fmla="*/ 38 w 65"/>
              <a:gd name="T43" fmla="*/ 39 h 56"/>
              <a:gd name="T44" fmla="*/ 36 w 65"/>
              <a:gd name="T45" fmla="*/ 36 h 56"/>
              <a:gd name="T46" fmla="*/ 32 w 65"/>
              <a:gd name="T47" fmla="*/ 38 h 56"/>
              <a:gd name="T48" fmla="*/ 25 w 65"/>
              <a:gd name="T49" fmla="*/ 35 h 56"/>
              <a:gd name="T50" fmla="*/ 32 w 65"/>
              <a:gd name="T51" fmla="*/ 32 h 56"/>
              <a:gd name="T52" fmla="*/ 29 w 65"/>
              <a:gd name="T53" fmla="*/ 33 h 56"/>
              <a:gd name="T54" fmla="*/ 27 w 65"/>
              <a:gd name="T55" fmla="*/ 35 h 56"/>
              <a:gd name="T56" fmla="*/ 45 w 65"/>
              <a:gd name="T57" fmla="*/ 27 h 56"/>
              <a:gd name="T58" fmla="*/ 46 w 65"/>
              <a:gd name="T59" fmla="*/ 26 h 56"/>
              <a:gd name="T60" fmla="*/ 45 w 65"/>
              <a:gd name="T61" fmla="*/ 25 h 56"/>
              <a:gd name="T62" fmla="*/ 42 w 65"/>
              <a:gd name="T63" fmla="*/ 23 h 56"/>
              <a:gd name="T64" fmla="*/ 40 w 65"/>
              <a:gd name="T65" fmla="*/ 23 h 56"/>
              <a:gd name="T66" fmla="*/ 37 w 65"/>
              <a:gd name="T67" fmla="*/ 25 h 56"/>
              <a:gd name="T68" fmla="*/ 36 w 65"/>
              <a:gd name="T69" fmla="*/ 26 h 56"/>
              <a:gd name="T70" fmla="*/ 38 w 65"/>
              <a:gd name="T71" fmla="*/ 27 h 56"/>
              <a:gd name="T72" fmla="*/ 36 w 65"/>
              <a:gd name="T73" fmla="*/ 29 h 56"/>
              <a:gd name="T74" fmla="*/ 37 w 65"/>
              <a:gd name="T75" fmla="*/ 31 h 56"/>
              <a:gd name="T76" fmla="*/ 39 w 65"/>
              <a:gd name="T77" fmla="*/ 31 h 56"/>
              <a:gd name="T78" fmla="*/ 41 w 65"/>
              <a:gd name="T79" fmla="*/ 33 h 56"/>
              <a:gd name="T80" fmla="*/ 42 w 65"/>
              <a:gd name="T81" fmla="*/ 31 h 56"/>
              <a:gd name="T82" fmla="*/ 45 w 65"/>
              <a:gd name="T83" fmla="*/ 31 h 56"/>
              <a:gd name="T84" fmla="*/ 46 w 65"/>
              <a:gd name="T85" fmla="*/ 30 h 56"/>
              <a:gd name="T86" fmla="*/ 43 w 65"/>
              <a:gd name="T87" fmla="*/ 28 h 56"/>
              <a:gd name="T88" fmla="*/ 41 w 65"/>
              <a:gd name="T8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 h="56">
                <a:moveTo>
                  <a:pt x="3" y="14"/>
                </a:moveTo>
                <a:cubicBezTo>
                  <a:pt x="3" y="53"/>
                  <a:pt x="3" y="53"/>
                  <a:pt x="3" y="53"/>
                </a:cubicBezTo>
                <a:cubicBezTo>
                  <a:pt x="62" y="53"/>
                  <a:pt x="62" y="53"/>
                  <a:pt x="62" y="53"/>
                </a:cubicBezTo>
                <a:cubicBezTo>
                  <a:pt x="62" y="14"/>
                  <a:pt x="62" y="14"/>
                  <a:pt x="62" y="14"/>
                </a:cubicBezTo>
                <a:cubicBezTo>
                  <a:pt x="3" y="14"/>
                  <a:pt x="3" y="14"/>
                  <a:pt x="3" y="14"/>
                </a:cubicBezTo>
                <a:close/>
                <a:moveTo>
                  <a:pt x="0" y="10"/>
                </a:moveTo>
                <a:cubicBezTo>
                  <a:pt x="65" y="10"/>
                  <a:pt x="65" y="10"/>
                  <a:pt x="65" y="10"/>
                </a:cubicBezTo>
                <a:cubicBezTo>
                  <a:pt x="65" y="56"/>
                  <a:pt x="65" y="56"/>
                  <a:pt x="65" y="56"/>
                </a:cubicBezTo>
                <a:cubicBezTo>
                  <a:pt x="0" y="56"/>
                  <a:pt x="0" y="56"/>
                  <a:pt x="0" y="56"/>
                </a:cubicBezTo>
                <a:cubicBezTo>
                  <a:pt x="0" y="10"/>
                  <a:pt x="0" y="10"/>
                  <a:pt x="0" y="10"/>
                </a:cubicBezTo>
                <a:close/>
                <a:moveTo>
                  <a:pt x="0" y="0"/>
                </a:moveTo>
                <a:cubicBezTo>
                  <a:pt x="65" y="0"/>
                  <a:pt x="65" y="0"/>
                  <a:pt x="65" y="0"/>
                </a:cubicBezTo>
                <a:cubicBezTo>
                  <a:pt x="65" y="7"/>
                  <a:pt x="65" y="7"/>
                  <a:pt x="65" y="7"/>
                </a:cubicBezTo>
                <a:cubicBezTo>
                  <a:pt x="0" y="7"/>
                  <a:pt x="0" y="7"/>
                  <a:pt x="0" y="7"/>
                </a:cubicBezTo>
                <a:cubicBezTo>
                  <a:pt x="0" y="0"/>
                  <a:pt x="0" y="0"/>
                  <a:pt x="0" y="0"/>
                </a:cubicBezTo>
                <a:close/>
                <a:moveTo>
                  <a:pt x="39" y="34"/>
                </a:moveTo>
                <a:cubicBezTo>
                  <a:pt x="39" y="32"/>
                  <a:pt x="39" y="32"/>
                  <a:pt x="39" y="32"/>
                </a:cubicBezTo>
                <a:cubicBezTo>
                  <a:pt x="38" y="32"/>
                  <a:pt x="38" y="32"/>
                  <a:pt x="38" y="32"/>
                </a:cubicBezTo>
                <a:cubicBezTo>
                  <a:pt x="35" y="32"/>
                  <a:pt x="35" y="32"/>
                  <a:pt x="35" y="32"/>
                </a:cubicBezTo>
                <a:cubicBezTo>
                  <a:pt x="35" y="31"/>
                  <a:pt x="35" y="31"/>
                  <a:pt x="35" y="31"/>
                </a:cubicBezTo>
                <a:cubicBezTo>
                  <a:pt x="36" y="28"/>
                  <a:pt x="36" y="28"/>
                  <a:pt x="36" y="28"/>
                </a:cubicBezTo>
                <a:cubicBezTo>
                  <a:pt x="36" y="28"/>
                  <a:pt x="36" y="28"/>
                  <a:pt x="36" y="28"/>
                </a:cubicBezTo>
                <a:cubicBezTo>
                  <a:pt x="35" y="27"/>
                  <a:pt x="35" y="27"/>
                  <a:pt x="35" y="27"/>
                </a:cubicBezTo>
                <a:cubicBezTo>
                  <a:pt x="34" y="27"/>
                  <a:pt x="34" y="27"/>
                  <a:pt x="34" y="27"/>
                </a:cubicBezTo>
                <a:cubicBezTo>
                  <a:pt x="32" y="28"/>
                  <a:pt x="32" y="28"/>
                  <a:pt x="32" y="28"/>
                </a:cubicBezTo>
                <a:cubicBezTo>
                  <a:pt x="31" y="28"/>
                  <a:pt x="31" y="28"/>
                  <a:pt x="31" y="28"/>
                </a:cubicBezTo>
                <a:cubicBezTo>
                  <a:pt x="31" y="25"/>
                  <a:pt x="31" y="25"/>
                  <a:pt x="31" y="25"/>
                </a:cubicBezTo>
                <a:cubicBezTo>
                  <a:pt x="30" y="25"/>
                  <a:pt x="30" y="25"/>
                  <a:pt x="30" y="25"/>
                </a:cubicBezTo>
                <a:cubicBezTo>
                  <a:pt x="28" y="25"/>
                  <a:pt x="28" y="25"/>
                  <a:pt x="28" y="25"/>
                </a:cubicBezTo>
                <a:cubicBezTo>
                  <a:pt x="28" y="25"/>
                  <a:pt x="28" y="25"/>
                  <a:pt x="28" y="25"/>
                </a:cubicBezTo>
                <a:cubicBezTo>
                  <a:pt x="27" y="28"/>
                  <a:pt x="27" y="28"/>
                  <a:pt x="27" y="28"/>
                </a:cubicBezTo>
                <a:cubicBezTo>
                  <a:pt x="26" y="28"/>
                  <a:pt x="26" y="28"/>
                  <a:pt x="26" y="28"/>
                </a:cubicBezTo>
                <a:cubicBezTo>
                  <a:pt x="24" y="27"/>
                  <a:pt x="24" y="27"/>
                  <a:pt x="24" y="27"/>
                </a:cubicBezTo>
                <a:cubicBezTo>
                  <a:pt x="24" y="27"/>
                  <a:pt x="24" y="27"/>
                  <a:pt x="24" y="27"/>
                </a:cubicBezTo>
                <a:cubicBezTo>
                  <a:pt x="22" y="28"/>
                  <a:pt x="22" y="28"/>
                  <a:pt x="22" y="28"/>
                </a:cubicBezTo>
                <a:cubicBezTo>
                  <a:pt x="22" y="28"/>
                  <a:pt x="22" y="28"/>
                  <a:pt x="22" y="28"/>
                </a:cubicBezTo>
                <a:cubicBezTo>
                  <a:pt x="23" y="31"/>
                  <a:pt x="23" y="31"/>
                  <a:pt x="23" y="31"/>
                </a:cubicBezTo>
                <a:cubicBezTo>
                  <a:pt x="23" y="32"/>
                  <a:pt x="23" y="32"/>
                  <a:pt x="23" y="32"/>
                </a:cubicBezTo>
                <a:cubicBezTo>
                  <a:pt x="20" y="32"/>
                  <a:pt x="20" y="32"/>
                  <a:pt x="20" y="32"/>
                </a:cubicBezTo>
                <a:cubicBezTo>
                  <a:pt x="20" y="32"/>
                  <a:pt x="20" y="32"/>
                  <a:pt x="20" y="32"/>
                </a:cubicBezTo>
                <a:cubicBezTo>
                  <a:pt x="19" y="34"/>
                  <a:pt x="19" y="34"/>
                  <a:pt x="19" y="34"/>
                </a:cubicBezTo>
                <a:cubicBezTo>
                  <a:pt x="20" y="34"/>
                  <a:pt x="20" y="34"/>
                  <a:pt x="20" y="34"/>
                </a:cubicBezTo>
                <a:cubicBezTo>
                  <a:pt x="22" y="36"/>
                  <a:pt x="22" y="36"/>
                  <a:pt x="22" y="36"/>
                </a:cubicBezTo>
                <a:cubicBezTo>
                  <a:pt x="22" y="36"/>
                  <a:pt x="22" y="36"/>
                  <a:pt x="22" y="36"/>
                </a:cubicBezTo>
                <a:cubicBezTo>
                  <a:pt x="20" y="38"/>
                  <a:pt x="20" y="38"/>
                  <a:pt x="20" y="38"/>
                </a:cubicBezTo>
                <a:cubicBezTo>
                  <a:pt x="20" y="39"/>
                  <a:pt x="20" y="39"/>
                  <a:pt x="20" y="39"/>
                </a:cubicBezTo>
                <a:cubicBezTo>
                  <a:pt x="21" y="40"/>
                  <a:pt x="21" y="40"/>
                  <a:pt x="21" y="40"/>
                </a:cubicBezTo>
                <a:cubicBezTo>
                  <a:pt x="22" y="41"/>
                  <a:pt x="22" y="41"/>
                  <a:pt x="22" y="41"/>
                </a:cubicBezTo>
                <a:cubicBezTo>
                  <a:pt x="24" y="40"/>
                  <a:pt x="24" y="40"/>
                  <a:pt x="24" y="40"/>
                </a:cubicBezTo>
                <a:cubicBezTo>
                  <a:pt x="25" y="40"/>
                  <a:pt x="25" y="40"/>
                  <a:pt x="25" y="40"/>
                </a:cubicBezTo>
                <a:cubicBezTo>
                  <a:pt x="25" y="43"/>
                  <a:pt x="25" y="43"/>
                  <a:pt x="25" y="43"/>
                </a:cubicBezTo>
                <a:cubicBezTo>
                  <a:pt x="25" y="43"/>
                  <a:pt x="25" y="43"/>
                  <a:pt x="25" y="43"/>
                </a:cubicBezTo>
                <a:cubicBezTo>
                  <a:pt x="27" y="44"/>
                  <a:pt x="27" y="44"/>
                  <a:pt x="27" y="44"/>
                </a:cubicBezTo>
                <a:cubicBezTo>
                  <a:pt x="27" y="44"/>
                  <a:pt x="27" y="44"/>
                  <a:pt x="27" y="44"/>
                </a:cubicBezTo>
                <a:cubicBezTo>
                  <a:pt x="29" y="42"/>
                  <a:pt x="29" y="42"/>
                  <a:pt x="29" y="42"/>
                </a:cubicBezTo>
                <a:cubicBezTo>
                  <a:pt x="29" y="42"/>
                  <a:pt x="29" y="42"/>
                  <a:pt x="29" y="42"/>
                </a:cubicBezTo>
                <a:cubicBezTo>
                  <a:pt x="30" y="42"/>
                  <a:pt x="30" y="42"/>
                  <a:pt x="30" y="42"/>
                </a:cubicBezTo>
                <a:cubicBezTo>
                  <a:pt x="31" y="44"/>
                  <a:pt x="31" y="44"/>
                  <a:pt x="31" y="44"/>
                </a:cubicBezTo>
                <a:cubicBezTo>
                  <a:pt x="32" y="44"/>
                  <a:pt x="32" y="44"/>
                  <a:pt x="32" y="44"/>
                </a:cubicBezTo>
                <a:cubicBezTo>
                  <a:pt x="33" y="43"/>
                  <a:pt x="33" y="43"/>
                  <a:pt x="33" y="43"/>
                </a:cubicBezTo>
                <a:cubicBezTo>
                  <a:pt x="34" y="43"/>
                  <a:pt x="34" y="43"/>
                  <a:pt x="34" y="43"/>
                </a:cubicBezTo>
                <a:cubicBezTo>
                  <a:pt x="33" y="40"/>
                  <a:pt x="33" y="40"/>
                  <a:pt x="33" y="40"/>
                </a:cubicBezTo>
                <a:cubicBezTo>
                  <a:pt x="34" y="40"/>
                  <a:pt x="34" y="40"/>
                  <a:pt x="34" y="40"/>
                </a:cubicBezTo>
                <a:cubicBezTo>
                  <a:pt x="37" y="41"/>
                  <a:pt x="37" y="41"/>
                  <a:pt x="37" y="41"/>
                </a:cubicBezTo>
                <a:cubicBezTo>
                  <a:pt x="37" y="40"/>
                  <a:pt x="37" y="40"/>
                  <a:pt x="37" y="40"/>
                </a:cubicBezTo>
                <a:cubicBezTo>
                  <a:pt x="38" y="39"/>
                  <a:pt x="38" y="39"/>
                  <a:pt x="38" y="39"/>
                </a:cubicBezTo>
                <a:cubicBezTo>
                  <a:pt x="38" y="38"/>
                  <a:pt x="38" y="38"/>
                  <a:pt x="38" y="38"/>
                </a:cubicBezTo>
                <a:cubicBezTo>
                  <a:pt x="36" y="36"/>
                  <a:pt x="36" y="36"/>
                  <a:pt x="36" y="36"/>
                </a:cubicBezTo>
                <a:cubicBezTo>
                  <a:pt x="36" y="36"/>
                  <a:pt x="36" y="36"/>
                  <a:pt x="36" y="36"/>
                </a:cubicBezTo>
                <a:cubicBezTo>
                  <a:pt x="39" y="34"/>
                  <a:pt x="39" y="34"/>
                  <a:pt x="39" y="34"/>
                </a:cubicBezTo>
                <a:close/>
                <a:moveTo>
                  <a:pt x="33" y="35"/>
                </a:moveTo>
                <a:cubicBezTo>
                  <a:pt x="33" y="36"/>
                  <a:pt x="33" y="37"/>
                  <a:pt x="32" y="38"/>
                </a:cubicBezTo>
                <a:cubicBezTo>
                  <a:pt x="31" y="38"/>
                  <a:pt x="30" y="39"/>
                  <a:pt x="29" y="39"/>
                </a:cubicBezTo>
                <a:cubicBezTo>
                  <a:pt x="28" y="39"/>
                  <a:pt x="27" y="38"/>
                  <a:pt x="26" y="38"/>
                </a:cubicBezTo>
                <a:cubicBezTo>
                  <a:pt x="26" y="37"/>
                  <a:pt x="25" y="36"/>
                  <a:pt x="25" y="35"/>
                </a:cubicBezTo>
                <a:cubicBezTo>
                  <a:pt x="25" y="34"/>
                  <a:pt x="26" y="33"/>
                  <a:pt x="26" y="32"/>
                </a:cubicBezTo>
                <a:cubicBezTo>
                  <a:pt x="27" y="31"/>
                  <a:pt x="28" y="31"/>
                  <a:pt x="29" y="31"/>
                </a:cubicBezTo>
                <a:cubicBezTo>
                  <a:pt x="30" y="31"/>
                  <a:pt x="31" y="31"/>
                  <a:pt x="32" y="32"/>
                </a:cubicBezTo>
                <a:cubicBezTo>
                  <a:pt x="33" y="33"/>
                  <a:pt x="33" y="34"/>
                  <a:pt x="33" y="35"/>
                </a:cubicBezTo>
                <a:close/>
                <a:moveTo>
                  <a:pt x="27" y="35"/>
                </a:moveTo>
                <a:cubicBezTo>
                  <a:pt x="27" y="34"/>
                  <a:pt x="28" y="33"/>
                  <a:pt x="29" y="33"/>
                </a:cubicBezTo>
                <a:cubicBezTo>
                  <a:pt x="30" y="33"/>
                  <a:pt x="31" y="34"/>
                  <a:pt x="31" y="35"/>
                </a:cubicBezTo>
                <a:cubicBezTo>
                  <a:pt x="31" y="36"/>
                  <a:pt x="30" y="36"/>
                  <a:pt x="29" y="36"/>
                </a:cubicBezTo>
                <a:cubicBezTo>
                  <a:pt x="28" y="36"/>
                  <a:pt x="27" y="36"/>
                  <a:pt x="27" y="35"/>
                </a:cubicBezTo>
                <a:close/>
                <a:moveTo>
                  <a:pt x="45" y="28"/>
                </a:moveTo>
                <a:cubicBezTo>
                  <a:pt x="45" y="28"/>
                  <a:pt x="45" y="28"/>
                  <a:pt x="45" y="28"/>
                </a:cubicBezTo>
                <a:cubicBezTo>
                  <a:pt x="45" y="27"/>
                  <a:pt x="45" y="27"/>
                  <a:pt x="45" y="27"/>
                </a:cubicBezTo>
                <a:cubicBezTo>
                  <a:pt x="46" y="26"/>
                  <a:pt x="46" y="26"/>
                  <a:pt x="46" y="26"/>
                </a:cubicBezTo>
                <a:cubicBezTo>
                  <a:pt x="46" y="26"/>
                  <a:pt x="46" y="26"/>
                  <a:pt x="46" y="26"/>
                </a:cubicBezTo>
                <a:cubicBezTo>
                  <a:pt x="46" y="26"/>
                  <a:pt x="46" y="26"/>
                  <a:pt x="46" y="26"/>
                </a:cubicBezTo>
                <a:cubicBezTo>
                  <a:pt x="46" y="25"/>
                  <a:pt x="46" y="25"/>
                  <a:pt x="46" y="25"/>
                </a:cubicBezTo>
                <a:cubicBezTo>
                  <a:pt x="45" y="25"/>
                  <a:pt x="45" y="25"/>
                  <a:pt x="45" y="25"/>
                </a:cubicBezTo>
                <a:cubicBezTo>
                  <a:pt x="45" y="25"/>
                  <a:pt x="45" y="25"/>
                  <a:pt x="45" y="25"/>
                </a:cubicBezTo>
                <a:cubicBezTo>
                  <a:pt x="44" y="25"/>
                  <a:pt x="44" y="25"/>
                  <a:pt x="44" y="25"/>
                </a:cubicBezTo>
                <a:cubicBezTo>
                  <a:pt x="43" y="25"/>
                  <a:pt x="43" y="24"/>
                  <a:pt x="42" y="24"/>
                </a:cubicBezTo>
                <a:cubicBezTo>
                  <a:pt x="42" y="23"/>
                  <a:pt x="42" y="23"/>
                  <a:pt x="42" y="23"/>
                </a:cubicBezTo>
                <a:cubicBezTo>
                  <a:pt x="42" y="22"/>
                  <a:pt x="42" y="22"/>
                  <a:pt x="42" y="22"/>
                </a:cubicBezTo>
                <a:cubicBezTo>
                  <a:pt x="41" y="22"/>
                  <a:pt x="41" y="22"/>
                  <a:pt x="41" y="22"/>
                </a:cubicBezTo>
                <a:cubicBezTo>
                  <a:pt x="40" y="23"/>
                  <a:pt x="40" y="23"/>
                  <a:pt x="40" y="23"/>
                </a:cubicBezTo>
                <a:cubicBezTo>
                  <a:pt x="40" y="24"/>
                  <a:pt x="40" y="24"/>
                  <a:pt x="40" y="24"/>
                </a:cubicBezTo>
                <a:cubicBezTo>
                  <a:pt x="39" y="24"/>
                  <a:pt x="39" y="25"/>
                  <a:pt x="39" y="25"/>
                </a:cubicBezTo>
                <a:cubicBezTo>
                  <a:pt x="37" y="25"/>
                  <a:pt x="37" y="25"/>
                  <a:pt x="37" y="25"/>
                </a:cubicBezTo>
                <a:cubicBezTo>
                  <a:pt x="37" y="25"/>
                  <a:pt x="37" y="25"/>
                  <a:pt x="37" y="25"/>
                </a:cubicBezTo>
                <a:cubicBezTo>
                  <a:pt x="37" y="25"/>
                  <a:pt x="37" y="25"/>
                  <a:pt x="37" y="25"/>
                </a:cubicBezTo>
                <a:cubicBezTo>
                  <a:pt x="36" y="26"/>
                  <a:pt x="36" y="26"/>
                  <a:pt x="36" y="26"/>
                </a:cubicBezTo>
                <a:cubicBezTo>
                  <a:pt x="36" y="26"/>
                  <a:pt x="36" y="26"/>
                  <a:pt x="36" y="26"/>
                </a:cubicBezTo>
                <a:cubicBezTo>
                  <a:pt x="36" y="26"/>
                  <a:pt x="36" y="26"/>
                  <a:pt x="36" y="26"/>
                </a:cubicBezTo>
                <a:cubicBezTo>
                  <a:pt x="38" y="27"/>
                  <a:pt x="38" y="27"/>
                  <a:pt x="38" y="27"/>
                </a:cubicBezTo>
                <a:cubicBezTo>
                  <a:pt x="37" y="28"/>
                  <a:pt x="37" y="28"/>
                  <a:pt x="37" y="28"/>
                </a:cubicBezTo>
                <a:cubicBezTo>
                  <a:pt x="38" y="28"/>
                  <a:pt x="38" y="28"/>
                  <a:pt x="38" y="28"/>
                </a:cubicBezTo>
                <a:cubicBezTo>
                  <a:pt x="36" y="29"/>
                  <a:pt x="36" y="29"/>
                  <a:pt x="36" y="29"/>
                </a:cubicBezTo>
                <a:cubicBezTo>
                  <a:pt x="36" y="30"/>
                  <a:pt x="36" y="30"/>
                  <a:pt x="36" y="30"/>
                </a:cubicBezTo>
                <a:cubicBezTo>
                  <a:pt x="36" y="30"/>
                  <a:pt x="36" y="30"/>
                  <a:pt x="36" y="30"/>
                </a:cubicBezTo>
                <a:cubicBezTo>
                  <a:pt x="37" y="31"/>
                  <a:pt x="37" y="31"/>
                  <a:pt x="37" y="31"/>
                </a:cubicBezTo>
                <a:cubicBezTo>
                  <a:pt x="37" y="31"/>
                  <a:pt x="37" y="31"/>
                  <a:pt x="37" y="31"/>
                </a:cubicBezTo>
                <a:cubicBezTo>
                  <a:pt x="37" y="31"/>
                  <a:pt x="37" y="31"/>
                  <a:pt x="37" y="31"/>
                </a:cubicBezTo>
                <a:cubicBezTo>
                  <a:pt x="39" y="31"/>
                  <a:pt x="39" y="31"/>
                  <a:pt x="39" y="31"/>
                </a:cubicBezTo>
                <a:cubicBezTo>
                  <a:pt x="39" y="31"/>
                  <a:pt x="39" y="31"/>
                  <a:pt x="40" y="31"/>
                </a:cubicBezTo>
                <a:cubicBezTo>
                  <a:pt x="40" y="33"/>
                  <a:pt x="40" y="33"/>
                  <a:pt x="40" y="33"/>
                </a:cubicBezTo>
                <a:cubicBezTo>
                  <a:pt x="41" y="33"/>
                  <a:pt x="41" y="33"/>
                  <a:pt x="41" y="33"/>
                </a:cubicBezTo>
                <a:cubicBezTo>
                  <a:pt x="42" y="33"/>
                  <a:pt x="42" y="33"/>
                  <a:pt x="42" y="33"/>
                </a:cubicBezTo>
                <a:cubicBezTo>
                  <a:pt x="42" y="33"/>
                  <a:pt x="42" y="33"/>
                  <a:pt x="42" y="33"/>
                </a:cubicBezTo>
                <a:cubicBezTo>
                  <a:pt x="42" y="31"/>
                  <a:pt x="42" y="31"/>
                  <a:pt x="42" y="31"/>
                </a:cubicBezTo>
                <a:cubicBezTo>
                  <a:pt x="43" y="31"/>
                  <a:pt x="43" y="31"/>
                  <a:pt x="44" y="31"/>
                </a:cubicBezTo>
                <a:cubicBezTo>
                  <a:pt x="45" y="31"/>
                  <a:pt x="45" y="31"/>
                  <a:pt x="45" y="31"/>
                </a:cubicBezTo>
                <a:cubicBezTo>
                  <a:pt x="45" y="31"/>
                  <a:pt x="45" y="31"/>
                  <a:pt x="45" y="31"/>
                </a:cubicBezTo>
                <a:cubicBezTo>
                  <a:pt x="46" y="31"/>
                  <a:pt x="46" y="31"/>
                  <a:pt x="46" y="31"/>
                </a:cubicBezTo>
                <a:cubicBezTo>
                  <a:pt x="46" y="30"/>
                  <a:pt x="46" y="30"/>
                  <a:pt x="46" y="30"/>
                </a:cubicBezTo>
                <a:cubicBezTo>
                  <a:pt x="46" y="30"/>
                  <a:pt x="46" y="30"/>
                  <a:pt x="46" y="30"/>
                </a:cubicBezTo>
                <a:cubicBezTo>
                  <a:pt x="46" y="29"/>
                  <a:pt x="46" y="29"/>
                  <a:pt x="46" y="29"/>
                </a:cubicBezTo>
                <a:cubicBezTo>
                  <a:pt x="45" y="28"/>
                  <a:pt x="45" y="28"/>
                  <a:pt x="45" y="28"/>
                </a:cubicBezTo>
                <a:close/>
                <a:moveTo>
                  <a:pt x="43" y="28"/>
                </a:moveTo>
                <a:cubicBezTo>
                  <a:pt x="43" y="29"/>
                  <a:pt x="42" y="29"/>
                  <a:pt x="41" y="29"/>
                </a:cubicBezTo>
                <a:cubicBezTo>
                  <a:pt x="40" y="29"/>
                  <a:pt x="40" y="29"/>
                  <a:pt x="40" y="28"/>
                </a:cubicBezTo>
                <a:cubicBezTo>
                  <a:pt x="40" y="27"/>
                  <a:pt x="40" y="26"/>
                  <a:pt x="41" y="26"/>
                </a:cubicBezTo>
                <a:cubicBezTo>
                  <a:pt x="42" y="26"/>
                  <a:pt x="43" y="27"/>
                  <a:pt x="43"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9" name="Oval 53"/>
          <p:cNvSpPr>
            <a:spLocks noChangeArrowheads="1"/>
          </p:cNvSpPr>
          <p:nvPr/>
        </p:nvSpPr>
        <p:spPr bwMode="auto">
          <a:xfrm>
            <a:off x="7603489" y="3115778"/>
            <a:ext cx="908029" cy="912709"/>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0" name="Freeform 54"/>
          <p:cNvSpPr>
            <a:spLocks noEditPoints="1"/>
          </p:cNvSpPr>
          <p:nvPr/>
        </p:nvSpPr>
        <p:spPr bwMode="auto">
          <a:xfrm>
            <a:off x="7832836" y="3377889"/>
            <a:ext cx="449334" cy="388487"/>
          </a:xfrm>
          <a:custGeom>
            <a:avLst/>
            <a:gdLst>
              <a:gd name="T0" fmla="*/ 66 w 69"/>
              <a:gd name="T1" fmla="*/ 56 h 59"/>
              <a:gd name="T2" fmla="*/ 0 w 69"/>
              <a:gd name="T3" fmla="*/ 10 h 59"/>
              <a:gd name="T4" fmla="*/ 0 w 69"/>
              <a:gd name="T5" fmla="*/ 59 h 59"/>
              <a:gd name="T6" fmla="*/ 69 w 69"/>
              <a:gd name="T7" fmla="*/ 0 h 59"/>
              <a:gd name="T8" fmla="*/ 0 w 69"/>
              <a:gd name="T9" fmla="*/ 0 h 59"/>
              <a:gd name="T10" fmla="*/ 40 w 69"/>
              <a:gd name="T11" fmla="*/ 33 h 59"/>
              <a:gd name="T12" fmla="*/ 38 w 69"/>
              <a:gd name="T13" fmla="*/ 30 h 59"/>
              <a:gd name="T14" fmla="*/ 36 w 69"/>
              <a:gd name="T15" fmla="*/ 28 h 59"/>
              <a:gd name="T16" fmla="*/ 32 w 69"/>
              <a:gd name="T17" fmla="*/ 26 h 59"/>
              <a:gd name="T18" fmla="*/ 29 w 69"/>
              <a:gd name="T19" fmla="*/ 26 h 59"/>
              <a:gd name="T20" fmla="*/ 25 w 69"/>
              <a:gd name="T21" fmla="*/ 28 h 59"/>
              <a:gd name="T22" fmla="*/ 23 w 69"/>
              <a:gd name="T23" fmla="*/ 30 h 59"/>
              <a:gd name="T24" fmla="*/ 21 w 69"/>
              <a:gd name="T25" fmla="*/ 33 h 59"/>
              <a:gd name="T26" fmla="*/ 21 w 69"/>
              <a:gd name="T27" fmla="*/ 36 h 59"/>
              <a:gd name="T28" fmla="*/ 21 w 69"/>
              <a:gd name="T29" fmla="*/ 40 h 59"/>
              <a:gd name="T30" fmla="*/ 23 w 69"/>
              <a:gd name="T31" fmla="*/ 43 h 59"/>
              <a:gd name="T32" fmla="*/ 26 w 69"/>
              <a:gd name="T33" fmla="*/ 46 h 59"/>
              <a:gd name="T34" fmla="*/ 29 w 69"/>
              <a:gd name="T35" fmla="*/ 47 h 59"/>
              <a:gd name="T36" fmla="*/ 31 w 69"/>
              <a:gd name="T37" fmla="*/ 44 h 59"/>
              <a:gd name="T38" fmla="*/ 35 w 69"/>
              <a:gd name="T39" fmla="*/ 46 h 59"/>
              <a:gd name="T40" fmla="*/ 36 w 69"/>
              <a:gd name="T41" fmla="*/ 42 h 59"/>
              <a:gd name="T42" fmla="*/ 40 w 69"/>
              <a:gd name="T43" fmla="*/ 41 h 59"/>
              <a:gd name="T44" fmla="*/ 38 w 69"/>
              <a:gd name="T45" fmla="*/ 38 h 59"/>
              <a:gd name="T46" fmla="*/ 34 w 69"/>
              <a:gd name="T47" fmla="*/ 40 h 59"/>
              <a:gd name="T48" fmla="*/ 27 w 69"/>
              <a:gd name="T49" fmla="*/ 37 h 59"/>
              <a:gd name="T50" fmla="*/ 34 w 69"/>
              <a:gd name="T51" fmla="*/ 34 h 59"/>
              <a:gd name="T52" fmla="*/ 31 w 69"/>
              <a:gd name="T53" fmla="*/ 35 h 59"/>
              <a:gd name="T54" fmla="*/ 29 w 69"/>
              <a:gd name="T55" fmla="*/ 37 h 59"/>
              <a:gd name="T56" fmla="*/ 48 w 69"/>
              <a:gd name="T57" fmla="*/ 28 h 59"/>
              <a:gd name="T58" fmla="*/ 49 w 69"/>
              <a:gd name="T59" fmla="*/ 27 h 59"/>
              <a:gd name="T60" fmla="*/ 48 w 69"/>
              <a:gd name="T61" fmla="*/ 26 h 59"/>
              <a:gd name="T62" fmla="*/ 45 w 69"/>
              <a:gd name="T63" fmla="*/ 24 h 59"/>
              <a:gd name="T64" fmla="*/ 43 w 69"/>
              <a:gd name="T65" fmla="*/ 24 h 59"/>
              <a:gd name="T66" fmla="*/ 39 w 69"/>
              <a:gd name="T67" fmla="*/ 26 h 59"/>
              <a:gd name="T68" fmla="*/ 38 w 69"/>
              <a:gd name="T69" fmla="*/ 27 h 59"/>
              <a:gd name="T70" fmla="*/ 40 w 69"/>
              <a:gd name="T71" fmla="*/ 28 h 59"/>
              <a:gd name="T72" fmla="*/ 38 w 69"/>
              <a:gd name="T73" fmla="*/ 31 h 59"/>
              <a:gd name="T74" fmla="*/ 39 w 69"/>
              <a:gd name="T75" fmla="*/ 32 h 59"/>
              <a:gd name="T76" fmla="*/ 41 w 69"/>
              <a:gd name="T77" fmla="*/ 32 h 59"/>
              <a:gd name="T78" fmla="*/ 43 w 69"/>
              <a:gd name="T79" fmla="*/ 35 h 59"/>
              <a:gd name="T80" fmla="*/ 45 w 69"/>
              <a:gd name="T81" fmla="*/ 33 h 59"/>
              <a:gd name="T82" fmla="*/ 48 w 69"/>
              <a:gd name="T83" fmla="*/ 33 h 59"/>
              <a:gd name="T84" fmla="*/ 49 w 69"/>
              <a:gd name="T85" fmla="*/ 31 h 59"/>
              <a:gd name="T86" fmla="*/ 45 w 69"/>
              <a:gd name="T87" fmla="*/ 29 h 59"/>
              <a:gd name="T88" fmla="*/ 44 w 69"/>
              <a:gd name="T89"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59">
                <a:moveTo>
                  <a:pt x="3" y="14"/>
                </a:moveTo>
                <a:cubicBezTo>
                  <a:pt x="3" y="56"/>
                  <a:pt x="3" y="56"/>
                  <a:pt x="3" y="56"/>
                </a:cubicBezTo>
                <a:cubicBezTo>
                  <a:pt x="66" y="56"/>
                  <a:pt x="66" y="56"/>
                  <a:pt x="66" y="56"/>
                </a:cubicBezTo>
                <a:cubicBezTo>
                  <a:pt x="66" y="14"/>
                  <a:pt x="66" y="14"/>
                  <a:pt x="66" y="14"/>
                </a:cubicBezTo>
                <a:cubicBezTo>
                  <a:pt x="3" y="14"/>
                  <a:pt x="3" y="14"/>
                  <a:pt x="3" y="14"/>
                </a:cubicBezTo>
                <a:close/>
                <a:moveTo>
                  <a:pt x="0" y="10"/>
                </a:moveTo>
                <a:cubicBezTo>
                  <a:pt x="69" y="10"/>
                  <a:pt x="69" y="10"/>
                  <a:pt x="69" y="10"/>
                </a:cubicBezTo>
                <a:cubicBezTo>
                  <a:pt x="69" y="59"/>
                  <a:pt x="69" y="59"/>
                  <a:pt x="69" y="59"/>
                </a:cubicBezTo>
                <a:cubicBezTo>
                  <a:pt x="0" y="59"/>
                  <a:pt x="0" y="59"/>
                  <a:pt x="0" y="59"/>
                </a:cubicBezTo>
                <a:cubicBezTo>
                  <a:pt x="0" y="10"/>
                  <a:pt x="0" y="10"/>
                  <a:pt x="0" y="10"/>
                </a:cubicBezTo>
                <a:close/>
                <a:moveTo>
                  <a:pt x="0" y="0"/>
                </a:moveTo>
                <a:cubicBezTo>
                  <a:pt x="69" y="0"/>
                  <a:pt x="69" y="0"/>
                  <a:pt x="69" y="0"/>
                </a:cubicBezTo>
                <a:cubicBezTo>
                  <a:pt x="69" y="7"/>
                  <a:pt x="69" y="7"/>
                  <a:pt x="69" y="7"/>
                </a:cubicBezTo>
                <a:cubicBezTo>
                  <a:pt x="0" y="7"/>
                  <a:pt x="0" y="7"/>
                  <a:pt x="0" y="7"/>
                </a:cubicBezTo>
                <a:cubicBezTo>
                  <a:pt x="0" y="0"/>
                  <a:pt x="0" y="0"/>
                  <a:pt x="0" y="0"/>
                </a:cubicBezTo>
                <a:close/>
                <a:moveTo>
                  <a:pt x="41" y="36"/>
                </a:moveTo>
                <a:cubicBezTo>
                  <a:pt x="41" y="34"/>
                  <a:pt x="41" y="34"/>
                  <a:pt x="41" y="34"/>
                </a:cubicBezTo>
                <a:cubicBezTo>
                  <a:pt x="41" y="34"/>
                  <a:pt x="41" y="33"/>
                  <a:pt x="40" y="33"/>
                </a:cubicBezTo>
                <a:cubicBezTo>
                  <a:pt x="37" y="33"/>
                  <a:pt x="37" y="33"/>
                  <a:pt x="37" y="33"/>
                </a:cubicBezTo>
                <a:cubicBezTo>
                  <a:pt x="37" y="33"/>
                  <a:pt x="37" y="33"/>
                  <a:pt x="37" y="33"/>
                </a:cubicBezTo>
                <a:cubicBezTo>
                  <a:pt x="38" y="30"/>
                  <a:pt x="38" y="30"/>
                  <a:pt x="38" y="30"/>
                </a:cubicBezTo>
                <a:cubicBezTo>
                  <a:pt x="38" y="29"/>
                  <a:pt x="38" y="29"/>
                  <a:pt x="38" y="29"/>
                </a:cubicBezTo>
                <a:cubicBezTo>
                  <a:pt x="37" y="28"/>
                  <a:pt x="37" y="28"/>
                  <a:pt x="37" y="28"/>
                </a:cubicBezTo>
                <a:cubicBezTo>
                  <a:pt x="36" y="28"/>
                  <a:pt x="36" y="28"/>
                  <a:pt x="36" y="28"/>
                </a:cubicBezTo>
                <a:cubicBezTo>
                  <a:pt x="34" y="30"/>
                  <a:pt x="34" y="30"/>
                  <a:pt x="34" y="30"/>
                </a:cubicBezTo>
                <a:cubicBezTo>
                  <a:pt x="33" y="30"/>
                  <a:pt x="33" y="30"/>
                  <a:pt x="33" y="30"/>
                </a:cubicBezTo>
                <a:cubicBezTo>
                  <a:pt x="32" y="26"/>
                  <a:pt x="32" y="26"/>
                  <a:pt x="32" y="26"/>
                </a:cubicBezTo>
                <a:cubicBezTo>
                  <a:pt x="32" y="26"/>
                  <a:pt x="32" y="26"/>
                  <a:pt x="32" y="26"/>
                </a:cubicBezTo>
                <a:cubicBezTo>
                  <a:pt x="30" y="26"/>
                  <a:pt x="30" y="26"/>
                  <a:pt x="30" y="26"/>
                </a:cubicBezTo>
                <a:cubicBezTo>
                  <a:pt x="29" y="26"/>
                  <a:pt x="29" y="26"/>
                  <a:pt x="29" y="26"/>
                </a:cubicBezTo>
                <a:cubicBezTo>
                  <a:pt x="29" y="30"/>
                  <a:pt x="29" y="30"/>
                  <a:pt x="29" y="30"/>
                </a:cubicBezTo>
                <a:cubicBezTo>
                  <a:pt x="28" y="30"/>
                  <a:pt x="28" y="30"/>
                  <a:pt x="28" y="30"/>
                </a:cubicBezTo>
                <a:cubicBezTo>
                  <a:pt x="25" y="28"/>
                  <a:pt x="25" y="28"/>
                  <a:pt x="25" y="28"/>
                </a:cubicBezTo>
                <a:cubicBezTo>
                  <a:pt x="25" y="28"/>
                  <a:pt x="25" y="28"/>
                  <a:pt x="25" y="28"/>
                </a:cubicBezTo>
                <a:cubicBezTo>
                  <a:pt x="23" y="29"/>
                  <a:pt x="23" y="29"/>
                  <a:pt x="23" y="29"/>
                </a:cubicBezTo>
                <a:cubicBezTo>
                  <a:pt x="23" y="30"/>
                  <a:pt x="23" y="30"/>
                  <a:pt x="23" y="30"/>
                </a:cubicBezTo>
                <a:cubicBezTo>
                  <a:pt x="25" y="33"/>
                  <a:pt x="25" y="33"/>
                  <a:pt x="25" y="33"/>
                </a:cubicBezTo>
                <a:cubicBezTo>
                  <a:pt x="24" y="33"/>
                  <a:pt x="24" y="33"/>
                  <a:pt x="24" y="33"/>
                </a:cubicBezTo>
                <a:cubicBezTo>
                  <a:pt x="21" y="33"/>
                  <a:pt x="21" y="33"/>
                  <a:pt x="21" y="33"/>
                </a:cubicBezTo>
                <a:cubicBezTo>
                  <a:pt x="21" y="34"/>
                  <a:pt x="21" y="34"/>
                  <a:pt x="21" y="34"/>
                </a:cubicBezTo>
                <a:cubicBezTo>
                  <a:pt x="20" y="36"/>
                  <a:pt x="20" y="36"/>
                  <a:pt x="20" y="36"/>
                </a:cubicBezTo>
                <a:cubicBezTo>
                  <a:pt x="21" y="36"/>
                  <a:pt x="21" y="36"/>
                  <a:pt x="21" y="36"/>
                </a:cubicBezTo>
                <a:cubicBezTo>
                  <a:pt x="23" y="38"/>
                  <a:pt x="23" y="38"/>
                  <a:pt x="23" y="38"/>
                </a:cubicBezTo>
                <a:cubicBezTo>
                  <a:pt x="23" y="38"/>
                  <a:pt x="23" y="38"/>
                  <a:pt x="24" y="38"/>
                </a:cubicBezTo>
                <a:cubicBezTo>
                  <a:pt x="21" y="40"/>
                  <a:pt x="21" y="40"/>
                  <a:pt x="21" y="40"/>
                </a:cubicBezTo>
                <a:cubicBezTo>
                  <a:pt x="21" y="41"/>
                  <a:pt x="21" y="41"/>
                  <a:pt x="21" y="41"/>
                </a:cubicBezTo>
                <a:cubicBezTo>
                  <a:pt x="22" y="43"/>
                  <a:pt x="22" y="43"/>
                  <a:pt x="22" y="43"/>
                </a:cubicBezTo>
                <a:cubicBezTo>
                  <a:pt x="23" y="43"/>
                  <a:pt x="23" y="43"/>
                  <a:pt x="23" y="43"/>
                </a:cubicBezTo>
                <a:cubicBezTo>
                  <a:pt x="26" y="42"/>
                  <a:pt x="26" y="42"/>
                  <a:pt x="26" y="42"/>
                </a:cubicBezTo>
                <a:cubicBezTo>
                  <a:pt x="26" y="43"/>
                  <a:pt x="26" y="43"/>
                  <a:pt x="26" y="43"/>
                </a:cubicBezTo>
                <a:cubicBezTo>
                  <a:pt x="26" y="46"/>
                  <a:pt x="26" y="46"/>
                  <a:pt x="26" y="46"/>
                </a:cubicBezTo>
                <a:cubicBezTo>
                  <a:pt x="26" y="46"/>
                  <a:pt x="26" y="46"/>
                  <a:pt x="26" y="46"/>
                </a:cubicBezTo>
                <a:cubicBezTo>
                  <a:pt x="28" y="47"/>
                  <a:pt x="28" y="47"/>
                  <a:pt x="28" y="47"/>
                </a:cubicBezTo>
                <a:cubicBezTo>
                  <a:pt x="29" y="47"/>
                  <a:pt x="29" y="47"/>
                  <a:pt x="29" y="47"/>
                </a:cubicBezTo>
                <a:cubicBezTo>
                  <a:pt x="30" y="44"/>
                  <a:pt x="30" y="44"/>
                  <a:pt x="30" y="44"/>
                </a:cubicBezTo>
                <a:cubicBezTo>
                  <a:pt x="31" y="44"/>
                  <a:pt x="31" y="44"/>
                  <a:pt x="31" y="44"/>
                </a:cubicBezTo>
                <a:cubicBezTo>
                  <a:pt x="31" y="44"/>
                  <a:pt x="31" y="44"/>
                  <a:pt x="31" y="44"/>
                </a:cubicBezTo>
                <a:cubicBezTo>
                  <a:pt x="33" y="47"/>
                  <a:pt x="33" y="47"/>
                  <a:pt x="33" y="47"/>
                </a:cubicBezTo>
                <a:cubicBezTo>
                  <a:pt x="33" y="47"/>
                  <a:pt x="33" y="47"/>
                  <a:pt x="33" y="47"/>
                </a:cubicBezTo>
                <a:cubicBezTo>
                  <a:pt x="35" y="46"/>
                  <a:pt x="35" y="46"/>
                  <a:pt x="35" y="46"/>
                </a:cubicBezTo>
                <a:cubicBezTo>
                  <a:pt x="36" y="46"/>
                  <a:pt x="36" y="46"/>
                  <a:pt x="36" y="46"/>
                </a:cubicBezTo>
                <a:cubicBezTo>
                  <a:pt x="35" y="43"/>
                  <a:pt x="35" y="43"/>
                  <a:pt x="35" y="43"/>
                </a:cubicBezTo>
                <a:cubicBezTo>
                  <a:pt x="36" y="42"/>
                  <a:pt x="36" y="42"/>
                  <a:pt x="36" y="42"/>
                </a:cubicBezTo>
                <a:cubicBezTo>
                  <a:pt x="39" y="43"/>
                  <a:pt x="39" y="43"/>
                  <a:pt x="39" y="43"/>
                </a:cubicBezTo>
                <a:cubicBezTo>
                  <a:pt x="39" y="43"/>
                  <a:pt x="39" y="43"/>
                  <a:pt x="39" y="43"/>
                </a:cubicBezTo>
                <a:cubicBezTo>
                  <a:pt x="40" y="41"/>
                  <a:pt x="40" y="41"/>
                  <a:pt x="40" y="41"/>
                </a:cubicBezTo>
                <a:cubicBezTo>
                  <a:pt x="40" y="40"/>
                  <a:pt x="40" y="40"/>
                  <a:pt x="40" y="40"/>
                </a:cubicBezTo>
                <a:cubicBezTo>
                  <a:pt x="38" y="38"/>
                  <a:pt x="38" y="38"/>
                  <a:pt x="38" y="38"/>
                </a:cubicBezTo>
                <a:cubicBezTo>
                  <a:pt x="38" y="38"/>
                  <a:pt x="38" y="38"/>
                  <a:pt x="38" y="38"/>
                </a:cubicBezTo>
                <a:cubicBezTo>
                  <a:pt x="41" y="36"/>
                  <a:pt x="41" y="36"/>
                  <a:pt x="41" y="36"/>
                </a:cubicBezTo>
                <a:close/>
                <a:moveTo>
                  <a:pt x="35" y="37"/>
                </a:moveTo>
                <a:cubicBezTo>
                  <a:pt x="35" y="38"/>
                  <a:pt x="34" y="39"/>
                  <a:pt x="34" y="40"/>
                </a:cubicBezTo>
                <a:cubicBezTo>
                  <a:pt x="33" y="40"/>
                  <a:pt x="32" y="41"/>
                  <a:pt x="31" y="41"/>
                </a:cubicBezTo>
                <a:cubicBezTo>
                  <a:pt x="30" y="41"/>
                  <a:pt x="29" y="40"/>
                  <a:pt x="28" y="40"/>
                </a:cubicBezTo>
                <a:cubicBezTo>
                  <a:pt x="27" y="39"/>
                  <a:pt x="27" y="38"/>
                  <a:pt x="27" y="37"/>
                </a:cubicBezTo>
                <a:cubicBezTo>
                  <a:pt x="27" y="35"/>
                  <a:pt x="27" y="34"/>
                  <a:pt x="28" y="34"/>
                </a:cubicBezTo>
                <a:cubicBezTo>
                  <a:pt x="29" y="33"/>
                  <a:pt x="30" y="32"/>
                  <a:pt x="31" y="32"/>
                </a:cubicBezTo>
                <a:cubicBezTo>
                  <a:pt x="32" y="32"/>
                  <a:pt x="33" y="33"/>
                  <a:pt x="34" y="34"/>
                </a:cubicBezTo>
                <a:cubicBezTo>
                  <a:pt x="34" y="34"/>
                  <a:pt x="35" y="35"/>
                  <a:pt x="35" y="37"/>
                </a:cubicBezTo>
                <a:close/>
                <a:moveTo>
                  <a:pt x="29" y="37"/>
                </a:moveTo>
                <a:cubicBezTo>
                  <a:pt x="29" y="36"/>
                  <a:pt x="30" y="35"/>
                  <a:pt x="31" y="35"/>
                </a:cubicBezTo>
                <a:cubicBezTo>
                  <a:pt x="32" y="35"/>
                  <a:pt x="33" y="36"/>
                  <a:pt x="33" y="37"/>
                </a:cubicBezTo>
                <a:cubicBezTo>
                  <a:pt x="33" y="38"/>
                  <a:pt x="32" y="39"/>
                  <a:pt x="31" y="39"/>
                </a:cubicBezTo>
                <a:cubicBezTo>
                  <a:pt x="30" y="39"/>
                  <a:pt x="29" y="38"/>
                  <a:pt x="29" y="37"/>
                </a:cubicBezTo>
                <a:close/>
                <a:moveTo>
                  <a:pt x="48" y="30"/>
                </a:moveTo>
                <a:cubicBezTo>
                  <a:pt x="48" y="29"/>
                  <a:pt x="48" y="29"/>
                  <a:pt x="48" y="29"/>
                </a:cubicBezTo>
                <a:cubicBezTo>
                  <a:pt x="48" y="28"/>
                  <a:pt x="48" y="28"/>
                  <a:pt x="48" y="28"/>
                </a:cubicBezTo>
                <a:cubicBezTo>
                  <a:pt x="49" y="27"/>
                  <a:pt x="49" y="27"/>
                  <a:pt x="49" y="27"/>
                </a:cubicBezTo>
                <a:cubicBezTo>
                  <a:pt x="49" y="27"/>
                  <a:pt x="49" y="27"/>
                  <a:pt x="49" y="27"/>
                </a:cubicBezTo>
                <a:cubicBezTo>
                  <a:pt x="49" y="27"/>
                  <a:pt x="49" y="27"/>
                  <a:pt x="49" y="27"/>
                </a:cubicBezTo>
                <a:cubicBezTo>
                  <a:pt x="48" y="26"/>
                  <a:pt x="48" y="26"/>
                  <a:pt x="48" y="26"/>
                </a:cubicBezTo>
                <a:cubicBezTo>
                  <a:pt x="48" y="26"/>
                  <a:pt x="48" y="26"/>
                  <a:pt x="48" y="26"/>
                </a:cubicBezTo>
                <a:cubicBezTo>
                  <a:pt x="48" y="26"/>
                  <a:pt x="48" y="26"/>
                  <a:pt x="48" y="26"/>
                </a:cubicBezTo>
                <a:cubicBezTo>
                  <a:pt x="46" y="26"/>
                  <a:pt x="46" y="26"/>
                  <a:pt x="46" y="26"/>
                </a:cubicBezTo>
                <a:cubicBezTo>
                  <a:pt x="46" y="26"/>
                  <a:pt x="45" y="26"/>
                  <a:pt x="45" y="25"/>
                </a:cubicBezTo>
                <a:cubicBezTo>
                  <a:pt x="45" y="24"/>
                  <a:pt x="45" y="24"/>
                  <a:pt x="45" y="24"/>
                </a:cubicBezTo>
                <a:cubicBezTo>
                  <a:pt x="44" y="24"/>
                  <a:pt x="44" y="24"/>
                  <a:pt x="44" y="24"/>
                </a:cubicBezTo>
                <a:cubicBezTo>
                  <a:pt x="43" y="24"/>
                  <a:pt x="43" y="24"/>
                  <a:pt x="43" y="24"/>
                </a:cubicBezTo>
                <a:cubicBezTo>
                  <a:pt x="43" y="24"/>
                  <a:pt x="43" y="24"/>
                  <a:pt x="43" y="24"/>
                </a:cubicBezTo>
                <a:cubicBezTo>
                  <a:pt x="42" y="25"/>
                  <a:pt x="42" y="25"/>
                  <a:pt x="42" y="25"/>
                </a:cubicBezTo>
                <a:cubicBezTo>
                  <a:pt x="42" y="26"/>
                  <a:pt x="41" y="26"/>
                  <a:pt x="41" y="26"/>
                </a:cubicBezTo>
                <a:cubicBezTo>
                  <a:pt x="39" y="26"/>
                  <a:pt x="39" y="26"/>
                  <a:pt x="39" y="26"/>
                </a:cubicBezTo>
                <a:cubicBezTo>
                  <a:pt x="39" y="26"/>
                  <a:pt x="39" y="26"/>
                  <a:pt x="39" y="26"/>
                </a:cubicBezTo>
                <a:cubicBezTo>
                  <a:pt x="39" y="26"/>
                  <a:pt x="39" y="26"/>
                  <a:pt x="39" y="26"/>
                </a:cubicBezTo>
                <a:cubicBezTo>
                  <a:pt x="38" y="27"/>
                  <a:pt x="38" y="27"/>
                  <a:pt x="38" y="27"/>
                </a:cubicBezTo>
                <a:cubicBezTo>
                  <a:pt x="38" y="27"/>
                  <a:pt x="38" y="27"/>
                  <a:pt x="38" y="27"/>
                </a:cubicBezTo>
                <a:cubicBezTo>
                  <a:pt x="38" y="27"/>
                  <a:pt x="38" y="27"/>
                  <a:pt x="38" y="27"/>
                </a:cubicBezTo>
                <a:cubicBezTo>
                  <a:pt x="40" y="28"/>
                  <a:pt x="40" y="28"/>
                  <a:pt x="40" y="28"/>
                </a:cubicBezTo>
                <a:cubicBezTo>
                  <a:pt x="39" y="29"/>
                  <a:pt x="39" y="29"/>
                  <a:pt x="39" y="29"/>
                </a:cubicBezTo>
                <a:cubicBezTo>
                  <a:pt x="40" y="30"/>
                  <a:pt x="40" y="30"/>
                  <a:pt x="40" y="30"/>
                </a:cubicBezTo>
                <a:cubicBezTo>
                  <a:pt x="38" y="31"/>
                  <a:pt x="38" y="31"/>
                  <a:pt x="38" y="31"/>
                </a:cubicBezTo>
                <a:cubicBezTo>
                  <a:pt x="38" y="31"/>
                  <a:pt x="38" y="31"/>
                  <a:pt x="38" y="31"/>
                </a:cubicBezTo>
                <a:cubicBezTo>
                  <a:pt x="38" y="32"/>
                  <a:pt x="38" y="32"/>
                  <a:pt x="38" y="32"/>
                </a:cubicBezTo>
                <a:cubicBezTo>
                  <a:pt x="39" y="32"/>
                  <a:pt x="39" y="32"/>
                  <a:pt x="39" y="32"/>
                </a:cubicBezTo>
                <a:cubicBezTo>
                  <a:pt x="39" y="33"/>
                  <a:pt x="39" y="33"/>
                  <a:pt x="39" y="33"/>
                </a:cubicBezTo>
                <a:cubicBezTo>
                  <a:pt x="39" y="33"/>
                  <a:pt x="39" y="33"/>
                  <a:pt x="39" y="33"/>
                </a:cubicBezTo>
                <a:cubicBezTo>
                  <a:pt x="41" y="32"/>
                  <a:pt x="41" y="32"/>
                  <a:pt x="41" y="32"/>
                </a:cubicBezTo>
                <a:cubicBezTo>
                  <a:pt x="41" y="33"/>
                  <a:pt x="42" y="33"/>
                  <a:pt x="42" y="33"/>
                </a:cubicBezTo>
                <a:cubicBezTo>
                  <a:pt x="43" y="35"/>
                  <a:pt x="43" y="35"/>
                  <a:pt x="43" y="35"/>
                </a:cubicBezTo>
                <a:cubicBezTo>
                  <a:pt x="43" y="35"/>
                  <a:pt x="43" y="35"/>
                  <a:pt x="43" y="35"/>
                </a:cubicBezTo>
                <a:cubicBezTo>
                  <a:pt x="44" y="35"/>
                  <a:pt x="44" y="35"/>
                  <a:pt x="44" y="35"/>
                </a:cubicBezTo>
                <a:cubicBezTo>
                  <a:pt x="45" y="35"/>
                  <a:pt x="45" y="35"/>
                  <a:pt x="45" y="35"/>
                </a:cubicBezTo>
                <a:cubicBezTo>
                  <a:pt x="45" y="33"/>
                  <a:pt x="45" y="33"/>
                  <a:pt x="45" y="33"/>
                </a:cubicBezTo>
                <a:cubicBezTo>
                  <a:pt x="45" y="33"/>
                  <a:pt x="46" y="33"/>
                  <a:pt x="46" y="32"/>
                </a:cubicBezTo>
                <a:cubicBezTo>
                  <a:pt x="48" y="33"/>
                  <a:pt x="48" y="33"/>
                  <a:pt x="48" y="33"/>
                </a:cubicBezTo>
                <a:cubicBezTo>
                  <a:pt x="48" y="33"/>
                  <a:pt x="48" y="33"/>
                  <a:pt x="48" y="33"/>
                </a:cubicBezTo>
                <a:cubicBezTo>
                  <a:pt x="48" y="32"/>
                  <a:pt x="48" y="32"/>
                  <a:pt x="48" y="32"/>
                </a:cubicBezTo>
                <a:cubicBezTo>
                  <a:pt x="49" y="32"/>
                  <a:pt x="49" y="32"/>
                  <a:pt x="49" y="32"/>
                </a:cubicBezTo>
                <a:cubicBezTo>
                  <a:pt x="49" y="31"/>
                  <a:pt x="49" y="31"/>
                  <a:pt x="49" y="31"/>
                </a:cubicBezTo>
                <a:cubicBezTo>
                  <a:pt x="49" y="31"/>
                  <a:pt x="49" y="31"/>
                  <a:pt x="49" y="31"/>
                </a:cubicBezTo>
                <a:cubicBezTo>
                  <a:pt x="48" y="30"/>
                  <a:pt x="48" y="30"/>
                  <a:pt x="48" y="30"/>
                </a:cubicBezTo>
                <a:close/>
                <a:moveTo>
                  <a:pt x="45" y="29"/>
                </a:moveTo>
                <a:cubicBezTo>
                  <a:pt x="45" y="30"/>
                  <a:pt x="44" y="31"/>
                  <a:pt x="44" y="31"/>
                </a:cubicBezTo>
                <a:cubicBezTo>
                  <a:pt x="43" y="31"/>
                  <a:pt x="42" y="30"/>
                  <a:pt x="42" y="29"/>
                </a:cubicBezTo>
                <a:cubicBezTo>
                  <a:pt x="42" y="28"/>
                  <a:pt x="43" y="28"/>
                  <a:pt x="44" y="28"/>
                </a:cubicBezTo>
                <a:cubicBezTo>
                  <a:pt x="44" y="28"/>
                  <a:pt x="45" y="28"/>
                  <a:pt x="45" y="29"/>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1" name="Freeform 55"/>
          <p:cNvSpPr>
            <a:spLocks/>
          </p:cNvSpPr>
          <p:nvPr/>
        </p:nvSpPr>
        <p:spPr bwMode="auto">
          <a:xfrm>
            <a:off x="7285210" y="5259475"/>
            <a:ext cx="556987" cy="444653"/>
          </a:xfrm>
          <a:custGeom>
            <a:avLst/>
            <a:gdLst>
              <a:gd name="T0" fmla="*/ 69 w 85"/>
              <a:gd name="T1" fmla="*/ 0 h 68"/>
              <a:gd name="T2" fmla="*/ 69 w 85"/>
              <a:gd name="T3" fmla="*/ 30 h 68"/>
              <a:gd name="T4" fmla="*/ 1 w 85"/>
              <a:gd name="T5" fmla="*/ 30 h 68"/>
              <a:gd name="T6" fmla="*/ 0 w 85"/>
              <a:gd name="T7" fmla="*/ 34 h 68"/>
              <a:gd name="T8" fmla="*/ 8 w 85"/>
              <a:gd name="T9" fmla="*/ 58 h 68"/>
              <a:gd name="T10" fmla="*/ 69 w 85"/>
              <a:gd name="T11" fmla="*/ 58 h 68"/>
              <a:gd name="T12" fmla="*/ 69 w 85"/>
              <a:gd name="T13" fmla="*/ 68 h 68"/>
              <a:gd name="T14" fmla="*/ 85 w 85"/>
              <a:gd name="T15" fmla="*/ 34 h 68"/>
              <a:gd name="T16" fmla="*/ 69 w 85"/>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8">
                <a:moveTo>
                  <a:pt x="69" y="0"/>
                </a:moveTo>
                <a:cubicBezTo>
                  <a:pt x="69" y="30"/>
                  <a:pt x="69" y="30"/>
                  <a:pt x="69" y="30"/>
                </a:cubicBezTo>
                <a:cubicBezTo>
                  <a:pt x="1" y="30"/>
                  <a:pt x="1" y="30"/>
                  <a:pt x="1" y="30"/>
                </a:cubicBezTo>
                <a:cubicBezTo>
                  <a:pt x="0" y="31"/>
                  <a:pt x="0" y="33"/>
                  <a:pt x="0" y="34"/>
                </a:cubicBezTo>
                <a:cubicBezTo>
                  <a:pt x="0" y="43"/>
                  <a:pt x="3" y="51"/>
                  <a:pt x="8" y="58"/>
                </a:cubicBezTo>
                <a:cubicBezTo>
                  <a:pt x="69" y="58"/>
                  <a:pt x="69" y="58"/>
                  <a:pt x="69" y="58"/>
                </a:cubicBezTo>
                <a:cubicBezTo>
                  <a:pt x="69" y="68"/>
                  <a:pt x="69" y="68"/>
                  <a:pt x="69" y="68"/>
                </a:cubicBezTo>
                <a:cubicBezTo>
                  <a:pt x="79" y="60"/>
                  <a:pt x="85" y="48"/>
                  <a:pt x="85" y="34"/>
                </a:cubicBezTo>
                <a:cubicBezTo>
                  <a:pt x="85" y="20"/>
                  <a:pt x="79" y="8"/>
                  <a:pt x="69"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2" name="Freeform 56"/>
          <p:cNvSpPr>
            <a:spLocks/>
          </p:cNvSpPr>
          <p:nvPr/>
        </p:nvSpPr>
        <p:spPr bwMode="auto">
          <a:xfrm>
            <a:off x="7294572" y="5198628"/>
            <a:ext cx="444653" cy="257431"/>
          </a:xfrm>
          <a:custGeom>
            <a:avLst/>
            <a:gdLst>
              <a:gd name="T0" fmla="*/ 42 w 68"/>
              <a:gd name="T1" fmla="*/ 0 h 39"/>
              <a:gd name="T2" fmla="*/ 0 w 68"/>
              <a:gd name="T3" fmla="*/ 39 h 39"/>
              <a:gd name="T4" fmla="*/ 68 w 68"/>
              <a:gd name="T5" fmla="*/ 39 h 39"/>
              <a:gd name="T6" fmla="*/ 68 w 68"/>
              <a:gd name="T7" fmla="*/ 9 h 39"/>
              <a:gd name="T8" fmla="*/ 42 w 68"/>
              <a:gd name="T9" fmla="*/ 0 h 39"/>
            </a:gdLst>
            <a:ahLst/>
            <a:cxnLst>
              <a:cxn ang="0">
                <a:pos x="T0" y="T1"/>
              </a:cxn>
              <a:cxn ang="0">
                <a:pos x="T2" y="T3"/>
              </a:cxn>
              <a:cxn ang="0">
                <a:pos x="T4" y="T5"/>
              </a:cxn>
              <a:cxn ang="0">
                <a:pos x="T6" y="T7"/>
              </a:cxn>
              <a:cxn ang="0">
                <a:pos x="T8" y="T9"/>
              </a:cxn>
            </a:cxnLst>
            <a:rect l="0" t="0" r="r" b="b"/>
            <a:pathLst>
              <a:path w="68" h="39">
                <a:moveTo>
                  <a:pt x="42" y="0"/>
                </a:moveTo>
                <a:cubicBezTo>
                  <a:pt x="20" y="0"/>
                  <a:pt x="2" y="17"/>
                  <a:pt x="0" y="39"/>
                </a:cubicBezTo>
                <a:cubicBezTo>
                  <a:pt x="68" y="39"/>
                  <a:pt x="68" y="39"/>
                  <a:pt x="68" y="39"/>
                </a:cubicBezTo>
                <a:cubicBezTo>
                  <a:pt x="68" y="9"/>
                  <a:pt x="68" y="9"/>
                  <a:pt x="68" y="9"/>
                </a:cubicBezTo>
                <a:cubicBezTo>
                  <a:pt x="61" y="4"/>
                  <a:pt x="52" y="0"/>
                  <a:pt x="42"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3" name="Freeform 57"/>
          <p:cNvSpPr>
            <a:spLocks/>
          </p:cNvSpPr>
          <p:nvPr/>
        </p:nvSpPr>
        <p:spPr bwMode="auto">
          <a:xfrm>
            <a:off x="7341377" y="5638600"/>
            <a:ext cx="397848" cy="117014"/>
          </a:xfrm>
          <a:custGeom>
            <a:avLst/>
            <a:gdLst>
              <a:gd name="T0" fmla="*/ 61 w 61"/>
              <a:gd name="T1" fmla="*/ 0 h 18"/>
              <a:gd name="T2" fmla="*/ 0 w 61"/>
              <a:gd name="T3" fmla="*/ 0 h 18"/>
              <a:gd name="T4" fmla="*/ 35 w 61"/>
              <a:gd name="T5" fmla="*/ 18 h 18"/>
              <a:gd name="T6" fmla="*/ 61 w 61"/>
              <a:gd name="T7" fmla="*/ 10 h 18"/>
              <a:gd name="T8" fmla="*/ 61 w 61"/>
              <a:gd name="T9" fmla="*/ 0 h 18"/>
            </a:gdLst>
            <a:ahLst/>
            <a:cxnLst>
              <a:cxn ang="0">
                <a:pos x="T0" y="T1"/>
              </a:cxn>
              <a:cxn ang="0">
                <a:pos x="T2" y="T3"/>
              </a:cxn>
              <a:cxn ang="0">
                <a:pos x="T4" y="T5"/>
              </a:cxn>
              <a:cxn ang="0">
                <a:pos x="T6" y="T7"/>
              </a:cxn>
              <a:cxn ang="0">
                <a:pos x="T8" y="T9"/>
              </a:cxn>
            </a:cxnLst>
            <a:rect l="0" t="0" r="r" b="b"/>
            <a:pathLst>
              <a:path w="61" h="18">
                <a:moveTo>
                  <a:pt x="61" y="0"/>
                </a:moveTo>
                <a:cubicBezTo>
                  <a:pt x="0" y="0"/>
                  <a:pt x="0" y="0"/>
                  <a:pt x="0" y="0"/>
                </a:cubicBezTo>
                <a:cubicBezTo>
                  <a:pt x="8" y="11"/>
                  <a:pt x="20" y="18"/>
                  <a:pt x="35" y="18"/>
                </a:cubicBezTo>
                <a:cubicBezTo>
                  <a:pt x="45" y="18"/>
                  <a:pt x="54" y="15"/>
                  <a:pt x="61" y="10"/>
                </a:cubicBezTo>
                <a:cubicBezTo>
                  <a:pt x="61" y="0"/>
                  <a:pt x="61" y="0"/>
                  <a:pt x="6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4" name="Oval 58"/>
          <p:cNvSpPr>
            <a:spLocks noChangeArrowheads="1"/>
          </p:cNvSpPr>
          <p:nvPr/>
        </p:nvSpPr>
        <p:spPr bwMode="auto">
          <a:xfrm>
            <a:off x="7233725" y="5147142"/>
            <a:ext cx="556987" cy="556987"/>
          </a:xfrm>
          <a:prstGeom prst="ellipse">
            <a:avLst/>
          </a:prstGeom>
          <a:solidFill>
            <a:srgbClr val="7EB3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5" name="Freeform 59"/>
          <p:cNvSpPr>
            <a:spLocks noEditPoints="1"/>
          </p:cNvSpPr>
          <p:nvPr/>
        </p:nvSpPr>
        <p:spPr bwMode="auto">
          <a:xfrm>
            <a:off x="7378822" y="5310961"/>
            <a:ext cx="276153" cy="234028"/>
          </a:xfrm>
          <a:custGeom>
            <a:avLst/>
            <a:gdLst>
              <a:gd name="T0" fmla="*/ 40 w 42"/>
              <a:gd name="T1" fmla="*/ 34 h 36"/>
              <a:gd name="T2" fmla="*/ 0 w 42"/>
              <a:gd name="T3" fmla="*/ 6 h 36"/>
              <a:gd name="T4" fmla="*/ 0 w 42"/>
              <a:gd name="T5" fmla="*/ 36 h 36"/>
              <a:gd name="T6" fmla="*/ 42 w 42"/>
              <a:gd name="T7" fmla="*/ 0 h 36"/>
              <a:gd name="T8" fmla="*/ 0 w 42"/>
              <a:gd name="T9" fmla="*/ 0 h 36"/>
              <a:gd name="T10" fmla="*/ 24 w 42"/>
              <a:gd name="T11" fmla="*/ 20 h 36"/>
              <a:gd name="T12" fmla="*/ 23 w 42"/>
              <a:gd name="T13" fmla="*/ 18 h 36"/>
              <a:gd name="T14" fmla="*/ 22 w 42"/>
              <a:gd name="T15" fmla="*/ 17 h 36"/>
              <a:gd name="T16" fmla="*/ 19 w 42"/>
              <a:gd name="T17" fmla="*/ 16 h 36"/>
              <a:gd name="T18" fmla="*/ 18 w 42"/>
              <a:gd name="T19" fmla="*/ 16 h 36"/>
              <a:gd name="T20" fmla="*/ 15 w 42"/>
              <a:gd name="T21" fmla="*/ 17 h 36"/>
              <a:gd name="T22" fmla="*/ 14 w 42"/>
              <a:gd name="T23" fmla="*/ 18 h 36"/>
              <a:gd name="T24" fmla="*/ 13 w 42"/>
              <a:gd name="T25" fmla="*/ 20 h 36"/>
              <a:gd name="T26" fmla="*/ 12 w 42"/>
              <a:gd name="T27" fmla="*/ 22 h 36"/>
              <a:gd name="T28" fmla="*/ 13 w 42"/>
              <a:gd name="T29" fmla="*/ 24 h 36"/>
              <a:gd name="T30" fmla="*/ 14 w 42"/>
              <a:gd name="T31" fmla="*/ 26 h 36"/>
              <a:gd name="T32" fmla="*/ 16 w 42"/>
              <a:gd name="T33" fmla="*/ 28 h 36"/>
              <a:gd name="T34" fmla="*/ 17 w 42"/>
              <a:gd name="T35" fmla="*/ 28 h 36"/>
              <a:gd name="T36" fmla="*/ 19 w 42"/>
              <a:gd name="T37" fmla="*/ 27 h 36"/>
              <a:gd name="T38" fmla="*/ 21 w 42"/>
              <a:gd name="T39" fmla="*/ 28 h 36"/>
              <a:gd name="T40" fmla="*/ 22 w 42"/>
              <a:gd name="T41" fmla="*/ 26 h 36"/>
              <a:gd name="T42" fmla="*/ 24 w 42"/>
              <a:gd name="T43" fmla="*/ 25 h 36"/>
              <a:gd name="T44" fmla="*/ 23 w 42"/>
              <a:gd name="T45" fmla="*/ 23 h 36"/>
              <a:gd name="T46" fmla="*/ 20 w 42"/>
              <a:gd name="T47" fmla="*/ 24 h 36"/>
              <a:gd name="T48" fmla="*/ 16 w 42"/>
              <a:gd name="T49" fmla="*/ 22 h 36"/>
              <a:gd name="T50" fmla="*/ 20 w 42"/>
              <a:gd name="T51" fmla="*/ 20 h 36"/>
              <a:gd name="T52" fmla="*/ 19 w 42"/>
              <a:gd name="T53" fmla="*/ 21 h 36"/>
              <a:gd name="T54" fmla="*/ 17 w 42"/>
              <a:gd name="T55" fmla="*/ 22 h 36"/>
              <a:gd name="T56" fmla="*/ 29 w 42"/>
              <a:gd name="T57" fmla="*/ 17 h 36"/>
              <a:gd name="T58" fmla="*/ 30 w 42"/>
              <a:gd name="T59" fmla="*/ 16 h 36"/>
              <a:gd name="T60" fmla="*/ 29 w 42"/>
              <a:gd name="T61" fmla="*/ 16 h 36"/>
              <a:gd name="T62" fmla="*/ 27 w 42"/>
              <a:gd name="T63" fmla="*/ 14 h 36"/>
              <a:gd name="T64" fmla="*/ 26 w 42"/>
              <a:gd name="T65" fmla="*/ 14 h 36"/>
              <a:gd name="T66" fmla="*/ 24 w 42"/>
              <a:gd name="T67" fmla="*/ 16 h 36"/>
              <a:gd name="T68" fmla="*/ 23 w 42"/>
              <a:gd name="T69" fmla="*/ 16 h 36"/>
              <a:gd name="T70" fmla="*/ 24 w 42"/>
              <a:gd name="T71" fmla="*/ 17 h 36"/>
              <a:gd name="T72" fmla="*/ 23 w 42"/>
              <a:gd name="T73" fmla="*/ 19 h 36"/>
              <a:gd name="T74" fmla="*/ 24 w 42"/>
              <a:gd name="T75" fmla="*/ 20 h 36"/>
              <a:gd name="T76" fmla="*/ 25 w 42"/>
              <a:gd name="T77" fmla="*/ 20 h 36"/>
              <a:gd name="T78" fmla="*/ 26 w 42"/>
              <a:gd name="T79" fmla="*/ 21 h 36"/>
              <a:gd name="T80" fmla="*/ 27 w 42"/>
              <a:gd name="T81" fmla="*/ 20 h 36"/>
              <a:gd name="T82" fmla="*/ 29 w 42"/>
              <a:gd name="T83" fmla="*/ 20 h 36"/>
              <a:gd name="T84" fmla="*/ 30 w 42"/>
              <a:gd name="T85" fmla="*/ 19 h 36"/>
              <a:gd name="T86" fmla="*/ 27 w 42"/>
              <a:gd name="T87" fmla="*/ 18 h 36"/>
              <a:gd name="T88" fmla="*/ 26 w 42"/>
              <a:gd name="T8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6">
                <a:moveTo>
                  <a:pt x="2" y="8"/>
                </a:moveTo>
                <a:cubicBezTo>
                  <a:pt x="2" y="34"/>
                  <a:pt x="2" y="34"/>
                  <a:pt x="2" y="34"/>
                </a:cubicBezTo>
                <a:cubicBezTo>
                  <a:pt x="40" y="34"/>
                  <a:pt x="40" y="34"/>
                  <a:pt x="40" y="34"/>
                </a:cubicBezTo>
                <a:cubicBezTo>
                  <a:pt x="40" y="8"/>
                  <a:pt x="40" y="8"/>
                  <a:pt x="40" y="8"/>
                </a:cubicBezTo>
                <a:cubicBezTo>
                  <a:pt x="2" y="8"/>
                  <a:pt x="2" y="8"/>
                  <a:pt x="2" y="8"/>
                </a:cubicBezTo>
                <a:close/>
                <a:moveTo>
                  <a:pt x="0" y="6"/>
                </a:moveTo>
                <a:cubicBezTo>
                  <a:pt x="42" y="6"/>
                  <a:pt x="42" y="6"/>
                  <a:pt x="42" y="6"/>
                </a:cubicBezTo>
                <a:cubicBezTo>
                  <a:pt x="42" y="36"/>
                  <a:pt x="42" y="36"/>
                  <a:pt x="42" y="36"/>
                </a:cubicBezTo>
                <a:cubicBezTo>
                  <a:pt x="0" y="36"/>
                  <a:pt x="0" y="36"/>
                  <a:pt x="0" y="36"/>
                </a:cubicBezTo>
                <a:cubicBezTo>
                  <a:pt x="0" y="6"/>
                  <a:pt x="0" y="6"/>
                  <a:pt x="0" y="6"/>
                </a:cubicBezTo>
                <a:close/>
                <a:moveTo>
                  <a:pt x="0" y="0"/>
                </a:moveTo>
                <a:cubicBezTo>
                  <a:pt x="42" y="0"/>
                  <a:pt x="42" y="0"/>
                  <a:pt x="42" y="0"/>
                </a:cubicBezTo>
                <a:cubicBezTo>
                  <a:pt x="42" y="4"/>
                  <a:pt x="42" y="4"/>
                  <a:pt x="42" y="4"/>
                </a:cubicBezTo>
                <a:cubicBezTo>
                  <a:pt x="0" y="4"/>
                  <a:pt x="0" y="4"/>
                  <a:pt x="0" y="4"/>
                </a:cubicBezTo>
                <a:cubicBezTo>
                  <a:pt x="0" y="0"/>
                  <a:pt x="0" y="0"/>
                  <a:pt x="0" y="0"/>
                </a:cubicBezTo>
                <a:close/>
                <a:moveTo>
                  <a:pt x="25" y="22"/>
                </a:moveTo>
                <a:cubicBezTo>
                  <a:pt x="25" y="21"/>
                  <a:pt x="25" y="21"/>
                  <a:pt x="25" y="21"/>
                </a:cubicBezTo>
                <a:cubicBezTo>
                  <a:pt x="24" y="20"/>
                  <a:pt x="24" y="20"/>
                  <a:pt x="24" y="20"/>
                </a:cubicBezTo>
                <a:cubicBezTo>
                  <a:pt x="23" y="20"/>
                  <a:pt x="23" y="20"/>
                  <a:pt x="23" y="20"/>
                </a:cubicBezTo>
                <a:cubicBezTo>
                  <a:pt x="22" y="20"/>
                  <a:pt x="22" y="20"/>
                  <a:pt x="22" y="20"/>
                </a:cubicBezTo>
                <a:cubicBezTo>
                  <a:pt x="23" y="18"/>
                  <a:pt x="23" y="18"/>
                  <a:pt x="23" y="18"/>
                </a:cubicBezTo>
                <a:cubicBezTo>
                  <a:pt x="23" y="18"/>
                  <a:pt x="23" y="18"/>
                  <a:pt x="23" y="18"/>
                </a:cubicBezTo>
                <a:cubicBezTo>
                  <a:pt x="22" y="17"/>
                  <a:pt x="22" y="17"/>
                  <a:pt x="22" y="17"/>
                </a:cubicBezTo>
                <a:cubicBezTo>
                  <a:pt x="22" y="17"/>
                  <a:pt x="22" y="17"/>
                  <a:pt x="22" y="17"/>
                </a:cubicBezTo>
                <a:cubicBezTo>
                  <a:pt x="20" y="18"/>
                  <a:pt x="20" y="18"/>
                  <a:pt x="20" y="18"/>
                </a:cubicBezTo>
                <a:cubicBezTo>
                  <a:pt x="20" y="18"/>
                  <a:pt x="20" y="18"/>
                  <a:pt x="20" y="18"/>
                </a:cubicBezTo>
                <a:cubicBezTo>
                  <a:pt x="19" y="16"/>
                  <a:pt x="19" y="16"/>
                  <a:pt x="19" y="16"/>
                </a:cubicBezTo>
                <a:cubicBezTo>
                  <a:pt x="19" y="16"/>
                  <a:pt x="19" y="16"/>
                  <a:pt x="19" y="16"/>
                </a:cubicBezTo>
                <a:cubicBezTo>
                  <a:pt x="18" y="16"/>
                  <a:pt x="18" y="16"/>
                  <a:pt x="18" y="16"/>
                </a:cubicBezTo>
                <a:cubicBezTo>
                  <a:pt x="18" y="16"/>
                  <a:pt x="18" y="16"/>
                  <a:pt x="18" y="16"/>
                </a:cubicBezTo>
                <a:cubicBezTo>
                  <a:pt x="17" y="18"/>
                  <a:pt x="17" y="18"/>
                  <a:pt x="17" y="18"/>
                </a:cubicBezTo>
                <a:cubicBezTo>
                  <a:pt x="17" y="18"/>
                  <a:pt x="17" y="18"/>
                  <a:pt x="17" y="18"/>
                </a:cubicBezTo>
                <a:cubicBezTo>
                  <a:pt x="15" y="17"/>
                  <a:pt x="15" y="17"/>
                  <a:pt x="15" y="17"/>
                </a:cubicBezTo>
                <a:cubicBezTo>
                  <a:pt x="15" y="17"/>
                  <a:pt x="15" y="17"/>
                  <a:pt x="15" y="17"/>
                </a:cubicBezTo>
                <a:cubicBezTo>
                  <a:pt x="14" y="18"/>
                  <a:pt x="14" y="18"/>
                  <a:pt x="14" y="18"/>
                </a:cubicBezTo>
                <a:cubicBezTo>
                  <a:pt x="14" y="18"/>
                  <a:pt x="14" y="18"/>
                  <a:pt x="14" y="18"/>
                </a:cubicBezTo>
                <a:cubicBezTo>
                  <a:pt x="15" y="20"/>
                  <a:pt x="15" y="20"/>
                  <a:pt x="15" y="20"/>
                </a:cubicBezTo>
                <a:cubicBezTo>
                  <a:pt x="15" y="20"/>
                  <a:pt x="15" y="20"/>
                  <a:pt x="15" y="20"/>
                </a:cubicBezTo>
                <a:cubicBezTo>
                  <a:pt x="13" y="20"/>
                  <a:pt x="13" y="20"/>
                  <a:pt x="13" y="20"/>
                </a:cubicBezTo>
                <a:cubicBezTo>
                  <a:pt x="12" y="21"/>
                  <a:pt x="12" y="21"/>
                  <a:pt x="12" y="21"/>
                </a:cubicBezTo>
                <a:cubicBezTo>
                  <a:pt x="12" y="22"/>
                  <a:pt x="12" y="22"/>
                  <a:pt x="12" y="22"/>
                </a:cubicBezTo>
                <a:cubicBezTo>
                  <a:pt x="12" y="22"/>
                  <a:pt x="12" y="22"/>
                  <a:pt x="12" y="22"/>
                </a:cubicBezTo>
                <a:cubicBezTo>
                  <a:pt x="14" y="23"/>
                  <a:pt x="14" y="23"/>
                  <a:pt x="14" y="23"/>
                </a:cubicBezTo>
                <a:cubicBezTo>
                  <a:pt x="14" y="23"/>
                  <a:pt x="14" y="23"/>
                  <a:pt x="14" y="23"/>
                </a:cubicBezTo>
                <a:cubicBezTo>
                  <a:pt x="13" y="24"/>
                  <a:pt x="13" y="24"/>
                  <a:pt x="13" y="24"/>
                </a:cubicBezTo>
                <a:cubicBezTo>
                  <a:pt x="13" y="25"/>
                  <a:pt x="13" y="25"/>
                  <a:pt x="13" y="25"/>
                </a:cubicBezTo>
                <a:cubicBezTo>
                  <a:pt x="13" y="26"/>
                  <a:pt x="13" y="26"/>
                  <a:pt x="13" y="26"/>
                </a:cubicBezTo>
                <a:cubicBezTo>
                  <a:pt x="14" y="26"/>
                  <a:pt x="14" y="26"/>
                  <a:pt x="14" y="26"/>
                </a:cubicBezTo>
                <a:cubicBezTo>
                  <a:pt x="15" y="26"/>
                  <a:pt x="15" y="26"/>
                  <a:pt x="15" y="26"/>
                </a:cubicBezTo>
                <a:cubicBezTo>
                  <a:pt x="16" y="26"/>
                  <a:pt x="16" y="26"/>
                  <a:pt x="16" y="26"/>
                </a:cubicBezTo>
                <a:cubicBezTo>
                  <a:pt x="16" y="28"/>
                  <a:pt x="16" y="28"/>
                  <a:pt x="16" y="28"/>
                </a:cubicBezTo>
                <a:cubicBezTo>
                  <a:pt x="16" y="28"/>
                  <a:pt x="16" y="28"/>
                  <a:pt x="16" y="28"/>
                </a:cubicBezTo>
                <a:cubicBezTo>
                  <a:pt x="17" y="28"/>
                  <a:pt x="17" y="28"/>
                  <a:pt x="17" y="28"/>
                </a:cubicBezTo>
                <a:cubicBezTo>
                  <a:pt x="17" y="28"/>
                  <a:pt x="17" y="28"/>
                  <a:pt x="17" y="28"/>
                </a:cubicBezTo>
                <a:cubicBezTo>
                  <a:pt x="18" y="27"/>
                  <a:pt x="18" y="27"/>
                  <a:pt x="18" y="27"/>
                </a:cubicBezTo>
                <a:cubicBezTo>
                  <a:pt x="19" y="27"/>
                  <a:pt x="19" y="27"/>
                  <a:pt x="19" y="27"/>
                </a:cubicBezTo>
                <a:cubicBezTo>
                  <a:pt x="19" y="27"/>
                  <a:pt x="19" y="27"/>
                  <a:pt x="19" y="27"/>
                </a:cubicBezTo>
                <a:cubicBezTo>
                  <a:pt x="20" y="28"/>
                  <a:pt x="20" y="28"/>
                  <a:pt x="20" y="28"/>
                </a:cubicBezTo>
                <a:cubicBezTo>
                  <a:pt x="20" y="28"/>
                  <a:pt x="20" y="28"/>
                  <a:pt x="20" y="28"/>
                </a:cubicBezTo>
                <a:cubicBezTo>
                  <a:pt x="21" y="28"/>
                  <a:pt x="21" y="28"/>
                  <a:pt x="21" y="28"/>
                </a:cubicBezTo>
                <a:cubicBezTo>
                  <a:pt x="22" y="28"/>
                  <a:pt x="22" y="28"/>
                  <a:pt x="22" y="28"/>
                </a:cubicBezTo>
                <a:cubicBezTo>
                  <a:pt x="21" y="26"/>
                  <a:pt x="21" y="26"/>
                  <a:pt x="21" y="26"/>
                </a:cubicBezTo>
                <a:cubicBezTo>
                  <a:pt x="22" y="26"/>
                  <a:pt x="22" y="26"/>
                  <a:pt x="22" y="26"/>
                </a:cubicBezTo>
                <a:cubicBezTo>
                  <a:pt x="23" y="26"/>
                  <a:pt x="23" y="26"/>
                  <a:pt x="23" y="26"/>
                </a:cubicBezTo>
                <a:cubicBezTo>
                  <a:pt x="24" y="26"/>
                  <a:pt x="24" y="26"/>
                  <a:pt x="24" y="26"/>
                </a:cubicBezTo>
                <a:cubicBezTo>
                  <a:pt x="24" y="25"/>
                  <a:pt x="24" y="25"/>
                  <a:pt x="24" y="25"/>
                </a:cubicBezTo>
                <a:cubicBezTo>
                  <a:pt x="24" y="24"/>
                  <a:pt x="24" y="24"/>
                  <a:pt x="24" y="24"/>
                </a:cubicBezTo>
                <a:cubicBezTo>
                  <a:pt x="23" y="23"/>
                  <a:pt x="23" y="23"/>
                  <a:pt x="23" y="23"/>
                </a:cubicBezTo>
                <a:cubicBezTo>
                  <a:pt x="23" y="23"/>
                  <a:pt x="23" y="23"/>
                  <a:pt x="23" y="23"/>
                </a:cubicBezTo>
                <a:cubicBezTo>
                  <a:pt x="25" y="22"/>
                  <a:pt x="25" y="22"/>
                  <a:pt x="25" y="22"/>
                </a:cubicBezTo>
                <a:close/>
                <a:moveTo>
                  <a:pt x="21" y="22"/>
                </a:moveTo>
                <a:cubicBezTo>
                  <a:pt x="21" y="23"/>
                  <a:pt x="21" y="24"/>
                  <a:pt x="20" y="24"/>
                </a:cubicBezTo>
                <a:cubicBezTo>
                  <a:pt x="20" y="24"/>
                  <a:pt x="19" y="25"/>
                  <a:pt x="19" y="25"/>
                </a:cubicBezTo>
                <a:cubicBezTo>
                  <a:pt x="18" y="25"/>
                  <a:pt x="17" y="24"/>
                  <a:pt x="17" y="24"/>
                </a:cubicBezTo>
                <a:cubicBezTo>
                  <a:pt x="16" y="24"/>
                  <a:pt x="16" y="23"/>
                  <a:pt x="16" y="22"/>
                </a:cubicBezTo>
                <a:cubicBezTo>
                  <a:pt x="16" y="22"/>
                  <a:pt x="16" y="21"/>
                  <a:pt x="17" y="20"/>
                </a:cubicBezTo>
                <a:cubicBezTo>
                  <a:pt x="17" y="20"/>
                  <a:pt x="18" y="20"/>
                  <a:pt x="19" y="20"/>
                </a:cubicBezTo>
                <a:cubicBezTo>
                  <a:pt x="19" y="20"/>
                  <a:pt x="20" y="20"/>
                  <a:pt x="20" y="20"/>
                </a:cubicBezTo>
                <a:cubicBezTo>
                  <a:pt x="21" y="21"/>
                  <a:pt x="21" y="22"/>
                  <a:pt x="21" y="22"/>
                </a:cubicBezTo>
                <a:close/>
                <a:moveTo>
                  <a:pt x="17" y="22"/>
                </a:moveTo>
                <a:cubicBezTo>
                  <a:pt x="17" y="22"/>
                  <a:pt x="18" y="21"/>
                  <a:pt x="19" y="21"/>
                </a:cubicBezTo>
                <a:cubicBezTo>
                  <a:pt x="19" y="21"/>
                  <a:pt x="20" y="22"/>
                  <a:pt x="20" y="22"/>
                </a:cubicBezTo>
                <a:cubicBezTo>
                  <a:pt x="20" y="23"/>
                  <a:pt x="19" y="23"/>
                  <a:pt x="19" y="23"/>
                </a:cubicBezTo>
                <a:cubicBezTo>
                  <a:pt x="18" y="23"/>
                  <a:pt x="17" y="23"/>
                  <a:pt x="17" y="22"/>
                </a:cubicBezTo>
                <a:close/>
                <a:moveTo>
                  <a:pt x="29" y="18"/>
                </a:moveTo>
                <a:cubicBezTo>
                  <a:pt x="29" y="18"/>
                  <a:pt x="29" y="18"/>
                  <a:pt x="29" y="18"/>
                </a:cubicBezTo>
                <a:cubicBezTo>
                  <a:pt x="29" y="17"/>
                  <a:pt x="29" y="17"/>
                  <a:pt x="29" y="17"/>
                </a:cubicBezTo>
                <a:cubicBezTo>
                  <a:pt x="29" y="17"/>
                  <a:pt x="29" y="17"/>
                  <a:pt x="29" y="17"/>
                </a:cubicBezTo>
                <a:cubicBezTo>
                  <a:pt x="30" y="16"/>
                  <a:pt x="30" y="16"/>
                  <a:pt x="30" y="16"/>
                </a:cubicBezTo>
                <a:cubicBezTo>
                  <a:pt x="30" y="16"/>
                  <a:pt x="30" y="16"/>
                  <a:pt x="30" y="16"/>
                </a:cubicBezTo>
                <a:cubicBezTo>
                  <a:pt x="29" y="16"/>
                  <a:pt x="29" y="16"/>
                  <a:pt x="29" y="16"/>
                </a:cubicBezTo>
                <a:cubicBezTo>
                  <a:pt x="29" y="16"/>
                  <a:pt x="29" y="16"/>
                  <a:pt x="29" y="16"/>
                </a:cubicBezTo>
                <a:cubicBezTo>
                  <a:pt x="29" y="16"/>
                  <a:pt x="29" y="16"/>
                  <a:pt x="29" y="16"/>
                </a:cubicBezTo>
                <a:cubicBezTo>
                  <a:pt x="28" y="16"/>
                  <a:pt x="28" y="16"/>
                  <a:pt x="28" y="16"/>
                </a:cubicBezTo>
                <a:cubicBezTo>
                  <a:pt x="27" y="15"/>
                  <a:pt x="27" y="15"/>
                  <a:pt x="27" y="15"/>
                </a:cubicBezTo>
                <a:cubicBezTo>
                  <a:pt x="27" y="14"/>
                  <a:pt x="27" y="14"/>
                  <a:pt x="27" y="14"/>
                </a:cubicBezTo>
                <a:cubicBezTo>
                  <a:pt x="27" y="14"/>
                  <a:pt x="27" y="14"/>
                  <a:pt x="27" y="14"/>
                </a:cubicBezTo>
                <a:cubicBezTo>
                  <a:pt x="26" y="14"/>
                  <a:pt x="26" y="14"/>
                  <a:pt x="26" y="14"/>
                </a:cubicBezTo>
                <a:cubicBezTo>
                  <a:pt x="26" y="14"/>
                  <a:pt x="26" y="14"/>
                  <a:pt x="26" y="14"/>
                </a:cubicBezTo>
                <a:cubicBezTo>
                  <a:pt x="26" y="15"/>
                  <a:pt x="26" y="15"/>
                  <a:pt x="26" y="15"/>
                </a:cubicBezTo>
                <a:cubicBezTo>
                  <a:pt x="25" y="16"/>
                  <a:pt x="25" y="16"/>
                  <a:pt x="25" y="16"/>
                </a:cubicBezTo>
                <a:cubicBezTo>
                  <a:pt x="24" y="16"/>
                  <a:pt x="24" y="16"/>
                  <a:pt x="24" y="16"/>
                </a:cubicBezTo>
                <a:cubicBezTo>
                  <a:pt x="24" y="16"/>
                  <a:pt x="24" y="16"/>
                  <a:pt x="24" y="16"/>
                </a:cubicBezTo>
                <a:cubicBezTo>
                  <a:pt x="24" y="16"/>
                  <a:pt x="24" y="16"/>
                  <a:pt x="24" y="16"/>
                </a:cubicBezTo>
                <a:cubicBezTo>
                  <a:pt x="23" y="16"/>
                  <a:pt x="23" y="16"/>
                  <a:pt x="23" y="16"/>
                </a:cubicBezTo>
                <a:cubicBezTo>
                  <a:pt x="23" y="16"/>
                  <a:pt x="23" y="16"/>
                  <a:pt x="23" y="16"/>
                </a:cubicBezTo>
                <a:cubicBezTo>
                  <a:pt x="23" y="17"/>
                  <a:pt x="23" y="17"/>
                  <a:pt x="23" y="17"/>
                </a:cubicBezTo>
                <a:cubicBezTo>
                  <a:pt x="24" y="17"/>
                  <a:pt x="24" y="17"/>
                  <a:pt x="24" y="17"/>
                </a:cubicBezTo>
                <a:cubicBezTo>
                  <a:pt x="24" y="18"/>
                  <a:pt x="24" y="18"/>
                  <a:pt x="24" y="18"/>
                </a:cubicBezTo>
                <a:cubicBezTo>
                  <a:pt x="24" y="18"/>
                  <a:pt x="24" y="18"/>
                  <a:pt x="24" y="18"/>
                </a:cubicBezTo>
                <a:cubicBezTo>
                  <a:pt x="23" y="19"/>
                  <a:pt x="23" y="19"/>
                  <a:pt x="23" y="19"/>
                </a:cubicBezTo>
                <a:cubicBezTo>
                  <a:pt x="23" y="19"/>
                  <a:pt x="23" y="19"/>
                  <a:pt x="23" y="19"/>
                </a:cubicBezTo>
                <a:cubicBezTo>
                  <a:pt x="23" y="19"/>
                  <a:pt x="23" y="19"/>
                  <a:pt x="23" y="19"/>
                </a:cubicBezTo>
                <a:cubicBezTo>
                  <a:pt x="24" y="20"/>
                  <a:pt x="24" y="20"/>
                  <a:pt x="24" y="20"/>
                </a:cubicBezTo>
                <a:cubicBezTo>
                  <a:pt x="24" y="20"/>
                  <a:pt x="24" y="20"/>
                  <a:pt x="24" y="20"/>
                </a:cubicBezTo>
                <a:cubicBezTo>
                  <a:pt x="24" y="20"/>
                  <a:pt x="24" y="20"/>
                  <a:pt x="24" y="20"/>
                </a:cubicBezTo>
                <a:cubicBezTo>
                  <a:pt x="25" y="20"/>
                  <a:pt x="25" y="20"/>
                  <a:pt x="25" y="20"/>
                </a:cubicBezTo>
                <a:cubicBezTo>
                  <a:pt x="26" y="20"/>
                  <a:pt x="26" y="20"/>
                  <a:pt x="26" y="20"/>
                </a:cubicBezTo>
                <a:cubicBezTo>
                  <a:pt x="26" y="21"/>
                  <a:pt x="26" y="21"/>
                  <a:pt x="26" y="21"/>
                </a:cubicBezTo>
                <a:cubicBezTo>
                  <a:pt x="26" y="21"/>
                  <a:pt x="26" y="21"/>
                  <a:pt x="26" y="21"/>
                </a:cubicBezTo>
                <a:cubicBezTo>
                  <a:pt x="27" y="21"/>
                  <a:pt x="27" y="21"/>
                  <a:pt x="27" y="21"/>
                </a:cubicBezTo>
                <a:cubicBezTo>
                  <a:pt x="27" y="21"/>
                  <a:pt x="27" y="21"/>
                  <a:pt x="27" y="21"/>
                </a:cubicBezTo>
                <a:cubicBezTo>
                  <a:pt x="27" y="20"/>
                  <a:pt x="27" y="20"/>
                  <a:pt x="27" y="20"/>
                </a:cubicBezTo>
                <a:cubicBezTo>
                  <a:pt x="28" y="20"/>
                  <a:pt x="28" y="20"/>
                  <a:pt x="28" y="20"/>
                </a:cubicBezTo>
                <a:cubicBezTo>
                  <a:pt x="29" y="20"/>
                  <a:pt x="29" y="20"/>
                  <a:pt x="29" y="20"/>
                </a:cubicBezTo>
                <a:cubicBezTo>
                  <a:pt x="29" y="20"/>
                  <a:pt x="29" y="20"/>
                  <a:pt x="29" y="20"/>
                </a:cubicBezTo>
                <a:cubicBezTo>
                  <a:pt x="29" y="20"/>
                  <a:pt x="29" y="20"/>
                  <a:pt x="29" y="20"/>
                </a:cubicBezTo>
                <a:cubicBezTo>
                  <a:pt x="30" y="19"/>
                  <a:pt x="30" y="19"/>
                  <a:pt x="30" y="19"/>
                </a:cubicBezTo>
                <a:cubicBezTo>
                  <a:pt x="30" y="19"/>
                  <a:pt x="30" y="19"/>
                  <a:pt x="30" y="19"/>
                </a:cubicBezTo>
                <a:cubicBezTo>
                  <a:pt x="29" y="19"/>
                  <a:pt x="29" y="19"/>
                  <a:pt x="29" y="19"/>
                </a:cubicBezTo>
                <a:cubicBezTo>
                  <a:pt x="29" y="18"/>
                  <a:pt x="29" y="18"/>
                  <a:pt x="29" y="18"/>
                </a:cubicBezTo>
                <a:close/>
                <a:moveTo>
                  <a:pt x="27" y="18"/>
                </a:moveTo>
                <a:cubicBezTo>
                  <a:pt x="27" y="18"/>
                  <a:pt x="27" y="19"/>
                  <a:pt x="26" y="19"/>
                </a:cubicBezTo>
                <a:cubicBezTo>
                  <a:pt x="26" y="19"/>
                  <a:pt x="25" y="18"/>
                  <a:pt x="25" y="18"/>
                </a:cubicBezTo>
                <a:cubicBezTo>
                  <a:pt x="25" y="17"/>
                  <a:pt x="26" y="17"/>
                  <a:pt x="26" y="17"/>
                </a:cubicBezTo>
                <a:cubicBezTo>
                  <a:pt x="27" y="17"/>
                  <a:pt x="27" y="17"/>
                  <a:pt x="27"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6" name="Freeform 60"/>
          <p:cNvSpPr>
            <a:spLocks noEditPoints="1"/>
          </p:cNvSpPr>
          <p:nvPr/>
        </p:nvSpPr>
        <p:spPr bwMode="auto">
          <a:xfrm>
            <a:off x="6672057" y="3785099"/>
            <a:ext cx="556987" cy="454015"/>
          </a:xfrm>
          <a:custGeom>
            <a:avLst/>
            <a:gdLst>
              <a:gd name="T0" fmla="*/ 54 w 85"/>
              <a:gd name="T1" fmla="*/ 67 h 69"/>
              <a:gd name="T2" fmla="*/ 31 w 85"/>
              <a:gd name="T3" fmla="*/ 67 h 69"/>
              <a:gd name="T4" fmla="*/ 42 w 85"/>
              <a:gd name="T5" fmla="*/ 69 h 69"/>
              <a:gd name="T6" fmla="*/ 54 w 85"/>
              <a:gd name="T7" fmla="*/ 67 h 69"/>
              <a:gd name="T8" fmla="*/ 76 w 85"/>
              <a:gd name="T9" fmla="*/ 0 h 69"/>
              <a:gd name="T10" fmla="*/ 9 w 85"/>
              <a:gd name="T11" fmla="*/ 0 h 69"/>
              <a:gd name="T12" fmla="*/ 0 w 85"/>
              <a:gd name="T13" fmla="*/ 26 h 69"/>
              <a:gd name="T14" fmla="*/ 0 w 85"/>
              <a:gd name="T15" fmla="*/ 28 h 69"/>
              <a:gd name="T16" fmla="*/ 85 w 85"/>
              <a:gd name="T17" fmla="*/ 28 h 69"/>
              <a:gd name="T18" fmla="*/ 85 w 85"/>
              <a:gd name="T19" fmla="*/ 26 h 69"/>
              <a:gd name="T20" fmla="*/ 76 w 85"/>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69">
                <a:moveTo>
                  <a:pt x="54" y="67"/>
                </a:moveTo>
                <a:cubicBezTo>
                  <a:pt x="31" y="67"/>
                  <a:pt x="31" y="67"/>
                  <a:pt x="31" y="67"/>
                </a:cubicBezTo>
                <a:cubicBezTo>
                  <a:pt x="35" y="68"/>
                  <a:pt x="38" y="69"/>
                  <a:pt x="42" y="69"/>
                </a:cubicBezTo>
                <a:cubicBezTo>
                  <a:pt x="47" y="69"/>
                  <a:pt x="50" y="68"/>
                  <a:pt x="54" y="67"/>
                </a:cubicBezTo>
                <a:moveTo>
                  <a:pt x="76" y="0"/>
                </a:moveTo>
                <a:cubicBezTo>
                  <a:pt x="9" y="0"/>
                  <a:pt x="9" y="0"/>
                  <a:pt x="9" y="0"/>
                </a:cubicBezTo>
                <a:cubicBezTo>
                  <a:pt x="3" y="7"/>
                  <a:pt x="0" y="16"/>
                  <a:pt x="0" y="26"/>
                </a:cubicBezTo>
                <a:cubicBezTo>
                  <a:pt x="0" y="27"/>
                  <a:pt x="0" y="27"/>
                  <a:pt x="0" y="28"/>
                </a:cubicBezTo>
                <a:cubicBezTo>
                  <a:pt x="85" y="28"/>
                  <a:pt x="85" y="28"/>
                  <a:pt x="85" y="28"/>
                </a:cubicBezTo>
                <a:cubicBezTo>
                  <a:pt x="85" y="27"/>
                  <a:pt x="85" y="27"/>
                  <a:pt x="85" y="26"/>
                </a:cubicBezTo>
                <a:cubicBezTo>
                  <a:pt x="85" y="16"/>
                  <a:pt x="82" y="7"/>
                  <a:pt x="7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7" name="Freeform 61"/>
          <p:cNvSpPr>
            <a:spLocks/>
          </p:cNvSpPr>
          <p:nvPr/>
        </p:nvSpPr>
        <p:spPr bwMode="auto">
          <a:xfrm>
            <a:off x="6728224" y="3672765"/>
            <a:ext cx="439973" cy="112334"/>
          </a:xfrm>
          <a:custGeom>
            <a:avLst/>
            <a:gdLst>
              <a:gd name="T0" fmla="*/ 33 w 67"/>
              <a:gd name="T1" fmla="*/ 0 h 17"/>
              <a:gd name="T2" fmla="*/ 0 w 67"/>
              <a:gd name="T3" fmla="*/ 17 h 17"/>
              <a:gd name="T4" fmla="*/ 67 w 67"/>
              <a:gd name="T5" fmla="*/ 17 h 17"/>
              <a:gd name="T6" fmla="*/ 33 w 67"/>
              <a:gd name="T7" fmla="*/ 0 h 17"/>
            </a:gdLst>
            <a:ahLst/>
            <a:cxnLst>
              <a:cxn ang="0">
                <a:pos x="T0" y="T1"/>
              </a:cxn>
              <a:cxn ang="0">
                <a:pos x="T2" y="T3"/>
              </a:cxn>
              <a:cxn ang="0">
                <a:pos x="T4" y="T5"/>
              </a:cxn>
              <a:cxn ang="0">
                <a:pos x="T6" y="T7"/>
              </a:cxn>
            </a:cxnLst>
            <a:rect l="0" t="0" r="r" b="b"/>
            <a:pathLst>
              <a:path w="67" h="17">
                <a:moveTo>
                  <a:pt x="33" y="0"/>
                </a:moveTo>
                <a:cubicBezTo>
                  <a:pt x="20" y="0"/>
                  <a:pt x="8" y="7"/>
                  <a:pt x="0" y="17"/>
                </a:cubicBezTo>
                <a:cubicBezTo>
                  <a:pt x="67" y="17"/>
                  <a:pt x="67" y="17"/>
                  <a:pt x="67" y="17"/>
                </a:cubicBezTo>
                <a:cubicBezTo>
                  <a:pt x="59" y="7"/>
                  <a:pt x="47" y="0"/>
                  <a:pt x="3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8" name="Freeform 62"/>
          <p:cNvSpPr>
            <a:spLocks/>
          </p:cNvSpPr>
          <p:nvPr/>
        </p:nvSpPr>
        <p:spPr bwMode="auto">
          <a:xfrm>
            <a:off x="6672057" y="3967640"/>
            <a:ext cx="556987" cy="257431"/>
          </a:xfrm>
          <a:custGeom>
            <a:avLst/>
            <a:gdLst>
              <a:gd name="T0" fmla="*/ 85 w 85"/>
              <a:gd name="T1" fmla="*/ 0 h 39"/>
              <a:gd name="T2" fmla="*/ 0 w 85"/>
              <a:gd name="T3" fmla="*/ 0 h 39"/>
              <a:gd name="T4" fmla="*/ 31 w 85"/>
              <a:gd name="T5" fmla="*/ 39 h 39"/>
              <a:gd name="T6" fmla="*/ 54 w 85"/>
              <a:gd name="T7" fmla="*/ 39 h 39"/>
              <a:gd name="T8" fmla="*/ 85 w 85"/>
              <a:gd name="T9" fmla="*/ 0 h 39"/>
            </a:gdLst>
            <a:ahLst/>
            <a:cxnLst>
              <a:cxn ang="0">
                <a:pos x="T0" y="T1"/>
              </a:cxn>
              <a:cxn ang="0">
                <a:pos x="T2" y="T3"/>
              </a:cxn>
              <a:cxn ang="0">
                <a:pos x="T4" y="T5"/>
              </a:cxn>
              <a:cxn ang="0">
                <a:pos x="T6" y="T7"/>
              </a:cxn>
              <a:cxn ang="0">
                <a:pos x="T8" y="T9"/>
              </a:cxn>
            </a:cxnLst>
            <a:rect l="0" t="0" r="r" b="b"/>
            <a:pathLst>
              <a:path w="85" h="39">
                <a:moveTo>
                  <a:pt x="85" y="0"/>
                </a:moveTo>
                <a:cubicBezTo>
                  <a:pt x="0" y="0"/>
                  <a:pt x="0" y="0"/>
                  <a:pt x="0" y="0"/>
                </a:cubicBezTo>
                <a:cubicBezTo>
                  <a:pt x="1" y="19"/>
                  <a:pt x="14" y="34"/>
                  <a:pt x="31" y="39"/>
                </a:cubicBezTo>
                <a:cubicBezTo>
                  <a:pt x="54" y="39"/>
                  <a:pt x="54" y="39"/>
                  <a:pt x="54" y="39"/>
                </a:cubicBezTo>
                <a:cubicBezTo>
                  <a:pt x="71" y="34"/>
                  <a:pt x="84" y="19"/>
                  <a:pt x="8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9" name="Oval 63"/>
          <p:cNvSpPr>
            <a:spLocks noChangeArrowheads="1"/>
          </p:cNvSpPr>
          <p:nvPr/>
        </p:nvSpPr>
        <p:spPr bwMode="auto">
          <a:xfrm>
            <a:off x="6564404" y="3574473"/>
            <a:ext cx="556987" cy="556987"/>
          </a:xfrm>
          <a:prstGeom prst="ellipse">
            <a:avLst/>
          </a:prstGeom>
          <a:solidFill>
            <a:srgbClr val="7EB3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0" name="Freeform 64"/>
          <p:cNvSpPr>
            <a:spLocks noEditPoints="1"/>
          </p:cNvSpPr>
          <p:nvPr/>
        </p:nvSpPr>
        <p:spPr bwMode="auto">
          <a:xfrm>
            <a:off x="6704820" y="3733612"/>
            <a:ext cx="280834" cy="234028"/>
          </a:xfrm>
          <a:custGeom>
            <a:avLst/>
            <a:gdLst>
              <a:gd name="T0" fmla="*/ 41 w 43"/>
              <a:gd name="T1" fmla="*/ 34 h 36"/>
              <a:gd name="T2" fmla="*/ 0 w 43"/>
              <a:gd name="T3" fmla="*/ 6 h 36"/>
              <a:gd name="T4" fmla="*/ 0 w 43"/>
              <a:gd name="T5" fmla="*/ 36 h 36"/>
              <a:gd name="T6" fmla="*/ 43 w 43"/>
              <a:gd name="T7" fmla="*/ 0 h 36"/>
              <a:gd name="T8" fmla="*/ 0 w 43"/>
              <a:gd name="T9" fmla="*/ 0 h 36"/>
              <a:gd name="T10" fmla="*/ 25 w 43"/>
              <a:gd name="T11" fmla="*/ 20 h 36"/>
              <a:gd name="T12" fmla="*/ 24 w 43"/>
              <a:gd name="T13" fmla="*/ 18 h 36"/>
              <a:gd name="T14" fmla="*/ 22 w 43"/>
              <a:gd name="T15" fmla="*/ 17 h 36"/>
              <a:gd name="T16" fmla="*/ 20 w 43"/>
              <a:gd name="T17" fmla="*/ 16 h 36"/>
              <a:gd name="T18" fmla="*/ 18 w 43"/>
              <a:gd name="T19" fmla="*/ 16 h 36"/>
              <a:gd name="T20" fmla="*/ 16 w 43"/>
              <a:gd name="T21" fmla="*/ 17 h 36"/>
              <a:gd name="T22" fmla="*/ 15 w 43"/>
              <a:gd name="T23" fmla="*/ 18 h 36"/>
              <a:gd name="T24" fmla="*/ 13 w 43"/>
              <a:gd name="T25" fmla="*/ 20 h 36"/>
              <a:gd name="T26" fmla="*/ 13 w 43"/>
              <a:gd name="T27" fmla="*/ 22 h 36"/>
              <a:gd name="T28" fmla="*/ 14 w 43"/>
              <a:gd name="T29" fmla="*/ 25 h 36"/>
              <a:gd name="T30" fmla="*/ 14 w 43"/>
              <a:gd name="T31" fmla="*/ 26 h 36"/>
              <a:gd name="T32" fmla="*/ 16 w 43"/>
              <a:gd name="T33" fmla="*/ 28 h 36"/>
              <a:gd name="T34" fmla="*/ 18 w 43"/>
              <a:gd name="T35" fmla="*/ 29 h 36"/>
              <a:gd name="T36" fmla="*/ 19 w 43"/>
              <a:gd name="T37" fmla="*/ 27 h 36"/>
              <a:gd name="T38" fmla="*/ 22 w 43"/>
              <a:gd name="T39" fmla="*/ 28 h 36"/>
              <a:gd name="T40" fmla="*/ 22 w 43"/>
              <a:gd name="T41" fmla="*/ 26 h 36"/>
              <a:gd name="T42" fmla="*/ 25 w 43"/>
              <a:gd name="T43" fmla="*/ 25 h 36"/>
              <a:gd name="T44" fmla="*/ 24 w 43"/>
              <a:gd name="T45" fmla="*/ 23 h 36"/>
              <a:gd name="T46" fmla="*/ 22 w 43"/>
              <a:gd name="T47" fmla="*/ 22 h 36"/>
              <a:gd name="T48" fmla="*/ 17 w 43"/>
              <a:gd name="T49" fmla="*/ 24 h 36"/>
              <a:gd name="T50" fmla="*/ 19 w 43"/>
              <a:gd name="T51" fmla="*/ 20 h 36"/>
              <a:gd name="T52" fmla="*/ 18 w 43"/>
              <a:gd name="T53" fmla="*/ 22 h 36"/>
              <a:gd name="T54" fmla="*/ 19 w 43"/>
              <a:gd name="T55" fmla="*/ 24 h 36"/>
              <a:gd name="T56" fmla="*/ 30 w 43"/>
              <a:gd name="T57" fmla="*/ 18 h 36"/>
              <a:gd name="T58" fmla="*/ 30 w 43"/>
              <a:gd name="T59" fmla="*/ 17 h 36"/>
              <a:gd name="T60" fmla="*/ 30 w 43"/>
              <a:gd name="T61" fmla="*/ 16 h 36"/>
              <a:gd name="T62" fmla="*/ 28 w 43"/>
              <a:gd name="T63" fmla="*/ 16 h 36"/>
              <a:gd name="T64" fmla="*/ 27 w 43"/>
              <a:gd name="T65" fmla="*/ 14 h 36"/>
              <a:gd name="T66" fmla="*/ 25 w 43"/>
              <a:gd name="T67" fmla="*/ 16 h 36"/>
              <a:gd name="T68" fmla="*/ 24 w 43"/>
              <a:gd name="T69" fmla="*/ 16 h 36"/>
              <a:gd name="T70" fmla="*/ 24 w 43"/>
              <a:gd name="T71" fmla="*/ 17 h 36"/>
              <a:gd name="T72" fmla="*/ 25 w 43"/>
              <a:gd name="T73" fmla="*/ 18 h 36"/>
              <a:gd name="T74" fmla="*/ 24 w 43"/>
              <a:gd name="T75" fmla="*/ 19 h 36"/>
              <a:gd name="T76" fmla="*/ 25 w 43"/>
              <a:gd name="T77" fmla="*/ 20 h 36"/>
              <a:gd name="T78" fmla="*/ 26 w 43"/>
              <a:gd name="T79" fmla="*/ 21 h 36"/>
              <a:gd name="T80" fmla="*/ 28 w 43"/>
              <a:gd name="T81" fmla="*/ 21 h 36"/>
              <a:gd name="T82" fmla="*/ 30 w 43"/>
              <a:gd name="T83" fmla="*/ 20 h 36"/>
              <a:gd name="T84" fmla="*/ 30 w 43"/>
              <a:gd name="T85" fmla="*/ 19 h 36"/>
              <a:gd name="T86" fmla="*/ 29 w 43"/>
              <a:gd name="T87" fmla="*/ 18 h 36"/>
              <a:gd name="T88" fmla="*/ 26 w 43"/>
              <a:gd name="T8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6">
                <a:moveTo>
                  <a:pt x="2" y="9"/>
                </a:moveTo>
                <a:cubicBezTo>
                  <a:pt x="2" y="34"/>
                  <a:pt x="2" y="34"/>
                  <a:pt x="2" y="34"/>
                </a:cubicBezTo>
                <a:cubicBezTo>
                  <a:pt x="41" y="34"/>
                  <a:pt x="41" y="34"/>
                  <a:pt x="41" y="34"/>
                </a:cubicBezTo>
                <a:cubicBezTo>
                  <a:pt x="41" y="9"/>
                  <a:pt x="41" y="9"/>
                  <a:pt x="41" y="9"/>
                </a:cubicBezTo>
                <a:cubicBezTo>
                  <a:pt x="2" y="9"/>
                  <a:pt x="2" y="9"/>
                  <a:pt x="2" y="9"/>
                </a:cubicBezTo>
                <a:close/>
                <a:moveTo>
                  <a:pt x="0" y="6"/>
                </a:moveTo>
                <a:cubicBezTo>
                  <a:pt x="43" y="6"/>
                  <a:pt x="43" y="6"/>
                  <a:pt x="43" y="6"/>
                </a:cubicBezTo>
                <a:cubicBezTo>
                  <a:pt x="43" y="36"/>
                  <a:pt x="43" y="36"/>
                  <a:pt x="43" y="36"/>
                </a:cubicBezTo>
                <a:cubicBezTo>
                  <a:pt x="0" y="36"/>
                  <a:pt x="0" y="36"/>
                  <a:pt x="0" y="36"/>
                </a:cubicBezTo>
                <a:cubicBezTo>
                  <a:pt x="0" y="6"/>
                  <a:pt x="0" y="6"/>
                  <a:pt x="0" y="6"/>
                </a:cubicBezTo>
                <a:close/>
                <a:moveTo>
                  <a:pt x="0" y="0"/>
                </a:moveTo>
                <a:cubicBezTo>
                  <a:pt x="43" y="0"/>
                  <a:pt x="43" y="0"/>
                  <a:pt x="43" y="0"/>
                </a:cubicBezTo>
                <a:cubicBezTo>
                  <a:pt x="43" y="4"/>
                  <a:pt x="43" y="4"/>
                  <a:pt x="43" y="4"/>
                </a:cubicBezTo>
                <a:cubicBezTo>
                  <a:pt x="0" y="4"/>
                  <a:pt x="0" y="4"/>
                  <a:pt x="0" y="4"/>
                </a:cubicBezTo>
                <a:cubicBezTo>
                  <a:pt x="0" y="0"/>
                  <a:pt x="0" y="0"/>
                  <a:pt x="0" y="0"/>
                </a:cubicBezTo>
                <a:close/>
                <a:moveTo>
                  <a:pt x="26" y="22"/>
                </a:moveTo>
                <a:cubicBezTo>
                  <a:pt x="25" y="21"/>
                  <a:pt x="25" y="21"/>
                  <a:pt x="25" y="21"/>
                </a:cubicBezTo>
                <a:cubicBezTo>
                  <a:pt x="25" y="20"/>
                  <a:pt x="25" y="20"/>
                  <a:pt x="25" y="20"/>
                </a:cubicBezTo>
                <a:cubicBezTo>
                  <a:pt x="23" y="20"/>
                  <a:pt x="23" y="20"/>
                  <a:pt x="23" y="20"/>
                </a:cubicBezTo>
                <a:cubicBezTo>
                  <a:pt x="23" y="20"/>
                  <a:pt x="23" y="20"/>
                  <a:pt x="23" y="20"/>
                </a:cubicBezTo>
                <a:cubicBezTo>
                  <a:pt x="24" y="18"/>
                  <a:pt x="24" y="18"/>
                  <a:pt x="24" y="18"/>
                </a:cubicBezTo>
                <a:cubicBezTo>
                  <a:pt x="24" y="18"/>
                  <a:pt x="24" y="18"/>
                  <a:pt x="24" y="18"/>
                </a:cubicBezTo>
                <a:cubicBezTo>
                  <a:pt x="23" y="17"/>
                  <a:pt x="23" y="17"/>
                  <a:pt x="23" y="17"/>
                </a:cubicBezTo>
                <a:cubicBezTo>
                  <a:pt x="22" y="17"/>
                  <a:pt x="22" y="17"/>
                  <a:pt x="22" y="17"/>
                </a:cubicBezTo>
                <a:cubicBezTo>
                  <a:pt x="21" y="18"/>
                  <a:pt x="21" y="18"/>
                  <a:pt x="21" y="18"/>
                </a:cubicBezTo>
                <a:cubicBezTo>
                  <a:pt x="21" y="18"/>
                  <a:pt x="21" y="18"/>
                  <a:pt x="21" y="18"/>
                </a:cubicBezTo>
                <a:cubicBezTo>
                  <a:pt x="20" y="16"/>
                  <a:pt x="20" y="16"/>
                  <a:pt x="20" y="16"/>
                </a:cubicBezTo>
                <a:cubicBezTo>
                  <a:pt x="20" y="16"/>
                  <a:pt x="20" y="16"/>
                  <a:pt x="20" y="16"/>
                </a:cubicBezTo>
                <a:cubicBezTo>
                  <a:pt x="19" y="16"/>
                  <a:pt x="19" y="16"/>
                  <a:pt x="19" y="16"/>
                </a:cubicBezTo>
                <a:cubicBezTo>
                  <a:pt x="18" y="16"/>
                  <a:pt x="18" y="16"/>
                  <a:pt x="18" y="16"/>
                </a:cubicBezTo>
                <a:cubicBezTo>
                  <a:pt x="18" y="18"/>
                  <a:pt x="18" y="18"/>
                  <a:pt x="18" y="18"/>
                </a:cubicBezTo>
                <a:cubicBezTo>
                  <a:pt x="17" y="18"/>
                  <a:pt x="17" y="18"/>
                  <a:pt x="17" y="18"/>
                </a:cubicBezTo>
                <a:cubicBezTo>
                  <a:pt x="16" y="17"/>
                  <a:pt x="16" y="17"/>
                  <a:pt x="16" y="17"/>
                </a:cubicBezTo>
                <a:cubicBezTo>
                  <a:pt x="16" y="17"/>
                  <a:pt x="16" y="17"/>
                  <a:pt x="16" y="17"/>
                </a:cubicBezTo>
                <a:cubicBezTo>
                  <a:pt x="15" y="18"/>
                  <a:pt x="15" y="18"/>
                  <a:pt x="15" y="18"/>
                </a:cubicBezTo>
                <a:cubicBezTo>
                  <a:pt x="15" y="18"/>
                  <a:pt x="15" y="18"/>
                  <a:pt x="15" y="18"/>
                </a:cubicBezTo>
                <a:cubicBezTo>
                  <a:pt x="15" y="20"/>
                  <a:pt x="15" y="20"/>
                  <a:pt x="15" y="20"/>
                </a:cubicBezTo>
                <a:cubicBezTo>
                  <a:pt x="15" y="20"/>
                  <a:pt x="15" y="20"/>
                  <a:pt x="15" y="20"/>
                </a:cubicBezTo>
                <a:cubicBezTo>
                  <a:pt x="13" y="20"/>
                  <a:pt x="13" y="20"/>
                  <a:pt x="13" y="20"/>
                </a:cubicBezTo>
                <a:cubicBezTo>
                  <a:pt x="13" y="21"/>
                  <a:pt x="13" y="21"/>
                  <a:pt x="13" y="21"/>
                </a:cubicBezTo>
                <a:cubicBezTo>
                  <a:pt x="13" y="22"/>
                  <a:pt x="13" y="22"/>
                  <a:pt x="13" y="22"/>
                </a:cubicBezTo>
                <a:cubicBezTo>
                  <a:pt x="13" y="22"/>
                  <a:pt x="13" y="22"/>
                  <a:pt x="13" y="22"/>
                </a:cubicBezTo>
                <a:cubicBezTo>
                  <a:pt x="15" y="23"/>
                  <a:pt x="15" y="23"/>
                  <a:pt x="15" y="23"/>
                </a:cubicBezTo>
                <a:cubicBezTo>
                  <a:pt x="15" y="23"/>
                  <a:pt x="15" y="23"/>
                  <a:pt x="15" y="23"/>
                </a:cubicBezTo>
                <a:cubicBezTo>
                  <a:pt x="14" y="25"/>
                  <a:pt x="14" y="25"/>
                  <a:pt x="14" y="25"/>
                </a:cubicBezTo>
                <a:cubicBezTo>
                  <a:pt x="13" y="25"/>
                  <a:pt x="13" y="25"/>
                  <a:pt x="13" y="25"/>
                </a:cubicBezTo>
                <a:cubicBezTo>
                  <a:pt x="14" y="26"/>
                  <a:pt x="14" y="26"/>
                  <a:pt x="14" y="26"/>
                </a:cubicBezTo>
                <a:cubicBezTo>
                  <a:pt x="14" y="26"/>
                  <a:pt x="14" y="26"/>
                  <a:pt x="14" y="26"/>
                </a:cubicBezTo>
                <a:cubicBezTo>
                  <a:pt x="16" y="26"/>
                  <a:pt x="16" y="26"/>
                  <a:pt x="16" y="26"/>
                </a:cubicBezTo>
                <a:cubicBezTo>
                  <a:pt x="17" y="26"/>
                  <a:pt x="17" y="26"/>
                  <a:pt x="17" y="26"/>
                </a:cubicBezTo>
                <a:cubicBezTo>
                  <a:pt x="16" y="28"/>
                  <a:pt x="16" y="28"/>
                  <a:pt x="16" y="28"/>
                </a:cubicBezTo>
                <a:cubicBezTo>
                  <a:pt x="17" y="28"/>
                  <a:pt x="17" y="28"/>
                  <a:pt x="17" y="28"/>
                </a:cubicBezTo>
                <a:cubicBezTo>
                  <a:pt x="18" y="29"/>
                  <a:pt x="18" y="29"/>
                  <a:pt x="18" y="29"/>
                </a:cubicBezTo>
                <a:cubicBezTo>
                  <a:pt x="18" y="29"/>
                  <a:pt x="18" y="29"/>
                  <a:pt x="18" y="29"/>
                </a:cubicBezTo>
                <a:cubicBezTo>
                  <a:pt x="19" y="27"/>
                  <a:pt x="19" y="27"/>
                  <a:pt x="19" y="27"/>
                </a:cubicBezTo>
                <a:cubicBezTo>
                  <a:pt x="19" y="27"/>
                  <a:pt x="19" y="27"/>
                  <a:pt x="19" y="27"/>
                </a:cubicBezTo>
                <a:cubicBezTo>
                  <a:pt x="19" y="27"/>
                  <a:pt x="19" y="27"/>
                  <a:pt x="19" y="27"/>
                </a:cubicBezTo>
                <a:cubicBezTo>
                  <a:pt x="20" y="29"/>
                  <a:pt x="20" y="29"/>
                  <a:pt x="20" y="29"/>
                </a:cubicBezTo>
                <a:cubicBezTo>
                  <a:pt x="21" y="29"/>
                  <a:pt x="21" y="29"/>
                  <a:pt x="21" y="29"/>
                </a:cubicBezTo>
                <a:cubicBezTo>
                  <a:pt x="22" y="28"/>
                  <a:pt x="22" y="28"/>
                  <a:pt x="22" y="28"/>
                </a:cubicBezTo>
                <a:cubicBezTo>
                  <a:pt x="22" y="28"/>
                  <a:pt x="22" y="28"/>
                  <a:pt x="22" y="28"/>
                </a:cubicBezTo>
                <a:cubicBezTo>
                  <a:pt x="22" y="26"/>
                  <a:pt x="22" y="26"/>
                  <a:pt x="22" y="26"/>
                </a:cubicBezTo>
                <a:cubicBezTo>
                  <a:pt x="22" y="26"/>
                  <a:pt x="22" y="26"/>
                  <a:pt x="22" y="26"/>
                </a:cubicBezTo>
                <a:cubicBezTo>
                  <a:pt x="24" y="26"/>
                  <a:pt x="24" y="26"/>
                  <a:pt x="24" y="26"/>
                </a:cubicBezTo>
                <a:cubicBezTo>
                  <a:pt x="24" y="26"/>
                  <a:pt x="24" y="26"/>
                  <a:pt x="24" y="26"/>
                </a:cubicBezTo>
                <a:cubicBezTo>
                  <a:pt x="25" y="25"/>
                  <a:pt x="25" y="25"/>
                  <a:pt x="25" y="25"/>
                </a:cubicBezTo>
                <a:cubicBezTo>
                  <a:pt x="25" y="25"/>
                  <a:pt x="25" y="25"/>
                  <a:pt x="25" y="25"/>
                </a:cubicBezTo>
                <a:cubicBezTo>
                  <a:pt x="24" y="23"/>
                  <a:pt x="24" y="23"/>
                  <a:pt x="24" y="23"/>
                </a:cubicBezTo>
                <a:cubicBezTo>
                  <a:pt x="24" y="23"/>
                  <a:pt x="24" y="23"/>
                  <a:pt x="24" y="23"/>
                </a:cubicBezTo>
                <a:cubicBezTo>
                  <a:pt x="25" y="22"/>
                  <a:pt x="25" y="22"/>
                  <a:pt x="25" y="22"/>
                </a:cubicBezTo>
                <a:lnTo>
                  <a:pt x="26" y="22"/>
                </a:lnTo>
                <a:close/>
                <a:moveTo>
                  <a:pt x="22" y="22"/>
                </a:moveTo>
                <a:cubicBezTo>
                  <a:pt x="22" y="23"/>
                  <a:pt x="21" y="24"/>
                  <a:pt x="21" y="24"/>
                </a:cubicBezTo>
                <a:cubicBezTo>
                  <a:pt x="21" y="25"/>
                  <a:pt x="20" y="25"/>
                  <a:pt x="19" y="25"/>
                </a:cubicBezTo>
                <a:cubicBezTo>
                  <a:pt x="19" y="25"/>
                  <a:pt x="18" y="25"/>
                  <a:pt x="17" y="24"/>
                </a:cubicBezTo>
                <a:cubicBezTo>
                  <a:pt x="17" y="24"/>
                  <a:pt x="17" y="23"/>
                  <a:pt x="17" y="22"/>
                </a:cubicBezTo>
                <a:cubicBezTo>
                  <a:pt x="17" y="22"/>
                  <a:pt x="17" y="21"/>
                  <a:pt x="17" y="21"/>
                </a:cubicBezTo>
                <a:cubicBezTo>
                  <a:pt x="18" y="20"/>
                  <a:pt x="19" y="20"/>
                  <a:pt x="19" y="20"/>
                </a:cubicBezTo>
                <a:cubicBezTo>
                  <a:pt x="20" y="20"/>
                  <a:pt x="21" y="20"/>
                  <a:pt x="21" y="21"/>
                </a:cubicBezTo>
                <a:cubicBezTo>
                  <a:pt x="21" y="21"/>
                  <a:pt x="22" y="22"/>
                  <a:pt x="22" y="22"/>
                </a:cubicBezTo>
                <a:close/>
                <a:moveTo>
                  <a:pt x="18" y="22"/>
                </a:moveTo>
                <a:cubicBezTo>
                  <a:pt x="18" y="22"/>
                  <a:pt x="19" y="21"/>
                  <a:pt x="19" y="21"/>
                </a:cubicBezTo>
                <a:cubicBezTo>
                  <a:pt x="20" y="21"/>
                  <a:pt x="20" y="22"/>
                  <a:pt x="20" y="22"/>
                </a:cubicBezTo>
                <a:cubicBezTo>
                  <a:pt x="20" y="23"/>
                  <a:pt x="20" y="24"/>
                  <a:pt x="19" y="24"/>
                </a:cubicBezTo>
                <a:cubicBezTo>
                  <a:pt x="19" y="24"/>
                  <a:pt x="18" y="23"/>
                  <a:pt x="18" y="22"/>
                </a:cubicBezTo>
                <a:close/>
                <a:moveTo>
                  <a:pt x="29" y="18"/>
                </a:moveTo>
                <a:cubicBezTo>
                  <a:pt x="30" y="18"/>
                  <a:pt x="30" y="18"/>
                  <a:pt x="30" y="18"/>
                </a:cubicBezTo>
                <a:cubicBezTo>
                  <a:pt x="29" y="17"/>
                  <a:pt x="29" y="17"/>
                  <a:pt x="29" y="17"/>
                </a:cubicBezTo>
                <a:cubicBezTo>
                  <a:pt x="30" y="17"/>
                  <a:pt x="30" y="17"/>
                  <a:pt x="30" y="17"/>
                </a:cubicBezTo>
                <a:cubicBezTo>
                  <a:pt x="30" y="17"/>
                  <a:pt x="30" y="17"/>
                  <a:pt x="30" y="17"/>
                </a:cubicBezTo>
                <a:cubicBezTo>
                  <a:pt x="30" y="16"/>
                  <a:pt x="30" y="16"/>
                  <a:pt x="30" y="16"/>
                </a:cubicBezTo>
                <a:cubicBezTo>
                  <a:pt x="30" y="16"/>
                  <a:pt x="30" y="16"/>
                  <a:pt x="30" y="16"/>
                </a:cubicBezTo>
                <a:cubicBezTo>
                  <a:pt x="30" y="16"/>
                  <a:pt x="30" y="16"/>
                  <a:pt x="30" y="16"/>
                </a:cubicBezTo>
                <a:cubicBezTo>
                  <a:pt x="30" y="16"/>
                  <a:pt x="30" y="16"/>
                  <a:pt x="30" y="16"/>
                </a:cubicBezTo>
                <a:cubicBezTo>
                  <a:pt x="29" y="16"/>
                  <a:pt x="29" y="16"/>
                  <a:pt x="29" y="16"/>
                </a:cubicBezTo>
                <a:cubicBezTo>
                  <a:pt x="28" y="16"/>
                  <a:pt x="28" y="16"/>
                  <a:pt x="28" y="16"/>
                </a:cubicBezTo>
                <a:cubicBezTo>
                  <a:pt x="28" y="15"/>
                  <a:pt x="28" y="15"/>
                  <a:pt x="28" y="15"/>
                </a:cubicBezTo>
                <a:cubicBezTo>
                  <a:pt x="27" y="14"/>
                  <a:pt x="27" y="14"/>
                  <a:pt x="27" y="14"/>
                </a:cubicBezTo>
                <a:cubicBezTo>
                  <a:pt x="27" y="14"/>
                  <a:pt x="27" y="14"/>
                  <a:pt x="27" y="14"/>
                </a:cubicBezTo>
                <a:cubicBezTo>
                  <a:pt x="26" y="15"/>
                  <a:pt x="26" y="15"/>
                  <a:pt x="26" y="15"/>
                </a:cubicBezTo>
                <a:cubicBezTo>
                  <a:pt x="26" y="16"/>
                  <a:pt x="26" y="16"/>
                  <a:pt x="26" y="16"/>
                </a:cubicBezTo>
                <a:cubicBezTo>
                  <a:pt x="25" y="16"/>
                  <a:pt x="25" y="16"/>
                  <a:pt x="25" y="16"/>
                </a:cubicBezTo>
                <a:cubicBezTo>
                  <a:pt x="25" y="16"/>
                  <a:pt x="25" y="16"/>
                  <a:pt x="25" y="16"/>
                </a:cubicBezTo>
                <a:cubicBezTo>
                  <a:pt x="24" y="16"/>
                  <a:pt x="24" y="16"/>
                  <a:pt x="24" y="16"/>
                </a:cubicBezTo>
                <a:cubicBezTo>
                  <a:pt x="24" y="16"/>
                  <a:pt x="24" y="16"/>
                  <a:pt x="24" y="16"/>
                </a:cubicBezTo>
                <a:cubicBezTo>
                  <a:pt x="24" y="16"/>
                  <a:pt x="24" y="16"/>
                  <a:pt x="24" y="16"/>
                </a:cubicBezTo>
                <a:cubicBezTo>
                  <a:pt x="24" y="17"/>
                  <a:pt x="24" y="17"/>
                  <a:pt x="24" y="17"/>
                </a:cubicBezTo>
                <a:cubicBezTo>
                  <a:pt x="24" y="17"/>
                  <a:pt x="24" y="17"/>
                  <a:pt x="24" y="17"/>
                </a:cubicBezTo>
                <a:cubicBezTo>
                  <a:pt x="25" y="17"/>
                  <a:pt x="25" y="17"/>
                  <a:pt x="25" y="17"/>
                </a:cubicBezTo>
                <a:cubicBezTo>
                  <a:pt x="25" y="18"/>
                  <a:pt x="25" y="18"/>
                  <a:pt x="25" y="18"/>
                </a:cubicBezTo>
                <a:cubicBezTo>
                  <a:pt x="25" y="18"/>
                  <a:pt x="25" y="18"/>
                  <a:pt x="25" y="18"/>
                </a:cubicBezTo>
                <a:cubicBezTo>
                  <a:pt x="24"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cubicBezTo>
                  <a:pt x="25" y="20"/>
                  <a:pt x="25" y="20"/>
                  <a:pt x="25" y="20"/>
                </a:cubicBezTo>
                <a:cubicBezTo>
                  <a:pt x="25" y="20"/>
                  <a:pt x="25" y="20"/>
                  <a:pt x="25" y="20"/>
                </a:cubicBezTo>
                <a:cubicBezTo>
                  <a:pt x="26" y="20"/>
                  <a:pt x="26" y="20"/>
                  <a:pt x="26" y="20"/>
                </a:cubicBezTo>
                <a:cubicBezTo>
                  <a:pt x="26" y="21"/>
                  <a:pt x="26" y="21"/>
                  <a:pt x="26" y="21"/>
                </a:cubicBezTo>
                <a:cubicBezTo>
                  <a:pt x="27" y="21"/>
                  <a:pt x="27" y="21"/>
                  <a:pt x="27" y="21"/>
                </a:cubicBezTo>
                <a:cubicBezTo>
                  <a:pt x="27" y="21"/>
                  <a:pt x="27" y="21"/>
                  <a:pt x="27" y="21"/>
                </a:cubicBezTo>
                <a:cubicBezTo>
                  <a:pt x="28" y="21"/>
                  <a:pt x="28" y="21"/>
                  <a:pt x="28" y="21"/>
                </a:cubicBezTo>
                <a:cubicBezTo>
                  <a:pt x="28" y="20"/>
                  <a:pt x="28" y="20"/>
                  <a:pt x="28" y="20"/>
                </a:cubicBezTo>
                <a:cubicBezTo>
                  <a:pt x="29" y="20"/>
                  <a:pt x="29" y="20"/>
                  <a:pt x="29" y="20"/>
                </a:cubicBezTo>
                <a:cubicBezTo>
                  <a:pt x="30" y="20"/>
                  <a:pt x="30" y="20"/>
                  <a:pt x="30" y="20"/>
                </a:cubicBezTo>
                <a:cubicBezTo>
                  <a:pt x="30" y="20"/>
                  <a:pt x="30" y="20"/>
                  <a:pt x="30" y="20"/>
                </a:cubicBezTo>
                <a:cubicBezTo>
                  <a:pt x="30" y="20"/>
                  <a:pt x="30" y="20"/>
                  <a:pt x="30" y="20"/>
                </a:cubicBezTo>
                <a:cubicBezTo>
                  <a:pt x="30" y="19"/>
                  <a:pt x="30" y="19"/>
                  <a:pt x="30" y="19"/>
                </a:cubicBezTo>
                <a:cubicBezTo>
                  <a:pt x="30" y="19"/>
                  <a:pt x="30" y="19"/>
                  <a:pt x="30" y="19"/>
                </a:cubicBezTo>
                <a:cubicBezTo>
                  <a:pt x="30" y="19"/>
                  <a:pt x="30" y="19"/>
                  <a:pt x="30" y="19"/>
                </a:cubicBezTo>
                <a:cubicBezTo>
                  <a:pt x="29" y="18"/>
                  <a:pt x="29" y="18"/>
                  <a:pt x="29" y="18"/>
                </a:cubicBezTo>
                <a:close/>
                <a:moveTo>
                  <a:pt x="28" y="18"/>
                </a:moveTo>
                <a:cubicBezTo>
                  <a:pt x="28" y="18"/>
                  <a:pt x="28" y="19"/>
                  <a:pt x="27" y="19"/>
                </a:cubicBezTo>
                <a:cubicBezTo>
                  <a:pt x="27" y="19"/>
                  <a:pt x="26" y="18"/>
                  <a:pt x="26" y="18"/>
                </a:cubicBezTo>
                <a:cubicBezTo>
                  <a:pt x="26" y="17"/>
                  <a:pt x="27" y="17"/>
                  <a:pt x="27" y="17"/>
                </a:cubicBezTo>
                <a:cubicBezTo>
                  <a:pt x="28" y="17"/>
                  <a:pt x="28" y="17"/>
                  <a:pt x="28"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1" name="Freeform 65"/>
          <p:cNvSpPr>
            <a:spLocks/>
          </p:cNvSpPr>
          <p:nvPr/>
        </p:nvSpPr>
        <p:spPr bwMode="auto">
          <a:xfrm>
            <a:off x="6409946" y="5896031"/>
            <a:ext cx="641237" cy="187222"/>
          </a:xfrm>
          <a:custGeom>
            <a:avLst/>
            <a:gdLst>
              <a:gd name="T0" fmla="*/ 62 w 98"/>
              <a:gd name="T1" fmla="*/ 0 h 29"/>
              <a:gd name="T2" fmla="*/ 36 w 98"/>
              <a:gd name="T3" fmla="*/ 0 h 29"/>
              <a:gd name="T4" fmla="*/ 0 w 98"/>
              <a:gd name="T5" fmla="*/ 29 h 29"/>
              <a:gd name="T6" fmla="*/ 98 w 98"/>
              <a:gd name="T7" fmla="*/ 29 h 29"/>
              <a:gd name="T8" fmla="*/ 62 w 98"/>
              <a:gd name="T9" fmla="*/ 0 h 29"/>
            </a:gdLst>
            <a:ahLst/>
            <a:cxnLst>
              <a:cxn ang="0">
                <a:pos x="T0" y="T1"/>
              </a:cxn>
              <a:cxn ang="0">
                <a:pos x="T2" y="T3"/>
              </a:cxn>
              <a:cxn ang="0">
                <a:pos x="T4" y="T5"/>
              </a:cxn>
              <a:cxn ang="0">
                <a:pos x="T6" y="T7"/>
              </a:cxn>
              <a:cxn ang="0">
                <a:pos x="T8" y="T9"/>
              </a:cxn>
            </a:cxnLst>
            <a:rect l="0" t="0" r="r" b="b"/>
            <a:pathLst>
              <a:path w="98" h="29">
                <a:moveTo>
                  <a:pt x="62" y="0"/>
                </a:moveTo>
                <a:cubicBezTo>
                  <a:pt x="36" y="0"/>
                  <a:pt x="36" y="0"/>
                  <a:pt x="36" y="0"/>
                </a:cubicBezTo>
                <a:cubicBezTo>
                  <a:pt x="20" y="4"/>
                  <a:pt x="7" y="15"/>
                  <a:pt x="0" y="29"/>
                </a:cubicBezTo>
                <a:cubicBezTo>
                  <a:pt x="98" y="29"/>
                  <a:pt x="98" y="29"/>
                  <a:pt x="98" y="29"/>
                </a:cubicBezTo>
                <a:cubicBezTo>
                  <a:pt x="91" y="15"/>
                  <a:pt x="78" y="4"/>
                  <a:pt x="62"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2" name="Freeform 66"/>
          <p:cNvSpPr>
            <a:spLocks/>
          </p:cNvSpPr>
          <p:nvPr/>
        </p:nvSpPr>
        <p:spPr bwMode="auto">
          <a:xfrm>
            <a:off x="6643975" y="5886670"/>
            <a:ext cx="173181" cy="9361"/>
          </a:xfrm>
          <a:custGeom>
            <a:avLst/>
            <a:gdLst>
              <a:gd name="T0" fmla="*/ 13 w 26"/>
              <a:gd name="T1" fmla="*/ 0 h 1"/>
              <a:gd name="T2" fmla="*/ 0 w 26"/>
              <a:gd name="T3" fmla="*/ 1 h 1"/>
              <a:gd name="T4" fmla="*/ 26 w 26"/>
              <a:gd name="T5" fmla="*/ 1 h 1"/>
              <a:gd name="T6" fmla="*/ 13 w 26"/>
              <a:gd name="T7" fmla="*/ 0 h 1"/>
            </a:gdLst>
            <a:ahLst/>
            <a:cxnLst>
              <a:cxn ang="0">
                <a:pos x="T0" y="T1"/>
              </a:cxn>
              <a:cxn ang="0">
                <a:pos x="T2" y="T3"/>
              </a:cxn>
              <a:cxn ang="0">
                <a:pos x="T4" y="T5"/>
              </a:cxn>
              <a:cxn ang="0">
                <a:pos x="T6" y="T7"/>
              </a:cxn>
            </a:cxnLst>
            <a:rect l="0" t="0" r="r" b="b"/>
            <a:pathLst>
              <a:path w="26" h="1">
                <a:moveTo>
                  <a:pt x="13" y="0"/>
                </a:moveTo>
                <a:cubicBezTo>
                  <a:pt x="8" y="0"/>
                  <a:pt x="4" y="0"/>
                  <a:pt x="0" y="1"/>
                </a:cubicBezTo>
                <a:cubicBezTo>
                  <a:pt x="26" y="1"/>
                  <a:pt x="26" y="1"/>
                  <a:pt x="26" y="1"/>
                </a:cubicBezTo>
                <a:cubicBezTo>
                  <a:pt x="22" y="0"/>
                  <a:pt x="17" y="0"/>
                  <a:pt x="1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3" name="Freeform 67"/>
          <p:cNvSpPr>
            <a:spLocks/>
          </p:cNvSpPr>
          <p:nvPr/>
        </p:nvSpPr>
        <p:spPr bwMode="auto">
          <a:xfrm>
            <a:off x="6381862" y="6340685"/>
            <a:ext cx="697404" cy="243390"/>
          </a:xfrm>
          <a:custGeom>
            <a:avLst/>
            <a:gdLst>
              <a:gd name="T0" fmla="*/ 106 w 106"/>
              <a:gd name="T1" fmla="*/ 0 h 37"/>
              <a:gd name="T2" fmla="*/ 0 w 106"/>
              <a:gd name="T3" fmla="*/ 0 h 37"/>
              <a:gd name="T4" fmla="*/ 32 w 106"/>
              <a:gd name="T5" fmla="*/ 36 h 37"/>
              <a:gd name="T6" fmla="*/ 32 w 106"/>
              <a:gd name="T7" fmla="*/ 24 h 37"/>
              <a:gd name="T8" fmla="*/ 71 w 106"/>
              <a:gd name="T9" fmla="*/ 24 h 37"/>
              <a:gd name="T10" fmla="*/ 71 w 106"/>
              <a:gd name="T11" fmla="*/ 37 h 37"/>
              <a:gd name="T12" fmla="*/ 106 w 10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106" y="0"/>
                </a:moveTo>
                <a:cubicBezTo>
                  <a:pt x="0" y="0"/>
                  <a:pt x="0" y="0"/>
                  <a:pt x="0" y="0"/>
                </a:cubicBezTo>
                <a:cubicBezTo>
                  <a:pt x="4" y="16"/>
                  <a:pt x="16" y="30"/>
                  <a:pt x="32" y="36"/>
                </a:cubicBezTo>
                <a:cubicBezTo>
                  <a:pt x="32" y="24"/>
                  <a:pt x="32" y="24"/>
                  <a:pt x="32" y="24"/>
                </a:cubicBezTo>
                <a:cubicBezTo>
                  <a:pt x="71" y="24"/>
                  <a:pt x="71" y="24"/>
                  <a:pt x="71" y="24"/>
                </a:cubicBezTo>
                <a:cubicBezTo>
                  <a:pt x="71" y="37"/>
                  <a:pt x="71" y="37"/>
                  <a:pt x="71" y="37"/>
                </a:cubicBezTo>
                <a:cubicBezTo>
                  <a:pt x="88" y="31"/>
                  <a:pt x="101" y="17"/>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4" name="Freeform 68"/>
          <p:cNvSpPr>
            <a:spLocks/>
          </p:cNvSpPr>
          <p:nvPr/>
        </p:nvSpPr>
        <p:spPr bwMode="auto">
          <a:xfrm>
            <a:off x="6592487" y="6495143"/>
            <a:ext cx="257431" cy="107653"/>
          </a:xfrm>
          <a:custGeom>
            <a:avLst/>
            <a:gdLst>
              <a:gd name="T0" fmla="*/ 39 w 39"/>
              <a:gd name="T1" fmla="*/ 0 h 16"/>
              <a:gd name="T2" fmla="*/ 0 w 39"/>
              <a:gd name="T3" fmla="*/ 0 h 16"/>
              <a:gd name="T4" fmla="*/ 0 w 39"/>
              <a:gd name="T5" fmla="*/ 12 h 16"/>
              <a:gd name="T6" fmla="*/ 21 w 39"/>
              <a:gd name="T7" fmla="*/ 16 h 16"/>
              <a:gd name="T8" fmla="*/ 39 w 39"/>
              <a:gd name="T9" fmla="*/ 13 h 16"/>
              <a:gd name="T10" fmla="*/ 39 w 39"/>
              <a:gd name="T11" fmla="*/ 0 h 16"/>
            </a:gdLst>
            <a:ahLst/>
            <a:cxnLst>
              <a:cxn ang="0">
                <a:pos x="T0" y="T1"/>
              </a:cxn>
              <a:cxn ang="0">
                <a:pos x="T2" y="T3"/>
              </a:cxn>
              <a:cxn ang="0">
                <a:pos x="T4" y="T5"/>
              </a:cxn>
              <a:cxn ang="0">
                <a:pos x="T6" y="T7"/>
              </a:cxn>
              <a:cxn ang="0">
                <a:pos x="T8" y="T9"/>
              </a:cxn>
              <a:cxn ang="0">
                <a:pos x="T10" y="T11"/>
              </a:cxn>
            </a:cxnLst>
            <a:rect l="0" t="0" r="r" b="b"/>
            <a:pathLst>
              <a:path w="39" h="16">
                <a:moveTo>
                  <a:pt x="39" y="0"/>
                </a:moveTo>
                <a:cubicBezTo>
                  <a:pt x="0" y="0"/>
                  <a:pt x="0" y="0"/>
                  <a:pt x="0" y="0"/>
                </a:cubicBezTo>
                <a:cubicBezTo>
                  <a:pt x="0" y="12"/>
                  <a:pt x="0" y="12"/>
                  <a:pt x="0" y="12"/>
                </a:cubicBezTo>
                <a:cubicBezTo>
                  <a:pt x="7" y="15"/>
                  <a:pt x="14" y="16"/>
                  <a:pt x="21" y="16"/>
                </a:cubicBezTo>
                <a:cubicBezTo>
                  <a:pt x="27" y="16"/>
                  <a:pt x="34" y="15"/>
                  <a:pt x="39" y="13"/>
                </a:cubicBezTo>
                <a:cubicBezTo>
                  <a:pt x="39" y="0"/>
                  <a:pt x="39" y="0"/>
                  <a:pt x="39"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5" name="Freeform 69"/>
          <p:cNvSpPr>
            <a:spLocks/>
          </p:cNvSpPr>
          <p:nvPr/>
        </p:nvSpPr>
        <p:spPr bwMode="auto">
          <a:xfrm>
            <a:off x="6367821" y="6083253"/>
            <a:ext cx="720806" cy="257431"/>
          </a:xfrm>
          <a:custGeom>
            <a:avLst/>
            <a:gdLst>
              <a:gd name="T0" fmla="*/ 104 w 110"/>
              <a:gd name="T1" fmla="*/ 0 h 39"/>
              <a:gd name="T2" fmla="*/ 6 w 110"/>
              <a:gd name="T3" fmla="*/ 0 h 39"/>
              <a:gd name="T4" fmla="*/ 0 w 110"/>
              <a:gd name="T5" fmla="*/ 25 h 39"/>
              <a:gd name="T6" fmla="*/ 2 w 110"/>
              <a:gd name="T7" fmla="*/ 39 h 39"/>
              <a:gd name="T8" fmla="*/ 108 w 110"/>
              <a:gd name="T9" fmla="*/ 39 h 39"/>
              <a:gd name="T10" fmla="*/ 110 w 110"/>
              <a:gd name="T11" fmla="*/ 25 h 39"/>
              <a:gd name="T12" fmla="*/ 104 w 1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10" h="39">
                <a:moveTo>
                  <a:pt x="104" y="0"/>
                </a:moveTo>
                <a:cubicBezTo>
                  <a:pt x="6" y="0"/>
                  <a:pt x="6" y="0"/>
                  <a:pt x="6" y="0"/>
                </a:cubicBezTo>
                <a:cubicBezTo>
                  <a:pt x="2" y="7"/>
                  <a:pt x="0" y="16"/>
                  <a:pt x="0" y="25"/>
                </a:cubicBezTo>
                <a:cubicBezTo>
                  <a:pt x="0" y="29"/>
                  <a:pt x="1" y="34"/>
                  <a:pt x="2" y="39"/>
                </a:cubicBezTo>
                <a:cubicBezTo>
                  <a:pt x="108" y="39"/>
                  <a:pt x="108" y="39"/>
                  <a:pt x="108" y="39"/>
                </a:cubicBezTo>
                <a:cubicBezTo>
                  <a:pt x="109" y="34"/>
                  <a:pt x="110" y="29"/>
                  <a:pt x="110" y="25"/>
                </a:cubicBezTo>
                <a:cubicBezTo>
                  <a:pt x="110" y="16"/>
                  <a:pt x="108" y="7"/>
                  <a:pt x="104"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6" name="Oval 70"/>
          <p:cNvSpPr>
            <a:spLocks noChangeArrowheads="1"/>
          </p:cNvSpPr>
          <p:nvPr/>
        </p:nvSpPr>
        <p:spPr bwMode="auto">
          <a:xfrm>
            <a:off x="6236765" y="5750935"/>
            <a:ext cx="716126" cy="720806"/>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7" name="Freeform 71"/>
          <p:cNvSpPr>
            <a:spLocks noEditPoints="1"/>
          </p:cNvSpPr>
          <p:nvPr/>
        </p:nvSpPr>
        <p:spPr bwMode="auto">
          <a:xfrm>
            <a:off x="6414627" y="5961560"/>
            <a:ext cx="360404" cy="299556"/>
          </a:xfrm>
          <a:custGeom>
            <a:avLst/>
            <a:gdLst>
              <a:gd name="T0" fmla="*/ 52 w 55"/>
              <a:gd name="T1" fmla="*/ 44 h 46"/>
              <a:gd name="T2" fmla="*/ 0 w 55"/>
              <a:gd name="T3" fmla="*/ 8 h 46"/>
              <a:gd name="T4" fmla="*/ 0 w 55"/>
              <a:gd name="T5" fmla="*/ 46 h 46"/>
              <a:gd name="T6" fmla="*/ 55 w 55"/>
              <a:gd name="T7" fmla="*/ 0 h 46"/>
              <a:gd name="T8" fmla="*/ 0 w 55"/>
              <a:gd name="T9" fmla="*/ 0 h 46"/>
              <a:gd name="T10" fmla="*/ 32 w 55"/>
              <a:gd name="T11" fmla="*/ 26 h 46"/>
              <a:gd name="T12" fmla="*/ 30 w 55"/>
              <a:gd name="T13" fmla="*/ 23 h 46"/>
              <a:gd name="T14" fmla="*/ 29 w 55"/>
              <a:gd name="T15" fmla="*/ 22 h 46"/>
              <a:gd name="T16" fmla="*/ 26 w 55"/>
              <a:gd name="T17" fmla="*/ 20 h 46"/>
              <a:gd name="T18" fmla="*/ 23 w 55"/>
              <a:gd name="T19" fmla="*/ 20 h 46"/>
              <a:gd name="T20" fmla="*/ 20 w 55"/>
              <a:gd name="T21" fmla="*/ 22 h 46"/>
              <a:gd name="T22" fmla="*/ 18 w 55"/>
              <a:gd name="T23" fmla="*/ 23 h 46"/>
              <a:gd name="T24" fmla="*/ 17 w 55"/>
              <a:gd name="T25" fmla="*/ 26 h 46"/>
              <a:gd name="T26" fmla="*/ 16 w 55"/>
              <a:gd name="T27" fmla="*/ 28 h 46"/>
              <a:gd name="T28" fmla="*/ 17 w 55"/>
              <a:gd name="T29" fmla="*/ 31 h 46"/>
              <a:gd name="T30" fmla="*/ 18 w 55"/>
              <a:gd name="T31" fmla="*/ 33 h 46"/>
              <a:gd name="T32" fmla="*/ 21 w 55"/>
              <a:gd name="T33" fmla="*/ 36 h 46"/>
              <a:gd name="T34" fmla="*/ 23 w 55"/>
              <a:gd name="T35" fmla="*/ 36 h 46"/>
              <a:gd name="T36" fmla="*/ 25 w 55"/>
              <a:gd name="T37" fmla="*/ 34 h 46"/>
              <a:gd name="T38" fmla="*/ 28 w 55"/>
              <a:gd name="T39" fmla="*/ 36 h 46"/>
              <a:gd name="T40" fmla="*/ 28 w 55"/>
              <a:gd name="T41" fmla="*/ 33 h 46"/>
              <a:gd name="T42" fmla="*/ 32 w 55"/>
              <a:gd name="T43" fmla="*/ 32 h 46"/>
              <a:gd name="T44" fmla="*/ 30 w 55"/>
              <a:gd name="T45" fmla="*/ 29 h 46"/>
              <a:gd name="T46" fmla="*/ 28 w 55"/>
              <a:gd name="T47" fmla="*/ 29 h 46"/>
              <a:gd name="T48" fmla="*/ 22 w 55"/>
              <a:gd name="T49" fmla="*/ 31 h 46"/>
              <a:gd name="T50" fmla="*/ 24 w 55"/>
              <a:gd name="T51" fmla="*/ 25 h 46"/>
              <a:gd name="T52" fmla="*/ 23 w 55"/>
              <a:gd name="T53" fmla="*/ 29 h 46"/>
              <a:gd name="T54" fmla="*/ 24 w 55"/>
              <a:gd name="T55" fmla="*/ 30 h 46"/>
              <a:gd name="T56" fmla="*/ 38 w 55"/>
              <a:gd name="T57" fmla="*/ 23 h 46"/>
              <a:gd name="T58" fmla="*/ 39 w 55"/>
              <a:gd name="T59" fmla="*/ 21 h 46"/>
              <a:gd name="T60" fmla="*/ 38 w 55"/>
              <a:gd name="T61" fmla="*/ 20 h 46"/>
              <a:gd name="T62" fmla="*/ 36 w 55"/>
              <a:gd name="T63" fmla="*/ 20 h 46"/>
              <a:gd name="T64" fmla="*/ 34 w 55"/>
              <a:gd name="T65" fmla="*/ 18 h 46"/>
              <a:gd name="T66" fmla="*/ 32 w 55"/>
              <a:gd name="T67" fmla="*/ 20 h 46"/>
              <a:gd name="T68" fmla="*/ 31 w 55"/>
              <a:gd name="T69" fmla="*/ 20 h 46"/>
              <a:gd name="T70" fmla="*/ 30 w 55"/>
              <a:gd name="T71" fmla="*/ 21 h 46"/>
              <a:gd name="T72" fmla="*/ 31 w 55"/>
              <a:gd name="T73" fmla="*/ 23 h 46"/>
              <a:gd name="T74" fmla="*/ 30 w 55"/>
              <a:gd name="T75" fmla="*/ 25 h 46"/>
              <a:gd name="T76" fmla="*/ 31 w 55"/>
              <a:gd name="T77" fmla="*/ 25 h 46"/>
              <a:gd name="T78" fmla="*/ 34 w 55"/>
              <a:gd name="T79" fmla="*/ 27 h 46"/>
              <a:gd name="T80" fmla="*/ 35 w 55"/>
              <a:gd name="T81" fmla="*/ 27 h 46"/>
              <a:gd name="T82" fmla="*/ 38 w 55"/>
              <a:gd name="T83" fmla="*/ 25 h 46"/>
              <a:gd name="T84" fmla="*/ 39 w 55"/>
              <a:gd name="T85" fmla="*/ 25 h 46"/>
              <a:gd name="T86" fmla="*/ 38 w 55"/>
              <a:gd name="T87" fmla="*/ 23 h 46"/>
              <a:gd name="T88" fmla="*/ 33 w 55"/>
              <a:gd name="T8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 h="46">
                <a:moveTo>
                  <a:pt x="3" y="11"/>
                </a:moveTo>
                <a:cubicBezTo>
                  <a:pt x="3" y="44"/>
                  <a:pt x="3" y="44"/>
                  <a:pt x="3" y="44"/>
                </a:cubicBezTo>
                <a:cubicBezTo>
                  <a:pt x="52" y="44"/>
                  <a:pt x="52" y="44"/>
                  <a:pt x="52" y="44"/>
                </a:cubicBezTo>
                <a:cubicBezTo>
                  <a:pt x="52" y="11"/>
                  <a:pt x="52" y="11"/>
                  <a:pt x="52" y="11"/>
                </a:cubicBezTo>
                <a:cubicBezTo>
                  <a:pt x="3" y="11"/>
                  <a:pt x="3" y="11"/>
                  <a:pt x="3" y="11"/>
                </a:cubicBezTo>
                <a:close/>
                <a:moveTo>
                  <a:pt x="0" y="8"/>
                </a:moveTo>
                <a:cubicBezTo>
                  <a:pt x="55" y="8"/>
                  <a:pt x="55" y="8"/>
                  <a:pt x="55" y="8"/>
                </a:cubicBezTo>
                <a:cubicBezTo>
                  <a:pt x="55" y="46"/>
                  <a:pt x="55" y="46"/>
                  <a:pt x="55" y="46"/>
                </a:cubicBezTo>
                <a:cubicBezTo>
                  <a:pt x="0" y="46"/>
                  <a:pt x="0" y="46"/>
                  <a:pt x="0" y="46"/>
                </a:cubicBezTo>
                <a:cubicBezTo>
                  <a:pt x="0" y="8"/>
                  <a:pt x="0" y="8"/>
                  <a:pt x="0" y="8"/>
                </a:cubicBezTo>
                <a:close/>
                <a:moveTo>
                  <a:pt x="0" y="0"/>
                </a:moveTo>
                <a:cubicBezTo>
                  <a:pt x="55" y="0"/>
                  <a:pt x="55" y="0"/>
                  <a:pt x="55" y="0"/>
                </a:cubicBezTo>
                <a:cubicBezTo>
                  <a:pt x="55" y="5"/>
                  <a:pt x="55" y="5"/>
                  <a:pt x="55" y="5"/>
                </a:cubicBezTo>
                <a:cubicBezTo>
                  <a:pt x="0" y="5"/>
                  <a:pt x="0" y="5"/>
                  <a:pt x="0" y="5"/>
                </a:cubicBezTo>
                <a:cubicBezTo>
                  <a:pt x="0" y="0"/>
                  <a:pt x="0" y="0"/>
                  <a:pt x="0" y="0"/>
                </a:cubicBezTo>
                <a:close/>
                <a:moveTo>
                  <a:pt x="33" y="28"/>
                </a:moveTo>
                <a:cubicBezTo>
                  <a:pt x="32" y="26"/>
                  <a:pt x="32" y="26"/>
                  <a:pt x="32" y="26"/>
                </a:cubicBezTo>
                <a:cubicBezTo>
                  <a:pt x="32" y="26"/>
                  <a:pt x="32" y="26"/>
                  <a:pt x="32" y="26"/>
                </a:cubicBezTo>
                <a:cubicBezTo>
                  <a:pt x="30" y="26"/>
                  <a:pt x="30" y="26"/>
                  <a:pt x="30" y="26"/>
                </a:cubicBezTo>
                <a:cubicBezTo>
                  <a:pt x="29" y="25"/>
                  <a:pt x="29" y="25"/>
                  <a:pt x="29" y="25"/>
                </a:cubicBezTo>
                <a:cubicBezTo>
                  <a:pt x="30" y="23"/>
                  <a:pt x="30" y="23"/>
                  <a:pt x="30" y="23"/>
                </a:cubicBezTo>
                <a:cubicBezTo>
                  <a:pt x="30" y="23"/>
                  <a:pt x="30" y="23"/>
                  <a:pt x="30" y="23"/>
                </a:cubicBezTo>
                <a:cubicBezTo>
                  <a:pt x="29" y="22"/>
                  <a:pt x="29" y="22"/>
                  <a:pt x="29" y="22"/>
                </a:cubicBezTo>
                <a:cubicBezTo>
                  <a:pt x="29" y="22"/>
                  <a:pt x="29" y="22"/>
                  <a:pt x="29" y="22"/>
                </a:cubicBezTo>
                <a:cubicBezTo>
                  <a:pt x="27" y="23"/>
                  <a:pt x="27" y="23"/>
                  <a:pt x="27" y="23"/>
                </a:cubicBezTo>
                <a:cubicBezTo>
                  <a:pt x="26" y="23"/>
                  <a:pt x="26" y="23"/>
                  <a:pt x="26" y="23"/>
                </a:cubicBezTo>
                <a:cubicBezTo>
                  <a:pt x="26" y="20"/>
                  <a:pt x="26" y="20"/>
                  <a:pt x="26" y="20"/>
                </a:cubicBezTo>
                <a:cubicBezTo>
                  <a:pt x="25" y="20"/>
                  <a:pt x="25" y="20"/>
                  <a:pt x="25" y="20"/>
                </a:cubicBezTo>
                <a:cubicBezTo>
                  <a:pt x="24" y="20"/>
                  <a:pt x="24" y="20"/>
                  <a:pt x="24" y="20"/>
                </a:cubicBezTo>
                <a:cubicBezTo>
                  <a:pt x="23" y="20"/>
                  <a:pt x="23" y="20"/>
                  <a:pt x="23" y="20"/>
                </a:cubicBezTo>
                <a:cubicBezTo>
                  <a:pt x="23" y="23"/>
                  <a:pt x="23" y="23"/>
                  <a:pt x="23" y="23"/>
                </a:cubicBezTo>
                <a:cubicBezTo>
                  <a:pt x="22" y="23"/>
                  <a:pt x="22" y="23"/>
                  <a:pt x="22" y="23"/>
                </a:cubicBezTo>
                <a:cubicBezTo>
                  <a:pt x="20" y="22"/>
                  <a:pt x="20" y="22"/>
                  <a:pt x="20" y="22"/>
                </a:cubicBezTo>
                <a:cubicBezTo>
                  <a:pt x="20" y="22"/>
                  <a:pt x="20" y="22"/>
                  <a:pt x="20" y="22"/>
                </a:cubicBezTo>
                <a:cubicBezTo>
                  <a:pt x="19" y="23"/>
                  <a:pt x="19" y="23"/>
                  <a:pt x="19" y="23"/>
                </a:cubicBezTo>
                <a:cubicBezTo>
                  <a:pt x="18" y="23"/>
                  <a:pt x="18" y="23"/>
                  <a:pt x="18" y="23"/>
                </a:cubicBezTo>
                <a:cubicBezTo>
                  <a:pt x="19" y="25"/>
                  <a:pt x="19" y="25"/>
                  <a:pt x="19" y="25"/>
                </a:cubicBezTo>
                <a:cubicBezTo>
                  <a:pt x="19" y="26"/>
                  <a:pt x="19" y="26"/>
                  <a:pt x="19" y="26"/>
                </a:cubicBezTo>
                <a:cubicBezTo>
                  <a:pt x="17" y="26"/>
                  <a:pt x="17" y="26"/>
                  <a:pt x="17" y="26"/>
                </a:cubicBezTo>
                <a:cubicBezTo>
                  <a:pt x="16" y="26"/>
                  <a:pt x="16" y="26"/>
                  <a:pt x="16" y="26"/>
                </a:cubicBezTo>
                <a:cubicBezTo>
                  <a:pt x="16" y="28"/>
                  <a:pt x="16" y="28"/>
                  <a:pt x="16" y="28"/>
                </a:cubicBezTo>
                <a:cubicBezTo>
                  <a:pt x="16" y="28"/>
                  <a:pt x="16" y="28"/>
                  <a:pt x="16" y="28"/>
                </a:cubicBezTo>
                <a:cubicBezTo>
                  <a:pt x="19" y="29"/>
                  <a:pt x="19" y="29"/>
                  <a:pt x="19" y="29"/>
                </a:cubicBezTo>
                <a:cubicBezTo>
                  <a:pt x="19" y="30"/>
                  <a:pt x="19" y="30"/>
                  <a:pt x="19" y="30"/>
                </a:cubicBezTo>
                <a:cubicBezTo>
                  <a:pt x="17" y="31"/>
                  <a:pt x="17" y="31"/>
                  <a:pt x="17" y="31"/>
                </a:cubicBezTo>
                <a:cubicBezTo>
                  <a:pt x="17" y="32"/>
                  <a:pt x="17" y="32"/>
                  <a:pt x="17" y="32"/>
                </a:cubicBezTo>
                <a:cubicBezTo>
                  <a:pt x="18" y="33"/>
                  <a:pt x="18" y="33"/>
                  <a:pt x="18" y="33"/>
                </a:cubicBezTo>
                <a:cubicBezTo>
                  <a:pt x="18" y="33"/>
                  <a:pt x="18" y="33"/>
                  <a:pt x="18" y="33"/>
                </a:cubicBezTo>
                <a:cubicBezTo>
                  <a:pt x="20" y="33"/>
                  <a:pt x="20" y="33"/>
                  <a:pt x="20" y="33"/>
                </a:cubicBezTo>
                <a:cubicBezTo>
                  <a:pt x="21" y="33"/>
                  <a:pt x="21" y="33"/>
                  <a:pt x="21" y="33"/>
                </a:cubicBezTo>
                <a:cubicBezTo>
                  <a:pt x="21" y="36"/>
                  <a:pt x="21" y="36"/>
                  <a:pt x="21" y="36"/>
                </a:cubicBezTo>
                <a:cubicBezTo>
                  <a:pt x="21" y="36"/>
                  <a:pt x="21" y="36"/>
                  <a:pt x="21" y="36"/>
                </a:cubicBezTo>
                <a:cubicBezTo>
                  <a:pt x="22" y="37"/>
                  <a:pt x="22" y="37"/>
                  <a:pt x="22" y="37"/>
                </a:cubicBezTo>
                <a:cubicBezTo>
                  <a:pt x="23" y="36"/>
                  <a:pt x="23" y="36"/>
                  <a:pt x="23" y="36"/>
                </a:cubicBezTo>
                <a:cubicBezTo>
                  <a:pt x="24" y="34"/>
                  <a:pt x="24" y="34"/>
                  <a:pt x="24" y="34"/>
                </a:cubicBezTo>
                <a:cubicBezTo>
                  <a:pt x="24" y="34"/>
                  <a:pt x="24" y="34"/>
                  <a:pt x="24" y="34"/>
                </a:cubicBezTo>
                <a:cubicBezTo>
                  <a:pt x="25" y="34"/>
                  <a:pt x="25" y="34"/>
                  <a:pt x="25" y="34"/>
                </a:cubicBezTo>
                <a:cubicBezTo>
                  <a:pt x="26" y="36"/>
                  <a:pt x="26" y="36"/>
                  <a:pt x="26" y="36"/>
                </a:cubicBezTo>
                <a:cubicBezTo>
                  <a:pt x="26" y="37"/>
                  <a:pt x="26" y="37"/>
                  <a:pt x="26" y="37"/>
                </a:cubicBezTo>
                <a:cubicBezTo>
                  <a:pt x="28" y="36"/>
                  <a:pt x="28" y="36"/>
                  <a:pt x="28" y="36"/>
                </a:cubicBezTo>
                <a:cubicBezTo>
                  <a:pt x="28" y="36"/>
                  <a:pt x="28" y="36"/>
                  <a:pt x="28" y="36"/>
                </a:cubicBezTo>
                <a:cubicBezTo>
                  <a:pt x="28" y="33"/>
                  <a:pt x="28" y="33"/>
                  <a:pt x="28" y="33"/>
                </a:cubicBezTo>
                <a:cubicBezTo>
                  <a:pt x="28" y="33"/>
                  <a:pt x="28" y="33"/>
                  <a:pt x="28" y="33"/>
                </a:cubicBezTo>
                <a:cubicBezTo>
                  <a:pt x="31" y="33"/>
                  <a:pt x="31" y="33"/>
                  <a:pt x="31" y="33"/>
                </a:cubicBezTo>
                <a:cubicBezTo>
                  <a:pt x="31" y="33"/>
                  <a:pt x="31" y="33"/>
                  <a:pt x="31" y="33"/>
                </a:cubicBezTo>
                <a:cubicBezTo>
                  <a:pt x="32" y="32"/>
                  <a:pt x="32" y="32"/>
                  <a:pt x="32" y="32"/>
                </a:cubicBezTo>
                <a:cubicBezTo>
                  <a:pt x="32" y="31"/>
                  <a:pt x="32" y="31"/>
                  <a:pt x="32" y="31"/>
                </a:cubicBezTo>
                <a:cubicBezTo>
                  <a:pt x="30" y="30"/>
                  <a:pt x="30" y="30"/>
                  <a:pt x="30" y="30"/>
                </a:cubicBezTo>
                <a:cubicBezTo>
                  <a:pt x="30" y="29"/>
                  <a:pt x="30" y="29"/>
                  <a:pt x="30" y="29"/>
                </a:cubicBezTo>
                <a:cubicBezTo>
                  <a:pt x="32" y="28"/>
                  <a:pt x="32" y="28"/>
                  <a:pt x="32" y="28"/>
                </a:cubicBezTo>
                <a:lnTo>
                  <a:pt x="33" y="28"/>
                </a:lnTo>
                <a:close/>
                <a:moveTo>
                  <a:pt x="28" y="29"/>
                </a:moveTo>
                <a:cubicBezTo>
                  <a:pt x="28" y="29"/>
                  <a:pt x="27" y="30"/>
                  <a:pt x="27" y="31"/>
                </a:cubicBezTo>
                <a:cubicBezTo>
                  <a:pt x="26" y="31"/>
                  <a:pt x="25" y="32"/>
                  <a:pt x="24" y="32"/>
                </a:cubicBezTo>
                <a:cubicBezTo>
                  <a:pt x="23" y="32"/>
                  <a:pt x="23" y="31"/>
                  <a:pt x="22" y="31"/>
                </a:cubicBezTo>
                <a:cubicBezTo>
                  <a:pt x="22" y="30"/>
                  <a:pt x="21" y="29"/>
                  <a:pt x="21" y="29"/>
                </a:cubicBezTo>
                <a:cubicBezTo>
                  <a:pt x="21" y="28"/>
                  <a:pt x="22" y="27"/>
                  <a:pt x="22" y="26"/>
                </a:cubicBezTo>
                <a:cubicBezTo>
                  <a:pt x="23" y="26"/>
                  <a:pt x="23" y="25"/>
                  <a:pt x="24" y="25"/>
                </a:cubicBezTo>
                <a:cubicBezTo>
                  <a:pt x="25" y="25"/>
                  <a:pt x="26" y="26"/>
                  <a:pt x="27" y="26"/>
                </a:cubicBezTo>
                <a:cubicBezTo>
                  <a:pt x="27" y="27"/>
                  <a:pt x="28" y="28"/>
                  <a:pt x="28" y="29"/>
                </a:cubicBezTo>
                <a:close/>
                <a:moveTo>
                  <a:pt x="23" y="29"/>
                </a:moveTo>
                <a:cubicBezTo>
                  <a:pt x="23" y="28"/>
                  <a:pt x="24" y="27"/>
                  <a:pt x="24" y="27"/>
                </a:cubicBezTo>
                <a:cubicBezTo>
                  <a:pt x="25" y="27"/>
                  <a:pt x="26" y="28"/>
                  <a:pt x="26" y="29"/>
                </a:cubicBezTo>
                <a:cubicBezTo>
                  <a:pt x="26" y="29"/>
                  <a:pt x="25" y="30"/>
                  <a:pt x="24" y="30"/>
                </a:cubicBezTo>
                <a:cubicBezTo>
                  <a:pt x="24" y="30"/>
                  <a:pt x="23" y="29"/>
                  <a:pt x="23" y="29"/>
                </a:cubicBezTo>
                <a:close/>
                <a:moveTo>
                  <a:pt x="38" y="23"/>
                </a:moveTo>
                <a:cubicBezTo>
                  <a:pt x="38" y="23"/>
                  <a:pt x="38" y="23"/>
                  <a:pt x="38" y="23"/>
                </a:cubicBezTo>
                <a:cubicBezTo>
                  <a:pt x="38" y="22"/>
                  <a:pt x="38" y="22"/>
                  <a:pt x="38" y="22"/>
                </a:cubicBezTo>
                <a:cubicBezTo>
                  <a:pt x="38" y="21"/>
                  <a:pt x="38" y="21"/>
                  <a:pt x="38" y="21"/>
                </a:cubicBezTo>
                <a:cubicBezTo>
                  <a:pt x="39" y="21"/>
                  <a:pt x="39" y="21"/>
                  <a:pt x="39" y="21"/>
                </a:cubicBezTo>
                <a:cubicBezTo>
                  <a:pt x="39" y="21"/>
                  <a:pt x="39" y="21"/>
                  <a:pt x="39" y="21"/>
                </a:cubicBezTo>
                <a:cubicBezTo>
                  <a:pt x="38" y="20"/>
                  <a:pt x="38" y="20"/>
                  <a:pt x="38" y="20"/>
                </a:cubicBezTo>
                <a:cubicBezTo>
                  <a:pt x="38" y="20"/>
                  <a:pt x="38" y="20"/>
                  <a:pt x="38" y="20"/>
                </a:cubicBezTo>
                <a:cubicBezTo>
                  <a:pt x="38" y="20"/>
                  <a:pt x="38" y="20"/>
                  <a:pt x="38" y="20"/>
                </a:cubicBezTo>
                <a:cubicBezTo>
                  <a:pt x="37" y="20"/>
                  <a:pt x="37" y="20"/>
                  <a:pt x="37" y="20"/>
                </a:cubicBezTo>
                <a:cubicBezTo>
                  <a:pt x="36" y="20"/>
                  <a:pt x="36" y="20"/>
                  <a:pt x="36" y="20"/>
                </a:cubicBezTo>
                <a:cubicBezTo>
                  <a:pt x="35" y="19"/>
                  <a:pt x="35" y="19"/>
                  <a:pt x="35" y="19"/>
                </a:cubicBezTo>
                <a:cubicBezTo>
                  <a:pt x="35" y="18"/>
                  <a:pt x="35" y="18"/>
                  <a:pt x="35" y="18"/>
                </a:cubicBezTo>
                <a:cubicBezTo>
                  <a:pt x="34" y="18"/>
                  <a:pt x="34" y="18"/>
                  <a:pt x="34" y="18"/>
                </a:cubicBezTo>
                <a:cubicBezTo>
                  <a:pt x="34" y="19"/>
                  <a:pt x="34" y="19"/>
                  <a:pt x="34" y="19"/>
                </a:cubicBezTo>
                <a:cubicBezTo>
                  <a:pt x="33" y="20"/>
                  <a:pt x="33" y="20"/>
                  <a:pt x="33" y="20"/>
                </a:cubicBezTo>
                <a:cubicBezTo>
                  <a:pt x="33" y="20"/>
                  <a:pt x="33" y="20"/>
                  <a:pt x="32" y="20"/>
                </a:cubicBezTo>
                <a:cubicBezTo>
                  <a:pt x="31" y="20"/>
                  <a:pt x="31" y="20"/>
                  <a:pt x="31" y="20"/>
                </a:cubicBezTo>
                <a:cubicBezTo>
                  <a:pt x="31" y="20"/>
                  <a:pt x="31" y="20"/>
                  <a:pt x="31" y="20"/>
                </a:cubicBezTo>
                <a:cubicBezTo>
                  <a:pt x="31" y="20"/>
                  <a:pt x="31" y="20"/>
                  <a:pt x="31" y="20"/>
                </a:cubicBezTo>
                <a:cubicBezTo>
                  <a:pt x="30" y="21"/>
                  <a:pt x="30" y="21"/>
                  <a:pt x="30" y="21"/>
                </a:cubicBezTo>
                <a:cubicBezTo>
                  <a:pt x="30" y="21"/>
                  <a:pt x="30" y="21"/>
                  <a:pt x="30" y="21"/>
                </a:cubicBezTo>
                <a:cubicBezTo>
                  <a:pt x="30" y="21"/>
                  <a:pt x="30" y="21"/>
                  <a:pt x="30" y="21"/>
                </a:cubicBezTo>
                <a:cubicBezTo>
                  <a:pt x="31" y="22"/>
                  <a:pt x="31" y="22"/>
                  <a:pt x="31" y="22"/>
                </a:cubicBezTo>
                <a:cubicBezTo>
                  <a:pt x="31" y="23"/>
                  <a:pt x="31" y="23"/>
                  <a:pt x="31" y="23"/>
                </a:cubicBezTo>
                <a:cubicBezTo>
                  <a:pt x="31" y="23"/>
                  <a:pt x="31" y="23"/>
                  <a:pt x="31" y="23"/>
                </a:cubicBezTo>
                <a:cubicBezTo>
                  <a:pt x="30" y="24"/>
                  <a:pt x="30" y="24"/>
                  <a:pt x="30" y="24"/>
                </a:cubicBezTo>
                <a:cubicBezTo>
                  <a:pt x="30" y="24"/>
                  <a:pt x="30" y="24"/>
                  <a:pt x="30" y="24"/>
                </a:cubicBezTo>
                <a:cubicBezTo>
                  <a:pt x="30" y="25"/>
                  <a:pt x="30" y="25"/>
                  <a:pt x="30" y="25"/>
                </a:cubicBezTo>
                <a:cubicBezTo>
                  <a:pt x="31" y="25"/>
                  <a:pt x="31" y="25"/>
                  <a:pt x="31" y="25"/>
                </a:cubicBezTo>
                <a:cubicBezTo>
                  <a:pt x="31" y="25"/>
                  <a:pt x="31" y="25"/>
                  <a:pt x="31" y="25"/>
                </a:cubicBezTo>
                <a:cubicBezTo>
                  <a:pt x="31" y="25"/>
                  <a:pt x="31" y="25"/>
                  <a:pt x="31" y="25"/>
                </a:cubicBezTo>
                <a:cubicBezTo>
                  <a:pt x="32" y="25"/>
                  <a:pt x="32" y="25"/>
                  <a:pt x="32" y="25"/>
                </a:cubicBezTo>
                <a:cubicBezTo>
                  <a:pt x="33" y="25"/>
                  <a:pt x="33" y="26"/>
                  <a:pt x="33" y="26"/>
                </a:cubicBezTo>
                <a:cubicBezTo>
                  <a:pt x="34" y="27"/>
                  <a:pt x="34" y="27"/>
                  <a:pt x="34" y="27"/>
                </a:cubicBezTo>
                <a:cubicBezTo>
                  <a:pt x="34" y="27"/>
                  <a:pt x="34" y="27"/>
                  <a:pt x="34" y="27"/>
                </a:cubicBezTo>
                <a:cubicBezTo>
                  <a:pt x="35" y="27"/>
                  <a:pt x="35" y="27"/>
                  <a:pt x="35" y="27"/>
                </a:cubicBezTo>
                <a:cubicBezTo>
                  <a:pt x="35" y="27"/>
                  <a:pt x="35" y="27"/>
                  <a:pt x="35" y="27"/>
                </a:cubicBezTo>
                <a:cubicBezTo>
                  <a:pt x="36" y="26"/>
                  <a:pt x="36" y="26"/>
                  <a:pt x="36" y="26"/>
                </a:cubicBezTo>
                <a:cubicBezTo>
                  <a:pt x="36" y="26"/>
                  <a:pt x="36" y="25"/>
                  <a:pt x="37" y="25"/>
                </a:cubicBezTo>
                <a:cubicBezTo>
                  <a:pt x="38" y="25"/>
                  <a:pt x="38" y="25"/>
                  <a:pt x="38" y="25"/>
                </a:cubicBezTo>
                <a:cubicBezTo>
                  <a:pt x="38" y="25"/>
                  <a:pt x="38" y="25"/>
                  <a:pt x="38" y="25"/>
                </a:cubicBezTo>
                <a:cubicBezTo>
                  <a:pt x="38" y="25"/>
                  <a:pt x="38" y="25"/>
                  <a:pt x="38" y="25"/>
                </a:cubicBezTo>
                <a:cubicBezTo>
                  <a:pt x="39" y="25"/>
                  <a:pt x="39" y="25"/>
                  <a:pt x="39" y="25"/>
                </a:cubicBezTo>
                <a:cubicBezTo>
                  <a:pt x="39" y="24"/>
                  <a:pt x="39" y="24"/>
                  <a:pt x="39" y="24"/>
                </a:cubicBezTo>
                <a:cubicBezTo>
                  <a:pt x="38" y="24"/>
                  <a:pt x="38" y="24"/>
                  <a:pt x="38" y="24"/>
                </a:cubicBezTo>
                <a:cubicBezTo>
                  <a:pt x="38" y="23"/>
                  <a:pt x="38" y="23"/>
                  <a:pt x="38" y="23"/>
                </a:cubicBezTo>
                <a:close/>
                <a:moveTo>
                  <a:pt x="36" y="23"/>
                </a:moveTo>
                <a:cubicBezTo>
                  <a:pt x="36" y="23"/>
                  <a:pt x="35" y="24"/>
                  <a:pt x="34" y="24"/>
                </a:cubicBezTo>
                <a:cubicBezTo>
                  <a:pt x="34" y="24"/>
                  <a:pt x="33" y="23"/>
                  <a:pt x="33" y="23"/>
                </a:cubicBezTo>
                <a:cubicBezTo>
                  <a:pt x="33" y="22"/>
                  <a:pt x="34" y="22"/>
                  <a:pt x="34" y="22"/>
                </a:cubicBezTo>
                <a:cubicBezTo>
                  <a:pt x="35" y="22"/>
                  <a:pt x="36" y="22"/>
                  <a:pt x="36" y="23"/>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9" name="Oval 58"/>
          <p:cNvSpPr>
            <a:spLocks noChangeArrowheads="1"/>
          </p:cNvSpPr>
          <p:nvPr/>
        </p:nvSpPr>
        <p:spPr bwMode="auto">
          <a:xfrm>
            <a:off x="6985654" y="2504966"/>
            <a:ext cx="556987" cy="556987"/>
          </a:xfrm>
          <a:prstGeom prst="ellipse">
            <a:avLst/>
          </a:prstGeom>
          <a:solidFill>
            <a:srgbClr val="7EB3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0" name="Freeform 59"/>
          <p:cNvSpPr>
            <a:spLocks noEditPoints="1"/>
          </p:cNvSpPr>
          <p:nvPr/>
        </p:nvSpPr>
        <p:spPr bwMode="auto">
          <a:xfrm>
            <a:off x="7130752" y="2668785"/>
            <a:ext cx="276153" cy="234028"/>
          </a:xfrm>
          <a:custGeom>
            <a:avLst/>
            <a:gdLst>
              <a:gd name="T0" fmla="*/ 40 w 42"/>
              <a:gd name="T1" fmla="*/ 34 h 36"/>
              <a:gd name="T2" fmla="*/ 0 w 42"/>
              <a:gd name="T3" fmla="*/ 6 h 36"/>
              <a:gd name="T4" fmla="*/ 0 w 42"/>
              <a:gd name="T5" fmla="*/ 36 h 36"/>
              <a:gd name="T6" fmla="*/ 42 w 42"/>
              <a:gd name="T7" fmla="*/ 0 h 36"/>
              <a:gd name="T8" fmla="*/ 0 w 42"/>
              <a:gd name="T9" fmla="*/ 0 h 36"/>
              <a:gd name="T10" fmla="*/ 24 w 42"/>
              <a:gd name="T11" fmla="*/ 20 h 36"/>
              <a:gd name="T12" fmla="*/ 23 w 42"/>
              <a:gd name="T13" fmla="*/ 18 h 36"/>
              <a:gd name="T14" fmla="*/ 22 w 42"/>
              <a:gd name="T15" fmla="*/ 17 h 36"/>
              <a:gd name="T16" fmla="*/ 19 w 42"/>
              <a:gd name="T17" fmla="*/ 16 h 36"/>
              <a:gd name="T18" fmla="*/ 18 w 42"/>
              <a:gd name="T19" fmla="*/ 16 h 36"/>
              <a:gd name="T20" fmla="*/ 15 w 42"/>
              <a:gd name="T21" fmla="*/ 17 h 36"/>
              <a:gd name="T22" fmla="*/ 14 w 42"/>
              <a:gd name="T23" fmla="*/ 18 h 36"/>
              <a:gd name="T24" fmla="*/ 13 w 42"/>
              <a:gd name="T25" fmla="*/ 20 h 36"/>
              <a:gd name="T26" fmla="*/ 12 w 42"/>
              <a:gd name="T27" fmla="*/ 22 h 36"/>
              <a:gd name="T28" fmla="*/ 13 w 42"/>
              <a:gd name="T29" fmla="*/ 24 h 36"/>
              <a:gd name="T30" fmla="*/ 14 w 42"/>
              <a:gd name="T31" fmla="*/ 26 h 36"/>
              <a:gd name="T32" fmla="*/ 16 w 42"/>
              <a:gd name="T33" fmla="*/ 28 h 36"/>
              <a:gd name="T34" fmla="*/ 17 w 42"/>
              <a:gd name="T35" fmla="*/ 28 h 36"/>
              <a:gd name="T36" fmla="*/ 19 w 42"/>
              <a:gd name="T37" fmla="*/ 27 h 36"/>
              <a:gd name="T38" fmla="*/ 21 w 42"/>
              <a:gd name="T39" fmla="*/ 28 h 36"/>
              <a:gd name="T40" fmla="*/ 22 w 42"/>
              <a:gd name="T41" fmla="*/ 26 h 36"/>
              <a:gd name="T42" fmla="*/ 24 w 42"/>
              <a:gd name="T43" fmla="*/ 25 h 36"/>
              <a:gd name="T44" fmla="*/ 23 w 42"/>
              <a:gd name="T45" fmla="*/ 23 h 36"/>
              <a:gd name="T46" fmla="*/ 20 w 42"/>
              <a:gd name="T47" fmla="*/ 24 h 36"/>
              <a:gd name="T48" fmla="*/ 16 w 42"/>
              <a:gd name="T49" fmla="*/ 22 h 36"/>
              <a:gd name="T50" fmla="*/ 20 w 42"/>
              <a:gd name="T51" fmla="*/ 20 h 36"/>
              <a:gd name="T52" fmla="*/ 19 w 42"/>
              <a:gd name="T53" fmla="*/ 21 h 36"/>
              <a:gd name="T54" fmla="*/ 17 w 42"/>
              <a:gd name="T55" fmla="*/ 22 h 36"/>
              <a:gd name="T56" fmla="*/ 29 w 42"/>
              <a:gd name="T57" fmla="*/ 17 h 36"/>
              <a:gd name="T58" fmla="*/ 30 w 42"/>
              <a:gd name="T59" fmla="*/ 16 h 36"/>
              <a:gd name="T60" fmla="*/ 29 w 42"/>
              <a:gd name="T61" fmla="*/ 16 h 36"/>
              <a:gd name="T62" fmla="*/ 27 w 42"/>
              <a:gd name="T63" fmla="*/ 14 h 36"/>
              <a:gd name="T64" fmla="*/ 26 w 42"/>
              <a:gd name="T65" fmla="*/ 14 h 36"/>
              <a:gd name="T66" fmla="*/ 24 w 42"/>
              <a:gd name="T67" fmla="*/ 16 h 36"/>
              <a:gd name="T68" fmla="*/ 23 w 42"/>
              <a:gd name="T69" fmla="*/ 16 h 36"/>
              <a:gd name="T70" fmla="*/ 24 w 42"/>
              <a:gd name="T71" fmla="*/ 17 h 36"/>
              <a:gd name="T72" fmla="*/ 23 w 42"/>
              <a:gd name="T73" fmla="*/ 19 h 36"/>
              <a:gd name="T74" fmla="*/ 24 w 42"/>
              <a:gd name="T75" fmla="*/ 20 h 36"/>
              <a:gd name="T76" fmla="*/ 25 w 42"/>
              <a:gd name="T77" fmla="*/ 20 h 36"/>
              <a:gd name="T78" fmla="*/ 26 w 42"/>
              <a:gd name="T79" fmla="*/ 21 h 36"/>
              <a:gd name="T80" fmla="*/ 27 w 42"/>
              <a:gd name="T81" fmla="*/ 20 h 36"/>
              <a:gd name="T82" fmla="*/ 29 w 42"/>
              <a:gd name="T83" fmla="*/ 20 h 36"/>
              <a:gd name="T84" fmla="*/ 30 w 42"/>
              <a:gd name="T85" fmla="*/ 19 h 36"/>
              <a:gd name="T86" fmla="*/ 27 w 42"/>
              <a:gd name="T87" fmla="*/ 18 h 36"/>
              <a:gd name="T88" fmla="*/ 26 w 42"/>
              <a:gd name="T8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6">
                <a:moveTo>
                  <a:pt x="2" y="8"/>
                </a:moveTo>
                <a:cubicBezTo>
                  <a:pt x="2" y="34"/>
                  <a:pt x="2" y="34"/>
                  <a:pt x="2" y="34"/>
                </a:cubicBezTo>
                <a:cubicBezTo>
                  <a:pt x="40" y="34"/>
                  <a:pt x="40" y="34"/>
                  <a:pt x="40" y="34"/>
                </a:cubicBezTo>
                <a:cubicBezTo>
                  <a:pt x="40" y="8"/>
                  <a:pt x="40" y="8"/>
                  <a:pt x="40" y="8"/>
                </a:cubicBezTo>
                <a:cubicBezTo>
                  <a:pt x="2" y="8"/>
                  <a:pt x="2" y="8"/>
                  <a:pt x="2" y="8"/>
                </a:cubicBezTo>
                <a:close/>
                <a:moveTo>
                  <a:pt x="0" y="6"/>
                </a:moveTo>
                <a:cubicBezTo>
                  <a:pt x="42" y="6"/>
                  <a:pt x="42" y="6"/>
                  <a:pt x="42" y="6"/>
                </a:cubicBezTo>
                <a:cubicBezTo>
                  <a:pt x="42" y="36"/>
                  <a:pt x="42" y="36"/>
                  <a:pt x="42" y="36"/>
                </a:cubicBezTo>
                <a:cubicBezTo>
                  <a:pt x="0" y="36"/>
                  <a:pt x="0" y="36"/>
                  <a:pt x="0" y="36"/>
                </a:cubicBezTo>
                <a:cubicBezTo>
                  <a:pt x="0" y="6"/>
                  <a:pt x="0" y="6"/>
                  <a:pt x="0" y="6"/>
                </a:cubicBezTo>
                <a:close/>
                <a:moveTo>
                  <a:pt x="0" y="0"/>
                </a:moveTo>
                <a:cubicBezTo>
                  <a:pt x="42" y="0"/>
                  <a:pt x="42" y="0"/>
                  <a:pt x="42" y="0"/>
                </a:cubicBezTo>
                <a:cubicBezTo>
                  <a:pt x="42" y="4"/>
                  <a:pt x="42" y="4"/>
                  <a:pt x="42" y="4"/>
                </a:cubicBezTo>
                <a:cubicBezTo>
                  <a:pt x="0" y="4"/>
                  <a:pt x="0" y="4"/>
                  <a:pt x="0" y="4"/>
                </a:cubicBezTo>
                <a:cubicBezTo>
                  <a:pt x="0" y="0"/>
                  <a:pt x="0" y="0"/>
                  <a:pt x="0" y="0"/>
                </a:cubicBezTo>
                <a:close/>
                <a:moveTo>
                  <a:pt x="25" y="22"/>
                </a:moveTo>
                <a:cubicBezTo>
                  <a:pt x="25" y="21"/>
                  <a:pt x="25" y="21"/>
                  <a:pt x="25" y="21"/>
                </a:cubicBezTo>
                <a:cubicBezTo>
                  <a:pt x="24" y="20"/>
                  <a:pt x="24" y="20"/>
                  <a:pt x="24" y="20"/>
                </a:cubicBezTo>
                <a:cubicBezTo>
                  <a:pt x="23" y="20"/>
                  <a:pt x="23" y="20"/>
                  <a:pt x="23" y="20"/>
                </a:cubicBezTo>
                <a:cubicBezTo>
                  <a:pt x="22" y="20"/>
                  <a:pt x="22" y="20"/>
                  <a:pt x="22" y="20"/>
                </a:cubicBezTo>
                <a:cubicBezTo>
                  <a:pt x="23" y="18"/>
                  <a:pt x="23" y="18"/>
                  <a:pt x="23" y="18"/>
                </a:cubicBezTo>
                <a:cubicBezTo>
                  <a:pt x="23" y="18"/>
                  <a:pt x="23" y="18"/>
                  <a:pt x="23" y="18"/>
                </a:cubicBezTo>
                <a:cubicBezTo>
                  <a:pt x="22" y="17"/>
                  <a:pt x="22" y="17"/>
                  <a:pt x="22" y="17"/>
                </a:cubicBezTo>
                <a:cubicBezTo>
                  <a:pt x="22" y="17"/>
                  <a:pt x="22" y="17"/>
                  <a:pt x="22" y="17"/>
                </a:cubicBezTo>
                <a:cubicBezTo>
                  <a:pt x="20" y="18"/>
                  <a:pt x="20" y="18"/>
                  <a:pt x="20" y="18"/>
                </a:cubicBezTo>
                <a:cubicBezTo>
                  <a:pt x="20" y="18"/>
                  <a:pt x="20" y="18"/>
                  <a:pt x="20" y="18"/>
                </a:cubicBezTo>
                <a:cubicBezTo>
                  <a:pt x="19" y="16"/>
                  <a:pt x="19" y="16"/>
                  <a:pt x="19" y="16"/>
                </a:cubicBezTo>
                <a:cubicBezTo>
                  <a:pt x="19" y="16"/>
                  <a:pt x="19" y="16"/>
                  <a:pt x="19" y="16"/>
                </a:cubicBezTo>
                <a:cubicBezTo>
                  <a:pt x="18" y="16"/>
                  <a:pt x="18" y="16"/>
                  <a:pt x="18" y="16"/>
                </a:cubicBezTo>
                <a:cubicBezTo>
                  <a:pt x="18" y="16"/>
                  <a:pt x="18" y="16"/>
                  <a:pt x="18" y="16"/>
                </a:cubicBezTo>
                <a:cubicBezTo>
                  <a:pt x="17" y="18"/>
                  <a:pt x="17" y="18"/>
                  <a:pt x="17" y="18"/>
                </a:cubicBezTo>
                <a:cubicBezTo>
                  <a:pt x="17" y="18"/>
                  <a:pt x="17" y="18"/>
                  <a:pt x="17" y="18"/>
                </a:cubicBezTo>
                <a:cubicBezTo>
                  <a:pt x="15" y="17"/>
                  <a:pt x="15" y="17"/>
                  <a:pt x="15" y="17"/>
                </a:cubicBezTo>
                <a:cubicBezTo>
                  <a:pt x="15" y="17"/>
                  <a:pt x="15" y="17"/>
                  <a:pt x="15" y="17"/>
                </a:cubicBezTo>
                <a:cubicBezTo>
                  <a:pt x="14" y="18"/>
                  <a:pt x="14" y="18"/>
                  <a:pt x="14" y="18"/>
                </a:cubicBezTo>
                <a:cubicBezTo>
                  <a:pt x="14" y="18"/>
                  <a:pt x="14" y="18"/>
                  <a:pt x="14" y="18"/>
                </a:cubicBezTo>
                <a:cubicBezTo>
                  <a:pt x="15" y="20"/>
                  <a:pt x="15" y="20"/>
                  <a:pt x="15" y="20"/>
                </a:cubicBezTo>
                <a:cubicBezTo>
                  <a:pt x="15" y="20"/>
                  <a:pt x="15" y="20"/>
                  <a:pt x="15" y="20"/>
                </a:cubicBezTo>
                <a:cubicBezTo>
                  <a:pt x="13" y="20"/>
                  <a:pt x="13" y="20"/>
                  <a:pt x="13" y="20"/>
                </a:cubicBezTo>
                <a:cubicBezTo>
                  <a:pt x="12" y="21"/>
                  <a:pt x="12" y="21"/>
                  <a:pt x="12" y="21"/>
                </a:cubicBezTo>
                <a:cubicBezTo>
                  <a:pt x="12" y="22"/>
                  <a:pt x="12" y="22"/>
                  <a:pt x="12" y="22"/>
                </a:cubicBezTo>
                <a:cubicBezTo>
                  <a:pt x="12" y="22"/>
                  <a:pt x="12" y="22"/>
                  <a:pt x="12" y="22"/>
                </a:cubicBezTo>
                <a:cubicBezTo>
                  <a:pt x="14" y="23"/>
                  <a:pt x="14" y="23"/>
                  <a:pt x="14" y="23"/>
                </a:cubicBezTo>
                <a:cubicBezTo>
                  <a:pt x="14" y="23"/>
                  <a:pt x="14" y="23"/>
                  <a:pt x="14" y="23"/>
                </a:cubicBezTo>
                <a:cubicBezTo>
                  <a:pt x="13" y="24"/>
                  <a:pt x="13" y="24"/>
                  <a:pt x="13" y="24"/>
                </a:cubicBezTo>
                <a:cubicBezTo>
                  <a:pt x="13" y="25"/>
                  <a:pt x="13" y="25"/>
                  <a:pt x="13" y="25"/>
                </a:cubicBezTo>
                <a:cubicBezTo>
                  <a:pt x="13" y="26"/>
                  <a:pt x="13" y="26"/>
                  <a:pt x="13" y="26"/>
                </a:cubicBezTo>
                <a:cubicBezTo>
                  <a:pt x="14" y="26"/>
                  <a:pt x="14" y="26"/>
                  <a:pt x="14" y="26"/>
                </a:cubicBezTo>
                <a:cubicBezTo>
                  <a:pt x="15" y="26"/>
                  <a:pt x="15" y="26"/>
                  <a:pt x="15" y="26"/>
                </a:cubicBezTo>
                <a:cubicBezTo>
                  <a:pt x="16" y="26"/>
                  <a:pt x="16" y="26"/>
                  <a:pt x="16" y="26"/>
                </a:cubicBezTo>
                <a:cubicBezTo>
                  <a:pt x="16" y="28"/>
                  <a:pt x="16" y="28"/>
                  <a:pt x="16" y="28"/>
                </a:cubicBezTo>
                <a:cubicBezTo>
                  <a:pt x="16" y="28"/>
                  <a:pt x="16" y="28"/>
                  <a:pt x="16" y="28"/>
                </a:cubicBezTo>
                <a:cubicBezTo>
                  <a:pt x="17" y="28"/>
                  <a:pt x="17" y="28"/>
                  <a:pt x="17" y="28"/>
                </a:cubicBezTo>
                <a:cubicBezTo>
                  <a:pt x="17" y="28"/>
                  <a:pt x="17" y="28"/>
                  <a:pt x="17" y="28"/>
                </a:cubicBezTo>
                <a:cubicBezTo>
                  <a:pt x="18" y="27"/>
                  <a:pt x="18" y="27"/>
                  <a:pt x="18" y="27"/>
                </a:cubicBezTo>
                <a:cubicBezTo>
                  <a:pt x="19" y="27"/>
                  <a:pt x="19" y="27"/>
                  <a:pt x="19" y="27"/>
                </a:cubicBezTo>
                <a:cubicBezTo>
                  <a:pt x="19" y="27"/>
                  <a:pt x="19" y="27"/>
                  <a:pt x="19" y="27"/>
                </a:cubicBezTo>
                <a:cubicBezTo>
                  <a:pt x="20" y="28"/>
                  <a:pt x="20" y="28"/>
                  <a:pt x="20" y="28"/>
                </a:cubicBezTo>
                <a:cubicBezTo>
                  <a:pt x="20" y="28"/>
                  <a:pt x="20" y="28"/>
                  <a:pt x="20" y="28"/>
                </a:cubicBezTo>
                <a:cubicBezTo>
                  <a:pt x="21" y="28"/>
                  <a:pt x="21" y="28"/>
                  <a:pt x="21" y="28"/>
                </a:cubicBezTo>
                <a:cubicBezTo>
                  <a:pt x="22" y="28"/>
                  <a:pt x="22" y="28"/>
                  <a:pt x="22" y="28"/>
                </a:cubicBezTo>
                <a:cubicBezTo>
                  <a:pt x="21" y="26"/>
                  <a:pt x="21" y="26"/>
                  <a:pt x="21" y="26"/>
                </a:cubicBezTo>
                <a:cubicBezTo>
                  <a:pt x="22" y="26"/>
                  <a:pt x="22" y="26"/>
                  <a:pt x="22" y="26"/>
                </a:cubicBezTo>
                <a:cubicBezTo>
                  <a:pt x="23" y="26"/>
                  <a:pt x="23" y="26"/>
                  <a:pt x="23" y="26"/>
                </a:cubicBezTo>
                <a:cubicBezTo>
                  <a:pt x="24" y="26"/>
                  <a:pt x="24" y="26"/>
                  <a:pt x="24" y="26"/>
                </a:cubicBezTo>
                <a:cubicBezTo>
                  <a:pt x="24" y="25"/>
                  <a:pt x="24" y="25"/>
                  <a:pt x="24" y="25"/>
                </a:cubicBezTo>
                <a:cubicBezTo>
                  <a:pt x="24" y="24"/>
                  <a:pt x="24" y="24"/>
                  <a:pt x="24" y="24"/>
                </a:cubicBezTo>
                <a:cubicBezTo>
                  <a:pt x="23" y="23"/>
                  <a:pt x="23" y="23"/>
                  <a:pt x="23" y="23"/>
                </a:cubicBezTo>
                <a:cubicBezTo>
                  <a:pt x="23" y="23"/>
                  <a:pt x="23" y="23"/>
                  <a:pt x="23" y="23"/>
                </a:cubicBezTo>
                <a:cubicBezTo>
                  <a:pt x="25" y="22"/>
                  <a:pt x="25" y="22"/>
                  <a:pt x="25" y="22"/>
                </a:cubicBezTo>
                <a:close/>
                <a:moveTo>
                  <a:pt x="21" y="22"/>
                </a:moveTo>
                <a:cubicBezTo>
                  <a:pt x="21" y="23"/>
                  <a:pt x="21" y="24"/>
                  <a:pt x="20" y="24"/>
                </a:cubicBezTo>
                <a:cubicBezTo>
                  <a:pt x="20" y="24"/>
                  <a:pt x="19" y="25"/>
                  <a:pt x="19" y="25"/>
                </a:cubicBezTo>
                <a:cubicBezTo>
                  <a:pt x="18" y="25"/>
                  <a:pt x="17" y="24"/>
                  <a:pt x="17" y="24"/>
                </a:cubicBezTo>
                <a:cubicBezTo>
                  <a:pt x="16" y="24"/>
                  <a:pt x="16" y="23"/>
                  <a:pt x="16" y="22"/>
                </a:cubicBezTo>
                <a:cubicBezTo>
                  <a:pt x="16" y="22"/>
                  <a:pt x="16" y="21"/>
                  <a:pt x="17" y="20"/>
                </a:cubicBezTo>
                <a:cubicBezTo>
                  <a:pt x="17" y="20"/>
                  <a:pt x="18" y="20"/>
                  <a:pt x="19" y="20"/>
                </a:cubicBezTo>
                <a:cubicBezTo>
                  <a:pt x="19" y="20"/>
                  <a:pt x="20" y="20"/>
                  <a:pt x="20" y="20"/>
                </a:cubicBezTo>
                <a:cubicBezTo>
                  <a:pt x="21" y="21"/>
                  <a:pt x="21" y="22"/>
                  <a:pt x="21" y="22"/>
                </a:cubicBezTo>
                <a:close/>
                <a:moveTo>
                  <a:pt x="17" y="22"/>
                </a:moveTo>
                <a:cubicBezTo>
                  <a:pt x="17" y="22"/>
                  <a:pt x="18" y="21"/>
                  <a:pt x="19" y="21"/>
                </a:cubicBezTo>
                <a:cubicBezTo>
                  <a:pt x="19" y="21"/>
                  <a:pt x="20" y="22"/>
                  <a:pt x="20" y="22"/>
                </a:cubicBezTo>
                <a:cubicBezTo>
                  <a:pt x="20" y="23"/>
                  <a:pt x="19" y="23"/>
                  <a:pt x="19" y="23"/>
                </a:cubicBezTo>
                <a:cubicBezTo>
                  <a:pt x="18" y="23"/>
                  <a:pt x="17" y="23"/>
                  <a:pt x="17" y="22"/>
                </a:cubicBezTo>
                <a:close/>
                <a:moveTo>
                  <a:pt x="29" y="18"/>
                </a:moveTo>
                <a:cubicBezTo>
                  <a:pt x="29" y="18"/>
                  <a:pt x="29" y="18"/>
                  <a:pt x="29" y="18"/>
                </a:cubicBezTo>
                <a:cubicBezTo>
                  <a:pt x="29" y="17"/>
                  <a:pt x="29" y="17"/>
                  <a:pt x="29" y="17"/>
                </a:cubicBezTo>
                <a:cubicBezTo>
                  <a:pt x="29" y="17"/>
                  <a:pt x="29" y="17"/>
                  <a:pt x="29" y="17"/>
                </a:cubicBezTo>
                <a:cubicBezTo>
                  <a:pt x="30" y="16"/>
                  <a:pt x="30" y="16"/>
                  <a:pt x="30" y="16"/>
                </a:cubicBezTo>
                <a:cubicBezTo>
                  <a:pt x="30" y="16"/>
                  <a:pt x="30" y="16"/>
                  <a:pt x="30" y="16"/>
                </a:cubicBezTo>
                <a:cubicBezTo>
                  <a:pt x="29" y="16"/>
                  <a:pt x="29" y="16"/>
                  <a:pt x="29" y="16"/>
                </a:cubicBezTo>
                <a:cubicBezTo>
                  <a:pt x="29" y="16"/>
                  <a:pt x="29" y="16"/>
                  <a:pt x="29" y="16"/>
                </a:cubicBezTo>
                <a:cubicBezTo>
                  <a:pt x="29" y="16"/>
                  <a:pt x="29" y="16"/>
                  <a:pt x="29" y="16"/>
                </a:cubicBezTo>
                <a:cubicBezTo>
                  <a:pt x="28" y="16"/>
                  <a:pt x="28" y="16"/>
                  <a:pt x="28" y="16"/>
                </a:cubicBezTo>
                <a:cubicBezTo>
                  <a:pt x="27" y="15"/>
                  <a:pt x="27" y="15"/>
                  <a:pt x="27" y="15"/>
                </a:cubicBezTo>
                <a:cubicBezTo>
                  <a:pt x="27" y="14"/>
                  <a:pt x="27" y="14"/>
                  <a:pt x="27" y="14"/>
                </a:cubicBezTo>
                <a:cubicBezTo>
                  <a:pt x="27" y="14"/>
                  <a:pt x="27" y="14"/>
                  <a:pt x="27" y="14"/>
                </a:cubicBezTo>
                <a:cubicBezTo>
                  <a:pt x="26" y="14"/>
                  <a:pt x="26" y="14"/>
                  <a:pt x="26" y="14"/>
                </a:cubicBezTo>
                <a:cubicBezTo>
                  <a:pt x="26" y="14"/>
                  <a:pt x="26" y="14"/>
                  <a:pt x="26" y="14"/>
                </a:cubicBezTo>
                <a:cubicBezTo>
                  <a:pt x="26" y="15"/>
                  <a:pt x="26" y="15"/>
                  <a:pt x="26" y="15"/>
                </a:cubicBezTo>
                <a:cubicBezTo>
                  <a:pt x="25" y="16"/>
                  <a:pt x="25" y="16"/>
                  <a:pt x="25" y="16"/>
                </a:cubicBezTo>
                <a:cubicBezTo>
                  <a:pt x="24" y="16"/>
                  <a:pt x="24" y="16"/>
                  <a:pt x="24" y="16"/>
                </a:cubicBezTo>
                <a:cubicBezTo>
                  <a:pt x="24" y="16"/>
                  <a:pt x="24" y="16"/>
                  <a:pt x="24" y="16"/>
                </a:cubicBezTo>
                <a:cubicBezTo>
                  <a:pt x="24" y="16"/>
                  <a:pt x="24" y="16"/>
                  <a:pt x="24" y="16"/>
                </a:cubicBezTo>
                <a:cubicBezTo>
                  <a:pt x="23" y="16"/>
                  <a:pt x="23" y="16"/>
                  <a:pt x="23" y="16"/>
                </a:cubicBezTo>
                <a:cubicBezTo>
                  <a:pt x="23" y="16"/>
                  <a:pt x="23" y="16"/>
                  <a:pt x="23" y="16"/>
                </a:cubicBezTo>
                <a:cubicBezTo>
                  <a:pt x="23" y="17"/>
                  <a:pt x="23" y="17"/>
                  <a:pt x="23" y="17"/>
                </a:cubicBezTo>
                <a:cubicBezTo>
                  <a:pt x="24" y="17"/>
                  <a:pt x="24" y="17"/>
                  <a:pt x="24" y="17"/>
                </a:cubicBezTo>
                <a:cubicBezTo>
                  <a:pt x="24" y="18"/>
                  <a:pt x="24" y="18"/>
                  <a:pt x="24" y="18"/>
                </a:cubicBezTo>
                <a:cubicBezTo>
                  <a:pt x="24" y="18"/>
                  <a:pt x="24" y="18"/>
                  <a:pt x="24" y="18"/>
                </a:cubicBezTo>
                <a:cubicBezTo>
                  <a:pt x="23" y="19"/>
                  <a:pt x="23" y="19"/>
                  <a:pt x="23" y="19"/>
                </a:cubicBezTo>
                <a:cubicBezTo>
                  <a:pt x="23" y="19"/>
                  <a:pt x="23" y="19"/>
                  <a:pt x="23" y="19"/>
                </a:cubicBezTo>
                <a:cubicBezTo>
                  <a:pt x="23" y="19"/>
                  <a:pt x="23" y="19"/>
                  <a:pt x="23" y="19"/>
                </a:cubicBezTo>
                <a:cubicBezTo>
                  <a:pt x="24" y="20"/>
                  <a:pt x="24" y="20"/>
                  <a:pt x="24" y="20"/>
                </a:cubicBezTo>
                <a:cubicBezTo>
                  <a:pt x="24" y="20"/>
                  <a:pt x="24" y="20"/>
                  <a:pt x="24" y="20"/>
                </a:cubicBezTo>
                <a:cubicBezTo>
                  <a:pt x="24" y="20"/>
                  <a:pt x="24" y="20"/>
                  <a:pt x="24" y="20"/>
                </a:cubicBezTo>
                <a:cubicBezTo>
                  <a:pt x="25" y="20"/>
                  <a:pt x="25" y="20"/>
                  <a:pt x="25" y="20"/>
                </a:cubicBezTo>
                <a:cubicBezTo>
                  <a:pt x="26" y="20"/>
                  <a:pt x="26" y="20"/>
                  <a:pt x="26" y="20"/>
                </a:cubicBezTo>
                <a:cubicBezTo>
                  <a:pt x="26" y="21"/>
                  <a:pt x="26" y="21"/>
                  <a:pt x="26" y="21"/>
                </a:cubicBezTo>
                <a:cubicBezTo>
                  <a:pt x="26" y="21"/>
                  <a:pt x="26" y="21"/>
                  <a:pt x="26" y="21"/>
                </a:cubicBezTo>
                <a:cubicBezTo>
                  <a:pt x="27" y="21"/>
                  <a:pt x="27" y="21"/>
                  <a:pt x="27" y="21"/>
                </a:cubicBezTo>
                <a:cubicBezTo>
                  <a:pt x="27" y="21"/>
                  <a:pt x="27" y="21"/>
                  <a:pt x="27" y="21"/>
                </a:cubicBezTo>
                <a:cubicBezTo>
                  <a:pt x="27" y="20"/>
                  <a:pt x="27" y="20"/>
                  <a:pt x="27" y="20"/>
                </a:cubicBezTo>
                <a:cubicBezTo>
                  <a:pt x="28" y="20"/>
                  <a:pt x="28" y="20"/>
                  <a:pt x="28" y="20"/>
                </a:cubicBezTo>
                <a:cubicBezTo>
                  <a:pt x="29" y="20"/>
                  <a:pt x="29" y="20"/>
                  <a:pt x="29" y="20"/>
                </a:cubicBezTo>
                <a:cubicBezTo>
                  <a:pt x="29" y="20"/>
                  <a:pt x="29" y="20"/>
                  <a:pt x="29" y="20"/>
                </a:cubicBezTo>
                <a:cubicBezTo>
                  <a:pt x="29" y="20"/>
                  <a:pt x="29" y="20"/>
                  <a:pt x="29" y="20"/>
                </a:cubicBezTo>
                <a:cubicBezTo>
                  <a:pt x="30" y="19"/>
                  <a:pt x="30" y="19"/>
                  <a:pt x="30" y="19"/>
                </a:cubicBezTo>
                <a:cubicBezTo>
                  <a:pt x="30" y="19"/>
                  <a:pt x="30" y="19"/>
                  <a:pt x="30" y="19"/>
                </a:cubicBezTo>
                <a:cubicBezTo>
                  <a:pt x="29" y="19"/>
                  <a:pt x="29" y="19"/>
                  <a:pt x="29" y="19"/>
                </a:cubicBezTo>
                <a:cubicBezTo>
                  <a:pt x="29" y="18"/>
                  <a:pt x="29" y="18"/>
                  <a:pt x="29" y="18"/>
                </a:cubicBezTo>
                <a:close/>
                <a:moveTo>
                  <a:pt x="27" y="18"/>
                </a:moveTo>
                <a:cubicBezTo>
                  <a:pt x="27" y="18"/>
                  <a:pt x="27" y="19"/>
                  <a:pt x="26" y="19"/>
                </a:cubicBezTo>
                <a:cubicBezTo>
                  <a:pt x="26" y="19"/>
                  <a:pt x="25" y="18"/>
                  <a:pt x="25" y="18"/>
                </a:cubicBezTo>
                <a:cubicBezTo>
                  <a:pt x="25" y="17"/>
                  <a:pt x="26" y="17"/>
                  <a:pt x="26" y="17"/>
                </a:cubicBezTo>
                <a:cubicBezTo>
                  <a:pt x="27" y="17"/>
                  <a:pt x="27" y="17"/>
                  <a:pt x="27"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1" name="Rectangle 100"/>
          <p:cNvSpPr/>
          <p:nvPr/>
        </p:nvSpPr>
        <p:spPr>
          <a:xfrm>
            <a:off x="2963707" y="2614054"/>
            <a:ext cx="2613444" cy="318286"/>
          </a:xfrm>
          <a:prstGeom prst="rect">
            <a:avLst/>
          </a:prstGeom>
          <a:solidFill>
            <a:srgbClr val="006BBA"/>
          </a:solidFill>
        </p:spPr>
        <p:txBody>
          <a:bodyPr wrap="none">
            <a:spAutoFit/>
          </a:bodyPr>
          <a:lstStyle/>
          <a:p>
            <a:pPr defTabSz="932597"/>
            <a:r>
              <a:rPr lang="en-US" sz="1428" dirty="0">
                <a:solidFill>
                  <a:srgbClr val="FFFFFF"/>
                </a:solidFill>
              </a:rPr>
              <a:t>RELATIONSHIP MANAGEMENT</a:t>
            </a:r>
            <a:endParaRPr lang="en-US" sz="1428" dirty="0">
              <a:solidFill>
                <a:srgbClr val="292929"/>
              </a:solidFill>
            </a:endParaRPr>
          </a:p>
        </p:txBody>
      </p:sp>
      <p:sp>
        <p:nvSpPr>
          <p:cNvPr id="102" name="Rectangle 101"/>
          <p:cNvSpPr/>
          <p:nvPr/>
        </p:nvSpPr>
        <p:spPr>
          <a:xfrm>
            <a:off x="8380884" y="3402055"/>
            <a:ext cx="2105312" cy="318286"/>
          </a:xfrm>
          <a:prstGeom prst="rect">
            <a:avLst/>
          </a:prstGeom>
          <a:solidFill>
            <a:srgbClr val="006BBA"/>
          </a:solidFill>
        </p:spPr>
        <p:txBody>
          <a:bodyPr wrap="none">
            <a:spAutoFit/>
          </a:bodyPr>
          <a:lstStyle/>
          <a:p>
            <a:pPr defTabSz="932597"/>
            <a:r>
              <a:rPr lang="en-US" sz="1428" dirty="0">
                <a:solidFill>
                  <a:srgbClr val="FFFFFF"/>
                </a:solidFill>
              </a:rPr>
              <a:t>PROCESS AUTOMATION</a:t>
            </a:r>
          </a:p>
        </p:txBody>
      </p:sp>
      <p:sp>
        <p:nvSpPr>
          <p:cNvPr id="104" name="Rectangle 103"/>
          <p:cNvSpPr/>
          <p:nvPr/>
        </p:nvSpPr>
        <p:spPr>
          <a:xfrm>
            <a:off x="4209363" y="4706709"/>
            <a:ext cx="2172213" cy="318286"/>
          </a:xfrm>
          <a:prstGeom prst="rect">
            <a:avLst/>
          </a:prstGeom>
          <a:solidFill>
            <a:srgbClr val="006BBA"/>
          </a:solidFill>
        </p:spPr>
        <p:txBody>
          <a:bodyPr wrap="none">
            <a:spAutoFit/>
          </a:bodyPr>
          <a:lstStyle/>
          <a:p>
            <a:pPr defTabSz="932597"/>
            <a:r>
              <a:rPr lang="en-US" sz="1428" dirty="0">
                <a:solidFill>
                  <a:srgbClr val="FFFFFF"/>
                </a:solidFill>
              </a:rPr>
              <a:t>INTERACTION TRACKING</a:t>
            </a:r>
          </a:p>
        </p:txBody>
      </p:sp>
      <p:sp>
        <p:nvSpPr>
          <p:cNvPr id="105" name="Rectangle 104"/>
          <p:cNvSpPr/>
          <p:nvPr/>
        </p:nvSpPr>
        <p:spPr>
          <a:xfrm>
            <a:off x="6775031" y="5947211"/>
            <a:ext cx="1770613" cy="318286"/>
          </a:xfrm>
          <a:prstGeom prst="rect">
            <a:avLst/>
          </a:prstGeom>
          <a:solidFill>
            <a:srgbClr val="006BBA"/>
          </a:solidFill>
        </p:spPr>
        <p:txBody>
          <a:bodyPr wrap="none">
            <a:spAutoFit/>
          </a:bodyPr>
          <a:lstStyle/>
          <a:p>
            <a:pPr defTabSz="932597"/>
            <a:r>
              <a:rPr lang="en-US" sz="1428" dirty="0">
                <a:solidFill>
                  <a:srgbClr val="FFFFFF"/>
                </a:solidFill>
              </a:rPr>
              <a:t>LOB MANAGEMENT</a:t>
            </a:r>
            <a:endParaRPr lang="en-US" sz="1428" dirty="0">
              <a:solidFill>
                <a:srgbClr val="292929"/>
              </a:solidFill>
            </a:endParaRPr>
          </a:p>
        </p:txBody>
      </p:sp>
      <p:sp>
        <p:nvSpPr>
          <p:cNvPr id="103" name="Double Brace 102"/>
          <p:cNvSpPr/>
          <p:nvPr/>
        </p:nvSpPr>
        <p:spPr>
          <a:xfrm>
            <a:off x="8597456" y="5463413"/>
            <a:ext cx="996961" cy="1139383"/>
          </a:xfrm>
          <a:prstGeom prst="bracePair">
            <a:avLst/>
          </a:prstGeom>
          <a:ln>
            <a:solidFill>
              <a:srgbClr val="006B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a:solidFill>
                <a:srgbClr val="292929"/>
              </a:solidFill>
            </a:endParaRPr>
          </a:p>
        </p:txBody>
      </p:sp>
      <p:sp>
        <p:nvSpPr>
          <p:cNvPr id="106" name="Double Brace 105"/>
          <p:cNvSpPr/>
          <p:nvPr/>
        </p:nvSpPr>
        <p:spPr>
          <a:xfrm>
            <a:off x="1420129" y="1457468"/>
            <a:ext cx="1455431" cy="2619216"/>
          </a:xfrm>
          <a:prstGeom prst="bracePair">
            <a:avLst/>
          </a:prstGeom>
          <a:ln>
            <a:solidFill>
              <a:srgbClr val="006B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a:solidFill>
                <a:srgbClr val="292929"/>
              </a:solidFill>
            </a:endParaRPr>
          </a:p>
        </p:txBody>
      </p:sp>
      <p:sp>
        <p:nvSpPr>
          <p:cNvPr id="3" name="Rectangle 2"/>
          <p:cNvSpPr/>
          <p:nvPr/>
        </p:nvSpPr>
        <p:spPr>
          <a:xfrm>
            <a:off x="1773297" y="1417978"/>
            <a:ext cx="1024250" cy="2783278"/>
          </a:xfrm>
          <a:prstGeom prst="rect">
            <a:avLst/>
          </a:prstGeom>
        </p:spPr>
        <p:txBody>
          <a:bodyPr wrap="square">
            <a:spAutoFit/>
          </a:bodyPr>
          <a:lstStyle/>
          <a:p>
            <a:pPr defTabSz="932597"/>
            <a:r>
              <a:rPr lang="en-US" sz="1071" dirty="0">
                <a:solidFill>
                  <a:srgbClr val="292929"/>
                </a:solidFill>
              </a:rPr>
              <a:t>Customer</a:t>
            </a:r>
          </a:p>
          <a:p>
            <a:pPr defTabSz="932597"/>
            <a:r>
              <a:rPr lang="en-US" sz="1071" dirty="0">
                <a:solidFill>
                  <a:srgbClr val="292929"/>
                </a:solidFill>
              </a:rPr>
              <a:t>Constituent</a:t>
            </a:r>
          </a:p>
          <a:p>
            <a:pPr defTabSz="932597"/>
            <a:r>
              <a:rPr lang="en-US" sz="1071" dirty="0">
                <a:solidFill>
                  <a:srgbClr val="292929"/>
                </a:solidFill>
              </a:rPr>
              <a:t>Donor</a:t>
            </a:r>
          </a:p>
          <a:p>
            <a:pPr defTabSz="932597"/>
            <a:r>
              <a:rPr lang="en-US" sz="1071" dirty="0">
                <a:solidFill>
                  <a:srgbClr val="292929"/>
                </a:solidFill>
              </a:rPr>
              <a:t>Associate</a:t>
            </a:r>
          </a:p>
          <a:p>
            <a:pPr defTabSz="932597"/>
            <a:r>
              <a:rPr lang="en-US" sz="1071" dirty="0">
                <a:solidFill>
                  <a:srgbClr val="292929"/>
                </a:solidFill>
              </a:rPr>
              <a:t>Member</a:t>
            </a:r>
          </a:p>
          <a:p>
            <a:pPr defTabSz="932597"/>
            <a:r>
              <a:rPr lang="en-US" sz="1071" dirty="0">
                <a:solidFill>
                  <a:srgbClr val="292929"/>
                </a:solidFill>
              </a:rPr>
              <a:t>Partner</a:t>
            </a:r>
          </a:p>
          <a:p>
            <a:pPr defTabSz="932597"/>
            <a:r>
              <a:rPr lang="en-US" sz="1071" dirty="0">
                <a:solidFill>
                  <a:srgbClr val="292929"/>
                </a:solidFill>
              </a:rPr>
              <a:t>Vendor</a:t>
            </a:r>
          </a:p>
          <a:p>
            <a:pPr defTabSz="932597"/>
            <a:r>
              <a:rPr lang="en-US" sz="1071" dirty="0">
                <a:solidFill>
                  <a:srgbClr val="292929"/>
                </a:solidFill>
              </a:rPr>
              <a:t>Distributor</a:t>
            </a:r>
          </a:p>
          <a:p>
            <a:pPr defTabSz="932597"/>
            <a:r>
              <a:rPr lang="en-US" sz="1071" dirty="0">
                <a:solidFill>
                  <a:srgbClr val="292929"/>
                </a:solidFill>
              </a:rPr>
              <a:t>Agent</a:t>
            </a:r>
          </a:p>
          <a:p>
            <a:pPr defTabSz="932597"/>
            <a:r>
              <a:rPr lang="en-US" sz="1071" dirty="0">
                <a:solidFill>
                  <a:srgbClr val="292929"/>
                </a:solidFill>
              </a:rPr>
              <a:t>Volunteer</a:t>
            </a:r>
          </a:p>
          <a:p>
            <a:pPr defTabSz="932597"/>
            <a:r>
              <a:rPr lang="en-US" sz="1071" dirty="0">
                <a:solidFill>
                  <a:srgbClr val="292929"/>
                </a:solidFill>
              </a:rPr>
              <a:t>Dealer</a:t>
            </a:r>
          </a:p>
          <a:p>
            <a:pPr defTabSz="932597"/>
            <a:r>
              <a:rPr lang="en-US" sz="1071" dirty="0">
                <a:solidFill>
                  <a:srgbClr val="292929"/>
                </a:solidFill>
              </a:rPr>
              <a:t>Alumni</a:t>
            </a:r>
          </a:p>
          <a:p>
            <a:pPr defTabSz="932597"/>
            <a:r>
              <a:rPr lang="en-US" sz="1071" dirty="0">
                <a:solidFill>
                  <a:srgbClr val="292929"/>
                </a:solidFill>
              </a:rPr>
              <a:t>Tenant</a:t>
            </a:r>
          </a:p>
          <a:p>
            <a:pPr defTabSz="932597"/>
            <a:r>
              <a:rPr lang="en-US" sz="1071" dirty="0">
                <a:solidFill>
                  <a:srgbClr val="292929"/>
                </a:solidFill>
              </a:rPr>
              <a:t>Client</a:t>
            </a:r>
          </a:p>
          <a:p>
            <a:pPr defTabSz="932597"/>
            <a:r>
              <a:rPr lang="en-US" sz="1071" dirty="0">
                <a:solidFill>
                  <a:srgbClr val="292929"/>
                </a:solidFill>
              </a:rPr>
              <a:t>Fan</a:t>
            </a:r>
          </a:p>
          <a:p>
            <a:pPr defTabSz="932597"/>
            <a:r>
              <a:rPr lang="en-US" sz="1071" dirty="0">
                <a:solidFill>
                  <a:srgbClr val="292929"/>
                </a:solidFill>
              </a:rPr>
              <a:t>…</a:t>
            </a:r>
          </a:p>
        </p:txBody>
      </p:sp>
      <p:sp>
        <p:nvSpPr>
          <p:cNvPr id="23" name="Rectangle 22"/>
          <p:cNvSpPr/>
          <p:nvPr/>
        </p:nvSpPr>
        <p:spPr>
          <a:xfrm>
            <a:off x="8793061" y="5424419"/>
            <a:ext cx="885605" cy="1270656"/>
          </a:xfrm>
          <a:prstGeom prst="rect">
            <a:avLst/>
          </a:prstGeom>
        </p:spPr>
        <p:txBody>
          <a:bodyPr wrap="square">
            <a:spAutoFit/>
          </a:bodyPr>
          <a:lstStyle/>
          <a:p>
            <a:pPr marL="349724" indent="-349724" defTabSz="932597">
              <a:defRPr/>
            </a:pPr>
            <a:r>
              <a:rPr lang="en-CA" sz="1071" dirty="0">
                <a:solidFill>
                  <a:srgbClr val="292929"/>
                </a:solidFill>
              </a:rPr>
              <a:t>Events</a:t>
            </a:r>
          </a:p>
          <a:p>
            <a:pPr marL="349724" indent="-349724" defTabSz="932597">
              <a:defRPr/>
            </a:pPr>
            <a:r>
              <a:rPr lang="en-CA" sz="1071" dirty="0">
                <a:solidFill>
                  <a:srgbClr val="292929"/>
                </a:solidFill>
              </a:rPr>
              <a:t>Facilities</a:t>
            </a:r>
          </a:p>
          <a:p>
            <a:pPr marL="349724" indent="-349724" defTabSz="932597">
              <a:defRPr/>
            </a:pPr>
            <a:r>
              <a:rPr lang="en-CA" sz="1071" dirty="0">
                <a:solidFill>
                  <a:srgbClr val="292929"/>
                </a:solidFill>
              </a:rPr>
              <a:t>Grants</a:t>
            </a:r>
          </a:p>
          <a:p>
            <a:pPr marL="349724" indent="-349724" defTabSz="932597">
              <a:defRPr/>
            </a:pPr>
            <a:r>
              <a:rPr lang="en-CA" sz="1071" dirty="0">
                <a:solidFill>
                  <a:srgbClr val="292929"/>
                </a:solidFill>
              </a:rPr>
              <a:t>Property</a:t>
            </a:r>
          </a:p>
          <a:p>
            <a:pPr marL="349724" indent="-349724" defTabSz="932597">
              <a:defRPr/>
            </a:pPr>
            <a:r>
              <a:rPr lang="en-CA" sz="1071" dirty="0">
                <a:solidFill>
                  <a:srgbClr val="292929"/>
                </a:solidFill>
              </a:rPr>
              <a:t>Products</a:t>
            </a:r>
          </a:p>
          <a:p>
            <a:pPr marL="349724" indent="-349724" defTabSz="932597">
              <a:defRPr/>
            </a:pPr>
            <a:r>
              <a:rPr lang="en-CA" sz="1071" dirty="0">
                <a:solidFill>
                  <a:srgbClr val="292929"/>
                </a:solidFill>
              </a:rPr>
              <a:t>Services</a:t>
            </a:r>
          </a:p>
          <a:p>
            <a:pPr marL="349724" indent="-349724" defTabSz="932597">
              <a:defRPr/>
            </a:pPr>
            <a:r>
              <a:rPr lang="en-CA" sz="1071" dirty="0">
                <a:solidFill>
                  <a:srgbClr val="292929"/>
                </a:solidFill>
              </a:rPr>
              <a:t>…</a:t>
            </a:r>
          </a:p>
        </p:txBody>
      </p:sp>
      <p:sp>
        <p:nvSpPr>
          <p:cNvPr id="98" name="Double Brace 97"/>
          <p:cNvSpPr/>
          <p:nvPr/>
        </p:nvSpPr>
        <p:spPr>
          <a:xfrm>
            <a:off x="2784964" y="4188429"/>
            <a:ext cx="1379990" cy="1402649"/>
          </a:xfrm>
          <a:prstGeom prst="bracePair">
            <a:avLst/>
          </a:prstGeom>
          <a:ln>
            <a:solidFill>
              <a:srgbClr val="006B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endParaRPr lang="en-US" sz="1836">
              <a:solidFill>
                <a:srgbClr val="292929"/>
              </a:solidFill>
            </a:endParaRPr>
          </a:p>
        </p:txBody>
      </p:sp>
      <p:sp>
        <p:nvSpPr>
          <p:cNvPr id="107" name="Rectangle 106"/>
          <p:cNvSpPr/>
          <p:nvPr/>
        </p:nvSpPr>
        <p:spPr>
          <a:xfrm>
            <a:off x="3003685" y="4199138"/>
            <a:ext cx="1468033" cy="1438725"/>
          </a:xfrm>
          <a:prstGeom prst="rect">
            <a:avLst/>
          </a:prstGeom>
        </p:spPr>
        <p:txBody>
          <a:bodyPr wrap="square">
            <a:spAutoFit/>
          </a:bodyPr>
          <a:lstStyle/>
          <a:p>
            <a:pPr marL="349724" indent="-349724" defTabSz="932597">
              <a:defRPr/>
            </a:pPr>
            <a:r>
              <a:rPr lang="en-CA" sz="1071" dirty="0">
                <a:solidFill>
                  <a:srgbClr val="292929"/>
                </a:solidFill>
              </a:rPr>
              <a:t>Appointments</a:t>
            </a:r>
          </a:p>
          <a:p>
            <a:pPr marL="349724" indent="-349724" defTabSz="932597">
              <a:defRPr/>
            </a:pPr>
            <a:r>
              <a:rPr lang="en-CA" sz="1071" dirty="0">
                <a:solidFill>
                  <a:srgbClr val="292929"/>
                </a:solidFill>
              </a:rPr>
              <a:t>Tasks</a:t>
            </a:r>
          </a:p>
          <a:p>
            <a:pPr marL="349724" indent="-349724" defTabSz="932597">
              <a:defRPr/>
            </a:pPr>
            <a:r>
              <a:rPr lang="en-CA" sz="1071" dirty="0">
                <a:solidFill>
                  <a:srgbClr val="292929"/>
                </a:solidFill>
              </a:rPr>
              <a:t>Touch Points</a:t>
            </a:r>
          </a:p>
          <a:p>
            <a:pPr marL="349724" indent="-349724" defTabSz="932597">
              <a:defRPr/>
            </a:pPr>
            <a:r>
              <a:rPr lang="en-CA" sz="1071" dirty="0">
                <a:solidFill>
                  <a:srgbClr val="292929"/>
                </a:solidFill>
              </a:rPr>
              <a:t>Requests</a:t>
            </a:r>
          </a:p>
          <a:p>
            <a:pPr marL="349724" indent="-349724" defTabSz="932597">
              <a:defRPr/>
            </a:pPr>
            <a:r>
              <a:rPr lang="en-CA" sz="1071" dirty="0">
                <a:solidFill>
                  <a:srgbClr val="292929"/>
                </a:solidFill>
              </a:rPr>
              <a:t>Profile Updates</a:t>
            </a:r>
          </a:p>
          <a:p>
            <a:pPr marL="349724" indent="-349724" defTabSz="932597">
              <a:defRPr/>
            </a:pPr>
            <a:r>
              <a:rPr lang="en-CA" sz="1071" dirty="0">
                <a:solidFill>
                  <a:srgbClr val="292929"/>
                </a:solidFill>
              </a:rPr>
              <a:t>Reminders</a:t>
            </a:r>
          </a:p>
          <a:p>
            <a:pPr marL="349724" indent="-349724" defTabSz="932597">
              <a:defRPr/>
            </a:pPr>
            <a:r>
              <a:rPr lang="en-CA" sz="1071" dirty="0">
                <a:solidFill>
                  <a:srgbClr val="292929"/>
                </a:solidFill>
              </a:rPr>
              <a:t>Notifications</a:t>
            </a:r>
          </a:p>
          <a:p>
            <a:pPr marL="349724" indent="-349724" defTabSz="932597">
              <a:defRPr/>
            </a:pPr>
            <a:r>
              <a:rPr lang="en-CA" sz="1071" dirty="0">
                <a:solidFill>
                  <a:srgbClr val="292929"/>
                </a:solidFill>
              </a:rPr>
              <a:t>…</a:t>
            </a:r>
          </a:p>
        </p:txBody>
      </p:sp>
    </p:spTree>
    <p:extLst>
      <p:ext uri="{BB962C8B-B14F-4D97-AF65-F5344CB8AC3E}">
        <p14:creationId xmlns:p14="http://schemas.microsoft.com/office/powerpoint/2010/main" val="3360378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6" grpId="0" animBg="1"/>
      <p:bldP spid="3" grpId="0"/>
      <p:bldP spid="23" grpId="0"/>
      <p:bldP spid="98" grpId="0" animBg="1"/>
      <p:bldP spid="1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1"/>
            <a:ext cx="7772399" cy="6832640"/>
          </a:xfrm>
        </p:spPr>
        <p:txBody>
          <a:bodyPr/>
          <a:lstStyle/>
          <a:p>
            <a:r>
              <a:rPr lang="en-US" dirty="0" smtClean="0"/>
              <a:t>Themed			</a:t>
            </a:r>
          </a:p>
          <a:p>
            <a:r>
              <a:rPr lang="en-US" dirty="0" smtClean="0"/>
              <a:t>Personalized</a:t>
            </a:r>
          </a:p>
          <a:p>
            <a:r>
              <a:rPr lang="en-US" dirty="0" smtClean="0"/>
              <a:t>Configurable</a:t>
            </a:r>
          </a:p>
          <a:p>
            <a:r>
              <a:rPr lang="en-US" dirty="0" smtClean="0"/>
              <a:t>Social &amp; Collaborative</a:t>
            </a:r>
          </a:p>
          <a:p>
            <a:r>
              <a:rPr lang="en-US" dirty="0" smtClean="0"/>
              <a:t>Mobile Ready</a:t>
            </a:r>
          </a:p>
          <a:p>
            <a:r>
              <a:rPr lang="en-US" dirty="0" smtClean="0"/>
              <a:t>Customizable Search</a:t>
            </a:r>
          </a:p>
          <a:p>
            <a:r>
              <a:rPr lang="en-US" dirty="0" smtClean="0"/>
              <a:t>Secured</a:t>
            </a:r>
          </a:p>
          <a:p>
            <a:r>
              <a:rPr lang="en-US" dirty="0" smtClean="0"/>
              <a:t>Analytical</a:t>
            </a:r>
            <a:endParaRPr lang="en-US" dirty="0"/>
          </a:p>
          <a:p>
            <a:endParaRPr lang="en-US" dirty="0" smtClean="0"/>
          </a:p>
          <a:p>
            <a:endParaRPr lang="en-US" dirty="0"/>
          </a:p>
        </p:txBody>
      </p:sp>
      <p:sp>
        <p:nvSpPr>
          <p:cNvPr id="4" name="Title 3"/>
          <p:cNvSpPr>
            <a:spLocks noGrp="1"/>
          </p:cNvSpPr>
          <p:nvPr>
            <p:ph type="title"/>
          </p:nvPr>
        </p:nvSpPr>
        <p:spPr/>
        <p:txBody>
          <a:bodyPr/>
          <a:lstStyle/>
          <a:p>
            <a:r>
              <a:rPr lang="en-US" dirty="0" smtClean="0"/>
              <a:t>Giving Campaign Application Needs</a:t>
            </a:r>
            <a:endParaRPr lang="en-US" dirty="0"/>
          </a:p>
        </p:txBody>
      </p:sp>
      <p:grpSp>
        <p:nvGrpSpPr>
          <p:cNvPr id="11" name="Group 10"/>
          <p:cNvGrpSpPr/>
          <p:nvPr/>
        </p:nvGrpSpPr>
        <p:grpSpPr>
          <a:xfrm>
            <a:off x="9190037" y="1668462"/>
            <a:ext cx="2743200" cy="3657600"/>
            <a:chOff x="9190037" y="1744662"/>
            <a:chExt cx="2743200" cy="3657600"/>
          </a:xfrm>
        </p:grpSpPr>
        <p:sp>
          <p:nvSpPr>
            <p:cNvPr id="12" name="Rectangle 11"/>
            <p:cNvSpPr/>
            <p:nvPr/>
          </p:nvSpPr>
          <p:spPr bwMode="auto">
            <a:xfrm>
              <a:off x="9190037" y="1744662"/>
              <a:ext cx="2743200" cy="9144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Simple</a:t>
              </a:r>
              <a:endParaRPr lang="en-US" sz="32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9190037" y="2659062"/>
              <a:ext cx="2743200" cy="914400"/>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Familiar</a:t>
              </a:r>
            </a:p>
            <a:p>
              <a:pPr defTabSz="932472" fontAlgn="base">
                <a:spcBef>
                  <a:spcPct val="0"/>
                </a:spcBef>
                <a:spcAft>
                  <a:spcPct val="0"/>
                </a:spcAft>
              </a:pPr>
              <a:endParaRPr lang="en-US" sz="3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9190037" y="4487862"/>
              <a:ext cx="2743200" cy="91440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Powerful</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9190037" y="3573462"/>
              <a:ext cx="2743200" cy="914400"/>
            </a:xfrm>
            <a:prstGeom prst="rect">
              <a:avLst/>
            </a:prstGeom>
            <a:solidFill>
              <a:schemeClr val="accent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Immersive</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1028257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What we’ll cover in this demo segment</a:t>
            </a:r>
            <a:endParaRPr lang="en-US" dirty="0"/>
          </a:p>
        </p:txBody>
      </p:sp>
      <p:sp>
        <p:nvSpPr>
          <p:cNvPr id="6" name="Text Placeholder 5"/>
          <p:cNvSpPr>
            <a:spLocks noGrp="1"/>
          </p:cNvSpPr>
          <p:nvPr>
            <p:ph type="body" sz="quarter" idx="10"/>
          </p:nvPr>
        </p:nvSpPr>
        <p:spPr>
          <a:xfrm>
            <a:off x="274640" y="1005486"/>
            <a:ext cx="8153397" cy="6093976"/>
          </a:xfrm>
        </p:spPr>
        <p:txBody>
          <a:bodyPr/>
          <a:lstStyle/>
          <a:p>
            <a:r>
              <a:rPr lang="en-US" sz="2400" i="1" dirty="0" smtClean="0"/>
              <a:t>Theming</a:t>
            </a:r>
            <a:endParaRPr lang="en-US" sz="2400" dirty="0" smtClean="0"/>
          </a:p>
          <a:p>
            <a:pPr marL="297947" lvl="1" indent="0">
              <a:buNone/>
            </a:pPr>
            <a:r>
              <a:rPr lang="en-US" sz="1600" dirty="0" smtClean="0"/>
              <a:t>Customize theme to your company’s brand; have multiple themes </a:t>
            </a:r>
          </a:p>
          <a:p>
            <a:r>
              <a:rPr lang="en-US" sz="2400" i="1" dirty="0" smtClean="0"/>
              <a:t>Personalization</a:t>
            </a:r>
            <a:endParaRPr lang="en-US" sz="2400" dirty="0"/>
          </a:p>
          <a:p>
            <a:pPr marL="297947" lvl="1" indent="0">
              <a:buNone/>
            </a:pPr>
            <a:r>
              <a:rPr lang="en-US" sz="1600" dirty="0" smtClean="0"/>
              <a:t>Profile, Picture, My Stuff, My Data</a:t>
            </a:r>
          </a:p>
          <a:p>
            <a:r>
              <a:rPr lang="en-US" sz="2400" i="1" dirty="0" smtClean="0"/>
              <a:t>Navigation &amp; Visualizations</a:t>
            </a:r>
            <a:endParaRPr lang="en-US" sz="2400" dirty="0"/>
          </a:p>
          <a:p>
            <a:pPr marL="297947" lvl="1" indent="0">
              <a:buNone/>
            </a:pPr>
            <a:r>
              <a:rPr lang="en-US" sz="1600" dirty="0" smtClean="0"/>
              <a:t>Quick Create, Menu Navigation, Hierarchical Visualizations</a:t>
            </a:r>
            <a:endParaRPr lang="en-US" sz="1600" dirty="0"/>
          </a:p>
          <a:p>
            <a:r>
              <a:rPr lang="en-US" sz="2400" i="1" dirty="0" smtClean="0"/>
              <a:t>Search</a:t>
            </a:r>
            <a:endParaRPr lang="en-US" sz="2400" dirty="0"/>
          </a:p>
          <a:p>
            <a:pPr marL="297947" lvl="1" indent="0">
              <a:buNone/>
            </a:pPr>
            <a:r>
              <a:rPr lang="en-US" sz="1600" dirty="0" smtClean="0"/>
              <a:t>Click and Configure data to be searched.</a:t>
            </a:r>
            <a:endParaRPr lang="en-US" sz="1600" dirty="0"/>
          </a:p>
          <a:p>
            <a:r>
              <a:rPr lang="en-US" sz="2400" i="1" dirty="0" smtClean="0"/>
              <a:t>Office 365 Integration</a:t>
            </a:r>
            <a:endParaRPr lang="en-US" sz="2400" dirty="0"/>
          </a:p>
          <a:p>
            <a:pPr marL="297947" lvl="1" indent="0">
              <a:buNone/>
            </a:pPr>
            <a:r>
              <a:rPr lang="en-US" sz="1600" dirty="0" smtClean="0"/>
              <a:t>Increase productivity of your app with immersive Excel, OneNote, and Office 365 Groups for sharing and collaboration.</a:t>
            </a:r>
            <a:endParaRPr lang="en-US" sz="1600" dirty="0"/>
          </a:p>
          <a:p>
            <a:r>
              <a:rPr lang="en-US" sz="2400" i="1" dirty="0" smtClean="0"/>
              <a:t>Mobility</a:t>
            </a:r>
          </a:p>
          <a:p>
            <a:pPr marL="297947" lvl="1" indent="0">
              <a:buNone/>
            </a:pPr>
            <a:r>
              <a:rPr lang="en-US" sz="1600" i="1" dirty="0" smtClean="0"/>
              <a:t>No limits! Offline, OneNote </a:t>
            </a:r>
            <a:endParaRPr lang="en-US" sz="1600" dirty="0"/>
          </a:p>
          <a:p>
            <a:r>
              <a:rPr lang="en-US" sz="2400" i="1" dirty="0"/>
              <a:t>Integrations</a:t>
            </a:r>
          </a:p>
          <a:p>
            <a:pPr marL="297947" lvl="1" indent="0">
              <a:buNone/>
            </a:pPr>
            <a:r>
              <a:rPr lang="en-US" sz="1600" i="1" dirty="0"/>
              <a:t>UI Mashups, Social Collaboration</a:t>
            </a:r>
            <a:r>
              <a:rPr lang="en-US" sz="1600" i="1" dirty="0" smtClean="0"/>
              <a:t> </a:t>
            </a:r>
            <a:endParaRPr lang="en-US" sz="1600" dirty="0"/>
          </a:p>
          <a:p>
            <a:pPr marL="297947" lvl="1" indent="0">
              <a:buNone/>
            </a:pPr>
            <a:endParaRPr lang="en-US" sz="1600" dirty="0"/>
          </a:p>
          <a:p>
            <a:pPr marL="297947" lvl="1" indent="0">
              <a:buNone/>
            </a:pPr>
            <a:endParaRPr lang="en-US" sz="1600" dirty="0"/>
          </a:p>
        </p:txBody>
      </p:sp>
      <p:grpSp>
        <p:nvGrpSpPr>
          <p:cNvPr id="2" name="Group 1"/>
          <p:cNvGrpSpPr/>
          <p:nvPr/>
        </p:nvGrpSpPr>
        <p:grpSpPr>
          <a:xfrm>
            <a:off x="9190037" y="1668462"/>
            <a:ext cx="2743200" cy="3657600"/>
            <a:chOff x="9190037" y="1744662"/>
            <a:chExt cx="2743200" cy="3657600"/>
          </a:xfrm>
        </p:grpSpPr>
        <p:sp>
          <p:nvSpPr>
            <p:cNvPr id="4" name="Rectangle 3"/>
            <p:cNvSpPr/>
            <p:nvPr/>
          </p:nvSpPr>
          <p:spPr bwMode="auto">
            <a:xfrm>
              <a:off x="9190037" y="1744662"/>
              <a:ext cx="2743200" cy="9144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Simple</a:t>
              </a:r>
              <a:endParaRPr lang="en-US" sz="32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9190037" y="2659062"/>
              <a:ext cx="2743200" cy="914400"/>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Familiar</a:t>
              </a:r>
            </a:p>
            <a:p>
              <a:pPr defTabSz="932472" fontAlgn="base">
                <a:spcBef>
                  <a:spcPct val="0"/>
                </a:spcBef>
                <a:spcAft>
                  <a:spcPct val="0"/>
                </a:spcAft>
              </a:pPr>
              <a:endParaRPr lang="en-US" sz="3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9190037" y="4487862"/>
              <a:ext cx="2743200" cy="91440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Powerful</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9190037" y="3573462"/>
              <a:ext cx="2743200" cy="914400"/>
            </a:xfrm>
            <a:prstGeom prst="rect">
              <a:avLst/>
            </a:prstGeom>
            <a:solidFill>
              <a:schemeClr val="accent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Immersive</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957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a:t>Demo</a:t>
            </a:r>
            <a:r>
              <a:rPr lang="en-US" dirty="0"/>
              <a:t> </a:t>
            </a:r>
            <a:br>
              <a:rPr lang="en-US" dirty="0"/>
            </a:br>
            <a:r>
              <a:rPr lang="en-US" dirty="0">
                <a:solidFill>
                  <a:schemeClr val="bg1"/>
                </a:solidFill>
              </a:rPr>
              <a:t>Giving Campaign</a:t>
            </a:r>
            <a:endParaRPr lang="en-US" dirty="0"/>
          </a:p>
        </p:txBody>
      </p:sp>
      <p:sp>
        <p:nvSpPr>
          <p:cNvPr id="4" name="Text Placeholder 3"/>
          <p:cNvSpPr>
            <a:spLocks noGrp="1"/>
          </p:cNvSpPr>
          <p:nvPr>
            <p:ph type="body" sz="quarter" idx="12"/>
          </p:nvPr>
        </p:nvSpPr>
        <p:spPr/>
        <p:txBody>
          <a:bodyPr/>
          <a:lstStyle/>
          <a:p>
            <a:r>
              <a:rPr lang="en-US" dirty="0" smtClean="0"/>
              <a:t>Luis Camino</a:t>
            </a:r>
            <a:endParaRPr lang="en-US" dirty="0"/>
          </a:p>
        </p:txBody>
      </p:sp>
    </p:spTree>
    <p:extLst>
      <p:ext uri="{BB962C8B-B14F-4D97-AF65-F5344CB8AC3E}">
        <p14:creationId xmlns:p14="http://schemas.microsoft.com/office/powerpoint/2010/main" val="2077535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56"/>
          <p:cNvGrpSpPr/>
          <p:nvPr/>
        </p:nvGrpSpPr>
        <p:grpSpPr>
          <a:xfrm>
            <a:off x="-47725" y="6585882"/>
            <a:ext cx="12483318" cy="466302"/>
            <a:chOff x="-47658" y="6457334"/>
            <a:chExt cx="12239658" cy="457200"/>
          </a:xfrm>
        </p:grpSpPr>
        <p:sp>
          <p:nvSpPr>
            <p:cNvPr id="58" name="Rectangle 57"/>
            <p:cNvSpPr/>
            <p:nvPr/>
          </p:nvSpPr>
          <p:spPr bwMode="auto">
            <a:xfrm>
              <a:off x="0" y="6504959"/>
              <a:ext cx="12192000" cy="369127"/>
            </a:xfrm>
            <a:prstGeom prst="rect">
              <a:avLst/>
            </a:prstGeom>
            <a:solidFill>
              <a:srgbClr val="00395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59" name="Picture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658" y="6457334"/>
              <a:ext cx="1242919" cy="457200"/>
            </a:xfrm>
            <a:prstGeom prst="rect">
              <a:avLst/>
            </a:prstGeom>
          </p:spPr>
        </p:pic>
      </p:grpSp>
      <p:sp>
        <p:nvSpPr>
          <p:cNvPr id="8" name="Parallelogram 7"/>
          <p:cNvSpPr/>
          <p:nvPr/>
        </p:nvSpPr>
        <p:spPr>
          <a:xfrm>
            <a:off x="4768978" y="-1"/>
            <a:ext cx="6187537" cy="6994525"/>
          </a:xfrm>
          <a:prstGeom prst="parallelogram">
            <a:avLst/>
          </a:prstGeom>
          <a:solidFill>
            <a:srgbClr val="003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latin typeface="Segoe UI Light" panose="020B0502040204020203" pitchFamily="34" charset="0"/>
              <a:cs typeface="Segoe UI Light" panose="020B0502040204020203" pitchFamily="34" charset="0"/>
            </a:endParaRPr>
          </a:p>
        </p:txBody>
      </p:sp>
      <p:sp>
        <p:nvSpPr>
          <p:cNvPr id="27" name="Oval 26"/>
          <p:cNvSpPr/>
          <p:nvPr/>
        </p:nvSpPr>
        <p:spPr>
          <a:xfrm>
            <a:off x="644157" y="1702449"/>
            <a:ext cx="5266513" cy="5266513"/>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43" y="2303154"/>
            <a:ext cx="5198625" cy="3727321"/>
          </a:xfrm>
          <a:prstGeom prst="rect">
            <a:avLst/>
          </a:prstGeom>
        </p:spPr>
      </p:pic>
      <p:sp>
        <p:nvSpPr>
          <p:cNvPr id="37" name="TextBox 36"/>
          <p:cNvSpPr txBox="1"/>
          <p:nvPr/>
        </p:nvSpPr>
        <p:spPr>
          <a:xfrm>
            <a:off x="882" y="171904"/>
            <a:ext cx="12335410" cy="762459"/>
          </a:xfrm>
          <a:prstGeom prst="rect">
            <a:avLst/>
          </a:prstGeom>
          <a:noFill/>
        </p:spPr>
        <p:txBody>
          <a:bodyPr wrap="square" lIns="186521" tIns="149217" rIns="186521" bIns="149217" rtlCol="0">
            <a:spAutoFit/>
          </a:bodyPr>
          <a:lstStyle/>
          <a:p>
            <a:pPr defTabSz="699217" fontAlgn="base">
              <a:lnSpc>
                <a:spcPct val="90000"/>
              </a:lnSpc>
              <a:spcBef>
                <a:spcPct val="0"/>
              </a:spcBef>
              <a:spcAft>
                <a:spcPct val="0"/>
              </a:spcAft>
            </a:pPr>
            <a:r>
              <a:rPr lang="en-US" sz="3264" dirty="0">
                <a:solidFill>
                  <a:prstClr val="black"/>
                </a:solidFill>
                <a:latin typeface="Segoe UI Light" panose="020B0502040204020203" pitchFamily="34" charset="0"/>
                <a:cs typeface="Segoe UI Light" panose="020B0502040204020203" pitchFamily="34" charset="0"/>
              </a:rPr>
              <a:t>Key Capabilities</a:t>
            </a:r>
          </a:p>
        </p:txBody>
      </p:sp>
      <p:cxnSp>
        <p:nvCxnSpPr>
          <p:cNvPr id="33" name="Straight Arrow Connector 32"/>
          <p:cNvCxnSpPr/>
          <p:nvPr/>
        </p:nvCxnSpPr>
        <p:spPr>
          <a:xfrm>
            <a:off x="881" y="4730075"/>
            <a:ext cx="10401842" cy="0"/>
          </a:xfrm>
          <a:prstGeom prst="straightConnector1">
            <a:avLst/>
          </a:prstGeom>
          <a:noFill/>
          <a:ln w="76200" cap="flat" cmpd="sng" algn="ctr">
            <a:solidFill>
              <a:srgbClr val="FFB900"/>
            </a:solidFill>
            <a:prstDash val="solid"/>
            <a:headEnd type="none" w="med" len="med"/>
            <a:tailEnd type="none" w="med" len="med"/>
          </a:ln>
          <a:effectLst/>
        </p:spPr>
      </p:cxnSp>
      <p:sp>
        <p:nvSpPr>
          <p:cNvPr id="19" name="Oval 18"/>
          <p:cNvSpPr/>
          <p:nvPr/>
        </p:nvSpPr>
        <p:spPr>
          <a:xfrm>
            <a:off x="6433432" y="4314143"/>
            <a:ext cx="1865207" cy="18652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856" dirty="0">
                <a:solidFill>
                  <a:prstClr val="white"/>
                </a:solidFill>
                <a:latin typeface="Segoe UI Light" panose="020B0502040204020203" pitchFamily="34" charset="0"/>
                <a:cs typeface="Segoe UI Light" panose="020B0502040204020203" pitchFamily="34" charset="0"/>
              </a:rPr>
              <a:t>BUILD</a:t>
            </a:r>
          </a:p>
        </p:txBody>
      </p:sp>
      <p:sp>
        <p:nvSpPr>
          <p:cNvPr id="12" name="TextBox 11"/>
          <p:cNvSpPr txBox="1"/>
          <p:nvPr/>
        </p:nvSpPr>
        <p:spPr>
          <a:xfrm>
            <a:off x="1274924" y="4290790"/>
            <a:ext cx="875006"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Mobile</a:t>
            </a:r>
          </a:p>
        </p:txBody>
      </p:sp>
      <p:sp>
        <p:nvSpPr>
          <p:cNvPr id="41" name="TextBox 40"/>
          <p:cNvSpPr txBox="1"/>
          <p:nvPr/>
        </p:nvSpPr>
        <p:spPr>
          <a:xfrm>
            <a:off x="2986848" y="4290790"/>
            <a:ext cx="765467"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Social</a:t>
            </a:r>
          </a:p>
        </p:txBody>
      </p:sp>
      <p:sp>
        <p:nvSpPr>
          <p:cNvPr id="42" name="TextBox 41"/>
          <p:cNvSpPr txBox="1"/>
          <p:nvPr/>
        </p:nvSpPr>
        <p:spPr>
          <a:xfrm>
            <a:off x="4451007" y="4290790"/>
            <a:ext cx="848848"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Insight</a:t>
            </a:r>
          </a:p>
        </p:txBody>
      </p:sp>
      <p:sp>
        <p:nvSpPr>
          <p:cNvPr id="43" name="TextBox 42"/>
          <p:cNvSpPr txBox="1"/>
          <p:nvPr/>
        </p:nvSpPr>
        <p:spPr>
          <a:xfrm>
            <a:off x="2646977" y="4746315"/>
            <a:ext cx="1536427" cy="382308"/>
          </a:xfrm>
          <a:prstGeom prst="rect">
            <a:avLst/>
          </a:prstGeom>
          <a:noFill/>
        </p:spPr>
        <p:txBody>
          <a:bodyPr wrap="none" rtlCol="0">
            <a:spAutoFit/>
          </a:bodyPr>
          <a:lstStyle/>
          <a:p>
            <a:pPr defTabSz="932597"/>
            <a:r>
              <a:rPr lang="en-US" sz="1836" dirty="0" err="1">
                <a:solidFill>
                  <a:prstClr val="white"/>
                </a:solidFill>
                <a:latin typeface="Segoe UI Light" panose="020B0502040204020203" pitchFamily="34" charset="0"/>
                <a:cs typeface="Segoe UI Light" panose="020B0502040204020203" pitchFamily="34" charset="0"/>
              </a:rPr>
              <a:t>xRM</a:t>
            </a:r>
            <a:r>
              <a:rPr lang="en-US" sz="1836" dirty="0">
                <a:solidFill>
                  <a:prstClr val="white"/>
                </a:solidFill>
                <a:latin typeface="Segoe UI Light" panose="020B0502040204020203" pitchFamily="34" charset="0"/>
                <a:cs typeface="Segoe UI Light" panose="020B0502040204020203" pitchFamily="34" charset="0"/>
              </a:rPr>
              <a:t> Platform</a:t>
            </a:r>
          </a:p>
        </p:txBody>
      </p:sp>
      <p:sp>
        <p:nvSpPr>
          <p:cNvPr id="40" name="Arc 39"/>
          <p:cNvSpPr/>
          <p:nvPr/>
        </p:nvSpPr>
        <p:spPr bwMode="auto">
          <a:xfrm>
            <a:off x="9106206" y="1797786"/>
            <a:ext cx="2932289" cy="2932289"/>
          </a:xfrm>
          <a:prstGeom prst="arc">
            <a:avLst>
              <a:gd name="adj1" fmla="val 15370957"/>
              <a:gd name="adj2" fmla="val 5431033"/>
            </a:avLst>
          </a:prstGeom>
          <a:noFill/>
          <a:ln w="76200" cap="flat" cmpd="sng" algn="ctr">
            <a:solidFill>
              <a:srgbClr val="FFBE00"/>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26" name="Oval 25"/>
          <p:cNvSpPr/>
          <p:nvPr/>
        </p:nvSpPr>
        <p:spPr>
          <a:xfrm>
            <a:off x="10191853" y="884733"/>
            <a:ext cx="1865207" cy="18652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040" dirty="0">
                <a:solidFill>
                  <a:prstClr val="white"/>
                </a:solidFill>
                <a:latin typeface="Segoe UI Light" panose="020B0502040204020203" pitchFamily="34" charset="0"/>
                <a:cs typeface="Segoe UI Light" panose="020B0502040204020203" pitchFamily="34" charset="0"/>
              </a:rPr>
              <a:t>MANAGE</a:t>
            </a:r>
            <a:endParaRPr lang="en-US" sz="1428" dirty="0">
              <a:solidFill>
                <a:prstClr val="white"/>
              </a:solidFill>
              <a:latin typeface="Segoe UI Light" panose="020B0502040204020203" pitchFamily="34" charset="0"/>
              <a:cs typeface="Segoe UI Light" panose="020B0502040204020203" pitchFamily="34" charset="0"/>
            </a:endParaRPr>
          </a:p>
        </p:txBody>
      </p:sp>
      <p:sp>
        <p:nvSpPr>
          <p:cNvPr id="25" name="Oval 24"/>
          <p:cNvSpPr/>
          <p:nvPr/>
        </p:nvSpPr>
        <p:spPr>
          <a:xfrm>
            <a:off x="9026466" y="3229417"/>
            <a:ext cx="2518029" cy="2518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2856"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2856" dirty="0">
              <a:solidFill>
                <a:prstClr val="white"/>
              </a:solidFill>
              <a:latin typeface="Segoe UI Light" panose="020B0502040204020203" pitchFamily="34" charset="0"/>
              <a:cs typeface="Segoe UI Light" panose="020B0502040204020203" pitchFamily="34" charset="0"/>
            </a:endParaRPr>
          </a:p>
          <a:p>
            <a:pPr algn="ctr" defTabSz="932597"/>
            <a:r>
              <a:rPr lang="en-US" sz="2448" dirty="0">
                <a:solidFill>
                  <a:prstClr val="white"/>
                </a:solidFill>
                <a:latin typeface="Segoe UI Light" panose="020B0502040204020203" pitchFamily="34" charset="0"/>
                <a:cs typeface="Segoe UI Light" panose="020B0502040204020203" pitchFamily="34" charset="0"/>
              </a:rPr>
              <a:t>INTEGRATE</a:t>
            </a:r>
            <a:endParaRPr lang="en-US" sz="1632" dirty="0">
              <a:solidFill>
                <a:prstClr val="white"/>
              </a:solidFill>
              <a:latin typeface="Segoe UI Light" panose="020B0502040204020203" pitchFamily="34" charset="0"/>
              <a:cs typeface="Segoe UI Light" panose="020B0502040204020203" pitchFamily="34" charset="0"/>
            </a:endParaRPr>
          </a:p>
        </p:txBody>
      </p:sp>
      <p:sp>
        <p:nvSpPr>
          <p:cNvPr id="15" name="Oval 14"/>
          <p:cNvSpPr/>
          <p:nvPr/>
        </p:nvSpPr>
        <p:spPr>
          <a:xfrm>
            <a:off x="825502" y="5883449"/>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2" name="Freeform 51"/>
          <p:cNvSpPr>
            <a:spLocks noChangeAspect="1" noEditPoints="1"/>
          </p:cNvSpPr>
          <p:nvPr/>
        </p:nvSpPr>
        <p:spPr bwMode="black">
          <a:xfrm>
            <a:off x="1004951" y="6075601"/>
            <a:ext cx="435435" cy="440495"/>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4" name="Oval 53"/>
          <p:cNvSpPr/>
          <p:nvPr/>
        </p:nvSpPr>
        <p:spPr>
          <a:xfrm>
            <a:off x="4599289" y="6129706"/>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3" name="Freeform 52"/>
          <p:cNvSpPr>
            <a:spLocks noChangeAspect="1" noEditPoints="1"/>
          </p:cNvSpPr>
          <p:nvPr/>
        </p:nvSpPr>
        <p:spPr bwMode="black">
          <a:xfrm>
            <a:off x="4807331" y="6363349"/>
            <a:ext cx="394487" cy="373041"/>
          </a:xfrm>
          <a:custGeom>
            <a:avLst/>
            <a:gdLst>
              <a:gd name="T0" fmla="*/ 513 w 589"/>
              <a:gd name="T1" fmla="*/ 0 h 556"/>
              <a:gd name="T2" fmla="*/ 76 w 589"/>
              <a:gd name="T3" fmla="*/ 0 h 556"/>
              <a:gd name="T4" fmla="*/ 0 w 589"/>
              <a:gd name="T5" fmla="*/ 76 h 556"/>
              <a:gd name="T6" fmla="*/ 0 w 589"/>
              <a:gd name="T7" fmla="*/ 412 h 556"/>
              <a:gd name="T8" fmla="*/ 76 w 589"/>
              <a:gd name="T9" fmla="*/ 488 h 556"/>
              <a:gd name="T10" fmla="*/ 155 w 589"/>
              <a:gd name="T11" fmla="*/ 488 h 556"/>
              <a:gd name="T12" fmla="*/ 155 w 589"/>
              <a:gd name="T13" fmla="*/ 556 h 556"/>
              <a:gd name="T14" fmla="*/ 251 w 589"/>
              <a:gd name="T15" fmla="*/ 488 h 556"/>
              <a:gd name="T16" fmla="*/ 513 w 589"/>
              <a:gd name="T17" fmla="*/ 488 h 556"/>
              <a:gd name="T18" fmla="*/ 589 w 589"/>
              <a:gd name="T19" fmla="*/ 412 h 556"/>
              <a:gd name="T20" fmla="*/ 589 w 589"/>
              <a:gd name="T21" fmla="*/ 76 h 556"/>
              <a:gd name="T22" fmla="*/ 513 w 589"/>
              <a:gd name="T23" fmla="*/ 0 h 556"/>
              <a:gd name="T24" fmla="*/ 413 w 589"/>
              <a:gd name="T25" fmla="*/ 119 h 556"/>
              <a:gd name="T26" fmla="*/ 439 w 589"/>
              <a:gd name="T27" fmla="*/ 126 h 556"/>
              <a:gd name="T28" fmla="*/ 432 w 589"/>
              <a:gd name="T29" fmla="*/ 153 h 556"/>
              <a:gd name="T30" fmla="*/ 322 w 589"/>
              <a:gd name="T31" fmla="*/ 193 h 556"/>
              <a:gd name="T32" fmla="*/ 413 w 589"/>
              <a:gd name="T33" fmla="*/ 119 h 556"/>
              <a:gd name="T34" fmla="*/ 315 w 589"/>
              <a:gd name="T35" fmla="*/ 108 h 556"/>
              <a:gd name="T36" fmla="*/ 314 w 589"/>
              <a:gd name="T37" fmla="*/ 109 h 556"/>
              <a:gd name="T38" fmla="*/ 315 w 589"/>
              <a:gd name="T39" fmla="*/ 109 h 556"/>
              <a:gd name="T40" fmla="*/ 313 w 589"/>
              <a:gd name="T41" fmla="*/ 113 h 556"/>
              <a:gd name="T42" fmla="*/ 223 w 589"/>
              <a:gd name="T43" fmla="*/ 337 h 556"/>
              <a:gd name="T44" fmla="*/ 144 w 589"/>
              <a:gd name="T45" fmla="*/ 405 h 556"/>
              <a:gd name="T46" fmla="*/ 123 w 589"/>
              <a:gd name="T47" fmla="*/ 403 h 556"/>
              <a:gd name="T48" fmla="*/ 111 w 589"/>
              <a:gd name="T49" fmla="*/ 381 h 556"/>
              <a:gd name="T50" fmla="*/ 129 w 589"/>
              <a:gd name="T51" fmla="*/ 368 h 556"/>
              <a:gd name="T52" fmla="*/ 141 w 589"/>
              <a:gd name="T53" fmla="*/ 368 h 556"/>
              <a:gd name="T54" fmla="*/ 185 w 589"/>
              <a:gd name="T55" fmla="*/ 329 h 556"/>
              <a:gd name="T56" fmla="*/ 190 w 589"/>
              <a:gd name="T57" fmla="*/ 318 h 556"/>
              <a:gd name="T58" fmla="*/ 104 w 589"/>
              <a:gd name="T59" fmla="*/ 107 h 556"/>
              <a:gd name="T60" fmla="*/ 116 w 589"/>
              <a:gd name="T61" fmla="*/ 81 h 556"/>
              <a:gd name="T62" fmla="*/ 143 w 589"/>
              <a:gd name="T63" fmla="*/ 91 h 556"/>
              <a:gd name="T64" fmla="*/ 144 w 589"/>
              <a:gd name="T65" fmla="*/ 94 h 556"/>
              <a:gd name="T66" fmla="*/ 144 w 589"/>
              <a:gd name="T67" fmla="*/ 94 h 556"/>
              <a:gd name="T68" fmla="*/ 211 w 589"/>
              <a:gd name="T69" fmla="*/ 265 h 556"/>
              <a:gd name="T70" fmla="*/ 213 w 589"/>
              <a:gd name="T71" fmla="*/ 265 h 556"/>
              <a:gd name="T72" fmla="*/ 276 w 589"/>
              <a:gd name="T73" fmla="*/ 97 h 556"/>
              <a:gd name="T74" fmla="*/ 277 w 589"/>
              <a:gd name="T75" fmla="*/ 97 h 556"/>
              <a:gd name="T76" fmla="*/ 277 w 589"/>
              <a:gd name="T77" fmla="*/ 96 h 556"/>
              <a:gd name="T78" fmla="*/ 277 w 589"/>
              <a:gd name="T79" fmla="*/ 95 h 556"/>
              <a:gd name="T80" fmla="*/ 302 w 589"/>
              <a:gd name="T81" fmla="*/ 83 h 556"/>
              <a:gd name="T82" fmla="*/ 315 w 589"/>
              <a:gd name="T83" fmla="*/ 108 h 556"/>
              <a:gd name="T84" fmla="*/ 439 w 589"/>
              <a:gd name="T85" fmla="*/ 363 h 556"/>
              <a:gd name="T86" fmla="*/ 413 w 589"/>
              <a:gd name="T87" fmla="*/ 370 h 556"/>
              <a:gd name="T88" fmla="*/ 322 w 589"/>
              <a:gd name="T89" fmla="*/ 296 h 556"/>
              <a:gd name="T90" fmla="*/ 432 w 589"/>
              <a:gd name="T91" fmla="*/ 336 h 556"/>
              <a:gd name="T92" fmla="*/ 439 w 589"/>
              <a:gd name="T93" fmla="*/ 363 h 556"/>
              <a:gd name="T94" fmla="*/ 467 w 589"/>
              <a:gd name="T95" fmla="*/ 263 h 556"/>
              <a:gd name="T96" fmla="*/ 351 w 589"/>
              <a:gd name="T97" fmla="*/ 244 h 556"/>
              <a:gd name="T98" fmla="*/ 467 w 589"/>
              <a:gd name="T99" fmla="*/ 224 h 556"/>
              <a:gd name="T100" fmla="*/ 486 w 589"/>
              <a:gd name="T101" fmla="*/ 243 h 556"/>
              <a:gd name="T102" fmla="*/ 467 w 589"/>
              <a:gd name="T103" fmla="*/ 26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9" h="556">
                <a:moveTo>
                  <a:pt x="513" y="0"/>
                </a:moveTo>
                <a:cubicBezTo>
                  <a:pt x="76" y="0"/>
                  <a:pt x="76" y="0"/>
                  <a:pt x="76" y="0"/>
                </a:cubicBezTo>
                <a:cubicBezTo>
                  <a:pt x="35" y="0"/>
                  <a:pt x="0" y="34"/>
                  <a:pt x="0" y="76"/>
                </a:cubicBezTo>
                <a:cubicBezTo>
                  <a:pt x="0" y="412"/>
                  <a:pt x="0" y="412"/>
                  <a:pt x="0" y="412"/>
                </a:cubicBezTo>
                <a:cubicBezTo>
                  <a:pt x="0" y="454"/>
                  <a:pt x="35" y="488"/>
                  <a:pt x="76" y="488"/>
                </a:cubicBezTo>
                <a:cubicBezTo>
                  <a:pt x="155" y="488"/>
                  <a:pt x="155" y="488"/>
                  <a:pt x="155" y="488"/>
                </a:cubicBezTo>
                <a:cubicBezTo>
                  <a:pt x="155" y="556"/>
                  <a:pt x="155" y="556"/>
                  <a:pt x="155" y="556"/>
                </a:cubicBezTo>
                <a:cubicBezTo>
                  <a:pt x="251" y="488"/>
                  <a:pt x="251" y="488"/>
                  <a:pt x="251" y="488"/>
                </a:cubicBezTo>
                <a:cubicBezTo>
                  <a:pt x="513" y="488"/>
                  <a:pt x="513" y="488"/>
                  <a:pt x="513" y="488"/>
                </a:cubicBezTo>
                <a:cubicBezTo>
                  <a:pt x="554" y="488"/>
                  <a:pt x="589" y="454"/>
                  <a:pt x="589" y="412"/>
                </a:cubicBezTo>
                <a:cubicBezTo>
                  <a:pt x="589" y="76"/>
                  <a:pt x="589" y="76"/>
                  <a:pt x="589" y="76"/>
                </a:cubicBezTo>
                <a:cubicBezTo>
                  <a:pt x="589" y="34"/>
                  <a:pt x="554" y="0"/>
                  <a:pt x="513" y="0"/>
                </a:cubicBezTo>
                <a:close/>
                <a:moveTo>
                  <a:pt x="413" y="119"/>
                </a:moveTo>
                <a:cubicBezTo>
                  <a:pt x="422" y="114"/>
                  <a:pt x="434" y="117"/>
                  <a:pt x="439" y="126"/>
                </a:cubicBezTo>
                <a:cubicBezTo>
                  <a:pt x="445" y="136"/>
                  <a:pt x="441" y="147"/>
                  <a:pt x="432" y="153"/>
                </a:cubicBezTo>
                <a:cubicBezTo>
                  <a:pt x="423" y="158"/>
                  <a:pt x="328" y="203"/>
                  <a:pt x="322" y="193"/>
                </a:cubicBezTo>
                <a:cubicBezTo>
                  <a:pt x="317" y="184"/>
                  <a:pt x="403" y="124"/>
                  <a:pt x="413" y="119"/>
                </a:cubicBezTo>
                <a:close/>
                <a:moveTo>
                  <a:pt x="315" y="108"/>
                </a:moveTo>
                <a:cubicBezTo>
                  <a:pt x="315" y="108"/>
                  <a:pt x="315" y="108"/>
                  <a:pt x="314" y="109"/>
                </a:cubicBezTo>
                <a:cubicBezTo>
                  <a:pt x="315" y="109"/>
                  <a:pt x="315" y="109"/>
                  <a:pt x="315" y="109"/>
                </a:cubicBezTo>
                <a:cubicBezTo>
                  <a:pt x="314" y="110"/>
                  <a:pt x="314" y="111"/>
                  <a:pt x="313" y="113"/>
                </a:cubicBezTo>
                <a:cubicBezTo>
                  <a:pt x="309" y="122"/>
                  <a:pt x="223" y="337"/>
                  <a:pt x="223" y="337"/>
                </a:cubicBezTo>
                <a:cubicBezTo>
                  <a:pt x="207" y="377"/>
                  <a:pt x="191" y="405"/>
                  <a:pt x="144" y="405"/>
                </a:cubicBezTo>
                <a:cubicBezTo>
                  <a:pt x="137" y="405"/>
                  <a:pt x="130" y="404"/>
                  <a:pt x="123" y="403"/>
                </a:cubicBezTo>
                <a:cubicBezTo>
                  <a:pt x="114" y="400"/>
                  <a:pt x="108" y="391"/>
                  <a:pt x="111" y="381"/>
                </a:cubicBezTo>
                <a:cubicBezTo>
                  <a:pt x="113" y="373"/>
                  <a:pt x="121" y="367"/>
                  <a:pt x="129" y="368"/>
                </a:cubicBezTo>
                <a:cubicBezTo>
                  <a:pt x="130" y="368"/>
                  <a:pt x="138" y="368"/>
                  <a:pt x="141" y="368"/>
                </a:cubicBezTo>
                <a:cubicBezTo>
                  <a:pt x="167" y="368"/>
                  <a:pt x="176" y="353"/>
                  <a:pt x="185" y="329"/>
                </a:cubicBezTo>
                <a:cubicBezTo>
                  <a:pt x="190" y="318"/>
                  <a:pt x="190" y="318"/>
                  <a:pt x="190" y="318"/>
                </a:cubicBezTo>
                <a:cubicBezTo>
                  <a:pt x="190" y="318"/>
                  <a:pt x="112" y="128"/>
                  <a:pt x="104" y="107"/>
                </a:cubicBezTo>
                <a:cubicBezTo>
                  <a:pt x="100" y="96"/>
                  <a:pt x="106" y="85"/>
                  <a:pt x="116" y="81"/>
                </a:cubicBezTo>
                <a:cubicBezTo>
                  <a:pt x="127" y="77"/>
                  <a:pt x="138" y="82"/>
                  <a:pt x="143" y="91"/>
                </a:cubicBezTo>
                <a:cubicBezTo>
                  <a:pt x="144" y="94"/>
                  <a:pt x="144" y="94"/>
                  <a:pt x="144" y="94"/>
                </a:cubicBezTo>
                <a:cubicBezTo>
                  <a:pt x="144" y="94"/>
                  <a:pt x="144" y="94"/>
                  <a:pt x="144" y="94"/>
                </a:cubicBezTo>
                <a:cubicBezTo>
                  <a:pt x="211" y="265"/>
                  <a:pt x="211" y="265"/>
                  <a:pt x="211" y="265"/>
                </a:cubicBezTo>
                <a:cubicBezTo>
                  <a:pt x="213" y="265"/>
                  <a:pt x="213" y="265"/>
                  <a:pt x="213" y="265"/>
                </a:cubicBezTo>
                <a:cubicBezTo>
                  <a:pt x="213" y="265"/>
                  <a:pt x="270" y="115"/>
                  <a:pt x="276" y="97"/>
                </a:cubicBezTo>
                <a:cubicBezTo>
                  <a:pt x="277" y="97"/>
                  <a:pt x="277" y="97"/>
                  <a:pt x="277" y="97"/>
                </a:cubicBezTo>
                <a:cubicBezTo>
                  <a:pt x="277" y="96"/>
                  <a:pt x="277" y="96"/>
                  <a:pt x="277" y="96"/>
                </a:cubicBezTo>
                <a:cubicBezTo>
                  <a:pt x="277" y="96"/>
                  <a:pt x="277" y="95"/>
                  <a:pt x="277" y="95"/>
                </a:cubicBezTo>
                <a:cubicBezTo>
                  <a:pt x="281" y="85"/>
                  <a:pt x="292" y="80"/>
                  <a:pt x="302" y="83"/>
                </a:cubicBezTo>
                <a:cubicBezTo>
                  <a:pt x="312" y="86"/>
                  <a:pt x="318" y="97"/>
                  <a:pt x="315" y="108"/>
                </a:cubicBezTo>
                <a:close/>
                <a:moveTo>
                  <a:pt x="439" y="363"/>
                </a:moveTo>
                <a:cubicBezTo>
                  <a:pt x="434" y="372"/>
                  <a:pt x="422" y="376"/>
                  <a:pt x="413" y="370"/>
                </a:cubicBezTo>
                <a:cubicBezTo>
                  <a:pt x="403" y="365"/>
                  <a:pt x="317" y="305"/>
                  <a:pt x="322" y="296"/>
                </a:cubicBezTo>
                <a:cubicBezTo>
                  <a:pt x="328" y="286"/>
                  <a:pt x="423" y="331"/>
                  <a:pt x="432" y="336"/>
                </a:cubicBezTo>
                <a:cubicBezTo>
                  <a:pt x="441" y="342"/>
                  <a:pt x="445" y="353"/>
                  <a:pt x="439" y="363"/>
                </a:cubicBezTo>
                <a:close/>
                <a:moveTo>
                  <a:pt x="467" y="263"/>
                </a:moveTo>
                <a:cubicBezTo>
                  <a:pt x="456" y="263"/>
                  <a:pt x="351" y="255"/>
                  <a:pt x="351" y="244"/>
                </a:cubicBezTo>
                <a:cubicBezTo>
                  <a:pt x="351" y="234"/>
                  <a:pt x="456" y="224"/>
                  <a:pt x="467" y="224"/>
                </a:cubicBezTo>
                <a:cubicBezTo>
                  <a:pt x="477" y="224"/>
                  <a:pt x="486" y="232"/>
                  <a:pt x="486" y="243"/>
                </a:cubicBezTo>
                <a:cubicBezTo>
                  <a:pt x="486" y="254"/>
                  <a:pt x="477" y="263"/>
                  <a:pt x="467" y="26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5" name="Oval 54"/>
          <p:cNvSpPr/>
          <p:nvPr/>
        </p:nvSpPr>
        <p:spPr>
          <a:xfrm>
            <a:off x="339334" y="2570305"/>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1" name="Freeform 50"/>
          <p:cNvSpPr>
            <a:spLocks noChangeAspect="1"/>
          </p:cNvSpPr>
          <p:nvPr/>
        </p:nvSpPr>
        <p:spPr bwMode="black">
          <a:xfrm>
            <a:off x="547882" y="2766967"/>
            <a:ext cx="357608" cy="428921"/>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28" name="Oval 27"/>
          <p:cNvSpPr/>
          <p:nvPr/>
        </p:nvSpPr>
        <p:spPr>
          <a:xfrm>
            <a:off x="6324340" y="4201324"/>
            <a:ext cx="2072559" cy="2072559"/>
          </a:xfrm>
          <a:prstGeom prst="ellipse">
            <a:avLst/>
          </a:prstGeom>
          <a:noFill/>
          <a:ln cmpd="dbl">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graphicFrame>
        <p:nvGraphicFramePr>
          <p:cNvPr id="24" name="Table 23"/>
          <p:cNvGraphicFramePr>
            <a:graphicFrameLocks noGrp="1"/>
          </p:cNvGraphicFramePr>
          <p:nvPr>
            <p:extLst/>
          </p:nvPr>
        </p:nvGraphicFramePr>
        <p:xfrm>
          <a:off x="6812096" y="301027"/>
          <a:ext cx="3923992" cy="3108680"/>
        </p:xfrm>
        <a:graphic>
          <a:graphicData uri="http://schemas.openxmlformats.org/drawingml/2006/table">
            <a:tbl>
              <a:tblPr firstRow="1" bandRow="1">
                <a:tableStyleId>{5C22544A-7EE6-4342-B048-85BDC9FD1C3A}</a:tableStyleId>
              </a:tblPr>
              <a:tblGrid>
                <a:gridCol w="3923992">
                  <a:extLst>
                    <a:ext uri="{9D8B030D-6E8A-4147-A177-3AD203B41FA5}">
                      <a16:colId xmlns:a16="http://schemas.microsoft.com/office/drawing/2014/main" xmlns="" val="20000"/>
                    </a:ext>
                  </a:extLst>
                </a:gridCol>
              </a:tblGrid>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mj-lt"/>
                        </a:rPr>
                        <a:t>Model Driven Design</a:t>
                      </a: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10868">
                <a:tc>
                  <a:txBody>
                    <a:bodyPr/>
                    <a:lstStyle/>
                    <a:p>
                      <a:r>
                        <a:rPr lang="en-US" sz="1400" dirty="0" smtClean="0">
                          <a:solidFill>
                            <a:schemeClr val="bg1"/>
                          </a:solidFill>
                          <a:latin typeface="+mj-lt"/>
                        </a:rPr>
                        <a:t>Robust</a:t>
                      </a:r>
                      <a:r>
                        <a:rPr lang="en-US" sz="1400" baseline="0" dirty="0" smtClean="0">
                          <a:solidFill>
                            <a:schemeClr val="bg1"/>
                          </a:solidFill>
                          <a:latin typeface="+mj-lt"/>
                        </a:rPr>
                        <a:t> Security</a:t>
                      </a:r>
                      <a:endParaRPr lang="en-US" sz="1400" dirty="0">
                        <a:solidFill>
                          <a:schemeClr val="bg1"/>
                        </a:solidFill>
                        <a:latin typeface="+mj-lt"/>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Business</a:t>
                      </a:r>
                      <a:r>
                        <a:rPr lang="en-US" sz="1400" baseline="0" dirty="0" smtClean="0">
                          <a:solidFill>
                            <a:schemeClr val="bg1"/>
                          </a:solidFill>
                          <a:latin typeface="+mj-lt"/>
                        </a:rPr>
                        <a:t> Rules Designer</a:t>
                      </a: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Processes</a:t>
                      </a:r>
                      <a:r>
                        <a:rPr lang="en-US" sz="1400" b="0" kern="1200" baseline="0" dirty="0" smtClean="0">
                          <a:solidFill>
                            <a:schemeClr val="bg1"/>
                          </a:solidFill>
                          <a:latin typeface="+mj-lt"/>
                          <a:ea typeface="+mn-ea"/>
                          <a:cs typeface="+mn-cs"/>
                          <a:sym typeface="Wingdings 2" panose="05020102010507070707" pitchFamily="18" charset="2"/>
                        </a:rPr>
                        <a:t> &amp; Workflow </a:t>
                      </a:r>
                      <a:r>
                        <a:rPr lang="en-US" sz="1400" dirty="0" smtClean="0">
                          <a:solidFill>
                            <a:schemeClr val="bg1"/>
                          </a:solidFill>
                          <a:latin typeface="+mj-lt"/>
                        </a:rPr>
                        <a:t>Automation Designer</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Access Anywhere</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10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mj-lt"/>
                          <a:ea typeface="+mn-ea"/>
                          <a:cs typeface="+mn-cs"/>
                        </a:rPr>
                        <a:t>Multi-Language</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bg1"/>
                        </a:solidFill>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bg1"/>
                        </a:solidFill>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29" name="Freeform 23"/>
          <p:cNvSpPr>
            <a:spLocks noChangeAspect="1" noEditPoints="1"/>
          </p:cNvSpPr>
          <p:nvPr/>
        </p:nvSpPr>
        <p:spPr bwMode="black">
          <a:xfrm>
            <a:off x="6615535" y="364755"/>
            <a:ext cx="186570" cy="18652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bg1"/>
          </a:solidFill>
          <a:ln>
            <a:noFill/>
          </a:ln>
        </p:spPr>
        <p:txBody>
          <a:bodyPr vert="horz" wrap="square" lIns="83943" tIns="41972" rIns="83943" bIns="41972" numCol="1" anchor="t" anchorCtr="0" compatLnSpc="1">
            <a:prstTxWarp prst="textNoShape">
              <a:avLst/>
            </a:prstTxWarp>
          </a:bodyPr>
          <a:lstStyle/>
          <a:p>
            <a:pPr defTabSz="932557"/>
            <a:endParaRPr lang="en-US" sz="1428">
              <a:solidFill>
                <a:prstClr val="white"/>
              </a:solidFill>
              <a:latin typeface="Segoe UI Light" panose="020B0502040204020203" pitchFamily="34" charset="0"/>
              <a:cs typeface="Segoe UI Light" panose="020B0502040204020203" pitchFamily="34" charset="0"/>
            </a:endParaRPr>
          </a:p>
        </p:txBody>
      </p:sp>
      <p:pic>
        <p:nvPicPr>
          <p:cNvPr id="30" name="Picture 3" descr="C:\Users\mitchellg\Desktop\Simple_Licensing.png"/>
          <p:cNvPicPr>
            <a:picLocks noChangeAspect="1" noChangeArrowheads="1"/>
          </p:cNvPicPr>
          <p:nvPr/>
        </p:nvPicPr>
        <p:blipFill rotWithShape="1">
          <a:blip r:embed="rId5" cstate="print">
            <a:lum bright="100000"/>
          </a:blip>
          <a:srcRect l="8369" t="15369" r="10141" b="14212"/>
          <a:stretch/>
        </p:blipFill>
        <p:spPr bwMode="auto">
          <a:xfrm>
            <a:off x="6600897" y="998508"/>
            <a:ext cx="215848" cy="186521"/>
          </a:xfrm>
          <a:prstGeom prst="rect">
            <a:avLst/>
          </a:prstGeom>
          <a:noFill/>
        </p:spPr>
      </p:pic>
      <p:sp>
        <p:nvSpPr>
          <p:cNvPr id="31" name="Freeform 30"/>
          <p:cNvSpPr>
            <a:spLocks noChangeAspect="1" noEditPoints="1"/>
          </p:cNvSpPr>
          <p:nvPr/>
        </p:nvSpPr>
        <p:spPr bwMode="black">
          <a:xfrm>
            <a:off x="6580228" y="1297668"/>
            <a:ext cx="257185" cy="186521"/>
          </a:xfrm>
          <a:custGeom>
            <a:avLst/>
            <a:gdLst>
              <a:gd name="T0" fmla="*/ 274 w 1322"/>
              <a:gd name="T1" fmla="*/ 483 h 958"/>
              <a:gd name="T2" fmla="*/ 169 w 1322"/>
              <a:gd name="T3" fmla="*/ 378 h 958"/>
              <a:gd name="T4" fmla="*/ 64 w 1322"/>
              <a:gd name="T5" fmla="*/ 483 h 958"/>
              <a:gd name="T6" fmla="*/ 169 w 1322"/>
              <a:gd name="T7" fmla="*/ 589 h 958"/>
              <a:gd name="T8" fmla="*/ 274 w 1322"/>
              <a:gd name="T9" fmla="*/ 483 h 958"/>
              <a:gd name="T10" fmla="*/ 1259 w 1322"/>
              <a:gd name="T11" fmla="*/ 790 h 958"/>
              <a:gd name="T12" fmla="*/ 1154 w 1322"/>
              <a:gd name="T13" fmla="*/ 684 h 958"/>
              <a:gd name="T14" fmla="*/ 1049 w 1322"/>
              <a:gd name="T15" fmla="*/ 790 h 958"/>
              <a:gd name="T16" fmla="*/ 1154 w 1322"/>
              <a:gd name="T17" fmla="*/ 895 h 958"/>
              <a:gd name="T18" fmla="*/ 1259 w 1322"/>
              <a:gd name="T19" fmla="*/ 790 h 958"/>
              <a:gd name="T20" fmla="*/ 1259 w 1322"/>
              <a:gd name="T21" fmla="*/ 169 h 958"/>
              <a:gd name="T22" fmla="*/ 1154 w 1322"/>
              <a:gd name="T23" fmla="*/ 64 h 958"/>
              <a:gd name="T24" fmla="*/ 1049 w 1322"/>
              <a:gd name="T25" fmla="*/ 169 h 958"/>
              <a:gd name="T26" fmla="*/ 1154 w 1322"/>
              <a:gd name="T27" fmla="*/ 274 h 958"/>
              <a:gd name="T28" fmla="*/ 1259 w 1322"/>
              <a:gd name="T29" fmla="*/ 169 h 958"/>
              <a:gd name="T30" fmla="*/ 1322 w 1322"/>
              <a:gd name="T31" fmla="*/ 790 h 958"/>
              <a:gd name="T32" fmla="*/ 1154 w 1322"/>
              <a:gd name="T33" fmla="*/ 958 h 958"/>
              <a:gd name="T34" fmla="*/ 998 w 1322"/>
              <a:gd name="T35" fmla="*/ 855 h 958"/>
              <a:gd name="T36" fmla="*/ 991 w 1322"/>
              <a:gd name="T37" fmla="*/ 830 h 958"/>
              <a:gd name="T38" fmla="*/ 631 w 1322"/>
              <a:gd name="T39" fmla="*/ 830 h 958"/>
              <a:gd name="T40" fmla="*/ 631 w 1322"/>
              <a:gd name="T41" fmla="*/ 761 h 958"/>
              <a:gd name="T42" fmla="*/ 988 w 1322"/>
              <a:gd name="T43" fmla="*/ 761 h 958"/>
              <a:gd name="T44" fmla="*/ 989 w 1322"/>
              <a:gd name="T45" fmla="*/ 756 h 958"/>
              <a:gd name="T46" fmla="*/ 1154 w 1322"/>
              <a:gd name="T47" fmla="*/ 621 h 958"/>
              <a:gd name="T48" fmla="*/ 1322 w 1322"/>
              <a:gd name="T49" fmla="*/ 790 h 958"/>
              <a:gd name="T50" fmla="*/ 1322 w 1322"/>
              <a:gd name="T51" fmla="*/ 169 h 958"/>
              <a:gd name="T52" fmla="*/ 1154 w 1322"/>
              <a:gd name="T53" fmla="*/ 338 h 958"/>
              <a:gd name="T54" fmla="*/ 998 w 1322"/>
              <a:gd name="T55" fmla="*/ 235 h 958"/>
              <a:gd name="T56" fmla="*/ 991 w 1322"/>
              <a:gd name="T57" fmla="*/ 210 h 958"/>
              <a:gd name="T58" fmla="*/ 701 w 1322"/>
              <a:gd name="T59" fmla="*/ 210 h 958"/>
              <a:gd name="T60" fmla="*/ 701 w 1322"/>
              <a:gd name="T61" fmla="*/ 448 h 958"/>
              <a:gd name="T62" fmla="*/ 701 w 1322"/>
              <a:gd name="T63" fmla="*/ 448 h 958"/>
              <a:gd name="T64" fmla="*/ 701 w 1322"/>
              <a:gd name="T65" fmla="*/ 518 h 958"/>
              <a:gd name="T66" fmla="*/ 701 w 1322"/>
              <a:gd name="T67" fmla="*/ 518 h 958"/>
              <a:gd name="T68" fmla="*/ 701 w 1322"/>
              <a:gd name="T69" fmla="*/ 761 h 958"/>
              <a:gd name="T70" fmla="*/ 631 w 1322"/>
              <a:gd name="T71" fmla="*/ 761 h 958"/>
              <a:gd name="T72" fmla="*/ 631 w 1322"/>
              <a:gd name="T73" fmla="*/ 518 h 958"/>
              <a:gd name="T74" fmla="*/ 334 w 1322"/>
              <a:gd name="T75" fmla="*/ 518 h 958"/>
              <a:gd name="T76" fmla="*/ 324 w 1322"/>
              <a:gd name="T77" fmla="*/ 549 h 958"/>
              <a:gd name="T78" fmla="*/ 169 w 1322"/>
              <a:gd name="T79" fmla="*/ 652 h 958"/>
              <a:gd name="T80" fmla="*/ 0 w 1322"/>
              <a:gd name="T81" fmla="*/ 483 h 958"/>
              <a:gd name="T82" fmla="*/ 169 w 1322"/>
              <a:gd name="T83" fmla="*/ 315 h 958"/>
              <a:gd name="T84" fmla="*/ 324 w 1322"/>
              <a:gd name="T85" fmla="*/ 418 h 958"/>
              <a:gd name="T86" fmla="*/ 334 w 1322"/>
              <a:gd name="T87" fmla="*/ 448 h 958"/>
              <a:gd name="T88" fmla="*/ 631 w 1322"/>
              <a:gd name="T89" fmla="*/ 448 h 958"/>
              <a:gd name="T90" fmla="*/ 631 w 1322"/>
              <a:gd name="T91" fmla="*/ 210 h 958"/>
              <a:gd name="T92" fmla="*/ 631 w 1322"/>
              <a:gd name="T93" fmla="*/ 140 h 958"/>
              <a:gd name="T94" fmla="*/ 988 w 1322"/>
              <a:gd name="T95" fmla="*/ 140 h 958"/>
              <a:gd name="T96" fmla="*/ 989 w 1322"/>
              <a:gd name="T97" fmla="*/ 135 h 958"/>
              <a:gd name="T98" fmla="*/ 1154 w 1322"/>
              <a:gd name="T99" fmla="*/ 0 h 958"/>
              <a:gd name="T100" fmla="*/ 1322 w 1322"/>
              <a:gd name="T101" fmla="*/ 16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2" h="958">
                <a:moveTo>
                  <a:pt x="274" y="483"/>
                </a:moveTo>
                <a:cubicBezTo>
                  <a:pt x="274" y="425"/>
                  <a:pt x="227" y="378"/>
                  <a:pt x="169" y="378"/>
                </a:cubicBezTo>
                <a:cubicBezTo>
                  <a:pt x="111" y="378"/>
                  <a:pt x="64" y="425"/>
                  <a:pt x="64" y="483"/>
                </a:cubicBezTo>
                <a:cubicBezTo>
                  <a:pt x="64" y="541"/>
                  <a:pt x="111" y="589"/>
                  <a:pt x="169" y="589"/>
                </a:cubicBezTo>
                <a:cubicBezTo>
                  <a:pt x="227" y="589"/>
                  <a:pt x="274" y="541"/>
                  <a:pt x="274" y="483"/>
                </a:cubicBezTo>
                <a:close/>
                <a:moveTo>
                  <a:pt x="1259" y="790"/>
                </a:moveTo>
                <a:cubicBezTo>
                  <a:pt x="1259" y="732"/>
                  <a:pt x="1212" y="684"/>
                  <a:pt x="1154" y="684"/>
                </a:cubicBezTo>
                <a:cubicBezTo>
                  <a:pt x="1096" y="684"/>
                  <a:pt x="1049" y="732"/>
                  <a:pt x="1049" y="790"/>
                </a:cubicBezTo>
                <a:cubicBezTo>
                  <a:pt x="1049" y="848"/>
                  <a:pt x="1096" y="895"/>
                  <a:pt x="1154" y="895"/>
                </a:cubicBezTo>
                <a:cubicBezTo>
                  <a:pt x="1212" y="895"/>
                  <a:pt x="1259" y="848"/>
                  <a:pt x="1259" y="790"/>
                </a:cubicBezTo>
                <a:close/>
                <a:moveTo>
                  <a:pt x="1259" y="169"/>
                </a:moveTo>
                <a:cubicBezTo>
                  <a:pt x="1259" y="111"/>
                  <a:pt x="1212" y="64"/>
                  <a:pt x="1154" y="64"/>
                </a:cubicBezTo>
                <a:cubicBezTo>
                  <a:pt x="1096" y="64"/>
                  <a:pt x="1049" y="111"/>
                  <a:pt x="1049" y="169"/>
                </a:cubicBezTo>
                <a:cubicBezTo>
                  <a:pt x="1049" y="227"/>
                  <a:pt x="1096" y="274"/>
                  <a:pt x="1154" y="274"/>
                </a:cubicBezTo>
                <a:cubicBezTo>
                  <a:pt x="1212" y="274"/>
                  <a:pt x="1259" y="227"/>
                  <a:pt x="1259" y="169"/>
                </a:cubicBezTo>
                <a:close/>
                <a:moveTo>
                  <a:pt x="1322" y="790"/>
                </a:moveTo>
                <a:cubicBezTo>
                  <a:pt x="1322" y="883"/>
                  <a:pt x="1247" y="958"/>
                  <a:pt x="1154" y="958"/>
                </a:cubicBezTo>
                <a:cubicBezTo>
                  <a:pt x="1084" y="958"/>
                  <a:pt x="1024" y="916"/>
                  <a:pt x="998" y="855"/>
                </a:cubicBezTo>
                <a:cubicBezTo>
                  <a:pt x="991" y="830"/>
                  <a:pt x="991" y="830"/>
                  <a:pt x="991" y="830"/>
                </a:cubicBezTo>
                <a:cubicBezTo>
                  <a:pt x="631" y="830"/>
                  <a:pt x="631" y="830"/>
                  <a:pt x="631" y="830"/>
                </a:cubicBezTo>
                <a:cubicBezTo>
                  <a:pt x="631" y="761"/>
                  <a:pt x="631" y="761"/>
                  <a:pt x="631" y="761"/>
                </a:cubicBezTo>
                <a:cubicBezTo>
                  <a:pt x="988" y="761"/>
                  <a:pt x="988" y="761"/>
                  <a:pt x="988" y="761"/>
                </a:cubicBezTo>
                <a:cubicBezTo>
                  <a:pt x="989" y="756"/>
                  <a:pt x="989" y="756"/>
                  <a:pt x="989" y="756"/>
                </a:cubicBezTo>
                <a:cubicBezTo>
                  <a:pt x="1004" y="679"/>
                  <a:pt x="1072" y="621"/>
                  <a:pt x="1154" y="621"/>
                </a:cubicBezTo>
                <a:cubicBezTo>
                  <a:pt x="1247" y="621"/>
                  <a:pt x="1322" y="696"/>
                  <a:pt x="1322" y="790"/>
                </a:cubicBezTo>
                <a:close/>
                <a:moveTo>
                  <a:pt x="1322" y="169"/>
                </a:moveTo>
                <a:cubicBezTo>
                  <a:pt x="1322" y="262"/>
                  <a:pt x="1247" y="338"/>
                  <a:pt x="1154" y="338"/>
                </a:cubicBezTo>
                <a:cubicBezTo>
                  <a:pt x="1084" y="338"/>
                  <a:pt x="1024" y="295"/>
                  <a:pt x="998" y="235"/>
                </a:cubicBezTo>
                <a:cubicBezTo>
                  <a:pt x="991" y="210"/>
                  <a:pt x="991" y="210"/>
                  <a:pt x="991" y="210"/>
                </a:cubicBezTo>
                <a:cubicBezTo>
                  <a:pt x="701" y="210"/>
                  <a:pt x="701" y="210"/>
                  <a:pt x="701" y="210"/>
                </a:cubicBezTo>
                <a:cubicBezTo>
                  <a:pt x="701" y="448"/>
                  <a:pt x="701" y="448"/>
                  <a:pt x="701" y="448"/>
                </a:cubicBezTo>
                <a:cubicBezTo>
                  <a:pt x="701" y="448"/>
                  <a:pt x="701" y="448"/>
                  <a:pt x="701" y="448"/>
                </a:cubicBezTo>
                <a:cubicBezTo>
                  <a:pt x="701" y="518"/>
                  <a:pt x="701" y="518"/>
                  <a:pt x="701" y="518"/>
                </a:cubicBezTo>
                <a:cubicBezTo>
                  <a:pt x="701" y="518"/>
                  <a:pt x="701" y="518"/>
                  <a:pt x="701" y="518"/>
                </a:cubicBezTo>
                <a:cubicBezTo>
                  <a:pt x="701" y="761"/>
                  <a:pt x="701" y="761"/>
                  <a:pt x="701" y="761"/>
                </a:cubicBezTo>
                <a:cubicBezTo>
                  <a:pt x="631" y="761"/>
                  <a:pt x="631" y="761"/>
                  <a:pt x="631" y="761"/>
                </a:cubicBezTo>
                <a:cubicBezTo>
                  <a:pt x="631" y="518"/>
                  <a:pt x="631" y="518"/>
                  <a:pt x="631" y="518"/>
                </a:cubicBezTo>
                <a:cubicBezTo>
                  <a:pt x="334" y="518"/>
                  <a:pt x="334" y="518"/>
                  <a:pt x="334" y="518"/>
                </a:cubicBezTo>
                <a:cubicBezTo>
                  <a:pt x="324" y="549"/>
                  <a:pt x="324" y="549"/>
                  <a:pt x="324" y="549"/>
                </a:cubicBezTo>
                <a:cubicBezTo>
                  <a:pt x="298" y="610"/>
                  <a:pt x="239" y="652"/>
                  <a:pt x="169" y="652"/>
                </a:cubicBezTo>
                <a:cubicBezTo>
                  <a:pt x="76" y="652"/>
                  <a:pt x="0" y="577"/>
                  <a:pt x="0" y="483"/>
                </a:cubicBezTo>
                <a:cubicBezTo>
                  <a:pt x="0" y="390"/>
                  <a:pt x="76" y="315"/>
                  <a:pt x="169" y="315"/>
                </a:cubicBezTo>
                <a:cubicBezTo>
                  <a:pt x="239" y="315"/>
                  <a:pt x="298" y="357"/>
                  <a:pt x="324" y="418"/>
                </a:cubicBezTo>
                <a:cubicBezTo>
                  <a:pt x="334" y="448"/>
                  <a:pt x="334" y="448"/>
                  <a:pt x="334" y="448"/>
                </a:cubicBezTo>
                <a:cubicBezTo>
                  <a:pt x="631" y="448"/>
                  <a:pt x="631" y="448"/>
                  <a:pt x="631" y="448"/>
                </a:cubicBezTo>
                <a:cubicBezTo>
                  <a:pt x="631" y="210"/>
                  <a:pt x="631" y="210"/>
                  <a:pt x="631" y="210"/>
                </a:cubicBezTo>
                <a:cubicBezTo>
                  <a:pt x="631" y="140"/>
                  <a:pt x="631" y="140"/>
                  <a:pt x="631" y="140"/>
                </a:cubicBezTo>
                <a:cubicBezTo>
                  <a:pt x="988" y="140"/>
                  <a:pt x="988" y="140"/>
                  <a:pt x="988" y="140"/>
                </a:cubicBezTo>
                <a:cubicBezTo>
                  <a:pt x="989" y="135"/>
                  <a:pt x="989" y="135"/>
                  <a:pt x="989" y="135"/>
                </a:cubicBezTo>
                <a:cubicBezTo>
                  <a:pt x="1004" y="58"/>
                  <a:pt x="1072" y="0"/>
                  <a:pt x="1154" y="0"/>
                </a:cubicBezTo>
                <a:cubicBezTo>
                  <a:pt x="1247" y="0"/>
                  <a:pt x="1322" y="76"/>
                  <a:pt x="1322" y="16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32" name="Freeform 92"/>
          <p:cNvSpPr>
            <a:spLocks noChangeAspect="1" noEditPoints="1"/>
          </p:cNvSpPr>
          <p:nvPr/>
        </p:nvSpPr>
        <p:spPr bwMode="black">
          <a:xfrm>
            <a:off x="6640372" y="681273"/>
            <a:ext cx="136896" cy="186521"/>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5135" tIns="47567" rIns="95135" bIns="47567" numCol="1" anchor="t" anchorCtr="0" compatLnSpc="1">
            <a:prstTxWarp prst="textNoShape">
              <a:avLst/>
            </a:prstTxWarp>
          </a:bodyPr>
          <a:lstStyle/>
          <a:p>
            <a:pPr>
              <a:defRPr/>
            </a:pPr>
            <a:endParaRPr lang="en-US" sz="1836" kern="0" dirty="0">
              <a:solidFill>
                <a:srgbClr val="000000"/>
              </a:solidFill>
              <a:latin typeface="Segoe UI Light" panose="020B0502040204020203" pitchFamily="34" charset="0"/>
              <a:cs typeface="Segoe UI Light" panose="020B0502040204020203" pitchFamily="34" charset="0"/>
            </a:endParaRPr>
          </a:p>
        </p:txBody>
      </p:sp>
      <p:sp>
        <p:nvSpPr>
          <p:cNvPr id="34" name="Freeform 33"/>
          <p:cNvSpPr>
            <a:spLocks noChangeAspect="1"/>
          </p:cNvSpPr>
          <p:nvPr/>
        </p:nvSpPr>
        <p:spPr bwMode="black">
          <a:xfrm>
            <a:off x="6656509" y="1606543"/>
            <a:ext cx="104623" cy="186521"/>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35" name="Freeform 54"/>
          <p:cNvSpPr>
            <a:spLocks noChangeAspect="1" noEditPoints="1"/>
          </p:cNvSpPr>
          <p:nvPr/>
        </p:nvSpPr>
        <p:spPr bwMode="black">
          <a:xfrm>
            <a:off x="6615559" y="1915422"/>
            <a:ext cx="186521" cy="186521"/>
          </a:xfrm>
          <a:custGeom>
            <a:avLst/>
            <a:gdLst>
              <a:gd name="T0" fmla="*/ 102 w 200"/>
              <a:gd name="T1" fmla="*/ 0 h 200"/>
              <a:gd name="T2" fmla="*/ 101 w 200"/>
              <a:gd name="T3" fmla="*/ 0 h 200"/>
              <a:gd name="T4" fmla="*/ 99 w 200"/>
              <a:gd name="T5" fmla="*/ 0 h 200"/>
              <a:gd name="T6" fmla="*/ 98 w 200"/>
              <a:gd name="T7" fmla="*/ 0 h 200"/>
              <a:gd name="T8" fmla="*/ 98 w 200"/>
              <a:gd name="T9" fmla="*/ 200 h 200"/>
              <a:gd name="T10" fmla="*/ 99 w 200"/>
              <a:gd name="T11" fmla="*/ 200 h 200"/>
              <a:gd name="T12" fmla="*/ 101 w 200"/>
              <a:gd name="T13" fmla="*/ 200 h 200"/>
              <a:gd name="T14" fmla="*/ 102 w 200"/>
              <a:gd name="T15" fmla="*/ 200 h 200"/>
              <a:gd name="T16" fmla="*/ 12 w 200"/>
              <a:gd name="T17" fmla="*/ 106 h 200"/>
              <a:gd name="T18" fmla="*/ 45 w 200"/>
              <a:gd name="T19" fmla="*/ 139 h 200"/>
              <a:gd name="T20" fmla="*/ 12 w 200"/>
              <a:gd name="T21" fmla="*/ 106 h 200"/>
              <a:gd name="T22" fmla="*/ 159 w 200"/>
              <a:gd name="T23" fmla="*/ 94 h 200"/>
              <a:gd name="T24" fmla="*/ 179 w 200"/>
              <a:gd name="T25" fmla="*/ 61 h 200"/>
              <a:gd name="T26" fmla="*/ 147 w 200"/>
              <a:gd name="T27" fmla="*/ 94 h 200"/>
              <a:gd name="T28" fmla="*/ 106 w 200"/>
              <a:gd name="T29" fmla="*/ 61 h 200"/>
              <a:gd name="T30" fmla="*/ 147 w 200"/>
              <a:gd name="T31" fmla="*/ 94 h 200"/>
              <a:gd name="T32" fmla="*/ 106 w 200"/>
              <a:gd name="T33" fmla="*/ 13 h 200"/>
              <a:gd name="T34" fmla="*/ 106 w 200"/>
              <a:gd name="T35" fmla="*/ 50 h 200"/>
              <a:gd name="T36" fmla="*/ 94 w 200"/>
              <a:gd name="T37" fmla="*/ 50 h 200"/>
              <a:gd name="T38" fmla="*/ 94 w 200"/>
              <a:gd name="T39" fmla="*/ 13 h 200"/>
              <a:gd name="T40" fmla="*/ 94 w 200"/>
              <a:gd name="T41" fmla="*/ 94 h 200"/>
              <a:gd name="T42" fmla="*/ 58 w 200"/>
              <a:gd name="T43" fmla="*/ 61 h 200"/>
              <a:gd name="T44" fmla="*/ 41 w 200"/>
              <a:gd name="T45" fmla="*/ 94 h 200"/>
              <a:gd name="T46" fmla="*/ 21 w 200"/>
              <a:gd name="T47" fmla="*/ 61 h 200"/>
              <a:gd name="T48" fmla="*/ 41 w 200"/>
              <a:gd name="T49" fmla="*/ 94 h 200"/>
              <a:gd name="T50" fmla="*/ 94 w 200"/>
              <a:gd name="T51" fmla="*/ 106 h 200"/>
              <a:gd name="T52" fmla="*/ 58 w 200"/>
              <a:gd name="T53" fmla="*/ 139 h 200"/>
              <a:gd name="T54" fmla="*/ 94 w 200"/>
              <a:gd name="T55" fmla="*/ 151 h 200"/>
              <a:gd name="T56" fmla="*/ 62 w 200"/>
              <a:gd name="T57" fmla="*/ 151 h 200"/>
              <a:gd name="T58" fmla="*/ 106 w 200"/>
              <a:gd name="T59" fmla="*/ 187 h 200"/>
              <a:gd name="T60" fmla="*/ 138 w 200"/>
              <a:gd name="T61" fmla="*/ 151 h 200"/>
              <a:gd name="T62" fmla="*/ 106 w 200"/>
              <a:gd name="T63" fmla="*/ 139 h 200"/>
              <a:gd name="T64" fmla="*/ 147 w 200"/>
              <a:gd name="T65" fmla="*/ 106 h 200"/>
              <a:gd name="T66" fmla="*/ 106 w 200"/>
              <a:gd name="T67" fmla="*/ 139 h 200"/>
              <a:gd name="T68" fmla="*/ 188 w 200"/>
              <a:gd name="T69" fmla="*/ 106 h 200"/>
              <a:gd name="T70" fmla="*/ 155 w 200"/>
              <a:gd name="T71" fmla="*/ 139 h 200"/>
              <a:gd name="T72" fmla="*/ 172 w 200"/>
              <a:gd name="T73" fmla="*/ 50 h 200"/>
              <a:gd name="T74" fmla="*/ 135 w 200"/>
              <a:gd name="T75" fmla="*/ 19 h 200"/>
              <a:gd name="T76" fmla="*/ 66 w 200"/>
              <a:gd name="T77" fmla="*/ 19 h 200"/>
              <a:gd name="T78" fmla="*/ 28 w 200"/>
              <a:gd name="T79" fmla="*/ 50 h 200"/>
              <a:gd name="T80" fmla="*/ 28 w 200"/>
              <a:gd name="T81" fmla="*/ 151 h 200"/>
              <a:gd name="T82" fmla="*/ 66 w 200"/>
              <a:gd name="T83" fmla="*/ 181 h 200"/>
              <a:gd name="T84" fmla="*/ 135 w 200"/>
              <a:gd name="T85" fmla="*/ 181 h 200"/>
              <a:gd name="T86" fmla="*/ 172 w 200"/>
              <a:gd name="T8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100"/>
                </a:moveTo>
                <a:cubicBezTo>
                  <a:pt x="200" y="46"/>
                  <a:pt x="156" y="1"/>
                  <a:pt x="102" y="0"/>
                </a:cubicBezTo>
                <a:cubicBezTo>
                  <a:pt x="102" y="0"/>
                  <a:pt x="102" y="0"/>
                  <a:pt x="102" y="0"/>
                </a:cubicBezTo>
                <a:cubicBezTo>
                  <a:pt x="102" y="0"/>
                  <a:pt x="101" y="0"/>
                  <a:pt x="101" y="0"/>
                </a:cubicBezTo>
                <a:cubicBezTo>
                  <a:pt x="101" y="0"/>
                  <a:pt x="100" y="0"/>
                  <a:pt x="100" y="0"/>
                </a:cubicBezTo>
                <a:cubicBezTo>
                  <a:pt x="100" y="0"/>
                  <a:pt x="99" y="0"/>
                  <a:pt x="99" y="0"/>
                </a:cubicBezTo>
                <a:cubicBezTo>
                  <a:pt x="99" y="0"/>
                  <a:pt x="99" y="0"/>
                  <a:pt x="98" y="0"/>
                </a:cubicBezTo>
                <a:cubicBezTo>
                  <a:pt x="98" y="0"/>
                  <a:pt x="98" y="0"/>
                  <a:pt x="98" y="0"/>
                </a:cubicBezTo>
                <a:cubicBezTo>
                  <a:pt x="44" y="1"/>
                  <a:pt x="0" y="46"/>
                  <a:pt x="0" y="100"/>
                </a:cubicBezTo>
                <a:cubicBezTo>
                  <a:pt x="0" y="155"/>
                  <a:pt x="44" y="199"/>
                  <a:pt x="98" y="200"/>
                </a:cubicBezTo>
                <a:cubicBezTo>
                  <a:pt x="98" y="200"/>
                  <a:pt x="98" y="200"/>
                  <a:pt x="98" y="200"/>
                </a:cubicBezTo>
                <a:cubicBezTo>
                  <a:pt x="99" y="200"/>
                  <a:pt x="99" y="200"/>
                  <a:pt x="99" y="200"/>
                </a:cubicBezTo>
                <a:cubicBezTo>
                  <a:pt x="99" y="200"/>
                  <a:pt x="100" y="200"/>
                  <a:pt x="100" y="200"/>
                </a:cubicBezTo>
                <a:cubicBezTo>
                  <a:pt x="101" y="200"/>
                  <a:pt x="101" y="200"/>
                  <a:pt x="101" y="200"/>
                </a:cubicBezTo>
                <a:cubicBezTo>
                  <a:pt x="101" y="200"/>
                  <a:pt x="102" y="200"/>
                  <a:pt x="102" y="200"/>
                </a:cubicBezTo>
                <a:cubicBezTo>
                  <a:pt x="102" y="200"/>
                  <a:pt x="102" y="200"/>
                  <a:pt x="102" y="200"/>
                </a:cubicBezTo>
                <a:cubicBezTo>
                  <a:pt x="156" y="199"/>
                  <a:pt x="200" y="155"/>
                  <a:pt x="200" y="100"/>
                </a:cubicBezTo>
                <a:close/>
                <a:moveTo>
                  <a:pt x="12" y="106"/>
                </a:moveTo>
                <a:cubicBezTo>
                  <a:pt x="41" y="106"/>
                  <a:pt x="41" y="106"/>
                  <a:pt x="41" y="106"/>
                </a:cubicBezTo>
                <a:cubicBezTo>
                  <a:pt x="41" y="118"/>
                  <a:pt x="43" y="129"/>
                  <a:pt x="45" y="139"/>
                </a:cubicBezTo>
                <a:cubicBezTo>
                  <a:pt x="21" y="139"/>
                  <a:pt x="21" y="139"/>
                  <a:pt x="21" y="139"/>
                </a:cubicBezTo>
                <a:cubicBezTo>
                  <a:pt x="16" y="129"/>
                  <a:pt x="13" y="118"/>
                  <a:pt x="12" y="106"/>
                </a:cubicBezTo>
                <a:close/>
                <a:moveTo>
                  <a:pt x="188" y="94"/>
                </a:moveTo>
                <a:cubicBezTo>
                  <a:pt x="159" y="94"/>
                  <a:pt x="159" y="94"/>
                  <a:pt x="159" y="94"/>
                </a:cubicBezTo>
                <a:cubicBezTo>
                  <a:pt x="159" y="83"/>
                  <a:pt x="157" y="72"/>
                  <a:pt x="155" y="61"/>
                </a:cubicBezTo>
                <a:cubicBezTo>
                  <a:pt x="179" y="61"/>
                  <a:pt x="179" y="61"/>
                  <a:pt x="179" y="61"/>
                </a:cubicBezTo>
                <a:cubicBezTo>
                  <a:pt x="184" y="72"/>
                  <a:pt x="187" y="83"/>
                  <a:pt x="188" y="94"/>
                </a:cubicBezTo>
                <a:close/>
                <a:moveTo>
                  <a:pt x="147" y="94"/>
                </a:moveTo>
                <a:cubicBezTo>
                  <a:pt x="106" y="94"/>
                  <a:pt x="106" y="94"/>
                  <a:pt x="106" y="94"/>
                </a:cubicBezTo>
                <a:cubicBezTo>
                  <a:pt x="106" y="61"/>
                  <a:pt x="106" y="61"/>
                  <a:pt x="106" y="61"/>
                </a:cubicBezTo>
                <a:cubicBezTo>
                  <a:pt x="142" y="61"/>
                  <a:pt x="142" y="61"/>
                  <a:pt x="142" y="61"/>
                </a:cubicBezTo>
                <a:cubicBezTo>
                  <a:pt x="145" y="72"/>
                  <a:pt x="147" y="83"/>
                  <a:pt x="147" y="94"/>
                </a:cubicBezTo>
                <a:close/>
                <a:moveTo>
                  <a:pt x="106" y="50"/>
                </a:moveTo>
                <a:cubicBezTo>
                  <a:pt x="106" y="13"/>
                  <a:pt x="106" y="13"/>
                  <a:pt x="106" y="13"/>
                </a:cubicBezTo>
                <a:cubicBezTo>
                  <a:pt x="119" y="17"/>
                  <a:pt x="131" y="31"/>
                  <a:pt x="138" y="50"/>
                </a:cubicBezTo>
                <a:lnTo>
                  <a:pt x="106" y="50"/>
                </a:lnTo>
                <a:close/>
                <a:moveTo>
                  <a:pt x="94" y="13"/>
                </a:moveTo>
                <a:cubicBezTo>
                  <a:pt x="94" y="50"/>
                  <a:pt x="94" y="50"/>
                  <a:pt x="94" y="50"/>
                </a:cubicBezTo>
                <a:cubicBezTo>
                  <a:pt x="62" y="50"/>
                  <a:pt x="62" y="50"/>
                  <a:pt x="62" y="50"/>
                </a:cubicBezTo>
                <a:cubicBezTo>
                  <a:pt x="70" y="31"/>
                  <a:pt x="81" y="17"/>
                  <a:pt x="94" y="13"/>
                </a:cubicBezTo>
                <a:close/>
                <a:moveTo>
                  <a:pt x="94" y="61"/>
                </a:moveTo>
                <a:cubicBezTo>
                  <a:pt x="94" y="94"/>
                  <a:pt x="94" y="94"/>
                  <a:pt x="94" y="94"/>
                </a:cubicBezTo>
                <a:cubicBezTo>
                  <a:pt x="53" y="94"/>
                  <a:pt x="53" y="94"/>
                  <a:pt x="53" y="94"/>
                </a:cubicBezTo>
                <a:cubicBezTo>
                  <a:pt x="53" y="83"/>
                  <a:pt x="55" y="72"/>
                  <a:pt x="58" y="61"/>
                </a:cubicBezTo>
                <a:lnTo>
                  <a:pt x="94" y="61"/>
                </a:lnTo>
                <a:close/>
                <a:moveTo>
                  <a:pt x="41" y="94"/>
                </a:moveTo>
                <a:cubicBezTo>
                  <a:pt x="12" y="94"/>
                  <a:pt x="12" y="94"/>
                  <a:pt x="12" y="94"/>
                </a:cubicBezTo>
                <a:cubicBezTo>
                  <a:pt x="13" y="83"/>
                  <a:pt x="16" y="72"/>
                  <a:pt x="21" y="61"/>
                </a:cubicBezTo>
                <a:cubicBezTo>
                  <a:pt x="45" y="61"/>
                  <a:pt x="45" y="61"/>
                  <a:pt x="45" y="61"/>
                </a:cubicBezTo>
                <a:cubicBezTo>
                  <a:pt x="43" y="72"/>
                  <a:pt x="41" y="83"/>
                  <a:pt x="41" y="94"/>
                </a:cubicBezTo>
                <a:close/>
                <a:moveTo>
                  <a:pt x="53" y="106"/>
                </a:moveTo>
                <a:cubicBezTo>
                  <a:pt x="94" y="106"/>
                  <a:pt x="94" y="106"/>
                  <a:pt x="94" y="106"/>
                </a:cubicBezTo>
                <a:cubicBezTo>
                  <a:pt x="94" y="139"/>
                  <a:pt x="94" y="139"/>
                  <a:pt x="94" y="139"/>
                </a:cubicBezTo>
                <a:cubicBezTo>
                  <a:pt x="58" y="139"/>
                  <a:pt x="58" y="139"/>
                  <a:pt x="58" y="139"/>
                </a:cubicBezTo>
                <a:cubicBezTo>
                  <a:pt x="55" y="129"/>
                  <a:pt x="53" y="118"/>
                  <a:pt x="53" y="106"/>
                </a:cubicBezTo>
                <a:close/>
                <a:moveTo>
                  <a:pt x="94" y="151"/>
                </a:moveTo>
                <a:cubicBezTo>
                  <a:pt x="94" y="187"/>
                  <a:pt x="94" y="187"/>
                  <a:pt x="94" y="187"/>
                </a:cubicBezTo>
                <a:cubicBezTo>
                  <a:pt x="81" y="183"/>
                  <a:pt x="70" y="170"/>
                  <a:pt x="62" y="151"/>
                </a:cubicBezTo>
                <a:lnTo>
                  <a:pt x="94" y="151"/>
                </a:lnTo>
                <a:close/>
                <a:moveTo>
                  <a:pt x="106" y="187"/>
                </a:moveTo>
                <a:cubicBezTo>
                  <a:pt x="106" y="151"/>
                  <a:pt x="106" y="151"/>
                  <a:pt x="106" y="151"/>
                </a:cubicBezTo>
                <a:cubicBezTo>
                  <a:pt x="138" y="151"/>
                  <a:pt x="138" y="151"/>
                  <a:pt x="138" y="151"/>
                </a:cubicBezTo>
                <a:cubicBezTo>
                  <a:pt x="131" y="170"/>
                  <a:pt x="119" y="183"/>
                  <a:pt x="106" y="187"/>
                </a:cubicBezTo>
                <a:close/>
                <a:moveTo>
                  <a:pt x="106" y="139"/>
                </a:moveTo>
                <a:cubicBezTo>
                  <a:pt x="106" y="106"/>
                  <a:pt x="106" y="106"/>
                  <a:pt x="106" y="106"/>
                </a:cubicBezTo>
                <a:cubicBezTo>
                  <a:pt x="147" y="106"/>
                  <a:pt x="147" y="106"/>
                  <a:pt x="147" y="106"/>
                </a:cubicBezTo>
                <a:cubicBezTo>
                  <a:pt x="147" y="118"/>
                  <a:pt x="145" y="129"/>
                  <a:pt x="142" y="139"/>
                </a:cubicBezTo>
                <a:lnTo>
                  <a:pt x="106" y="139"/>
                </a:lnTo>
                <a:close/>
                <a:moveTo>
                  <a:pt x="159" y="106"/>
                </a:moveTo>
                <a:cubicBezTo>
                  <a:pt x="188" y="106"/>
                  <a:pt x="188" y="106"/>
                  <a:pt x="188" y="106"/>
                </a:cubicBezTo>
                <a:cubicBezTo>
                  <a:pt x="187" y="118"/>
                  <a:pt x="184" y="129"/>
                  <a:pt x="179" y="139"/>
                </a:cubicBezTo>
                <a:cubicBezTo>
                  <a:pt x="155" y="139"/>
                  <a:pt x="155" y="139"/>
                  <a:pt x="155" y="139"/>
                </a:cubicBezTo>
                <a:cubicBezTo>
                  <a:pt x="157" y="129"/>
                  <a:pt x="159" y="118"/>
                  <a:pt x="159" y="106"/>
                </a:cubicBezTo>
                <a:close/>
                <a:moveTo>
                  <a:pt x="172" y="50"/>
                </a:moveTo>
                <a:cubicBezTo>
                  <a:pt x="151" y="50"/>
                  <a:pt x="151" y="50"/>
                  <a:pt x="151" y="50"/>
                </a:cubicBezTo>
                <a:cubicBezTo>
                  <a:pt x="147" y="38"/>
                  <a:pt x="141" y="27"/>
                  <a:pt x="135" y="19"/>
                </a:cubicBezTo>
                <a:cubicBezTo>
                  <a:pt x="150" y="26"/>
                  <a:pt x="163" y="36"/>
                  <a:pt x="172" y="50"/>
                </a:cubicBezTo>
                <a:close/>
                <a:moveTo>
                  <a:pt x="66" y="19"/>
                </a:moveTo>
                <a:cubicBezTo>
                  <a:pt x="59" y="27"/>
                  <a:pt x="53" y="38"/>
                  <a:pt x="49" y="50"/>
                </a:cubicBezTo>
                <a:cubicBezTo>
                  <a:pt x="28" y="50"/>
                  <a:pt x="28" y="50"/>
                  <a:pt x="28" y="50"/>
                </a:cubicBezTo>
                <a:cubicBezTo>
                  <a:pt x="38" y="36"/>
                  <a:pt x="51" y="26"/>
                  <a:pt x="66" y="19"/>
                </a:cubicBezTo>
                <a:close/>
                <a:moveTo>
                  <a:pt x="28" y="151"/>
                </a:moveTo>
                <a:cubicBezTo>
                  <a:pt x="49" y="151"/>
                  <a:pt x="49" y="151"/>
                  <a:pt x="49" y="151"/>
                </a:cubicBezTo>
                <a:cubicBezTo>
                  <a:pt x="53" y="163"/>
                  <a:pt x="59" y="173"/>
                  <a:pt x="66" y="181"/>
                </a:cubicBezTo>
                <a:cubicBezTo>
                  <a:pt x="51" y="175"/>
                  <a:pt x="38" y="164"/>
                  <a:pt x="28" y="151"/>
                </a:cubicBezTo>
                <a:close/>
                <a:moveTo>
                  <a:pt x="135" y="181"/>
                </a:moveTo>
                <a:cubicBezTo>
                  <a:pt x="141" y="173"/>
                  <a:pt x="147" y="163"/>
                  <a:pt x="151" y="151"/>
                </a:cubicBezTo>
                <a:cubicBezTo>
                  <a:pt x="172" y="151"/>
                  <a:pt x="172" y="151"/>
                  <a:pt x="172" y="151"/>
                </a:cubicBezTo>
                <a:cubicBezTo>
                  <a:pt x="163" y="164"/>
                  <a:pt x="150" y="175"/>
                  <a:pt x="135" y="181"/>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graphicFrame>
        <p:nvGraphicFramePr>
          <p:cNvPr id="36" name="Table 35"/>
          <p:cNvGraphicFramePr>
            <a:graphicFrameLocks noGrp="1"/>
          </p:cNvGraphicFramePr>
          <p:nvPr>
            <p:extLst/>
          </p:nvPr>
        </p:nvGraphicFramePr>
        <p:xfrm>
          <a:off x="6803985" y="2170968"/>
          <a:ext cx="4492054" cy="1865208"/>
        </p:xfrm>
        <a:graphic>
          <a:graphicData uri="http://schemas.openxmlformats.org/drawingml/2006/table">
            <a:tbl>
              <a:tblPr firstRow="1" bandRow="1">
                <a:tableStyleId>{5C22544A-7EE6-4342-B048-85BDC9FD1C3A}</a:tableStyleId>
              </a:tblPr>
              <a:tblGrid>
                <a:gridCol w="4492054">
                  <a:extLst>
                    <a:ext uri="{9D8B030D-6E8A-4147-A177-3AD203B41FA5}">
                      <a16:colId xmlns:a16="http://schemas.microsoft.com/office/drawing/2014/main" xmlns="" val="20000"/>
                    </a:ext>
                  </a:extLst>
                </a:gridCol>
              </a:tblGrid>
              <a:tr h="310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mj-lt"/>
                          <a:ea typeface="+mn-ea"/>
                          <a:cs typeface="+mn-cs"/>
                        </a:rPr>
                        <a:t>Collaboration &amp; Communication Ready</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Hierarchy</a:t>
                      </a:r>
                      <a:r>
                        <a:rPr lang="en-US" sz="1400" b="0" kern="1200" baseline="0" dirty="0" smtClean="0">
                          <a:solidFill>
                            <a:schemeClr val="bg1"/>
                          </a:solidFill>
                          <a:latin typeface="+mj-lt"/>
                          <a:ea typeface="+mn-ea"/>
                          <a:cs typeface="+mn-cs"/>
                          <a:sym typeface="Wingdings 2" panose="05020102010507070707" pitchFamily="18" charset="2"/>
                        </a:rPr>
                        <a:t> Visualizations</a:t>
                      </a: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baseline="0" dirty="0" smtClean="0">
                          <a:solidFill>
                            <a:schemeClr val="bg1"/>
                          </a:solidFill>
                          <a:latin typeface="+mj-lt"/>
                          <a:ea typeface="+mn-ea"/>
                          <a:cs typeface="+mn-cs"/>
                          <a:sym typeface="Wingdings 2" panose="05020102010507070707" pitchFamily="18" charset="2"/>
                        </a:rPr>
                        <a:t>Calculated Fields, Rollup Fields</a:t>
                      </a:r>
                      <a:endParaRPr lang="en-US" sz="1400" kern="1200" dirty="0" smtClean="0">
                        <a:solidFill>
                          <a:schemeClr val="bg1"/>
                        </a:solidFill>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Search</a:t>
                      </a: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Offline Capabilities</a:t>
                      </a:r>
                      <a:endParaRPr lang="en-US" sz="1400" kern="1200" dirty="0" smtClean="0">
                        <a:solidFill>
                          <a:schemeClr val="bg1"/>
                        </a:solidFill>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mj-lt"/>
                          <a:ea typeface="+mn-ea"/>
                          <a:cs typeface="+mn-cs"/>
                        </a:rPr>
                        <a:t>Localization</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pic>
        <p:nvPicPr>
          <p:cNvPr id="38" name="Picture 3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615284" y="2523575"/>
            <a:ext cx="186521" cy="185973"/>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6138" y="2216733"/>
            <a:ext cx="185365" cy="186521"/>
          </a:xfrm>
          <a:prstGeom prst="rect">
            <a:avLst/>
          </a:prstGeom>
        </p:spPr>
      </p:pic>
      <p:sp>
        <p:nvSpPr>
          <p:cNvPr id="45" name="Freeform 115"/>
          <p:cNvSpPr>
            <a:spLocks noChangeAspect="1" noEditPoints="1"/>
          </p:cNvSpPr>
          <p:nvPr/>
        </p:nvSpPr>
        <p:spPr bwMode="black">
          <a:xfrm>
            <a:off x="6613865" y="3156745"/>
            <a:ext cx="189912" cy="186521"/>
          </a:xfrm>
          <a:custGeom>
            <a:avLst/>
            <a:gdLst>
              <a:gd name="T0" fmla="*/ 63 w 68"/>
              <a:gd name="T1" fmla="*/ 12 h 66"/>
              <a:gd name="T2" fmla="*/ 48 w 68"/>
              <a:gd name="T3" fmla="*/ 1 h 66"/>
              <a:gd name="T4" fmla="*/ 42 w 68"/>
              <a:gd name="T5" fmla="*/ 0 h 66"/>
              <a:gd name="T6" fmla="*/ 18 w 68"/>
              <a:gd name="T7" fmla="*/ 19 h 66"/>
              <a:gd name="T8" fmla="*/ 21 w 68"/>
              <a:gd name="T9" fmla="*/ 37 h 66"/>
              <a:gd name="T10" fmla="*/ 2 w 68"/>
              <a:gd name="T11" fmla="*/ 56 h 66"/>
              <a:gd name="T12" fmla="*/ 2 w 68"/>
              <a:gd name="T13" fmla="*/ 65 h 66"/>
              <a:gd name="T14" fmla="*/ 7 w 68"/>
              <a:gd name="T15" fmla="*/ 66 h 66"/>
              <a:gd name="T16" fmla="*/ 11 w 68"/>
              <a:gd name="T17" fmla="*/ 65 h 66"/>
              <a:gd name="T18" fmla="*/ 30 w 68"/>
              <a:gd name="T19" fmla="*/ 46 h 66"/>
              <a:gd name="T20" fmla="*/ 36 w 68"/>
              <a:gd name="T21" fmla="*/ 49 h 66"/>
              <a:gd name="T22" fmla="*/ 42 w 68"/>
              <a:gd name="T23" fmla="*/ 50 h 66"/>
              <a:gd name="T24" fmla="*/ 66 w 68"/>
              <a:gd name="T25" fmla="*/ 31 h 66"/>
              <a:gd name="T26" fmla="*/ 63 w 68"/>
              <a:gd name="T27" fmla="*/ 12 h 66"/>
              <a:gd name="T28" fmla="*/ 59 w 68"/>
              <a:gd name="T29" fmla="*/ 29 h 66"/>
              <a:gd name="T30" fmla="*/ 42 w 68"/>
              <a:gd name="T31" fmla="*/ 42 h 66"/>
              <a:gd name="T32" fmla="*/ 38 w 68"/>
              <a:gd name="T33" fmla="*/ 42 h 66"/>
              <a:gd name="T34" fmla="*/ 26 w 68"/>
              <a:gd name="T35" fmla="*/ 21 h 66"/>
              <a:gd name="T36" fmla="*/ 42 w 68"/>
              <a:gd name="T37" fmla="*/ 8 h 66"/>
              <a:gd name="T38" fmla="*/ 46 w 68"/>
              <a:gd name="T39" fmla="*/ 8 h 66"/>
              <a:gd name="T40" fmla="*/ 57 w 68"/>
              <a:gd name="T41" fmla="*/ 16 h 66"/>
              <a:gd name="T42" fmla="*/ 59 w 68"/>
              <a:gd name="T43"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66">
                <a:moveTo>
                  <a:pt x="63" y="12"/>
                </a:moveTo>
                <a:cubicBezTo>
                  <a:pt x="60" y="6"/>
                  <a:pt x="55" y="2"/>
                  <a:pt x="48" y="1"/>
                </a:cubicBezTo>
                <a:cubicBezTo>
                  <a:pt x="46" y="0"/>
                  <a:pt x="44" y="0"/>
                  <a:pt x="42" y="0"/>
                </a:cubicBezTo>
                <a:cubicBezTo>
                  <a:pt x="31" y="0"/>
                  <a:pt x="21" y="8"/>
                  <a:pt x="18" y="19"/>
                </a:cubicBezTo>
                <a:cubicBezTo>
                  <a:pt x="17" y="25"/>
                  <a:pt x="18" y="32"/>
                  <a:pt x="21" y="37"/>
                </a:cubicBezTo>
                <a:cubicBezTo>
                  <a:pt x="2" y="56"/>
                  <a:pt x="2" y="56"/>
                  <a:pt x="2" y="56"/>
                </a:cubicBezTo>
                <a:cubicBezTo>
                  <a:pt x="0" y="58"/>
                  <a:pt x="0" y="62"/>
                  <a:pt x="2" y="65"/>
                </a:cubicBezTo>
                <a:cubicBezTo>
                  <a:pt x="4" y="66"/>
                  <a:pt x="5" y="66"/>
                  <a:pt x="7" y="66"/>
                </a:cubicBezTo>
                <a:cubicBezTo>
                  <a:pt x="8" y="66"/>
                  <a:pt x="10" y="66"/>
                  <a:pt x="11" y="65"/>
                </a:cubicBezTo>
                <a:cubicBezTo>
                  <a:pt x="30" y="46"/>
                  <a:pt x="30" y="46"/>
                  <a:pt x="30" y="46"/>
                </a:cubicBezTo>
                <a:cubicBezTo>
                  <a:pt x="32" y="47"/>
                  <a:pt x="34" y="48"/>
                  <a:pt x="36" y="49"/>
                </a:cubicBezTo>
                <a:cubicBezTo>
                  <a:pt x="38" y="49"/>
                  <a:pt x="40" y="50"/>
                  <a:pt x="42" y="50"/>
                </a:cubicBezTo>
                <a:cubicBezTo>
                  <a:pt x="54" y="50"/>
                  <a:pt x="64" y="42"/>
                  <a:pt x="66" y="31"/>
                </a:cubicBezTo>
                <a:cubicBezTo>
                  <a:pt x="68" y="24"/>
                  <a:pt x="67" y="18"/>
                  <a:pt x="63" y="12"/>
                </a:cubicBezTo>
                <a:close/>
                <a:moveTo>
                  <a:pt x="59" y="29"/>
                </a:moveTo>
                <a:cubicBezTo>
                  <a:pt x="57" y="37"/>
                  <a:pt x="50" y="42"/>
                  <a:pt x="42" y="42"/>
                </a:cubicBezTo>
                <a:cubicBezTo>
                  <a:pt x="41" y="42"/>
                  <a:pt x="40" y="42"/>
                  <a:pt x="38" y="42"/>
                </a:cubicBezTo>
                <a:cubicBezTo>
                  <a:pt x="29" y="39"/>
                  <a:pt x="23" y="30"/>
                  <a:pt x="26" y="21"/>
                </a:cubicBezTo>
                <a:cubicBezTo>
                  <a:pt x="28" y="13"/>
                  <a:pt x="34" y="8"/>
                  <a:pt x="42" y="8"/>
                </a:cubicBezTo>
                <a:cubicBezTo>
                  <a:pt x="44" y="8"/>
                  <a:pt x="45" y="8"/>
                  <a:pt x="46" y="8"/>
                </a:cubicBezTo>
                <a:cubicBezTo>
                  <a:pt x="51" y="9"/>
                  <a:pt x="55" y="12"/>
                  <a:pt x="57" y="16"/>
                </a:cubicBezTo>
                <a:cubicBezTo>
                  <a:pt x="59" y="20"/>
                  <a:pt x="60" y="25"/>
                  <a:pt x="59" y="29"/>
                </a:cubicBezTo>
                <a:close/>
              </a:path>
            </a:pathLst>
          </a:custGeom>
          <a:solidFill>
            <a:srgbClr val="FFFFFF"/>
          </a:solidFill>
          <a:ln>
            <a:noFill/>
          </a:ln>
          <a:extLst/>
        </p:spPr>
        <p:txBody>
          <a:bodyPr vert="horz" wrap="square" lIns="95135" tIns="47567" rIns="95135" bIns="47567" numCol="1" anchor="t" anchorCtr="0" compatLnSpc="1">
            <a:prstTxWarp prst="textNoShape">
              <a:avLst/>
            </a:prstTxWarp>
          </a:bodyPr>
          <a:lstStyle/>
          <a:p>
            <a:pPr>
              <a:defRPr/>
            </a:pPr>
            <a:endParaRPr lang="en-US" sz="1836" kern="0" dirty="0">
              <a:solidFill>
                <a:srgbClr val="000000"/>
              </a:solidFill>
              <a:latin typeface="Segoe UI Light" panose="020B0502040204020203" pitchFamily="34" charset="0"/>
              <a:cs typeface="Segoe UI Light" panose="020B0502040204020203" pitchFamily="34" charset="0"/>
            </a:endParaRPr>
          </a:p>
        </p:txBody>
      </p:sp>
      <p:sp>
        <p:nvSpPr>
          <p:cNvPr id="46" name="Freeform 111"/>
          <p:cNvSpPr>
            <a:spLocks noChangeAspect="1" noEditPoints="1"/>
          </p:cNvSpPr>
          <p:nvPr/>
        </p:nvSpPr>
        <p:spPr bwMode="black">
          <a:xfrm>
            <a:off x="6641422" y="2843149"/>
            <a:ext cx="134798" cy="186521"/>
          </a:xfrm>
          <a:custGeom>
            <a:avLst/>
            <a:gdLst>
              <a:gd name="T0" fmla="*/ 42 w 52"/>
              <a:gd name="T1" fmla="*/ 37 h 72"/>
              <a:gd name="T2" fmla="*/ 35 w 52"/>
              <a:gd name="T3" fmla="*/ 32 h 72"/>
              <a:gd name="T4" fmla="*/ 40 w 52"/>
              <a:gd name="T5" fmla="*/ 27 h 72"/>
              <a:gd name="T6" fmla="*/ 47 w 52"/>
              <a:gd name="T7" fmla="*/ 32 h 72"/>
              <a:gd name="T8" fmla="*/ 42 w 52"/>
              <a:gd name="T9" fmla="*/ 52 h 72"/>
              <a:gd name="T10" fmla="*/ 35 w 52"/>
              <a:gd name="T11" fmla="*/ 47 h 72"/>
              <a:gd name="T12" fmla="*/ 40 w 52"/>
              <a:gd name="T13" fmla="*/ 42 h 72"/>
              <a:gd name="T14" fmla="*/ 47 w 52"/>
              <a:gd name="T15" fmla="*/ 46 h 72"/>
              <a:gd name="T16" fmla="*/ 47 w 52"/>
              <a:gd name="T17" fmla="*/ 61 h 72"/>
              <a:gd name="T18" fmla="*/ 40 w 52"/>
              <a:gd name="T19" fmla="*/ 66 h 72"/>
              <a:gd name="T20" fmla="*/ 35 w 52"/>
              <a:gd name="T21" fmla="*/ 61 h 72"/>
              <a:gd name="T22" fmla="*/ 42 w 52"/>
              <a:gd name="T23" fmla="*/ 56 h 72"/>
              <a:gd name="T24" fmla="*/ 32 w 52"/>
              <a:gd name="T25" fmla="*/ 32 h 72"/>
              <a:gd name="T26" fmla="*/ 25 w 52"/>
              <a:gd name="T27" fmla="*/ 37 h 72"/>
              <a:gd name="T28" fmla="*/ 20 w 52"/>
              <a:gd name="T29" fmla="*/ 32 h 72"/>
              <a:gd name="T30" fmla="*/ 27 w 52"/>
              <a:gd name="T31" fmla="*/ 27 h 72"/>
              <a:gd name="T32" fmla="*/ 32 w 52"/>
              <a:gd name="T33" fmla="*/ 47 h 72"/>
              <a:gd name="T34" fmla="*/ 25 w 52"/>
              <a:gd name="T35" fmla="*/ 52 h 72"/>
              <a:gd name="T36" fmla="*/ 20 w 52"/>
              <a:gd name="T37" fmla="*/ 46 h 72"/>
              <a:gd name="T38" fmla="*/ 27 w 52"/>
              <a:gd name="T39" fmla="*/ 42 h 72"/>
              <a:gd name="T40" fmla="*/ 32 w 52"/>
              <a:gd name="T41" fmla="*/ 47 h 72"/>
              <a:gd name="T42" fmla="*/ 27 w 52"/>
              <a:gd name="T43" fmla="*/ 66 h 72"/>
              <a:gd name="T44" fmla="*/ 20 w 52"/>
              <a:gd name="T45" fmla="*/ 61 h 72"/>
              <a:gd name="T46" fmla="*/ 25 w 52"/>
              <a:gd name="T47" fmla="*/ 56 h 72"/>
              <a:gd name="T48" fmla="*/ 32 w 52"/>
              <a:gd name="T49" fmla="*/ 61 h 72"/>
              <a:gd name="T50" fmla="*/ 12 w 52"/>
              <a:gd name="T51" fmla="*/ 37 h 72"/>
              <a:gd name="T52" fmla="*/ 5 w 52"/>
              <a:gd name="T53" fmla="*/ 32 h 72"/>
              <a:gd name="T54" fmla="*/ 10 w 52"/>
              <a:gd name="T55" fmla="*/ 27 h 72"/>
              <a:gd name="T56" fmla="*/ 17 w 52"/>
              <a:gd name="T57" fmla="*/ 32 h 72"/>
              <a:gd name="T58" fmla="*/ 12 w 52"/>
              <a:gd name="T59" fmla="*/ 52 h 72"/>
              <a:gd name="T60" fmla="*/ 5 w 52"/>
              <a:gd name="T61" fmla="*/ 47 h 72"/>
              <a:gd name="T62" fmla="*/ 10 w 52"/>
              <a:gd name="T63" fmla="*/ 42 h 72"/>
              <a:gd name="T64" fmla="*/ 17 w 52"/>
              <a:gd name="T65" fmla="*/ 46 h 72"/>
              <a:gd name="T66" fmla="*/ 17 w 52"/>
              <a:gd name="T67" fmla="*/ 61 h 72"/>
              <a:gd name="T68" fmla="*/ 10 w 52"/>
              <a:gd name="T69" fmla="*/ 66 h 72"/>
              <a:gd name="T70" fmla="*/ 5 w 52"/>
              <a:gd name="T71" fmla="*/ 61 h 72"/>
              <a:gd name="T72" fmla="*/ 12 w 52"/>
              <a:gd name="T73" fmla="*/ 56 h 72"/>
              <a:gd name="T74" fmla="*/ 6 w 52"/>
              <a:gd name="T75" fmla="*/ 11 h 72"/>
              <a:gd name="T76" fmla="*/ 42 w 52"/>
              <a:gd name="T77" fmla="*/ 7 h 72"/>
              <a:gd name="T78" fmla="*/ 46 w 52"/>
              <a:gd name="T79" fmla="*/ 16 h 72"/>
              <a:gd name="T80" fmla="*/ 10 w 52"/>
              <a:gd name="T81" fmla="*/ 20 h 72"/>
              <a:gd name="T82" fmla="*/ 6 w 52"/>
              <a:gd name="T83" fmla="*/ 11 h 72"/>
              <a:gd name="T84" fmla="*/ 0 w 52"/>
              <a:gd name="T85" fmla="*/ 5 h 72"/>
              <a:gd name="T86" fmla="*/ 5 w 52"/>
              <a:gd name="T87" fmla="*/ 72 h 72"/>
              <a:gd name="T88" fmla="*/ 52 w 52"/>
              <a:gd name="T89" fmla="*/ 67 h 72"/>
              <a:gd name="T90" fmla="*/ 47 w 52"/>
              <a:gd name="T9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2">
                <a:moveTo>
                  <a:pt x="47" y="32"/>
                </a:moveTo>
                <a:cubicBezTo>
                  <a:pt x="47" y="35"/>
                  <a:pt x="45" y="37"/>
                  <a:pt x="42" y="37"/>
                </a:cubicBezTo>
                <a:cubicBezTo>
                  <a:pt x="40" y="37"/>
                  <a:pt x="40" y="37"/>
                  <a:pt x="40" y="37"/>
                </a:cubicBezTo>
                <a:cubicBezTo>
                  <a:pt x="38" y="37"/>
                  <a:pt x="35" y="35"/>
                  <a:pt x="35" y="32"/>
                </a:cubicBezTo>
                <a:cubicBezTo>
                  <a:pt x="35" y="32"/>
                  <a:pt x="35" y="32"/>
                  <a:pt x="35" y="32"/>
                </a:cubicBezTo>
                <a:cubicBezTo>
                  <a:pt x="35" y="29"/>
                  <a:pt x="38" y="27"/>
                  <a:pt x="40" y="27"/>
                </a:cubicBezTo>
                <a:cubicBezTo>
                  <a:pt x="42" y="27"/>
                  <a:pt x="42" y="27"/>
                  <a:pt x="42" y="27"/>
                </a:cubicBezTo>
                <a:cubicBezTo>
                  <a:pt x="45" y="27"/>
                  <a:pt x="47" y="29"/>
                  <a:pt x="47" y="32"/>
                </a:cubicBezTo>
                <a:close/>
                <a:moveTo>
                  <a:pt x="47" y="47"/>
                </a:moveTo>
                <a:cubicBezTo>
                  <a:pt x="47" y="49"/>
                  <a:pt x="45" y="52"/>
                  <a:pt x="42" y="52"/>
                </a:cubicBezTo>
                <a:cubicBezTo>
                  <a:pt x="40" y="52"/>
                  <a:pt x="40" y="52"/>
                  <a:pt x="40" y="52"/>
                </a:cubicBezTo>
                <a:cubicBezTo>
                  <a:pt x="38" y="52"/>
                  <a:pt x="35" y="49"/>
                  <a:pt x="35" y="47"/>
                </a:cubicBezTo>
                <a:cubicBezTo>
                  <a:pt x="35" y="46"/>
                  <a:pt x="35" y="46"/>
                  <a:pt x="35" y="46"/>
                </a:cubicBezTo>
                <a:cubicBezTo>
                  <a:pt x="35" y="44"/>
                  <a:pt x="38" y="42"/>
                  <a:pt x="40" y="42"/>
                </a:cubicBezTo>
                <a:cubicBezTo>
                  <a:pt x="42" y="42"/>
                  <a:pt x="42" y="42"/>
                  <a:pt x="42" y="42"/>
                </a:cubicBezTo>
                <a:cubicBezTo>
                  <a:pt x="45" y="42"/>
                  <a:pt x="47" y="44"/>
                  <a:pt x="47" y="46"/>
                </a:cubicBezTo>
                <a:lnTo>
                  <a:pt x="47" y="47"/>
                </a:lnTo>
                <a:close/>
                <a:moveTo>
                  <a:pt x="47" y="61"/>
                </a:moveTo>
                <a:cubicBezTo>
                  <a:pt x="47" y="64"/>
                  <a:pt x="45" y="66"/>
                  <a:pt x="42" y="66"/>
                </a:cubicBezTo>
                <a:cubicBezTo>
                  <a:pt x="40" y="66"/>
                  <a:pt x="40" y="66"/>
                  <a:pt x="40" y="66"/>
                </a:cubicBezTo>
                <a:cubicBezTo>
                  <a:pt x="38" y="66"/>
                  <a:pt x="35" y="64"/>
                  <a:pt x="35" y="61"/>
                </a:cubicBezTo>
                <a:cubicBezTo>
                  <a:pt x="35" y="61"/>
                  <a:pt x="35" y="61"/>
                  <a:pt x="35" y="61"/>
                </a:cubicBezTo>
                <a:cubicBezTo>
                  <a:pt x="35" y="58"/>
                  <a:pt x="38" y="56"/>
                  <a:pt x="40" y="56"/>
                </a:cubicBezTo>
                <a:cubicBezTo>
                  <a:pt x="42" y="56"/>
                  <a:pt x="42" y="56"/>
                  <a:pt x="42" y="56"/>
                </a:cubicBezTo>
                <a:cubicBezTo>
                  <a:pt x="45" y="56"/>
                  <a:pt x="47" y="58"/>
                  <a:pt x="47" y="61"/>
                </a:cubicBezTo>
                <a:close/>
                <a:moveTo>
                  <a:pt x="32" y="32"/>
                </a:moveTo>
                <a:cubicBezTo>
                  <a:pt x="32" y="35"/>
                  <a:pt x="30" y="37"/>
                  <a:pt x="27" y="37"/>
                </a:cubicBezTo>
                <a:cubicBezTo>
                  <a:pt x="25" y="37"/>
                  <a:pt x="25" y="37"/>
                  <a:pt x="25" y="37"/>
                </a:cubicBezTo>
                <a:cubicBezTo>
                  <a:pt x="23" y="37"/>
                  <a:pt x="20" y="35"/>
                  <a:pt x="20" y="32"/>
                </a:cubicBezTo>
                <a:cubicBezTo>
                  <a:pt x="20" y="32"/>
                  <a:pt x="20" y="32"/>
                  <a:pt x="20" y="32"/>
                </a:cubicBezTo>
                <a:cubicBezTo>
                  <a:pt x="20" y="29"/>
                  <a:pt x="23" y="27"/>
                  <a:pt x="25" y="27"/>
                </a:cubicBezTo>
                <a:cubicBezTo>
                  <a:pt x="27" y="27"/>
                  <a:pt x="27" y="27"/>
                  <a:pt x="27" y="27"/>
                </a:cubicBezTo>
                <a:cubicBezTo>
                  <a:pt x="30" y="27"/>
                  <a:pt x="32" y="29"/>
                  <a:pt x="32" y="32"/>
                </a:cubicBezTo>
                <a:close/>
                <a:moveTo>
                  <a:pt x="32" y="47"/>
                </a:moveTo>
                <a:cubicBezTo>
                  <a:pt x="32" y="49"/>
                  <a:pt x="30" y="52"/>
                  <a:pt x="27" y="52"/>
                </a:cubicBezTo>
                <a:cubicBezTo>
                  <a:pt x="25" y="52"/>
                  <a:pt x="25" y="52"/>
                  <a:pt x="25" y="52"/>
                </a:cubicBezTo>
                <a:cubicBezTo>
                  <a:pt x="23" y="52"/>
                  <a:pt x="20" y="49"/>
                  <a:pt x="20" y="47"/>
                </a:cubicBezTo>
                <a:cubicBezTo>
                  <a:pt x="20" y="46"/>
                  <a:pt x="20" y="46"/>
                  <a:pt x="20" y="46"/>
                </a:cubicBezTo>
                <a:cubicBezTo>
                  <a:pt x="20" y="44"/>
                  <a:pt x="23" y="42"/>
                  <a:pt x="25" y="42"/>
                </a:cubicBezTo>
                <a:cubicBezTo>
                  <a:pt x="27" y="42"/>
                  <a:pt x="27" y="42"/>
                  <a:pt x="27" y="42"/>
                </a:cubicBezTo>
                <a:cubicBezTo>
                  <a:pt x="30" y="42"/>
                  <a:pt x="32" y="44"/>
                  <a:pt x="32" y="46"/>
                </a:cubicBezTo>
                <a:lnTo>
                  <a:pt x="32" y="47"/>
                </a:lnTo>
                <a:close/>
                <a:moveTo>
                  <a:pt x="32" y="61"/>
                </a:moveTo>
                <a:cubicBezTo>
                  <a:pt x="32" y="64"/>
                  <a:pt x="30" y="66"/>
                  <a:pt x="27" y="66"/>
                </a:cubicBezTo>
                <a:cubicBezTo>
                  <a:pt x="25" y="66"/>
                  <a:pt x="25" y="66"/>
                  <a:pt x="25" y="66"/>
                </a:cubicBezTo>
                <a:cubicBezTo>
                  <a:pt x="23" y="66"/>
                  <a:pt x="20" y="64"/>
                  <a:pt x="20" y="61"/>
                </a:cubicBezTo>
                <a:cubicBezTo>
                  <a:pt x="20" y="61"/>
                  <a:pt x="20" y="61"/>
                  <a:pt x="20" y="61"/>
                </a:cubicBezTo>
                <a:cubicBezTo>
                  <a:pt x="20" y="58"/>
                  <a:pt x="23" y="56"/>
                  <a:pt x="25" y="56"/>
                </a:cubicBezTo>
                <a:cubicBezTo>
                  <a:pt x="27" y="56"/>
                  <a:pt x="27" y="56"/>
                  <a:pt x="27" y="56"/>
                </a:cubicBezTo>
                <a:cubicBezTo>
                  <a:pt x="30" y="56"/>
                  <a:pt x="32" y="58"/>
                  <a:pt x="32" y="61"/>
                </a:cubicBezTo>
                <a:close/>
                <a:moveTo>
                  <a:pt x="17" y="32"/>
                </a:moveTo>
                <a:cubicBezTo>
                  <a:pt x="17" y="35"/>
                  <a:pt x="15" y="37"/>
                  <a:pt x="12" y="37"/>
                </a:cubicBezTo>
                <a:cubicBezTo>
                  <a:pt x="10" y="37"/>
                  <a:pt x="10" y="37"/>
                  <a:pt x="10" y="37"/>
                </a:cubicBezTo>
                <a:cubicBezTo>
                  <a:pt x="7" y="37"/>
                  <a:pt x="5" y="35"/>
                  <a:pt x="5" y="32"/>
                </a:cubicBezTo>
                <a:cubicBezTo>
                  <a:pt x="5" y="32"/>
                  <a:pt x="5" y="32"/>
                  <a:pt x="5" y="32"/>
                </a:cubicBezTo>
                <a:cubicBezTo>
                  <a:pt x="5" y="29"/>
                  <a:pt x="7" y="27"/>
                  <a:pt x="10" y="27"/>
                </a:cubicBezTo>
                <a:cubicBezTo>
                  <a:pt x="12" y="27"/>
                  <a:pt x="12" y="27"/>
                  <a:pt x="12" y="27"/>
                </a:cubicBezTo>
                <a:cubicBezTo>
                  <a:pt x="15" y="27"/>
                  <a:pt x="17" y="29"/>
                  <a:pt x="17" y="32"/>
                </a:cubicBezTo>
                <a:close/>
                <a:moveTo>
                  <a:pt x="17" y="47"/>
                </a:moveTo>
                <a:cubicBezTo>
                  <a:pt x="17" y="49"/>
                  <a:pt x="15" y="52"/>
                  <a:pt x="12" y="52"/>
                </a:cubicBezTo>
                <a:cubicBezTo>
                  <a:pt x="10" y="52"/>
                  <a:pt x="10" y="52"/>
                  <a:pt x="10" y="52"/>
                </a:cubicBezTo>
                <a:cubicBezTo>
                  <a:pt x="7" y="52"/>
                  <a:pt x="5" y="49"/>
                  <a:pt x="5" y="47"/>
                </a:cubicBezTo>
                <a:cubicBezTo>
                  <a:pt x="5" y="46"/>
                  <a:pt x="5" y="46"/>
                  <a:pt x="5" y="46"/>
                </a:cubicBezTo>
                <a:cubicBezTo>
                  <a:pt x="5" y="44"/>
                  <a:pt x="7" y="42"/>
                  <a:pt x="10" y="42"/>
                </a:cubicBezTo>
                <a:cubicBezTo>
                  <a:pt x="12" y="42"/>
                  <a:pt x="12" y="42"/>
                  <a:pt x="12" y="42"/>
                </a:cubicBezTo>
                <a:cubicBezTo>
                  <a:pt x="15" y="42"/>
                  <a:pt x="17" y="44"/>
                  <a:pt x="17" y="46"/>
                </a:cubicBezTo>
                <a:lnTo>
                  <a:pt x="17" y="47"/>
                </a:lnTo>
                <a:close/>
                <a:moveTo>
                  <a:pt x="17" y="61"/>
                </a:moveTo>
                <a:cubicBezTo>
                  <a:pt x="17" y="64"/>
                  <a:pt x="15" y="66"/>
                  <a:pt x="12" y="66"/>
                </a:cubicBezTo>
                <a:cubicBezTo>
                  <a:pt x="10" y="66"/>
                  <a:pt x="10" y="66"/>
                  <a:pt x="10" y="66"/>
                </a:cubicBezTo>
                <a:cubicBezTo>
                  <a:pt x="7" y="66"/>
                  <a:pt x="5" y="64"/>
                  <a:pt x="5" y="61"/>
                </a:cubicBezTo>
                <a:cubicBezTo>
                  <a:pt x="5" y="61"/>
                  <a:pt x="5" y="61"/>
                  <a:pt x="5" y="61"/>
                </a:cubicBezTo>
                <a:cubicBezTo>
                  <a:pt x="5" y="58"/>
                  <a:pt x="7" y="56"/>
                  <a:pt x="10" y="56"/>
                </a:cubicBezTo>
                <a:cubicBezTo>
                  <a:pt x="12" y="56"/>
                  <a:pt x="12" y="56"/>
                  <a:pt x="12" y="56"/>
                </a:cubicBezTo>
                <a:cubicBezTo>
                  <a:pt x="15" y="56"/>
                  <a:pt x="17" y="58"/>
                  <a:pt x="17" y="61"/>
                </a:cubicBezTo>
                <a:close/>
                <a:moveTo>
                  <a:pt x="6" y="11"/>
                </a:moveTo>
                <a:cubicBezTo>
                  <a:pt x="6" y="9"/>
                  <a:pt x="8" y="7"/>
                  <a:pt x="10" y="7"/>
                </a:cubicBezTo>
                <a:cubicBezTo>
                  <a:pt x="42" y="7"/>
                  <a:pt x="42" y="7"/>
                  <a:pt x="42" y="7"/>
                </a:cubicBezTo>
                <a:cubicBezTo>
                  <a:pt x="44" y="7"/>
                  <a:pt x="46" y="9"/>
                  <a:pt x="46" y="11"/>
                </a:cubicBezTo>
                <a:cubicBezTo>
                  <a:pt x="46" y="16"/>
                  <a:pt x="46" y="16"/>
                  <a:pt x="46" y="16"/>
                </a:cubicBezTo>
                <a:cubicBezTo>
                  <a:pt x="46" y="18"/>
                  <a:pt x="44" y="20"/>
                  <a:pt x="42" y="20"/>
                </a:cubicBezTo>
                <a:cubicBezTo>
                  <a:pt x="10" y="20"/>
                  <a:pt x="10" y="20"/>
                  <a:pt x="10" y="20"/>
                </a:cubicBezTo>
                <a:cubicBezTo>
                  <a:pt x="8" y="20"/>
                  <a:pt x="6" y="18"/>
                  <a:pt x="6" y="16"/>
                </a:cubicBezTo>
                <a:lnTo>
                  <a:pt x="6" y="11"/>
                </a:lnTo>
                <a:close/>
                <a:moveTo>
                  <a:pt x="5" y="0"/>
                </a:moveTo>
                <a:cubicBezTo>
                  <a:pt x="2" y="0"/>
                  <a:pt x="0" y="2"/>
                  <a:pt x="0" y="5"/>
                </a:cubicBezTo>
                <a:cubicBezTo>
                  <a:pt x="0" y="67"/>
                  <a:pt x="0" y="67"/>
                  <a:pt x="0" y="67"/>
                </a:cubicBezTo>
                <a:cubicBezTo>
                  <a:pt x="0" y="70"/>
                  <a:pt x="2" y="72"/>
                  <a:pt x="5" y="72"/>
                </a:cubicBezTo>
                <a:cubicBezTo>
                  <a:pt x="47" y="72"/>
                  <a:pt x="47" y="72"/>
                  <a:pt x="47" y="72"/>
                </a:cubicBezTo>
                <a:cubicBezTo>
                  <a:pt x="50" y="72"/>
                  <a:pt x="52" y="70"/>
                  <a:pt x="52" y="67"/>
                </a:cubicBezTo>
                <a:cubicBezTo>
                  <a:pt x="52" y="5"/>
                  <a:pt x="52" y="5"/>
                  <a:pt x="52" y="5"/>
                </a:cubicBezTo>
                <a:cubicBezTo>
                  <a:pt x="52" y="2"/>
                  <a:pt x="50" y="0"/>
                  <a:pt x="47" y="0"/>
                </a:cubicBezTo>
                <a:lnTo>
                  <a:pt x="5" y="0"/>
                </a:lnTo>
                <a:close/>
              </a:path>
            </a:pathLst>
          </a:custGeom>
          <a:solidFill>
            <a:srgbClr val="FFFFFF"/>
          </a:solidFill>
          <a:ln>
            <a:noFill/>
          </a:ln>
          <a:extLst/>
        </p:spPr>
        <p:txBody>
          <a:bodyPr vert="horz" wrap="square" lIns="95135" tIns="47567" rIns="95135" bIns="47567" numCol="1" anchor="t" anchorCtr="0" compatLnSpc="1">
            <a:prstTxWarp prst="textNoShape">
              <a:avLst/>
            </a:prstTxWarp>
          </a:bodyPr>
          <a:lstStyle/>
          <a:p>
            <a:pPr>
              <a:defRPr/>
            </a:pPr>
            <a:endParaRPr lang="en-US" sz="1836" kern="0" dirty="0">
              <a:solidFill>
                <a:srgbClr val="000000"/>
              </a:solidFill>
              <a:latin typeface="Segoe UI Light" panose="020B0502040204020203" pitchFamily="34" charset="0"/>
              <a:cs typeface="Segoe UI Light" panose="020B0502040204020203" pitchFamily="34" charset="0"/>
            </a:endParaRPr>
          </a:p>
        </p:txBody>
      </p:sp>
      <p:sp>
        <p:nvSpPr>
          <p:cNvPr id="47" name="Freeform 137"/>
          <p:cNvSpPr>
            <a:spLocks noChangeAspect="1"/>
          </p:cNvSpPr>
          <p:nvPr/>
        </p:nvSpPr>
        <p:spPr bwMode="black">
          <a:xfrm>
            <a:off x="6608217" y="3470217"/>
            <a:ext cx="201208" cy="186521"/>
          </a:xfrm>
          <a:custGeom>
            <a:avLst/>
            <a:gdLst>
              <a:gd name="T0" fmla="*/ 23 w 83"/>
              <a:gd name="T1" fmla="*/ 76 h 77"/>
              <a:gd name="T2" fmla="*/ 31 w 83"/>
              <a:gd name="T3" fmla="*/ 77 h 77"/>
              <a:gd name="T4" fmla="*/ 52 w 83"/>
              <a:gd name="T5" fmla="*/ 43 h 77"/>
              <a:gd name="T6" fmla="*/ 79 w 83"/>
              <a:gd name="T7" fmla="*/ 43 h 77"/>
              <a:gd name="T8" fmla="*/ 83 w 83"/>
              <a:gd name="T9" fmla="*/ 38 h 77"/>
              <a:gd name="T10" fmla="*/ 79 w 83"/>
              <a:gd name="T11" fmla="*/ 33 h 77"/>
              <a:gd name="T12" fmla="*/ 52 w 83"/>
              <a:gd name="T13" fmla="*/ 33 h 77"/>
              <a:gd name="T14" fmla="*/ 31 w 83"/>
              <a:gd name="T15" fmla="*/ 0 h 77"/>
              <a:gd name="T16" fmla="*/ 23 w 83"/>
              <a:gd name="T17" fmla="*/ 1 h 77"/>
              <a:gd name="T18" fmla="*/ 33 w 83"/>
              <a:gd name="T19" fmla="*/ 33 h 77"/>
              <a:gd name="T20" fmla="*/ 14 w 83"/>
              <a:gd name="T21" fmla="*/ 33 h 77"/>
              <a:gd name="T22" fmla="*/ 8 w 83"/>
              <a:gd name="T23" fmla="*/ 27 h 77"/>
              <a:gd name="T24" fmla="*/ 0 w 83"/>
              <a:gd name="T25" fmla="*/ 27 h 77"/>
              <a:gd name="T26" fmla="*/ 5 w 83"/>
              <a:gd name="T27" fmla="*/ 38 h 77"/>
              <a:gd name="T28" fmla="*/ 0 w 83"/>
              <a:gd name="T29" fmla="*/ 50 h 77"/>
              <a:gd name="T30" fmla="*/ 8 w 83"/>
              <a:gd name="T31" fmla="*/ 50 h 77"/>
              <a:gd name="T32" fmla="*/ 14 w 83"/>
              <a:gd name="T33" fmla="*/ 43 h 77"/>
              <a:gd name="T34" fmla="*/ 33 w 83"/>
              <a:gd name="T35" fmla="*/ 43 h 77"/>
              <a:gd name="T36" fmla="*/ 23 w 83"/>
              <a:gd name="T3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77">
                <a:moveTo>
                  <a:pt x="23" y="76"/>
                </a:moveTo>
                <a:cubicBezTo>
                  <a:pt x="31" y="77"/>
                  <a:pt x="31" y="77"/>
                  <a:pt x="31" y="77"/>
                </a:cubicBezTo>
                <a:cubicBezTo>
                  <a:pt x="52" y="43"/>
                  <a:pt x="52" y="43"/>
                  <a:pt x="52" y="43"/>
                </a:cubicBezTo>
                <a:cubicBezTo>
                  <a:pt x="79" y="43"/>
                  <a:pt x="79" y="43"/>
                  <a:pt x="79" y="43"/>
                </a:cubicBezTo>
                <a:cubicBezTo>
                  <a:pt x="81" y="43"/>
                  <a:pt x="83" y="41"/>
                  <a:pt x="83" y="38"/>
                </a:cubicBezTo>
                <a:cubicBezTo>
                  <a:pt x="83" y="36"/>
                  <a:pt x="81" y="33"/>
                  <a:pt x="79" y="33"/>
                </a:cubicBezTo>
                <a:cubicBezTo>
                  <a:pt x="52" y="33"/>
                  <a:pt x="52" y="33"/>
                  <a:pt x="52" y="33"/>
                </a:cubicBezTo>
                <a:cubicBezTo>
                  <a:pt x="31" y="0"/>
                  <a:pt x="31" y="0"/>
                  <a:pt x="31" y="0"/>
                </a:cubicBezTo>
                <a:cubicBezTo>
                  <a:pt x="23" y="1"/>
                  <a:pt x="23" y="1"/>
                  <a:pt x="23" y="1"/>
                </a:cubicBezTo>
                <a:cubicBezTo>
                  <a:pt x="33" y="33"/>
                  <a:pt x="33" y="33"/>
                  <a:pt x="33" y="33"/>
                </a:cubicBezTo>
                <a:cubicBezTo>
                  <a:pt x="14" y="33"/>
                  <a:pt x="14" y="33"/>
                  <a:pt x="14" y="33"/>
                </a:cubicBezTo>
                <a:cubicBezTo>
                  <a:pt x="8" y="27"/>
                  <a:pt x="8" y="27"/>
                  <a:pt x="8" y="27"/>
                </a:cubicBezTo>
                <a:cubicBezTo>
                  <a:pt x="0" y="27"/>
                  <a:pt x="0" y="27"/>
                  <a:pt x="0" y="27"/>
                </a:cubicBezTo>
                <a:cubicBezTo>
                  <a:pt x="5" y="38"/>
                  <a:pt x="5" y="38"/>
                  <a:pt x="5" y="38"/>
                </a:cubicBezTo>
                <a:cubicBezTo>
                  <a:pt x="0" y="50"/>
                  <a:pt x="0" y="50"/>
                  <a:pt x="0" y="50"/>
                </a:cubicBezTo>
                <a:cubicBezTo>
                  <a:pt x="8" y="50"/>
                  <a:pt x="8" y="50"/>
                  <a:pt x="8" y="50"/>
                </a:cubicBezTo>
                <a:cubicBezTo>
                  <a:pt x="14" y="43"/>
                  <a:pt x="14" y="43"/>
                  <a:pt x="14" y="43"/>
                </a:cubicBezTo>
                <a:cubicBezTo>
                  <a:pt x="33" y="43"/>
                  <a:pt x="33" y="43"/>
                  <a:pt x="33" y="43"/>
                </a:cubicBezTo>
                <a:lnTo>
                  <a:pt x="23" y="76"/>
                </a:lnTo>
                <a:close/>
              </a:path>
            </a:pathLst>
          </a:custGeom>
          <a:solidFill>
            <a:srgbClr val="FFFFFF"/>
          </a:solidFill>
          <a:ln>
            <a:noFill/>
          </a:ln>
          <a:extLst/>
        </p:spPr>
        <p:txBody>
          <a:bodyPr vert="horz" wrap="square" lIns="95135" tIns="47567" rIns="95135" bIns="47567" numCol="1" anchor="t" anchorCtr="0" compatLnSpc="1">
            <a:prstTxWarp prst="textNoShape">
              <a:avLst/>
            </a:prstTxWarp>
          </a:bodyPr>
          <a:lstStyle/>
          <a:p>
            <a:pPr>
              <a:defRPr/>
            </a:pPr>
            <a:endParaRPr lang="en-US" sz="1836" kern="0" dirty="0">
              <a:solidFill>
                <a:srgbClr val="000000"/>
              </a:solidFill>
              <a:latin typeface="Segoe UI Light" panose="020B0502040204020203" pitchFamily="34" charset="0"/>
              <a:cs typeface="Segoe UI Light" panose="020B0502040204020203" pitchFamily="34" charset="0"/>
            </a:endParaRPr>
          </a:p>
        </p:txBody>
      </p:sp>
      <p:sp>
        <p:nvSpPr>
          <p:cNvPr id="48" name="Freeform 17"/>
          <p:cNvSpPr>
            <a:spLocks noEditPoints="1"/>
          </p:cNvSpPr>
          <p:nvPr/>
        </p:nvSpPr>
        <p:spPr bwMode="black">
          <a:xfrm>
            <a:off x="6615559" y="3793403"/>
            <a:ext cx="186521" cy="186521"/>
          </a:xfrm>
          <a:custGeom>
            <a:avLst/>
            <a:gdLst>
              <a:gd name="T0" fmla="*/ 4271 w 4462"/>
              <a:gd name="T1" fmla="*/ 303 h 3240"/>
              <a:gd name="T2" fmla="*/ 3062 w 4462"/>
              <a:gd name="T3" fmla="*/ 762 h 3240"/>
              <a:gd name="T4" fmla="*/ 3062 w 4462"/>
              <a:gd name="T5" fmla="*/ 2935 h 3240"/>
              <a:gd name="T6" fmla="*/ 4271 w 4462"/>
              <a:gd name="T7" fmla="*/ 2478 h 3240"/>
              <a:gd name="T8" fmla="*/ 4271 w 4462"/>
              <a:gd name="T9" fmla="*/ 303 h 3240"/>
              <a:gd name="T10" fmla="*/ 4271 w 4462"/>
              <a:gd name="T11" fmla="*/ 303 h 3240"/>
              <a:gd name="T12" fmla="*/ 1630 w 4462"/>
              <a:gd name="T13" fmla="*/ 303 h 3240"/>
              <a:gd name="T14" fmla="*/ 1630 w 4462"/>
              <a:gd name="T15" fmla="*/ 2478 h 3240"/>
              <a:gd name="T16" fmla="*/ 2837 w 4462"/>
              <a:gd name="T17" fmla="*/ 2935 h 3240"/>
              <a:gd name="T18" fmla="*/ 2837 w 4462"/>
              <a:gd name="T19" fmla="*/ 762 h 3240"/>
              <a:gd name="T20" fmla="*/ 1630 w 4462"/>
              <a:gd name="T21" fmla="*/ 303 h 3240"/>
              <a:gd name="T22" fmla="*/ 1630 w 4462"/>
              <a:gd name="T23" fmla="*/ 303 h 3240"/>
              <a:gd name="T24" fmla="*/ 1405 w 4462"/>
              <a:gd name="T25" fmla="*/ 303 h 3240"/>
              <a:gd name="T26" fmla="*/ 196 w 4462"/>
              <a:gd name="T27" fmla="*/ 762 h 3240"/>
              <a:gd name="T28" fmla="*/ 196 w 4462"/>
              <a:gd name="T29" fmla="*/ 2935 h 3240"/>
              <a:gd name="T30" fmla="*/ 1405 w 4462"/>
              <a:gd name="T31" fmla="*/ 2478 h 3240"/>
              <a:gd name="T32" fmla="*/ 1405 w 4462"/>
              <a:gd name="T33" fmla="*/ 303 h 3240"/>
              <a:gd name="T34" fmla="*/ 1405 w 4462"/>
              <a:gd name="T35" fmla="*/ 303 h 3240"/>
              <a:gd name="T36" fmla="*/ 1488 w 4462"/>
              <a:gd name="T37" fmla="*/ 0 h 3240"/>
              <a:gd name="T38" fmla="*/ 2976 w 4462"/>
              <a:gd name="T39" fmla="*/ 563 h 3240"/>
              <a:gd name="T40" fmla="*/ 4462 w 4462"/>
              <a:gd name="T41" fmla="*/ 0 h 3240"/>
              <a:gd name="T42" fmla="*/ 4462 w 4462"/>
              <a:gd name="T43" fmla="*/ 2677 h 3240"/>
              <a:gd name="T44" fmla="*/ 2976 w 4462"/>
              <a:gd name="T45" fmla="*/ 3240 h 3240"/>
              <a:gd name="T46" fmla="*/ 1488 w 4462"/>
              <a:gd name="T47" fmla="*/ 2677 h 3240"/>
              <a:gd name="T48" fmla="*/ 1488 w 4462"/>
              <a:gd name="T49" fmla="*/ 2677 h 3240"/>
              <a:gd name="T50" fmla="*/ 0 w 4462"/>
              <a:gd name="T51" fmla="*/ 3240 h 3240"/>
              <a:gd name="T52" fmla="*/ 0 w 4462"/>
              <a:gd name="T53" fmla="*/ 563 h 3240"/>
              <a:gd name="T54" fmla="*/ 1488 w 4462"/>
              <a:gd name="T55" fmla="*/ 0 h 3240"/>
              <a:gd name="T56" fmla="*/ 1488 w 4462"/>
              <a:gd name="T57" fmla="*/ 0 h 3240"/>
              <a:gd name="T58" fmla="*/ 1488 w 4462"/>
              <a:gd name="T59"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62" h="3240">
                <a:moveTo>
                  <a:pt x="4271" y="303"/>
                </a:moveTo>
                <a:lnTo>
                  <a:pt x="3062" y="762"/>
                </a:lnTo>
                <a:lnTo>
                  <a:pt x="3062" y="2935"/>
                </a:lnTo>
                <a:lnTo>
                  <a:pt x="4271" y="2478"/>
                </a:lnTo>
                <a:lnTo>
                  <a:pt x="4271" y="303"/>
                </a:lnTo>
                <a:lnTo>
                  <a:pt x="4271" y="303"/>
                </a:lnTo>
                <a:close/>
                <a:moveTo>
                  <a:pt x="1630" y="303"/>
                </a:moveTo>
                <a:lnTo>
                  <a:pt x="1630" y="2478"/>
                </a:lnTo>
                <a:lnTo>
                  <a:pt x="2837" y="2935"/>
                </a:lnTo>
                <a:lnTo>
                  <a:pt x="2837" y="762"/>
                </a:lnTo>
                <a:lnTo>
                  <a:pt x="1630" y="303"/>
                </a:lnTo>
                <a:lnTo>
                  <a:pt x="1630" y="303"/>
                </a:lnTo>
                <a:close/>
                <a:moveTo>
                  <a:pt x="1405" y="303"/>
                </a:moveTo>
                <a:lnTo>
                  <a:pt x="196" y="762"/>
                </a:lnTo>
                <a:lnTo>
                  <a:pt x="196" y="2935"/>
                </a:lnTo>
                <a:lnTo>
                  <a:pt x="1405" y="2478"/>
                </a:lnTo>
                <a:lnTo>
                  <a:pt x="1405" y="303"/>
                </a:lnTo>
                <a:lnTo>
                  <a:pt x="1405" y="303"/>
                </a:lnTo>
                <a:close/>
                <a:moveTo>
                  <a:pt x="1488" y="0"/>
                </a:moveTo>
                <a:lnTo>
                  <a:pt x="2976" y="563"/>
                </a:lnTo>
                <a:lnTo>
                  <a:pt x="4462" y="0"/>
                </a:lnTo>
                <a:lnTo>
                  <a:pt x="4462" y="2677"/>
                </a:lnTo>
                <a:lnTo>
                  <a:pt x="2976" y="3240"/>
                </a:lnTo>
                <a:lnTo>
                  <a:pt x="1488" y="2677"/>
                </a:lnTo>
                <a:lnTo>
                  <a:pt x="1488" y="2677"/>
                </a:lnTo>
                <a:lnTo>
                  <a:pt x="0" y="3240"/>
                </a:lnTo>
                <a:lnTo>
                  <a:pt x="0" y="563"/>
                </a:lnTo>
                <a:lnTo>
                  <a:pt x="1488" y="0"/>
                </a:lnTo>
                <a:lnTo>
                  <a:pt x="1488" y="0"/>
                </a:lnTo>
                <a:lnTo>
                  <a:pt x="1488" y="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a:defRPr/>
            </a:pPr>
            <a:endParaRPr lang="en-US" sz="1836" kern="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775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p:cNvGrpSpPr/>
          <p:nvPr/>
        </p:nvGrpSpPr>
        <p:grpSpPr>
          <a:xfrm>
            <a:off x="-47725" y="6585882"/>
            <a:ext cx="12483318" cy="466302"/>
            <a:chOff x="-47658" y="6457334"/>
            <a:chExt cx="12239658" cy="457200"/>
          </a:xfrm>
        </p:grpSpPr>
        <p:sp>
          <p:nvSpPr>
            <p:cNvPr id="45" name="Rectangle 44"/>
            <p:cNvSpPr/>
            <p:nvPr/>
          </p:nvSpPr>
          <p:spPr bwMode="auto">
            <a:xfrm>
              <a:off x="0" y="6504959"/>
              <a:ext cx="12192000" cy="369127"/>
            </a:xfrm>
            <a:prstGeom prst="rect">
              <a:avLst/>
            </a:prstGeom>
            <a:solidFill>
              <a:srgbClr val="00395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658" y="6457334"/>
              <a:ext cx="1242919" cy="457200"/>
            </a:xfrm>
            <a:prstGeom prst="rect">
              <a:avLst/>
            </a:prstGeom>
          </p:spPr>
        </p:pic>
      </p:grpSp>
      <p:sp>
        <p:nvSpPr>
          <p:cNvPr id="36" name="Parallelogram 35"/>
          <p:cNvSpPr/>
          <p:nvPr/>
        </p:nvSpPr>
        <p:spPr>
          <a:xfrm>
            <a:off x="4768978" y="-1"/>
            <a:ext cx="6187537" cy="6994525"/>
          </a:xfrm>
          <a:prstGeom prst="parallelogram">
            <a:avLst/>
          </a:prstGeom>
          <a:solidFill>
            <a:srgbClr val="003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latin typeface="Segoe UI Light" panose="020B0502040204020203" pitchFamily="34" charset="0"/>
              <a:cs typeface="Segoe UI Light" panose="020B0502040204020203" pitchFamily="34" charset="0"/>
            </a:endParaRPr>
          </a:p>
        </p:txBody>
      </p:sp>
      <p:sp>
        <p:nvSpPr>
          <p:cNvPr id="27" name="Oval 26"/>
          <p:cNvSpPr/>
          <p:nvPr/>
        </p:nvSpPr>
        <p:spPr>
          <a:xfrm>
            <a:off x="644157" y="1702449"/>
            <a:ext cx="5266513" cy="5266513"/>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43" y="2303154"/>
            <a:ext cx="5198625" cy="3727321"/>
          </a:xfrm>
          <a:prstGeom prst="rect">
            <a:avLst/>
          </a:prstGeom>
        </p:spPr>
      </p:pic>
      <p:cxnSp>
        <p:nvCxnSpPr>
          <p:cNvPr id="33" name="Straight Arrow Connector 32"/>
          <p:cNvCxnSpPr/>
          <p:nvPr/>
        </p:nvCxnSpPr>
        <p:spPr>
          <a:xfrm>
            <a:off x="881" y="4730075"/>
            <a:ext cx="10401842" cy="0"/>
          </a:xfrm>
          <a:prstGeom prst="straightConnector1">
            <a:avLst/>
          </a:prstGeom>
          <a:noFill/>
          <a:ln w="76200" cap="flat" cmpd="sng" algn="ctr">
            <a:solidFill>
              <a:srgbClr val="FFB900"/>
            </a:solidFill>
            <a:prstDash val="solid"/>
            <a:headEnd type="none" w="med" len="med"/>
            <a:tailEnd type="none" w="med" len="med"/>
          </a:ln>
          <a:effectLst/>
        </p:spPr>
      </p:cxnSp>
      <p:sp>
        <p:nvSpPr>
          <p:cNvPr id="19" name="Oval 18"/>
          <p:cNvSpPr/>
          <p:nvPr/>
        </p:nvSpPr>
        <p:spPr>
          <a:xfrm>
            <a:off x="6579151" y="4090707"/>
            <a:ext cx="1865207" cy="18652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040" dirty="0">
                <a:solidFill>
                  <a:prstClr val="white"/>
                </a:solidFill>
                <a:latin typeface="Segoe UI Light" panose="020B0502040204020203" pitchFamily="34" charset="0"/>
                <a:cs typeface="Segoe UI Light" panose="020B0502040204020203" pitchFamily="34" charset="0"/>
              </a:rPr>
              <a:t>BUILD</a:t>
            </a:r>
            <a:endParaRPr lang="en-US" sz="2856" dirty="0">
              <a:solidFill>
                <a:prstClr val="white"/>
              </a:solidFill>
              <a:latin typeface="Segoe UI Light" panose="020B0502040204020203" pitchFamily="34" charset="0"/>
              <a:cs typeface="Segoe UI Light" panose="020B0502040204020203" pitchFamily="34" charset="0"/>
            </a:endParaRPr>
          </a:p>
        </p:txBody>
      </p:sp>
      <p:sp>
        <p:nvSpPr>
          <p:cNvPr id="12" name="TextBox 11"/>
          <p:cNvSpPr txBox="1"/>
          <p:nvPr/>
        </p:nvSpPr>
        <p:spPr>
          <a:xfrm>
            <a:off x="1274924" y="4290790"/>
            <a:ext cx="875006"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Mobile</a:t>
            </a:r>
          </a:p>
        </p:txBody>
      </p:sp>
      <p:sp>
        <p:nvSpPr>
          <p:cNvPr id="41" name="TextBox 40"/>
          <p:cNvSpPr txBox="1"/>
          <p:nvPr/>
        </p:nvSpPr>
        <p:spPr>
          <a:xfrm>
            <a:off x="2986848" y="4290790"/>
            <a:ext cx="765467"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Social</a:t>
            </a:r>
          </a:p>
        </p:txBody>
      </p:sp>
      <p:sp>
        <p:nvSpPr>
          <p:cNvPr id="42" name="TextBox 41"/>
          <p:cNvSpPr txBox="1"/>
          <p:nvPr/>
        </p:nvSpPr>
        <p:spPr>
          <a:xfrm>
            <a:off x="4451007" y="4290790"/>
            <a:ext cx="848848"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Insight</a:t>
            </a:r>
          </a:p>
        </p:txBody>
      </p:sp>
      <p:sp>
        <p:nvSpPr>
          <p:cNvPr id="43" name="TextBox 42"/>
          <p:cNvSpPr txBox="1"/>
          <p:nvPr/>
        </p:nvSpPr>
        <p:spPr>
          <a:xfrm>
            <a:off x="2646977" y="4746315"/>
            <a:ext cx="1536427" cy="382308"/>
          </a:xfrm>
          <a:prstGeom prst="rect">
            <a:avLst/>
          </a:prstGeom>
          <a:noFill/>
        </p:spPr>
        <p:txBody>
          <a:bodyPr wrap="none" rtlCol="0">
            <a:spAutoFit/>
          </a:bodyPr>
          <a:lstStyle/>
          <a:p>
            <a:pPr defTabSz="932597"/>
            <a:r>
              <a:rPr lang="en-US" sz="1836" dirty="0" err="1">
                <a:solidFill>
                  <a:prstClr val="white"/>
                </a:solidFill>
                <a:latin typeface="Segoe UI Light" panose="020B0502040204020203" pitchFamily="34" charset="0"/>
                <a:cs typeface="Segoe UI Light" panose="020B0502040204020203" pitchFamily="34" charset="0"/>
              </a:rPr>
              <a:t>xRM</a:t>
            </a:r>
            <a:r>
              <a:rPr lang="en-US" sz="1836" dirty="0">
                <a:solidFill>
                  <a:prstClr val="white"/>
                </a:solidFill>
                <a:latin typeface="Segoe UI Light" panose="020B0502040204020203" pitchFamily="34" charset="0"/>
                <a:cs typeface="Segoe UI Light" panose="020B0502040204020203" pitchFamily="34" charset="0"/>
              </a:rPr>
              <a:t> Platform</a:t>
            </a:r>
          </a:p>
        </p:txBody>
      </p:sp>
      <p:sp>
        <p:nvSpPr>
          <p:cNvPr id="40" name="Arc 39"/>
          <p:cNvSpPr/>
          <p:nvPr/>
        </p:nvSpPr>
        <p:spPr bwMode="auto">
          <a:xfrm>
            <a:off x="9106206" y="1797786"/>
            <a:ext cx="2932289" cy="2932289"/>
          </a:xfrm>
          <a:prstGeom prst="arc">
            <a:avLst>
              <a:gd name="adj1" fmla="val 15370957"/>
              <a:gd name="adj2" fmla="val 5431033"/>
            </a:avLst>
          </a:prstGeom>
          <a:noFill/>
          <a:ln w="76200" cap="flat" cmpd="sng" algn="ctr">
            <a:solidFill>
              <a:srgbClr val="FFBE00"/>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26" name="Oval 25"/>
          <p:cNvSpPr/>
          <p:nvPr/>
        </p:nvSpPr>
        <p:spPr>
          <a:xfrm>
            <a:off x="10015179" y="846072"/>
            <a:ext cx="1982523" cy="19825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040" dirty="0">
                <a:solidFill>
                  <a:prstClr val="white"/>
                </a:solidFill>
                <a:latin typeface="Segoe UI Light" panose="020B0502040204020203" pitchFamily="34" charset="0"/>
                <a:cs typeface="Segoe UI Light" panose="020B0502040204020203" pitchFamily="34" charset="0"/>
              </a:rPr>
              <a:t>MANAGE</a:t>
            </a:r>
            <a:endParaRPr lang="en-US" sz="1428" dirty="0">
              <a:solidFill>
                <a:prstClr val="white"/>
              </a:solidFill>
              <a:latin typeface="Segoe UI Light" panose="020B0502040204020203" pitchFamily="34" charset="0"/>
              <a:cs typeface="Segoe UI Light" panose="020B0502040204020203" pitchFamily="34" charset="0"/>
            </a:endParaRPr>
          </a:p>
        </p:txBody>
      </p:sp>
      <p:sp>
        <p:nvSpPr>
          <p:cNvPr id="25" name="Oval 24"/>
          <p:cNvSpPr/>
          <p:nvPr/>
        </p:nvSpPr>
        <p:spPr>
          <a:xfrm>
            <a:off x="8792658" y="3369043"/>
            <a:ext cx="2782233" cy="27822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856" dirty="0">
                <a:solidFill>
                  <a:prstClr val="white"/>
                </a:solidFill>
                <a:latin typeface="Segoe UI Light" panose="020B0502040204020203" pitchFamily="34" charset="0"/>
                <a:cs typeface="Segoe UI Light" panose="020B0502040204020203" pitchFamily="34" charset="0"/>
              </a:rPr>
              <a:t>INTEGRATE</a:t>
            </a:r>
            <a:endParaRPr lang="en-US" sz="1836" dirty="0">
              <a:solidFill>
                <a:prstClr val="white"/>
              </a:solidFill>
              <a:latin typeface="Segoe UI Light" panose="020B0502040204020203" pitchFamily="34" charset="0"/>
              <a:cs typeface="Segoe UI Light" panose="020B0502040204020203" pitchFamily="34" charset="0"/>
            </a:endParaRPr>
          </a:p>
        </p:txBody>
      </p:sp>
      <p:sp>
        <p:nvSpPr>
          <p:cNvPr id="15" name="Oval 14"/>
          <p:cNvSpPr/>
          <p:nvPr/>
        </p:nvSpPr>
        <p:spPr>
          <a:xfrm>
            <a:off x="825502" y="5883449"/>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2" name="Freeform 51"/>
          <p:cNvSpPr>
            <a:spLocks noChangeAspect="1" noEditPoints="1"/>
          </p:cNvSpPr>
          <p:nvPr/>
        </p:nvSpPr>
        <p:spPr bwMode="black">
          <a:xfrm>
            <a:off x="1004951" y="6075601"/>
            <a:ext cx="435435" cy="440495"/>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4" name="Oval 53"/>
          <p:cNvSpPr/>
          <p:nvPr/>
        </p:nvSpPr>
        <p:spPr>
          <a:xfrm>
            <a:off x="4599289" y="6129706"/>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3" name="Freeform 52"/>
          <p:cNvSpPr>
            <a:spLocks noChangeAspect="1" noEditPoints="1"/>
          </p:cNvSpPr>
          <p:nvPr/>
        </p:nvSpPr>
        <p:spPr bwMode="black">
          <a:xfrm>
            <a:off x="4807331" y="6363349"/>
            <a:ext cx="394487" cy="373041"/>
          </a:xfrm>
          <a:custGeom>
            <a:avLst/>
            <a:gdLst>
              <a:gd name="T0" fmla="*/ 513 w 589"/>
              <a:gd name="T1" fmla="*/ 0 h 556"/>
              <a:gd name="T2" fmla="*/ 76 w 589"/>
              <a:gd name="T3" fmla="*/ 0 h 556"/>
              <a:gd name="T4" fmla="*/ 0 w 589"/>
              <a:gd name="T5" fmla="*/ 76 h 556"/>
              <a:gd name="T6" fmla="*/ 0 w 589"/>
              <a:gd name="T7" fmla="*/ 412 h 556"/>
              <a:gd name="T8" fmla="*/ 76 w 589"/>
              <a:gd name="T9" fmla="*/ 488 h 556"/>
              <a:gd name="T10" fmla="*/ 155 w 589"/>
              <a:gd name="T11" fmla="*/ 488 h 556"/>
              <a:gd name="T12" fmla="*/ 155 w 589"/>
              <a:gd name="T13" fmla="*/ 556 h 556"/>
              <a:gd name="T14" fmla="*/ 251 w 589"/>
              <a:gd name="T15" fmla="*/ 488 h 556"/>
              <a:gd name="T16" fmla="*/ 513 w 589"/>
              <a:gd name="T17" fmla="*/ 488 h 556"/>
              <a:gd name="T18" fmla="*/ 589 w 589"/>
              <a:gd name="T19" fmla="*/ 412 h 556"/>
              <a:gd name="T20" fmla="*/ 589 w 589"/>
              <a:gd name="T21" fmla="*/ 76 h 556"/>
              <a:gd name="T22" fmla="*/ 513 w 589"/>
              <a:gd name="T23" fmla="*/ 0 h 556"/>
              <a:gd name="T24" fmla="*/ 413 w 589"/>
              <a:gd name="T25" fmla="*/ 119 h 556"/>
              <a:gd name="T26" fmla="*/ 439 w 589"/>
              <a:gd name="T27" fmla="*/ 126 h 556"/>
              <a:gd name="T28" fmla="*/ 432 w 589"/>
              <a:gd name="T29" fmla="*/ 153 h 556"/>
              <a:gd name="T30" fmla="*/ 322 w 589"/>
              <a:gd name="T31" fmla="*/ 193 h 556"/>
              <a:gd name="T32" fmla="*/ 413 w 589"/>
              <a:gd name="T33" fmla="*/ 119 h 556"/>
              <a:gd name="T34" fmla="*/ 315 w 589"/>
              <a:gd name="T35" fmla="*/ 108 h 556"/>
              <a:gd name="T36" fmla="*/ 314 w 589"/>
              <a:gd name="T37" fmla="*/ 109 h 556"/>
              <a:gd name="T38" fmla="*/ 315 w 589"/>
              <a:gd name="T39" fmla="*/ 109 h 556"/>
              <a:gd name="T40" fmla="*/ 313 w 589"/>
              <a:gd name="T41" fmla="*/ 113 h 556"/>
              <a:gd name="T42" fmla="*/ 223 w 589"/>
              <a:gd name="T43" fmla="*/ 337 h 556"/>
              <a:gd name="T44" fmla="*/ 144 w 589"/>
              <a:gd name="T45" fmla="*/ 405 h 556"/>
              <a:gd name="T46" fmla="*/ 123 w 589"/>
              <a:gd name="T47" fmla="*/ 403 h 556"/>
              <a:gd name="T48" fmla="*/ 111 w 589"/>
              <a:gd name="T49" fmla="*/ 381 h 556"/>
              <a:gd name="T50" fmla="*/ 129 w 589"/>
              <a:gd name="T51" fmla="*/ 368 h 556"/>
              <a:gd name="T52" fmla="*/ 141 w 589"/>
              <a:gd name="T53" fmla="*/ 368 h 556"/>
              <a:gd name="T54" fmla="*/ 185 w 589"/>
              <a:gd name="T55" fmla="*/ 329 h 556"/>
              <a:gd name="T56" fmla="*/ 190 w 589"/>
              <a:gd name="T57" fmla="*/ 318 h 556"/>
              <a:gd name="T58" fmla="*/ 104 w 589"/>
              <a:gd name="T59" fmla="*/ 107 h 556"/>
              <a:gd name="T60" fmla="*/ 116 w 589"/>
              <a:gd name="T61" fmla="*/ 81 h 556"/>
              <a:gd name="T62" fmla="*/ 143 w 589"/>
              <a:gd name="T63" fmla="*/ 91 h 556"/>
              <a:gd name="T64" fmla="*/ 144 w 589"/>
              <a:gd name="T65" fmla="*/ 94 h 556"/>
              <a:gd name="T66" fmla="*/ 144 w 589"/>
              <a:gd name="T67" fmla="*/ 94 h 556"/>
              <a:gd name="T68" fmla="*/ 211 w 589"/>
              <a:gd name="T69" fmla="*/ 265 h 556"/>
              <a:gd name="T70" fmla="*/ 213 w 589"/>
              <a:gd name="T71" fmla="*/ 265 h 556"/>
              <a:gd name="T72" fmla="*/ 276 w 589"/>
              <a:gd name="T73" fmla="*/ 97 h 556"/>
              <a:gd name="T74" fmla="*/ 277 w 589"/>
              <a:gd name="T75" fmla="*/ 97 h 556"/>
              <a:gd name="T76" fmla="*/ 277 w 589"/>
              <a:gd name="T77" fmla="*/ 96 h 556"/>
              <a:gd name="T78" fmla="*/ 277 w 589"/>
              <a:gd name="T79" fmla="*/ 95 h 556"/>
              <a:gd name="T80" fmla="*/ 302 w 589"/>
              <a:gd name="T81" fmla="*/ 83 h 556"/>
              <a:gd name="T82" fmla="*/ 315 w 589"/>
              <a:gd name="T83" fmla="*/ 108 h 556"/>
              <a:gd name="T84" fmla="*/ 439 w 589"/>
              <a:gd name="T85" fmla="*/ 363 h 556"/>
              <a:gd name="T86" fmla="*/ 413 w 589"/>
              <a:gd name="T87" fmla="*/ 370 h 556"/>
              <a:gd name="T88" fmla="*/ 322 w 589"/>
              <a:gd name="T89" fmla="*/ 296 h 556"/>
              <a:gd name="T90" fmla="*/ 432 w 589"/>
              <a:gd name="T91" fmla="*/ 336 h 556"/>
              <a:gd name="T92" fmla="*/ 439 w 589"/>
              <a:gd name="T93" fmla="*/ 363 h 556"/>
              <a:gd name="T94" fmla="*/ 467 w 589"/>
              <a:gd name="T95" fmla="*/ 263 h 556"/>
              <a:gd name="T96" fmla="*/ 351 w 589"/>
              <a:gd name="T97" fmla="*/ 244 h 556"/>
              <a:gd name="T98" fmla="*/ 467 w 589"/>
              <a:gd name="T99" fmla="*/ 224 h 556"/>
              <a:gd name="T100" fmla="*/ 486 w 589"/>
              <a:gd name="T101" fmla="*/ 243 h 556"/>
              <a:gd name="T102" fmla="*/ 467 w 589"/>
              <a:gd name="T103" fmla="*/ 26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9" h="556">
                <a:moveTo>
                  <a:pt x="513" y="0"/>
                </a:moveTo>
                <a:cubicBezTo>
                  <a:pt x="76" y="0"/>
                  <a:pt x="76" y="0"/>
                  <a:pt x="76" y="0"/>
                </a:cubicBezTo>
                <a:cubicBezTo>
                  <a:pt x="35" y="0"/>
                  <a:pt x="0" y="34"/>
                  <a:pt x="0" y="76"/>
                </a:cubicBezTo>
                <a:cubicBezTo>
                  <a:pt x="0" y="412"/>
                  <a:pt x="0" y="412"/>
                  <a:pt x="0" y="412"/>
                </a:cubicBezTo>
                <a:cubicBezTo>
                  <a:pt x="0" y="454"/>
                  <a:pt x="35" y="488"/>
                  <a:pt x="76" y="488"/>
                </a:cubicBezTo>
                <a:cubicBezTo>
                  <a:pt x="155" y="488"/>
                  <a:pt x="155" y="488"/>
                  <a:pt x="155" y="488"/>
                </a:cubicBezTo>
                <a:cubicBezTo>
                  <a:pt x="155" y="556"/>
                  <a:pt x="155" y="556"/>
                  <a:pt x="155" y="556"/>
                </a:cubicBezTo>
                <a:cubicBezTo>
                  <a:pt x="251" y="488"/>
                  <a:pt x="251" y="488"/>
                  <a:pt x="251" y="488"/>
                </a:cubicBezTo>
                <a:cubicBezTo>
                  <a:pt x="513" y="488"/>
                  <a:pt x="513" y="488"/>
                  <a:pt x="513" y="488"/>
                </a:cubicBezTo>
                <a:cubicBezTo>
                  <a:pt x="554" y="488"/>
                  <a:pt x="589" y="454"/>
                  <a:pt x="589" y="412"/>
                </a:cubicBezTo>
                <a:cubicBezTo>
                  <a:pt x="589" y="76"/>
                  <a:pt x="589" y="76"/>
                  <a:pt x="589" y="76"/>
                </a:cubicBezTo>
                <a:cubicBezTo>
                  <a:pt x="589" y="34"/>
                  <a:pt x="554" y="0"/>
                  <a:pt x="513" y="0"/>
                </a:cubicBezTo>
                <a:close/>
                <a:moveTo>
                  <a:pt x="413" y="119"/>
                </a:moveTo>
                <a:cubicBezTo>
                  <a:pt x="422" y="114"/>
                  <a:pt x="434" y="117"/>
                  <a:pt x="439" y="126"/>
                </a:cubicBezTo>
                <a:cubicBezTo>
                  <a:pt x="445" y="136"/>
                  <a:pt x="441" y="147"/>
                  <a:pt x="432" y="153"/>
                </a:cubicBezTo>
                <a:cubicBezTo>
                  <a:pt x="423" y="158"/>
                  <a:pt x="328" y="203"/>
                  <a:pt x="322" y="193"/>
                </a:cubicBezTo>
                <a:cubicBezTo>
                  <a:pt x="317" y="184"/>
                  <a:pt x="403" y="124"/>
                  <a:pt x="413" y="119"/>
                </a:cubicBezTo>
                <a:close/>
                <a:moveTo>
                  <a:pt x="315" y="108"/>
                </a:moveTo>
                <a:cubicBezTo>
                  <a:pt x="315" y="108"/>
                  <a:pt x="315" y="108"/>
                  <a:pt x="314" y="109"/>
                </a:cubicBezTo>
                <a:cubicBezTo>
                  <a:pt x="315" y="109"/>
                  <a:pt x="315" y="109"/>
                  <a:pt x="315" y="109"/>
                </a:cubicBezTo>
                <a:cubicBezTo>
                  <a:pt x="314" y="110"/>
                  <a:pt x="314" y="111"/>
                  <a:pt x="313" y="113"/>
                </a:cubicBezTo>
                <a:cubicBezTo>
                  <a:pt x="309" y="122"/>
                  <a:pt x="223" y="337"/>
                  <a:pt x="223" y="337"/>
                </a:cubicBezTo>
                <a:cubicBezTo>
                  <a:pt x="207" y="377"/>
                  <a:pt x="191" y="405"/>
                  <a:pt x="144" y="405"/>
                </a:cubicBezTo>
                <a:cubicBezTo>
                  <a:pt x="137" y="405"/>
                  <a:pt x="130" y="404"/>
                  <a:pt x="123" y="403"/>
                </a:cubicBezTo>
                <a:cubicBezTo>
                  <a:pt x="114" y="400"/>
                  <a:pt x="108" y="391"/>
                  <a:pt x="111" y="381"/>
                </a:cubicBezTo>
                <a:cubicBezTo>
                  <a:pt x="113" y="373"/>
                  <a:pt x="121" y="367"/>
                  <a:pt x="129" y="368"/>
                </a:cubicBezTo>
                <a:cubicBezTo>
                  <a:pt x="130" y="368"/>
                  <a:pt x="138" y="368"/>
                  <a:pt x="141" y="368"/>
                </a:cubicBezTo>
                <a:cubicBezTo>
                  <a:pt x="167" y="368"/>
                  <a:pt x="176" y="353"/>
                  <a:pt x="185" y="329"/>
                </a:cubicBezTo>
                <a:cubicBezTo>
                  <a:pt x="190" y="318"/>
                  <a:pt x="190" y="318"/>
                  <a:pt x="190" y="318"/>
                </a:cubicBezTo>
                <a:cubicBezTo>
                  <a:pt x="190" y="318"/>
                  <a:pt x="112" y="128"/>
                  <a:pt x="104" y="107"/>
                </a:cubicBezTo>
                <a:cubicBezTo>
                  <a:pt x="100" y="96"/>
                  <a:pt x="106" y="85"/>
                  <a:pt x="116" y="81"/>
                </a:cubicBezTo>
                <a:cubicBezTo>
                  <a:pt x="127" y="77"/>
                  <a:pt x="138" y="82"/>
                  <a:pt x="143" y="91"/>
                </a:cubicBezTo>
                <a:cubicBezTo>
                  <a:pt x="144" y="94"/>
                  <a:pt x="144" y="94"/>
                  <a:pt x="144" y="94"/>
                </a:cubicBezTo>
                <a:cubicBezTo>
                  <a:pt x="144" y="94"/>
                  <a:pt x="144" y="94"/>
                  <a:pt x="144" y="94"/>
                </a:cubicBezTo>
                <a:cubicBezTo>
                  <a:pt x="211" y="265"/>
                  <a:pt x="211" y="265"/>
                  <a:pt x="211" y="265"/>
                </a:cubicBezTo>
                <a:cubicBezTo>
                  <a:pt x="213" y="265"/>
                  <a:pt x="213" y="265"/>
                  <a:pt x="213" y="265"/>
                </a:cubicBezTo>
                <a:cubicBezTo>
                  <a:pt x="213" y="265"/>
                  <a:pt x="270" y="115"/>
                  <a:pt x="276" y="97"/>
                </a:cubicBezTo>
                <a:cubicBezTo>
                  <a:pt x="277" y="97"/>
                  <a:pt x="277" y="97"/>
                  <a:pt x="277" y="97"/>
                </a:cubicBezTo>
                <a:cubicBezTo>
                  <a:pt x="277" y="96"/>
                  <a:pt x="277" y="96"/>
                  <a:pt x="277" y="96"/>
                </a:cubicBezTo>
                <a:cubicBezTo>
                  <a:pt x="277" y="96"/>
                  <a:pt x="277" y="95"/>
                  <a:pt x="277" y="95"/>
                </a:cubicBezTo>
                <a:cubicBezTo>
                  <a:pt x="281" y="85"/>
                  <a:pt x="292" y="80"/>
                  <a:pt x="302" y="83"/>
                </a:cubicBezTo>
                <a:cubicBezTo>
                  <a:pt x="312" y="86"/>
                  <a:pt x="318" y="97"/>
                  <a:pt x="315" y="108"/>
                </a:cubicBezTo>
                <a:close/>
                <a:moveTo>
                  <a:pt x="439" y="363"/>
                </a:moveTo>
                <a:cubicBezTo>
                  <a:pt x="434" y="372"/>
                  <a:pt x="422" y="376"/>
                  <a:pt x="413" y="370"/>
                </a:cubicBezTo>
                <a:cubicBezTo>
                  <a:pt x="403" y="365"/>
                  <a:pt x="317" y="305"/>
                  <a:pt x="322" y="296"/>
                </a:cubicBezTo>
                <a:cubicBezTo>
                  <a:pt x="328" y="286"/>
                  <a:pt x="423" y="331"/>
                  <a:pt x="432" y="336"/>
                </a:cubicBezTo>
                <a:cubicBezTo>
                  <a:pt x="441" y="342"/>
                  <a:pt x="445" y="353"/>
                  <a:pt x="439" y="363"/>
                </a:cubicBezTo>
                <a:close/>
                <a:moveTo>
                  <a:pt x="467" y="263"/>
                </a:moveTo>
                <a:cubicBezTo>
                  <a:pt x="456" y="263"/>
                  <a:pt x="351" y="255"/>
                  <a:pt x="351" y="244"/>
                </a:cubicBezTo>
                <a:cubicBezTo>
                  <a:pt x="351" y="234"/>
                  <a:pt x="456" y="224"/>
                  <a:pt x="467" y="224"/>
                </a:cubicBezTo>
                <a:cubicBezTo>
                  <a:pt x="477" y="224"/>
                  <a:pt x="486" y="232"/>
                  <a:pt x="486" y="243"/>
                </a:cubicBezTo>
                <a:cubicBezTo>
                  <a:pt x="486" y="254"/>
                  <a:pt x="477" y="263"/>
                  <a:pt x="467" y="26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5" name="Oval 54"/>
          <p:cNvSpPr/>
          <p:nvPr/>
        </p:nvSpPr>
        <p:spPr>
          <a:xfrm>
            <a:off x="339334" y="2570305"/>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1" name="Freeform 50"/>
          <p:cNvSpPr>
            <a:spLocks noChangeAspect="1"/>
          </p:cNvSpPr>
          <p:nvPr/>
        </p:nvSpPr>
        <p:spPr bwMode="black">
          <a:xfrm>
            <a:off x="547882" y="2766967"/>
            <a:ext cx="357608" cy="428921"/>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24" name="Oval 23"/>
          <p:cNvSpPr/>
          <p:nvPr/>
        </p:nvSpPr>
        <p:spPr>
          <a:xfrm>
            <a:off x="8676524" y="3258534"/>
            <a:ext cx="2988768" cy="2988768"/>
          </a:xfrm>
          <a:prstGeom prst="ellipse">
            <a:avLst/>
          </a:prstGeom>
          <a:noFill/>
          <a:ln cmpd="dbl">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graphicFrame>
        <p:nvGraphicFramePr>
          <p:cNvPr id="29" name="Table 28"/>
          <p:cNvGraphicFramePr>
            <a:graphicFrameLocks noGrp="1"/>
          </p:cNvGraphicFramePr>
          <p:nvPr>
            <p:extLst/>
          </p:nvPr>
        </p:nvGraphicFramePr>
        <p:xfrm>
          <a:off x="6520818" y="1036029"/>
          <a:ext cx="4144904" cy="2486944"/>
        </p:xfrm>
        <a:graphic>
          <a:graphicData uri="http://schemas.openxmlformats.org/drawingml/2006/table">
            <a:tbl>
              <a:tblPr firstRow="1" bandRow="1">
                <a:tableStyleId>{5C22544A-7EE6-4342-B048-85BDC9FD1C3A}</a:tableStyleId>
              </a:tblPr>
              <a:tblGrid>
                <a:gridCol w="4144904">
                  <a:extLst>
                    <a:ext uri="{9D8B030D-6E8A-4147-A177-3AD203B41FA5}">
                      <a16:colId xmlns:a16="http://schemas.microsoft.com/office/drawing/2014/main" xmlns="" val="20000"/>
                    </a:ext>
                  </a:extLst>
                </a:gridCol>
              </a:tblGrid>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mj-lt"/>
                          <a:sym typeface="Wingdings 2" panose="05020102010507070707" pitchFamily="18" charset="2"/>
                        </a:rPr>
                        <a:t>Standards Based - </a:t>
                      </a:r>
                      <a:r>
                        <a:rPr lang="en-US" sz="1400" b="0" dirty="0" err="1" smtClean="0">
                          <a:solidFill>
                            <a:schemeClr val="bg1"/>
                          </a:solidFill>
                          <a:latin typeface="+mj-lt"/>
                          <a:sym typeface="Wingdings 2" panose="05020102010507070707" pitchFamily="18" charset="2"/>
                        </a:rPr>
                        <a:t>oData</a:t>
                      </a:r>
                      <a:r>
                        <a:rPr lang="en-US" sz="1400" b="0" baseline="0" dirty="0" smtClean="0">
                          <a:solidFill>
                            <a:schemeClr val="bg1"/>
                          </a:solidFill>
                          <a:latin typeface="+mj-lt"/>
                          <a:sym typeface="Wingdings 2" panose="05020102010507070707" pitchFamily="18" charset="2"/>
                        </a:rPr>
                        <a:t> REST API</a:t>
                      </a:r>
                      <a:endParaRPr lang="en-US" sz="1400" b="0" dirty="0" smtClean="0">
                        <a:solidFill>
                          <a:schemeClr val="bg1"/>
                        </a:solidFill>
                        <a:latin typeface="+mj-lt"/>
                      </a:endParaRP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10868">
                <a:tc>
                  <a:txBody>
                    <a:bodyPr/>
                    <a:lstStyle/>
                    <a:p>
                      <a:pPr marL="0" indent="0">
                        <a:buFont typeface="Wingdings 2" panose="05020102010507070707" pitchFamily="18" charset="2"/>
                        <a:buNone/>
                      </a:pPr>
                      <a:r>
                        <a:rPr lang="en-US" sz="1400" dirty="0" smtClean="0">
                          <a:solidFill>
                            <a:schemeClr val="bg1"/>
                          </a:solidFill>
                          <a:latin typeface="+mj-lt"/>
                        </a:rPr>
                        <a:t>Mashup</a:t>
                      </a:r>
                      <a:r>
                        <a:rPr lang="en-US" sz="1400" baseline="0" dirty="0" smtClean="0">
                          <a:solidFill>
                            <a:schemeClr val="bg1"/>
                          </a:solidFill>
                          <a:latin typeface="+mj-lt"/>
                        </a:rPr>
                        <a:t> Ready</a:t>
                      </a:r>
                      <a:endParaRPr lang="en-US" sz="1400" dirty="0">
                        <a:solidFill>
                          <a:schemeClr val="bg1"/>
                        </a:solidFill>
                        <a:latin typeface="+mj-lt"/>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Standards Based – Authentication</a:t>
                      </a:r>
                      <a:r>
                        <a:rPr lang="en-US" sz="1400" b="0" kern="1200" baseline="0" dirty="0" smtClean="0">
                          <a:solidFill>
                            <a:schemeClr val="bg1"/>
                          </a:solidFill>
                          <a:latin typeface="+mj-lt"/>
                          <a:ea typeface="+mn-ea"/>
                          <a:cs typeface="+mn-cs"/>
                          <a:sym typeface="Wingdings 2" panose="05020102010507070707" pitchFamily="18" charset="2"/>
                        </a:rPr>
                        <a:t> (</a:t>
                      </a:r>
                      <a:r>
                        <a:rPr lang="en-US" sz="1400" b="0" kern="1200" baseline="0" dirty="0" err="1" smtClean="0">
                          <a:solidFill>
                            <a:schemeClr val="bg1"/>
                          </a:solidFill>
                          <a:latin typeface="+mj-lt"/>
                          <a:ea typeface="+mn-ea"/>
                          <a:cs typeface="+mn-cs"/>
                          <a:sym typeface="Wingdings 2" panose="05020102010507070707" pitchFamily="18" charset="2"/>
                        </a:rPr>
                        <a:t>oAuth</a:t>
                      </a:r>
                      <a:r>
                        <a:rPr lang="en-US" sz="1400" b="0" kern="1200" baseline="0" dirty="0" smtClean="0">
                          <a:solidFill>
                            <a:schemeClr val="bg1"/>
                          </a:solidFill>
                          <a:latin typeface="+mj-lt"/>
                          <a:ea typeface="+mn-ea"/>
                          <a:cs typeface="+mn-cs"/>
                          <a:sym typeface="Wingdings 2" panose="05020102010507070707" pitchFamily="18" charset="2"/>
                        </a:rPr>
                        <a:t>)</a:t>
                      </a:r>
                      <a:endParaRPr lang="en-US" sz="1400" b="0" kern="1200" dirty="0" smtClean="0">
                        <a:solidFill>
                          <a:schemeClr val="bg1"/>
                        </a:solidFill>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Bulk Data API - Import</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Mobile</a:t>
                      </a:r>
                      <a:r>
                        <a:rPr lang="en-US" sz="1400" baseline="0" dirty="0" smtClean="0">
                          <a:solidFill>
                            <a:schemeClr val="bg1"/>
                          </a:solidFill>
                          <a:latin typeface="+mj-lt"/>
                        </a:rPr>
                        <a:t> SDK</a:t>
                      </a: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10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395E"/>
                        </a:solidFill>
                        <a:effectLst/>
                        <a:uLnTx/>
                        <a:uFillTx/>
                        <a:latin typeface="+mj-lt"/>
                        <a:ea typeface="+mn-ea"/>
                        <a:cs typeface="+mn-cs"/>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395E"/>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395E"/>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31" name="Freeform 5"/>
          <p:cNvSpPr>
            <a:spLocks noEditPoints="1"/>
          </p:cNvSpPr>
          <p:nvPr/>
        </p:nvSpPr>
        <p:spPr bwMode="black">
          <a:xfrm>
            <a:off x="6328854" y="1107070"/>
            <a:ext cx="186521" cy="186521"/>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latin typeface="Segoe UI Light" panose="020B0502040204020203" pitchFamily="34" charset="0"/>
              <a:cs typeface="Segoe UI Light" panose="020B0502040204020203" pitchFamily="34" charset="0"/>
            </a:endParaRPr>
          </a:p>
        </p:txBody>
      </p:sp>
      <p:sp>
        <p:nvSpPr>
          <p:cNvPr id="34" name="Freeform 5"/>
          <p:cNvSpPr>
            <a:spLocks noEditPoints="1"/>
          </p:cNvSpPr>
          <p:nvPr/>
        </p:nvSpPr>
        <p:spPr bwMode="black">
          <a:xfrm>
            <a:off x="6328854" y="1404391"/>
            <a:ext cx="186521" cy="186521"/>
          </a:xfrm>
          <a:custGeom>
            <a:avLst/>
            <a:gdLst>
              <a:gd name="T0" fmla="*/ 402 w 1088"/>
              <a:gd name="T1" fmla="*/ 588 h 1090"/>
              <a:gd name="T2" fmla="*/ 502 w 1088"/>
              <a:gd name="T3" fmla="*/ 688 h 1090"/>
              <a:gd name="T4" fmla="*/ 502 w 1088"/>
              <a:gd name="T5" fmla="*/ 989 h 1090"/>
              <a:gd name="T6" fmla="*/ 402 w 1088"/>
              <a:gd name="T7" fmla="*/ 1090 h 1090"/>
              <a:gd name="T8" fmla="*/ 100 w 1088"/>
              <a:gd name="T9" fmla="*/ 1090 h 1090"/>
              <a:gd name="T10" fmla="*/ 0 w 1088"/>
              <a:gd name="T11" fmla="*/ 989 h 1090"/>
              <a:gd name="T12" fmla="*/ 0 w 1088"/>
              <a:gd name="T13" fmla="*/ 688 h 1090"/>
              <a:gd name="T14" fmla="*/ 100 w 1088"/>
              <a:gd name="T15" fmla="*/ 588 h 1090"/>
              <a:gd name="T16" fmla="*/ 402 w 1088"/>
              <a:gd name="T17" fmla="*/ 588 h 1090"/>
              <a:gd name="T18" fmla="*/ 402 w 1088"/>
              <a:gd name="T19" fmla="*/ 588 h 1090"/>
              <a:gd name="T20" fmla="*/ 402 w 1088"/>
              <a:gd name="T21" fmla="*/ 2 h 1090"/>
              <a:gd name="T22" fmla="*/ 402 w 1088"/>
              <a:gd name="T23" fmla="*/ 2 h 1090"/>
              <a:gd name="T24" fmla="*/ 100 w 1088"/>
              <a:gd name="T25" fmla="*/ 2 h 1090"/>
              <a:gd name="T26" fmla="*/ 0 w 1088"/>
              <a:gd name="T27" fmla="*/ 103 h 1090"/>
              <a:gd name="T28" fmla="*/ 0 w 1088"/>
              <a:gd name="T29" fmla="*/ 403 h 1090"/>
              <a:gd name="T30" fmla="*/ 100 w 1088"/>
              <a:gd name="T31" fmla="*/ 504 h 1090"/>
              <a:gd name="T32" fmla="*/ 402 w 1088"/>
              <a:gd name="T33" fmla="*/ 504 h 1090"/>
              <a:gd name="T34" fmla="*/ 502 w 1088"/>
              <a:gd name="T35" fmla="*/ 403 h 1090"/>
              <a:gd name="T36" fmla="*/ 502 w 1088"/>
              <a:gd name="T37" fmla="*/ 103 h 1090"/>
              <a:gd name="T38" fmla="*/ 402 w 1088"/>
              <a:gd name="T39" fmla="*/ 2 h 1090"/>
              <a:gd name="T40" fmla="*/ 966 w 1088"/>
              <a:gd name="T41" fmla="*/ 0 h 1090"/>
              <a:gd name="T42" fmla="*/ 1088 w 1088"/>
              <a:gd name="T43" fmla="*/ 121 h 1090"/>
              <a:gd name="T44" fmla="*/ 1088 w 1088"/>
              <a:gd name="T45" fmla="*/ 383 h 1090"/>
              <a:gd name="T46" fmla="*/ 966 w 1088"/>
              <a:gd name="T47" fmla="*/ 504 h 1090"/>
              <a:gd name="T48" fmla="*/ 704 w 1088"/>
              <a:gd name="T49" fmla="*/ 504 h 1090"/>
              <a:gd name="T50" fmla="*/ 583 w 1088"/>
              <a:gd name="T51" fmla="*/ 383 h 1090"/>
              <a:gd name="T52" fmla="*/ 583 w 1088"/>
              <a:gd name="T53" fmla="*/ 121 h 1090"/>
              <a:gd name="T54" fmla="*/ 704 w 1088"/>
              <a:gd name="T55" fmla="*/ 0 h 1090"/>
              <a:gd name="T56" fmla="*/ 966 w 1088"/>
              <a:gd name="T57" fmla="*/ 0 h 1090"/>
              <a:gd name="T58" fmla="*/ 1020 w 1088"/>
              <a:gd name="T59" fmla="*/ 383 h 1090"/>
              <a:gd name="T60" fmla="*/ 1020 w 1088"/>
              <a:gd name="T61" fmla="*/ 383 h 1090"/>
              <a:gd name="T62" fmla="*/ 1020 w 1088"/>
              <a:gd name="T63" fmla="*/ 121 h 1090"/>
              <a:gd name="T64" fmla="*/ 966 w 1088"/>
              <a:gd name="T65" fmla="*/ 67 h 1090"/>
              <a:gd name="T66" fmla="*/ 704 w 1088"/>
              <a:gd name="T67" fmla="*/ 67 h 1090"/>
              <a:gd name="T68" fmla="*/ 650 w 1088"/>
              <a:gd name="T69" fmla="*/ 121 h 1090"/>
              <a:gd name="T70" fmla="*/ 650 w 1088"/>
              <a:gd name="T71" fmla="*/ 383 h 1090"/>
              <a:gd name="T72" fmla="*/ 704 w 1088"/>
              <a:gd name="T73" fmla="*/ 437 h 1090"/>
              <a:gd name="T74" fmla="*/ 966 w 1088"/>
              <a:gd name="T75" fmla="*/ 437 h 1090"/>
              <a:gd name="T76" fmla="*/ 1020 w 1088"/>
              <a:gd name="T77" fmla="*/ 383 h 1090"/>
              <a:gd name="T78" fmla="*/ 584 w 1088"/>
              <a:gd name="T79" fmla="*/ 688 h 1090"/>
              <a:gd name="T80" fmla="*/ 584 w 1088"/>
              <a:gd name="T81" fmla="*/ 688 h 1090"/>
              <a:gd name="T82" fmla="*/ 584 w 1088"/>
              <a:gd name="T83" fmla="*/ 989 h 1090"/>
              <a:gd name="T84" fmla="*/ 686 w 1088"/>
              <a:gd name="T85" fmla="*/ 1090 h 1090"/>
              <a:gd name="T86" fmla="*/ 987 w 1088"/>
              <a:gd name="T87" fmla="*/ 1090 h 1090"/>
              <a:gd name="T88" fmla="*/ 1088 w 1088"/>
              <a:gd name="T89" fmla="*/ 989 h 1090"/>
              <a:gd name="T90" fmla="*/ 1088 w 1088"/>
              <a:gd name="T91" fmla="*/ 688 h 1090"/>
              <a:gd name="T92" fmla="*/ 987 w 1088"/>
              <a:gd name="T93" fmla="*/ 588 h 1090"/>
              <a:gd name="T94" fmla="*/ 686 w 1088"/>
              <a:gd name="T95" fmla="*/ 588 h 1090"/>
              <a:gd name="T96" fmla="*/ 584 w 1088"/>
              <a:gd name="T97" fmla="*/ 68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1090">
                <a:moveTo>
                  <a:pt x="402" y="588"/>
                </a:moveTo>
                <a:cubicBezTo>
                  <a:pt x="469" y="588"/>
                  <a:pt x="502" y="621"/>
                  <a:pt x="502" y="688"/>
                </a:cubicBezTo>
                <a:cubicBezTo>
                  <a:pt x="502" y="989"/>
                  <a:pt x="502" y="989"/>
                  <a:pt x="502" y="989"/>
                </a:cubicBezTo>
                <a:cubicBezTo>
                  <a:pt x="502" y="1056"/>
                  <a:pt x="469" y="1090"/>
                  <a:pt x="402" y="1090"/>
                </a:cubicBezTo>
                <a:cubicBezTo>
                  <a:pt x="100" y="1090"/>
                  <a:pt x="100" y="1090"/>
                  <a:pt x="100" y="1090"/>
                </a:cubicBezTo>
                <a:cubicBezTo>
                  <a:pt x="33" y="1090"/>
                  <a:pt x="0" y="1056"/>
                  <a:pt x="0" y="989"/>
                </a:cubicBezTo>
                <a:cubicBezTo>
                  <a:pt x="0" y="688"/>
                  <a:pt x="0" y="688"/>
                  <a:pt x="0" y="688"/>
                </a:cubicBezTo>
                <a:cubicBezTo>
                  <a:pt x="0" y="621"/>
                  <a:pt x="33" y="588"/>
                  <a:pt x="100" y="588"/>
                </a:cubicBezTo>
                <a:cubicBezTo>
                  <a:pt x="402" y="588"/>
                  <a:pt x="402" y="588"/>
                  <a:pt x="402" y="588"/>
                </a:cubicBezTo>
                <a:cubicBezTo>
                  <a:pt x="402" y="588"/>
                  <a:pt x="402" y="588"/>
                  <a:pt x="402" y="588"/>
                </a:cubicBezTo>
                <a:close/>
                <a:moveTo>
                  <a:pt x="402" y="2"/>
                </a:moveTo>
                <a:cubicBezTo>
                  <a:pt x="402" y="2"/>
                  <a:pt x="402" y="2"/>
                  <a:pt x="402" y="2"/>
                </a:cubicBezTo>
                <a:cubicBezTo>
                  <a:pt x="100" y="2"/>
                  <a:pt x="100" y="2"/>
                  <a:pt x="100" y="2"/>
                </a:cubicBezTo>
                <a:cubicBezTo>
                  <a:pt x="33" y="2"/>
                  <a:pt x="0" y="36"/>
                  <a:pt x="0" y="103"/>
                </a:cubicBezTo>
                <a:cubicBezTo>
                  <a:pt x="0" y="103"/>
                  <a:pt x="0" y="103"/>
                  <a:pt x="0" y="403"/>
                </a:cubicBezTo>
                <a:cubicBezTo>
                  <a:pt x="0" y="471"/>
                  <a:pt x="33" y="504"/>
                  <a:pt x="100" y="504"/>
                </a:cubicBezTo>
                <a:cubicBezTo>
                  <a:pt x="100" y="504"/>
                  <a:pt x="100" y="504"/>
                  <a:pt x="402" y="504"/>
                </a:cubicBezTo>
                <a:cubicBezTo>
                  <a:pt x="469" y="504"/>
                  <a:pt x="502" y="471"/>
                  <a:pt x="502" y="403"/>
                </a:cubicBezTo>
                <a:cubicBezTo>
                  <a:pt x="502" y="403"/>
                  <a:pt x="502" y="403"/>
                  <a:pt x="502" y="103"/>
                </a:cubicBezTo>
                <a:cubicBezTo>
                  <a:pt x="502" y="36"/>
                  <a:pt x="469" y="2"/>
                  <a:pt x="402" y="2"/>
                </a:cubicBezTo>
                <a:close/>
                <a:moveTo>
                  <a:pt x="966" y="0"/>
                </a:moveTo>
                <a:cubicBezTo>
                  <a:pt x="1048" y="0"/>
                  <a:pt x="1088" y="40"/>
                  <a:pt x="1088" y="121"/>
                </a:cubicBezTo>
                <a:cubicBezTo>
                  <a:pt x="1088" y="121"/>
                  <a:pt x="1088" y="121"/>
                  <a:pt x="1088" y="383"/>
                </a:cubicBezTo>
                <a:cubicBezTo>
                  <a:pt x="1088" y="464"/>
                  <a:pt x="1048" y="504"/>
                  <a:pt x="966" y="504"/>
                </a:cubicBezTo>
                <a:cubicBezTo>
                  <a:pt x="966" y="504"/>
                  <a:pt x="966" y="504"/>
                  <a:pt x="704" y="504"/>
                </a:cubicBezTo>
                <a:cubicBezTo>
                  <a:pt x="623" y="504"/>
                  <a:pt x="583" y="464"/>
                  <a:pt x="583" y="383"/>
                </a:cubicBezTo>
                <a:cubicBezTo>
                  <a:pt x="583" y="383"/>
                  <a:pt x="583" y="383"/>
                  <a:pt x="583" y="121"/>
                </a:cubicBezTo>
                <a:cubicBezTo>
                  <a:pt x="583" y="40"/>
                  <a:pt x="623" y="0"/>
                  <a:pt x="704" y="0"/>
                </a:cubicBezTo>
                <a:cubicBezTo>
                  <a:pt x="704" y="0"/>
                  <a:pt x="704" y="0"/>
                  <a:pt x="966" y="0"/>
                </a:cubicBezTo>
                <a:close/>
                <a:moveTo>
                  <a:pt x="1020" y="383"/>
                </a:moveTo>
                <a:cubicBezTo>
                  <a:pt x="1020" y="383"/>
                  <a:pt x="1020" y="383"/>
                  <a:pt x="1020" y="383"/>
                </a:cubicBezTo>
                <a:cubicBezTo>
                  <a:pt x="1020" y="121"/>
                  <a:pt x="1020" y="121"/>
                  <a:pt x="1020" y="121"/>
                </a:cubicBezTo>
                <a:cubicBezTo>
                  <a:pt x="1020" y="85"/>
                  <a:pt x="1002" y="67"/>
                  <a:pt x="966" y="67"/>
                </a:cubicBezTo>
                <a:cubicBezTo>
                  <a:pt x="966" y="67"/>
                  <a:pt x="966" y="67"/>
                  <a:pt x="704" y="67"/>
                </a:cubicBezTo>
                <a:cubicBezTo>
                  <a:pt x="668" y="67"/>
                  <a:pt x="650" y="85"/>
                  <a:pt x="650" y="121"/>
                </a:cubicBezTo>
                <a:cubicBezTo>
                  <a:pt x="650" y="121"/>
                  <a:pt x="650" y="121"/>
                  <a:pt x="650" y="383"/>
                </a:cubicBezTo>
                <a:cubicBezTo>
                  <a:pt x="650" y="419"/>
                  <a:pt x="668" y="437"/>
                  <a:pt x="704" y="437"/>
                </a:cubicBezTo>
                <a:cubicBezTo>
                  <a:pt x="704" y="437"/>
                  <a:pt x="704" y="437"/>
                  <a:pt x="966" y="437"/>
                </a:cubicBezTo>
                <a:cubicBezTo>
                  <a:pt x="1002" y="437"/>
                  <a:pt x="1020" y="419"/>
                  <a:pt x="1020" y="383"/>
                </a:cubicBezTo>
                <a:close/>
                <a:moveTo>
                  <a:pt x="584" y="688"/>
                </a:moveTo>
                <a:cubicBezTo>
                  <a:pt x="584" y="688"/>
                  <a:pt x="584" y="688"/>
                  <a:pt x="584" y="688"/>
                </a:cubicBezTo>
                <a:cubicBezTo>
                  <a:pt x="584" y="989"/>
                  <a:pt x="584" y="989"/>
                  <a:pt x="584" y="989"/>
                </a:cubicBezTo>
                <a:cubicBezTo>
                  <a:pt x="584" y="1056"/>
                  <a:pt x="619" y="1090"/>
                  <a:pt x="686" y="1090"/>
                </a:cubicBezTo>
                <a:cubicBezTo>
                  <a:pt x="686" y="1090"/>
                  <a:pt x="686" y="1090"/>
                  <a:pt x="987" y="1090"/>
                </a:cubicBezTo>
                <a:cubicBezTo>
                  <a:pt x="1054" y="1090"/>
                  <a:pt x="1088" y="1056"/>
                  <a:pt x="1088" y="989"/>
                </a:cubicBezTo>
                <a:cubicBezTo>
                  <a:pt x="1088" y="989"/>
                  <a:pt x="1088" y="989"/>
                  <a:pt x="1088" y="688"/>
                </a:cubicBezTo>
                <a:cubicBezTo>
                  <a:pt x="1088" y="621"/>
                  <a:pt x="1054" y="588"/>
                  <a:pt x="987" y="588"/>
                </a:cubicBezTo>
                <a:cubicBezTo>
                  <a:pt x="987" y="588"/>
                  <a:pt x="987" y="588"/>
                  <a:pt x="686" y="588"/>
                </a:cubicBezTo>
                <a:cubicBezTo>
                  <a:pt x="619" y="588"/>
                  <a:pt x="584" y="621"/>
                  <a:pt x="584" y="68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a:defRPr/>
            </a:pPr>
            <a:endParaRPr lang="en-US" sz="1836" kern="0" dirty="0">
              <a:solidFill>
                <a:srgbClr val="FFFFFF"/>
              </a:solidFill>
              <a:latin typeface="Segoe UI Light" panose="020B0502040204020203" pitchFamily="34" charset="0"/>
              <a:cs typeface="Segoe UI Light" panose="020B0502040204020203" pitchFamily="34" charset="0"/>
            </a:endParaRPr>
          </a:p>
        </p:txBody>
      </p:sp>
      <p:sp>
        <p:nvSpPr>
          <p:cNvPr id="39" name="Freeform 9"/>
          <p:cNvSpPr>
            <a:spLocks noChangeAspect="1" noEditPoints="1"/>
          </p:cNvSpPr>
          <p:nvPr/>
        </p:nvSpPr>
        <p:spPr bwMode="black">
          <a:xfrm>
            <a:off x="6307095" y="2326721"/>
            <a:ext cx="230036" cy="186521"/>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a:defRPr/>
            </a:pPr>
            <a:endParaRPr lang="en-US" sz="1836" kern="0" dirty="0">
              <a:solidFill>
                <a:srgbClr val="FFFFFF"/>
              </a:solidFill>
              <a:latin typeface="Segoe UI Light" panose="020B0502040204020203" pitchFamily="34" charset="0"/>
              <a:cs typeface="Segoe UI Light" panose="020B0502040204020203" pitchFamily="34" charset="0"/>
            </a:endParaRPr>
          </a:p>
        </p:txBody>
      </p:sp>
      <p:sp>
        <p:nvSpPr>
          <p:cNvPr id="47" name="Freeform 46"/>
          <p:cNvSpPr>
            <a:spLocks noChangeAspect="1"/>
          </p:cNvSpPr>
          <p:nvPr/>
        </p:nvSpPr>
        <p:spPr bwMode="black">
          <a:xfrm>
            <a:off x="6326282" y="2037123"/>
            <a:ext cx="176187" cy="186521"/>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6800" tIns="77441" rIns="96800" bIns="77441" numCol="1" spcCol="0" rtlCol="0" fromWordArt="0" anchor="t" anchorCtr="0" forceAA="0" compatLnSpc="1">
            <a:prstTxWarp prst="textNoShape">
              <a:avLst/>
            </a:prstTxWarp>
            <a:noAutofit/>
          </a:bodyPr>
          <a:lstStyle/>
          <a:p>
            <a:pPr algn="ctr" defTabSz="493554" fontAlgn="base">
              <a:lnSpc>
                <a:spcPct val="90000"/>
              </a:lnSpc>
              <a:spcBef>
                <a:spcPct val="0"/>
              </a:spcBef>
              <a:spcAft>
                <a:spcPct val="0"/>
              </a:spcAft>
              <a:defRPr/>
            </a:pPr>
            <a:endParaRPr lang="en-US" sz="1271"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49" name="Freeform 48"/>
          <p:cNvSpPr>
            <a:spLocks noChangeAspect="1"/>
          </p:cNvSpPr>
          <p:nvPr/>
        </p:nvSpPr>
        <p:spPr bwMode="black">
          <a:xfrm>
            <a:off x="6338150" y="1711922"/>
            <a:ext cx="164263" cy="186521"/>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96800" tIns="77441" rIns="96800" bIns="77441" numCol="1" spcCol="0" rtlCol="0" fromWordArt="0" anchor="t" anchorCtr="0" forceAA="0" compatLnSpc="1">
            <a:prstTxWarp prst="textNoShape">
              <a:avLst/>
            </a:prstTxWarp>
            <a:noAutofit/>
          </a:bodyPr>
          <a:lstStyle/>
          <a:p>
            <a:pPr algn="ctr" defTabSz="493554" fontAlgn="base">
              <a:lnSpc>
                <a:spcPct val="90000"/>
              </a:lnSpc>
              <a:spcBef>
                <a:spcPct val="0"/>
              </a:spcBef>
              <a:spcAft>
                <a:spcPct val="0"/>
              </a:spcAft>
              <a:defRPr/>
            </a:pPr>
            <a:endParaRPr lang="en-US" sz="1271"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32" name="TextBox 31"/>
          <p:cNvSpPr txBox="1"/>
          <p:nvPr/>
        </p:nvSpPr>
        <p:spPr>
          <a:xfrm>
            <a:off x="882" y="171904"/>
            <a:ext cx="12335410" cy="762459"/>
          </a:xfrm>
          <a:prstGeom prst="rect">
            <a:avLst/>
          </a:prstGeom>
          <a:noFill/>
        </p:spPr>
        <p:txBody>
          <a:bodyPr wrap="square" lIns="186521" tIns="149217" rIns="186521" bIns="149217" rtlCol="0">
            <a:spAutoFit/>
          </a:bodyPr>
          <a:lstStyle/>
          <a:p>
            <a:pPr defTabSz="699217" fontAlgn="base">
              <a:lnSpc>
                <a:spcPct val="90000"/>
              </a:lnSpc>
              <a:spcBef>
                <a:spcPct val="0"/>
              </a:spcBef>
              <a:spcAft>
                <a:spcPct val="0"/>
              </a:spcAft>
            </a:pPr>
            <a:r>
              <a:rPr lang="en-US" sz="3264" dirty="0">
                <a:solidFill>
                  <a:prstClr val="black"/>
                </a:solidFill>
                <a:latin typeface="Segoe UI Light" panose="020B0502040204020203" pitchFamily="34" charset="0"/>
                <a:cs typeface="Segoe UI Light" panose="020B0502040204020203" pitchFamily="34" charset="0"/>
              </a:rPr>
              <a:t>Key Capabilities</a:t>
            </a:r>
          </a:p>
        </p:txBody>
      </p:sp>
    </p:spTree>
    <p:extLst>
      <p:ext uri="{BB962C8B-B14F-4D97-AF65-F5344CB8AC3E}">
        <p14:creationId xmlns:p14="http://schemas.microsoft.com/office/powerpoint/2010/main" val="84494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p:cNvGrpSpPr/>
          <p:nvPr/>
        </p:nvGrpSpPr>
        <p:grpSpPr>
          <a:xfrm>
            <a:off x="-47725" y="6585882"/>
            <a:ext cx="12483318" cy="466302"/>
            <a:chOff x="-47658" y="6457334"/>
            <a:chExt cx="12239658" cy="457200"/>
          </a:xfrm>
        </p:grpSpPr>
        <p:sp>
          <p:nvSpPr>
            <p:cNvPr id="39" name="Rectangle 38"/>
            <p:cNvSpPr/>
            <p:nvPr/>
          </p:nvSpPr>
          <p:spPr bwMode="auto">
            <a:xfrm>
              <a:off x="0" y="6504959"/>
              <a:ext cx="12192000" cy="369127"/>
            </a:xfrm>
            <a:prstGeom prst="rect">
              <a:avLst/>
            </a:prstGeom>
            <a:solidFill>
              <a:srgbClr val="00395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44" name="Picture 4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658" y="6457334"/>
              <a:ext cx="1242919" cy="457200"/>
            </a:xfrm>
            <a:prstGeom prst="rect">
              <a:avLst/>
            </a:prstGeom>
          </p:spPr>
        </p:pic>
      </p:grpSp>
      <p:sp>
        <p:nvSpPr>
          <p:cNvPr id="60" name="Parallelogram 59"/>
          <p:cNvSpPr/>
          <p:nvPr/>
        </p:nvSpPr>
        <p:spPr>
          <a:xfrm>
            <a:off x="4768978" y="-1"/>
            <a:ext cx="6187537" cy="6994525"/>
          </a:xfrm>
          <a:prstGeom prst="parallelogram">
            <a:avLst/>
          </a:prstGeom>
          <a:solidFill>
            <a:srgbClr val="003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prstClr val="white"/>
              </a:solidFill>
              <a:latin typeface="Segoe UI Light" panose="020B0502040204020203" pitchFamily="34" charset="0"/>
              <a:cs typeface="Segoe UI Light" panose="020B0502040204020203" pitchFamily="34" charset="0"/>
            </a:endParaRPr>
          </a:p>
        </p:txBody>
      </p:sp>
      <p:sp>
        <p:nvSpPr>
          <p:cNvPr id="27" name="Oval 26"/>
          <p:cNvSpPr/>
          <p:nvPr/>
        </p:nvSpPr>
        <p:spPr>
          <a:xfrm>
            <a:off x="644157" y="1702449"/>
            <a:ext cx="5266513" cy="5266513"/>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43" y="2303154"/>
            <a:ext cx="5198625" cy="3727321"/>
          </a:xfrm>
          <a:prstGeom prst="rect">
            <a:avLst/>
          </a:prstGeom>
        </p:spPr>
      </p:pic>
      <p:cxnSp>
        <p:nvCxnSpPr>
          <p:cNvPr id="33" name="Straight Arrow Connector 32"/>
          <p:cNvCxnSpPr/>
          <p:nvPr/>
        </p:nvCxnSpPr>
        <p:spPr>
          <a:xfrm>
            <a:off x="881" y="4730075"/>
            <a:ext cx="10401842" cy="0"/>
          </a:xfrm>
          <a:prstGeom prst="straightConnector1">
            <a:avLst/>
          </a:prstGeom>
          <a:noFill/>
          <a:ln w="76200" cap="flat" cmpd="sng" algn="ctr">
            <a:solidFill>
              <a:srgbClr val="FFB900"/>
            </a:solidFill>
            <a:prstDash val="solid"/>
            <a:headEnd type="none" w="med" len="med"/>
            <a:tailEnd type="none" w="med" len="med"/>
          </a:ln>
          <a:effectLst/>
        </p:spPr>
      </p:cxnSp>
      <p:sp>
        <p:nvSpPr>
          <p:cNvPr id="19" name="Oval 18"/>
          <p:cNvSpPr/>
          <p:nvPr/>
        </p:nvSpPr>
        <p:spPr>
          <a:xfrm>
            <a:off x="6579151" y="4090707"/>
            <a:ext cx="1865207" cy="18652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040" dirty="0">
                <a:solidFill>
                  <a:prstClr val="white"/>
                </a:solidFill>
                <a:latin typeface="Segoe UI Light" panose="020B0502040204020203" pitchFamily="34" charset="0"/>
                <a:cs typeface="Segoe UI Light" panose="020B0502040204020203" pitchFamily="34" charset="0"/>
              </a:rPr>
              <a:t>BUILD</a:t>
            </a:r>
            <a:endParaRPr lang="en-US" sz="2856" dirty="0">
              <a:solidFill>
                <a:prstClr val="white"/>
              </a:solidFill>
              <a:latin typeface="Segoe UI Light" panose="020B0502040204020203" pitchFamily="34" charset="0"/>
              <a:cs typeface="Segoe UI Light" panose="020B0502040204020203" pitchFamily="34" charset="0"/>
            </a:endParaRPr>
          </a:p>
        </p:txBody>
      </p:sp>
      <p:sp>
        <p:nvSpPr>
          <p:cNvPr id="12" name="TextBox 11"/>
          <p:cNvSpPr txBox="1"/>
          <p:nvPr/>
        </p:nvSpPr>
        <p:spPr>
          <a:xfrm>
            <a:off x="1274924" y="4290790"/>
            <a:ext cx="875006"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Mobile</a:t>
            </a:r>
          </a:p>
        </p:txBody>
      </p:sp>
      <p:sp>
        <p:nvSpPr>
          <p:cNvPr id="41" name="TextBox 40"/>
          <p:cNvSpPr txBox="1"/>
          <p:nvPr/>
        </p:nvSpPr>
        <p:spPr>
          <a:xfrm>
            <a:off x="2986848" y="4290790"/>
            <a:ext cx="765467"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Social</a:t>
            </a:r>
          </a:p>
        </p:txBody>
      </p:sp>
      <p:sp>
        <p:nvSpPr>
          <p:cNvPr id="42" name="TextBox 41"/>
          <p:cNvSpPr txBox="1"/>
          <p:nvPr/>
        </p:nvSpPr>
        <p:spPr>
          <a:xfrm>
            <a:off x="4451007" y="4290790"/>
            <a:ext cx="848848" cy="382308"/>
          </a:xfrm>
          <a:prstGeom prst="rect">
            <a:avLst/>
          </a:prstGeom>
          <a:noFill/>
        </p:spPr>
        <p:txBody>
          <a:bodyPr wrap="none" rtlCol="0">
            <a:spAutoFit/>
          </a:bodyPr>
          <a:lstStyle/>
          <a:p>
            <a:pPr defTabSz="932597"/>
            <a:r>
              <a:rPr lang="en-US" sz="1836" dirty="0">
                <a:solidFill>
                  <a:prstClr val="white"/>
                </a:solidFill>
                <a:latin typeface="Segoe UI Light" panose="020B0502040204020203" pitchFamily="34" charset="0"/>
                <a:cs typeface="Segoe UI Light" panose="020B0502040204020203" pitchFamily="34" charset="0"/>
              </a:rPr>
              <a:t>Insight</a:t>
            </a:r>
          </a:p>
        </p:txBody>
      </p:sp>
      <p:sp>
        <p:nvSpPr>
          <p:cNvPr id="43" name="TextBox 42"/>
          <p:cNvSpPr txBox="1"/>
          <p:nvPr/>
        </p:nvSpPr>
        <p:spPr>
          <a:xfrm>
            <a:off x="2646977" y="4746315"/>
            <a:ext cx="1536427" cy="382308"/>
          </a:xfrm>
          <a:prstGeom prst="rect">
            <a:avLst/>
          </a:prstGeom>
          <a:noFill/>
        </p:spPr>
        <p:txBody>
          <a:bodyPr wrap="none" rtlCol="0">
            <a:spAutoFit/>
          </a:bodyPr>
          <a:lstStyle/>
          <a:p>
            <a:pPr defTabSz="932597"/>
            <a:r>
              <a:rPr lang="en-US" sz="1836" dirty="0" err="1">
                <a:solidFill>
                  <a:prstClr val="white"/>
                </a:solidFill>
                <a:latin typeface="Segoe UI Light" panose="020B0502040204020203" pitchFamily="34" charset="0"/>
                <a:cs typeface="Segoe UI Light" panose="020B0502040204020203" pitchFamily="34" charset="0"/>
              </a:rPr>
              <a:t>xRM</a:t>
            </a:r>
            <a:r>
              <a:rPr lang="en-US" sz="1836" dirty="0">
                <a:solidFill>
                  <a:prstClr val="white"/>
                </a:solidFill>
                <a:latin typeface="Segoe UI Light" panose="020B0502040204020203" pitchFamily="34" charset="0"/>
                <a:cs typeface="Segoe UI Light" panose="020B0502040204020203" pitchFamily="34" charset="0"/>
              </a:rPr>
              <a:t> Platform</a:t>
            </a:r>
          </a:p>
        </p:txBody>
      </p:sp>
      <p:sp>
        <p:nvSpPr>
          <p:cNvPr id="40" name="Arc 39"/>
          <p:cNvSpPr/>
          <p:nvPr/>
        </p:nvSpPr>
        <p:spPr bwMode="auto">
          <a:xfrm>
            <a:off x="9106206" y="1797786"/>
            <a:ext cx="2932289" cy="2932289"/>
          </a:xfrm>
          <a:prstGeom prst="arc">
            <a:avLst>
              <a:gd name="adj1" fmla="val 15370957"/>
              <a:gd name="adj2" fmla="val 5431033"/>
            </a:avLst>
          </a:prstGeom>
          <a:noFill/>
          <a:ln w="76200" cap="flat" cmpd="sng" algn="ctr">
            <a:solidFill>
              <a:srgbClr val="FFBE00"/>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26" name="Oval 25"/>
          <p:cNvSpPr/>
          <p:nvPr/>
        </p:nvSpPr>
        <p:spPr>
          <a:xfrm>
            <a:off x="9682769" y="896753"/>
            <a:ext cx="2223927" cy="22239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448" dirty="0">
                <a:solidFill>
                  <a:prstClr val="white"/>
                </a:solidFill>
                <a:latin typeface="Segoe UI Light" panose="020B0502040204020203" pitchFamily="34" charset="0"/>
                <a:cs typeface="Segoe UI Light" panose="020B0502040204020203" pitchFamily="34" charset="0"/>
              </a:rPr>
              <a:t>MANAGE</a:t>
            </a:r>
            <a:endParaRPr lang="en-US" sz="1632" dirty="0">
              <a:solidFill>
                <a:prstClr val="white"/>
              </a:solidFill>
              <a:latin typeface="Segoe UI Light" panose="020B0502040204020203" pitchFamily="34" charset="0"/>
              <a:cs typeface="Segoe UI Light" panose="020B0502040204020203" pitchFamily="34" charset="0"/>
            </a:endParaRPr>
          </a:p>
        </p:txBody>
      </p:sp>
      <p:sp>
        <p:nvSpPr>
          <p:cNvPr id="25" name="Oval 24"/>
          <p:cNvSpPr/>
          <p:nvPr/>
        </p:nvSpPr>
        <p:spPr>
          <a:xfrm>
            <a:off x="9056921" y="3565574"/>
            <a:ext cx="2458428" cy="24584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r>
              <a:rPr lang="en-US" sz="3264" dirty="0">
                <a:solidFill>
                  <a:prstClr val="white"/>
                </a:solidFill>
                <a:latin typeface="Segoe UI Light" panose="020B0502040204020203" pitchFamily="34" charset="0"/>
                <a:cs typeface="Segoe UI Light" panose="020B0502040204020203" pitchFamily="34" charset="0"/>
                <a:sym typeface="Wingdings 2" panose="05020102010507070707" pitchFamily="18" charset="2"/>
              </a:rPr>
              <a:t></a:t>
            </a:r>
            <a:endParaRPr lang="en-US" sz="3264" dirty="0">
              <a:solidFill>
                <a:prstClr val="white"/>
              </a:solidFill>
              <a:latin typeface="Segoe UI Light" panose="020B0502040204020203" pitchFamily="34" charset="0"/>
              <a:cs typeface="Segoe UI Light" panose="020B0502040204020203" pitchFamily="34" charset="0"/>
            </a:endParaRPr>
          </a:p>
          <a:p>
            <a:pPr algn="ctr" defTabSz="932597"/>
            <a:r>
              <a:rPr lang="en-US" sz="2040" dirty="0">
                <a:solidFill>
                  <a:prstClr val="white"/>
                </a:solidFill>
                <a:latin typeface="Segoe UI Light" panose="020B0502040204020203" pitchFamily="34" charset="0"/>
                <a:cs typeface="Segoe UI Light" panose="020B0502040204020203" pitchFamily="34" charset="0"/>
              </a:rPr>
              <a:t>INTEGRATE</a:t>
            </a:r>
            <a:endParaRPr lang="en-US" sz="1632" dirty="0">
              <a:solidFill>
                <a:prstClr val="white"/>
              </a:solidFill>
              <a:latin typeface="Segoe UI Light" panose="020B0502040204020203" pitchFamily="34" charset="0"/>
              <a:cs typeface="Segoe UI Light" panose="020B0502040204020203" pitchFamily="34" charset="0"/>
            </a:endParaRPr>
          </a:p>
        </p:txBody>
      </p:sp>
      <p:sp>
        <p:nvSpPr>
          <p:cNvPr id="15" name="Oval 14"/>
          <p:cNvSpPr/>
          <p:nvPr/>
        </p:nvSpPr>
        <p:spPr>
          <a:xfrm>
            <a:off x="825502" y="5883449"/>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2" name="Freeform 51"/>
          <p:cNvSpPr>
            <a:spLocks noChangeAspect="1" noEditPoints="1"/>
          </p:cNvSpPr>
          <p:nvPr/>
        </p:nvSpPr>
        <p:spPr bwMode="black">
          <a:xfrm>
            <a:off x="1004951" y="6075601"/>
            <a:ext cx="435435" cy="440495"/>
          </a:xfrm>
          <a:custGeom>
            <a:avLst/>
            <a:gdLst>
              <a:gd name="T0" fmla="*/ 747 w 769"/>
              <a:gd name="T1" fmla="*/ 473 h 780"/>
              <a:gd name="T2" fmla="*/ 756 w 769"/>
              <a:gd name="T3" fmla="*/ 394 h 780"/>
              <a:gd name="T4" fmla="*/ 389 w 769"/>
              <a:gd name="T5" fmla="*/ 27 h 780"/>
              <a:gd name="T6" fmla="*/ 326 w 769"/>
              <a:gd name="T7" fmla="*/ 33 h 780"/>
              <a:gd name="T8" fmla="*/ 213 w 769"/>
              <a:gd name="T9" fmla="*/ 0 h 780"/>
              <a:gd name="T10" fmla="*/ 0 w 769"/>
              <a:gd name="T11" fmla="*/ 213 h 780"/>
              <a:gd name="T12" fmla="*/ 29 w 769"/>
              <a:gd name="T13" fmla="*/ 320 h 780"/>
              <a:gd name="T14" fmla="*/ 22 w 769"/>
              <a:gd name="T15" fmla="*/ 394 h 780"/>
              <a:gd name="T16" fmla="*/ 389 w 769"/>
              <a:gd name="T17" fmla="*/ 761 h 780"/>
              <a:gd name="T18" fmla="*/ 456 w 769"/>
              <a:gd name="T19" fmla="*/ 755 h 780"/>
              <a:gd name="T20" fmla="*/ 556 w 769"/>
              <a:gd name="T21" fmla="*/ 780 h 780"/>
              <a:gd name="T22" fmla="*/ 769 w 769"/>
              <a:gd name="T23" fmla="*/ 567 h 780"/>
              <a:gd name="T24" fmla="*/ 747 w 769"/>
              <a:gd name="T25" fmla="*/ 473 h 780"/>
              <a:gd name="T26" fmla="*/ 577 w 769"/>
              <a:gd name="T27" fmla="*/ 570 h 780"/>
              <a:gd name="T28" fmla="*/ 502 w 769"/>
              <a:gd name="T29" fmla="*/ 626 h 780"/>
              <a:gd name="T30" fmla="*/ 388 w 769"/>
              <a:gd name="T31" fmla="*/ 646 h 780"/>
              <a:gd name="T32" fmla="*/ 256 w 769"/>
              <a:gd name="T33" fmla="*/ 619 h 780"/>
              <a:gd name="T34" fmla="*/ 196 w 769"/>
              <a:gd name="T35" fmla="*/ 565 h 780"/>
              <a:gd name="T36" fmla="*/ 172 w 769"/>
              <a:gd name="T37" fmla="*/ 499 h 780"/>
              <a:gd name="T38" fmla="*/ 188 w 769"/>
              <a:gd name="T39" fmla="*/ 464 h 780"/>
              <a:gd name="T40" fmla="*/ 226 w 769"/>
              <a:gd name="T41" fmla="*/ 450 h 780"/>
              <a:gd name="T42" fmla="*/ 258 w 769"/>
              <a:gd name="T43" fmla="*/ 461 h 780"/>
              <a:gd name="T44" fmla="*/ 280 w 769"/>
              <a:gd name="T45" fmla="*/ 493 h 780"/>
              <a:gd name="T46" fmla="*/ 301 w 769"/>
              <a:gd name="T47" fmla="*/ 530 h 780"/>
              <a:gd name="T48" fmla="*/ 332 w 769"/>
              <a:gd name="T49" fmla="*/ 554 h 780"/>
              <a:gd name="T50" fmla="*/ 385 w 769"/>
              <a:gd name="T51" fmla="*/ 563 h 780"/>
              <a:gd name="T52" fmla="*/ 459 w 769"/>
              <a:gd name="T53" fmla="*/ 544 h 780"/>
              <a:gd name="T54" fmla="*/ 486 w 769"/>
              <a:gd name="T55" fmla="*/ 498 h 780"/>
              <a:gd name="T56" fmla="*/ 472 w 769"/>
              <a:gd name="T57" fmla="*/ 463 h 780"/>
              <a:gd name="T58" fmla="*/ 433 w 769"/>
              <a:gd name="T59" fmla="*/ 442 h 780"/>
              <a:gd name="T60" fmla="*/ 365 w 769"/>
              <a:gd name="T61" fmla="*/ 425 h 780"/>
              <a:gd name="T62" fmla="*/ 269 w 769"/>
              <a:gd name="T63" fmla="*/ 396 h 780"/>
              <a:gd name="T64" fmla="*/ 206 w 769"/>
              <a:gd name="T65" fmla="*/ 350 h 780"/>
              <a:gd name="T66" fmla="*/ 182 w 769"/>
              <a:gd name="T67" fmla="*/ 277 h 780"/>
              <a:gd name="T68" fmla="*/ 207 w 769"/>
              <a:gd name="T69" fmla="*/ 202 h 780"/>
              <a:gd name="T70" fmla="*/ 279 w 769"/>
              <a:gd name="T71" fmla="*/ 153 h 780"/>
              <a:gd name="T72" fmla="*/ 386 w 769"/>
              <a:gd name="T73" fmla="*/ 136 h 780"/>
              <a:gd name="T74" fmla="*/ 472 w 769"/>
              <a:gd name="T75" fmla="*/ 147 h 780"/>
              <a:gd name="T76" fmla="*/ 532 w 769"/>
              <a:gd name="T77" fmla="*/ 178 h 780"/>
              <a:gd name="T78" fmla="*/ 568 w 769"/>
              <a:gd name="T79" fmla="*/ 218 h 780"/>
              <a:gd name="T80" fmla="*/ 580 w 769"/>
              <a:gd name="T81" fmla="*/ 259 h 780"/>
              <a:gd name="T82" fmla="*/ 565 w 769"/>
              <a:gd name="T83" fmla="*/ 295 h 780"/>
              <a:gd name="T84" fmla="*/ 527 w 769"/>
              <a:gd name="T85" fmla="*/ 311 h 780"/>
              <a:gd name="T86" fmla="*/ 495 w 769"/>
              <a:gd name="T87" fmla="*/ 301 h 780"/>
              <a:gd name="T88" fmla="*/ 473 w 769"/>
              <a:gd name="T89" fmla="*/ 272 h 780"/>
              <a:gd name="T90" fmla="*/ 440 w 769"/>
              <a:gd name="T91" fmla="*/ 231 h 780"/>
              <a:gd name="T92" fmla="*/ 379 w 769"/>
              <a:gd name="T93" fmla="*/ 217 h 780"/>
              <a:gd name="T94" fmla="*/ 316 w 769"/>
              <a:gd name="T95" fmla="*/ 232 h 780"/>
              <a:gd name="T96" fmla="*/ 293 w 769"/>
              <a:gd name="T97" fmla="*/ 268 h 780"/>
              <a:gd name="T98" fmla="*/ 300 w 769"/>
              <a:gd name="T99" fmla="*/ 289 h 780"/>
              <a:gd name="T100" fmla="*/ 322 w 769"/>
              <a:gd name="T101" fmla="*/ 306 h 780"/>
              <a:gd name="T102" fmla="*/ 352 w 769"/>
              <a:gd name="T103" fmla="*/ 317 h 780"/>
              <a:gd name="T104" fmla="*/ 402 w 769"/>
              <a:gd name="T105" fmla="*/ 329 h 780"/>
              <a:gd name="T106" fmla="*/ 483 w 769"/>
              <a:gd name="T107" fmla="*/ 351 h 780"/>
              <a:gd name="T108" fmla="*/ 546 w 769"/>
              <a:gd name="T109" fmla="*/ 379 h 780"/>
              <a:gd name="T110" fmla="*/ 588 w 769"/>
              <a:gd name="T111" fmla="*/ 423 h 780"/>
              <a:gd name="T112" fmla="*/ 603 w 769"/>
              <a:gd name="T113" fmla="*/ 488 h 780"/>
              <a:gd name="T114" fmla="*/ 577 w 769"/>
              <a:gd name="T115" fmla="*/ 57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80">
                <a:moveTo>
                  <a:pt x="747" y="473"/>
                </a:moveTo>
                <a:cubicBezTo>
                  <a:pt x="753" y="448"/>
                  <a:pt x="756" y="421"/>
                  <a:pt x="756" y="394"/>
                </a:cubicBezTo>
                <a:cubicBezTo>
                  <a:pt x="756" y="192"/>
                  <a:pt x="591" y="27"/>
                  <a:pt x="389" y="27"/>
                </a:cubicBezTo>
                <a:cubicBezTo>
                  <a:pt x="367" y="27"/>
                  <a:pt x="346" y="29"/>
                  <a:pt x="326" y="33"/>
                </a:cubicBezTo>
                <a:cubicBezTo>
                  <a:pt x="293" y="12"/>
                  <a:pt x="254" y="0"/>
                  <a:pt x="213" y="0"/>
                </a:cubicBezTo>
                <a:cubicBezTo>
                  <a:pt x="95" y="0"/>
                  <a:pt x="0" y="95"/>
                  <a:pt x="0" y="213"/>
                </a:cubicBezTo>
                <a:cubicBezTo>
                  <a:pt x="0" y="252"/>
                  <a:pt x="11" y="289"/>
                  <a:pt x="29" y="320"/>
                </a:cubicBezTo>
                <a:cubicBezTo>
                  <a:pt x="24" y="344"/>
                  <a:pt x="22" y="369"/>
                  <a:pt x="22" y="394"/>
                </a:cubicBezTo>
                <a:cubicBezTo>
                  <a:pt x="22" y="597"/>
                  <a:pt x="186" y="761"/>
                  <a:pt x="389" y="761"/>
                </a:cubicBezTo>
                <a:cubicBezTo>
                  <a:pt x="412" y="761"/>
                  <a:pt x="434" y="759"/>
                  <a:pt x="456" y="755"/>
                </a:cubicBezTo>
                <a:cubicBezTo>
                  <a:pt x="486" y="771"/>
                  <a:pt x="520" y="780"/>
                  <a:pt x="556" y="780"/>
                </a:cubicBezTo>
                <a:cubicBezTo>
                  <a:pt x="674" y="780"/>
                  <a:pt x="769" y="685"/>
                  <a:pt x="769" y="567"/>
                </a:cubicBezTo>
                <a:cubicBezTo>
                  <a:pt x="769" y="534"/>
                  <a:pt x="761" y="501"/>
                  <a:pt x="747" y="473"/>
                </a:cubicBezTo>
                <a:close/>
                <a:moveTo>
                  <a:pt x="577" y="570"/>
                </a:moveTo>
                <a:cubicBezTo>
                  <a:pt x="560" y="594"/>
                  <a:pt x="535" y="613"/>
                  <a:pt x="502" y="626"/>
                </a:cubicBezTo>
                <a:cubicBezTo>
                  <a:pt x="470" y="640"/>
                  <a:pt x="432" y="646"/>
                  <a:pt x="388" y="646"/>
                </a:cubicBezTo>
                <a:cubicBezTo>
                  <a:pt x="335" y="646"/>
                  <a:pt x="291" y="637"/>
                  <a:pt x="256" y="619"/>
                </a:cubicBezTo>
                <a:cubicBezTo>
                  <a:pt x="232" y="605"/>
                  <a:pt x="211" y="587"/>
                  <a:pt x="196" y="565"/>
                </a:cubicBezTo>
                <a:cubicBezTo>
                  <a:pt x="180" y="543"/>
                  <a:pt x="172" y="520"/>
                  <a:pt x="172" y="499"/>
                </a:cubicBezTo>
                <a:cubicBezTo>
                  <a:pt x="172" y="485"/>
                  <a:pt x="177" y="474"/>
                  <a:pt x="188" y="464"/>
                </a:cubicBezTo>
                <a:cubicBezTo>
                  <a:pt x="198" y="455"/>
                  <a:pt x="211" y="450"/>
                  <a:pt x="226" y="450"/>
                </a:cubicBezTo>
                <a:cubicBezTo>
                  <a:pt x="239" y="450"/>
                  <a:pt x="249" y="454"/>
                  <a:pt x="258" y="461"/>
                </a:cubicBezTo>
                <a:cubicBezTo>
                  <a:pt x="267" y="468"/>
                  <a:pt x="274" y="479"/>
                  <a:pt x="280" y="493"/>
                </a:cubicBezTo>
                <a:cubicBezTo>
                  <a:pt x="286" y="508"/>
                  <a:pt x="293" y="520"/>
                  <a:pt x="301" y="530"/>
                </a:cubicBezTo>
                <a:cubicBezTo>
                  <a:pt x="308" y="540"/>
                  <a:pt x="318" y="548"/>
                  <a:pt x="332" y="554"/>
                </a:cubicBezTo>
                <a:cubicBezTo>
                  <a:pt x="345" y="560"/>
                  <a:pt x="363" y="563"/>
                  <a:pt x="385" y="563"/>
                </a:cubicBezTo>
                <a:cubicBezTo>
                  <a:pt x="415" y="563"/>
                  <a:pt x="440" y="557"/>
                  <a:pt x="459" y="544"/>
                </a:cubicBezTo>
                <a:cubicBezTo>
                  <a:pt x="477" y="532"/>
                  <a:pt x="486" y="517"/>
                  <a:pt x="486" y="498"/>
                </a:cubicBezTo>
                <a:cubicBezTo>
                  <a:pt x="486" y="484"/>
                  <a:pt x="481" y="472"/>
                  <a:pt x="472" y="463"/>
                </a:cubicBezTo>
                <a:cubicBezTo>
                  <a:pt x="462" y="454"/>
                  <a:pt x="449" y="447"/>
                  <a:pt x="433" y="442"/>
                </a:cubicBezTo>
                <a:cubicBezTo>
                  <a:pt x="416" y="437"/>
                  <a:pt x="393" y="431"/>
                  <a:pt x="365" y="425"/>
                </a:cubicBezTo>
                <a:cubicBezTo>
                  <a:pt x="327" y="417"/>
                  <a:pt x="295" y="407"/>
                  <a:pt x="269" y="396"/>
                </a:cubicBezTo>
                <a:cubicBezTo>
                  <a:pt x="243" y="385"/>
                  <a:pt x="222" y="370"/>
                  <a:pt x="206" y="350"/>
                </a:cubicBezTo>
                <a:cubicBezTo>
                  <a:pt x="190" y="331"/>
                  <a:pt x="182" y="306"/>
                  <a:pt x="182" y="277"/>
                </a:cubicBezTo>
                <a:cubicBezTo>
                  <a:pt x="182" y="249"/>
                  <a:pt x="191" y="224"/>
                  <a:pt x="207" y="202"/>
                </a:cubicBezTo>
                <a:cubicBezTo>
                  <a:pt x="224" y="181"/>
                  <a:pt x="248" y="164"/>
                  <a:pt x="279" y="153"/>
                </a:cubicBezTo>
                <a:cubicBezTo>
                  <a:pt x="309" y="142"/>
                  <a:pt x="345" y="136"/>
                  <a:pt x="386" y="136"/>
                </a:cubicBezTo>
                <a:cubicBezTo>
                  <a:pt x="419" y="136"/>
                  <a:pt x="448" y="140"/>
                  <a:pt x="472" y="147"/>
                </a:cubicBezTo>
                <a:cubicBezTo>
                  <a:pt x="496" y="155"/>
                  <a:pt x="516" y="165"/>
                  <a:pt x="532" y="178"/>
                </a:cubicBezTo>
                <a:cubicBezTo>
                  <a:pt x="549" y="190"/>
                  <a:pt x="561" y="204"/>
                  <a:pt x="568" y="218"/>
                </a:cubicBezTo>
                <a:cubicBezTo>
                  <a:pt x="576" y="232"/>
                  <a:pt x="580" y="246"/>
                  <a:pt x="580" y="259"/>
                </a:cubicBezTo>
                <a:cubicBezTo>
                  <a:pt x="580" y="273"/>
                  <a:pt x="575" y="284"/>
                  <a:pt x="565" y="295"/>
                </a:cubicBezTo>
                <a:cubicBezTo>
                  <a:pt x="555" y="305"/>
                  <a:pt x="542" y="311"/>
                  <a:pt x="527" y="311"/>
                </a:cubicBezTo>
                <a:cubicBezTo>
                  <a:pt x="513" y="311"/>
                  <a:pt x="503" y="307"/>
                  <a:pt x="495" y="301"/>
                </a:cubicBezTo>
                <a:cubicBezTo>
                  <a:pt x="488" y="295"/>
                  <a:pt x="481" y="285"/>
                  <a:pt x="473" y="272"/>
                </a:cubicBezTo>
                <a:cubicBezTo>
                  <a:pt x="464" y="254"/>
                  <a:pt x="453" y="241"/>
                  <a:pt x="440" y="231"/>
                </a:cubicBezTo>
                <a:cubicBezTo>
                  <a:pt x="428" y="221"/>
                  <a:pt x="407" y="217"/>
                  <a:pt x="379" y="217"/>
                </a:cubicBezTo>
                <a:cubicBezTo>
                  <a:pt x="353" y="217"/>
                  <a:pt x="331" y="222"/>
                  <a:pt x="316" y="232"/>
                </a:cubicBezTo>
                <a:cubicBezTo>
                  <a:pt x="300" y="242"/>
                  <a:pt x="293" y="254"/>
                  <a:pt x="293" y="268"/>
                </a:cubicBezTo>
                <a:cubicBezTo>
                  <a:pt x="293" y="276"/>
                  <a:pt x="295" y="283"/>
                  <a:pt x="300" y="289"/>
                </a:cubicBezTo>
                <a:cubicBezTo>
                  <a:pt x="305" y="295"/>
                  <a:pt x="313" y="301"/>
                  <a:pt x="322" y="306"/>
                </a:cubicBezTo>
                <a:cubicBezTo>
                  <a:pt x="332" y="310"/>
                  <a:pt x="342" y="314"/>
                  <a:pt x="352" y="317"/>
                </a:cubicBezTo>
                <a:cubicBezTo>
                  <a:pt x="362" y="320"/>
                  <a:pt x="379" y="324"/>
                  <a:pt x="402" y="329"/>
                </a:cubicBezTo>
                <a:cubicBezTo>
                  <a:pt x="432" y="336"/>
                  <a:pt x="459" y="343"/>
                  <a:pt x="483" y="351"/>
                </a:cubicBezTo>
                <a:cubicBezTo>
                  <a:pt x="508" y="359"/>
                  <a:pt x="529" y="368"/>
                  <a:pt x="546" y="379"/>
                </a:cubicBezTo>
                <a:cubicBezTo>
                  <a:pt x="564" y="391"/>
                  <a:pt x="578" y="406"/>
                  <a:pt x="588" y="423"/>
                </a:cubicBezTo>
                <a:cubicBezTo>
                  <a:pt x="598" y="441"/>
                  <a:pt x="603" y="462"/>
                  <a:pt x="603" y="488"/>
                </a:cubicBezTo>
                <a:cubicBezTo>
                  <a:pt x="603" y="518"/>
                  <a:pt x="594" y="545"/>
                  <a:pt x="577" y="570"/>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4" name="Oval 53"/>
          <p:cNvSpPr/>
          <p:nvPr/>
        </p:nvSpPr>
        <p:spPr>
          <a:xfrm>
            <a:off x="4599289" y="6129706"/>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3" name="Freeform 52"/>
          <p:cNvSpPr>
            <a:spLocks noChangeAspect="1" noEditPoints="1"/>
          </p:cNvSpPr>
          <p:nvPr/>
        </p:nvSpPr>
        <p:spPr bwMode="black">
          <a:xfrm>
            <a:off x="4807331" y="6363349"/>
            <a:ext cx="394487" cy="373041"/>
          </a:xfrm>
          <a:custGeom>
            <a:avLst/>
            <a:gdLst>
              <a:gd name="T0" fmla="*/ 513 w 589"/>
              <a:gd name="T1" fmla="*/ 0 h 556"/>
              <a:gd name="T2" fmla="*/ 76 w 589"/>
              <a:gd name="T3" fmla="*/ 0 h 556"/>
              <a:gd name="T4" fmla="*/ 0 w 589"/>
              <a:gd name="T5" fmla="*/ 76 h 556"/>
              <a:gd name="T6" fmla="*/ 0 w 589"/>
              <a:gd name="T7" fmla="*/ 412 h 556"/>
              <a:gd name="T8" fmla="*/ 76 w 589"/>
              <a:gd name="T9" fmla="*/ 488 h 556"/>
              <a:gd name="T10" fmla="*/ 155 w 589"/>
              <a:gd name="T11" fmla="*/ 488 h 556"/>
              <a:gd name="T12" fmla="*/ 155 w 589"/>
              <a:gd name="T13" fmla="*/ 556 h 556"/>
              <a:gd name="T14" fmla="*/ 251 w 589"/>
              <a:gd name="T15" fmla="*/ 488 h 556"/>
              <a:gd name="T16" fmla="*/ 513 w 589"/>
              <a:gd name="T17" fmla="*/ 488 h 556"/>
              <a:gd name="T18" fmla="*/ 589 w 589"/>
              <a:gd name="T19" fmla="*/ 412 h 556"/>
              <a:gd name="T20" fmla="*/ 589 w 589"/>
              <a:gd name="T21" fmla="*/ 76 h 556"/>
              <a:gd name="T22" fmla="*/ 513 w 589"/>
              <a:gd name="T23" fmla="*/ 0 h 556"/>
              <a:gd name="T24" fmla="*/ 413 w 589"/>
              <a:gd name="T25" fmla="*/ 119 h 556"/>
              <a:gd name="T26" fmla="*/ 439 w 589"/>
              <a:gd name="T27" fmla="*/ 126 h 556"/>
              <a:gd name="T28" fmla="*/ 432 w 589"/>
              <a:gd name="T29" fmla="*/ 153 h 556"/>
              <a:gd name="T30" fmla="*/ 322 w 589"/>
              <a:gd name="T31" fmla="*/ 193 h 556"/>
              <a:gd name="T32" fmla="*/ 413 w 589"/>
              <a:gd name="T33" fmla="*/ 119 h 556"/>
              <a:gd name="T34" fmla="*/ 315 w 589"/>
              <a:gd name="T35" fmla="*/ 108 h 556"/>
              <a:gd name="T36" fmla="*/ 314 w 589"/>
              <a:gd name="T37" fmla="*/ 109 h 556"/>
              <a:gd name="T38" fmla="*/ 315 w 589"/>
              <a:gd name="T39" fmla="*/ 109 h 556"/>
              <a:gd name="T40" fmla="*/ 313 w 589"/>
              <a:gd name="T41" fmla="*/ 113 h 556"/>
              <a:gd name="T42" fmla="*/ 223 w 589"/>
              <a:gd name="T43" fmla="*/ 337 h 556"/>
              <a:gd name="T44" fmla="*/ 144 w 589"/>
              <a:gd name="T45" fmla="*/ 405 h 556"/>
              <a:gd name="T46" fmla="*/ 123 w 589"/>
              <a:gd name="T47" fmla="*/ 403 h 556"/>
              <a:gd name="T48" fmla="*/ 111 w 589"/>
              <a:gd name="T49" fmla="*/ 381 h 556"/>
              <a:gd name="T50" fmla="*/ 129 w 589"/>
              <a:gd name="T51" fmla="*/ 368 h 556"/>
              <a:gd name="T52" fmla="*/ 141 w 589"/>
              <a:gd name="T53" fmla="*/ 368 h 556"/>
              <a:gd name="T54" fmla="*/ 185 w 589"/>
              <a:gd name="T55" fmla="*/ 329 h 556"/>
              <a:gd name="T56" fmla="*/ 190 w 589"/>
              <a:gd name="T57" fmla="*/ 318 h 556"/>
              <a:gd name="T58" fmla="*/ 104 w 589"/>
              <a:gd name="T59" fmla="*/ 107 h 556"/>
              <a:gd name="T60" fmla="*/ 116 w 589"/>
              <a:gd name="T61" fmla="*/ 81 h 556"/>
              <a:gd name="T62" fmla="*/ 143 w 589"/>
              <a:gd name="T63" fmla="*/ 91 h 556"/>
              <a:gd name="T64" fmla="*/ 144 w 589"/>
              <a:gd name="T65" fmla="*/ 94 h 556"/>
              <a:gd name="T66" fmla="*/ 144 w 589"/>
              <a:gd name="T67" fmla="*/ 94 h 556"/>
              <a:gd name="T68" fmla="*/ 211 w 589"/>
              <a:gd name="T69" fmla="*/ 265 h 556"/>
              <a:gd name="T70" fmla="*/ 213 w 589"/>
              <a:gd name="T71" fmla="*/ 265 h 556"/>
              <a:gd name="T72" fmla="*/ 276 w 589"/>
              <a:gd name="T73" fmla="*/ 97 h 556"/>
              <a:gd name="T74" fmla="*/ 277 w 589"/>
              <a:gd name="T75" fmla="*/ 97 h 556"/>
              <a:gd name="T76" fmla="*/ 277 w 589"/>
              <a:gd name="T77" fmla="*/ 96 h 556"/>
              <a:gd name="T78" fmla="*/ 277 w 589"/>
              <a:gd name="T79" fmla="*/ 95 h 556"/>
              <a:gd name="T80" fmla="*/ 302 w 589"/>
              <a:gd name="T81" fmla="*/ 83 h 556"/>
              <a:gd name="T82" fmla="*/ 315 w 589"/>
              <a:gd name="T83" fmla="*/ 108 h 556"/>
              <a:gd name="T84" fmla="*/ 439 w 589"/>
              <a:gd name="T85" fmla="*/ 363 h 556"/>
              <a:gd name="T86" fmla="*/ 413 w 589"/>
              <a:gd name="T87" fmla="*/ 370 h 556"/>
              <a:gd name="T88" fmla="*/ 322 w 589"/>
              <a:gd name="T89" fmla="*/ 296 h 556"/>
              <a:gd name="T90" fmla="*/ 432 w 589"/>
              <a:gd name="T91" fmla="*/ 336 h 556"/>
              <a:gd name="T92" fmla="*/ 439 w 589"/>
              <a:gd name="T93" fmla="*/ 363 h 556"/>
              <a:gd name="T94" fmla="*/ 467 w 589"/>
              <a:gd name="T95" fmla="*/ 263 h 556"/>
              <a:gd name="T96" fmla="*/ 351 w 589"/>
              <a:gd name="T97" fmla="*/ 244 h 556"/>
              <a:gd name="T98" fmla="*/ 467 w 589"/>
              <a:gd name="T99" fmla="*/ 224 h 556"/>
              <a:gd name="T100" fmla="*/ 486 w 589"/>
              <a:gd name="T101" fmla="*/ 243 h 556"/>
              <a:gd name="T102" fmla="*/ 467 w 589"/>
              <a:gd name="T103" fmla="*/ 26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9" h="556">
                <a:moveTo>
                  <a:pt x="513" y="0"/>
                </a:moveTo>
                <a:cubicBezTo>
                  <a:pt x="76" y="0"/>
                  <a:pt x="76" y="0"/>
                  <a:pt x="76" y="0"/>
                </a:cubicBezTo>
                <a:cubicBezTo>
                  <a:pt x="35" y="0"/>
                  <a:pt x="0" y="34"/>
                  <a:pt x="0" y="76"/>
                </a:cubicBezTo>
                <a:cubicBezTo>
                  <a:pt x="0" y="412"/>
                  <a:pt x="0" y="412"/>
                  <a:pt x="0" y="412"/>
                </a:cubicBezTo>
                <a:cubicBezTo>
                  <a:pt x="0" y="454"/>
                  <a:pt x="35" y="488"/>
                  <a:pt x="76" y="488"/>
                </a:cubicBezTo>
                <a:cubicBezTo>
                  <a:pt x="155" y="488"/>
                  <a:pt x="155" y="488"/>
                  <a:pt x="155" y="488"/>
                </a:cubicBezTo>
                <a:cubicBezTo>
                  <a:pt x="155" y="556"/>
                  <a:pt x="155" y="556"/>
                  <a:pt x="155" y="556"/>
                </a:cubicBezTo>
                <a:cubicBezTo>
                  <a:pt x="251" y="488"/>
                  <a:pt x="251" y="488"/>
                  <a:pt x="251" y="488"/>
                </a:cubicBezTo>
                <a:cubicBezTo>
                  <a:pt x="513" y="488"/>
                  <a:pt x="513" y="488"/>
                  <a:pt x="513" y="488"/>
                </a:cubicBezTo>
                <a:cubicBezTo>
                  <a:pt x="554" y="488"/>
                  <a:pt x="589" y="454"/>
                  <a:pt x="589" y="412"/>
                </a:cubicBezTo>
                <a:cubicBezTo>
                  <a:pt x="589" y="76"/>
                  <a:pt x="589" y="76"/>
                  <a:pt x="589" y="76"/>
                </a:cubicBezTo>
                <a:cubicBezTo>
                  <a:pt x="589" y="34"/>
                  <a:pt x="554" y="0"/>
                  <a:pt x="513" y="0"/>
                </a:cubicBezTo>
                <a:close/>
                <a:moveTo>
                  <a:pt x="413" y="119"/>
                </a:moveTo>
                <a:cubicBezTo>
                  <a:pt x="422" y="114"/>
                  <a:pt x="434" y="117"/>
                  <a:pt x="439" y="126"/>
                </a:cubicBezTo>
                <a:cubicBezTo>
                  <a:pt x="445" y="136"/>
                  <a:pt x="441" y="147"/>
                  <a:pt x="432" y="153"/>
                </a:cubicBezTo>
                <a:cubicBezTo>
                  <a:pt x="423" y="158"/>
                  <a:pt x="328" y="203"/>
                  <a:pt x="322" y="193"/>
                </a:cubicBezTo>
                <a:cubicBezTo>
                  <a:pt x="317" y="184"/>
                  <a:pt x="403" y="124"/>
                  <a:pt x="413" y="119"/>
                </a:cubicBezTo>
                <a:close/>
                <a:moveTo>
                  <a:pt x="315" y="108"/>
                </a:moveTo>
                <a:cubicBezTo>
                  <a:pt x="315" y="108"/>
                  <a:pt x="315" y="108"/>
                  <a:pt x="314" y="109"/>
                </a:cubicBezTo>
                <a:cubicBezTo>
                  <a:pt x="315" y="109"/>
                  <a:pt x="315" y="109"/>
                  <a:pt x="315" y="109"/>
                </a:cubicBezTo>
                <a:cubicBezTo>
                  <a:pt x="314" y="110"/>
                  <a:pt x="314" y="111"/>
                  <a:pt x="313" y="113"/>
                </a:cubicBezTo>
                <a:cubicBezTo>
                  <a:pt x="309" y="122"/>
                  <a:pt x="223" y="337"/>
                  <a:pt x="223" y="337"/>
                </a:cubicBezTo>
                <a:cubicBezTo>
                  <a:pt x="207" y="377"/>
                  <a:pt x="191" y="405"/>
                  <a:pt x="144" y="405"/>
                </a:cubicBezTo>
                <a:cubicBezTo>
                  <a:pt x="137" y="405"/>
                  <a:pt x="130" y="404"/>
                  <a:pt x="123" y="403"/>
                </a:cubicBezTo>
                <a:cubicBezTo>
                  <a:pt x="114" y="400"/>
                  <a:pt x="108" y="391"/>
                  <a:pt x="111" y="381"/>
                </a:cubicBezTo>
                <a:cubicBezTo>
                  <a:pt x="113" y="373"/>
                  <a:pt x="121" y="367"/>
                  <a:pt x="129" y="368"/>
                </a:cubicBezTo>
                <a:cubicBezTo>
                  <a:pt x="130" y="368"/>
                  <a:pt x="138" y="368"/>
                  <a:pt x="141" y="368"/>
                </a:cubicBezTo>
                <a:cubicBezTo>
                  <a:pt x="167" y="368"/>
                  <a:pt x="176" y="353"/>
                  <a:pt x="185" y="329"/>
                </a:cubicBezTo>
                <a:cubicBezTo>
                  <a:pt x="190" y="318"/>
                  <a:pt x="190" y="318"/>
                  <a:pt x="190" y="318"/>
                </a:cubicBezTo>
                <a:cubicBezTo>
                  <a:pt x="190" y="318"/>
                  <a:pt x="112" y="128"/>
                  <a:pt x="104" y="107"/>
                </a:cubicBezTo>
                <a:cubicBezTo>
                  <a:pt x="100" y="96"/>
                  <a:pt x="106" y="85"/>
                  <a:pt x="116" y="81"/>
                </a:cubicBezTo>
                <a:cubicBezTo>
                  <a:pt x="127" y="77"/>
                  <a:pt x="138" y="82"/>
                  <a:pt x="143" y="91"/>
                </a:cubicBezTo>
                <a:cubicBezTo>
                  <a:pt x="144" y="94"/>
                  <a:pt x="144" y="94"/>
                  <a:pt x="144" y="94"/>
                </a:cubicBezTo>
                <a:cubicBezTo>
                  <a:pt x="144" y="94"/>
                  <a:pt x="144" y="94"/>
                  <a:pt x="144" y="94"/>
                </a:cubicBezTo>
                <a:cubicBezTo>
                  <a:pt x="211" y="265"/>
                  <a:pt x="211" y="265"/>
                  <a:pt x="211" y="265"/>
                </a:cubicBezTo>
                <a:cubicBezTo>
                  <a:pt x="213" y="265"/>
                  <a:pt x="213" y="265"/>
                  <a:pt x="213" y="265"/>
                </a:cubicBezTo>
                <a:cubicBezTo>
                  <a:pt x="213" y="265"/>
                  <a:pt x="270" y="115"/>
                  <a:pt x="276" y="97"/>
                </a:cubicBezTo>
                <a:cubicBezTo>
                  <a:pt x="277" y="97"/>
                  <a:pt x="277" y="97"/>
                  <a:pt x="277" y="97"/>
                </a:cubicBezTo>
                <a:cubicBezTo>
                  <a:pt x="277" y="96"/>
                  <a:pt x="277" y="96"/>
                  <a:pt x="277" y="96"/>
                </a:cubicBezTo>
                <a:cubicBezTo>
                  <a:pt x="277" y="96"/>
                  <a:pt x="277" y="95"/>
                  <a:pt x="277" y="95"/>
                </a:cubicBezTo>
                <a:cubicBezTo>
                  <a:pt x="281" y="85"/>
                  <a:pt x="292" y="80"/>
                  <a:pt x="302" y="83"/>
                </a:cubicBezTo>
                <a:cubicBezTo>
                  <a:pt x="312" y="86"/>
                  <a:pt x="318" y="97"/>
                  <a:pt x="315" y="108"/>
                </a:cubicBezTo>
                <a:close/>
                <a:moveTo>
                  <a:pt x="439" y="363"/>
                </a:moveTo>
                <a:cubicBezTo>
                  <a:pt x="434" y="372"/>
                  <a:pt x="422" y="376"/>
                  <a:pt x="413" y="370"/>
                </a:cubicBezTo>
                <a:cubicBezTo>
                  <a:pt x="403" y="365"/>
                  <a:pt x="317" y="305"/>
                  <a:pt x="322" y="296"/>
                </a:cubicBezTo>
                <a:cubicBezTo>
                  <a:pt x="328" y="286"/>
                  <a:pt x="423" y="331"/>
                  <a:pt x="432" y="336"/>
                </a:cubicBezTo>
                <a:cubicBezTo>
                  <a:pt x="441" y="342"/>
                  <a:pt x="445" y="353"/>
                  <a:pt x="439" y="363"/>
                </a:cubicBezTo>
                <a:close/>
                <a:moveTo>
                  <a:pt x="467" y="263"/>
                </a:moveTo>
                <a:cubicBezTo>
                  <a:pt x="456" y="263"/>
                  <a:pt x="351" y="255"/>
                  <a:pt x="351" y="244"/>
                </a:cubicBezTo>
                <a:cubicBezTo>
                  <a:pt x="351" y="234"/>
                  <a:pt x="456" y="224"/>
                  <a:pt x="467" y="224"/>
                </a:cubicBezTo>
                <a:cubicBezTo>
                  <a:pt x="477" y="224"/>
                  <a:pt x="486" y="232"/>
                  <a:pt x="486" y="243"/>
                </a:cubicBezTo>
                <a:cubicBezTo>
                  <a:pt x="486" y="254"/>
                  <a:pt x="477" y="263"/>
                  <a:pt x="467" y="26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55" name="Oval 54"/>
          <p:cNvSpPr/>
          <p:nvPr/>
        </p:nvSpPr>
        <p:spPr>
          <a:xfrm>
            <a:off x="339334" y="2570305"/>
            <a:ext cx="797226" cy="797226"/>
          </a:xfrm>
          <a:prstGeom prst="ellipse">
            <a:avLst/>
          </a:prstGeom>
          <a:solidFill>
            <a:srgbClr val="0039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sp>
        <p:nvSpPr>
          <p:cNvPr id="51" name="Freeform 50"/>
          <p:cNvSpPr>
            <a:spLocks noChangeAspect="1"/>
          </p:cNvSpPr>
          <p:nvPr/>
        </p:nvSpPr>
        <p:spPr bwMode="black">
          <a:xfrm>
            <a:off x="547882" y="2766967"/>
            <a:ext cx="357608" cy="428921"/>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defRPr/>
            </a:pPr>
            <a:endParaRPr lang="en-US" sz="1836" dirty="0">
              <a:solidFill>
                <a:srgbClr val="FFFFFF"/>
              </a:solidFill>
              <a:latin typeface="Segoe UI Light" panose="020B0502040204020203" pitchFamily="34" charset="0"/>
              <a:cs typeface="Segoe UI Light" panose="020B0502040204020203" pitchFamily="34" charset="0"/>
            </a:endParaRPr>
          </a:p>
        </p:txBody>
      </p:sp>
      <p:sp>
        <p:nvSpPr>
          <p:cNvPr id="24" name="Oval 23"/>
          <p:cNvSpPr/>
          <p:nvPr/>
        </p:nvSpPr>
        <p:spPr>
          <a:xfrm>
            <a:off x="9558890" y="781878"/>
            <a:ext cx="2459153" cy="2459153"/>
          </a:xfrm>
          <a:prstGeom prst="ellipse">
            <a:avLst/>
          </a:prstGeom>
          <a:noFill/>
          <a:ln cmpd="dbl">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Light" panose="020B0502040204020203" pitchFamily="34" charset="0"/>
              <a:cs typeface="Segoe UI Light" panose="020B0502040204020203" pitchFamily="34" charset="0"/>
            </a:endParaRPr>
          </a:p>
        </p:txBody>
      </p:sp>
      <p:graphicFrame>
        <p:nvGraphicFramePr>
          <p:cNvPr id="28" name="Table 27"/>
          <p:cNvGraphicFramePr>
            <a:graphicFrameLocks noGrp="1"/>
          </p:cNvGraphicFramePr>
          <p:nvPr>
            <p:extLst/>
          </p:nvPr>
        </p:nvGraphicFramePr>
        <p:xfrm>
          <a:off x="6720206" y="830788"/>
          <a:ext cx="4144904" cy="3108680"/>
        </p:xfrm>
        <a:graphic>
          <a:graphicData uri="http://schemas.openxmlformats.org/drawingml/2006/table">
            <a:tbl>
              <a:tblPr firstRow="1" bandRow="1">
                <a:tableStyleId>{5C22544A-7EE6-4342-B048-85BDC9FD1C3A}</a:tableStyleId>
              </a:tblPr>
              <a:tblGrid>
                <a:gridCol w="4144904">
                  <a:extLst>
                    <a:ext uri="{9D8B030D-6E8A-4147-A177-3AD203B41FA5}">
                      <a16:colId xmlns:a16="http://schemas.microsoft.com/office/drawing/2014/main" xmlns="" val="20000"/>
                    </a:ext>
                  </a:extLst>
                </a:gridCol>
              </a:tblGrid>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mj-lt"/>
                          <a:sym typeface="Wingdings 2" panose="05020102010507070707" pitchFamily="18" charset="2"/>
                        </a:rPr>
                        <a:t>Central Management Portal</a:t>
                      </a:r>
                      <a:endParaRPr lang="en-US" sz="1400" b="0" dirty="0" smtClean="0">
                        <a:solidFill>
                          <a:schemeClr val="bg1"/>
                        </a:solidFill>
                        <a:latin typeface="+mj-lt"/>
                      </a:endParaRP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mj-lt"/>
                        </a:rPr>
                        <a:t>Solution Versioning</a:t>
                      </a:r>
                    </a:p>
                  </a:txBody>
                  <a:tcPr marL="93260" marR="93260" marT="46630" marB="4663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10868">
                <a:tc>
                  <a:txBody>
                    <a:bodyPr/>
                    <a:lstStyle/>
                    <a:p>
                      <a:pPr marL="0" indent="0">
                        <a:buFontTx/>
                        <a:buNone/>
                      </a:pPr>
                      <a:r>
                        <a:rPr lang="en-US" sz="1400" dirty="0" smtClean="0">
                          <a:solidFill>
                            <a:schemeClr val="bg1"/>
                          </a:solidFill>
                          <a:latin typeface="+mj-lt"/>
                        </a:rPr>
                        <a:t>Sandbox Environments</a:t>
                      </a:r>
                      <a:endParaRPr lang="en-US" sz="1400" dirty="0">
                        <a:solidFill>
                          <a:schemeClr val="bg1"/>
                        </a:solidFill>
                        <a:latin typeface="+mj-lt"/>
                      </a:endParaRPr>
                    </a:p>
                  </a:txBody>
                  <a:tcPr marL="93260" marR="93260" marT="46630" marB="4663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Deployment Choices</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Data Access and Management API</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bg1"/>
                          </a:solidFill>
                          <a:latin typeface="+mj-lt"/>
                          <a:ea typeface="+mn-ea"/>
                          <a:cs typeface="+mn-cs"/>
                          <a:sym typeface="Wingdings 2" panose="05020102010507070707" pitchFamily="18" charset="2"/>
                        </a:rPr>
                        <a:t>Scalable</a:t>
                      </a:r>
                      <a:endParaRPr lang="en-US" sz="1400" dirty="0" smtClean="0">
                        <a:solidFill>
                          <a:schemeClr val="bg1"/>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mj-lt"/>
                        </a:rPr>
                        <a:t>Maintainable</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10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mj-lt"/>
                          <a:ea typeface="+mn-ea"/>
                          <a:cs typeface="+mn-cs"/>
                        </a:rPr>
                        <a:t>Upgradeable on your terms</a:t>
                      </a: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395E"/>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108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395E"/>
                        </a:solidFill>
                        <a:latin typeface="+mj-lt"/>
                      </a:endParaRPr>
                    </a:p>
                  </a:txBody>
                  <a:tcPr marL="93260" marR="93260" marT="46630" marB="4663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sp>
        <p:nvSpPr>
          <p:cNvPr id="30" name="Freeform 15"/>
          <p:cNvSpPr>
            <a:spLocks noChangeAspect="1" noEditPoints="1"/>
          </p:cNvSpPr>
          <p:nvPr/>
        </p:nvSpPr>
        <p:spPr bwMode="black">
          <a:xfrm>
            <a:off x="6498537" y="1178051"/>
            <a:ext cx="186305" cy="186521"/>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32" name="Freeform 9"/>
          <p:cNvSpPr>
            <a:spLocks noChangeAspect="1" noEditPoints="1"/>
          </p:cNvSpPr>
          <p:nvPr/>
        </p:nvSpPr>
        <p:spPr bwMode="black">
          <a:xfrm>
            <a:off x="6476670" y="2126590"/>
            <a:ext cx="230036" cy="186521"/>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pPr>
              <a:defRPr/>
            </a:pPr>
            <a:endParaRPr lang="en-US" sz="1836" kern="0" dirty="0">
              <a:solidFill>
                <a:srgbClr val="FFFFFF"/>
              </a:solidFill>
              <a:latin typeface="Segoe UI Light" panose="020B0502040204020203" pitchFamily="34" charset="0"/>
              <a:cs typeface="Segoe UI Light" panose="020B0502040204020203" pitchFamily="34" charset="0"/>
            </a:endParaRPr>
          </a:p>
        </p:txBody>
      </p:sp>
      <p:sp>
        <p:nvSpPr>
          <p:cNvPr id="38" name="Freeform 17"/>
          <p:cNvSpPr>
            <a:spLocks noChangeAspect="1" noEditPoints="1"/>
          </p:cNvSpPr>
          <p:nvPr/>
        </p:nvSpPr>
        <p:spPr bwMode="black">
          <a:xfrm>
            <a:off x="6498537" y="1824933"/>
            <a:ext cx="186305" cy="186521"/>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45" name="Freeform 73"/>
          <p:cNvSpPr>
            <a:spLocks noChangeAspect="1" noEditPoints="1"/>
          </p:cNvSpPr>
          <p:nvPr/>
        </p:nvSpPr>
        <p:spPr bwMode="black">
          <a:xfrm>
            <a:off x="6498428" y="884733"/>
            <a:ext cx="186522" cy="186521"/>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rgbClr val="FFFFFF"/>
          </a:solidFill>
          <a:ln w="9525" cap="flat" cmpd="sng" algn="ctr">
            <a:noFill/>
            <a:prstDash val="solid"/>
            <a:headEnd type="none" w="med" len="med"/>
            <a:tailEnd type="none" w="med" len="med"/>
          </a:ln>
          <a:effectLst/>
          <a:ex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47" name="Freeform 46"/>
          <p:cNvSpPr>
            <a:spLocks noChangeAspect="1"/>
          </p:cNvSpPr>
          <p:nvPr/>
        </p:nvSpPr>
        <p:spPr bwMode="black">
          <a:xfrm>
            <a:off x="6538171" y="3061190"/>
            <a:ext cx="107036" cy="186521"/>
          </a:xfrm>
          <a:custGeom>
            <a:avLst/>
            <a:gdLst>
              <a:gd name="connsiteX0" fmla="*/ 1002412 w 3075598"/>
              <a:gd name="connsiteY0" fmla="*/ 484878 h 5359527"/>
              <a:gd name="connsiteX1" fmla="*/ 508128 w 3075598"/>
              <a:gd name="connsiteY1" fmla="*/ 979160 h 5359527"/>
              <a:gd name="connsiteX2" fmla="*/ 652901 w 3075598"/>
              <a:gd name="connsiteY2" fmla="*/ 1328670 h 5359527"/>
              <a:gd name="connsiteX3" fmla="*/ 714869 w 3075598"/>
              <a:gd name="connsiteY3" fmla="*/ 1379799 h 5359527"/>
              <a:gd name="connsiteX4" fmla="*/ 714869 w 3075598"/>
              <a:gd name="connsiteY4" fmla="*/ 1276891 h 5359527"/>
              <a:gd name="connsiteX5" fmla="*/ 714869 w 3075598"/>
              <a:gd name="connsiteY5" fmla="*/ 972694 h 5359527"/>
              <a:gd name="connsiteX6" fmla="*/ 1014116 w 3075598"/>
              <a:gd name="connsiteY6" fmla="*/ 690208 h 5359527"/>
              <a:gd name="connsiteX7" fmla="*/ 1296739 w 3075598"/>
              <a:gd name="connsiteY7" fmla="*/ 972694 h 5359527"/>
              <a:gd name="connsiteX8" fmla="*/ 1296739 w 3075598"/>
              <a:gd name="connsiteY8" fmla="*/ 1321582 h 5359527"/>
              <a:gd name="connsiteX9" fmla="*/ 1296739 w 3075598"/>
              <a:gd name="connsiteY9" fmla="*/ 1374202 h 5359527"/>
              <a:gd name="connsiteX10" fmla="*/ 1351924 w 3075598"/>
              <a:gd name="connsiteY10" fmla="*/ 1328670 h 5359527"/>
              <a:gd name="connsiteX11" fmla="*/ 1496696 w 3075598"/>
              <a:gd name="connsiteY11" fmla="*/ 979160 h 5359527"/>
              <a:gd name="connsiteX12" fmla="*/ 1002412 w 3075598"/>
              <a:gd name="connsiteY12" fmla="*/ 484878 h 5359527"/>
              <a:gd name="connsiteX13" fmla="*/ 1002412 w 3075598"/>
              <a:gd name="connsiteY13" fmla="*/ 134752 h 5359527"/>
              <a:gd name="connsiteX14" fmla="*/ 158003 w 3075598"/>
              <a:gd name="connsiteY14" fmla="*/ 979160 h 5359527"/>
              <a:gd name="connsiteX15" fmla="*/ 673730 w 3075598"/>
              <a:gd name="connsiteY15" fmla="*/ 1757210 h 5359527"/>
              <a:gd name="connsiteX16" fmla="*/ 714869 w 3075598"/>
              <a:gd name="connsiteY16" fmla="*/ 1769981 h 5359527"/>
              <a:gd name="connsiteX17" fmla="*/ 714869 w 3075598"/>
              <a:gd name="connsiteY17" fmla="*/ 1543117 h 5359527"/>
              <a:gd name="connsiteX18" fmla="*/ 714869 w 3075598"/>
              <a:gd name="connsiteY18" fmla="*/ 1535496 h 5359527"/>
              <a:gd name="connsiteX19" fmla="*/ 650757 w 3075598"/>
              <a:gd name="connsiteY19" fmla="*/ 1500698 h 5359527"/>
              <a:gd name="connsiteX20" fmla="*/ 373457 w 3075598"/>
              <a:gd name="connsiteY20" fmla="*/ 979160 h 5359527"/>
              <a:gd name="connsiteX21" fmla="*/ 1002412 w 3075598"/>
              <a:gd name="connsiteY21" fmla="*/ 350207 h 5359527"/>
              <a:gd name="connsiteX22" fmla="*/ 1631367 w 3075598"/>
              <a:gd name="connsiteY22" fmla="*/ 979160 h 5359527"/>
              <a:gd name="connsiteX23" fmla="*/ 1354067 w 3075598"/>
              <a:gd name="connsiteY23" fmla="*/ 1500698 h 5359527"/>
              <a:gd name="connsiteX24" fmla="*/ 1296739 w 3075598"/>
              <a:gd name="connsiteY24" fmla="*/ 1531815 h 5359527"/>
              <a:gd name="connsiteX25" fmla="*/ 1296739 w 3075598"/>
              <a:gd name="connsiteY25" fmla="*/ 1575572 h 5359527"/>
              <a:gd name="connsiteX26" fmla="*/ 1296739 w 3075598"/>
              <a:gd name="connsiteY26" fmla="*/ 1739200 h 5359527"/>
              <a:gd name="connsiteX27" fmla="*/ 1296739 w 3075598"/>
              <a:gd name="connsiteY27" fmla="*/ 1767875 h 5359527"/>
              <a:gd name="connsiteX28" fmla="*/ 1331095 w 3075598"/>
              <a:gd name="connsiteY28" fmla="*/ 1757210 h 5359527"/>
              <a:gd name="connsiteX29" fmla="*/ 1846822 w 3075598"/>
              <a:gd name="connsiteY29" fmla="*/ 979160 h 5359527"/>
              <a:gd name="connsiteX30" fmla="*/ 1002412 w 3075598"/>
              <a:gd name="connsiteY30" fmla="*/ 134752 h 5359527"/>
              <a:gd name="connsiteX31" fmla="*/ 1002412 w 3075598"/>
              <a:gd name="connsiteY31" fmla="*/ 0 h 5359527"/>
              <a:gd name="connsiteX32" fmla="*/ 1981574 w 3075598"/>
              <a:gd name="connsiteY32" fmla="*/ 979160 h 5359527"/>
              <a:gd name="connsiteX33" fmla="*/ 1383546 w 3075598"/>
              <a:gd name="connsiteY33" fmla="*/ 1881373 h 5359527"/>
              <a:gd name="connsiteX34" fmla="*/ 1296739 w 3075598"/>
              <a:gd name="connsiteY34" fmla="*/ 1908319 h 5359527"/>
              <a:gd name="connsiteX35" fmla="*/ 1296739 w 3075598"/>
              <a:gd name="connsiteY35" fmla="*/ 1930042 h 5359527"/>
              <a:gd name="connsiteX36" fmla="*/ 1296739 w 3075598"/>
              <a:gd name="connsiteY36" fmla="*/ 2401738 h 5359527"/>
              <a:gd name="connsiteX37" fmla="*/ 1595986 w 3075598"/>
              <a:gd name="connsiteY37" fmla="*/ 2102636 h 5359527"/>
              <a:gd name="connsiteX38" fmla="*/ 1895234 w 3075598"/>
              <a:gd name="connsiteY38" fmla="*/ 2401738 h 5359527"/>
              <a:gd name="connsiteX39" fmla="*/ 1895234 w 3075598"/>
              <a:gd name="connsiteY39" fmla="*/ 2551289 h 5359527"/>
              <a:gd name="connsiteX40" fmla="*/ 2177856 w 3075598"/>
              <a:gd name="connsiteY40" fmla="*/ 2252187 h 5359527"/>
              <a:gd name="connsiteX41" fmla="*/ 2477103 w 3075598"/>
              <a:gd name="connsiteY41" fmla="*/ 2551289 h 5359527"/>
              <a:gd name="connsiteX42" fmla="*/ 2477103 w 3075598"/>
              <a:gd name="connsiteY42" fmla="*/ 2700840 h 5359527"/>
              <a:gd name="connsiteX43" fmla="*/ 2776351 w 3075598"/>
              <a:gd name="connsiteY43" fmla="*/ 2401738 h 5359527"/>
              <a:gd name="connsiteX44" fmla="*/ 3058973 w 3075598"/>
              <a:gd name="connsiteY44" fmla="*/ 2700840 h 5359527"/>
              <a:gd name="connsiteX45" fmla="*/ 3058973 w 3075598"/>
              <a:gd name="connsiteY45" fmla="*/ 3332278 h 5359527"/>
              <a:gd name="connsiteX46" fmla="*/ 3058973 w 3075598"/>
              <a:gd name="connsiteY46" fmla="*/ 3830782 h 5359527"/>
              <a:gd name="connsiteX47" fmla="*/ 3075598 w 3075598"/>
              <a:gd name="connsiteY47" fmla="*/ 3830782 h 5359527"/>
              <a:gd name="connsiteX48" fmla="*/ 3058973 w 3075598"/>
              <a:gd name="connsiteY48" fmla="*/ 3947100 h 5359527"/>
              <a:gd name="connsiteX49" fmla="*/ 3058973 w 3075598"/>
              <a:gd name="connsiteY49" fmla="*/ 3996950 h 5359527"/>
              <a:gd name="connsiteX50" fmla="*/ 1529487 w 3075598"/>
              <a:gd name="connsiteY50" fmla="*/ 5359527 h 5359527"/>
              <a:gd name="connsiteX51" fmla="*/ 0 w 3075598"/>
              <a:gd name="connsiteY51" fmla="*/ 3830782 h 5359527"/>
              <a:gd name="connsiteX52" fmla="*/ 0 w 3075598"/>
              <a:gd name="connsiteY52" fmla="*/ 2966709 h 5359527"/>
              <a:gd name="connsiteX53" fmla="*/ 0 w 3075598"/>
              <a:gd name="connsiteY53" fmla="*/ 2667607 h 5359527"/>
              <a:gd name="connsiteX54" fmla="*/ 299248 w 3075598"/>
              <a:gd name="connsiteY54" fmla="*/ 2667607 h 5359527"/>
              <a:gd name="connsiteX55" fmla="*/ 581870 w 3075598"/>
              <a:gd name="connsiteY55" fmla="*/ 2966709 h 5359527"/>
              <a:gd name="connsiteX56" fmla="*/ 581870 w 3075598"/>
              <a:gd name="connsiteY56" fmla="*/ 3681231 h 5359527"/>
              <a:gd name="connsiteX57" fmla="*/ 714869 w 3075598"/>
              <a:gd name="connsiteY57" fmla="*/ 3531680 h 5359527"/>
              <a:gd name="connsiteX58" fmla="*/ 714869 w 3075598"/>
              <a:gd name="connsiteY58" fmla="*/ 2700840 h 5359527"/>
              <a:gd name="connsiteX59" fmla="*/ 714869 w 3075598"/>
              <a:gd name="connsiteY59" fmla="*/ 1971778 h 5359527"/>
              <a:gd name="connsiteX60" fmla="*/ 714869 w 3075598"/>
              <a:gd name="connsiteY60" fmla="*/ 1910425 h 5359527"/>
              <a:gd name="connsiteX61" fmla="*/ 621278 w 3075598"/>
              <a:gd name="connsiteY61" fmla="*/ 1881373 h 5359527"/>
              <a:gd name="connsiteX62" fmla="*/ 23250 w 3075598"/>
              <a:gd name="connsiteY62" fmla="*/ 979160 h 5359527"/>
              <a:gd name="connsiteX63" fmla="*/ 1002412 w 3075598"/>
              <a:gd name="connsiteY63" fmla="*/ 0 h 53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75598" h="5359527">
                <a:moveTo>
                  <a:pt x="1002412" y="484878"/>
                </a:moveTo>
                <a:cubicBezTo>
                  <a:pt x="729427" y="484878"/>
                  <a:pt x="508128" y="706175"/>
                  <a:pt x="508128" y="979160"/>
                </a:cubicBezTo>
                <a:cubicBezTo>
                  <a:pt x="508128" y="1115653"/>
                  <a:pt x="563453" y="1239223"/>
                  <a:pt x="652901" y="1328670"/>
                </a:cubicBezTo>
                <a:lnTo>
                  <a:pt x="714869" y="1379799"/>
                </a:lnTo>
                <a:lnTo>
                  <a:pt x="714869" y="1276891"/>
                </a:lnTo>
                <a:cubicBezTo>
                  <a:pt x="714869" y="1181961"/>
                  <a:pt x="714869" y="1080703"/>
                  <a:pt x="714869" y="972694"/>
                </a:cubicBezTo>
                <a:cubicBezTo>
                  <a:pt x="714869" y="823143"/>
                  <a:pt x="847868" y="690208"/>
                  <a:pt x="1014116" y="690208"/>
                </a:cubicBezTo>
                <a:cubicBezTo>
                  <a:pt x="1163740" y="690208"/>
                  <a:pt x="1296739" y="823143"/>
                  <a:pt x="1296739" y="972694"/>
                </a:cubicBezTo>
                <a:cubicBezTo>
                  <a:pt x="1296739" y="972694"/>
                  <a:pt x="1296739" y="972694"/>
                  <a:pt x="1296739" y="1321582"/>
                </a:cubicBezTo>
                <a:lnTo>
                  <a:pt x="1296739" y="1374202"/>
                </a:lnTo>
                <a:lnTo>
                  <a:pt x="1351924" y="1328670"/>
                </a:lnTo>
                <a:cubicBezTo>
                  <a:pt x="1441372" y="1239223"/>
                  <a:pt x="1496696" y="1115653"/>
                  <a:pt x="1496696" y="979160"/>
                </a:cubicBezTo>
                <a:cubicBezTo>
                  <a:pt x="1496696" y="706175"/>
                  <a:pt x="1275397" y="484878"/>
                  <a:pt x="1002412" y="484878"/>
                </a:cubicBezTo>
                <a:close/>
                <a:moveTo>
                  <a:pt x="1002412" y="134752"/>
                </a:moveTo>
                <a:cubicBezTo>
                  <a:pt x="536057" y="134752"/>
                  <a:pt x="158003" y="512806"/>
                  <a:pt x="158003" y="979160"/>
                </a:cubicBezTo>
                <a:cubicBezTo>
                  <a:pt x="158003" y="1328926"/>
                  <a:pt x="370658" y="1629022"/>
                  <a:pt x="673730" y="1757210"/>
                </a:cubicBezTo>
                <a:lnTo>
                  <a:pt x="714869" y="1769981"/>
                </a:lnTo>
                <a:lnTo>
                  <a:pt x="714869" y="1543117"/>
                </a:lnTo>
                <a:lnTo>
                  <a:pt x="714869" y="1535496"/>
                </a:lnTo>
                <a:lnTo>
                  <a:pt x="650757" y="1500698"/>
                </a:lnTo>
                <a:cubicBezTo>
                  <a:pt x="483454" y="1387670"/>
                  <a:pt x="373457" y="1196261"/>
                  <a:pt x="373457" y="979160"/>
                </a:cubicBezTo>
                <a:cubicBezTo>
                  <a:pt x="373457" y="631799"/>
                  <a:pt x="655050" y="350207"/>
                  <a:pt x="1002412" y="350207"/>
                </a:cubicBezTo>
                <a:cubicBezTo>
                  <a:pt x="1349775" y="350207"/>
                  <a:pt x="1631367" y="631799"/>
                  <a:pt x="1631367" y="979160"/>
                </a:cubicBezTo>
                <a:cubicBezTo>
                  <a:pt x="1631367" y="1196261"/>
                  <a:pt x="1521370" y="1387670"/>
                  <a:pt x="1354067" y="1500698"/>
                </a:cubicBezTo>
                <a:lnTo>
                  <a:pt x="1296739" y="1531815"/>
                </a:lnTo>
                <a:lnTo>
                  <a:pt x="1296739" y="1575572"/>
                </a:lnTo>
                <a:cubicBezTo>
                  <a:pt x="1296739" y="1625812"/>
                  <a:pt x="1296739" y="1680238"/>
                  <a:pt x="1296739" y="1739200"/>
                </a:cubicBezTo>
                <a:lnTo>
                  <a:pt x="1296739" y="1767875"/>
                </a:lnTo>
                <a:lnTo>
                  <a:pt x="1331095" y="1757210"/>
                </a:lnTo>
                <a:cubicBezTo>
                  <a:pt x="1634166" y="1629022"/>
                  <a:pt x="1846822" y="1328926"/>
                  <a:pt x="1846822" y="979160"/>
                </a:cubicBezTo>
                <a:cubicBezTo>
                  <a:pt x="1846822" y="512806"/>
                  <a:pt x="1468767" y="134752"/>
                  <a:pt x="1002412" y="134752"/>
                </a:cubicBezTo>
                <a:close/>
                <a:moveTo>
                  <a:pt x="1002412" y="0"/>
                </a:moveTo>
                <a:cubicBezTo>
                  <a:pt x="1543188" y="0"/>
                  <a:pt x="1981574" y="438385"/>
                  <a:pt x="1981574" y="979160"/>
                </a:cubicBezTo>
                <a:cubicBezTo>
                  <a:pt x="1981574" y="1384741"/>
                  <a:pt x="1734982" y="1732728"/>
                  <a:pt x="1383546" y="1881373"/>
                </a:cubicBezTo>
                <a:lnTo>
                  <a:pt x="1296739" y="1908319"/>
                </a:lnTo>
                <a:lnTo>
                  <a:pt x="1296739" y="1930042"/>
                </a:lnTo>
                <a:cubicBezTo>
                  <a:pt x="1296739" y="2066806"/>
                  <a:pt x="1296739" y="2223107"/>
                  <a:pt x="1296739" y="2401738"/>
                </a:cubicBezTo>
                <a:cubicBezTo>
                  <a:pt x="1296739" y="2235570"/>
                  <a:pt x="1429738" y="2102636"/>
                  <a:pt x="1595986" y="2102636"/>
                </a:cubicBezTo>
                <a:cubicBezTo>
                  <a:pt x="1762235" y="2102636"/>
                  <a:pt x="1895234" y="2235570"/>
                  <a:pt x="1895234" y="2401738"/>
                </a:cubicBezTo>
                <a:cubicBezTo>
                  <a:pt x="1895234" y="2401738"/>
                  <a:pt x="1895234" y="2401738"/>
                  <a:pt x="1895234" y="2551289"/>
                </a:cubicBezTo>
                <a:cubicBezTo>
                  <a:pt x="1895234" y="2385121"/>
                  <a:pt x="2028232" y="2252187"/>
                  <a:pt x="2177856" y="2252187"/>
                </a:cubicBezTo>
                <a:cubicBezTo>
                  <a:pt x="2344105" y="2252187"/>
                  <a:pt x="2477103" y="2385121"/>
                  <a:pt x="2477103" y="2551289"/>
                </a:cubicBezTo>
                <a:cubicBezTo>
                  <a:pt x="2477103" y="2551289"/>
                  <a:pt x="2477103" y="2551289"/>
                  <a:pt x="2477103" y="2700840"/>
                </a:cubicBezTo>
                <a:cubicBezTo>
                  <a:pt x="2477103" y="2534672"/>
                  <a:pt x="2610102" y="2401738"/>
                  <a:pt x="2776351" y="2401738"/>
                </a:cubicBezTo>
                <a:cubicBezTo>
                  <a:pt x="2942599" y="2401738"/>
                  <a:pt x="3058973" y="2534672"/>
                  <a:pt x="3058973" y="2700840"/>
                </a:cubicBezTo>
                <a:cubicBezTo>
                  <a:pt x="3058973" y="2700840"/>
                  <a:pt x="3058973" y="2700840"/>
                  <a:pt x="3058973" y="3332278"/>
                </a:cubicBezTo>
                <a:cubicBezTo>
                  <a:pt x="3058973" y="3332278"/>
                  <a:pt x="3058973" y="3332278"/>
                  <a:pt x="3058973" y="3830782"/>
                </a:cubicBezTo>
                <a:cubicBezTo>
                  <a:pt x="3058973" y="3830782"/>
                  <a:pt x="3058973" y="3830782"/>
                  <a:pt x="3075598" y="3830782"/>
                </a:cubicBezTo>
                <a:cubicBezTo>
                  <a:pt x="3075598" y="3864016"/>
                  <a:pt x="3075598" y="3913866"/>
                  <a:pt x="3058973" y="3947100"/>
                </a:cubicBezTo>
                <a:lnTo>
                  <a:pt x="3058973" y="3996950"/>
                </a:lnTo>
                <a:cubicBezTo>
                  <a:pt x="2975849" y="4761323"/>
                  <a:pt x="2327480" y="5359527"/>
                  <a:pt x="1529487" y="5359527"/>
                </a:cubicBezTo>
                <a:cubicBezTo>
                  <a:pt x="681619" y="5359527"/>
                  <a:pt x="0" y="4678239"/>
                  <a:pt x="0" y="3830782"/>
                </a:cubicBezTo>
                <a:cubicBezTo>
                  <a:pt x="0" y="3830782"/>
                  <a:pt x="0" y="3830782"/>
                  <a:pt x="0" y="2966709"/>
                </a:cubicBezTo>
                <a:cubicBezTo>
                  <a:pt x="0" y="2966709"/>
                  <a:pt x="0" y="2966709"/>
                  <a:pt x="0" y="2667607"/>
                </a:cubicBezTo>
                <a:cubicBezTo>
                  <a:pt x="0" y="2667607"/>
                  <a:pt x="0" y="2667607"/>
                  <a:pt x="299248" y="2667607"/>
                </a:cubicBezTo>
                <a:cubicBezTo>
                  <a:pt x="465496" y="2667607"/>
                  <a:pt x="581870" y="2800541"/>
                  <a:pt x="581870" y="2966709"/>
                </a:cubicBezTo>
                <a:cubicBezTo>
                  <a:pt x="581870" y="2966709"/>
                  <a:pt x="581870" y="2966709"/>
                  <a:pt x="581870" y="3681231"/>
                </a:cubicBezTo>
                <a:cubicBezTo>
                  <a:pt x="681619" y="3681231"/>
                  <a:pt x="714869" y="3598147"/>
                  <a:pt x="714869" y="3531680"/>
                </a:cubicBezTo>
                <a:cubicBezTo>
                  <a:pt x="714869" y="3531680"/>
                  <a:pt x="714869" y="3531680"/>
                  <a:pt x="714869" y="2700840"/>
                </a:cubicBezTo>
                <a:cubicBezTo>
                  <a:pt x="714869" y="2700840"/>
                  <a:pt x="714869" y="2700840"/>
                  <a:pt x="714869" y="1971778"/>
                </a:cubicBezTo>
                <a:lnTo>
                  <a:pt x="714869" y="1910425"/>
                </a:lnTo>
                <a:lnTo>
                  <a:pt x="621278" y="1881373"/>
                </a:lnTo>
                <a:cubicBezTo>
                  <a:pt x="269842" y="1732728"/>
                  <a:pt x="23250" y="1384741"/>
                  <a:pt x="23250" y="979160"/>
                </a:cubicBezTo>
                <a:cubicBezTo>
                  <a:pt x="23250" y="438385"/>
                  <a:pt x="461636" y="0"/>
                  <a:pt x="1002412" y="0"/>
                </a:cubicBezTo>
                <a:close/>
              </a:path>
            </a:pathLst>
          </a:custGeom>
          <a:solidFill>
            <a:srgbClr val="FFFFFF"/>
          </a:solidFill>
          <a:ln>
            <a:noFill/>
          </a:ln>
        </p:spPr>
        <p:txBody>
          <a:bodyPr vert="horz" wrap="square" lIns="93260" tIns="46630" rIns="93260" bIns="46630" numCol="1" anchor="t" anchorCtr="0" compatLnSpc="1">
            <a:prstTxWarp prst="textNoShape">
              <a:avLst/>
            </a:prstTxWarp>
            <a:noAutofit/>
          </a:bodyPr>
          <a:lstStyle/>
          <a:p>
            <a:pPr>
              <a:defRPr/>
            </a:pPr>
            <a:endParaRPr lang="en-US" sz="1836" kern="0" dirty="0">
              <a:solidFill>
                <a:srgbClr val="FFFFFF"/>
              </a:solidFill>
              <a:latin typeface="Segoe UI Light" panose="020B0502040204020203" pitchFamily="34" charset="0"/>
              <a:cs typeface="Segoe UI Light" panose="020B0502040204020203" pitchFamily="34" charset="0"/>
            </a:endParaRPr>
          </a:p>
        </p:txBody>
      </p:sp>
      <p:sp>
        <p:nvSpPr>
          <p:cNvPr id="49" name="Freeform 48"/>
          <p:cNvSpPr>
            <a:spLocks noChangeAspect="1"/>
          </p:cNvSpPr>
          <p:nvPr/>
        </p:nvSpPr>
        <p:spPr bwMode="black">
          <a:xfrm>
            <a:off x="6498428" y="1530592"/>
            <a:ext cx="186521" cy="130185"/>
          </a:xfrm>
          <a:custGeom>
            <a:avLst/>
            <a:gdLst>
              <a:gd name="connsiteX0" fmla="*/ 541228 w 979570"/>
              <a:gd name="connsiteY0" fmla="*/ 531962 h 887227"/>
              <a:gd name="connsiteX1" fmla="*/ 547155 w 979570"/>
              <a:gd name="connsiteY1" fmla="*/ 538150 h 887227"/>
              <a:gd name="connsiteX2" fmla="*/ 760399 w 979570"/>
              <a:gd name="connsiteY2" fmla="*/ 601984 h 887227"/>
              <a:gd name="connsiteX3" fmla="*/ 973643 w 979570"/>
              <a:gd name="connsiteY3" fmla="*/ 538150 h 887227"/>
              <a:gd name="connsiteX4" fmla="*/ 979570 w 979570"/>
              <a:gd name="connsiteY4" fmla="*/ 531962 h 887227"/>
              <a:gd name="connsiteX5" fmla="*/ 979570 w 979570"/>
              <a:gd name="connsiteY5" fmla="*/ 776991 h 887227"/>
              <a:gd name="connsiteX6" fmla="*/ 979570 w 979570"/>
              <a:gd name="connsiteY6" fmla="*/ 776993 h 887227"/>
              <a:gd name="connsiteX7" fmla="*/ 760399 w 979570"/>
              <a:gd name="connsiteY7" fmla="*/ 887227 h 887227"/>
              <a:gd name="connsiteX8" fmla="*/ 541228 w 979570"/>
              <a:gd name="connsiteY8" fmla="*/ 776993 h 887227"/>
              <a:gd name="connsiteX9" fmla="*/ 541228 w 979570"/>
              <a:gd name="connsiteY9" fmla="*/ 776993 h 887227"/>
              <a:gd name="connsiteX10" fmla="*/ 0 w 979570"/>
              <a:gd name="connsiteY10" fmla="*/ 531962 h 887227"/>
              <a:gd name="connsiteX11" fmla="*/ 5927 w 979570"/>
              <a:gd name="connsiteY11" fmla="*/ 538150 h 887227"/>
              <a:gd name="connsiteX12" fmla="*/ 219171 w 979570"/>
              <a:gd name="connsiteY12" fmla="*/ 601984 h 887227"/>
              <a:gd name="connsiteX13" fmla="*/ 432415 w 979570"/>
              <a:gd name="connsiteY13" fmla="*/ 538150 h 887227"/>
              <a:gd name="connsiteX14" fmla="*/ 438342 w 979570"/>
              <a:gd name="connsiteY14" fmla="*/ 531962 h 887227"/>
              <a:gd name="connsiteX15" fmla="*/ 438342 w 979570"/>
              <a:gd name="connsiteY15" fmla="*/ 776991 h 887227"/>
              <a:gd name="connsiteX16" fmla="*/ 438342 w 979570"/>
              <a:gd name="connsiteY16" fmla="*/ 776993 h 887227"/>
              <a:gd name="connsiteX17" fmla="*/ 219171 w 979570"/>
              <a:gd name="connsiteY17" fmla="*/ 887227 h 887227"/>
              <a:gd name="connsiteX18" fmla="*/ 0 w 979570"/>
              <a:gd name="connsiteY18" fmla="*/ 776993 h 887227"/>
              <a:gd name="connsiteX19" fmla="*/ 0 w 979570"/>
              <a:gd name="connsiteY19" fmla="*/ 776993 h 887227"/>
              <a:gd name="connsiteX20" fmla="*/ 760036 w 979570"/>
              <a:gd name="connsiteY20" fmla="*/ 322411 h 887227"/>
              <a:gd name="connsiteX21" fmla="*/ 978844 w 979570"/>
              <a:gd name="connsiteY21" fmla="*/ 444386 h 887227"/>
              <a:gd name="connsiteX22" fmla="*/ 760036 w 979570"/>
              <a:gd name="connsiteY22" fmla="*/ 566361 h 887227"/>
              <a:gd name="connsiteX23" fmla="*/ 541228 w 979570"/>
              <a:gd name="connsiteY23" fmla="*/ 444386 h 887227"/>
              <a:gd name="connsiteX24" fmla="*/ 760036 w 979570"/>
              <a:gd name="connsiteY24" fmla="*/ 322411 h 887227"/>
              <a:gd name="connsiteX25" fmla="*/ 0 w 979570"/>
              <a:gd name="connsiteY25" fmla="*/ 209552 h 887227"/>
              <a:gd name="connsiteX26" fmla="*/ 5927 w 979570"/>
              <a:gd name="connsiteY26" fmla="*/ 215739 h 887227"/>
              <a:gd name="connsiteX27" fmla="*/ 219171 w 979570"/>
              <a:gd name="connsiteY27" fmla="*/ 279574 h 887227"/>
              <a:gd name="connsiteX28" fmla="*/ 432415 w 979570"/>
              <a:gd name="connsiteY28" fmla="*/ 215739 h 887227"/>
              <a:gd name="connsiteX29" fmla="*/ 438342 w 979570"/>
              <a:gd name="connsiteY29" fmla="*/ 209552 h 887227"/>
              <a:gd name="connsiteX30" fmla="*/ 438342 w 979570"/>
              <a:gd name="connsiteY30" fmla="*/ 454580 h 887227"/>
              <a:gd name="connsiteX31" fmla="*/ 438342 w 979570"/>
              <a:gd name="connsiteY31" fmla="*/ 454583 h 887227"/>
              <a:gd name="connsiteX32" fmla="*/ 219171 w 979570"/>
              <a:gd name="connsiteY32" fmla="*/ 564817 h 887227"/>
              <a:gd name="connsiteX33" fmla="*/ 0 w 979570"/>
              <a:gd name="connsiteY33" fmla="*/ 454583 h 887227"/>
              <a:gd name="connsiteX34" fmla="*/ 0 w 979570"/>
              <a:gd name="connsiteY34" fmla="*/ 454582 h 887227"/>
              <a:gd name="connsiteX35" fmla="*/ 218808 w 979570"/>
              <a:gd name="connsiteY35" fmla="*/ 0 h 887227"/>
              <a:gd name="connsiteX36" fmla="*/ 437616 w 979570"/>
              <a:gd name="connsiteY36" fmla="*/ 121975 h 887227"/>
              <a:gd name="connsiteX37" fmla="*/ 218808 w 979570"/>
              <a:gd name="connsiteY37" fmla="*/ 243950 h 887227"/>
              <a:gd name="connsiteX38" fmla="*/ 0 w 979570"/>
              <a:gd name="connsiteY38" fmla="*/ 121975 h 887227"/>
              <a:gd name="connsiteX39" fmla="*/ 218808 w 979570"/>
              <a:gd name="connsiteY39" fmla="*/ 0 h 88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9570" h="887227">
                <a:moveTo>
                  <a:pt x="541228" y="531962"/>
                </a:moveTo>
                <a:lnTo>
                  <a:pt x="547155" y="538150"/>
                </a:lnTo>
                <a:cubicBezTo>
                  <a:pt x="588222" y="576173"/>
                  <a:pt x="668317" y="601984"/>
                  <a:pt x="760399" y="601984"/>
                </a:cubicBezTo>
                <a:cubicBezTo>
                  <a:pt x="852481" y="601984"/>
                  <a:pt x="932576" y="576173"/>
                  <a:pt x="973643" y="538150"/>
                </a:cubicBezTo>
                <a:lnTo>
                  <a:pt x="979570" y="531962"/>
                </a:lnTo>
                <a:lnTo>
                  <a:pt x="979570" y="776991"/>
                </a:lnTo>
                <a:lnTo>
                  <a:pt x="979570" y="776993"/>
                </a:lnTo>
                <a:cubicBezTo>
                  <a:pt x="979570" y="837874"/>
                  <a:pt x="881444" y="887227"/>
                  <a:pt x="760399" y="887227"/>
                </a:cubicBezTo>
                <a:cubicBezTo>
                  <a:pt x="639354" y="887227"/>
                  <a:pt x="541228" y="837874"/>
                  <a:pt x="541228" y="776993"/>
                </a:cubicBezTo>
                <a:lnTo>
                  <a:pt x="541228" y="776993"/>
                </a:lnTo>
                <a:close/>
                <a:moveTo>
                  <a:pt x="0" y="531962"/>
                </a:moveTo>
                <a:lnTo>
                  <a:pt x="5927" y="538150"/>
                </a:lnTo>
                <a:cubicBezTo>
                  <a:pt x="46994" y="576173"/>
                  <a:pt x="127089" y="601984"/>
                  <a:pt x="219171" y="601984"/>
                </a:cubicBezTo>
                <a:cubicBezTo>
                  <a:pt x="311253" y="601984"/>
                  <a:pt x="391348" y="576173"/>
                  <a:pt x="432415" y="538150"/>
                </a:cubicBezTo>
                <a:lnTo>
                  <a:pt x="438342" y="531962"/>
                </a:lnTo>
                <a:lnTo>
                  <a:pt x="438342" y="776991"/>
                </a:lnTo>
                <a:lnTo>
                  <a:pt x="438342" y="776993"/>
                </a:lnTo>
                <a:cubicBezTo>
                  <a:pt x="438342" y="837874"/>
                  <a:pt x="340216" y="887227"/>
                  <a:pt x="219171" y="887227"/>
                </a:cubicBezTo>
                <a:cubicBezTo>
                  <a:pt x="98126" y="887227"/>
                  <a:pt x="0" y="837874"/>
                  <a:pt x="0" y="776993"/>
                </a:cubicBezTo>
                <a:lnTo>
                  <a:pt x="0" y="776993"/>
                </a:lnTo>
                <a:close/>
                <a:moveTo>
                  <a:pt x="760036" y="322411"/>
                </a:moveTo>
                <a:cubicBezTo>
                  <a:pt x="880880" y="322411"/>
                  <a:pt x="978844" y="377021"/>
                  <a:pt x="978844" y="444386"/>
                </a:cubicBezTo>
                <a:cubicBezTo>
                  <a:pt x="978844" y="511751"/>
                  <a:pt x="880880" y="566361"/>
                  <a:pt x="760036" y="566361"/>
                </a:cubicBezTo>
                <a:cubicBezTo>
                  <a:pt x="639192" y="566361"/>
                  <a:pt x="541228" y="511751"/>
                  <a:pt x="541228" y="444386"/>
                </a:cubicBezTo>
                <a:cubicBezTo>
                  <a:pt x="541228" y="377021"/>
                  <a:pt x="639192" y="322411"/>
                  <a:pt x="760036" y="322411"/>
                </a:cubicBezTo>
                <a:close/>
                <a:moveTo>
                  <a:pt x="0" y="209552"/>
                </a:moveTo>
                <a:lnTo>
                  <a:pt x="5927" y="215739"/>
                </a:lnTo>
                <a:cubicBezTo>
                  <a:pt x="46994" y="253762"/>
                  <a:pt x="127089" y="279574"/>
                  <a:pt x="219171" y="279574"/>
                </a:cubicBezTo>
                <a:cubicBezTo>
                  <a:pt x="311253" y="279574"/>
                  <a:pt x="391348" y="253762"/>
                  <a:pt x="432415" y="215739"/>
                </a:cubicBezTo>
                <a:lnTo>
                  <a:pt x="438342" y="209552"/>
                </a:lnTo>
                <a:lnTo>
                  <a:pt x="438342" y="454580"/>
                </a:lnTo>
                <a:lnTo>
                  <a:pt x="438342" y="454583"/>
                </a:lnTo>
                <a:cubicBezTo>
                  <a:pt x="438342" y="515463"/>
                  <a:pt x="340216" y="564817"/>
                  <a:pt x="219171" y="564817"/>
                </a:cubicBezTo>
                <a:cubicBezTo>
                  <a:pt x="98126" y="564817"/>
                  <a:pt x="0" y="515463"/>
                  <a:pt x="0" y="454583"/>
                </a:cubicBezTo>
                <a:lnTo>
                  <a:pt x="0" y="454582"/>
                </a:lnTo>
                <a:close/>
                <a:moveTo>
                  <a:pt x="218808" y="0"/>
                </a:moveTo>
                <a:cubicBezTo>
                  <a:pt x="339652" y="0"/>
                  <a:pt x="437616" y="54610"/>
                  <a:pt x="437616" y="121975"/>
                </a:cubicBezTo>
                <a:cubicBezTo>
                  <a:pt x="437616" y="189340"/>
                  <a:pt x="339652" y="243950"/>
                  <a:pt x="218808" y="243950"/>
                </a:cubicBezTo>
                <a:cubicBezTo>
                  <a:pt x="97964" y="243950"/>
                  <a:pt x="0" y="189340"/>
                  <a:pt x="0" y="121975"/>
                </a:cubicBezTo>
                <a:cubicBezTo>
                  <a:pt x="0" y="54610"/>
                  <a:pt x="97964" y="0"/>
                  <a:pt x="218808"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56" name="Freeform 55"/>
          <p:cNvSpPr>
            <a:spLocks noChangeAspect="1"/>
          </p:cNvSpPr>
          <p:nvPr/>
        </p:nvSpPr>
        <p:spPr bwMode="black">
          <a:xfrm rot="10800000">
            <a:off x="6484319" y="2434236"/>
            <a:ext cx="214740" cy="186521"/>
          </a:xfrm>
          <a:custGeom>
            <a:avLst/>
            <a:gdLst>
              <a:gd name="connsiteX0" fmla="*/ 4454753 w 5325850"/>
              <a:gd name="connsiteY0" fmla="*/ 3517260 h 4625963"/>
              <a:gd name="connsiteX1" fmla="*/ 3583655 w 5325850"/>
              <a:gd name="connsiteY1" fmla="*/ 2646163 h 4625963"/>
              <a:gd name="connsiteX2" fmla="*/ 4019204 w 5325850"/>
              <a:gd name="connsiteY2" fmla="*/ 2646163 h 4625963"/>
              <a:gd name="connsiteX3" fmla="*/ 4019204 w 5325850"/>
              <a:gd name="connsiteY3" fmla="*/ 0 h 4625963"/>
              <a:gd name="connsiteX4" fmla="*/ 4890301 w 5325850"/>
              <a:gd name="connsiteY4" fmla="*/ 0 h 4625963"/>
              <a:gd name="connsiteX5" fmla="*/ 4890301 w 5325850"/>
              <a:gd name="connsiteY5" fmla="*/ 2646163 h 4625963"/>
              <a:gd name="connsiteX6" fmla="*/ 5325850 w 5325850"/>
              <a:gd name="connsiteY6" fmla="*/ 2646163 h 4625963"/>
              <a:gd name="connsiteX7" fmla="*/ 2662926 w 5325850"/>
              <a:gd name="connsiteY7" fmla="*/ 4090727 h 4625963"/>
              <a:gd name="connsiteX8" fmla="*/ 1791828 w 5325850"/>
              <a:gd name="connsiteY8" fmla="*/ 3219630 h 4625963"/>
              <a:gd name="connsiteX9" fmla="*/ 2227377 w 5325850"/>
              <a:gd name="connsiteY9" fmla="*/ 3219630 h 4625963"/>
              <a:gd name="connsiteX10" fmla="*/ 2227377 w 5325850"/>
              <a:gd name="connsiteY10" fmla="*/ 2 h 4625963"/>
              <a:gd name="connsiteX11" fmla="*/ 3098474 w 5325850"/>
              <a:gd name="connsiteY11" fmla="*/ 2 h 4625963"/>
              <a:gd name="connsiteX12" fmla="*/ 3098474 w 5325850"/>
              <a:gd name="connsiteY12" fmla="*/ 3219630 h 4625963"/>
              <a:gd name="connsiteX13" fmla="*/ 3534023 w 5325850"/>
              <a:gd name="connsiteY13" fmla="*/ 3219630 h 4625963"/>
              <a:gd name="connsiteX14" fmla="*/ 871098 w 5325850"/>
              <a:gd name="connsiteY14" fmla="*/ 4625963 h 4625963"/>
              <a:gd name="connsiteX15" fmla="*/ 0 w 5325850"/>
              <a:gd name="connsiteY15" fmla="*/ 3754866 h 4625963"/>
              <a:gd name="connsiteX16" fmla="*/ 435549 w 5325850"/>
              <a:gd name="connsiteY16" fmla="*/ 3754866 h 4625963"/>
              <a:gd name="connsiteX17" fmla="*/ 435549 w 5325850"/>
              <a:gd name="connsiteY17" fmla="*/ 2 h 4625963"/>
              <a:gd name="connsiteX18" fmla="*/ 1306646 w 5325850"/>
              <a:gd name="connsiteY18" fmla="*/ 2 h 4625963"/>
              <a:gd name="connsiteX19" fmla="*/ 1306646 w 5325850"/>
              <a:gd name="connsiteY19" fmla="*/ 3754866 h 4625963"/>
              <a:gd name="connsiteX20" fmla="*/ 1742195 w 5325850"/>
              <a:gd name="connsiteY20" fmla="*/ 3754866 h 46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25850" h="4625963">
                <a:moveTo>
                  <a:pt x="4454753" y="3517260"/>
                </a:moveTo>
                <a:lnTo>
                  <a:pt x="3583655" y="2646163"/>
                </a:lnTo>
                <a:lnTo>
                  <a:pt x="4019204" y="2646163"/>
                </a:lnTo>
                <a:lnTo>
                  <a:pt x="4019204" y="0"/>
                </a:lnTo>
                <a:lnTo>
                  <a:pt x="4890301" y="0"/>
                </a:lnTo>
                <a:lnTo>
                  <a:pt x="4890301" y="2646163"/>
                </a:lnTo>
                <a:lnTo>
                  <a:pt x="5325850" y="2646163"/>
                </a:lnTo>
                <a:close/>
                <a:moveTo>
                  <a:pt x="2662926" y="4090727"/>
                </a:moveTo>
                <a:lnTo>
                  <a:pt x="1791828" y="3219630"/>
                </a:lnTo>
                <a:lnTo>
                  <a:pt x="2227377" y="3219630"/>
                </a:lnTo>
                <a:lnTo>
                  <a:pt x="2227377" y="2"/>
                </a:lnTo>
                <a:lnTo>
                  <a:pt x="3098474" y="2"/>
                </a:lnTo>
                <a:lnTo>
                  <a:pt x="3098474" y="3219630"/>
                </a:lnTo>
                <a:lnTo>
                  <a:pt x="3534023" y="3219630"/>
                </a:lnTo>
                <a:close/>
                <a:moveTo>
                  <a:pt x="871098" y="4625963"/>
                </a:moveTo>
                <a:lnTo>
                  <a:pt x="0" y="3754866"/>
                </a:lnTo>
                <a:lnTo>
                  <a:pt x="435549" y="3754866"/>
                </a:lnTo>
                <a:lnTo>
                  <a:pt x="435549" y="2"/>
                </a:lnTo>
                <a:lnTo>
                  <a:pt x="1306646" y="2"/>
                </a:lnTo>
                <a:lnTo>
                  <a:pt x="1306646" y="3754866"/>
                </a:lnTo>
                <a:lnTo>
                  <a:pt x="1742195" y="3754866"/>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58" name="Freeform 114"/>
          <p:cNvSpPr>
            <a:spLocks noChangeAspect="1" noEditPoints="1"/>
          </p:cNvSpPr>
          <p:nvPr/>
        </p:nvSpPr>
        <p:spPr bwMode="black">
          <a:xfrm>
            <a:off x="6498428" y="2750814"/>
            <a:ext cx="186521" cy="186521"/>
          </a:xfrm>
          <a:custGeom>
            <a:avLst/>
            <a:gdLst>
              <a:gd name="T0" fmla="*/ 995 w 1047"/>
              <a:gd name="T1" fmla="*/ 0 h 1047"/>
              <a:gd name="T2" fmla="*/ 519 w 1047"/>
              <a:gd name="T3" fmla="*/ 104 h 1047"/>
              <a:gd name="T4" fmla="*/ 437 w 1047"/>
              <a:gd name="T5" fmla="*/ 283 h 1047"/>
              <a:gd name="T6" fmla="*/ 133 w 1047"/>
              <a:gd name="T7" fmla="*/ 283 h 1047"/>
              <a:gd name="T8" fmla="*/ 351 w 1047"/>
              <a:gd name="T9" fmla="*/ 146 h 1047"/>
              <a:gd name="T10" fmla="*/ 497 w 1047"/>
              <a:gd name="T11" fmla="*/ 0 h 1047"/>
              <a:gd name="T12" fmla="*/ 15 w 1047"/>
              <a:gd name="T13" fmla="*/ 15 h 1047"/>
              <a:gd name="T14" fmla="*/ 0 w 1047"/>
              <a:gd name="T15" fmla="*/ 995 h 1047"/>
              <a:gd name="T16" fmla="*/ 52 w 1047"/>
              <a:gd name="T17" fmla="*/ 1047 h 1047"/>
              <a:gd name="T18" fmla="*/ 879 w 1047"/>
              <a:gd name="T19" fmla="*/ 943 h 1047"/>
              <a:gd name="T20" fmla="*/ 762 w 1047"/>
              <a:gd name="T21" fmla="*/ 916 h 1047"/>
              <a:gd name="T22" fmla="*/ 762 w 1047"/>
              <a:gd name="T23" fmla="*/ 611 h 1047"/>
              <a:gd name="T24" fmla="*/ 896 w 1047"/>
              <a:gd name="T25" fmla="*/ 834 h 1047"/>
              <a:gd name="T26" fmla="*/ 995 w 1047"/>
              <a:gd name="T27" fmla="*/ 932 h 1047"/>
              <a:gd name="T28" fmla="*/ 1047 w 1047"/>
              <a:gd name="T29" fmla="*/ 52 h 1047"/>
              <a:gd name="T30" fmla="*/ 762 w 1047"/>
              <a:gd name="T31" fmla="*/ 436 h 1047"/>
              <a:gd name="T32" fmla="*/ 416 w 1047"/>
              <a:gd name="T33" fmla="*/ 687 h 1047"/>
              <a:gd name="T34" fmla="*/ 285 w 1047"/>
              <a:gd name="T35" fmla="*/ 916 h 1047"/>
              <a:gd name="T36" fmla="*/ 285 w 1047"/>
              <a:gd name="T37" fmla="*/ 611 h 1047"/>
              <a:gd name="T38" fmla="*/ 625 w 1047"/>
              <a:gd name="T39" fmla="*/ 351 h 1047"/>
              <a:gd name="T40" fmla="*/ 762 w 1047"/>
              <a:gd name="T41" fmla="*/ 131 h 1047"/>
              <a:gd name="T42" fmla="*/ 762 w 1047"/>
              <a:gd name="T43" fmla="*/ 436 h 1047"/>
              <a:gd name="T44" fmla="*/ 709 w 1047"/>
              <a:gd name="T45" fmla="*/ 764 h 1047"/>
              <a:gd name="T46" fmla="*/ 762 w 1047"/>
              <a:gd name="T47" fmla="*/ 817 h 1047"/>
              <a:gd name="T48" fmla="*/ 813 w 1047"/>
              <a:gd name="T49" fmla="*/ 750 h 1047"/>
              <a:gd name="T50" fmla="*/ 285 w 1047"/>
              <a:gd name="T51" fmla="*/ 710 h 1047"/>
              <a:gd name="T52" fmla="*/ 232 w 1047"/>
              <a:gd name="T53" fmla="*/ 764 h 1047"/>
              <a:gd name="T54" fmla="*/ 338 w 1047"/>
              <a:gd name="T55" fmla="*/ 765 h 1047"/>
              <a:gd name="T56" fmla="*/ 285 w 1047"/>
              <a:gd name="T57" fmla="*/ 710 h 1047"/>
              <a:gd name="T58" fmla="*/ 742 w 1047"/>
              <a:gd name="T59" fmla="*/ 234 h 1047"/>
              <a:gd name="T60" fmla="*/ 709 w 1047"/>
              <a:gd name="T61" fmla="*/ 283 h 1047"/>
              <a:gd name="T62" fmla="*/ 767 w 1047"/>
              <a:gd name="T63" fmla="*/ 336 h 1047"/>
              <a:gd name="T64" fmla="*/ 815 w 1047"/>
              <a:gd name="T65" fmla="*/ 283 h 1047"/>
              <a:gd name="T66" fmla="*/ 261 w 1047"/>
              <a:gd name="T67" fmla="*/ 236 h 1047"/>
              <a:gd name="T68" fmla="*/ 285 w 1047"/>
              <a:gd name="T69" fmla="*/ 337 h 1047"/>
              <a:gd name="T70" fmla="*/ 338 w 1047"/>
              <a:gd name="T71" fmla="*/ 283 h 1047"/>
              <a:gd name="T72" fmla="*/ 261 w 1047"/>
              <a:gd name="T73" fmla="*/ 23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047">
                <a:moveTo>
                  <a:pt x="1031" y="15"/>
                </a:moveTo>
                <a:cubicBezTo>
                  <a:pt x="1022" y="6"/>
                  <a:pt x="1008" y="0"/>
                  <a:pt x="995" y="0"/>
                </a:cubicBezTo>
                <a:cubicBezTo>
                  <a:pt x="623" y="0"/>
                  <a:pt x="623" y="0"/>
                  <a:pt x="623" y="0"/>
                </a:cubicBezTo>
                <a:cubicBezTo>
                  <a:pt x="519" y="104"/>
                  <a:pt x="519" y="104"/>
                  <a:pt x="519" y="104"/>
                </a:cubicBezTo>
                <a:cubicBezTo>
                  <a:pt x="416" y="207"/>
                  <a:pt x="416" y="207"/>
                  <a:pt x="416" y="207"/>
                </a:cubicBezTo>
                <a:cubicBezTo>
                  <a:pt x="429" y="230"/>
                  <a:pt x="437" y="256"/>
                  <a:pt x="437" y="283"/>
                </a:cubicBezTo>
                <a:cubicBezTo>
                  <a:pt x="437" y="368"/>
                  <a:pt x="369" y="436"/>
                  <a:pt x="285" y="436"/>
                </a:cubicBezTo>
                <a:cubicBezTo>
                  <a:pt x="201" y="436"/>
                  <a:pt x="133" y="368"/>
                  <a:pt x="133" y="283"/>
                </a:cubicBezTo>
                <a:cubicBezTo>
                  <a:pt x="133" y="199"/>
                  <a:pt x="201" y="131"/>
                  <a:pt x="285" y="131"/>
                </a:cubicBezTo>
                <a:cubicBezTo>
                  <a:pt x="308" y="131"/>
                  <a:pt x="331" y="137"/>
                  <a:pt x="351" y="146"/>
                </a:cubicBezTo>
                <a:cubicBezTo>
                  <a:pt x="393" y="104"/>
                  <a:pt x="393" y="104"/>
                  <a:pt x="393" y="104"/>
                </a:cubicBezTo>
                <a:cubicBezTo>
                  <a:pt x="497" y="0"/>
                  <a:pt x="497" y="0"/>
                  <a:pt x="497" y="0"/>
                </a:cubicBezTo>
                <a:cubicBezTo>
                  <a:pt x="52" y="0"/>
                  <a:pt x="52" y="0"/>
                  <a:pt x="52" y="0"/>
                </a:cubicBezTo>
                <a:cubicBezTo>
                  <a:pt x="38" y="0"/>
                  <a:pt x="25" y="6"/>
                  <a:pt x="15" y="15"/>
                </a:cubicBezTo>
                <a:cubicBezTo>
                  <a:pt x="5" y="25"/>
                  <a:pt x="0" y="39"/>
                  <a:pt x="0" y="52"/>
                </a:cubicBezTo>
                <a:cubicBezTo>
                  <a:pt x="0" y="995"/>
                  <a:pt x="0" y="995"/>
                  <a:pt x="0" y="995"/>
                </a:cubicBezTo>
                <a:cubicBezTo>
                  <a:pt x="0" y="1008"/>
                  <a:pt x="5" y="1022"/>
                  <a:pt x="15" y="1032"/>
                </a:cubicBezTo>
                <a:cubicBezTo>
                  <a:pt x="25" y="1041"/>
                  <a:pt x="38" y="1047"/>
                  <a:pt x="52" y="1047"/>
                </a:cubicBezTo>
                <a:cubicBezTo>
                  <a:pt x="983" y="1047"/>
                  <a:pt x="983" y="1047"/>
                  <a:pt x="983" y="1047"/>
                </a:cubicBezTo>
                <a:cubicBezTo>
                  <a:pt x="879" y="943"/>
                  <a:pt x="879" y="943"/>
                  <a:pt x="879" y="943"/>
                </a:cubicBezTo>
                <a:cubicBezTo>
                  <a:pt x="833" y="898"/>
                  <a:pt x="833" y="898"/>
                  <a:pt x="833" y="898"/>
                </a:cubicBezTo>
                <a:cubicBezTo>
                  <a:pt x="812" y="909"/>
                  <a:pt x="788" y="916"/>
                  <a:pt x="762" y="916"/>
                </a:cubicBezTo>
                <a:cubicBezTo>
                  <a:pt x="678" y="916"/>
                  <a:pt x="610" y="848"/>
                  <a:pt x="610" y="764"/>
                </a:cubicBezTo>
                <a:cubicBezTo>
                  <a:pt x="610" y="680"/>
                  <a:pt x="678" y="611"/>
                  <a:pt x="762" y="611"/>
                </a:cubicBezTo>
                <a:cubicBezTo>
                  <a:pt x="846" y="611"/>
                  <a:pt x="914" y="680"/>
                  <a:pt x="914" y="764"/>
                </a:cubicBezTo>
                <a:cubicBezTo>
                  <a:pt x="914" y="789"/>
                  <a:pt x="907" y="813"/>
                  <a:pt x="896" y="834"/>
                </a:cubicBezTo>
                <a:cubicBezTo>
                  <a:pt x="943" y="880"/>
                  <a:pt x="943" y="880"/>
                  <a:pt x="943" y="880"/>
                </a:cubicBezTo>
                <a:cubicBezTo>
                  <a:pt x="995" y="932"/>
                  <a:pt x="995" y="932"/>
                  <a:pt x="995" y="932"/>
                </a:cubicBezTo>
                <a:cubicBezTo>
                  <a:pt x="1047" y="984"/>
                  <a:pt x="1047" y="984"/>
                  <a:pt x="1047" y="984"/>
                </a:cubicBezTo>
                <a:cubicBezTo>
                  <a:pt x="1047" y="52"/>
                  <a:pt x="1047" y="52"/>
                  <a:pt x="1047" y="52"/>
                </a:cubicBezTo>
                <a:cubicBezTo>
                  <a:pt x="1047" y="39"/>
                  <a:pt x="1041" y="25"/>
                  <a:pt x="1031" y="15"/>
                </a:cubicBezTo>
                <a:close/>
                <a:moveTo>
                  <a:pt x="762" y="436"/>
                </a:moveTo>
                <a:cubicBezTo>
                  <a:pt x="735" y="436"/>
                  <a:pt x="709" y="428"/>
                  <a:pt x="687" y="416"/>
                </a:cubicBezTo>
                <a:cubicBezTo>
                  <a:pt x="416" y="687"/>
                  <a:pt x="416" y="687"/>
                  <a:pt x="416" y="687"/>
                </a:cubicBezTo>
                <a:cubicBezTo>
                  <a:pt x="429" y="709"/>
                  <a:pt x="437" y="736"/>
                  <a:pt x="437" y="764"/>
                </a:cubicBezTo>
                <a:cubicBezTo>
                  <a:pt x="437" y="848"/>
                  <a:pt x="369" y="916"/>
                  <a:pt x="285" y="916"/>
                </a:cubicBezTo>
                <a:cubicBezTo>
                  <a:pt x="201" y="916"/>
                  <a:pt x="133" y="848"/>
                  <a:pt x="133" y="764"/>
                </a:cubicBezTo>
                <a:cubicBezTo>
                  <a:pt x="133" y="680"/>
                  <a:pt x="201" y="611"/>
                  <a:pt x="285" y="611"/>
                </a:cubicBezTo>
                <a:cubicBezTo>
                  <a:pt x="308" y="611"/>
                  <a:pt x="330" y="617"/>
                  <a:pt x="350" y="626"/>
                </a:cubicBezTo>
                <a:cubicBezTo>
                  <a:pt x="625" y="351"/>
                  <a:pt x="625" y="351"/>
                  <a:pt x="625" y="351"/>
                </a:cubicBezTo>
                <a:cubicBezTo>
                  <a:pt x="615" y="331"/>
                  <a:pt x="610" y="308"/>
                  <a:pt x="610" y="283"/>
                </a:cubicBezTo>
                <a:cubicBezTo>
                  <a:pt x="610" y="199"/>
                  <a:pt x="678" y="131"/>
                  <a:pt x="762" y="131"/>
                </a:cubicBezTo>
                <a:cubicBezTo>
                  <a:pt x="846" y="131"/>
                  <a:pt x="914" y="199"/>
                  <a:pt x="914" y="283"/>
                </a:cubicBezTo>
                <a:cubicBezTo>
                  <a:pt x="914" y="368"/>
                  <a:pt x="846" y="436"/>
                  <a:pt x="762" y="436"/>
                </a:cubicBezTo>
                <a:close/>
                <a:moveTo>
                  <a:pt x="762" y="710"/>
                </a:moveTo>
                <a:cubicBezTo>
                  <a:pt x="732" y="711"/>
                  <a:pt x="709" y="734"/>
                  <a:pt x="709" y="764"/>
                </a:cubicBezTo>
                <a:cubicBezTo>
                  <a:pt x="709" y="789"/>
                  <a:pt x="727" y="811"/>
                  <a:pt x="751" y="816"/>
                </a:cubicBezTo>
                <a:cubicBezTo>
                  <a:pt x="755" y="816"/>
                  <a:pt x="758" y="817"/>
                  <a:pt x="762" y="817"/>
                </a:cubicBezTo>
                <a:cubicBezTo>
                  <a:pt x="791" y="817"/>
                  <a:pt x="815" y="793"/>
                  <a:pt x="815" y="764"/>
                </a:cubicBezTo>
                <a:cubicBezTo>
                  <a:pt x="815" y="759"/>
                  <a:pt x="814" y="755"/>
                  <a:pt x="813" y="750"/>
                </a:cubicBezTo>
                <a:cubicBezTo>
                  <a:pt x="807" y="727"/>
                  <a:pt x="786" y="711"/>
                  <a:pt x="762" y="710"/>
                </a:cubicBezTo>
                <a:close/>
                <a:moveTo>
                  <a:pt x="285" y="710"/>
                </a:moveTo>
                <a:cubicBezTo>
                  <a:pt x="276" y="710"/>
                  <a:pt x="267" y="713"/>
                  <a:pt x="260" y="717"/>
                </a:cubicBezTo>
                <a:cubicBezTo>
                  <a:pt x="243" y="726"/>
                  <a:pt x="232" y="743"/>
                  <a:pt x="232" y="764"/>
                </a:cubicBezTo>
                <a:cubicBezTo>
                  <a:pt x="232" y="793"/>
                  <a:pt x="256" y="817"/>
                  <a:pt x="285" y="817"/>
                </a:cubicBezTo>
                <a:cubicBezTo>
                  <a:pt x="313" y="817"/>
                  <a:pt x="337" y="794"/>
                  <a:pt x="338" y="765"/>
                </a:cubicBezTo>
                <a:cubicBezTo>
                  <a:pt x="338" y="765"/>
                  <a:pt x="338" y="764"/>
                  <a:pt x="338" y="764"/>
                </a:cubicBezTo>
                <a:cubicBezTo>
                  <a:pt x="338" y="734"/>
                  <a:pt x="314" y="711"/>
                  <a:pt x="285" y="710"/>
                </a:cubicBezTo>
                <a:close/>
                <a:moveTo>
                  <a:pt x="762" y="230"/>
                </a:moveTo>
                <a:cubicBezTo>
                  <a:pt x="755" y="230"/>
                  <a:pt x="748" y="232"/>
                  <a:pt x="742" y="234"/>
                </a:cubicBezTo>
                <a:cubicBezTo>
                  <a:pt x="729" y="240"/>
                  <a:pt x="718" y="250"/>
                  <a:pt x="712" y="264"/>
                </a:cubicBezTo>
                <a:cubicBezTo>
                  <a:pt x="710" y="270"/>
                  <a:pt x="709" y="277"/>
                  <a:pt x="709" y="283"/>
                </a:cubicBezTo>
                <a:cubicBezTo>
                  <a:pt x="709" y="313"/>
                  <a:pt x="732" y="336"/>
                  <a:pt x="762" y="337"/>
                </a:cubicBezTo>
                <a:cubicBezTo>
                  <a:pt x="763" y="337"/>
                  <a:pt x="765" y="336"/>
                  <a:pt x="767" y="336"/>
                </a:cubicBezTo>
                <a:cubicBezTo>
                  <a:pt x="792" y="334"/>
                  <a:pt x="812" y="314"/>
                  <a:pt x="814" y="289"/>
                </a:cubicBezTo>
                <a:cubicBezTo>
                  <a:pt x="815" y="287"/>
                  <a:pt x="815" y="285"/>
                  <a:pt x="815" y="283"/>
                </a:cubicBezTo>
                <a:cubicBezTo>
                  <a:pt x="815" y="254"/>
                  <a:pt x="791" y="230"/>
                  <a:pt x="762" y="230"/>
                </a:cubicBezTo>
                <a:close/>
                <a:moveTo>
                  <a:pt x="261" y="236"/>
                </a:moveTo>
                <a:cubicBezTo>
                  <a:pt x="243" y="245"/>
                  <a:pt x="232" y="263"/>
                  <a:pt x="232" y="283"/>
                </a:cubicBezTo>
                <a:cubicBezTo>
                  <a:pt x="232" y="313"/>
                  <a:pt x="256" y="336"/>
                  <a:pt x="285" y="337"/>
                </a:cubicBezTo>
                <a:cubicBezTo>
                  <a:pt x="313" y="336"/>
                  <a:pt x="336" y="314"/>
                  <a:pt x="338" y="286"/>
                </a:cubicBezTo>
                <a:cubicBezTo>
                  <a:pt x="338" y="285"/>
                  <a:pt x="338" y="284"/>
                  <a:pt x="338" y="283"/>
                </a:cubicBezTo>
                <a:cubicBezTo>
                  <a:pt x="338" y="254"/>
                  <a:pt x="314" y="230"/>
                  <a:pt x="285" y="230"/>
                </a:cubicBezTo>
                <a:cubicBezTo>
                  <a:pt x="276" y="230"/>
                  <a:pt x="268" y="233"/>
                  <a:pt x="261" y="236"/>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34" name="TextBox 33"/>
          <p:cNvSpPr txBox="1"/>
          <p:nvPr/>
        </p:nvSpPr>
        <p:spPr>
          <a:xfrm>
            <a:off x="882" y="171904"/>
            <a:ext cx="12335410" cy="762459"/>
          </a:xfrm>
          <a:prstGeom prst="rect">
            <a:avLst/>
          </a:prstGeom>
          <a:noFill/>
        </p:spPr>
        <p:txBody>
          <a:bodyPr wrap="square" lIns="186521" tIns="149217" rIns="186521" bIns="149217" rtlCol="0">
            <a:spAutoFit/>
          </a:bodyPr>
          <a:lstStyle/>
          <a:p>
            <a:pPr defTabSz="699217" fontAlgn="base">
              <a:lnSpc>
                <a:spcPct val="90000"/>
              </a:lnSpc>
              <a:spcBef>
                <a:spcPct val="0"/>
              </a:spcBef>
              <a:spcAft>
                <a:spcPct val="0"/>
              </a:spcAft>
            </a:pPr>
            <a:r>
              <a:rPr lang="en-US" sz="3264" dirty="0">
                <a:solidFill>
                  <a:prstClr val="black"/>
                </a:solidFill>
                <a:latin typeface="Segoe UI Light" panose="020B0502040204020203" pitchFamily="34" charset="0"/>
                <a:cs typeface="Segoe UI Light" panose="020B0502040204020203" pitchFamily="34" charset="0"/>
              </a:rPr>
              <a:t>Key Capabilities</a:t>
            </a:r>
          </a:p>
        </p:txBody>
      </p:sp>
    </p:spTree>
    <p:extLst>
      <p:ext uri="{BB962C8B-B14F-4D97-AF65-F5344CB8AC3E}">
        <p14:creationId xmlns:p14="http://schemas.microsoft.com/office/powerpoint/2010/main" val="1475955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2161836" cy="2012730"/>
          </a:xfrm>
        </p:spPr>
        <p:txBody>
          <a:bodyPr/>
          <a:lstStyle/>
          <a:p>
            <a:r>
              <a:rPr lang="en-US"/>
              <a:t>Demo </a:t>
            </a:r>
            <a:r>
              <a:rPr lang="en-US" dirty="0"/>
              <a:t/>
            </a:r>
            <a:br>
              <a:rPr lang="en-US" dirty="0"/>
            </a:br>
            <a:r>
              <a:rPr lang="en-US" sz="6000">
                <a:solidFill>
                  <a:schemeClr val="bg1"/>
                </a:solidFill>
              </a:rPr>
              <a:t>xRM </a:t>
            </a:r>
            <a:r>
              <a:rPr lang="en-US" sz="6000" dirty="0">
                <a:solidFill>
                  <a:schemeClr val="bg1"/>
                </a:solidFill>
              </a:rPr>
              <a:t>Customization</a:t>
            </a:r>
            <a:endParaRPr lang="en-US" dirty="0"/>
          </a:p>
        </p:txBody>
      </p:sp>
      <p:sp>
        <p:nvSpPr>
          <p:cNvPr id="4" name="Text Placeholder 3"/>
          <p:cNvSpPr>
            <a:spLocks noGrp="1"/>
          </p:cNvSpPr>
          <p:nvPr>
            <p:ph type="body" sz="quarter" idx="12"/>
          </p:nvPr>
        </p:nvSpPr>
        <p:spPr/>
        <p:txBody>
          <a:bodyPr/>
          <a:lstStyle/>
          <a:p>
            <a:r>
              <a:rPr lang="en-US" dirty="0" smtClean="0"/>
              <a:t>Mike Carter</a:t>
            </a:r>
            <a:endParaRPr lang="en-US" dirty="0"/>
          </a:p>
        </p:txBody>
      </p:sp>
    </p:spTree>
    <p:extLst>
      <p:ext uri="{BB962C8B-B14F-4D97-AF65-F5344CB8AC3E}">
        <p14:creationId xmlns:p14="http://schemas.microsoft.com/office/powerpoint/2010/main" val="1854636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3012" y="103090"/>
            <a:ext cx="5261113" cy="551653"/>
          </a:xfrm>
        </p:spPr>
        <p:txBody>
          <a:bodyPr>
            <a:noAutofit/>
          </a:bodyPr>
          <a:lstStyle/>
          <a:p>
            <a:r>
              <a:rPr lang="en-US" sz="2800" b="1" dirty="0" smtClean="0">
                <a:solidFill>
                  <a:schemeClr val="bg1"/>
                </a:solidFill>
              </a:rPr>
              <a:t>xRM Highlights </a:t>
            </a:r>
            <a:endParaRPr lang="en-US" sz="2800" b="1" dirty="0">
              <a:solidFill>
                <a:schemeClr val="bg1"/>
              </a:solidFill>
            </a:endParaRPr>
          </a:p>
        </p:txBody>
      </p:sp>
      <p:sp>
        <p:nvSpPr>
          <p:cNvPr id="14" name="Rectangle 13"/>
          <p:cNvSpPr/>
          <p:nvPr/>
        </p:nvSpPr>
        <p:spPr>
          <a:xfrm>
            <a:off x="6098706" y="1820281"/>
            <a:ext cx="6257183" cy="759854"/>
          </a:xfrm>
          <a:prstGeom prst="rect">
            <a:avLst/>
          </a:prstGeom>
        </p:spPr>
        <p:style>
          <a:lnRef idx="0">
            <a:schemeClr val="accent1"/>
          </a:lnRef>
          <a:fillRef idx="3">
            <a:schemeClr val="accent1"/>
          </a:fillRef>
          <a:effectRef idx="3">
            <a:schemeClr val="accent1"/>
          </a:effectRef>
          <a:fontRef idx="minor">
            <a:schemeClr val="lt1"/>
          </a:fontRef>
        </p:style>
        <p:txBody>
          <a:bodyPr lIns="457200" rtlCol="0" anchor="ctr"/>
          <a:lstStyle/>
          <a:p>
            <a:pPr>
              <a:defRPr/>
            </a:pPr>
            <a:r>
              <a:rPr lang="en-US" dirty="0" smtClean="0">
                <a:solidFill>
                  <a:prstClr val="white"/>
                </a:solidFill>
              </a:rPr>
              <a:t>Model-driven Extensible Rapid Application Development Platform for the Business User </a:t>
            </a:r>
            <a:endParaRPr lang="en-US" dirty="0">
              <a:solidFill>
                <a:prstClr val="white"/>
              </a:solidFill>
            </a:endParaRPr>
          </a:p>
        </p:txBody>
      </p:sp>
      <p:sp>
        <p:nvSpPr>
          <p:cNvPr id="15" name="Rectangle 14"/>
          <p:cNvSpPr/>
          <p:nvPr/>
        </p:nvSpPr>
        <p:spPr>
          <a:xfrm>
            <a:off x="6389487" y="4653498"/>
            <a:ext cx="5942726" cy="759854"/>
          </a:xfrm>
          <a:prstGeom prst="rect">
            <a:avLst/>
          </a:prstGeom>
        </p:spPr>
        <p:style>
          <a:lnRef idx="0">
            <a:schemeClr val="accent1"/>
          </a:lnRef>
          <a:fillRef idx="3">
            <a:schemeClr val="accent1"/>
          </a:fillRef>
          <a:effectRef idx="3">
            <a:schemeClr val="accent1"/>
          </a:effectRef>
          <a:fontRef idx="minor">
            <a:schemeClr val="lt1"/>
          </a:fontRef>
        </p:style>
        <p:txBody>
          <a:bodyPr lIns="548640" rtlCol="0" anchor="ctr"/>
          <a:lstStyle/>
          <a:p>
            <a:pPr>
              <a:defRPr/>
            </a:pPr>
            <a:r>
              <a:rPr lang="en-US" dirty="0">
                <a:solidFill>
                  <a:prstClr val="white"/>
                </a:solidFill>
              </a:rPr>
              <a:t>Backed by a Scalable, Secure Microsoft </a:t>
            </a:r>
            <a:r>
              <a:rPr lang="en-US" dirty="0" smtClean="0">
                <a:solidFill>
                  <a:prstClr val="white"/>
                </a:solidFill>
              </a:rPr>
              <a:t>Cloud</a:t>
            </a:r>
            <a:endParaRPr lang="en-US" dirty="0">
              <a:solidFill>
                <a:prstClr val="white"/>
              </a:solidFill>
            </a:endParaRPr>
          </a:p>
        </p:txBody>
      </p:sp>
      <p:sp>
        <p:nvSpPr>
          <p:cNvPr id="16" name="Rectangle 15"/>
          <p:cNvSpPr/>
          <p:nvPr/>
        </p:nvSpPr>
        <p:spPr>
          <a:xfrm>
            <a:off x="6098706" y="6033959"/>
            <a:ext cx="6257183" cy="801451"/>
          </a:xfrm>
          <a:prstGeom prst="rect">
            <a:avLst/>
          </a:prstGeom>
        </p:spPr>
        <p:style>
          <a:lnRef idx="0">
            <a:schemeClr val="accent1"/>
          </a:lnRef>
          <a:fillRef idx="3">
            <a:schemeClr val="accent1"/>
          </a:fillRef>
          <a:effectRef idx="3">
            <a:schemeClr val="accent1"/>
          </a:effectRef>
          <a:fontRef idx="minor">
            <a:schemeClr val="lt1"/>
          </a:fontRef>
        </p:style>
        <p:txBody>
          <a:bodyPr lIns="457200" rtlCol="0" anchor="ctr"/>
          <a:lstStyle/>
          <a:p>
            <a:pPr>
              <a:defRPr/>
            </a:pPr>
            <a:r>
              <a:rPr lang="en-US" dirty="0" smtClean="0">
                <a:solidFill>
                  <a:prstClr val="white"/>
                </a:solidFill>
              </a:rPr>
              <a:t>Low TCO</a:t>
            </a:r>
            <a:endParaRPr lang="en-US" dirty="0">
              <a:solidFill>
                <a:prstClr val="white"/>
              </a:solidFill>
            </a:endParaRPr>
          </a:p>
        </p:txBody>
      </p:sp>
      <p:sp>
        <p:nvSpPr>
          <p:cNvPr id="17" name="Oval 16"/>
          <p:cNvSpPr/>
          <p:nvPr/>
        </p:nvSpPr>
        <p:spPr>
          <a:xfrm>
            <a:off x="5582854" y="1800974"/>
            <a:ext cx="817745" cy="805655"/>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solidFill>
                <a:prstClr val="white"/>
              </a:solidFill>
            </a:endParaRPr>
          </a:p>
        </p:txBody>
      </p:sp>
      <p:sp>
        <p:nvSpPr>
          <p:cNvPr id="18" name="Oval 17"/>
          <p:cNvSpPr/>
          <p:nvPr/>
        </p:nvSpPr>
        <p:spPr>
          <a:xfrm>
            <a:off x="5974125" y="4660759"/>
            <a:ext cx="817745" cy="805655"/>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solidFill>
                <a:prstClr val="white"/>
              </a:solidFill>
            </a:endParaRPr>
          </a:p>
        </p:txBody>
      </p:sp>
      <p:sp>
        <p:nvSpPr>
          <p:cNvPr id="19" name="Oval 18"/>
          <p:cNvSpPr/>
          <p:nvPr/>
        </p:nvSpPr>
        <p:spPr>
          <a:xfrm>
            <a:off x="5582854" y="6029755"/>
            <a:ext cx="817745" cy="805655"/>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solidFill>
                <a:prstClr val="white"/>
              </a:solidFill>
            </a:endParaRPr>
          </a:p>
        </p:txBody>
      </p:sp>
      <p:sp>
        <p:nvSpPr>
          <p:cNvPr id="20" name="Rectangle 19"/>
          <p:cNvSpPr/>
          <p:nvPr/>
        </p:nvSpPr>
        <p:spPr>
          <a:xfrm>
            <a:off x="6400599" y="3204335"/>
            <a:ext cx="5942727" cy="828556"/>
          </a:xfrm>
          <a:prstGeom prst="rect">
            <a:avLst/>
          </a:prstGeom>
        </p:spPr>
        <p:style>
          <a:lnRef idx="0">
            <a:schemeClr val="accent1"/>
          </a:lnRef>
          <a:fillRef idx="3">
            <a:schemeClr val="accent1"/>
          </a:fillRef>
          <a:effectRef idx="3">
            <a:schemeClr val="accent1"/>
          </a:effectRef>
          <a:fontRef idx="minor">
            <a:schemeClr val="lt1"/>
          </a:fontRef>
        </p:style>
        <p:txBody>
          <a:bodyPr lIns="548640" rtlCol="0" anchor="ctr"/>
          <a:lstStyle/>
          <a:p>
            <a:pPr>
              <a:defRPr/>
            </a:pPr>
            <a:r>
              <a:rPr lang="en-US" dirty="0">
                <a:solidFill>
                  <a:prstClr val="white"/>
                </a:solidFill>
              </a:rPr>
              <a:t>Open .NET based coding extensions for Increased Developer </a:t>
            </a:r>
            <a:r>
              <a:rPr lang="en-US" dirty="0" smtClean="0">
                <a:solidFill>
                  <a:prstClr val="white"/>
                </a:solidFill>
              </a:rPr>
              <a:t>effectiveness with the power of all MS Tools</a:t>
            </a:r>
            <a:endParaRPr lang="en-US" dirty="0">
              <a:solidFill>
                <a:prstClr val="white"/>
              </a:solidFill>
            </a:endParaRPr>
          </a:p>
        </p:txBody>
      </p:sp>
      <p:sp>
        <p:nvSpPr>
          <p:cNvPr id="21" name="Oval 20"/>
          <p:cNvSpPr/>
          <p:nvPr/>
        </p:nvSpPr>
        <p:spPr>
          <a:xfrm>
            <a:off x="5974125" y="3222716"/>
            <a:ext cx="817745" cy="805655"/>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solidFill>
                <a:prstClr val="white"/>
              </a:solidFill>
            </a:endParaRPr>
          </a:p>
        </p:txBody>
      </p:sp>
      <p:graphicFrame>
        <p:nvGraphicFramePr>
          <p:cNvPr id="24" name="Diagram 23"/>
          <p:cNvGraphicFramePr/>
          <p:nvPr>
            <p:extLst/>
          </p:nvPr>
        </p:nvGraphicFramePr>
        <p:xfrm>
          <a:off x="288569" y="939179"/>
          <a:ext cx="11859364" cy="520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309513" y="1693829"/>
            <a:ext cx="4203502" cy="2057400"/>
          </a:xfrm>
          <a:prstGeom prst="rect">
            <a:avLst/>
          </a:prstGeom>
        </p:spPr>
      </p:pic>
      <p:pic>
        <p:nvPicPr>
          <p:cNvPr id="4" name="Picture 3"/>
          <p:cNvPicPr>
            <a:picLocks noChangeAspect="1"/>
          </p:cNvPicPr>
          <p:nvPr/>
        </p:nvPicPr>
        <p:blipFill>
          <a:blip r:embed="rId9"/>
          <a:stretch>
            <a:fillRect/>
          </a:stretch>
        </p:blipFill>
        <p:spPr>
          <a:xfrm>
            <a:off x="1247024" y="2356768"/>
            <a:ext cx="4216064" cy="2057400"/>
          </a:xfrm>
          <a:prstGeom prst="rect">
            <a:avLst/>
          </a:prstGeom>
        </p:spPr>
      </p:pic>
      <p:pic>
        <p:nvPicPr>
          <p:cNvPr id="50" name="Picture 8" descr="http://cdn-static.zdnet.com/i/story/70/00/020510/microsoft-goes-public-with-more-details-on-dynamics-crm-201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8058" y="3566163"/>
            <a:ext cx="2822644" cy="1696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http://www.beringer.net/wp-content/uploads/2014/01/Dynamics-CRM-Mobile-201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8257" y="4709248"/>
            <a:ext cx="2892535" cy="195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par>
                                <p:cTn id="11" presetID="3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1000" fill="hold"/>
                                        <p:tgtEl>
                                          <p:spTgt spid="51"/>
                                        </p:tgtEl>
                                        <p:attrNameLst>
                                          <p:attrName>ppt_w</p:attrName>
                                        </p:attrNameLst>
                                      </p:cBhvr>
                                      <p:tavLst>
                                        <p:tav tm="0">
                                          <p:val>
                                            <p:fltVal val="0"/>
                                          </p:val>
                                        </p:tav>
                                        <p:tav tm="100000">
                                          <p:val>
                                            <p:strVal val="#ppt_w"/>
                                          </p:val>
                                        </p:tav>
                                      </p:tavLst>
                                    </p:anim>
                                    <p:anim calcmode="lin" valueType="num">
                                      <p:cBhvr>
                                        <p:cTn id="14" dur="1000" fill="hold"/>
                                        <p:tgtEl>
                                          <p:spTgt spid="51"/>
                                        </p:tgtEl>
                                        <p:attrNameLst>
                                          <p:attrName>ppt_h</p:attrName>
                                        </p:attrNameLst>
                                      </p:cBhvr>
                                      <p:tavLst>
                                        <p:tav tm="0">
                                          <p:val>
                                            <p:fltVal val="0"/>
                                          </p:val>
                                        </p:tav>
                                        <p:tav tm="100000">
                                          <p:val>
                                            <p:strVal val="#ppt_h"/>
                                          </p:val>
                                        </p:tav>
                                      </p:tavLst>
                                    </p:anim>
                                    <p:anim calcmode="lin" valueType="num">
                                      <p:cBhvr>
                                        <p:cTn id="15" dur="1000" fill="hold"/>
                                        <p:tgtEl>
                                          <p:spTgt spid="51"/>
                                        </p:tgtEl>
                                        <p:attrNameLst>
                                          <p:attrName>style.rotation</p:attrName>
                                        </p:attrNameLst>
                                      </p:cBhvr>
                                      <p:tavLst>
                                        <p:tav tm="0">
                                          <p:val>
                                            <p:fltVal val="90"/>
                                          </p:val>
                                        </p:tav>
                                        <p:tav tm="100000">
                                          <p:val>
                                            <p:fltVal val="0"/>
                                          </p:val>
                                        </p:tav>
                                      </p:tavLst>
                                    </p:anim>
                                    <p:animEffect transition="in" filter="fade">
                                      <p:cBhvr>
                                        <p:cTn id="16" dur="1000"/>
                                        <p:tgtEl>
                                          <p:spTgt spid="51"/>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963" t="27763" r="14557" b="1054"/>
          <a:stretch/>
        </p:blipFill>
        <p:spPr>
          <a:xfrm>
            <a:off x="-9942" y="0"/>
            <a:ext cx="12456358" cy="6994525"/>
          </a:xfrm>
          <a:prstGeom prst="rect">
            <a:avLst/>
          </a:prstGeom>
        </p:spPr>
      </p:pic>
      <p:sp>
        <p:nvSpPr>
          <p:cNvPr id="6" name="Rectangle 5"/>
          <p:cNvSpPr/>
          <p:nvPr/>
        </p:nvSpPr>
        <p:spPr bwMode="auto">
          <a:xfrm>
            <a:off x="1889826" y="2125660"/>
            <a:ext cx="2743200" cy="2743200"/>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t" anchorCtr="0" compatLnSpc="1">
            <a:prstTxWarp prst="textNoShape">
              <a:avLst/>
            </a:prstTxWarp>
          </a:bodyPr>
          <a:lstStyle/>
          <a:p>
            <a:pPr defTabSz="932472" fontAlgn="base">
              <a:spcBef>
                <a:spcPct val="0"/>
              </a:spcBef>
              <a:spcAft>
                <a:spcPct val="0"/>
              </a:spcAft>
              <a:defRPr/>
            </a:pPr>
            <a:r>
              <a:rPr lang="en-US" sz="2800" dirty="0" err="1"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xRM</a:t>
            </a:r>
            <a:endParaRPr lang="en-US" sz="280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9" name="Rectangle 8"/>
          <p:cNvSpPr/>
          <p:nvPr/>
        </p:nvSpPr>
        <p:spPr bwMode="auto">
          <a:xfrm>
            <a:off x="7888052" y="2125660"/>
            <a:ext cx="2743200" cy="2743200"/>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32472" fontAlgn="base">
              <a:spcBef>
                <a:spcPct val="0"/>
              </a:spcBef>
              <a:spcAft>
                <a:spcPct val="0"/>
              </a:spcAft>
              <a:defRPr/>
            </a:pPr>
            <a:r>
              <a:rPr lang="en-US" sz="2800" dirty="0" smtClean="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Solutions</a:t>
            </a:r>
            <a:endParaRPr lang="en-US" sz="200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12" name="Rectangle 11"/>
          <p:cNvSpPr/>
          <p:nvPr/>
        </p:nvSpPr>
        <p:spPr bwMode="auto">
          <a:xfrm>
            <a:off x="4888939" y="2117722"/>
            <a:ext cx="2743200" cy="2743200"/>
          </a:xfrm>
          <a:prstGeom prst="rect">
            <a:avLst/>
          </a:prstGeom>
          <a:solidFill>
            <a:srgbClr val="0078D7"/>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91440" bIns="46637" numCol="1" rtlCol="0" anchor="t" anchorCtr="0" compatLnSpc="1">
            <a:prstTxWarp prst="textNoShape">
              <a:avLst/>
            </a:prstTxWarp>
          </a:bodyPr>
          <a:lstStyle/>
          <a:p>
            <a:pPr defTabSz="932472" fontAlgn="base">
              <a:spcBef>
                <a:spcPct val="0"/>
              </a:spcBef>
              <a:spcAft>
                <a:spcPct val="0"/>
              </a:spcAft>
              <a:defRPr/>
            </a:pPr>
            <a:r>
              <a:rPr lang="en-US" sz="280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Search</a:t>
            </a:r>
            <a:endParaRPr lang="en-US" sz="2800" dirty="0">
              <a:gradFill>
                <a:gsLst>
                  <a:gs pos="0">
                    <a:srgbClr val="FFFFFF"/>
                  </a:gs>
                  <a:gs pos="100000">
                    <a:srgbClr val="FFFFFF"/>
                  </a:gs>
                </a:gsLst>
                <a:lin ang="5400000" scaled="0"/>
              </a:gradFill>
            </a:endParaRPr>
          </a:p>
        </p:txBody>
      </p:sp>
      <p:sp>
        <p:nvSpPr>
          <p:cNvPr id="14" name="Freeform 13"/>
          <p:cNvSpPr>
            <a:spLocks noChangeAspect="1" noEditPoints="1"/>
          </p:cNvSpPr>
          <p:nvPr/>
        </p:nvSpPr>
        <p:spPr bwMode="black">
          <a:xfrm>
            <a:off x="8752173" y="3052809"/>
            <a:ext cx="1014958" cy="822960"/>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6" name="TextBox 15"/>
          <p:cNvSpPr txBox="1"/>
          <p:nvPr/>
        </p:nvSpPr>
        <p:spPr>
          <a:xfrm>
            <a:off x="552307" y="486471"/>
            <a:ext cx="4265591" cy="849463"/>
          </a:xfrm>
          <a:prstGeom prst="rect">
            <a:avLst/>
          </a:prstGeom>
          <a:noFill/>
        </p:spPr>
        <p:txBody>
          <a:bodyPr wrap="none" lIns="182880" tIns="146304" rIns="182880" bIns="146304" rtlCol="0">
            <a:spAutoFit/>
          </a:bodyPr>
          <a:lstStyle/>
          <a:p>
            <a:pPr>
              <a:lnSpc>
                <a:spcPct val="90000"/>
              </a:lnSpc>
              <a:spcAft>
                <a:spcPts val="600"/>
              </a:spcAft>
              <a:defRPr/>
            </a:pPr>
            <a:r>
              <a:rPr lang="en-US" sz="4000" dirty="0" smtClean="0">
                <a:solidFill>
                  <a:srgbClr val="FFFFFF"/>
                </a:solidFill>
                <a:latin typeface="Segoe UI Light" panose="020B0502040204020203" pitchFamily="34" charset="0"/>
                <a:cs typeface="Segoe UI Light" panose="020B0502040204020203" pitchFamily="34" charset="0"/>
              </a:rPr>
              <a:t>The road ahead…</a:t>
            </a:r>
          </a:p>
        </p:txBody>
      </p:sp>
      <p:sp>
        <p:nvSpPr>
          <p:cNvPr id="19" name="Freeform 18"/>
          <p:cNvSpPr>
            <a:spLocks noEditPoints="1"/>
          </p:cNvSpPr>
          <p:nvPr/>
        </p:nvSpPr>
        <p:spPr bwMode="black">
          <a:xfrm>
            <a:off x="5761037" y="3006769"/>
            <a:ext cx="914400" cy="914400"/>
          </a:xfrm>
          <a:custGeom>
            <a:avLst/>
            <a:gdLst>
              <a:gd name="T0" fmla="*/ 63 w 68"/>
              <a:gd name="T1" fmla="*/ 12 h 66"/>
              <a:gd name="T2" fmla="*/ 48 w 68"/>
              <a:gd name="T3" fmla="*/ 1 h 66"/>
              <a:gd name="T4" fmla="*/ 42 w 68"/>
              <a:gd name="T5" fmla="*/ 0 h 66"/>
              <a:gd name="T6" fmla="*/ 18 w 68"/>
              <a:gd name="T7" fmla="*/ 19 h 66"/>
              <a:gd name="T8" fmla="*/ 21 w 68"/>
              <a:gd name="T9" fmla="*/ 37 h 66"/>
              <a:gd name="T10" fmla="*/ 2 w 68"/>
              <a:gd name="T11" fmla="*/ 56 h 66"/>
              <a:gd name="T12" fmla="*/ 2 w 68"/>
              <a:gd name="T13" fmla="*/ 65 h 66"/>
              <a:gd name="T14" fmla="*/ 7 w 68"/>
              <a:gd name="T15" fmla="*/ 66 h 66"/>
              <a:gd name="T16" fmla="*/ 11 w 68"/>
              <a:gd name="T17" fmla="*/ 65 h 66"/>
              <a:gd name="T18" fmla="*/ 30 w 68"/>
              <a:gd name="T19" fmla="*/ 46 h 66"/>
              <a:gd name="T20" fmla="*/ 36 w 68"/>
              <a:gd name="T21" fmla="*/ 49 h 66"/>
              <a:gd name="T22" fmla="*/ 42 w 68"/>
              <a:gd name="T23" fmla="*/ 50 h 66"/>
              <a:gd name="T24" fmla="*/ 66 w 68"/>
              <a:gd name="T25" fmla="*/ 31 h 66"/>
              <a:gd name="T26" fmla="*/ 63 w 68"/>
              <a:gd name="T27" fmla="*/ 12 h 66"/>
              <a:gd name="T28" fmla="*/ 59 w 68"/>
              <a:gd name="T29" fmla="*/ 29 h 66"/>
              <a:gd name="T30" fmla="*/ 42 w 68"/>
              <a:gd name="T31" fmla="*/ 42 h 66"/>
              <a:gd name="T32" fmla="*/ 38 w 68"/>
              <a:gd name="T33" fmla="*/ 42 h 66"/>
              <a:gd name="T34" fmla="*/ 26 w 68"/>
              <a:gd name="T35" fmla="*/ 21 h 66"/>
              <a:gd name="T36" fmla="*/ 42 w 68"/>
              <a:gd name="T37" fmla="*/ 8 h 66"/>
              <a:gd name="T38" fmla="*/ 46 w 68"/>
              <a:gd name="T39" fmla="*/ 8 h 66"/>
              <a:gd name="T40" fmla="*/ 57 w 68"/>
              <a:gd name="T41" fmla="*/ 16 h 66"/>
              <a:gd name="T42" fmla="*/ 59 w 68"/>
              <a:gd name="T43" fmla="*/ 2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66">
                <a:moveTo>
                  <a:pt x="63" y="12"/>
                </a:moveTo>
                <a:cubicBezTo>
                  <a:pt x="60" y="6"/>
                  <a:pt x="55" y="2"/>
                  <a:pt x="48" y="1"/>
                </a:cubicBezTo>
                <a:cubicBezTo>
                  <a:pt x="46" y="0"/>
                  <a:pt x="44" y="0"/>
                  <a:pt x="42" y="0"/>
                </a:cubicBezTo>
                <a:cubicBezTo>
                  <a:pt x="31" y="0"/>
                  <a:pt x="21" y="8"/>
                  <a:pt x="18" y="19"/>
                </a:cubicBezTo>
                <a:cubicBezTo>
                  <a:pt x="17" y="25"/>
                  <a:pt x="18" y="32"/>
                  <a:pt x="21" y="37"/>
                </a:cubicBezTo>
                <a:cubicBezTo>
                  <a:pt x="2" y="56"/>
                  <a:pt x="2" y="56"/>
                  <a:pt x="2" y="56"/>
                </a:cubicBezTo>
                <a:cubicBezTo>
                  <a:pt x="0" y="58"/>
                  <a:pt x="0" y="62"/>
                  <a:pt x="2" y="65"/>
                </a:cubicBezTo>
                <a:cubicBezTo>
                  <a:pt x="4" y="66"/>
                  <a:pt x="5" y="66"/>
                  <a:pt x="7" y="66"/>
                </a:cubicBezTo>
                <a:cubicBezTo>
                  <a:pt x="8" y="66"/>
                  <a:pt x="10" y="66"/>
                  <a:pt x="11" y="65"/>
                </a:cubicBezTo>
                <a:cubicBezTo>
                  <a:pt x="30" y="46"/>
                  <a:pt x="30" y="46"/>
                  <a:pt x="30" y="46"/>
                </a:cubicBezTo>
                <a:cubicBezTo>
                  <a:pt x="32" y="47"/>
                  <a:pt x="34" y="48"/>
                  <a:pt x="36" y="49"/>
                </a:cubicBezTo>
                <a:cubicBezTo>
                  <a:pt x="38" y="49"/>
                  <a:pt x="40" y="50"/>
                  <a:pt x="42" y="50"/>
                </a:cubicBezTo>
                <a:cubicBezTo>
                  <a:pt x="54" y="50"/>
                  <a:pt x="64" y="42"/>
                  <a:pt x="66" y="31"/>
                </a:cubicBezTo>
                <a:cubicBezTo>
                  <a:pt x="68" y="24"/>
                  <a:pt x="67" y="18"/>
                  <a:pt x="63" y="12"/>
                </a:cubicBezTo>
                <a:close/>
                <a:moveTo>
                  <a:pt x="59" y="29"/>
                </a:moveTo>
                <a:cubicBezTo>
                  <a:pt x="57" y="37"/>
                  <a:pt x="50" y="42"/>
                  <a:pt x="42" y="42"/>
                </a:cubicBezTo>
                <a:cubicBezTo>
                  <a:pt x="41" y="42"/>
                  <a:pt x="40" y="42"/>
                  <a:pt x="38" y="42"/>
                </a:cubicBezTo>
                <a:cubicBezTo>
                  <a:pt x="29" y="39"/>
                  <a:pt x="23" y="30"/>
                  <a:pt x="26" y="21"/>
                </a:cubicBezTo>
                <a:cubicBezTo>
                  <a:pt x="28" y="13"/>
                  <a:pt x="34" y="8"/>
                  <a:pt x="42" y="8"/>
                </a:cubicBezTo>
                <a:cubicBezTo>
                  <a:pt x="44" y="8"/>
                  <a:pt x="45" y="8"/>
                  <a:pt x="46" y="8"/>
                </a:cubicBezTo>
                <a:cubicBezTo>
                  <a:pt x="51" y="9"/>
                  <a:pt x="55" y="12"/>
                  <a:pt x="57" y="16"/>
                </a:cubicBezTo>
                <a:cubicBezTo>
                  <a:pt x="59" y="20"/>
                  <a:pt x="60" y="25"/>
                  <a:pt x="59" y="29"/>
                </a:cubicBezTo>
                <a:close/>
              </a:path>
            </a:pathLst>
          </a:custGeom>
          <a:solidFill>
            <a:srgbClr val="FFFFFF"/>
          </a:solidFill>
          <a:ln>
            <a:noFill/>
          </a:ln>
          <a:extLst/>
        </p:spPr>
        <p:txBody>
          <a:bodyPr vert="horz" wrap="square" lIns="93278" tIns="46639" rIns="93278" bIns="46639"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20" name="Freeform 91"/>
          <p:cNvSpPr>
            <a:spLocks/>
          </p:cNvSpPr>
          <p:nvPr/>
        </p:nvSpPr>
        <p:spPr bwMode="black">
          <a:xfrm>
            <a:off x="2524780" y="3006769"/>
            <a:ext cx="1473292" cy="914400"/>
          </a:xfrm>
          <a:custGeom>
            <a:avLst/>
            <a:gdLst>
              <a:gd name="T0" fmla="*/ 69 w 87"/>
              <a:gd name="T1" fmla="*/ 7 h 56"/>
              <a:gd name="T2" fmla="*/ 43 w 87"/>
              <a:gd name="T3" fmla="*/ 13 h 56"/>
              <a:gd name="T4" fmla="*/ 17 w 87"/>
              <a:gd name="T5" fmla="*/ 7 h 56"/>
              <a:gd name="T6" fmla="*/ 43 w 87"/>
              <a:gd name="T7" fmla="*/ 55 h 56"/>
              <a:gd name="T8" fmla="*/ 43 w 87"/>
              <a:gd name="T9" fmla="*/ 56 h 56"/>
              <a:gd name="T10" fmla="*/ 43 w 87"/>
              <a:gd name="T11" fmla="*/ 55 h 56"/>
              <a:gd name="T12" fmla="*/ 43 w 87"/>
              <a:gd name="T13" fmla="*/ 56 h 56"/>
              <a:gd name="T14" fmla="*/ 43 w 87"/>
              <a:gd name="T15" fmla="*/ 55 h 56"/>
              <a:gd name="T16" fmla="*/ 69 w 87"/>
              <a:gd name="T1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56">
                <a:moveTo>
                  <a:pt x="69" y="7"/>
                </a:moveTo>
                <a:cubicBezTo>
                  <a:pt x="63" y="0"/>
                  <a:pt x="51" y="3"/>
                  <a:pt x="43" y="13"/>
                </a:cubicBezTo>
                <a:cubicBezTo>
                  <a:pt x="34" y="2"/>
                  <a:pt x="23" y="0"/>
                  <a:pt x="17" y="7"/>
                </a:cubicBezTo>
                <a:cubicBezTo>
                  <a:pt x="0" y="25"/>
                  <a:pt x="36" y="52"/>
                  <a:pt x="43" y="55"/>
                </a:cubicBezTo>
                <a:cubicBezTo>
                  <a:pt x="43" y="56"/>
                  <a:pt x="43" y="56"/>
                  <a:pt x="43" y="56"/>
                </a:cubicBezTo>
                <a:cubicBezTo>
                  <a:pt x="43" y="55"/>
                  <a:pt x="43" y="55"/>
                  <a:pt x="43" y="55"/>
                </a:cubicBezTo>
                <a:cubicBezTo>
                  <a:pt x="43" y="55"/>
                  <a:pt x="43" y="55"/>
                  <a:pt x="43" y="56"/>
                </a:cubicBezTo>
                <a:cubicBezTo>
                  <a:pt x="43" y="55"/>
                  <a:pt x="43" y="55"/>
                  <a:pt x="43" y="55"/>
                </a:cubicBezTo>
                <a:cubicBezTo>
                  <a:pt x="50" y="52"/>
                  <a:pt x="87" y="25"/>
                  <a:pt x="69" y="7"/>
                </a:cubicBezTo>
              </a:path>
            </a:pathLst>
          </a:custGeom>
          <a:solidFill>
            <a:srgbClr val="FFFFFF"/>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316850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4"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9677335" cy="1828786"/>
          </a:xfrm>
        </p:spPr>
        <p:txBody>
          <a:bodyPr/>
          <a:lstStyle/>
          <a:p>
            <a:r>
              <a:rPr lang="en-US" sz="4000" dirty="0"/>
              <a:t>Build Line of Business Applications </a:t>
            </a:r>
            <a:r>
              <a:rPr lang="en-US" sz="4000" dirty="0" smtClean="0"/>
              <a:t/>
            </a:r>
            <a:br>
              <a:rPr lang="en-US" sz="4000" dirty="0" smtClean="0"/>
            </a:br>
            <a:r>
              <a:rPr lang="en-US" sz="4000" dirty="0" smtClean="0"/>
              <a:t>with </a:t>
            </a:r>
            <a:r>
              <a:rPr lang="en-US" sz="4000" dirty="0"/>
              <a:t>Microsoft Dynamics </a:t>
            </a:r>
          </a:p>
        </p:txBody>
      </p:sp>
      <p:sp>
        <p:nvSpPr>
          <p:cNvPr id="5" name="Text Placeholder 4"/>
          <p:cNvSpPr>
            <a:spLocks noGrp="1"/>
          </p:cNvSpPr>
          <p:nvPr>
            <p:ph type="body" sz="quarter" idx="12"/>
          </p:nvPr>
        </p:nvSpPr>
        <p:spPr>
          <a:xfrm>
            <a:off x="274702" y="3955785"/>
            <a:ext cx="9982135" cy="1828007"/>
          </a:xfrm>
        </p:spPr>
        <p:txBody>
          <a:bodyPr/>
          <a:lstStyle/>
          <a:p>
            <a:r>
              <a:rPr lang="en-US" dirty="0" smtClean="0"/>
              <a:t>Luis Camino</a:t>
            </a:r>
            <a:endParaRPr lang="en-US" sz="2000" dirty="0"/>
          </a:p>
          <a:p>
            <a:r>
              <a:rPr lang="en-US" sz="2000" dirty="0" smtClean="0"/>
              <a:t>Technical Product Marketing Manager</a:t>
            </a:r>
            <a:endParaRPr lang="en-US" dirty="0" smtClean="0"/>
          </a:p>
          <a:p>
            <a:r>
              <a:rPr lang="en-US" dirty="0" smtClean="0"/>
              <a:t>Mike Carter</a:t>
            </a:r>
            <a:endParaRPr lang="en-US" sz="2000" dirty="0" smtClean="0"/>
          </a:p>
          <a:p>
            <a:r>
              <a:rPr lang="en-US" sz="2000" dirty="0" smtClean="0"/>
              <a:t>Sr. Program Manager</a:t>
            </a:r>
            <a:endParaRPr lang="en-US" sz="2000" dirty="0"/>
          </a:p>
        </p:txBody>
      </p:sp>
      <p:sp>
        <p:nvSpPr>
          <p:cNvPr id="2" name="Rectangle 1"/>
          <p:cNvSpPr/>
          <p:nvPr/>
        </p:nvSpPr>
        <p:spPr>
          <a:xfrm>
            <a:off x="7361237" y="5630862"/>
            <a:ext cx="5019323" cy="861774"/>
          </a:xfrm>
          <a:prstGeom prst="rect">
            <a:avLst/>
          </a:prstGeom>
        </p:spPr>
        <p:txBody>
          <a:bodyPr wrap="none">
            <a:spAutoFit/>
          </a:bodyPr>
          <a:lstStyle/>
          <a:p>
            <a:pPr algn="r"/>
            <a:r>
              <a:rPr lang="en-US" sz="1600" dirty="0" smtClean="0">
                <a:solidFill>
                  <a:srgbClr val="000000"/>
                </a:solidFill>
              </a:rPr>
              <a:t>Interact with us!</a:t>
            </a:r>
          </a:p>
          <a:p>
            <a:pPr algn="r"/>
            <a:r>
              <a:rPr lang="en-US" sz="1600" dirty="0" smtClean="0">
                <a:solidFill>
                  <a:srgbClr val="000000"/>
                </a:solidFill>
              </a:rPr>
              <a:t>Real-Time </a:t>
            </a:r>
            <a:r>
              <a:rPr lang="en-US" sz="1600" dirty="0">
                <a:solidFill>
                  <a:srgbClr val="000000"/>
                </a:solidFill>
              </a:rPr>
              <a:t>Pulse Voting</a:t>
            </a:r>
            <a:endParaRPr lang="en-US" sz="1600" dirty="0" smtClean="0">
              <a:solidFill>
                <a:srgbClr val="000000"/>
              </a:solidFill>
            </a:endParaRPr>
          </a:p>
          <a:p>
            <a:pPr algn="r"/>
            <a:r>
              <a:rPr lang="en-US" dirty="0" smtClean="0">
                <a:solidFill>
                  <a:srgbClr val="FFFFFF"/>
                </a:solidFill>
              </a:rPr>
              <a:t>https</a:t>
            </a:r>
            <a:r>
              <a:rPr lang="en-US" dirty="0">
                <a:solidFill>
                  <a:srgbClr val="FFFFFF"/>
                </a:solidFill>
              </a:rPr>
              <a:t>://</a:t>
            </a:r>
            <a:r>
              <a:rPr lang="en-US" dirty="0" smtClean="0">
                <a:solidFill>
                  <a:srgbClr val="FFFFFF"/>
                </a:solidFill>
              </a:rPr>
              <a:t>pulse.bing.com/app/Dynamics/BRK2309</a:t>
            </a:r>
            <a:endParaRPr lang="en-US" dirty="0">
              <a:solidFill>
                <a:srgbClr val="FFFFFF"/>
              </a:solidFill>
            </a:endParaRPr>
          </a:p>
        </p:txBody>
      </p:sp>
      <p:sp>
        <p:nvSpPr>
          <p:cNvPr id="6" name="Text Placeholder 6"/>
          <p:cNvSpPr txBox="1">
            <a:spLocks/>
          </p:cNvSpPr>
          <p:nvPr/>
        </p:nvSpPr>
        <p:spPr>
          <a:xfrm>
            <a:off x="322262" y="360323"/>
            <a:ext cx="2667000" cy="406265"/>
          </a:xfrm>
          <a:prstGeom prst="rect">
            <a:avLst/>
          </a:prstGeom>
        </p:spPr>
        <p:txBody>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latin typeface="+mn-lt"/>
              </a:rPr>
              <a:t>BRK2309</a:t>
            </a:r>
            <a:endParaRPr lang="en-US" sz="1600" dirty="0">
              <a:latin typeface="+mn-lt"/>
            </a:endParaRPr>
          </a:p>
        </p:txBody>
      </p:sp>
    </p:spTree>
    <p:extLst>
      <p:ext uri="{BB962C8B-B14F-4D97-AF65-F5344CB8AC3E}">
        <p14:creationId xmlns:p14="http://schemas.microsoft.com/office/powerpoint/2010/main" val="294144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3"/>
            <a:ext cx="11887200" cy="4480526"/>
          </a:xfrm>
        </p:spPr>
        <p:txBody>
          <a:bodyPr/>
          <a:lstStyle/>
          <a:p>
            <a:r>
              <a:rPr lang="en-US" sz="9600" dirty="0" smtClean="0"/>
              <a:t>Thank you!</a:t>
            </a:r>
            <a:r>
              <a:rPr lang="en-US" dirty="0" smtClean="0"/>
              <a:t/>
            </a:r>
            <a:br>
              <a:rPr lang="en-US" dirty="0" smtClean="0"/>
            </a:br>
            <a:r>
              <a:rPr lang="en-US" dirty="0" smtClean="0"/>
              <a:t/>
            </a:r>
            <a:br>
              <a:rPr lang="en-US" dirty="0" smtClean="0"/>
            </a:br>
            <a:r>
              <a:rPr lang="en-US" dirty="0" smtClean="0"/>
              <a:t>Submit Questions on Twitter</a:t>
            </a:r>
            <a:r>
              <a:rPr lang="en-US" dirty="0"/>
              <a:t/>
            </a:r>
            <a:br>
              <a:rPr lang="en-US" dirty="0"/>
            </a:br>
            <a:r>
              <a:rPr lang="en-US" sz="6600" dirty="0" smtClean="0">
                <a:solidFill>
                  <a:schemeClr val="bg1"/>
                </a:solidFill>
              </a:rPr>
              <a:t>#</a:t>
            </a:r>
            <a:r>
              <a:rPr lang="en-US" sz="6600" dirty="0" err="1">
                <a:solidFill>
                  <a:schemeClr val="bg1"/>
                </a:solidFill>
              </a:rPr>
              <a:t>MSIgnite</a:t>
            </a:r>
            <a:r>
              <a:rPr lang="en-US" sz="6600" dirty="0">
                <a:solidFill>
                  <a:schemeClr val="bg1"/>
                </a:solidFill>
              </a:rPr>
              <a:t> </a:t>
            </a:r>
            <a:r>
              <a:rPr lang="en-US" sz="6600" dirty="0" smtClean="0">
                <a:solidFill>
                  <a:schemeClr val="bg1"/>
                </a:solidFill>
              </a:rPr>
              <a:t>#</a:t>
            </a:r>
            <a:r>
              <a:rPr lang="en-US" sz="6600" dirty="0">
                <a:solidFill>
                  <a:schemeClr val="bg1"/>
                </a:solidFill>
              </a:rPr>
              <a:t>BRK2309</a:t>
            </a:r>
            <a:r>
              <a:rPr lang="en-US" dirty="0"/>
              <a:t/>
            </a:r>
            <a:br>
              <a:rPr lang="en-US" dirty="0"/>
            </a:br>
            <a:endParaRPr lang="en-US" dirty="0"/>
          </a:p>
        </p:txBody>
      </p:sp>
    </p:spTree>
    <p:extLst>
      <p:ext uri="{BB962C8B-B14F-4D97-AF65-F5344CB8AC3E}">
        <p14:creationId xmlns:p14="http://schemas.microsoft.com/office/powerpoint/2010/main" val="235895630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270396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9677335" cy="1828786"/>
          </a:xfrm>
        </p:spPr>
        <p:txBody>
          <a:bodyPr/>
          <a:lstStyle/>
          <a:p>
            <a:r>
              <a:rPr lang="en-US" sz="4000" dirty="0"/>
              <a:t>Build Line of Business Applications </a:t>
            </a:r>
            <a:r>
              <a:rPr lang="en-US" sz="4000" dirty="0" smtClean="0"/>
              <a:t/>
            </a:r>
            <a:br>
              <a:rPr lang="en-US" sz="4000" dirty="0" smtClean="0"/>
            </a:br>
            <a:r>
              <a:rPr lang="en-US" sz="4000" dirty="0" smtClean="0"/>
              <a:t>with </a:t>
            </a:r>
            <a:r>
              <a:rPr lang="en-US" sz="4000" dirty="0"/>
              <a:t>Microsoft Dynamics </a:t>
            </a:r>
          </a:p>
        </p:txBody>
      </p:sp>
      <p:sp>
        <p:nvSpPr>
          <p:cNvPr id="5" name="Text Placeholder 4"/>
          <p:cNvSpPr>
            <a:spLocks noGrp="1"/>
          </p:cNvSpPr>
          <p:nvPr>
            <p:ph type="body" sz="quarter" idx="12"/>
          </p:nvPr>
        </p:nvSpPr>
        <p:spPr>
          <a:xfrm>
            <a:off x="274702" y="3955785"/>
            <a:ext cx="9982135" cy="1828007"/>
          </a:xfrm>
        </p:spPr>
        <p:txBody>
          <a:bodyPr/>
          <a:lstStyle/>
          <a:p>
            <a:r>
              <a:rPr lang="en-US" dirty="0" smtClean="0"/>
              <a:t>Luis Camino</a:t>
            </a:r>
            <a:endParaRPr lang="en-US" sz="2000" dirty="0"/>
          </a:p>
          <a:p>
            <a:r>
              <a:rPr lang="en-US" sz="2000" dirty="0" smtClean="0"/>
              <a:t>Technical Product Marketing Manager</a:t>
            </a:r>
            <a:endParaRPr lang="en-US" dirty="0" smtClean="0"/>
          </a:p>
          <a:p>
            <a:r>
              <a:rPr lang="en-US" dirty="0" smtClean="0"/>
              <a:t>Mike Carter</a:t>
            </a:r>
            <a:endParaRPr lang="en-US" sz="2000" dirty="0" smtClean="0"/>
          </a:p>
          <a:p>
            <a:r>
              <a:rPr lang="en-US" sz="2000" dirty="0" smtClean="0"/>
              <a:t>Sr. Program Manager</a:t>
            </a:r>
            <a:endParaRPr lang="en-US" sz="2000" dirty="0"/>
          </a:p>
        </p:txBody>
      </p:sp>
      <p:sp>
        <p:nvSpPr>
          <p:cNvPr id="2" name="Rectangle 1"/>
          <p:cNvSpPr/>
          <p:nvPr/>
        </p:nvSpPr>
        <p:spPr>
          <a:xfrm>
            <a:off x="9852304" y="5630862"/>
            <a:ext cx="2528256" cy="861774"/>
          </a:xfrm>
          <a:prstGeom prst="rect">
            <a:avLst/>
          </a:prstGeom>
        </p:spPr>
        <p:txBody>
          <a:bodyPr wrap="none">
            <a:spAutoFit/>
          </a:bodyPr>
          <a:lstStyle/>
          <a:p>
            <a:pPr algn="r"/>
            <a:r>
              <a:rPr lang="en-US" sz="1600" dirty="0">
                <a:solidFill>
                  <a:srgbClr val="000000"/>
                </a:solidFill>
              </a:rPr>
              <a:t>Interact with us!</a:t>
            </a:r>
          </a:p>
          <a:p>
            <a:pPr algn="r"/>
            <a:r>
              <a:rPr lang="en-US" sz="1600" dirty="0">
                <a:solidFill>
                  <a:srgbClr val="000000"/>
                </a:solidFill>
              </a:rPr>
              <a:t>Real-Time Pulse Voting</a:t>
            </a:r>
          </a:p>
          <a:p>
            <a:pPr algn="r"/>
            <a:r>
              <a:rPr lang="en-US" smtClean="0">
                <a:solidFill>
                  <a:srgbClr val="FFFFFF"/>
                </a:solidFill>
              </a:rPr>
              <a:t>http://aka.ms/BRK2309</a:t>
            </a:r>
            <a:endParaRPr lang="en-US" dirty="0">
              <a:solidFill>
                <a:srgbClr val="FFFFFF"/>
              </a:solidFill>
            </a:endParaRPr>
          </a:p>
        </p:txBody>
      </p:sp>
    </p:spTree>
    <p:extLst>
      <p:ext uri="{BB962C8B-B14F-4D97-AF65-F5344CB8AC3E}">
        <p14:creationId xmlns:p14="http://schemas.microsoft.com/office/powerpoint/2010/main" val="4127259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Agenda</a:t>
            </a:r>
            <a:endParaRPr lang="en-US" dirty="0"/>
          </a:p>
        </p:txBody>
      </p:sp>
      <p:sp>
        <p:nvSpPr>
          <p:cNvPr id="6" name="Text Placeholder 5"/>
          <p:cNvSpPr>
            <a:spLocks noGrp="1"/>
          </p:cNvSpPr>
          <p:nvPr>
            <p:ph type="body" sz="quarter" idx="10"/>
          </p:nvPr>
        </p:nvSpPr>
        <p:spPr>
          <a:xfrm>
            <a:off x="274638" y="1145133"/>
            <a:ext cx="11887200" cy="6235553"/>
          </a:xfrm>
        </p:spPr>
        <p:txBody>
          <a:bodyPr/>
          <a:lstStyle/>
          <a:p>
            <a:r>
              <a:rPr lang="en-US" sz="3600" dirty="0"/>
              <a:t>Poll</a:t>
            </a:r>
          </a:p>
          <a:p>
            <a:pPr lvl="1"/>
            <a:r>
              <a:rPr lang="en-US" sz="1800" dirty="0"/>
              <a:t>Interact with us! Real-Time Pulse Voting</a:t>
            </a:r>
          </a:p>
          <a:p>
            <a:pPr lvl="1"/>
            <a:r>
              <a:rPr lang="en-US" sz="1800" dirty="0"/>
              <a:t>https://pulse.bing.com/app/Dynamics/BRK2309</a:t>
            </a:r>
          </a:p>
          <a:p>
            <a:r>
              <a:rPr lang="en-US" sz="3600" dirty="0" smtClean="0"/>
              <a:t>Overview</a:t>
            </a:r>
          </a:p>
          <a:p>
            <a:pPr lvl="1"/>
            <a:r>
              <a:rPr lang="en-US" sz="1800" dirty="0" smtClean="0"/>
              <a:t>Microsoft Dynamics</a:t>
            </a:r>
          </a:p>
          <a:p>
            <a:r>
              <a:rPr lang="en-US" sz="3600" dirty="0" smtClean="0"/>
              <a:t>Demo</a:t>
            </a:r>
          </a:p>
          <a:p>
            <a:pPr lvl="1"/>
            <a:r>
              <a:rPr lang="en-US" sz="1800" dirty="0" smtClean="0"/>
              <a:t>Giving Campaign Management App </a:t>
            </a:r>
            <a:r>
              <a:rPr lang="en-US" sz="1800" i="1" dirty="0" smtClean="0"/>
              <a:t>Overview</a:t>
            </a:r>
          </a:p>
          <a:p>
            <a:r>
              <a:rPr lang="en-US" sz="3600" dirty="0" smtClean="0"/>
              <a:t>Demo</a:t>
            </a:r>
          </a:p>
          <a:p>
            <a:pPr lvl="1"/>
            <a:r>
              <a:rPr lang="en-US" sz="1800" dirty="0" smtClean="0"/>
              <a:t>Giving Campaign Management App </a:t>
            </a:r>
            <a:r>
              <a:rPr lang="en-US" sz="1800" i="1" dirty="0" smtClean="0"/>
              <a:t>Deconstruction</a:t>
            </a:r>
          </a:p>
          <a:p>
            <a:r>
              <a:rPr lang="en-US" sz="3600" dirty="0" smtClean="0"/>
              <a:t>Future</a:t>
            </a:r>
            <a:endParaRPr lang="en-US" sz="3600" dirty="0"/>
          </a:p>
          <a:p>
            <a:pPr lvl="1"/>
            <a:r>
              <a:rPr lang="en-US" sz="1800" dirty="0" smtClean="0"/>
              <a:t>What’s Next?</a:t>
            </a:r>
            <a:endParaRPr lang="en-US" sz="1800" i="1" dirty="0" smtClean="0"/>
          </a:p>
          <a:p>
            <a:r>
              <a:rPr lang="en-US" sz="3600" dirty="0" smtClean="0"/>
              <a:t>Q&amp;A</a:t>
            </a:r>
            <a:endParaRPr lang="en-US" sz="3600" dirty="0"/>
          </a:p>
          <a:p>
            <a:pPr lvl="1"/>
            <a:r>
              <a:rPr lang="en-US" sz="1800" dirty="0" smtClean="0"/>
              <a:t>Submit your questions on Twitter #</a:t>
            </a:r>
            <a:r>
              <a:rPr lang="en-US" sz="1800" dirty="0" err="1"/>
              <a:t>MSIgnite</a:t>
            </a:r>
            <a:r>
              <a:rPr lang="en-US" sz="1800" dirty="0"/>
              <a:t> #BRK2309</a:t>
            </a:r>
          </a:p>
          <a:p>
            <a:pPr lvl="1"/>
            <a:endParaRPr lang="en-US" sz="1800" dirty="0" smtClean="0"/>
          </a:p>
        </p:txBody>
      </p:sp>
    </p:spTree>
    <p:extLst>
      <p:ext uri="{BB962C8B-B14F-4D97-AF65-F5344CB8AC3E}">
        <p14:creationId xmlns:p14="http://schemas.microsoft.com/office/powerpoint/2010/main" val="363401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A0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Takeaways</a:t>
            </a:r>
            <a:endParaRPr lang="en-US" dirty="0"/>
          </a:p>
        </p:txBody>
      </p:sp>
      <p:sp>
        <p:nvSpPr>
          <p:cNvPr id="3" name="Rectangle 2"/>
          <p:cNvSpPr/>
          <p:nvPr/>
        </p:nvSpPr>
        <p:spPr bwMode="auto">
          <a:xfrm>
            <a:off x="458219" y="3771579"/>
            <a:ext cx="2743200" cy="2741854"/>
          </a:xfrm>
          <a:prstGeom prst="rect">
            <a:avLst/>
          </a:prstGeom>
          <a:solidFill>
            <a:srgbClr val="3214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Simple</a:t>
            </a:r>
            <a:endParaRPr lang="en-US" sz="3200" dirty="0">
              <a:gradFill>
                <a:gsLst>
                  <a:gs pos="0">
                    <a:srgbClr val="FFFFFF"/>
                  </a:gs>
                  <a:gs pos="100000">
                    <a:srgbClr val="FFFFFF"/>
                  </a:gs>
                </a:gsLst>
                <a:lin ang="5400000" scaled="0"/>
              </a:gradFill>
              <a:ea typeface="Segoe UI" pitchFamily="34" charset="0"/>
              <a:cs typeface="Segoe UI" pitchFamily="34" charset="0"/>
            </a:endParaRPr>
          </a:p>
          <a:p>
            <a:pPr defTabSz="932472" fontAlgn="base">
              <a:lnSpc>
                <a:spcPct val="90000"/>
              </a:lnSpc>
              <a:spcBef>
                <a:spcPct val="0"/>
              </a:spcBef>
              <a:spcAft>
                <a:spcPct val="0"/>
              </a:spcAft>
            </a:pP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3201176" y="3771579"/>
            <a:ext cx="2743200" cy="2741854"/>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Familiar</a:t>
            </a:r>
          </a:p>
          <a:p>
            <a:pPr defTabSz="932472" fontAlgn="base">
              <a:spcBef>
                <a:spcPct val="0"/>
              </a:spcBef>
              <a:spcAft>
                <a:spcPct val="0"/>
              </a:spcAft>
            </a:pPr>
            <a:endParaRPr lang="en-US" sz="3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8687090" y="3771579"/>
            <a:ext cx="2743200" cy="2741854"/>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Powerful</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5944133" y="3771579"/>
            <a:ext cx="2743200" cy="2741854"/>
          </a:xfrm>
          <a:prstGeom prst="rect">
            <a:avLst/>
          </a:prstGeom>
          <a:solidFill>
            <a:srgbClr val="CA4B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ea typeface="Segoe UI" pitchFamily="34" charset="0"/>
                <a:cs typeface="Segoe UI" pitchFamily="34" charset="0"/>
              </a:rPr>
              <a:t>Immersive</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41291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Text Placeholder 3"/>
          <p:cNvSpPr txBox="1">
            <a:spLocks/>
          </p:cNvSpPr>
          <p:nvPr/>
        </p:nvSpPr>
        <p:spPr>
          <a:xfrm>
            <a:off x="274639" y="4881266"/>
            <a:ext cx="10058401" cy="738664"/>
          </a:xfrm>
          <a:prstGeom prst="rect">
            <a:avLst/>
          </a:prstGeom>
        </p:spPr>
        <p:txBody>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Font typeface="Wingdings" panose="05000000000000000000" pitchFamily="2" charset="2"/>
              <a:buNone/>
            </a:pPr>
            <a:r>
              <a:rPr lang="en-US" dirty="0" smtClean="0">
                <a:gradFill>
                  <a:gsLst>
                    <a:gs pos="1250">
                      <a:srgbClr val="000000"/>
                    </a:gs>
                    <a:gs pos="100000">
                      <a:srgbClr val="000000"/>
                    </a:gs>
                  </a:gsLst>
                  <a:lin ang="5400000" scaled="0"/>
                </a:gradFill>
              </a:rPr>
              <a:t>Microsoft Dynamics</a:t>
            </a:r>
            <a:endParaRPr lang="en-US" dirty="0">
              <a:gradFill>
                <a:gsLst>
                  <a:gs pos="1250">
                    <a:srgbClr val="000000"/>
                  </a:gs>
                  <a:gs pos="100000">
                    <a:srgbClr val="000000"/>
                  </a:gs>
                </a:gsLst>
                <a:lin ang="5400000" scaled="0"/>
              </a:gradFill>
            </a:endParaRPr>
          </a:p>
        </p:txBody>
      </p:sp>
    </p:spTree>
    <p:extLst>
      <p:ext uri="{BB962C8B-B14F-4D97-AF65-F5344CB8AC3E}">
        <p14:creationId xmlns:p14="http://schemas.microsoft.com/office/powerpoint/2010/main" val="312327372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69241" y="289957"/>
            <a:ext cx="1165584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z="4313">
                <a:gradFill>
                  <a:gsLst>
                    <a:gs pos="1250">
                      <a:srgbClr val="FFFFFF"/>
                    </a:gs>
                    <a:gs pos="100000">
                      <a:srgbClr val="FFFFFF"/>
                    </a:gs>
                  </a:gsLst>
                  <a:lin ang="5400000" scaled="0"/>
                </a:gradFill>
              </a:rPr>
              <a:t>In a mobile-first, cloud-first era, </a:t>
            </a:r>
            <a:br>
              <a:rPr sz="4313">
                <a:gradFill>
                  <a:gsLst>
                    <a:gs pos="1250">
                      <a:srgbClr val="FFFFFF"/>
                    </a:gs>
                    <a:gs pos="100000">
                      <a:srgbClr val="FFFFFF"/>
                    </a:gs>
                  </a:gsLst>
                  <a:lin ang="5400000" scaled="0"/>
                </a:gradFill>
              </a:rPr>
            </a:br>
            <a:r>
              <a:rPr sz="4313">
                <a:gradFill>
                  <a:gsLst>
                    <a:gs pos="1250">
                      <a:srgbClr val="FFFFFF"/>
                    </a:gs>
                    <a:gs pos="100000">
                      <a:srgbClr val="FFFFFF"/>
                    </a:gs>
                  </a:gsLst>
                  <a:lin ang="5400000" scaled="0"/>
                </a:gradFill>
              </a:rPr>
              <a:t>Microsoft delivers the </a:t>
            </a:r>
            <a:r>
              <a:rPr sz="4313">
                <a:gradFill>
                  <a:gsLst>
                    <a:gs pos="1250">
                      <a:srgbClr val="FFFFFF"/>
                    </a:gs>
                    <a:gs pos="100000">
                      <a:srgbClr val="FFFFFF"/>
                    </a:gs>
                  </a:gsLst>
                  <a:lin ang="5400000" scaled="0"/>
                </a:gradFill>
                <a:latin typeface="Segoe UI"/>
              </a:rPr>
              <a:t>Cloud for Business </a:t>
            </a:r>
          </a:p>
        </p:txBody>
      </p:sp>
      <p:sp>
        <p:nvSpPr>
          <p:cNvPr id="3" name="TextBox 2"/>
          <p:cNvSpPr txBox="1"/>
          <p:nvPr/>
        </p:nvSpPr>
        <p:spPr>
          <a:xfrm>
            <a:off x="413065" y="6270593"/>
            <a:ext cx="1901905" cy="561211"/>
          </a:xfrm>
          <a:prstGeom prst="rect">
            <a:avLst/>
          </a:prstGeom>
          <a:noFill/>
        </p:spPr>
        <p:txBody>
          <a:bodyPr wrap="square" lIns="179285" tIns="143428" rIns="179285" bIns="143428" rtlCol="0">
            <a:spAutoFit/>
          </a:bodyPr>
          <a:lstStyle/>
          <a:p>
            <a:pPr algn="ctr" defTabSz="896176">
              <a:buClr>
                <a:srgbClr val="FFFFFF"/>
              </a:buClr>
              <a:buSzPct val="80000"/>
              <a:defRPr/>
            </a:pPr>
            <a:r>
              <a:rPr lang="en-US" sz="1765" kern="0" dirty="0">
                <a:gradFill>
                  <a:gsLst>
                    <a:gs pos="6623">
                      <a:srgbClr val="FFFFFF"/>
                    </a:gs>
                    <a:gs pos="100000">
                      <a:srgbClr val="FFFFFF"/>
                    </a:gs>
                  </a:gsLst>
                  <a:lin ang="5400000" scaled="0"/>
                </a:gradFill>
              </a:rPr>
              <a:t>GLOBAL-CLASS</a:t>
            </a:r>
          </a:p>
        </p:txBody>
      </p:sp>
      <p:sp>
        <p:nvSpPr>
          <p:cNvPr id="4" name="TextBox 3"/>
          <p:cNvSpPr txBox="1"/>
          <p:nvPr/>
        </p:nvSpPr>
        <p:spPr>
          <a:xfrm>
            <a:off x="4703792" y="6270593"/>
            <a:ext cx="2382085" cy="561211"/>
          </a:xfrm>
          <a:prstGeom prst="rect">
            <a:avLst/>
          </a:prstGeom>
          <a:noFill/>
        </p:spPr>
        <p:txBody>
          <a:bodyPr wrap="square" lIns="179285" tIns="143428" rIns="179285" bIns="143428" rtlCol="0">
            <a:spAutoFit/>
          </a:bodyPr>
          <a:lstStyle/>
          <a:p>
            <a:pPr algn="ctr" defTabSz="896176">
              <a:buClr>
                <a:srgbClr val="FFFFFF"/>
              </a:buClr>
              <a:buSzPct val="80000"/>
              <a:defRPr/>
            </a:pPr>
            <a:r>
              <a:rPr lang="en-US" sz="1765" kern="0" dirty="0">
                <a:gradFill>
                  <a:gsLst>
                    <a:gs pos="6623">
                      <a:srgbClr val="FFFFFF"/>
                    </a:gs>
                    <a:gs pos="100000">
                      <a:srgbClr val="FFFFFF"/>
                    </a:gs>
                  </a:gsLst>
                  <a:lin ang="5400000" scaled="0"/>
                </a:gradFill>
              </a:rPr>
              <a:t>FLEXIBLE BY DESIGN</a:t>
            </a:r>
          </a:p>
        </p:txBody>
      </p:sp>
      <p:sp>
        <p:nvSpPr>
          <p:cNvPr id="5" name="TextBox 4"/>
          <p:cNvSpPr txBox="1"/>
          <p:nvPr/>
        </p:nvSpPr>
        <p:spPr>
          <a:xfrm>
            <a:off x="9474700" y="6270593"/>
            <a:ext cx="2187318" cy="561211"/>
          </a:xfrm>
          <a:prstGeom prst="rect">
            <a:avLst/>
          </a:prstGeom>
          <a:noFill/>
        </p:spPr>
        <p:txBody>
          <a:bodyPr wrap="square" lIns="179285" tIns="143428" rIns="179285" bIns="143428" rtlCol="0">
            <a:spAutoFit/>
          </a:bodyPr>
          <a:lstStyle/>
          <a:p>
            <a:pPr algn="ctr" defTabSz="896176">
              <a:buClr>
                <a:srgbClr val="FFFFFF"/>
              </a:buClr>
              <a:buSzPct val="80000"/>
              <a:defRPr/>
            </a:pPr>
            <a:r>
              <a:rPr lang="en-US" sz="1765" kern="0" dirty="0">
                <a:gradFill>
                  <a:gsLst>
                    <a:gs pos="6623">
                      <a:srgbClr val="FFFFFF"/>
                    </a:gs>
                    <a:gs pos="100000">
                      <a:srgbClr val="FFFFFF"/>
                    </a:gs>
                  </a:gsLst>
                  <a:lin ang="5400000" scaled="0"/>
                </a:gradFill>
              </a:rPr>
              <a:t>PEOPLE-FOCUSED</a:t>
            </a:r>
          </a:p>
        </p:txBody>
      </p:sp>
      <p:sp>
        <p:nvSpPr>
          <p:cNvPr id="6" name="TextBox 5"/>
          <p:cNvSpPr txBox="1"/>
          <p:nvPr/>
        </p:nvSpPr>
        <p:spPr>
          <a:xfrm>
            <a:off x="3353992" y="6270593"/>
            <a:ext cx="310779" cy="561211"/>
          </a:xfrm>
          <a:prstGeom prst="rect">
            <a:avLst/>
          </a:prstGeom>
          <a:noFill/>
        </p:spPr>
        <p:txBody>
          <a:bodyPr wrap="square" lIns="179285" tIns="143428" rIns="179285" bIns="143428" rtlCol="0">
            <a:spAutoFit/>
          </a:bodyPr>
          <a:lstStyle/>
          <a:p>
            <a:pPr algn="ctr" defTabSz="896176">
              <a:buClr>
                <a:srgbClr val="FFFFFF"/>
              </a:buClr>
              <a:buSzPct val="80000"/>
              <a:defRPr/>
            </a:pPr>
            <a:r>
              <a:rPr lang="en-US" sz="1765" kern="0" dirty="0">
                <a:gradFill>
                  <a:gsLst>
                    <a:gs pos="6623">
                      <a:srgbClr val="FFFFFF"/>
                    </a:gs>
                    <a:gs pos="100000">
                      <a:srgbClr val="FFFFFF"/>
                    </a:gs>
                  </a:gsLst>
                  <a:lin ang="5400000" scaled="0"/>
                </a:gradFill>
              </a:rPr>
              <a:t>|</a:t>
            </a:r>
          </a:p>
        </p:txBody>
      </p:sp>
      <p:sp>
        <p:nvSpPr>
          <p:cNvPr id="7" name="TextBox 6"/>
          <p:cNvSpPr txBox="1"/>
          <p:nvPr/>
        </p:nvSpPr>
        <p:spPr>
          <a:xfrm>
            <a:off x="8124899" y="6270593"/>
            <a:ext cx="310779" cy="561211"/>
          </a:xfrm>
          <a:prstGeom prst="rect">
            <a:avLst/>
          </a:prstGeom>
          <a:noFill/>
        </p:spPr>
        <p:txBody>
          <a:bodyPr wrap="square" lIns="179285" tIns="143428" rIns="179285" bIns="143428" rtlCol="0">
            <a:spAutoFit/>
          </a:bodyPr>
          <a:lstStyle/>
          <a:p>
            <a:pPr algn="ctr" defTabSz="896176">
              <a:buClr>
                <a:srgbClr val="FFFFFF"/>
              </a:buClr>
              <a:buSzPct val="80000"/>
              <a:defRPr/>
            </a:pPr>
            <a:r>
              <a:rPr lang="en-US" sz="1765" kern="0" dirty="0">
                <a:gradFill>
                  <a:gsLst>
                    <a:gs pos="6623">
                      <a:srgbClr val="FFFFFF"/>
                    </a:gs>
                    <a:gs pos="100000">
                      <a:srgbClr val="FFFFFF"/>
                    </a:gs>
                  </a:gsLst>
                  <a:lin ang="5400000" scaled="0"/>
                </a:gradFill>
              </a:rPr>
              <a:t>|</a:t>
            </a:r>
          </a:p>
        </p:txBody>
      </p:sp>
      <p:pic>
        <p:nvPicPr>
          <p:cNvPr id="8" name="Picture 7"/>
          <p:cNvPicPr>
            <a:picLocks noChangeAspect="1"/>
          </p:cNvPicPr>
          <p:nvPr/>
        </p:nvPicPr>
        <p:blipFill>
          <a:blip r:embed="rId2">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2161013" y="1963436"/>
            <a:ext cx="1870161" cy="648598"/>
          </a:xfrm>
          <a:prstGeom prst="rect">
            <a:avLst/>
          </a:prstGeom>
        </p:spPr>
      </p:pic>
      <p:grpSp>
        <p:nvGrpSpPr>
          <p:cNvPr id="9" name="Group 8"/>
          <p:cNvGrpSpPr/>
          <p:nvPr/>
        </p:nvGrpSpPr>
        <p:grpSpPr>
          <a:xfrm>
            <a:off x="3939245" y="2060052"/>
            <a:ext cx="3506966" cy="3506966"/>
            <a:chOff x="4018235" y="2100864"/>
            <a:chExt cx="3577288" cy="3577288"/>
          </a:xfrm>
        </p:grpSpPr>
        <p:sp>
          <p:nvSpPr>
            <p:cNvPr id="10" name="Oval 9"/>
            <p:cNvSpPr/>
            <p:nvPr/>
          </p:nvSpPr>
          <p:spPr bwMode="auto">
            <a:xfrm>
              <a:off x="4063635" y="2106108"/>
              <a:ext cx="3486488" cy="3486488"/>
            </a:xfrm>
            <a:prstGeom prst="ellipse">
              <a:avLst/>
            </a:prstGeom>
            <a:noFill/>
            <a:ln w="508000" cap="flat" cmpd="sng" algn="ctr">
              <a:solidFill>
                <a:srgbClr val="005695"/>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p:nvSpPr>
          <p:spPr bwMode="auto">
            <a:xfrm>
              <a:off x="4018235" y="2100864"/>
              <a:ext cx="3577288" cy="3577288"/>
            </a:xfrm>
            <a:prstGeom prst="ellipse">
              <a:avLst/>
            </a:prstGeom>
            <a:no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data outline circle"/>
            <p:cNvSpPr/>
            <p:nvPr/>
          </p:nvSpPr>
          <p:spPr bwMode="auto">
            <a:xfrm>
              <a:off x="4435672" y="2481642"/>
              <a:ext cx="2743200" cy="2743200"/>
            </a:xfrm>
            <a:prstGeom prst="ellipse">
              <a:avLst/>
            </a:prstGeom>
            <a:solidFill>
              <a:srgbClr val="FFFFFF"/>
            </a:solidFill>
            <a:ln w="1016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data white transparent fill"/>
            <p:cNvSpPr/>
            <p:nvPr/>
          </p:nvSpPr>
          <p:spPr bwMode="auto">
            <a:xfrm>
              <a:off x="4486012" y="2531982"/>
              <a:ext cx="2642520" cy="2642520"/>
            </a:xfrm>
            <a:prstGeom prst="ellipse">
              <a:avLst/>
            </a:prstGeom>
            <a:solidFill>
              <a:srgbClr val="FFFFFF">
                <a:alpha val="70000"/>
              </a:srgbClr>
            </a:solidFill>
            <a:ln w="7620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4497232" y="2543202"/>
              <a:ext cx="2635409" cy="2635409"/>
              <a:chOff x="-376160" y="4227499"/>
              <a:chExt cx="2622376" cy="2622450"/>
            </a:xfrm>
          </p:grpSpPr>
          <p:sp>
            <p:nvSpPr>
              <p:cNvPr id="15" name="Freeform 7"/>
              <p:cNvSpPr>
                <a:spLocks/>
              </p:cNvSpPr>
              <p:nvPr/>
            </p:nvSpPr>
            <p:spPr bwMode="auto">
              <a:xfrm>
                <a:off x="-134947" y="4958041"/>
                <a:ext cx="49710" cy="121621"/>
              </a:xfrm>
              <a:custGeom>
                <a:avLst/>
                <a:gdLst>
                  <a:gd name="T0" fmla="*/ 10 w 26"/>
                  <a:gd name="T1" fmla="*/ 5 h 63"/>
                  <a:gd name="T2" fmla="*/ 0 w 26"/>
                  <a:gd name="T3" fmla="*/ 9 h 63"/>
                  <a:gd name="T4" fmla="*/ 0 w 26"/>
                  <a:gd name="T5" fmla="*/ 20 h 63"/>
                  <a:gd name="T6" fmla="*/ 3 w 26"/>
                  <a:gd name="T7" fmla="*/ 20 h 63"/>
                  <a:gd name="T8" fmla="*/ 7 w 26"/>
                  <a:gd name="T9" fmla="*/ 18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5"/>
                    </a:moveTo>
                    <a:cubicBezTo>
                      <a:pt x="6" y="6"/>
                      <a:pt x="3" y="8"/>
                      <a:pt x="0" y="9"/>
                    </a:cubicBezTo>
                    <a:cubicBezTo>
                      <a:pt x="0" y="9"/>
                      <a:pt x="0" y="9"/>
                      <a:pt x="0" y="20"/>
                    </a:cubicBezTo>
                    <a:cubicBezTo>
                      <a:pt x="1" y="20"/>
                      <a:pt x="2" y="20"/>
                      <a:pt x="3" y="20"/>
                    </a:cubicBezTo>
                    <a:cubicBezTo>
                      <a:pt x="4" y="19"/>
                      <a:pt x="5" y="19"/>
                      <a:pt x="7" y="18"/>
                    </a:cubicBezTo>
                    <a:cubicBezTo>
                      <a:pt x="8" y="18"/>
                      <a:pt x="9" y="17"/>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 name="Freeform 8"/>
              <p:cNvSpPr>
                <a:spLocks/>
              </p:cNvSpPr>
              <p:nvPr/>
            </p:nvSpPr>
            <p:spPr bwMode="auto">
              <a:xfrm>
                <a:off x="-55901" y="4958041"/>
                <a:ext cx="52154" cy="121621"/>
              </a:xfrm>
              <a:custGeom>
                <a:avLst/>
                <a:gdLst>
                  <a:gd name="T0" fmla="*/ 10 w 27"/>
                  <a:gd name="T1" fmla="*/ 5 h 63"/>
                  <a:gd name="T2" fmla="*/ 0 w 27"/>
                  <a:gd name="T3" fmla="*/ 9 h 63"/>
                  <a:gd name="T4" fmla="*/ 0 w 27"/>
                  <a:gd name="T5" fmla="*/ 20 h 63"/>
                  <a:gd name="T6" fmla="*/ 4 w 27"/>
                  <a:gd name="T7" fmla="*/ 20 h 63"/>
                  <a:gd name="T8" fmla="*/ 7 w 27"/>
                  <a:gd name="T9" fmla="*/ 18 h 63"/>
                  <a:gd name="T10" fmla="*/ 10 w 27"/>
                  <a:gd name="T11" fmla="*/ 17 h 63"/>
                  <a:gd name="T12" fmla="*/ 13 w 27"/>
                  <a:gd name="T13" fmla="*/ 15 h 63"/>
                  <a:gd name="T14" fmla="*/ 13 w 27"/>
                  <a:gd name="T15" fmla="*/ 63 h 63"/>
                  <a:gd name="T16" fmla="*/ 27 w 27"/>
                  <a:gd name="T17" fmla="*/ 63 h 63"/>
                  <a:gd name="T18" fmla="*/ 27 w 27"/>
                  <a:gd name="T19" fmla="*/ 0 h 63"/>
                  <a:gd name="T20" fmla="*/ 18 w 27"/>
                  <a:gd name="T21" fmla="*/ 0 h 63"/>
                  <a:gd name="T22" fmla="*/ 10 w 27"/>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5"/>
                    </a:moveTo>
                    <a:cubicBezTo>
                      <a:pt x="6" y="6"/>
                      <a:pt x="4" y="8"/>
                      <a:pt x="0" y="9"/>
                    </a:cubicBezTo>
                    <a:cubicBezTo>
                      <a:pt x="0" y="9"/>
                      <a:pt x="0" y="9"/>
                      <a:pt x="0" y="20"/>
                    </a:cubicBezTo>
                    <a:cubicBezTo>
                      <a:pt x="1" y="20"/>
                      <a:pt x="2" y="20"/>
                      <a:pt x="4" y="20"/>
                    </a:cubicBezTo>
                    <a:cubicBezTo>
                      <a:pt x="5" y="19"/>
                      <a:pt x="6" y="19"/>
                      <a:pt x="7" y="18"/>
                    </a:cubicBezTo>
                    <a:cubicBezTo>
                      <a:pt x="8" y="18"/>
                      <a:pt x="9" y="17"/>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 name="Freeform 14"/>
              <p:cNvSpPr>
                <a:spLocks/>
              </p:cNvSpPr>
              <p:nvPr/>
            </p:nvSpPr>
            <p:spPr bwMode="auto">
              <a:xfrm>
                <a:off x="525129" y="4958041"/>
                <a:ext cx="49710" cy="121621"/>
              </a:xfrm>
              <a:custGeom>
                <a:avLst/>
                <a:gdLst>
                  <a:gd name="T0" fmla="*/ 26 w 26"/>
                  <a:gd name="T1" fmla="*/ 63 h 63"/>
                  <a:gd name="T2" fmla="*/ 26 w 26"/>
                  <a:gd name="T3" fmla="*/ 0 h 63"/>
                  <a:gd name="T4" fmla="*/ 18 w 26"/>
                  <a:gd name="T5" fmla="*/ 0 h 63"/>
                  <a:gd name="T6" fmla="*/ 10 w 26"/>
                  <a:gd name="T7" fmla="*/ 5 h 63"/>
                  <a:gd name="T8" fmla="*/ 0 w 26"/>
                  <a:gd name="T9" fmla="*/ 9 h 63"/>
                  <a:gd name="T10" fmla="*/ 0 w 26"/>
                  <a:gd name="T11" fmla="*/ 20 h 63"/>
                  <a:gd name="T12" fmla="*/ 3 w 26"/>
                  <a:gd name="T13" fmla="*/ 20 h 63"/>
                  <a:gd name="T14" fmla="*/ 7 w 26"/>
                  <a:gd name="T15" fmla="*/ 18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5"/>
                    </a:cubicBezTo>
                    <a:cubicBezTo>
                      <a:pt x="6" y="6"/>
                      <a:pt x="3" y="8"/>
                      <a:pt x="0" y="9"/>
                    </a:cubicBezTo>
                    <a:cubicBezTo>
                      <a:pt x="0" y="9"/>
                      <a:pt x="0" y="9"/>
                      <a:pt x="0" y="20"/>
                    </a:cubicBezTo>
                    <a:cubicBezTo>
                      <a:pt x="1" y="20"/>
                      <a:pt x="1" y="20"/>
                      <a:pt x="3" y="20"/>
                    </a:cubicBezTo>
                    <a:cubicBezTo>
                      <a:pt x="4" y="19"/>
                      <a:pt x="5" y="19"/>
                      <a:pt x="7" y="18"/>
                    </a:cubicBezTo>
                    <a:cubicBezTo>
                      <a:pt x="8" y="18"/>
                      <a:pt x="9" y="17"/>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 name="Freeform 18"/>
              <p:cNvSpPr>
                <a:spLocks/>
              </p:cNvSpPr>
              <p:nvPr/>
            </p:nvSpPr>
            <p:spPr bwMode="auto">
              <a:xfrm>
                <a:off x="876355" y="4958041"/>
                <a:ext cx="51340" cy="121621"/>
              </a:xfrm>
              <a:custGeom>
                <a:avLst/>
                <a:gdLst>
                  <a:gd name="T0" fmla="*/ 27 w 27"/>
                  <a:gd name="T1" fmla="*/ 63 h 63"/>
                  <a:gd name="T2" fmla="*/ 27 w 27"/>
                  <a:gd name="T3" fmla="*/ 0 h 63"/>
                  <a:gd name="T4" fmla="*/ 19 w 27"/>
                  <a:gd name="T5" fmla="*/ 0 h 63"/>
                  <a:gd name="T6" fmla="*/ 10 w 27"/>
                  <a:gd name="T7" fmla="*/ 5 h 63"/>
                  <a:gd name="T8" fmla="*/ 0 w 27"/>
                  <a:gd name="T9" fmla="*/ 9 h 63"/>
                  <a:gd name="T10" fmla="*/ 0 w 27"/>
                  <a:gd name="T11" fmla="*/ 20 h 63"/>
                  <a:gd name="T12" fmla="*/ 4 w 27"/>
                  <a:gd name="T13" fmla="*/ 20 h 63"/>
                  <a:gd name="T14" fmla="*/ 8 w 27"/>
                  <a:gd name="T15" fmla="*/ 18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9" y="18"/>
                      <a:pt x="10" y="17"/>
                      <a:pt x="10" y="17"/>
                    </a:cubicBezTo>
                    <a:cubicBezTo>
                      <a:pt x="11" y="17"/>
                      <a:pt x="12" y="16"/>
                      <a:pt x="13" y="15"/>
                    </a:cubicBezTo>
                    <a:cubicBezTo>
                      <a:pt x="13" y="15"/>
                      <a:pt x="13" y="15"/>
                      <a:pt x="13" y="63"/>
                    </a:cubicBezTo>
                    <a:cubicBezTo>
                      <a:pt x="13" y="63"/>
                      <a:pt x="13" y="63"/>
                      <a:pt x="27" y="6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 name="Freeform 19"/>
              <p:cNvSpPr>
                <a:spLocks noEditPoints="1"/>
              </p:cNvSpPr>
              <p:nvPr/>
            </p:nvSpPr>
            <p:spPr bwMode="auto">
              <a:xfrm>
                <a:off x="957031" y="4958041"/>
                <a:ext cx="84750" cy="124070"/>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3"/>
                      <a:pt x="5" y="8"/>
                    </a:cubicBezTo>
                    <a:cubicBezTo>
                      <a:pt x="2" y="15"/>
                      <a:pt x="0" y="22"/>
                      <a:pt x="0" y="33"/>
                    </a:cubicBezTo>
                    <a:cubicBezTo>
                      <a:pt x="0" y="54"/>
                      <a:pt x="7" y="64"/>
                      <a:pt x="22" y="64"/>
                    </a:cubicBezTo>
                    <a:cubicBezTo>
                      <a:pt x="29" y="64"/>
                      <a:pt x="35" y="61"/>
                      <a:pt x="38" y="56"/>
                    </a:cubicBezTo>
                    <a:cubicBezTo>
                      <a:pt x="42" y="50"/>
                      <a:pt x="44" y="42"/>
                      <a:pt x="44" y="32"/>
                    </a:cubicBezTo>
                    <a:cubicBezTo>
                      <a:pt x="44" y="11"/>
                      <a:pt x="37" y="0"/>
                      <a:pt x="23" y="0"/>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 name="Freeform 23"/>
              <p:cNvSpPr>
                <a:spLocks noEditPoints="1"/>
              </p:cNvSpPr>
              <p:nvPr/>
            </p:nvSpPr>
            <p:spPr bwMode="auto">
              <a:xfrm>
                <a:off x="1343297" y="4958041"/>
                <a:ext cx="86380" cy="124070"/>
              </a:xfrm>
              <a:custGeom>
                <a:avLst/>
                <a:gdLst>
                  <a:gd name="T0" fmla="*/ 23 w 45"/>
                  <a:gd name="T1" fmla="*/ 0 h 64"/>
                  <a:gd name="T2" fmla="*/ 6 w 45"/>
                  <a:gd name="T3" fmla="*/ 8 h 64"/>
                  <a:gd name="T4" fmla="*/ 0 w 45"/>
                  <a:gd name="T5" fmla="*/ 33 h 64"/>
                  <a:gd name="T6" fmla="*/ 22 w 45"/>
                  <a:gd name="T7" fmla="*/ 64 h 64"/>
                  <a:gd name="T8" fmla="*/ 39 w 45"/>
                  <a:gd name="T9" fmla="*/ 56 h 64"/>
                  <a:gd name="T10" fmla="*/ 45 w 45"/>
                  <a:gd name="T11" fmla="*/ 32 h 64"/>
                  <a:gd name="T12" fmla="*/ 23 w 45"/>
                  <a:gd name="T13" fmla="*/ 0 h 64"/>
                  <a:gd name="T14" fmla="*/ 22 w 45"/>
                  <a:gd name="T15" fmla="*/ 53 h 64"/>
                  <a:gd name="T16" fmla="*/ 14 w 45"/>
                  <a:gd name="T17" fmla="*/ 33 h 64"/>
                  <a:gd name="T18" fmla="*/ 22 w 45"/>
                  <a:gd name="T19" fmla="*/ 11 h 64"/>
                  <a:gd name="T20" fmla="*/ 31 w 45"/>
                  <a:gd name="T21" fmla="*/ 32 h 64"/>
                  <a:gd name="T22" fmla="*/ 22 w 45"/>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0"/>
                    </a:moveTo>
                    <a:cubicBezTo>
                      <a:pt x="16" y="0"/>
                      <a:pt x="10" y="3"/>
                      <a:pt x="6" y="8"/>
                    </a:cubicBezTo>
                    <a:cubicBezTo>
                      <a:pt x="2" y="15"/>
                      <a:pt x="0" y="22"/>
                      <a:pt x="0" y="33"/>
                    </a:cubicBezTo>
                    <a:cubicBezTo>
                      <a:pt x="0" y="54"/>
                      <a:pt x="8" y="64"/>
                      <a:pt x="22" y="64"/>
                    </a:cubicBezTo>
                    <a:cubicBezTo>
                      <a:pt x="30" y="64"/>
                      <a:pt x="35" y="61"/>
                      <a:pt x="39" y="56"/>
                    </a:cubicBezTo>
                    <a:cubicBezTo>
                      <a:pt x="43" y="50"/>
                      <a:pt x="45" y="42"/>
                      <a:pt x="45" y="32"/>
                    </a:cubicBezTo>
                    <a:cubicBezTo>
                      <a:pt x="45" y="11"/>
                      <a:pt x="38" y="0"/>
                      <a:pt x="23" y="0"/>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 name="Freeform 24"/>
              <p:cNvSpPr>
                <a:spLocks noEditPoints="1"/>
              </p:cNvSpPr>
              <p:nvPr/>
            </p:nvSpPr>
            <p:spPr bwMode="auto">
              <a:xfrm>
                <a:off x="1456570" y="4958041"/>
                <a:ext cx="87195" cy="124070"/>
              </a:xfrm>
              <a:custGeom>
                <a:avLst/>
                <a:gdLst>
                  <a:gd name="T0" fmla="*/ 23 w 45"/>
                  <a:gd name="T1" fmla="*/ 0 h 64"/>
                  <a:gd name="T2" fmla="*/ 6 w 45"/>
                  <a:gd name="T3" fmla="*/ 8 h 64"/>
                  <a:gd name="T4" fmla="*/ 0 w 45"/>
                  <a:gd name="T5" fmla="*/ 33 h 64"/>
                  <a:gd name="T6" fmla="*/ 23 w 45"/>
                  <a:gd name="T7" fmla="*/ 64 h 64"/>
                  <a:gd name="T8" fmla="*/ 39 w 45"/>
                  <a:gd name="T9" fmla="*/ 56 h 64"/>
                  <a:gd name="T10" fmla="*/ 45 w 45"/>
                  <a:gd name="T11" fmla="*/ 32 h 64"/>
                  <a:gd name="T12" fmla="*/ 23 w 45"/>
                  <a:gd name="T13" fmla="*/ 0 h 64"/>
                  <a:gd name="T14" fmla="*/ 23 w 45"/>
                  <a:gd name="T15" fmla="*/ 53 h 64"/>
                  <a:gd name="T16" fmla="*/ 14 w 45"/>
                  <a:gd name="T17" fmla="*/ 33 h 64"/>
                  <a:gd name="T18" fmla="*/ 23 w 45"/>
                  <a:gd name="T19" fmla="*/ 11 h 64"/>
                  <a:gd name="T20" fmla="*/ 31 w 45"/>
                  <a:gd name="T21" fmla="*/ 32 h 64"/>
                  <a:gd name="T22" fmla="*/ 23 w 45"/>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0"/>
                    </a:moveTo>
                    <a:cubicBezTo>
                      <a:pt x="16" y="0"/>
                      <a:pt x="10" y="3"/>
                      <a:pt x="6" y="8"/>
                    </a:cubicBezTo>
                    <a:cubicBezTo>
                      <a:pt x="2" y="15"/>
                      <a:pt x="0" y="22"/>
                      <a:pt x="0" y="33"/>
                    </a:cubicBezTo>
                    <a:cubicBezTo>
                      <a:pt x="0" y="54"/>
                      <a:pt x="8" y="64"/>
                      <a:pt x="23" y="64"/>
                    </a:cubicBezTo>
                    <a:cubicBezTo>
                      <a:pt x="30" y="64"/>
                      <a:pt x="35" y="61"/>
                      <a:pt x="39" y="56"/>
                    </a:cubicBezTo>
                    <a:cubicBezTo>
                      <a:pt x="43" y="50"/>
                      <a:pt x="45" y="42"/>
                      <a:pt x="45" y="32"/>
                    </a:cubicBezTo>
                    <a:cubicBezTo>
                      <a:pt x="45" y="11"/>
                      <a:pt x="38" y="0"/>
                      <a:pt x="23" y="0"/>
                    </a:cubicBezTo>
                    <a:close/>
                    <a:moveTo>
                      <a:pt x="23" y="53"/>
                    </a:moveTo>
                    <a:cubicBezTo>
                      <a:pt x="17" y="53"/>
                      <a:pt x="14" y="47"/>
                      <a:pt x="14" y="33"/>
                    </a:cubicBezTo>
                    <a:cubicBezTo>
                      <a:pt x="14" y="18"/>
                      <a:pt x="17" y="11"/>
                      <a:pt x="23" y="11"/>
                    </a:cubicBezTo>
                    <a:cubicBezTo>
                      <a:pt x="28" y="11"/>
                      <a:pt x="31" y="17"/>
                      <a:pt x="31" y="32"/>
                    </a:cubicBezTo>
                    <a:cubicBezTo>
                      <a:pt x="31" y="47"/>
                      <a:pt x="28" y="53"/>
                      <a:pt x="23" y="5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 name="Freeform 25"/>
              <p:cNvSpPr>
                <a:spLocks/>
              </p:cNvSpPr>
              <p:nvPr/>
            </p:nvSpPr>
            <p:spPr bwMode="auto">
              <a:xfrm>
                <a:off x="1570657" y="4958041"/>
                <a:ext cx="52154" cy="121621"/>
              </a:xfrm>
              <a:custGeom>
                <a:avLst/>
                <a:gdLst>
                  <a:gd name="T0" fmla="*/ 10 w 27"/>
                  <a:gd name="T1" fmla="*/ 5 h 63"/>
                  <a:gd name="T2" fmla="*/ 0 w 27"/>
                  <a:gd name="T3" fmla="*/ 9 h 63"/>
                  <a:gd name="T4" fmla="*/ 0 w 27"/>
                  <a:gd name="T5" fmla="*/ 20 h 63"/>
                  <a:gd name="T6" fmla="*/ 4 w 27"/>
                  <a:gd name="T7" fmla="*/ 20 h 63"/>
                  <a:gd name="T8" fmla="*/ 8 w 27"/>
                  <a:gd name="T9" fmla="*/ 18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5"/>
                    </a:moveTo>
                    <a:cubicBezTo>
                      <a:pt x="7" y="6"/>
                      <a:pt x="4" y="8"/>
                      <a:pt x="0" y="9"/>
                    </a:cubicBezTo>
                    <a:cubicBezTo>
                      <a:pt x="0" y="9"/>
                      <a:pt x="0" y="9"/>
                      <a:pt x="0" y="20"/>
                    </a:cubicBezTo>
                    <a:cubicBezTo>
                      <a:pt x="1" y="20"/>
                      <a:pt x="2" y="20"/>
                      <a:pt x="4" y="20"/>
                    </a:cubicBezTo>
                    <a:cubicBezTo>
                      <a:pt x="5" y="19"/>
                      <a:pt x="6" y="19"/>
                      <a:pt x="8" y="18"/>
                    </a:cubicBezTo>
                    <a:cubicBezTo>
                      <a:pt x="9" y="18"/>
                      <a:pt x="10" y="17"/>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 name="Freeform 29"/>
              <p:cNvSpPr>
                <a:spLocks noEditPoints="1"/>
              </p:cNvSpPr>
              <p:nvPr/>
            </p:nvSpPr>
            <p:spPr bwMode="auto">
              <a:xfrm>
                <a:off x="1958554" y="4958041"/>
                <a:ext cx="84750" cy="124070"/>
              </a:xfrm>
              <a:custGeom>
                <a:avLst/>
                <a:gdLst>
                  <a:gd name="T0" fmla="*/ 0 w 44"/>
                  <a:gd name="T1" fmla="*/ 33 h 64"/>
                  <a:gd name="T2" fmla="*/ 22 w 44"/>
                  <a:gd name="T3" fmla="*/ 64 h 64"/>
                  <a:gd name="T4" fmla="*/ 39 w 44"/>
                  <a:gd name="T5" fmla="*/ 56 h 64"/>
                  <a:gd name="T6" fmla="*/ 44 w 44"/>
                  <a:gd name="T7" fmla="*/ 32 h 64"/>
                  <a:gd name="T8" fmla="*/ 23 w 44"/>
                  <a:gd name="T9" fmla="*/ 0 h 64"/>
                  <a:gd name="T10" fmla="*/ 5 w 44"/>
                  <a:gd name="T11" fmla="*/ 8 h 64"/>
                  <a:gd name="T12" fmla="*/ 0 w 44"/>
                  <a:gd name="T13" fmla="*/ 33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0" y="33"/>
                    </a:moveTo>
                    <a:cubicBezTo>
                      <a:pt x="0" y="54"/>
                      <a:pt x="7" y="64"/>
                      <a:pt x="22" y="64"/>
                    </a:cubicBezTo>
                    <a:cubicBezTo>
                      <a:pt x="29" y="64"/>
                      <a:pt x="35" y="61"/>
                      <a:pt x="39" y="56"/>
                    </a:cubicBezTo>
                    <a:cubicBezTo>
                      <a:pt x="42" y="50"/>
                      <a:pt x="44" y="42"/>
                      <a:pt x="44" y="32"/>
                    </a:cubicBezTo>
                    <a:cubicBezTo>
                      <a:pt x="44" y="11"/>
                      <a:pt x="38" y="0"/>
                      <a:pt x="23" y="0"/>
                    </a:cubicBezTo>
                    <a:cubicBezTo>
                      <a:pt x="15" y="0"/>
                      <a:pt x="9" y="3"/>
                      <a:pt x="5" y="8"/>
                    </a:cubicBezTo>
                    <a:cubicBezTo>
                      <a:pt x="2" y="15"/>
                      <a:pt x="0" y="22"/>
                      <a:pt x="0" y="33"/>
                    </a:cubicBezTo>
                    <a:close/>
                    <a:moveTo>
                      <a:pt x="22" y="11"/>
                    </a:moveTo>
                    <a:cubicBezTo>
                      <a:pt x="28" y="11"/>
                      <a:pt x="30" y="17"/>
                      <a:pt x="30" y="32"/>
                    </a:cubicBezTo>
                    <a:cubicBezTo>
                      <a:pt x="30" y="47"/>
                      <a:pt x="28"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 name="Freeform 30"/>
              <p:cNvSpPr>
                <a:spLocks/>
              </p:cNvSpPr>
              <p:nvPr/>
            </p:nvSpPr>
            <p:spPr bwMode="auto">
              <a:xfrm>
                <a:off x="2072641" y="4958041"/>
                <a:ext cx="51340" cy="121621"/>
              </a:xfrm>
              <a:custGeom>
                <a:avLst/>
                <a:gdLst>
                  <a:gd name="T0" fmla="*/ 10 w 27"/>
                  <a:gd name="T1" fmla="*/ 5 h 63"/>
                  <a:gd name="T2" fmla="*/ 0 w 27"/>
                  <a:gd name="T3" fmla="*/ 9 h 63"/>
                  <a:gd name="T4" fmla="*/ 0 w 27"/>
                  <a:gd name="T5" fmla="*/ 20 h 63"/>
                  <a:gd name="T6" fmla="*/ 3 w 27"/>
                  <a:gd name="T7" fmla="*/ 20 h 63"/>
                  <a:gd name="T8" fmla="*/ 7 w 27"/>
                  <a:gd name="T9" fmla="*/ 18 h 63"/>
                  <a:gd name="T10" fmla="*/ 10 w 27"/>
                  <a:gd name="T11" fmla="*/ 17 h 63"/>
                  <a:gd name="T12" fmla="*/ 13 w 27"/>
                  <a:gd name="T13" fmla="*/ 15 h 63"/>
                  <a:gd name="T14" fmla="*/ 13 w 27"/>
                  <a:gd name="T15" fmla="*/ 63 h 63"/>
                  <a:gd name="T16" fmla="*/ 27 w 27"/>
                  <a:gd name="T17" fmla="*/ 63 h 63"/>
                  <a:gd name="T18" fmla="*/ 27 w 27"/>
                  <a:gd name="T19" fmla="*/ 8 h 63"/>
                  <a:gd name="T20" fmla="*/ 23 w 27"/>
                  <a:gd name="T21" fmla="*/ 0 h 63"/>
                  <a:gd name="T22" fmla="*/ 18 w 27"/>
                  <a:gd name="T23" fmla="*/ 0 h 63"/>
                  <a:gd name="T24" fmla="*/ 10 w 27"/>
                  <a:gd name="T25"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63">
                    <a:moveTo>
                      <a:pt x="10" y="5"/>
                    </a:moveTo>
                    <a:cubicBezTo>
                      <a:pt x="6" y="6"/>
                      <a:pt x="3" y="8"/>
                      <a:pt x="0" y="9"/>
                    </a:cubicBezTo>
                    <a:cubicBezTo>
                      <a:pt x="0" y="9"/>
                      <a:pt x="0" y="9"/>
                      <a:pt x="0" y="20"/>
                    </a:cubicBezTo>
                    <a:cubicBezTo>
                      <a:pt x="1" y="20"/>
                      <a:pt x="2" y="20"/>
                      <a:pt x="3" y="20"/>
                    </a:cubicBezTo>
                    <a:cubicBezTo>
                      <a:pt x="4" y="19"/>
                      <a:pt x="5" y="19"/>
                      <a:pt x="7" y="18"/>
                    </a:cubicBezTo>
                    <a:cubicBezTo>
                      <a:pt x="8" y="18"/>
                      <a:pt x="9" y="17"/>
                      <a:pt x="10" y="17"/>
                    </a:cubicBezTo>
                    <a:cubicBezTo>
                      <a:pt x="11" y="17"/>
                      <a:pt x="12" y="16"/>
                      <a:pt x="13" y="15"/>
                    </a:cubicBezTo>
                    <a:cubicBezTo>
                      <a:pt x="13" y="15"/>
                      <a:pt x="13" y="15"/>
                      <a:pt x="13" y="63"/>
                    </a:cubicBezTo>
                    <a:cubicBezTo>
                      <a:pt x="13" y="63"/>
                      <a:pt x="13" y="63"/>
                      <a:pt x="27" y="63"/>
                    </a:cubicBezTo>
                    <a:cubicBezTo>
                      <a:pt x="27" y="63"/>
                      <a:pt x="27" y="63"/>
                      <a:pt x="27" y="8"/>
                    </a:cubicBezTo>
                    <a:cubicBezTo>
                      <a:pt x="25" y="5"/>
                      <a:pt x="24" y="2"/>
                      <a:pt x="23" y="0"/>
                    </a:cubicBezTo>
                    <a:cubicBezTo>
                      <a:pt x="18" y="0"/>
                      <a:pt x="18" y="0"/>
                      <a:pt x="18" y="0"/>
                    </a:cubicBezTo>
                    <a:cubicBezTo>
                      <a:pt x="15"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 name="Freeform 31"/>
              <p:cNvSpPr>
                <a:spLocks/>
              </p:cNvSpPr>
              <p:nvPr/>
            </p:nvSpPr>
            <p:spPr bwMode="auto">
              <a:xfrm>
                <a:off x="2153316" y="5041299"/>
                <a:ext cx="9779" cy="28569"/>
              </a:xfrm>
              <a:custGeom>
                <a:avLst/>
                <a:gdLst>
                  <a:gd name="T0" fmla="*/ 0 w 5"/>
                  <a:gd name="T1" fmla="*/ 0 h 15"/>
                  <a:gd name="T2" fmla="*/ 5 w 5"/>
                  <a:gd name="T3" fmla="*/ 15 h 15"/>
                  <a:gd name="T4" fmla="*/ 0 w 5"/>
                  <a:gd name="T5" fmla="*/ 0 h 15"/>
                </a:gdLst>
                <a:ahLst/>
                <a:cxnLst>
                  <a:cxn ang="0">
                    <a:pos x="T0" y="T1"/>
                  </a:cxn>
                  <a:cxn ang="0">
                    <a:pos x="T2" y="T3"/>
                  </a:cxn>
                  <a:cxn ang="0">
                    <a:pos x="T4" y="T5"/>
                  </a:cxn>
                </a:cxnLst>
                <a:rect l="0" t="0" r="r" b="b"/>
                <a:pathLst>
                  <a:path w="5" h="15">
                    <a:moveTo>
                      <a:pt x="0" y="0"/>
                    </a:moveTo>
                    <a:cubicBezTo>
                      <a:pt x="1" y="6"/>
                      <a:pt x="2" y="11"/>
                      <a:pt x="5" y="15"/>
                    </a:cubicBezTo>
                    <a:cubicBezTo>
                      <a:pt x="4" y="10"/>
                      <a:pt x="2" y="5"/>
                      <a:pt x="0"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6" name="Freeform 35"/>
              <p:cNvSpPr>
                <a:spLocks noEditPoints="1"/>
              </p:cNvSpPr>
              <p:nvPr/>
            </p:nvSpPr>
            <p:spPr bwMode="auto">
              <a:xfrm>
                <a:off x="-109685" y="5104966"/>
                <a:ext cx="84750" cy="123254"/>
              </a:xfrm>
              <a:custGeom>
                <a:avLst/>
                <a:gdLst>
                  <a:gd name="T0" fmla="*/ 5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5 w 44"/>
                  <a:gd name="T13" fmla="*/ 8 h 64"/>
                  <a:gd name="T14" fmla="*/ 30 w 44"/>
                  <a:gd name="T15" fmla="*/ 32 h 64"/>
                  <a:gd name="T16" fmla="*/ 22 w 44"/>
                  <a:gd name="T17" fmla="*/ 53 h 64"/>
                  <a:gd name="T18" fmla="*/ 14 w 44"/>
                  <a:gd name="T19" fmla="*/ 33 h 64"/>
                  <a:gd name="T20" fmla="*/ 22 w 44"/>
                  <a:gd name="T21" fmla="*/ 11 h 64"/>
                  <a:gd name="T22" fmla="*/ 30 w 44"/>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4"/>
                      <a:pt x="0" y="22"/>
                      <a:pt x="0" y="33"/>
                    </a:cubicBezTo>
                    <a:cubicBezTo>
                      <a:pt x="0" y="54"/>
                      <a:pt x="7" y="64"/>
                      <a:pt x="22" y="64"/>
                    </a:cubicBezTo>
                    <a:cubicBezTo>
                      <a:pt x="30" y="64"/>
                      <a:pt x="35" y="61"/>
                      <a:pt x="39" y="56"/>
                    </a:cubicBezTo>
                    <a:cubicBezTo>
                      <a:pt x="43" y="50"/>
                      <a:pt x="44" y="42"/>
                      <a:pt x="44" y="32"/>
                    </a:cubicBezTo>
                    <a:cubicBezTo>
                      <a:pt x="44" y="11"/>
                      <a:pt x="38" y="0"/>
                      <a:pt x="23" y="0"/>
                    </a:cubicBezTo>
                    <a:cubicBezTo>
                      <a:pt x="16" y="0"/>
                      <a:pt x="9" y="2"/>
                      <a:pt x="5" y="8"/>
                    </a:cubicBezTo>
                    <a:close/>
                    <a:moveTo>
                      <a:pt x="30" y="32"/>
                    </a:moveTo>
                    <a:cubicBezTo>
                      <a:pt x="30" y="47"/>
                      <a:pt x="28" y="53"/>
                      <a:pt x="22" y="53"/>
                    </a:cubicBezTo>
                    <a:cubicBezTo>
                      <a:pt x="17" y="53"/>
                      <a:pt x="14" y="47"/>
                      <a:pt x="14" y="33"/>
                    </a:cubicBezTo>
                    <a:cubicBezTo>
                      <a:pt x="14" y="18"/>
                      <a:pt x="17" y="11"/>
                      <a:pt x="22" y="11"/>
                    </a:cubicBezTo>
                    <a:cubicBezTo>
                      <a:pt x="28" y="11"/>
                      <a:pt x="30" y="17"/>
                      <a:pt x="30"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7" name="Freeform 41"/>
              <p:cNvSpPr>
                <a:spLocks noEditPoints="1"/>
              </p:cNvSpPr>
              <p:nvPr/>
            </p:nvSpPr>
            <p:spPr bwMode="auto">
              <a:xfrm>
                <a:off x="505571" y="5104966"/>
                <a:ext cx="84750" cy="123254"/>
              </a:xfrm>
              <a:custGeom>
                <a:avLst/>
                <a:gdLst>
                  <a:gd name="T0" fmla="*/ 5 w 44"/>
                  <a:gd name="T1" fmla="*/ 8 h 64"/>
                  <a:gd name="T2" fmla="*/ 0 w 44"/>
                  <a:gd name="T3" fmla="*/ 33 h 64"/>
                  <a:gd name="T4" fmla="*/ 22 w 44"/>
                  <a:gd name="T5" fmla="*/ 64 h 64"/>
                  <a:gd name="T6" fmla="*/ 38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3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1" y="14"/>
                      <a:pt x="0" y="22"/>
                      <a:pt x="0" y="33"/>
                    </a:cubicBezTo>
                    <a:cubicBezTo>
                      <a:pt x="0" y="54"/>
                      <a:pt x="7" y="64"/>
                      <a:pt x="22" y="64"/>
                    </a:cubicBezTo>
                    <a:cubicBezTo>
                      <a:pt x="29" y="64"/>
                      <a:pt x="34" y="61"/>
                      <a:pt x="38" y="56"/>
                    </a:cubicBezTo>
                    <a:cubicBezTo>
                      <a:pt x="42" y="50"/>
                      <a:pt x="44" y="42"/>
                      <a:pt x="44" y="32"/>
                    </a:cubicBezTo>
                    <a:cubicBezTo>
                      <a:pt x="44" y="11"/>
                      <a:pt x="37" y="0"/>
                      <a:pt x="23" y="0"/>
                    </a:cubicBezTo>
                    <a:cubicBezTo>
                      <a:pt x="15" y="0"/>
                      <a:pt x="9" y="2"/>
                      <a:pt x="5" y="8"/>
                    </a:cubicBezTo>
                    <a:close/>
                    <a:moveTo>
                      <a:pt x="22" y="11"/>
                    </a:moveTo>
                    <a:cubicBezTo>
                      <a:pt x="27" y="11"/>
                      <a:pt x="30" y="17"/>
                      <a:pt x="30" y="32"/>
                    </a:cubicBezTo>
                    <a:cubicBezTo>
                      <a:pt x="30" y="47"/>
                      <a:pt x="27" y="53"/>
                      <a:pt x="22" y="53"/>
                    </a:cubicBezTo>
                    <a:cubicBezTo>
                      <a:pt x="16" y="53"/>
                      <a:pt x="13" y="47"/>
                      <a:pt x="13" y="33"/>
                    </a:cubicBezTo>
                    <a:cubicBezTo>
                      <a:pt x="13"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 name="Freeform 42"/>
              <p:cNvSpPr>
                <a:spLocks/>
              </p:cNvSpPr>
              <p:nvPr/>
            </p:nvSpPr>
            <p:spPr bwMode="auto">
              <a:xfrm>
                <a:off x="619658" y="5104966"/>
                <a:ext cx="49710" cy="121621"/>
              </a:xfrm>
              <a:custGeom>
                <a:avLst/>
                <a:gdLst>
                  <a:gd name="T0" fmla="*/ 10 w 26"/>
                  <a:gd name="T1" fmla="*/ 5 h 63"/>
                  <a:gd name="T2" fmla="*/ 0 w 26"/>
                  <a:gd name="T3" fmla="*/ 9 h 63"/>
                  <a:gd name="T4" fmla="*/ 0 w 26"/>
                  <a:gd name="T5" fmla="*/ 20 h 63"/>
                  <a:gd name="T6" fmla="*/ 3 w 26"/>
                  <a:gd name="T7" fmla="*/ 20 h 63"/>
                  <a:gd name="T8" fmla="*/ 7 w 26"/>
                  <a:gd name="T9" fmla="*/ 18 h 63"/>
                  <a:gd name="T10" fmla="*/ 10 w 26"/>
                  <a:gd name="T11" fmla="*/ 16 h 63"/>
                  <a:gd name="T12" fmla="*/ 12 w 26"/>
                  <a:gd name="T13" fmla="*/ 14 h 63"/>
                  <a:gd name="T14" fmla="*/ 12 w 26"/>
                  <a:gd name="T15" fmla="*/ 63 h 63"/>
                  <a:gd name="T16" fmla="*/ 26 w 26"/>
                  <a:gd name="T17" fmla="*/ 63 h 63"/>
                  <a:gd name="T18" fmla="*/ 26 w 26"/>
                  <a:gd name="T19" fmla="*/ 0 h 63"/>
                  <a:gd name="T20" fmla="*/ 18 w 26"/>
                  <a:gd name="T21" fmla="*/ 0 h 63"/>
                  <a:gd name="T22" fmla="*/ 10 w 26"/>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5"/>
                    </a:moveTo>
                    <a:cubicBezTo>
                      <a:pt x="6" y="6"/>
                      <a:pt x="3" y="8"/>
                      <a:pt x="0" y="9"/>
                    </a:cubicBezTo>
                    <a:cubicBezTo>
                      <a:pt x="0" y="9"/>
                      <a:pt x="0" y="9"/>
                      <a:pt x="0" y="20"/>
                    </a:cubicBezTo>
                    <a:cubicBezTo>
                      <a:pt x="0" y="20"/>
                      <a:pt x="1" y="20"/>
                      <a:pt x="3" y="20"/>
                    </a:cubicBezTo>
                    <a:cubicBezTo>
                      <a:pt x="4" y="19"/>
                      <a:pt x="5" y="19"/>
                      <a:pt x="7" y="18"/>
                    </a:cubicBezTo>
                    <a:cubicBezTo>
                      <a:pt x="8" y="18"/>
                      <a:pt x="9" y="17"/>
                      <a:pt x="10" y="16"/>
                    </a:cubicBezTo>
                    <a:cubicBezTo>
                      <a:pt x="10" y="16"/>
                      <a:pt x="11" y="15"/>
                      <a:pt x="12" y="14"/>
                    </a:cubicBezTo>
                    <a:cubicBezTo>
                      <a:pt x="12" y="14"/>
                      <a:pt x="12" y="14"/>
                      <a:pt x="12" y="63"/>
                    </a:cubicBezTo>
                    <a:cubicBezTo>
                      <a:pt x="12" y="63"/>
                      <a:pt x="12" y="63"/>
                      <a:pt x="26" y="63"/>
                    </a:cubicBezTo>
                    <a:cubicBezTo>
                      <a:pt x="26" y="63"/>
                      <a:pt x="26" y="63"/>
                      <a:pt x="26" y="0"/>
                    </a:cubicBezTo>
                    <a:cubicBezTo>
                      <a:pt x="18" y="0"/>
                      <a:pt x="18" y="0"/>
                      <a:pt x="18" y="0"/>
                    </a:cubicBezTo>
                    <a:cubicBezTo>
                      <a:pt x="15" y="2"/>
                      <a:pt x="12"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 name="Freeform 43"/>
              <p:cNvSpPr>
                <a:spLocks noEditPoints="1"/>
              </p:cNvSpPr>
              <p:nvPr/>
            </p:nvSpPr>
            <p:spPr bwMode="auto">
              <a:xfrm>
                <a:off x="698705" y="5104966"/>
                <a:ext cx="84750" cy="123254"/>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2"/>
                      <a:pt x="5" y="8"/>
                    </a:cubicBezTo>
                    <a:cubicBezTo>
                      <a:pt x="2" y="14"/>
                      <a:pt x="0" y="22"/>
                      <a:pt x="0" y="33"/>
                    </a:cubicBezTo>
                    <a:cubicBezTo>
                      <a:pt x="0" y="54"/>
                      <a:pt x="7" y="64"/>
                      <a:pt x="22" y="64"/>
                    </a:cubicBezTo>
                    <a:cubicBezTo>
                      <a:pt x="29" y="64"/>
                      <a:pt x="35" y="61"/>
                      <a:pt x="38" y="56"/>
                    </a:cubicBezTo>
                    <a:cubicBezTo>
                      <a:pt x="42" y="50"/>
                      <a:pt x="44" y="42"/>
                      <a:pt x="44" y="32"/>
                    </a:cubicBezTo>
                    <a:cubicBezTo>
                      <a:pt x="44" y="11"/>
                      <a:pt x="38" y="0"/>
                      <a:pt x="23" y="0"/>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0" name="Freeform 44"/>
              <p:cNvSpPr>
                <a:spLocks/>
              </p:cNvSpPr>
              <p:nvPr/>
            </p:nvSpPr>
            <p:spPr bwMode="auto">
              <a:xfrm>
                <a:off x="811977" y="5104966"/>
                <a:ext cx="50524" cy="121621"/>
              </a:xfrm>
              <a:custGeom>
                <a:avLst/>
                <a:gdLst>
                  <a:gd name="T0" fmla="*/ 26 w 26"/>
                  <a:gd name="T1" fmla="*/ 63 h 63"/>
                  <a:gd name="T2" fmla="*/ 26 w 26"/>
                  <a:gd name="T3" fmla="*/ 0 h 63"/>
                  <a:gd name="T4" fmla="*/ 18 w 26"/>
                  <a:gd name="T5" fmla="*/ 0 h 63"/>
                  <a:gd name="T6" fmla="*/ 10 w 26"/>
                  <a:gd name="T7" fmla="*/ 5 h 63"/>
                  <a:gd name="T8" fmla="*/ 0 w 26"/>
                  <a:gd name="T9" fmla="*/ 9 h 63"/>
                  <a:gd name="T10" fmla="*/ 0 w 26"/>
                  <a:gd name="T11" fmla="*/ 20 h 63"/>
                  <a:gd name="T12" fmla="*/ 4 w 26"/>
                  <a:gd name="T13" fmla="*/ 20 h 63"/>
                  <a:gd name="T14" fmla="*/ 7 w 26"/>
                  <a:gd name="T15" fmla="*/ 18 h 63"/>
                  <a:gd name="T16" fmla="*/ 10 w 26"/>
                  <a:gd name="T17" fmla="*/ 16 h 63"/>
                  <a:gd name="T18" fmla="*/ 13 w 26"/>
                  <a:gd name="T19" fmla="*/ 14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3"/>
                      <a:pt x="10" y="5"/>
                    </a:cubicBezTo>
                    <a:cubicBezTo>
                      <a:pt x="6" y="6"/>
                      <a:pt x="4" y="8"/>
                      <a:pt x="0" y="9"/>
                    </a:cubicBezTo>
                    <a:cubicBezTo>
                      <a:pt x="0" y="9"/>
                      <a:pt x="0" y="9"/>
                      <a:pt x="0" y="20"/>
                    </a:cubicBezTo>
                    <a:cubicBezTo>
                      <a:pt x="1" y="20"/>
                      <a:pt x="2" y="20"/>
                      <a:pt x="4" y="20"/>
                    </a:cubicBezTo>
                    <a:cubicBezTo>
                      <a:pt x="4" y="19"/>
                      <a:pt x="5" y="19"/>
                      <a:pt x="7" y="18"/>
                    </a:cubicBezTo>
                    <a:cubicBezTo>
                      <a:pt x="8" y="18"/>
                      <a:pt x="9" y="17"/>
                      <a:pt x="10" y="16"/>
                    </a:cubicBezTo>
                    <a:cubicBezTo>
                      <a:pt x="11" y="16"/>
                      <a:pt x="12" y="15"/>
                      <a:pt x="13" y="14"/>
                    </a:cubicBezTo>
                    <a:cubicBezTo>
                      <a:pt x="13" y="14"/>
                      <a:pt x="13" y="14"/>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1" name="Freeform 45"/>
              <p:cNvSpPr>
                <a:spLocks noEditPoints="1"/>
              </p:cNvSpPr>
              <p:nvPr/>
            </p:nvSpPr>
            <p:spPr bwMode="auto">
              <a:xfrm>
                <a:off x="891838" y="5104966"/>
                <a:ext cx="84750" cy="123254"/>
              </a:xfrm>
              <a:custGeom>
                <a:avLst/>
                <a:gdLst>
                  <a:gd name="T0" fmla="*/ 6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6 w 44"/>
                  <a:gd name="T13" fmla="*/ 8 h 64"/>
                  <a:gd name="T14" fmla="*/ 31 w 44"/>
                  <a:gd name="T15" fmla="*/ 32 h 64"/>
                  <a:gd name="T16" fmla="*/ 22 w 44"/>
                  <a:gd name="T17" fmla="*/ 53 h 64"/>
                  <a:gd name="T18" fmla="*/ 14 w 44"/>
                  <a:gd name="T19" fmla="*/ 33 h 64"/>
                  <a:gd name="T20" fmla="*/ 22 w 44"/>
                  <a:gd name="T21" fmla="*/ 11 h 64"/>
                  <a:gd name="T22" fmla="*/ 31 w 44"/>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6" y="8"/>
                    </a:moveTo>
                    <a:cubicBezTo>
                      <a:pt x="2" y="14"/>
                      <a:pt x="0" y="22"/>
                      <a:pt x="0" y="33"/>
                    </a:cubicBezTo>
                    <a:cubicBezTo>
                      <a:pt x="0" y="54"/>
                      <a:pt x="8" y="64"/>
                      <a:pt x="22" y="64"/>
                    </a:cubicBezTo>
                    <a:cubicBezTo>
                      <a:pt x="30" y="64"/>
                      <a:pt x="35" y="61"/>
                      <a:pt x="39" y="56"/>
                    </a:cubicBezTo>
                    <a:cubicBezTo>
                      <a:pt x="42" y="50"/>
                      <a:pt x="44" y="42"/>
                      <a:pt x="44" y="32"/>
                    </a:cubicBezTo>
                    <a:cubicBezTo>
                      <a:pt x="44" y="11"/>
                      <a:pt x="38" y="0"/>
                      <a:pt x="23" y="0"/>
                    </a:cubicBezTo>
                    <a:cubicBezTo>
                      <a:pt x="16" y="0"/>
                      <a:pt x="9" y="2"/>
                      <a:pt x="6" y="8"/>
                    </a:cubicBezTo>
                    <a:close/>
                    <a:moveTo>
                      <a:pt x="31" y="32"/>
                    </a:moveTo>
                    <a:cubicBezTo>
                      <a:pt x="31" y="47"/>
                      <a:pt x="28" y="53"/>
                      <a:pt x="22" y="53"/>
                    </a:cubicBezTo>
                    <a:cubicBezTo>
                      <a:pt x="17" y="53"/>
                      <a:pt x="14" y="47"/>
                      <a:pt x="14" y="33"/>
                    </a:cubicBezTo>
                    <a:cubicBezTo>
                      <a:pt x="14" y="18"/>
                      <a:pt x="17" y="11"/>
                      <a:pt x="22" y="11"/>
                    </a:cubicBezTo>
                    <a:cubicBezTo>
                      <a:pt x="28" y="11"/>
                      <a:pt x="31" y="17"/>
                      <a:pt x="31"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2" name="Freeform 46"/>
              <p:cNvSpPr>
                <a:spLocks/>
              </p:cNvSpPr>
              <p:nvPr/>
            </p:nvSpPr>
            <p:spPr bwMode="auto">
              <a:xfrm>
                <a:off x="1005110" y="5104966"/>
                <a:ext cx="52154" cy="121621"/>
              </a:xfrm>
              <a:custGeom>
                <a:avLst/>
                <a:gdLst>
                  <a:gd name="T0" fmla="*/ 27 w 27"/>
                  <a:gd name="T1" fmla="*/ 63 h 63"/>
                  <a:gd name="T2" fmla="*/ 27 w 27"/>
                  <a:gd name="T3" fmla="*/ 0 h 63"/>
                  <a:gd name="T4" fmla="*/ 18 w 27"/>
                  <a:gd name="T5" fmla="*/ 0 h 63"/>
                  <a:gd name="T6" fmla="*/ 10 w 27"/>
                  <a:gd name="T7" fmla="*/ 5 h 63"/>
                  <a:gd name="T8" fmla="*/ 0 w 27"/>
                  <a:gd name="T9" fmla="*/ 9 h 63"/>
                  <a:gd name="T10" fmla="*/ 0 w 27"/>
                  <a:gd name="T11" fmla="*/ 20 h 63"/>
                  <a:gd name="T12" fmla="*/ 3 w 27"/>
                  <a:gd name="T13" fmla="*/ 20 h 63"/>
                  <a:gd name="T14" fmla="*/ 7 w 27"/>
                  <a:gd name="T15" fmla="*/ 18 h 63"/>
                  <a:gd name="T16" fmla="*/ 10 w 27"/>
                  <a:gd name="T17" fmla="*/ 16 h 63"/>
                  <a:gd name="T18" fmla="*/ 13 w 27"/>
                  <a:gd name="T19" fmla="*/ 14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5" y="2"/>
                      <a:pt x="13" y="3"/>
                      <a:pt x="10" y="5"/>
                    </a:cubicBezTo>
                    <a:cubicBezTo>
                      <a:pt x="6" y="6"/>
                      <a:pt x="3" y="8"/>
                      <a:pt x="0" y="9"/>
                    </a:cubicBezTo>
                    <a:cubicBezTo>
                      <a:pt x="0" y="9"/>
                      <a:pt x="0" y="9"/>
                      <a:pt x="0" y="20"/>
                    </a:cubicBezTo>
                    <a:cubicBezTo>
                      <a:pt x="1" y="20"/>
                      <a:pt x="2" y="20"/>
                      <a:pt x="3" y="20"/>
                    </a:cubicBezTo>
                    <a:cubicBezTo>
                      <a:pt x="4" y="19"/>
                      <a:pt x="5" y="19"/>
                      <a:pt x="7" y="18"/>
                    </a:cubicBezTo>
                    <a:cubicBezTo>
                      <a:pt x="8" y="18"/>
                      <a:pt x="9" y="17"/>
                      <a:pt x="10" y="16"/>
                    </a:cubicBezTo>
                    <a:cubicBezTo>
                      <a:pt x="11" y="16"/>
                      <a:pt x="12" y="15"/>
                      <a:pt x="13" y="14"/>
                    </a:cubicBezTo>
                    <a:cubicBezTo>
                      <a:pt x="13" y="14"/>
                      <a:pt x="13" y="14"/>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3" name="Freeform 47"/>
              <p:cNvSpPr>
                <a:spLocks noEditPoints="1"/>
              </p:cNvSpPr>
              <p:nvPr/>
            </p:nvSpPr>
            <p:spPr bwMode="auto">
              <a:xfrm>
                <a:off x="1084156" y="5104966"/>
                <a:ext cx="87195" cy="123254"/>
              </a:xfrm>
              <a:custGeom>
                <a:avLst/>
                <a:gdLst>
                  <a:gd name="T0" fmla="*/ 6 w 45"/>
                  <a:gd name="T1" fmla="*/ 8 h 64"/>
                  <a:gd name="T2" fmla="*/ 0 w 45"/>
                  <a:gd name="T3" fmla="*/ 33 h 64"/>
                  <a:gd name="T4" fmla="*/ 22 w 45"/>
                  <a:gd name="T5" fmla="*/ 64 h 64"/>
                  <a:gd name="T6" fmla="*/ 39 w 45"/>
                  <a:gd name="T7" fmla="*/ 56 h 64"/>
                  <a:gd name="T8" fmla="*/ 45 w 45"/>
                  <a:gd name="T9" fmla="*/ 32 h 64"/>
                  <a:gd name="T10" fmla="*/ 23 w 45"/>
                  <a:gd name="T11" fmla="*/ 0 h 64"/>
                  <a:gd name="T12" fmla="*/ 6 w 45"/>
                  <a:gd name="T13" fmla="*/ 8 h 64"/>
                  <a:gd name="T14" fmla="*/ 31 w 45"/>
                  <a:gd name="T15" fmla="*/ 32 h 64"/>
                  <a:gd name="T16" fmla="*/ 22 w 45"/>
                  <a:gd name="T17" fmla="*/ 53 h 64"/>
                  <a:gd name="T18" fmla="*/ 14 w 45"/>
                  <a:gd name="T19" fmla="*/ 33 h 64"/>
                  <a:gd name="T20" fmla="*/ 22 w 45"/>
                  <a:gd name="T21" fmla="*/ 11 h 64"/>
                  <a:gd name="T22" fmla="*/ 31 w 45"/>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6" y="8"/>
                    </a:moveTo>
                    <a:cubicBezTo>
                      <a:pt x="2" y="14"/>
                      <a:pt x="0" y="22"/>
                      <a:pt x="0" y="33"/>
                    </a:cubicBezTo>
                    <a:cubicBezTo>
                      <a:pt x="0" y="54"/>
                      <a:pt x="7" y="64"/>
                      <a:pt x="22" y="64"/>
                    </a:cubicBezTo>
                    <a:cubicBezTo>
                      <a:pt x="30" y="64"/>
                      <a:pt x="35" y="61"/>
                      <a:pt x="39" y="56"/>
                    </a:cubicBezTo>
                    <a:cubicBezTo>
                      <a:pt x="43" y="50"/>
                      <a:pt x="45" y="42"/>
                      <a:pt x="45" y="32"/>
                    </a:cubicBezTo>
                    <a:cubicBezTo>
                      <a:pt x="45" y="11"/>
                      <a:pt x="38" y="0"/>
                      <a:pt x="23" y="0"/>
                    </a:cubicBezTo>
                    <a:cubicBezTo>
                      <a:pt x="16" y="0"/>
                      <a:pt x="9" y="2"/>
                      <a:pt x="6" y="8"/>
                    </a:cubicBezTo>
                    <a:close/>
                    <a:moveTo>
                      <a:pt x="31" y="32"/>
                    </a:moveTo>
                    <a:cubicBezTo>
                      <a:pt x="31" y="47"/>
                      <a:pt x="28" y="53"/>
                      <a:pt x="22" y="53"/>
                    </a:cubicBezTo>
                    <a:cubicBezTo>
                      <a:pt x="17" y="53"/>
                      <a:pt x="14" y="47"/>
                      <a:pt x="14" y="33"/>
                    </a:cubicBezTo>
                    <a:cubicBezTo>
                      <a:pt x="14" y="18"/>
                      <a:pt x="17" y="11"/>
                      <a:pt x="22" y="11"/>
                    </a:cubicBezTo>
                    <a:cubicBezTo>
                      <a:pt x="28" y="11"/>
                      <a:pt x="31" y="17"/>
                      <a:pt x="31"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4" name="Freeform 48"/>
              <p:cNvSpPr>
                <a:spLocks noEditPoints="1"/>
              </p:cNvSpPr>
              <p:nvPr/>
            </p:nvSpPr>
            <p:spPr bwMode="auto">
              <a:xfrm>
                <a:off x="1198243" y="5104966"/>
                <a:ext cx="84750" cy="123254"/>
              </a:xfrm>
              <a:custGeom>
                <a:avLst/>
                <a:gdLst>
                  <a:gd name="T0" fmla="*/ 23 w 44"/>
                  <a:gd name="T1" fmla="*/ 0 h 64"/>
                  <a:gd name="T2" fmla="*/ 6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2"/>
                      <a:pt x="6" y="8"/>
                    </a:cubicBezTo>
                    <a:cubicBezTo>
                      <a:pt x="2" y="14"/>
                      <a:pt x="0" y="22"/>
                      <a:pt x="0" y="33"/>
                    </a:cubicBezTo>
                    <a:cubicBezTo>
                      <a:pt x="0" y="54"/>
                      <a:pt x="7" y="64"/>
                      <a:pt x="22" y="64"/>
                    </a:cubicBezTo>
                    <a:cubicBezTo>
                      <a:pt x="29" y="64"/>
                      <a:pt x="35" y="61"/>
                      <a:pt x="39" y="56"/>
                    </a:cubicBezTo>
                    <a:cubicBezTo>
                      <a:pt x="42" y="50"/>
                      <a:pt x="44" y="42"/>
                      <a:pt x="44" y="32"/>
                    </a:cubicBezTo>
                    <a:cubicBezTo>
                      <a:pt x="44" y="11"/>
                      <a:pt x="38" y="0"/>
                      <a:pt x="23" y="0"/>
                    </a:cubicBezTo>
                    <a:close/>
                    <a:moveTo>
                      <a:pt x="22" y="53"/>
                    </a:moveTo>
                    <a:cubicBezTo>
                      <a:pt x="17" y="53"/>
                      <a:pt x="14" y="47"/>
                      <a:pt x="14" y="33"/>
                    </a:cubicBezTo>
                    <a:cubicBezTo>
                      <a:pt x="14" y="18"/>
                      <a:pt x="17" y="11"/>
                      <a:pt x="22" y="11"/>
                    </a:cubicBezTo>
                    <a:cubicBezTo>
                      <a:pt x="28" y="11"/>
                      <a:pt x="30" y="17"/>
                      <a:pt x="30" y="32"/>
                    </a:cubicBezTo>
                    <a:cubicBezTo>
                      <a:pt x="30"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5" name="Freeform 49"/>
              <p:cNvSpPr>
                <a:spLocks/>
              </p:cNvSpPr>
              <p:nvPr/>
            </p:nvSpPr>
            <p:spPr bwMode="auto">
              <a:xfrm>
                <a:off x="1312331" y="5104966"/>
                <a:ext cx="49710" cy="121621"/>
              </a:xfrm>
              <a:custGeom>
                <a:avLst/>
                <a:gdLst>
                  <a:gd name="T0" fmla="*/ 0 w 26"/>
                  <a:gd name="T1" fmla="*/ 9 h 63"/>
                  <a:gd name="T2" fmla="*/ 0 w 26"/>
                  <a:gd name="T3" fmla="*/ 20 h 63"/>
                  <a:gd name="T4" fmla="*/ 4 w 26"/>
                  <a:gd name="T5" fmla="*/ 20 h 63"/>
                  <a:gd name="T6" fmla="*/ 7 w 26"/>
                  <a:gd name="T7" fmla="*/ 18 h 63"/>
                  <a:gd name="T8" fmla="*/ 10 w 26"/>
                  <a:gd name="T9" fmla="*/ 16 h 63"/>
                  <a:gd name="T10" fmla="*/ 13 w 26"/>
                  <a:gd name="T11" fmla="*/ 14 h 63"/>
                  <a:gd name="T12" fmla="*/ 13 w 26"/>
                  <a:gd name="T13" fmla="*/ 63 h 63"/>
                  <a:gd name="T14" fmla="*/ 26 w 26"/>
                  <a:gd name="T15" fmla="*/ 63 h 63"/>
                  <a:gd name="T16" fmla="*/ 26 w 26"/>
                  <a:gd name="T17" fmla="*/ 0 h 63"/>
                  <a:gd name="T18" fmla="*/ 18 w 26"/>
                  <a:gd name="T19" fmla="*/ 0 h 63"/>
                  <a:gd name="T20" fmla="*/ 10 w 26"/>
                  <a:gd name="T21" fmla="*/ 5 h 63"/>
                  <a:gd name="T22" fmla="*/ 0 w 26"/>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0" y="9"/>
                    </a:moveTo>
                    <a:cubicBezTo>
                      <a:pt x="0" y="9"/>
                      <a:pt x="0" y="9"/>
                      <a:pt x="0" y="20"/>
                    </a:cubicBezTo>
                    <a:cubicBezTo>
                      <a:pt x="1" y="20"/>
                      <a:pt x="2" y="20"/>
                      <a:pt x="4" y="20"/>
                    </a:cubicBezTo>
                    <a:cubicBezTo>
                      <a:pt x="5" y="19"/>
                      <a:pt x="6" y="19"/>
                      <a:pt x="7" y="18"/>
                    </a:cubicBezTo>
                    <a:cubicBezTo>
                      <a:pt x="8" y="18"/>
                      <a:pt x="9" y="17"/>
                      <a:pt x="10" y="16"/>
                    </a:cubicBezTo>
                    <a:cubicBezTo>
                      <a:pt x="11" y="16"/>
                      <a:pt x="12" y="15"/>
                      <a:pt x="13" y="14"/>
                    </a:cubicBezTo>
                    <a:cubicBezTo>
                      <a:pt x="13" y="14"/>
                      <a:pt x="13" y="14"/>
                      <a:pt x="13" y="63"/>
                    </a:cubicBezTo>
                    <a:cubicBezTo>
                      <a:pt x="13" y="63"/>
                      <a:pt x="13" y="63"/>
                      <a:pt x="26" y="63"/>
                    </a:cubicBezTo>
                    <a:cubicBezTo>
                      <a:pt x="26" y="63"/>
                      <a:pt x="26" y="63"/>
                      <a:pt x="26" y="0"/>
                    </a:cubicBezTo>
                    <a:cubicBezTo>
                      <a:pt x="18" y="0"/>
                      <a:pt x="18" y="0"/>
                      <a:pt x="18" y="0"/>
                    </a:cubicBezTo>
                    <a:cubicBezTo>
                      <a:pt x="16" y="2"/>
                      <a:pt x="13" y="3"/>
                      <a:pt x="10" y="5"/>
                    </a:cubicBezTo>
                    <a:cubicBezTo>
                      <a:pt x="6" y="6"/>
                      <a:pt x="4" y="8"/>
                      <a:pt x="0" y="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6" name="Freeform 50"/>
              <p:cNvSpPr>
                <a:spLocks/>
              </p:cNvSpPr>
              <p:nvPr/>
            </p:nvSpPr>
            <p:spPr bwMode="auto">
              <a:xfrm>
                <a:off x="1391377" y="5104966"/>
                <a:ext cx="52154" cy="121621"/>
              </a:xfrm>
              <a:custGeom>
                <a:avLst/>
                <a:gdLst>
                  <a:gd name="T0" fmla="*/ 10 w 27"/>
                  <a:gd name="T1" fmla="*/ 5 h 63"/>
                  <a:gd name="T2" fmla="*/ 0 w 27"/>
                  <a:gd name="T3" fmla="*/ 9 h 63"/>
                  <a:gd name="T4" fmla="*/ 0 w 27"/>
                  <a:gd name="T5" fmla="*/ 20 h 63"/>
                  <a:gd name="T6" fmla="*/ 4 w 27"/>
                  <a:gd name="T7" fmla="*/ 20 h 63"/>
                  <a:gd name="T8" fmla="*/ 8 w 27"/>
                  <a:gd name="T9" fmla="*/ 18 h 63"/>
                  <a:gd name="T10" fmla="*/ 10 w 27"/>
                  <a:gd name="T11" fmla="*/ 16 h 63"/>
                  <a:gd name="T12" fmla="*/ 13 w 27"/>
                  <a:gd name="T13" fmla="*/ 14 h 63"/>
                  <a:gd name="T14" fmla="*/ 13 w 27"/>
                  <a:gd name="T15" fmla="*/ 63 h 63"/>
                  <a:gd name="T16" fmla="*/ 27 w 27"/>
                  <a:gd name="T17" fmla="*/ 63 h 63"/>
                  <a:gd name="T18" fmla="*/ 27 w 27"/>
                  <a:gd name="T19" fmla="*/ 0 h 63"/>
                  <a:gd name="T20" fmla="*/ 19 w 27"/>
                  <a:gd name="T21" fmla="*/ 0 h 63"/>
                  <a:gd name="T22" fmla="*/ 10 w 27"/>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5"/>
                    </a:moveTo>
                    <a:cubicBezTo>
                      <a:pt x="7" y="6"/>
                      <a:pt x="4" y="8"/>
                      <a:pt x="0" y="9"/>
                    </a:cubicBezTo>
                    <a:cubicBezTo>
                      <a:pt x="0" y="9"/>
                      <a:pt x="0" y="9"/>
                      <a:pt x="0" y="20"/>
                    </a:cubicBezTo>
                    <a:cubicBezTo>
                      <a:pt x="1" y="20"/>
                      <a:pt x="2" y="20"/>
                      <a:pt x="4" y="20"/>
                    </a:cubicBezTo>
                    <a:cubicBezTo>
                      <a:pt x="5" y="19"/>
                      <a:pt x="6" y="19"/>
                      <a:pt x="8" y="18"/>
                    </a:cubicBezTo>
                    <a:cubicBezTo>
                      <a:pt x="9" y="18"/>
                      <a:pt x="9" y="17"/>
                      <a:pt x="10" y="16"/>
                    </a:cubicBezTo>
                    <a:cubicBezTo>
                      <a:pt x="11" y="16"/>
                      <a:pt x="12" y="15"/>
                      <a:pt x="13" y="14"/>
                    </a:cubicBezTo>
                    <a:cubicBezTo>
                      <a:pt x="13" y="14"/>
                      <a:pt x="13" y="14"/>
                      <a:pt x="13" y="63"/>
                    </a:cubicBezTo>
                    <a:cubicBezTo>
                      <a:pt x="13" y="63"/>
                      <a:pt x="13" y="63"/>
                      <a:pt x="27" y="63"/>
                    </a:cubicBezTo>
                    <a:cubicBezTo>
                      <a:pt x="27" y="63"/>
                      <a:pt x="27" y="63"/>
                      <a:pt x="27" y="0"/>
                    </a:cubicBezTo>
                    <a:cubicBezTo>
                      <a:pt x="19" y="0"/>
                      <a:pt x="19" y="0"/>
                      <a:pt x="19" y="0"/>
                    </a:cubicBezTo>
                    <a:cubicBezTo>
                      <a:pt x="16" y="2"/>
                      <a:pt x="13"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7" name="Freeform 51"/>
              <p:cNvSpPr>
                <a:spLocks/>
              </p:cNvSpPr>
              <p:nvPr/>
            </p:nvSpPr>
            <p:spPr bwMode="auto">
              <a:xfrm>
                <a:off x="1472053" y="5104966"/>
                <a:ext cx="50524" cy="121621"/>
              </a:xfrm>
              <a:custGeom>
                <a:avLst/>
                <a:gdLst>
                  <a:gd name="T0" fmla="*/ 26 w 26"/>
                  <a:gd name="T1" fmla="*/ 63 h 63"/>
                  <a:gd name="T2" fmla="*/ 26 w 26"/>
                  <a:gd name="T3" fmla="*/ 0 h 63"/>
                  <a:gd name="T4" fmla="*/ 18 w 26"/>
                  <a:gd name="T5" fmla="*/ 0 h 63"/>
                  <a:gd name="T6" fmla="*/ 10 w 26"/>
                  <a:gd name="T7" fmla="*/ 5 h 63"/>
                  <a:gd name="T8" fmla="*/ 0 w 26"/>
                  <a:gd name="T9" fmla="*/ 9 h 63"/>
                  <a:gd name="T10" fmla="*/ 0 w 26"/>
                  <a:gd name="T11" fmla="*/ 20 h 63"/>
                  <a:gd name="T12" fmla="*/ 3 w 26"/>
                  <a:gd name="T13" fmla="*/ 20 h 63"/>
                  <a:gd name="T14" fmla="*/ 7 w 26"/>
                  <a:gd name="T15" fmla="*/ 18 h 63"/>
                  <a:gd name="T16" fmla="*/ 10 w 26"/>
                  <a:gd name="T17" fmla="*/ 16 h 63"/>
                  <a:gd name="T18" fmla="*/ 12 w 26"/>
                  <a:gd name="T19" fmla="*/ 14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3"/>
                      <a:pt x="10" y="5"/>
                    </a:cubicBezTo>
                    <a:cubicBezTo>
                      <a:pt x="6" y="6"/>
                      <a:pt x="3" y="8"/>
                      <a:pt x="0" y="9"/>
                    </a:cubicBezTo>
                    <a:cubicBezTo>
                      <a:pt x="0" y="9"/>
                      <a:pt x="0" y="9"/>
                      <a:pt x="0" y="20"/>
                    </a:cubicBezTo>
                    <a:cubicBezTo>
                      <a:pt x="1" y="20"/>
                      <a:pt x="1" y="20"/>
                      <a:pt x="3" y="20"/>
                    </a:cubicBezTo>
                    <a:cubicBezTo>
                      <a:pt x="4" y="19"/>
                      <a:pt x="5" y="19"/>
                      <a:pt x="7" y="18"/>
                    </a:cubicBezTo>
                    <a:cubicBezTo>
                      <a:pt x="8" y="18"/>
                      <a:pt x="9" y="17"/>
                      <a:pt x="10" y="16"/>
                    </a:cubicBezTo>
                    <a:cubicBezTo>
                      <a:pt x="11" y="16"/>
                      <a:pt x="11" y="15"/>
                      <a:pt x="12" y="14"/>
                    </a:cubicBezTo>
                    <a:cubicBezTo>
                      <a:pt x="12" y="14"/>
                      <a:pt x="12" y="14"/>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8" name="Freeform 52"/>
              <p:cNvSpPr>
                <a:spLocks noEditPoints="1"/>
              </p:cNvSpPr>
              <p:nvPr/>
            </p:nvSpPr>
            <p:spPr bwMode="auto">
              <a:xfrm>
                <a:off x="1551099" y="5104966"/>
                <a:ext cx="84750" cy="123254"/>
              </a:xfrm>
              <a:custGeom>
                <a:avLst/>
                <a:gdLst>
                  <a:gd name="T0" fmla="*/ 23 w 44"/>
                  <a:gd name="T1" fmla="*/ 0 h 64"/>
                  <a:gd name="T2" fmla="*/ 5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2"/>
                      <a:pt x="5" y="8"/>
                    </a:cubicBezTo>
                    <a:cubicBezTo>
                      <a:pt x="2" y="14"/>
                      <a:pt x="0" y="22"/>
                      <a:pt x="0" y="33"/>
                    </a:cubicBezTo>
                    <a:cubicBezTo>
                      <a:pt x="0" y="54"/>
                      <a:pt x="7" y="64"/>
                      <a:pt x="22" y="64"/>
                    </a:cubicBezTo>
                    <a:cubicBezTo>
                      <a:pt x="29" y="64"/>
                      <a:pt x="35" y="61"/>
                      <a:pt x="39" y="56"/>
                    </a:cubicBezTo>
                    <a:cubicBezTo>
                      <a:pt x="42" y="50"/>
                      <a:pt x="44" y="42"/>
                      <a:pt x="44" y="32"/>
                    </a:cubicBezTo>
                    <a:cubicBezTo>
                      <a:pt x="44" y="11"/>
                      <a:pt x="38" y="0"/>
                      <a:pt x="23" y="0"/>
                    </a:cubicBezTo>
                    <a:close/>
                    <a:moveTo>
                      <a:pt x="22" y="53"/>
                    </a:moveTo>
                    <a:cubicBezTo>
                      <a:pt x="16" y="53"/>
                      <a:pt x="14" y="47"/>
                      <a:pt x="14" y="33"/>
                    </a:cubicBezTo>
                    <a:cubicBezTo>
                      <a:pt x="14" y="18"/>
                      <a:pt x="16" y="11"/>
                      <a:pt x="22" y="11"/>
                    </a:cubicBezTo>
                    <a:cubicBezTo>
                      <a:pt x="28" y="11"/>
                      <a:pt x="30" y="17"/>
                      <a:pt x="30" y="32"/>
                    </a:cubicBezTo>
                    <a:cubicBezTo>
                      <a:pt x="30"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9" name="Freeform 56"/>
              <p:cNvSpPr>
                <a:spLocks/>
              </p:cNvSpPr>
              <p:nvPr/>
            </p:nvSpPr>
            <p:spPr bwMode="auto">
              <a:xfrm>
                <a:off x="1938996" y="5104966"/>
                <a:ext cx="50524" cy="121621"/>
              </a:xfrm>
              <a:custGeom>
                <a:avLst/>
                <a:gdLst>
                  <a:gd name="T0" fmla="*/ 26 w 26"/>
                  <a:gd name="T1" fmla="*/ 63 h 63"/>
                  <a:gd name="T2" fmla="*/ 26 w 26"/>
                  <a:gd name="T3" fmla="*/ 0 h 63"/>
                  <a:gd name="T4" fmla="*/ 18 w 26"/>
                  <a:gd name="T5" fmla="*/ 0 h 63"/>
                  <a:gd name="T6" fmla="*/ 10 w 26"/>
                  <a:gd name="T7" fmla="*/ 5 h 63"/>
                  <a:gd name="T8" fmla="*/ 0 w 26"/>
                  <a:gd name="T9" fmla="*/ 9 h 63"/>
                  <a:gd name="T10" fmla="*/ 0 w 26"/>
                  <a:gd name="T11" fmla="*/ 20 h 63"/>
                  <a:gd name="T12" fmla="*/ 3 w 26"/>
                  <a:gd name="T13" fmla="*/ 20 h 63"/>
                  <a:gd name="T14" fmla="*/ 7 w 26"/>
                  <a:gd name="T15" fmla="*/ 18 h 63"/>
                  <a:gd name="T16" fmla="*/ 10 w 26"/>
                  <a:gd name="T17" fmla="*/ 16 h 63"/>
                  <a:gd name="T18" fmla="*/ 12 w 26"/>
                  <a:gd name="T19" fmla="*/ 14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3"/>
                      <a:pt x="10" y="5"/>
                    </a:cubicBezTo>
                    <a:cubicBezTo>
                      <a:pt x="6" y="6"/>
                      <a:pt x="3" y="8"/>
                      <a:pt x="0" y="9"/>
                    </a:cubicBezTo>
                    <a:cubicBezTo>
                      <a:pt x="0" y="9"/>
                      <a:pt x="0" y="9"/>
                      <a:pt x="0" y="20"/>
                    </a:cubicBezTo>
                    <a:cubicBezTo>
                      <a:pt x="0" y="20"/>
                      <a:pt x="1" y="20"/>
                      <a:pt x="3" y="20"/>
                    </a:cubicBezTo>
                    <a:cubicBezTo>
                      <a:pt x="4" y="19"/>
                      <a:pt x="5" y="19"/>
                      <a:pt x="7" y="18"/>
                    </a:cubicBezTo>
                    <a:cubicBezTo>
                      <a:pt x="8" y="18"/>
                      <a:pt x="9" y="17"/>
                      <a:pt x="10" y="16"/>
                    </a:cubicBezTo>
                    <a:cubicBezTo>
                      <a:pt x="10" y="16"/>
                      <a:pt x="11" y="15"/>
                      <a:pt x="12" y="14"/>
                    </a:cubicBezTo>
                    <a:cubicBezTo>
                      <a:pt x="12" y="14"/>
                      <a:pt x="12" y="14"/>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0" name="Freeform 57"/>
              <p:cNvSpPr>
                <a:spLocks noEditPoints="1"/>
              </p:cNvSpPr>
              <p:nvPr/>
            </p:nvSpPr>
            <p:spPr bwMode="auto">
              <a:xfrm>
                <a:off x="2018042" y="5104966"/>
                <a:ext cx="84750" cy="123254"/>
              </a:xfrm>
              <a:custGeom>
                <a:avLst/>
                <a:gdLst>
                  <a:gd name="T0" fmla="*/ 5 w 44"/>
                  <a:gd name="T1" fmla="*/ 8 h 64"/>
                  <a:gd name="T2" fmla="*/ 0 w 44"/>
                  <a:gd name="T3" fmla="*/ 33 h 64"/>
                  <a:gd name="T4" fmla="*/ 22 w 44"/>
                  <a:gd name="T5" fmla="*/ 64 h 64"/>
                  <a:gd name="T6" fmla="*/ 38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4"/>
                      <a:pt x="0" y="22"/>
                      <a:pt x="0" y="33"/>
                    </a:cubicBezTo>
                    <a:cubicBezTo>
                      <a:pt x="0" y="54"/>
                      <a:pt x="7" y="64"/>
                      <a:pt x="22" y="64"/>
                    </a:cubicBezTo>
                    <a:cubicBezTo>
                      <a:pt x="29" y="64"/>
                      <a:pt x="35" y="61"/>
                      <a:pt x="38" y="56"/>
                    </a:cubicBezTo>
                    <a:cubicBezTo>
                      <a:pt x="42" y="50"/>
                      <a:pt x="44" y="42"/>
                      <a:pt x="44" y="32"/>
                    </a:cubicBezTo>
                    <a:cubicBezTo>
                      <a:pt x="44" y="11"/>
                      <a:pt x="38" y="0"/>
                      <a:pt x="23" y="0"/>
                    </a:cubicBezTo>
                    <a:cubicBezTo>
                      <a:pt x="15" y="0"/>
                      <a:pt x="9" y="2"/>
                      <a:pt x="5" y="8"/>
                    </a:cubicBezTo>
                    <a:close/>
                    <a:moveTo>
                      <a:pt x="22" y="11"/>
                    </a:moveTo>
                    <a:cubicBezTo>
                      <a:pt x="27" y="11"/>
                      <a:pt x="30" y="17"/>
                      <a:pt x="30" y="32"/>
                    </a:cubicBezTo>
                    <a:cubicBezTo>
                      <a:pt x="30" y="47"/>
                      <a:pt x="27"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1" name="Freeform 58"/>
              <p:cNvSpPr>
                <a:spLocks/>
              </p:cNvSpPr>
              <p:nvPr/>
            </p:nvSpPr>
            <p:spPr bwMode="auto">
              <a:xfrm>
                <a:off x="2132129" y="5104966"/>
                <a:ext cx="49710" cy="121621"/>
              </a:xfrm>
              <a:custGeom>
                <a:avLst/>
                <a:gdLst>
                  <a:gd name="T0" fmla="*/ 10 w 26"/>
                  <a:gd name="T1" fmla="*/ 5 h 63"/>
                  <a:gd name="T2" fmla="*/ 0 w 26"/>
                  <a:gd name="T3" fmla="*/ 9 h 63"/>
                  <a:gd name="T4" fmla="*/ 0 w 26"/>
                  <a:gd name="T5" fmla="*/ 20 h 63"/>
                  <a:gd name="T6" fmla="*/ 4 w 26"/>
                  <a:gd name="T7" fmla="*/ 20 h 63"/>
                  <a:gd name="T8" fmla="*/ 7 w 26"/>
                  <a:gd name="T9" fmla="*/ 18 h 63"/>
                  <a:gd name="T10" fmla="*/ 10 w 26"/>
                  <a:gd name="T11" fmla="*/ 16 h 63"/>
                  <a:gd name="T12" fmla="*/ 13 w 26"/>
                  <a:gd name="T13" fmla="*/ 14 h 63"/>
                  <a:gd name="T14" fmla="*/ 13 w 26"/>
                  <a:gd name="T15" fmla="*/ 63 h 63"/>
                  <a:gd name="T16" fmla="*/ 26 w 26"/>
                  <a:gd name="T17" fmla="*/ 63 h 63"/>
                  <a:gd name="T18" fmla="*/ 26 w 26"/>
                  <a:gd name="T19" fmla="*/ 10 h 63"/>
                  <a:gd name="T20" fmla="*/ 23 w 26"/>
                  <a:gd name="T21" fmla="*/ 0 h 63"/>
                  <a:gd name="T22" fmla="*/ 18 w 26"/>
                  <a:gd name="T23" fmla="*/ 0 h 63"/>
                  <a:gd name="T24" fmla="*/ 10 w 26"/>
                  <a:gd name="T25"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3">
                    <a:moveTo>
                      <a:pt x="10" y="5"/>
                    </a:moveTo>
                    <a:cubicBezTo>
                      <a:pt x="6" y="6"/>
                      <a:pt x="4" y="8"/>
                      <a:pt x="0" y="9"/>
                    </a:cubicBezTo>
                    <a:cubicBezTo>
                      <a:pt x="0" y="9"/>
                      <a:pt x="0" y="9"/>
                      <a:pt x="0" y="20"/>
                    </a:cubicBezTo>
                    <a:cubicBezTo>
                      <a:pt x="1" y="20"/>
                      <a:pt x="2" y="20"/>
                      <a:pt x="4" y="20"/>
                    </a:cubicBezTo>
                    <a:cubicBezTo>
                      <a:pt x="4" y="19"/>
                      <a:pt x="5" y="19"/>
                      <a:pt x="7" y="18"/>
                    </a:cubicBezTo>
                    <a:cubicBezTo>
                      <a:pt x="8" y="18"/>
                      <a:pt x="9" y="17"/>
                      <a:pt x="10" y="16"/>
                    </a:cubicBezTo>
                    <a:cubicBezTo>
                      <a:pt x="11" y="16"/>
                      <a:pt x="12" y="15"/>
                      <a:pt x="13" y="14"/>
                    </a:cubicBezTo>
                    <a:cubicBezTo>
                      <a:pt x="13" y="14"/>
                      <a:pt x="13" y="14"/>
                      <a:pt x="13" y="63"/>
                    </a:cubicBezTo>
                    <a:cubicBezTo>
                      <a:pt x="13" y="63"/>
                      <a:pt x="13" y="63"/>
                      <a:pt x="26" y="63"/>
                    </a:cubicBezTo>
                    <a:cubicBezTo>
                      <a:pt x="26" y="63"/>
                      <a:pt x="26" y="63"/>
                      <a:pt x="26" y="10"/>
                    </a:cubicBezTo>
                    <a:cubicBezTo>
                      <a:pt x="25" y="7"/>
                      <a:pt x="24" y="3"/>
                      <a:pt x="23" y="0"/>
                    </a:cubicBezTo>
                    <a:cubicBezTo>
                      <a:pt x="18" y="0"/>
                      <a:pt x="18" y="0"/>
                      <a:pt x="18" y="0"/>
                    </a:cubicBezTo>
                    <a:cubicBezTo>
                      <a:pt x="15" y="2"/>
                      <a:pt x="13"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2" name="Freeform 59"/>
              <p:cNvSpPr>
                <a:spLocks/>
              </p:cNvSpPr>
              <p:nvPr/>
            </p:nvSpPr>
            <p:spPr bwMode="auto">
              <a:xfrm>
                <a:off x="-341119" y="5251891"/>
                <a:ext cx="49710" cy="119989"/>
              </a:xfrm>
              <a:custGeom>
                <a:avLst/>
                <a:gdLst>
                  <a:gd name="T0" fmla="*/ 7 w 26"/>
                  <a:gd name="T1" fmla="*/ 18 h 62"/>
                  <a:gd name="T2" fmla="*/ 10 w 26"/>
                  <a:gd name="T3" fmla="*/ 16 h 62"/>
                  <a:gd name="T4" fmla="*/ 13 w 26"/>
                  <a:gd name="T5" fmla="*/ 14 h 62"/>
                  <a:gd name="T6" fmla="*/ 13 w 26"/>
                  <a:gd name="T7" fmla="*/ 62 h 62"/>
                  <a:gd name="T8" fmla="*/ 26 w 26"/>
                  <a:gd name="T9" fmla="*/ 62 h 62"/>
                  <a:gd name="T10" fmla="*/ 26 w 26"/>
                  <a:gd name="T11" fmla="*/ 0 h 62"/>
                  <a:gd name="T12" fmla="*/ 18 w 26"/>
                  <a:gd name="T13" fmla="*/ 0 h 62"/>
                  <a:gd name="T14" fmla="*/ 10 w 26"/>
                  <a:gd name="T15" fmla="*/ 5 h 62"/>
                  <a:gd name="T16" fmla="*/ 0 w 26"/>
                  <a:gd name="T17" fmla="*/ 9 h 62"/>
                  <a:gd name="T18" fmla="*/ 0 w 26"/>
                  <a:gd name="T19" fmla="*/ 20 h 62"/>
                  <a:gd name="T20" fmla="*/ 3 w 26"/>
                  <a:gd name="T21" fmla="*/ 20 h 62"/>
                  <a:gd name="T22" fmla="*/ 7 w 26"/>
                  <a:gd name="T23"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7" y="18"/>
                    </a:moveTo>
                    <a:cubicBezTo>
                      <a:pt x="8" y="18"/>
                      <a:pt x="9" y="17"/>
                      <a:pt x="10" y="16"/>
                    </a:cubicBezTo>
                    <a:cubicBezTo>
                      <a:pt x="11" y="16"/>
                      <a:pt x="12" y="15"/>
                      <a:pt x="13" y="14"/>
                    </a:cubicBezTo>
                    <a:cubicBezTo>
                      <a:pt x="13" y="14"/>
                      <a:pt x="13" y="14"/>
                      <a:pt x="13" y="62"/>
                    </a:cubicBezTo>
                    <a:cubicBezTo>
                      <a:pt x="13" y="62"/>
                      <a:pt x="13" y="62"/>
                      <a:pt x="26" y="62"/>
                    </a:cubicBezTo>
                    <a:cubicBezTo>
                      <a:pt x="26" y="62"/>
                      <a:pt x="26" y="62"/>
                      <a:pt x="26" y="0"/>
                    </a:cubicBezTo>
                    <a:cubicBezTo>
                      <a:pt x="18" y="0"/>
                      <a:pt x="18" y="0"/>
                      <a:pt x="18" y="0"/>
                    </a:cubicBezTo>
                    <a:cubicBezTo>
                      <a:pt x="15" y="1"/>
                      <a:pt x="13" y="3"/>
                      <a:pt x="10" y="5"/>
                    </a:cubicBezTo>
                    <a:cubicBezTo>
                      <a:pt x="6" y="6"/>
                      <a:pt x="3" y="8"/>
                      <a:pt x="0" y="9"/>
                    </a:cubicBezTo>
                    <a:cubicBezTo>
                      <a:pt x="0" y="9"/>
                      <a:pt x="0" y="9"/>
                      <a:pt x="0" y="20"/>
                    </a:cubicBezTo>
                    <a:cubicBezTo>
                      <a:pt x="1" y="20"/>
                      <a:pt x="2" y="20"/>
                      <a:pt x="3" y="20"/>
                    </a:cubicBezTo>
                    <a:cubicBezTo>
                      <a:pt x="4" y="19"/>
                      <a:pt x="5"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3" name="Freeform 60"/>
              <p:cNvSpPr>
                <a:spLocks/>
              </p:cNvSpPr>
              <p:nvPr/>
            </p:nvSpPr>
            <p:spPr bwMode="auto">
              <a:xfrm>
                <a:off x="-262073" y="5251891"/>
                <a:ext cx="49710" cy="119989"/>
              </a:xfrm>
              <a:custGeom>
                <a:avLst/>
                <a:gdLst>
                  <a:gd name="T0" fmla="*/ 26 w 26"/>
                  <a:gd name="T1" fmla="*/ 62 h 62"/>
                  <a:gd name="T2" fmla="*/ 26 w 26"/>
                  <a:gd name="T3" fmla="*/ 0 h 62"/>
                  <a:gd name="T4" fmla="*/ 18 w 26"/>
                  <a:gd name="T5" fmla="*/ 0 h 62"/>
                  <a:gd name="T6" fmla="*/ 10 w 26"/>
                  <a:gd name="T7" fmla="*/ 5 h 62"/>
                  <a:gd name="T8" fmla="*/ 0 w 26"/>
                  <a:gd name="T9" fmla="*/ 9 h 62"/>
                  <a:gd name="T10" fmla="*/ 0 w 26"/>
                  <a:gd name="T11" fmla="*/ 20 h 62"/>
                  <a:gd name="T12" fmla="*/ 4 w 26"/>
                  <a:gd name="T13" fmla="*/ 20 h 62"/>
                  <a:gd name="T14" fmla="*/ 7 w 26"/>
                  <a:gd name="T15" fmla="*/ 18 h 62"/>
                  <a:gd name="T16" fmla="*/ 10 w 26"/>
                  <a:gd name="T17" fmla="*/ 16 h 62"/>
                  <a:gd name="T18" fmla="*/ 13 w 26"/>
                  <a:gd name="T19" fmla="*/ 14 h 62"/>
                  <a:gd name="T20" fmla="*/ 13 w 26"/>
                  <a:gd name="T21" fmla="*/ 62 h 62"/>
                  <a:gd name="T22" fmla="*/ 26 w 2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62"/>
                    </a:moveTo>
                    <a:cubicBezTo>
                      <a:pt x="26" y="62"/>
                      <a:pt x="26" y="62"/>
                      <a:pt x="26" y="0"/>
                    </a:cubicBezTo>
                    <a:cubicBezTo>
                      <a:pt x="18" y="0"/>
                      <a:pt x="18" y="0"/>
                      <a:pt x="18" y="0"/>
                    </a:cubicBezTo>
                    <a:cubicBezTo>
                      <a:pt x="16" y="1"/>
                      <a:pt x="13" y="3"/>
                      <a:pt x="10" y="5"/>
                    </a:cubicBezTo>
                    <a:cubicBezTo>
                      <a:pt x="6" y="6"/>
                      <a:pt x="4" y="8"/>
                      <a:pt x="0" y="9"/>
                    </a:cubicBezTo>
                    <a:cubicBezTo>
                      <a:pt x="0" y="9"/>
                      <a:pt x="0" y="9"/>
                      <a:pt x="0" y="20"/>
                    </a:cubicBezTo>
                    <a:cubicBezTo>
                      <a:pt x="1" y="20"/>
                      <a:pt x="2" y="20"/>
                      <a:pt x="4" y="20"/>
                    </a:cubicBezTo>
                    <a:cubicBezTo>
                      <a:pt x="5" y="19"/>
                      <a:pt x="6" y="19"/>
                      <a:pt x="7" y="18"/>
                    </a:cubicBezTo>
                    <a:cubicBezTo>
                      <a:pt x="8" y="18"/>
                      <a:pt x="9" y="17"/>
                      <a:pt x="10" y="16"/>
                    </a:cubicBezTo>
                    <a:cubicBezTo>
                      <a:pt x="11" y="16"/>
                      <a:pt x="12" y="15"/>
                      <a:pt x="13" y="14"/>
                    </a:cubicBezTo>
                    <a:cubicBezTo>
                      <a:pt x="13" y="14"/>
                      <a:pt x="13" y="14"/>
                      <a:pt x="13" y="62"/>
                    </a:cubicBezTo>
                    <a:cubicBezTo>
                      <a:pt x="13" y="62"/>
                      <a:pt x="13" y="62"/>
                      <a:pt x="26"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4" name="Freeform 61"/>
              <p:cNvSpPr>
                <a:spLocks/>
              </p:cNvSpPr>
              <p:nvPr/>
            </p:nvSpPr>
            <p:spPr bwMode="auto">
              <a:xfrm>
                <a:off x="-183026" y="5251891"/>
                <a:ext cx="52154" cy="119989"/>
              </a:xfrm>
              <a:custGeom>
                <a:avLst/>
                <a:gdLst>
                  <a:gd name="T0" fmla="*/ 10 w 27"/>
                  <a:gd name="T1" fmla="*/ 5 h 62"/>
                  <a:gd name="T2" fmla="*/ 0 w 27"/>
                  <a:gd name="T3" fmla="*/ 9 h 62"/>
                  <a:gd name="T4" fmla="*/ 0 w 27"/>
                  <a:gd name="T5" fmla="*/ 20 h 62"/>
                  <a:gd name="T6" fmla="*/ 4 w 27"/>
                  <a:gd name="T7" fmla="*/ 20 h 62"/>
                  <a:gd name="T8" fmla="*/ 8 w 27"/>
                  <a:gd name="T9" fmla="*/ 18 h 62"/>
                  <a:gd name="T10" fmla="*/ 10 w 27"/>
                  <a:gd name="T11" fmla="*/ 16 h 62"/>
                  <a:gd name="T12" fmla="*/ 13 w 27"/>
                  <a:gd name="T13" fmla="*/ 14 h 62"/>
                  <a:gd name="T14" fmla="*/ 13 w 27"/>
                  <a:gd name="T15" fmla="*/ 62 h 62"/>
                  <a:gd name="T16" fmla="*/ 27 w 27"/>
                  <a:gd name="T17" fmla="*/ 62 h 62"/>
                  <a:gd name="T18" fmla="*/ 27 w 27"/>
                  <a:gd name="T19" fmla="*/ 0 h 62"/>
                  <a:gd name="T20" fmla="*/ 19 w 27"/>
                  <a:gd name="T21" fmla="*/ 0 h 62"/>
                  <a:gd name="T22" fmla="*/ 10 w 27"/>
                  <a:gd name="T23"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10" y="5"/>
                    </a:moveTo>
                    <a:cubicBezTo>
                      <a:pt x="7" y="6"/>
                      <a:pt x="4" y="8"/>
                      <a:pt x="0" y="9"/>
                    </a:cubicBezTo>
                    <a:cubicBezTo>
                      <a:pt x="0" y="9"/>
                      <a:pt x="0" y="9"/>
                      <a:pt x="0" y="20"/>
                    </a:cubicBezTo>
                    <a:cubicBezTo>
                      <a:pt x="1" y="20"/>
                      <a:pt x="2" y="20"/>
                      <a:pt x="4" y="20"/>
                    </a:cubicBezTo>
                    <a:cubicBezTo>
                      <a:pt x="5" y="19"/>
                      <a:pt x="6" y="19"/>
                      <a:pt x="8" y="18"/>
                    </a:cubicBezTo>
                    <a:cubicBezTo>
                      <a:pt x="9" y="18"/>
                      <a:pt x="9" y="17"/>
                      <a:pt x="10" y="16"/>
                    </a:cubicBezTo>
                    <a:cubicBezTo>
                      <a:pt x="11" y="16"/>
                      <a:pt x="12" y="15"/>
                      <a:pt x="13" y="14"/>
                    </a:cubicBezTo>
                    <a:cubicBezTo>
                      <a:pt x="13" y="14"/>
                      <a:pt x="13" y="14"/>
                      <a:pt x="13" y="62"/>
                    </a:cubicBezTo>
                    <a:cubicBezTo>
                      <a:pt x="13" y="62"/>
                      <a:pt x="13" y="62"/>
                      <a:pt x="27" y="62"/>
                    </a:cubicBezTo>
                    <a:cubicBezTo>
                      <a:pt x="27" y="62"/>
                      <a:pt x="27" y="62"/>
                      <a:pt x="27" y="0"/>
                    </a:cubicBezTo>
                    <a:cubicBezTo>
                      <a:pt x="19" y="0"/>
                      <a:pt x="19" y="0"/>
                      <a:pt x="19" y="0"/>
                    </a:cubicBezTo>
                    <a:cubicBezTo>
                      <a:pt x="16" y="1"/>
                      <a:pt x="13"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5" name="Freeform 62"/>
              <p:cNvSpPr>
                <a:spLocks noEditPoints="1"/>
              </p:cNvSpPr>
              <p:nvPr/>
            </p:nvSpPr>
            <p:spPr bwMode="auto">
              <a:xfrm>
                <a:off x="-102351" y="5251891"/>
                <a:ext cx="84750" cy="123254"/>
              </a:xfrm>
              <a:custGeom>
                <a:avLst/>
                <a:gdLst>
                  <a:gd name="T0" fmla="*/ 22 w 44"/>
                  <a:gd name="T1" fmla="*/ 64 h 64"/>
                  <a:gd name="T2" fmla="*/ 38 w 44"/>
                  <a:gd name="T3" fmla="*/ 56 h 64"/>
                  <a:gd name="T4" fmla="*/ 44 w 44"/>
                  <a:gd name="T5" fmla="*/ 32 h 64"/>
                  <a:gd name="T6" fmla="*/ 23 w 44"/>
                  <a:gd name="T7" fmla="*/ 0 h 64"/>
                  <a:gd name="T8" fmla="*/ 5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3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8" y="56"/>
                    </a:cubicBezTo>
                    <a:cubicBezTo>
                      <a:pt x="42" y="50"/>
                      <a:pt x="44" y="42"/>
                      <a:pt x="44" y="32"/>
                    </a:cubicBezTo>
                    <a:cubicBezTo>
                      <a:pt x="44" y="11"/>
                      <a:pt x="37" y="0"/>
                      <a:pt x="23" y="0"/>
                    </a:cubicBezTo>
                    <a:cubicBezTo>
                      <a:pt x="15" y="0"/>
                      <a:pt x="9" y="2"/>
                      <a:pt x="5" y="8"/>
                    </a:cubicBezTo>
                    <a:cubicBezTo>
                      <a:pt x="1" y="14"/>
                      <a:pt x="0" y="22"/>
                      <a:pt x="0" y="33"/>
                    </a:cubicBezTo>
                    <a:cubicBezTo>
                      <a:pt x="0" y="54"/>
                      <a:pt x="7" y="64"/>
                      <a:pt x="22" y="64"/>
                    </a:cubicBezTo>
                    <a:close/>
                    <a:moveTo>
                      <a:pt x="22" y="11"/>
                    </a:moveTo>
                    <a:cubicBezTo>
                      <a:pt x="27" y="11"/>
                      <a:pt x="30" y="17"/>
                      <a:pt x="30" y="32"/>
                    </a:cubicBezTo>
                    <a:cubicBezTo>
                      <a:pt x="30" y="46"/>
                      <a:pt x="27" y="53"/>
                      <a:pt x="22" y="53"/>
                    </a:cubicBezTo>
                    <a:cubicBezTo>
                      <a:pt x="16" y="53"/>
                      <a:pt x="13" y="46"/>
                      <a:pt x="13" y="33"/>
                    </a:cubicBezTo>
                    <a:cubicBezTo>
                      <a:pt x="13"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6" name="Freeform 63"/>
              <p:cNvSpPr>
                <a:spLocks noEditPoints="1"/>
              </p:cNvSpPr>
              <p:nvPr/>
            </p:nvSpPr>
            <p:spPr bwMode="auto">
              <a:xfrm>
                <a:off x="9292" y="5251891"/>
                <a:ext cx="87195" cy="123254"/>
              </a:xfrm>
              <a:custGeom>
                <a:avLst/>
                <a:gdLst>
                  <a:gd name="T0" fmla="*/ 6 w 45"/>
                  <a:gd name="T1" fmla="*/ 8 h 64"/>
                  <a:gd name="T2" fmla="*/ 0 w 45"/>
                  <a:gd name="T3" fmla="*/ 33 h 64"/>
                  <a:gd name="T4" fmla="*/ 23 w 45"/>
                  <a:gd name="T5" fmla="*/ 64 h 64"/>
                  <a:gd name="T6" fmla="*/ 39 w 45"/>
                  <a:gd name="T7" fmla="*/ 56 h 64"/>
                  <a:gd name="T8" fmla="*/ 45 w 45"/>
                  <a:gd name="T9" fmla="*/ 32 h 64"/>
                  <a:gd name="T10" fmla="*/ 23 w 45"/>
                  <a:gd name="T11" fmla="*/ 0 h 64"/>
                  <a:gd name="T12" fmla="*/ 6 w 45"/>
                  <a:gd name="T13" fmla="*/ 8 h 64"/>
                  <a:gd name="T14" fmla="*/ 31 w 45"/>
                  <a:gd name="T15" fmla="*/ 32 h 64"/>
                  <a:gd name="T16" fmla="*/ 23 w 45"/>
                  <a:gd name="T17" fmla="*/ 53 h 64"/>
                  <a:gd name="T18" fmla="*/ 14 w 45"/>
                  <a:gd name="T19" fmla="*/ 33 h 64"/>
                  <a:gd name="T20" fmla="*/ 23 w 45"/>
                  <a:gd name="T21" fmla="*/ 11 h 64"/>
                  <a:gd name="T22" fmla="*/ 31 w 45"/>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6" y="8"/>
                    </a:moveTo>
                    <a:cubicBezTo>
                      <a:pt x="2" y="14"/>
                      <a:pt x="0" y="22"/>
                      <a:pt x="0" y="33"/>
                    </a:cubicBezTo>
                    <a:cubicBezTo>
                      <a:pt x="0" y="54"/>
                      <a:pt x="8" y="64"/>
                      <a:pt x="23" y="64"/>
                    </a:cubicBezTo>
                    <a:cubicBezTo>
                      <a:pt x="30" y="64"/>
                      <a:pt x="36" y="61"/>
                      <a:pt x="39" y="56"/>
                    </a:cubicBezTo>
                    <a:cubicBezTo>
                      <a:pt x="43" y="50"/>
                      <a:pt x="45" y="42"/>
                      <a:pt x="45" y="32"/>
                    </a:cubicBezTo>
                    <a:cubicBezTo>
                      <a:pt x="45" y="11"/>
                      <a:pt x="38" y="0"/>
                      <a:pt x="23" y="0"/>
                    </a:cubicBezTo>
                    <a:cubicBezTo>
                      <a:pt x="16" y="0"/>
                      <a:pt x="10" y="2"/>
                      <a:pt x="6" y="8"/>
                    </a:cubicBezTo>
                    <a:close/>
                    <a:moveTo>
                      <a:pt x="31" y="32"/>
                    </a:moveTo>
                    <a:cubicBezTo>
                      <a:pt x="31" y="46"/>
                      <a:pt x="28" y="53"/>
                      <a:pt x="23" y="53"/>
                    </a:cubicBezTo>
                    <a:cubicBezTo>
                      <a:pt x="17" y="53"/>
                      <a:pt x="14" y="46"/>
                      <a:pt x="14" y="33"/>
                    </a:cubicBezTo>
                    <a:cubicBezTo>
                      <a:pt x="14" y="18"/>
                      <a:pt x="17" y="11"/>
                      <a:pt x="23" y="11"/>
                    </a:cubicBezTo>
                    <a:cubicBezTo>
                      <a:pt x="28" y="11"/>
                      <a:pt x="31" y="17"/>
                      <a:pt x="31"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7" name="Freeform 64"/>
              <p:cNvSpPr>
                <a:spLocks/>
              </p:cNvSpPr>
              <p:nvPr/>
            </p:nvSpPr>
            <p:spPr bwMode="auto">
              <a:xfrm>
                <a:off x="123379" y="5251891"/>
                <a:ext cx="52154" cy="119989"/>
              </a:xfrm>
              <a:custGeom>
                <a:avLst/>
                <a:gdLst>
                  <a:gd name="T0" fmla="*/ 27 w 27"/>
                  <a:gd name="T1" fmla="*/ 62 h 62"/>
                  <a:gd name="T2" fmla="*/ 27 w 27"/>
                  <a:gd name="T3" fmla="*/ 0 h 62"/>
                  <a:gd name="T4" fmla="*/ 19 w 27"/>
                  <a:gd name="T5" fmla="*/ 0 h 62"/>
                  <a:gd name="T6" fmla="*/ 10 w 27"/>
                  <a:gd name="T7" fmla="*/ 5 h 62"/>
                  <a:gd name="T8" fmla="*/ 0 w 27"/>
                  <a:gd name="T9" fmla="*/ 9 h 62"/>
                  <a:gd name="T10" fmla="*/ 0 w 27"/>
                  <a:gd name="T11" fmla="*/ 20 h 62"/>
                  <a:gd name="T12" fmla="*/ 4 w 27"/>
                  <a:gd name="T13" fmla="*/ 20 h 62"/>
                  <a:gd name="T14" fmla="*/ 8 w 27"/>
                  <a:gd name="T15" fmla="*/ 18 h 62"/>
                  <a:gd name="T16" fmla="*/ 10 w 27"/>
                  <a:gd name="T17" fmla="*/ 16 h 62"/>
                  <a:gd name="T18" fmla="*/ 13 w 27"/>
                  <a:gd name="T19" fmla="*/ 14 h 62"/>
                  <a:gd name="T20" fmla="*/ 13 w 27"/>
                  <a:gd name="T21" fmla="*/ 62 h 62"/>
                  <a:gd name="T22" fmla="*/ 27 w 27"/>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27" y="62"/>
                    </a:moveTo>
                    <a:cubicBezTo>
                      <a:pt x="27" y="62"/>
                      <a:pt x="27" y="62"/>
                      <a:pt x="27" y="0"/>
                    </a:cubicBezTo>
                    <a:cubicBezTo>
                      <a:pt x="19" y="0"/>
                      <a:pt x="19" y="0"/>
                      <a:pt x="19" y="0"/>
                    </a:cubicBezTo>
                    <a:cubicBezTo>
                      <a:pt x="16" y="1"/>
                      <a:pt x="13" y="3"/>
                      <a:pt x="10" y="5"/>
                    </a:cubicBezTo>
                    <a:cubicBezTo>
                      <a:pt x="7" y="6"/>
                      <a:pt x="4" y="8"/>
                      <a:pt x="0" y="9"/>
                    </a:cubicBezTo>
                    <a:cubicBezTo>
                      <a:pt x="0" y="9"/>
                      <a:pt x="0" y="9"/>
                      <a:pt x="0" y="20"/>
                    </a:cubicBezTo>
                    <a:cubicBezTo>
                      <a:pt x="1" y="20"/>
                      <a:pt x="2" y="20"/>
                      <a:pt x="4" y="20"/>
                    </a:cubicBezTo>
                    <a:cubicBezTo>
                      <a:pt x="5" y="19"/>
                      <a:pt x="6" y="19"/>
                      <a:pt x="8" y="18"/>
                    </a:cubicBezTo>
                    <a:cubicBezTo>
                      <a:pt x="9" y="18"/>
                      <a:pt x="10" y="17"/>
                      <a:pt x="10" y="16"/>
                    </a:cubicBezTo>
                    <a:cubicBezTo>
                      <a:pt x="11" y="16"/>
                      <a:pt x="12" y="15"/>
                      <a:pt x="13" y="14"/>
                    </a:cubicBezTo>
                    <a:cubicBezTo>
                      <a:pt x="13" y="14"/>
                      <a:pt x="13" y="14"/>
                      <a:pt x="13" y="62"/>
                    </a:cubicBezTo>
                    <a:cubicBezTo>
                      <a:pt x="13" y="62"/>
                      <a:pt x="13" y="62"/>
                      <a:pt x="27"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8" name="Freeform 65"/>
              <p:cNvSpPr>
                <a:spLocks noEditPoints="1"/>
              </p:cNvSpPr>
              <p:nvPr/>
            </p:nvSpPr>
            <p:spPr bwMode="auto">
              <a:xfrm>
                <a:off x="204870" y="5251891"/>
                <a:ext cx="84750" cy="123254"/>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3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2"/>
                      <a:pt x="5" y="8"/>
                    </a:cubicBezTo>
                    <a:cubicBezTo>
                      <a:pt x="1" y="14"/>
                      <a:pt x="0" y="22"/>
                      <a:pt x="0" y="33"/>
                    </a:cubicBezTo>
                    <a:cubicBezTo>
                      <a:pt x="0" y="54"/>
                      <a:pt x="7" y="64"/>
                      <a:pt x="22" y="64"/>
                    </a:cubicBezTo>
                    <a:cubicBezTo>
                      <a:pt x="29" y="64"/>
                      <a:pt x="34" y="61"/>
                      <a:pt x="38" y="56"/>
                    </a:cubicBezTo>
                    <a:cubicBezTo>
                      <a:pt x="42" y="50"/>
                      <a:pt x="44" y="42"/>
                      <a:pt x="44" y="32"/>
                    </a:cubicBezTo>
                    <a:cubicBezTo>
                      <a:pt x="44" y="11"/>
                      <a:pt x="37" y="0"/>
                      <a:pt x="23" y="0"/>
                    </a:cubicBezTo>
                    <a:close/>
                    <a:moveTo>
                      <a:pt x="22" y="53"/>
                    </a:moveTo>
                    <a:cubicBezTo>
                      <a:pt x="16" y="53"/>
                      <a:pt x="13" y="46"/>
                      <a:pt x="13" y="33"/>
                    </a:cubicBezTo>
                    <a:cubicBezTo>
                      <a:pt x="13" y="18"/>
                      <a:pt x="16" y="11"/>
                      <a:pt x="22" y="11"/>
                    </a:cubicBezTo>
                    <a:cubicBezTo>
                      <a:pt x="27" y="11"/>
                      <a:pt x="30" y="17"/>
                      <a:pt x="30" y="32"/>
                    </a:cubicBezTo>
                    <a:cubicBezTo>
                      <a:pt x="30" y="46"/>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49" name="Freeform 66"/>
              <p:cNvSpPr>
                <a:spLocks/>
              </p:cNvSpPr>
              <p:nvPr/>
            </p:nvSpPr>
            <p:spPr bwMode="auto">
              <a:xfrm>
                <a:off x="318142" y="5251891"/>
                <a:ext cx="50524" cy="119989"/>
              </a:xfrm>
              <a:custGeom>
                <a:avLst/>
                <a:gdLst>
                  <a:gd name="T0" fmla="*/ 26 w 26"/>
                  <a:gd name="T1" fmla="*/ 62 h 62"/>
                  <a:gd name="T2" fmla="*/ 26 w 26"/>
                  <a:gd name="T3" fmla="*/ 0 h 62"/>
                  <a:gd name="T4" fmla="*/ 18 w 26"/>
                  <a:gd name="T5" fmla="*/ 0 h 62"/>
                  <a:gd name="T6" fmla="*/ 10 w 26"/>
                  <a:gd name="T7" fmla="*/ 5 h 62"/>
                  <a:gd name="T8" fmla="*/ 0 w 26"/>
                  <a:gd name="T9" fmla="*/ 9 h 62"/>
                  <a:gd name="T10" fmla="*/ 0 w 26"/>
                  <a:gd name="T11" fmla="*/ 20 h 62"/>
                  <a:gd name="T12" fmla="*/ 3 w 26"/>
                  <a:gd name="T13" fmla="*/ 20 h 62"/>
                  <a:gd name="T14" fmla="*/ 7 w 26"/>
                  <a:gd name="T15" fmla="*/ 18 h 62"/>
                  <a:gd name="T16" fmla="*/ 10 w 26"/>
                  <a:gd name="T17" fmla="*/ 16 h 62"/>
                  <a:gd name="T18" fmla="*/ 12 w 26"/>
                  <a:gd name="T19" fmla="*/ 14 h 62"/>
                  <a:gd name="T20" fmla="*/ 12 w 26"/>
                  <a:gd name="T21" fmla="*/ 62 h 62"/>
                  <a:gd name="T22" fmla="*/ 26 w 2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62"/>
                    </a:moveTo>
                    <a:cubicBezTo>
                      <a:pt x="26" y="62"/>
                      <a:pt x="26" y="62"/>
                      <a:pt x="26" y="0"/>
                    </a:cubicBezTo>
                    <a:cubicBezTo>
                      <a:pt x="18" y="0"/>
                      <a:pt x="18" y="0"/>
                      <a:pt x="18" y="0"/>
                    </a:cubicBezTo>
                    <a:cubicBezTo>
                      <a:pt x="15" y="1"/>
                      <a:pt x="12" y="3"/>
                      <a:pt x="10" y="5"/>
                    </a:cubicBezTo>
                    <a:cubicBezTo>
                      <a:pt x="6" y="6"/>
                      <a:pt x="3" y="8"/>
                      <a:pt x="0" y="9"/>
                    </a:cubicBezTo>
                    <a:cubicBezTo>
                      <a:pt x="0" y="9"/>
                      <a:pt x="0" y="9"/>
                      <a:pt x="0" y="20"/>
                    </a:cubicBezTo>
                    <a:cubicBezTo>
                      <a:pt x="0" y="20"/>
                      <a:pt x="1" y="20"/>
                      <a:pt x="3" y="20"/>
                    </a:cubicBezTo>
                    <a:cubicBezTo>
                      <a:pt x="4" y="19"/>
                      <a:pt x="5" y="19"/>
                      <a:pt x="7" y="18"/>
                    </a:cubicBezTo>
                    <a:cubicBezTo>
                      <a:pt x="8" y="18"/>
                      <a:pt x="9" y="17"/>
                      <a:pt x="10" y="16"/>
                    </a:cubicBezTo>
                    <a:cubicBezTo>
                      <a:pt x="10" y="16"/>
                      <a:pt x="11" y="15"/>
                      <a:pt x="12" y="14"/>
                    </a:cubicBezTo>
                    <a:cubicBezTo>
                      <a:pt x="12" y="14"/>
                      <a:pt x="12" y="14"/>
                      <a:pt x="12" y="62"/>
                    </a:cubicBezTo>
                    <a:cubicBezTo>
                      <a:pt x="12" y="62"/>
                      <a:pt x="12" y="62"/>
                      <a:pt x="26"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0" name="Freeform 67"/>
              <p:cNvSpPr>
                <a:spLocks noEditPoints="1"/>
              </p:cNvSpPr>
              <p:nvPr/>
            </p:nvSpPr>
            <p:spPr bwMode="auto">
              <a:xfrm>
                <a:off x="397189" y="5251891"/>
                <a:ext cx="85566" cy="123254"/>
              </a:xfrm>
              <a:custGeom>
                <a:avLst/>
                <a:gdLst>
                  <a:gd name="T0" fmla="*/ 38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8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8" y="56"/>
                    </a:moveTo>
                    <a:cubicBezTo>
                      <a:pt x="42" y="50"/>
                      <a:pt x="44" y="42"/>
                      <a:pt x="44" y="32"/>
                    </a:cubicBezTo>
                    <a:cubicBezTo>
                      <a:pt x="44" y="11"/>
                      <a:pt x="38" y="0"/>
                      <a:pt x="23" y="0"/>
                    </a:cubicBezTo>
                    <a:cubicBezTo>
                      <a:pt x="15" y="0"/>
                      <a:pt x="9" y="2"/>
                      <a:pt x="5" y="8"/>
                    </a:cubicBezTo>
                    <a:cubicBezTo>
                      <a:pt x="2" y="14"/>
                      <a:pt x="0" y="22"/>
                      <a:pt x="0" y="33"/>
                    </a:cubicBezTo>
                    <a:cubicBezTo>
                      <a:pt x="0" y="54"/>
                      <a:pt x="7" y="64"/>
                      <a:pt x="22" y="64"/>
                    </a:cubicBezTo>
                    <a:cubicBezTo>
                      <a:pt x="29" y="64"/>
                      <a:pt x="35" y="61"/>
                      <a:pt x="38" y="56"/>
                    </a:cubicBezTo>
                    <a:close/>
                    <a:moveTo>
                      <a:pt x="22" y="53"/>
                    </a:moveTo>
                    <a:cubicBezTo>
                      <a:pt x="16" y="53"/>
                      <a:pt x="14" y="46"/>
                      <a:pt x="14" y="33"/>
                    </a:cubicBezTo>
                    <a:cubicBezTo>
                      <a:pt x="14" y="18"/>
                      <a:pt x="16" y="11"/>
                      <a:pt x="22" y="11"/>
                    </a:cubicBezTo>
                    <a:cubicBezTo>
                      <a:pt x="27" y="11"/>
                      <a:pt x="30" y="17"/>
                      <a:pt x="30" y="32"/>
                    </a:cubicBezTo>
                    <a:cubicBezTo>
                      <a:pt x="30" y="46"/>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1" name="Freeform 68"/>
              <p:cNvSpPr>
                <a:spLocks noEditPoints="1"/>
              </p:cNvSpPr>
              <p:nvPr/>
            </p:nvSpPr>
            <p:spPr bwMode="auto">
              <a:xfrm>
                <a:off x="511276" y="5251891"/>
                <a:ext cx="84750" cy="123254"/>
              </a:xfrm>
              <a:custGeom>
                <a:avLst/>
                <a:gdLst>
                  <a:gd name="T0" fmla="*/ 39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9 w 44"/>
                  <a:gd name="T13" fmla="*/ 56 h 64"/>
                  <a:gd name="T14" fmla="*/ 14 w 44"/>
                  <a:gd name="T15" fmla="*/ 33 h 64"/>
                  <a:gd name="T16" fmla="*/ 22 w 44"/>
                  <a:gd name="T17" fmla="*/ 11 h 64"/>
                  <a:gd name="T18" fmla="*/ 30 w 44"/>
                  <a:gd name="T19" fmla="*/ 32 h 64"/>
                  <a:gd name="T20" fmla="*/ 22 w 44"/>
                  <a:gd name="T21" fmla="*/ 53 h 64"/>
                  <a:gd name="T22" fmla="*/ 14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0"/>
                      <a:pt x="44" y="42"/>
                      <a:pt x="44" y="32"/>
                    </a:cubicBezTo>
                    <a:cubicBezTo>
                      <a:pt x="44" y="11"/>
                      <a:pt x="38" y="0"/>
                      <a:pt x="23" y="0"/>
                    </a:cubicBezTo>
                    <a:cubicBezTo>
                      <a:pt x="16" y="0"/>
                      <a:pt x="9" y="2"/>
                      <a:pt x="5" y="8"/>
                    </a:cubicBezTo>
                    <a:cubicBezTo>
                      <a:pt x="2" y="14"/>
                      <a:pt x="0" y="22"/>
                      <a:pt x="0" y="33"/>
                    </a:cubicBezTo>
                    <a:cubicBezTo>
                      <a:pt x="0" y="54"/>
                      <a:pt x="7" y="64"/>
                      <a:pt x="22" y="64"/>
                    </a:cubicBezTo>
                    <a:cubicBezTo>
                      <a:pt x="29" y="64"/>
                      <a:pt x="35" y="61"/>
                      <a:pt x="39" y="56"/>
                    </a:cubicBezTo>
                    <a:close/>
                    <a:moveTo>
                      <a:pt x="14" y="33"/>
                    </a:moveTo>
                    <a:cubicBezTo>
                      <a:pt x="14" y="18"/>
                      <a:pt x="16" y="11"/>
                      <a:pt x="22" y="11"/>
                    </a:cubicBezTo>
                    <a:cubicBezTo>
                      <a:pt x="27" y="11"/>
                      <a:pt x="30" y="17"/>
                      <a:pt x="30" y="32"/>
                    </a:cubicBezTo>
                    <a:cubicBezTo>
                      <a:pt x="30" y="46"/>
                      <a:pt x="27" y="53"/>
                      <a:pt x="22" y="53"/>
                    </a:cubicBezTo>
                    <a:cubicBezTo>
                      <a:pt x="16" y="53"/>
                      <a:pt x="14" y="46"/>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2" name="Freeform 72"/>
              <p:cNvSpPr>
                <a:spLocks/>
              </p:cNvSpPr>
              <p:nvPr/>
            </p:nvSpPr>
            <p:spPr bwMode="auto">
              <a:xfrm>
                <a:off x="899172" y="5251891"/>
                <a:ext cx="50524" cy="119989"/>
              </a:xfrm>
              <a:custGeom>
                <a:avLst/>
                <a:gdLst>
                  <a:gd name="T0" fmla="*/ 10 w 26"/>
                  <a:gd name="T1" fmla="*/ 5 h 62"/>
                  <a:gd name="T2" fmla="*/ 0 w 26"/>
                  <a:gd name="T3" fmla="*/ 9 h 62"/>
                  <a:gd name="T4" fmla="*/ 0 w 26"/>
                  <a:gd name="T5" fmla="*/ 20 h 62"/>
                  <a:gd name="T6" fmla="*/ 3 w 26"/>
                  <a:gd name="T7" fmla="*/ 20 h 62"/>
                  <a:gd name="T8" fmla="*/ 7 w 26"/>
                  <a:gd name="T9" fmla="*/ 18 h 62"/>
                  <a:gd name="T10" fmla="*/ 10 w 26"/>
                  <a:gd name="T11" fmla="*/ 16 h 62"/>
                  <a:gd name="T12" fmla="*/ 12 w 26"/>
                  <a:gd name="T13" fmla="*/ 14 h 62"/>
                  <a:gd name="T14" fmla="*/ 12 w 26"/>
                  <a:gd name="T15" fmla="*/ 62 h 62"/>
                  <a:gd name="T16" fmla="*/ 26 w 26"/>
                  <a:gd name="T17" fmla="*/ 62 h 62"/>
                  <a:gd name="T18" fmla="*/ 26 w 26"/>
                  <a:gd name="T19" fmla="*/ 0 h 62"/>
                  <a:gd name="T20" fmla="*/ 18 w 26"/>
                  <a:gd name="T21" fmla="*/ 0 h 62"/>
                  <a:gd name="T22" fmla="*/ 10 w 26"/>
                  <a:gd name="T23"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10" y="5"/>
                    </a:moveTo>
                    <a:cubicBezTo>
                      <a:pt x="6" y="6"/>
                      <a:pt x="3" y="8"/>
                      <a:pt x="0" y="9"/>
                    </a:cubicBezTo>
                    <a:cubicBezTo>
                      <a:pt x="0" y="9"/>
                      <a:pt x="0" y="9"/>
                      <a:pt x="0" y="20"/>
                    </a:cubicBezTo>
                    <a:cubicBezTo>
                      <a:pt x="0" y="20"/>
                      <a:pt x="1" y="20"/>
                      <a:pt x="3" y="20"/>
                    </a:cubicBezTo>
                    <a:cubicBezTo>
                      <a:pt x="4" y="19"/>
                      <a:pt x="5" y="19"/>
                      <a:pt x="7" y="18"/>
                    </a:cubicBezTo>
                    <a:cubicBezTo>
                      <a:pt x="8" y="18"/>
                      <a:pt x="9" y="17"/>
                      <a:pt x="10" y="16"/>
                    </a:cubicBezTo>
                    <a:cubicBezTo>
                      <a:pt x="10" y="16"/>
                      <a:pt x="11" y="15"/>
                      <a:pt x="12" y="14"/>
                    </a:cubicBezTo>
                    <a:cubicBezTo>
                      <a:pt x="12" y="14"/>
                      <a:pt x="12" y="14"/>
                      <a:pt x="12" y="62"/>
                    </a:cubicBezTo>
                    <a:cubicBezTo>
                      <a:pt x="12" y="62"/>
                      <a:pt x="12" y="62"/>
                      <a:pt x="26" y="62"/>
                    </a:cubicBezTo>
                    <a:cubicBezTo>
                      <a:pt x="26" y="62"/>
                      <a:pt x="26" y="62"/>
                      <a:pt x="26" y="0"/>
                    </a:cubicBezTo>
                    <a:cubicBezTo>
                      <a:pt x="18" y="0"/>
                      <a:pt x="18" y="0"/>
                      <a:pt x="18" y="0"/>
                    </a:cubicBezTo>
                    <a:cubicBezTo>
                      <a:pt x="15" y="1"/>
                      <a:pt x="12"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3" name="Freeform 73"/>
              <p:cNvSpPr>
                <a:spLocks noEditPoints="1"/>
              </p:cNvSpPr>
              <p:nvPr/>
            </p:nvSpPr>
            <p:spPr bwMode="auto">
              <a:xfrm>
                <a:off x="978218" y="5251891"/>
                <a:ext cx="84750" cy="123254"/>
              </a:xfrm>
              <a:custGeom>
                <a:avLst/>
                <a:gdLst>
                  <a:gd name="T0" fmla="*/ 5 w 44"/>
                  <a:gd name="T1" fmla="*/ 8 h 64"/>
                  <a:gd name="T2" fmla="*/ 0 w 44"/>
                  <a:gd name="T3" fmla="*/ 33 h 64"/>
                  <a:gd name="T4" fmla="*/ 22 w 44"/>
                  <a:gd name="T5" fmla="*/ 64 h 64"/>
                  <a:gd name="T6" fmla="*/ 38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4"/>
                      <a:pt x="0" y="22"/>
                      <a:pt x="0" y="33"/>
                    </a:cubicBezTo>
                    <a:cubicBezTo>
                      <a:pt x="0" y="54"/>
                      <a:pt x="7" y="64"/>
                      <a:pt x="22" y="64"/>
                    </a:cubicBezTo>
                    <a:cubicBezTo>
                      <a:pt x="29" y="64"/>
                      <a:pt x="35" y="61"/>
                      <a:pt x="38" y="56"/>
                    </a:cubicBezTo>
                    <a:cubicBezTo>
                      <a:pt x="42" y="50"/>
                      <a:pt x="44" y="42"/>
                      <a:pt x="44" y="32"/>
                    </a:cubicBezTo>
                    <a:cubicBezTo>
                      <a:pt x="44" y="11"/>
                      <a:pt x="38" y="0"/>
                      <a:pt x="23" y="0"/>
                    </a:cubicBezTo>
                    <a:cubicBezTo>
                      <a:pt x="15" y="0"/>
                      <a:pt x="9" y="2"/>
                      <a:pt x="5" y="8"/>
                    </a:cubicBezTo>
                    <a:close/>
                    <a:moveTo>
                      <a:pt x="22" y="11"/>
                    </a:moveTo>
                    <a:cubicBezTo>
                      <a:pt x="27" y="11"/>
                      <a:pt x="30" y="17"/>
                      <a:pt x="30" y="32"/>
                    </a:cubicBezTo>
                    <a:cubicBezTo>
                      <a:pt x="30" y="46"/>
                      <a:pt x="27" y="53"/>
                      <a:pt x="22" y="53"/>
                    </a:cubicBezTo>
                    <a:cubicBezTo>
                      <a:pt x="16" y="53"/>
                      <a:pt x="14" y="46"/>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4" name="Freeform 76"/>
              <p:cNvSpPr>
                <a:spLocks/>
              </p:cNvSpPr>
              <p:nvPr/>
            </p:nvSpPr>
            <p:spPr bwMode="auto">
              <a:xfrm>
                <a:off x="1285439" y="5251891"/>
                <a:ext cx="51340" cy="119989"/>
              </a:xfrm>
              <a:custGeom>
                <a:avLst/>
                <a:gdLst>
                  <a:gd name="T0" fmla="*/ 10 w 27"/>
                  <a:gd name="T1" fmla="*/ 5 h 62"/>
                  <a:gd name="T2" fmla="*/ 0 w 27"/>
                  <a:gd name="T3" fmla="*/ 9 h 62"/>
                  <a:gd name="T4" fmla="*/ 0 w 27"/>
                  <a:gd name="T5" fmla="*/ 20 h 62"/>
                  <a:gd name="T6" fmla="*/ 3 w 27"/>
                  <a:gd name="T7" fmla="*/ 20 h 62"/>
                  <a:gd name="T8" fmla="*/ 7 w 27"/>
                  <a:gd name="T9" fmla="*/ 18 h 62"/>
                  <a:gd name="T10" fmla="*/ 10 w 27"/>
                  <a:gd name="T11" fmla="*/ 16 h 62"/>
                  <a:gd name="T12" fmla="*/ 13 w 27"/>
                  <a:gd name="T13" fmla="*/ 14 h 62"/>
                  <a:gd name="T14" fmla="*/ 13 w 27"/>
                  <a:gd name="T15" fmla="*/ 62 h 62"/>
                  <a:gd name="T16" fmla="*/ 27 w 27"/>
                  <a:gd name="T17" fmla="*/ 62 h 62"/>
                  <a:gd name="T18" fmla="*/ 27 w 27"/>
                  <a:gd name="T19" fmla="*/ 0 h 62"/>
                  <a:gd name="T20" fmla="*/ 18 w 27"/>
                  <a:gd name="T21" fmla="*/ 0 h 62"/>
                  <a:gd name="T22" fmla="*/ 10 w 27"/>
                  <a:gd name="T23"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10" y="5"/>
                    </a:moveTo>
                    <a:cubicBezTo>
                      <a:pt x="6" y="6"/>
                      <a:pt x="3" y="8"/>
                      <a:pt x="0" y="9"/>
                    </a:cubicBezTo>
                    <a:cubicBezTo>
                      <a:pt x="0" y="9"/>
                      <a:pt x="0" y="9"/>
                      <a:pt x="0" y="20"/>
                    </a:cubicBezTo>
                    <a:cubicBezTo>
                      <a:pt x="1" y="20"/>
                      <a:pt x="2" y="20"/>
                      <a:pt x="3" y="20"/>
                    </a:cubicBezTo>
                    <a:cubicBezTo>
                      <a:pt x="4" y="19"/>
                      <a:pt x="5" y="19"/>
                      <a:pt x="7" y="18"/>
                    </a:cubicBezTo>
                    <a:cubicBezTo>
                      <a:pt x="8" y="18"/>
                      <a:pt x="9" y="17"/>
                      <a:pt x="10" y="16"/>
                    </a:cubicBezTo>
                    <a:cubicBezTo>
                      <a:pt x="11" y="16"/>
                      <a:pt x="12" y="15"/>
                      <a:pt x="13" y="14"/>
                    </a:cubicBezTo>
                    <a:cubicBezTo>
                      <a:pt x="13" y="14"/>
                      <a:pt x="13" y="14"/>
                      <a:pt x="13" y="62"/>
                    </a:cubicBezTo>
                    <a:cubicBezTo>
                      <a:pt x="13" y="62"/>
                      <a:pt x="13" y="62"/>
                      <a:pt x="27" y="62"/>
                    </a:cubicBezTo>
                    <a:cubicBezTo>
                      <a:pt x="27" y="62"/>
                      <a:pt x="27" y="62"/>
                      <a:pt x="27" y="0"/>
                    </a:cubicBezTo>
                    <a:cubicBezTo>
                      <a:pt x="18" y="0"/>
                      <a:pt x="18" y="0"/>
                      <a:pt x="18" y="0"/>
                    </a:cubicBezTo>
                    <a:cubicBezTo>
                      <a:pt x="15" y="1"/>
                      <a:pt x="13" y="3"/>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5" name="Freeform 77"/>
              <p:cNvSpPr>
                <a:spLocks/>
              </p:cNvSpPr>
              <p:nvPr/>
            </p:nvSpPr>
            <p:spPr bwMode="auto">
              <a:xfrm>
                <a:off x="1364485" y="5251891"/>
                <a:ext cx="52154" cy="119989"/>
              </a:xfrm>
              <a:custGeom>
                <a:avLst/>
                <a:gdLst>
                  <a:gd name="T0" fmla="*/ 7 w 27"/>
                  <a:gd name="T1" fmla="*/ 18 h 62"/>
                  <a:gd name="T2" fmla="*/ 10 w 27"/>
                  <a:gd name="T3" fmla="*/ 16 h 62"/>
                  <a:gd name="T4" fmla="*/ 13 w 27"/>
                  <a:gd name="T5" fmla="*/ 14 h 62"/>
                  <a:gd name="T6" fmla="*/ 13 w 27"/>
                  <a:gd name="T7" fmla="*/ 62 h 62"/>
                  <a:gd name="T8" fmla="*/ 27 w 27"/>
                  <a:gd name="T9" fmla="*/ 62 h 62"/>
                  <a:gd name="T10" fmla="*/ 27 w 27"/>
                  <a:gd name="T11" fmla="*/ 0 h 62"/>
                  <a:gd name="T12" fmla="*/ 19 w 27"/>
                  <a:gd name="T13" fmla="*/ 0 h 62"/>
                  <a:gd name="T14" fmla="*/ 10 w 27"/>
                  <a:gd name="T15" fmla="*/ 5 h 62"/>
                  <a:gd name="T16" fmla="*/ 0 w 27"/>
                  <a:gd name="T17" fmla="*/ 9 h 62"/>
                  <a:gd name="T18" fmla="*/ 0 w 27"/>
                  <a:gd name="T19" fmla="*/ 20 h 62"/>
                  <a:gd name="T20" fmla="*/ 4 w 27"/>
                  <a:gd name="T21" fmla="*/ 20 h 62"/>
                  <a:gd name="T22" fmla="*/ 7 w 27"/>
                  <a:gd name="T23"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7" y="18"/>
                    </a:moveTo>
                    <a:cubicBezTo>
                      <a:pt x="8" y="18"/>
                      <a:pt x="9" y="17"/>
                      <a:pt x="10" y="16"/>
                    </a:cubicBezTo>
                    <a:cubicBezTo>
                      <a:pt x="11" y="16"/>
                      <a:pt x="12" y="15"/>
                      <a:pt x="13" y="14"/>
                    </a:cubicBezTo>
                    <a:cubicBezTo>
                      <a:pt x="13" y="14"/>
                      <a:pt x="13" y="14"/>
                      <a:pt x="13" y="62"/>
                    </a:cubicBezTo>
                    <a:cubicBezTo>
                      <a:pt x="13" y="62"/>
                      <a:pt x="13" y="62"/>
                      <a:pt x="27" y="62"/>
                    </a:cubicBezTo>
                    <a:cubicBezTo>
                      <a:pt x="27" y="62"/>
                      <a:pt x="27" y="62"/>
                      <a:pt x="27" y="0"/>
                    </a:cubicBezTo>
                    <a:cubicBezTo>
                      <a:pt x="19" y="0"/>
                      <a:pt x="19" y="0"/>
                      <a:pt x="19" y="0"/>
                    </a:cubicBezTo>
                    <a:cubicBezTo>
                      <a:pt x="16" y="1"/>
                      <a:pt x="13" y="3"/>
                      <a:pt x="10" y="5"/>
                    </a:cubicBezTo>
                    <a:cubicBezTo>
                      <a:pt x="6" y="6"/>
                      <a:pt x="4" y="8"/>
                      <a:pt x="0" y="9"/>
                    </a:cubicBezTo>
                    <a:cubicBezTo>
                      <a:pt x="0" y="9"/>
                      <a:pt x="0" y="9"/>
                      <a:pt x="0" y="20"/>
                    </a:cubicBezTo>
                    <a:cubicBezTo>
                      <a:pt x="1" y="20"/>
                      <a:pt x="2" y="20"/>
                      <a:pt x="4" y="20"/>
                    </a:cubicBezTo>
                    <a:cubicBezTo>
                      <a:pt x="5" y="19"/>
                      <a:pt x="6"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6" name="Freeform 78"/>
              <p:cNvSpPr>
                <a:spLocks/>
              </p:cNvSpPr>
              <p:nvPr/>
            </p:nvSpPr>
            <p:spPr bwMode="auto">
              <a:xfrm>
                <a:off x="1443531" y="5251891"/>
                <a:ext cx="52154" cy="119989"/>
              </a:xfrm>
              <a:custGeom>
                <a:avLst/>
                <a:gdLst>
                  <a:gd name="T0" fmla="*/ 0 w 27"/>
                  <a:gd name="T1" fmla="*/ 20 h 62"/>
                  <a:gd name="T2" fmla="*/ 4 w 27"/>
                  <a:gd name="T3" fmla="*/ 20 h 62"/>
                  <a:gd name="T4" fmla="*/ 8 w 27"/>
                  <a:gd name="T5" fmla="*/ 18 h 62"/>
                  <a:gd name="T6" fmla="*/ 10 w 27"/>
                  <a:gd name="T7" fmla="*/ 16 h 62"/>
                  <a:gd name="T8" fmla="*/ 13 w 27"/>
                  <a:gd name="T9" fmla="*/ 14 h 62"/>
                  <a:gd name="T10" fmla="*/ 13 w 27"/>
                  <a:gd name="T11" fmla="*/ 62 h 62"/>
                  <a:gd name="T12" fmla="*/ 27 w 27"/>
                  <a:gd name="T13" fmla="*/ 62 h 62"/>
                  <a:gd name="T14" fmla="*/ 27 w 27"/>
                  <a:gd name="T15" fmla="*/ 0 h 62"/>
                  <a:gd name="T16" fmla="*/ 19 w 27"/>
                  <a:gd name="T17" fmla="*/ 0 h 62"/>
                  <a:gd name="T18" fmla="*/ 10 w 27"/>
                  <a:gd name="T19" fmla="*/ 5 h 62"/>
                  <a:gd name="T20" fmla="*/ 0 w 27"/>
                  <a:gd name="T21" fmla="*/ 9 h 62"/>
                  <a:gd name="T22" fmla="*/ 0 w 27"/>
                  <a:gd name="T23"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0" y="20"/>
                    </a:moveTo>
                    <a:cubicBezTo>
                      <a:pt x="1" y="20"/>
                      <a:pt x="2" y="20"/>
                      <a:pt x="4" y="20"/>
                    </a:cubicBezTo>
                    <a:cubicBezTo>
                      <a:pt x="5" y="19"/>
                      <a:pt x="6" y="19"/>
                      <a:pt x="8" y="18"/>
                    </a:cubicBezTo>
                    <a:cubicBezTo>
                      <a:pt x="9" y="18"/>
                      <a:pt x="10" y="17"/>
                      <a:pt x="10" y="16"/>
                    </a:cubicBezTo>
                    <a:cubicBezTo>
                      <a:pt x="11" y="16"/>
                      <a:pt x="12" y="15"/>
                      <a:pt x="13" y="14"/>
                    </a:cubicBezTo>
                    <a:cubicBezTo>
                      <a:pt x="13" y="14"/>
                      <a:pt x="13" y="14"/>
                      <a:pt x="13" y="62"/>
                    </a:cubicBezTo>
                    <a:cubicBezTo>
                      <a:pt x="13" y="62"/>
                      <a:pt x="13" y="62"/>
                      <a:pt x="27" y="62"/>
                    </a:cubicBezTo>
                    <a:cubicBezTo>
                      <a:pt x="27" y="62"/>
                      <a:pt x="27" y="62"/>
                      <a:pt x="27" y="0"/>
                    </a:cubicBezTo>
                    <a:cubicBezTo>
                      <a:pt x="19" y="0"/>
                      <a:pt x="19" y="0"/>
                      <a:pt x="19" y="0"/>
                    </a:cubicBezTo>
                    <a:cubicBezTo>
                      <a:pt x="16" y="1"/>
                      <a:pt x="13" y="3"/>
                      <a:pt x="10" y="5"/>
                    </a:cubicBezTo>
                    <a:cubicBezTo>
                      <a:pt x="7" y="6"/>
                      <a:pt x="4" y="8"/>
                      <a:pt x="0" y="9"/>
                    </a:cubicBezTo>
                    <a:cubicBezTo>
                      <a:pt x="0" y="9"/>
                      <a:pt x="0" y="9"/>
                      <a:pt x="0" y="2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7" name="Freeform 79"/>
              <p:cNvSpPr>
                <a:spLocks noEditPoints="1"/>
              </p:cNvSpPr>
              <p:nvPr/>
            </p:nvSpPr>
            <p:spPr bwMode="auto">
              <a:xfrm>
                <a:off x="1524207" y="5251891"/>
                <a:ext cx="84750" cy="123254"/>
              </a:xfrm>
              <a:custGeom>
                <a:avLst/>
                <a:gdLst>
                  <a:gd name="T0" fmla="*/ 39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9 w 44"/>
                  <a:gd name="T13" fmla="*/ 56 h 64"/>
                  <a:gd name="T14" fmla="*/ 13 w 44"/>
                  <a:gd name="T15" fmla="*/ 33 h 64"/>
                  <a:gd name="T16" fmla="*/ 22 w 44"/>
                  <a:gd name="T17" fmla="*/ 11 h 64"/>
                  <a:gd name="T18" fmla="*/ 30 w 44"/>
                  <a:gd name="T19" fmla="*/ 32 h 64"/>
                  <a:gd name="T20" fmla="*/ 22 w 44"/>
                  <a:gd name="T21" fmla="*/ 53 h 64"/>
                  <a:gd name="T22" fmla="*/ 13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0"/>
                      <a:pt x="44" y="42"/>
                      <a:pt x="44" y="32"/>
                    </a:cubicBezTo>
                    <a:cubicBezTo>
                      <a:pt x="44" y="11"/>
                      <a:pt x="38" y="0"/>
                      <a:pt x="23" y="0"/>
                    </a:cubicBezTo>
                    <a:cubicBezTo>
                      <a:pt x="15" y="0"/>
                      <a:pt x="9" y="2"/>
                      <a:pt x="5" y="8"/>
                    </a:cubicBezTo>
                    <a:cubicBezTo>
                      <a:pt x="1" y="14"/>
                      <a:pt x="0" y="22"/>
                      <a:pt x="0" y="33"/>
                    </a:cubicBezTo>
                    <a:cubicBezTo>
                      <a:pt x="0" y="54"/>
                      <a:pt x="7" y="64"/>
                      <a:pt x="22" y="64"/>
                    </a:cubicBezTo>
                    <a:cubicBezTo>
                      <a:pt x="29" y="64"/>
                      <a:pt x="35" y="61"/>
                      <a:pt x="39" y="56"/>
                    </a:cubicBezTo>
                    <a:close/>
                    <a:moveTo>
                      <a:pt x="13" y="33"/>
                    </a:moveTo>
                    <a:cubicBezTo>
                      <a:pt x="13" y="18"/>
                      <a:pt x="16" y="11"/>
                      <a:pt x="22" y="11"/>
                    </a:cubicBezTo>
                    <a:cubicBezTo>
                      <a:pt x="27" y="11"/>
                      <a:pt x="30" y="17"/>
                      <a:pt x="30" y="32"/>
                    </a:cubicBezTo>
                    <a:cubicBezTo>
                      <a:pt x="30" y="46"/>
                      <a:pt x="27" y="53"/>
                      <a:pt x="22" y="53"/>
                    </a:cubicBezTo>
                    <a:cubicBezTo>
                      <a:pt x="16" y="53"/>
                      <a:pt x="13" y="46"/>
                      <a:pt x="13"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8" name="Freeform 84"/>
              <p:cNvSpPr>
                <a:spLocks/>
              </p:cNvSpPr>
              <p:nvPr/>
            </p:nvSpPr>
            <p:spPr bwMode="auto">
              <a:xfrm>
                <a:off x="2023746" y="5251891"/>
                <a:ext cx="52154" cy="119989"/>
              </a:xfrm>
              <a:custGeom>
                <a:avLst/>
                <a:gdLst>
                  <a:gd name="T0" fmla="*/ 27 w 27"/>
                  <a:gd name="T1" fmla="*/ 62 h 62"/>
                  <a:gd name="T2" fmla="*/ 27 w 27"/>
                  <a:gd name="T3" fmla="*/ 0 h 62"/>
                  <a:gd name="T4" fmla="*/ 18 w 27"/>
                  <a:gd name="T5" fmla="*/ 0 h 62"/>
                  <a:gd name="T6" fmla="*/ 10 w 27"/>
                  <a:gd name="T7" fmla="*/ 5 h 62"/>
                  <a:gd name="T8" fmla="*/ 0 w 27"/>
                  <a:gd name="T9" fmla="*/ 9 h 62"/>
                  <a:gd name="T10" fmla="*/ 0 w 27"/>
                  <a:gd name="T11" fmla="*/ 20 h 62"/>
                  <a:gd name="T12" fmla="*/ 4 w 27"/>
                  <a:gd name="T13" fmla="*/ 20 h 62"/>
                  <a:gd name="T14" fmla="*/ 7 w 27"/>
                  <a:gd name="T15" fmla="*/ 18 h 62"/>
                  <a:gd name="T16" fmla="*/ 10 w 27"/>
                  <a:gd name="T17" fmla="*/ 16 h 62"/>
                  <a:gd name="T18" fmla="*/ 13 w 27"/>
                  <a:gd name="T19" fmla="*/ 14 h 62"/>
                  <a:gd name="T20" fmla="*/ 13 w 27"/>
                  <a:gd name="T21" fmla="*/ 62 h 62"/>
                  <a:gd name="T22" fmla="*/ 27 w 27"/>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27" y="62"/>
                    </a:moveTo>
                    <a:cubicBezTo>
                      <a:pt x="27" y="62"/>
                      <a:pt x="27" y="62"/>
                      <a:pt x="27" y="0"/>
                    </a:cubicBezTo>
                    <a:cubicBezTo>
                      <a:pt x="18" y="0"/>
                      <a:pt x="18" y="0"/>
                      <a:pt x="18" y="0"/>
                    </a:cubicBezTo>
                    <a:cubicBezTo>
                      <a:pt x="16" y="1"/>
                      <a:pt x="13" y="3"/>
                      <a:pt x="10" y="5"/>
                    </a:cubicBezTo>
                    <a:cubicBezTo>
                      <a:pt x="7" y="6"/>
                      <a:pt x="4" y="8"/>
                      <a:pt x="0" y="9"/>
                    </a:cubicBezTo>
                    <a:cubicBezTo>
                      <a:pt x="0" y="9"/>
                      <a:pt x="0" y="9"/>
                      <a:pt x="0" y="20"/>
                    </a:cubicBezTo>
                    <a:cubicBezTo>
                      <a:pt x="1" y="20"/>
                      <a:pt x="2" y="20"/>
                      <a:pt x="4" y="20"/>
                    </a:cubicBezTo>
                    <a:cubicBezTo>
                      <a:pt x="5" y="19"/>
                      <a:pt x="6" y="19"/>
                      <a:pt x="7" y="18"/>
                    </a:cubicBezTo>
                    <a:cubicBezTo>
                      <a:pt x="8" y="18"/>
                      <a:pt x="9" y="17"/>
                      <a:pt x="10" y="16"/>
                    </a:cubicBezTo>
                    <a:cubicBezTo>
                      <a:pt x="11" y="16"/>
                      <a:pt x="12" y="15"/>
                      <a:pt x="13" y="14"/>
                    </a:cubicBezTo>
                    <a:cubicBezTo>
                      <a:pt x="13" y="14"/>
                      <a:pt x="13" y="14"/>
                      <a:pt x="13" y="62"/>
                    </a:cubicBezTo>
                    <a:cubicBezTo>
                      <a:pt x="13" y="62"/>
                      <a:pt x="13" y="62"/>
                      <a:pt x="27"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59" name="Freeform 85"/>
              <p:cNvSpPr>
                <a:spLocks noEditPoints="1"/>
              </p:cNvSpPr>
              <p:nvPr/>
            </p:nvSpPr>
            <p:spPr bwMode="auto">
              <a:xfrm>
                <a:off x="2102792" y="5251891"/>
                <a:ext cx="87195" cy="123254"/>
              </a:xfrm>
              <a:custGeom>
                <a:avLst/>
                <a:gdLst>
                  <a:gd name="T0" fmla="*/ 23 w 45"/>
                  <a:gd name="T1" fmla="*/ 64 h 64"/>
                  <a:gd name="T2" fmla="*/ 39 w 45"/>
                  <a:gd name="T3" fmla="*/ 56 h 64"/>
                  <a:gd name="T4" fmla="*/ 45 w 45"/>
                  <a:gd name="T5" fmla="*/ 32 h 64"/>
                  <a:gd name="T6" fmla="*/ 23 w 45"/>
                  <a:gd name="T7" fmla="*/ 0 h 64"/>
                  <a:gd name="T8" fmla="*/ 6 w 45"/>
                  <a:gd name="T9" fmla="*/ 8 h 64"/>
                  <a:gd name="T10" fmla="*/ 0 w 45"/>
                  <a:gd name="T11" fmla="*/ 33 h 64"/>
                  <a:gd name="T12" fmla="*/ 23 w 45"/>
                  <a:gd name="T13" fmla="*/ 64 h 64"/>
                  <a:gd name="T14" fmla="*/ 23 w 45"/>
                  <a:gd name="T15" fmla="*/ 11 h 64"/>
                  <a:gd name="T16" fmla="*/ 31 w 45"/>
                  <a:gd name="T17" fmla="*/ 32 h 64"/>
                  <a:gd name="T18" fmla="*/ 23 w 45"/>
                  <a:gd name="T19" fmla="*/ 53 h 64"/>
                  <a:gd name="T20" fmla="*/ 14 w 45"/>
                  <a:gd name="T21" fmla="*/ 33 h 64"/>
                  <a:gd name="T22" fmla="*/ 23 w 45"/>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64"/>
                    </a:moveTo>
                    <a:cubicBezTo>
                      <a:pt x="30" y="64"/>
                      <a:pt x="35" y="61"/>
                      <a:pt x="39" y="56"/>
                    </a:cubicBezTo>
                    <a:cubicBezTo>
                      <a:pt x="43" y="50"/>
                      <a:pt x="45" y="42"/>
                      <a:pt x="45" y="32"/>
                    </a:cubicBezTo>
                    <a:cubicBezTo>
                      <a:pt x="45" y="11"/>
                      <a:pt x="38" y="0"/>
                      <a:pt x="23" y="0"/>
                    </a:cubicBezTo>
                    <a:cubicBezTo>
                      <a:pt x="16" y="0"/>
                      <a:pt x="10" y="2"/>
                      <a:pt x="6" y="8"/>
                    </a:cubicBezTo>
                    <a:cubicBezTo>
                      <a:pt x="2" y="14"/>
                      <a:pt x="0" y="22"/>
                      <a:pt x="0" y="33"/>
                    </a:cubicBezTo>
                    <a:cubicBezTo>
                      <a:pt x="0" y="54"/>
                      <a:pt x="8" y="64"/>
                      <a:pt x="23" y="64"/>
                    </a:cubicBezTo>
                    <a:close/>
                    <a:moveTo>
                      <a:pt x="23" y="11"/>
                    </a:moveTo>
                    <a:cubicBezTo>
                      <a:pt x="28" y="11"/>
                      <a:pt x="31" y="17"/>
                      <a:pt x="31" y="32"/>
                    </a:cubicBezTo>
                    <a:cubicBezTo>
                      <a:pt x="31" y="46"/>
                      <a:pt x="28" y="53"/>
                      <a:pt x="23" y="53"/>
                    </a:cubicBezTo>
                    <a:cubicBezTo>
                      <a:pt x="17" y="53"/>
                      <a:pt x="14" y="46"/>
                      <a:pt x="14" y="33"/>
                    </a:cubicBezTo>
                    <a:cubicBezTo>
                      <a:pt x="14" y="18"/>
                      <a:pt x="17" y="11"/>
                      <a:pt x="23"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0" name="Freeform 86"/>
              <p:cNvSpPr>
                <a:spLocks/>
              </p:cNvSpPr>
              <p:nvPr/>
            </p:nvSpPr>
            <p:spPr bwMode="auto">
              <a:xfrm>
                <a:off x="2218509" y="5280459"/>
                <a:ext cx="17928" cy="87339"/>
              </a:xfrm>
              <a:custGeom>
                <a:avLst/>
                <a:gdLst>
                  <a:gd name="T0" fmla="*/ 9 w 9"/>
                  <a:gd name="T1" fmla="*/ 45 h 45"/>
                  <a:gd name="T2" fmla="*/ 2 w 9"/>
                  <a:gd name="T3" fmla="*/ 0 h 45"/>
                  <a:gd name="T4" fmla="*/ 0 w 9"/>
                  <a:gd name="T5" fmla="*/ 18 h 45"/>
                  <a:gd name="T6" fmla="*/ 9 w 9"/>
                  <a:gd name="T7" fmla="*/ 45 h 45"/>
                </a:gdLst>
                <a:ahLst/>
                <a:cxnLst>
                  <a:cxn ang="0">
                    <a:pos x="T0" y="T1"/>
                  </a:cxn>
                  <a:cxn ang="0">
                    <a:pos x="T2" y="T3"/>
                  </a:cxn>
                  <a:cxn ang="0">
                    <a:pos x="T4" y="T5"/>
                  </a:cxn>
                  <a:cxn ang="0">
                    <a:pos x="T6" y="T7"/>
                  </a:cxn>
                </a:cxnLst>
                <a:rect l="0" t="0" r="r" b="b"/>
                <a:pathLst>
                  <a:path w="9" h="45">
                    <a:moveTo>
                      <a:pt x="9" y="45"/>
                    </a:moveTo>
                    <a:cubicBezTo>
                      <a:pt x="7" y="30"/>
                      <a:pt x="5" y="15"/>
                      <a:pt x="2" y="0"/>
                    </a:cubicBezTo>
                    <a:cubicBezTo>
                      <a:pt x="0" y="5"/>
                      <a:pt x="0" y="10"/>
                      <a:pt x="0" y="18"/>
                    </a:cubicBezTo>
                    <a:cubicBezTo>
                      <a:pt x="0" y="31"/>
                      <a:pt x="3" y="41"/>
                      <a:pt x="9" y="4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1" name="Freeform 87"/>
              <p:cNvSpPr>
                <a:spLocks/>
              </p:cNvSpPr>
              <p:nvPr/>
            </p:nvSpPr>
            <p:spPr bwMode="auto">
              <a:xfrm>
                <a:off x="-376160" y="5396366"/>
                <a:ext cx="52154" cy="121621"/>
              </a:xfrm>
              <a:custGeom>
                <a:avLst/>
                <a:gdLst>
                  <a:gd name="T0" fmla="*/ 27 w 27"/>
                  <a:gd name="T1" fmla="*/ 0 h 63"/>
                  <a:gd name="T2" fmla="*/ 19 w 27"/>
                  <a:gd name="T3" fmla="*/ 0 h 63"/>
                  <a:gd name="T4" fmla="*/ 10 w 27"/>
                  <a:gd name="T5" fmla="*/ 5 h 63"/>
                  <a:gd name="T6" fmla="*/ 0 w 27"/>
                  <a:gd name="T7" fmla="*/ 9 h 63"/>
                  <a:gd name="T8" fmla="*/ 0 w 27"/>
                  <a:gd name="T9" fmla="*/ 20 h 63"/>
                  <a:gd name="T10" fmla="*/ 4 w 27"/>
                  <a:gd name="T11" fmla="*/ 20 h 63"/>
                  <a:gd name="T12" fmla="*/ 7 w 27"/>
                  <a:gd name="T13" fmla="*/ 18 h 63"/>
                  <a:gd name="T14" fmla="*/ 10 w 27"/>
                  <a:gd name="T15" fmla="*/ 17 h 63"/>
                  <a:gd name="T16" fmla="*/ 13 w 27"/>
                  <a:gd name="T17" fmla="*/ 15 h 63"/>
                  <a:gd name="T18" fmla="*/ 13 w 27"/>
                  <a:gd name="T19" fmla="*/ 63 h 63"/>
                  <a:gd name="T20" fmla="*/ 27 w 27"/>
                  <a:gd name="T21" fmla="*/ 63 h 63"/>
                  <a:gd name="T22" fmla="*/ 27 w 27"/>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0"/>
                    </a:move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7" y="18"/>
                    </a:cubicBezTo>
                    <a:cubicBezTo>
                      <a:pt x="8" y="18"/>
                      <a:pt x="9" y="17"/>
                      <a:pt x="10" y="17"/>
                    </a:cubicBezTo>
                    <a:cubicBezTo>
                      <a:pt x="11" y="17"/>
                      <a:pt x="12" y="16"/>
                      <a:pt x="13" y="15"/>
                    </a:cubicBezTo>
                    <a:cubicBezTo>
                      <a:pt x="13" y="15"/>
                      <a:pt x="13" y="15"/>
                      <a:pt x="13" y="63"/>
                    </a:cubicBezTo>
                    <a:cubicBezTo>
                      <a:pt x="13" y="63"/>
                      <a:pt x="13" y="63"/>
                      <a:pt x="27" y="63"/>
                    </a:cubicBezTo>
                    <a:cubicBezTo>
                      <a:pt x="27" y="63"/>
                      <a:pt x="27" y="63"/>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2" name="Freeform 88"/>
              <p:cNvSpPr>
                <a:spLocks noEditPoints="1"/>
              </p:cNvSpPr>
              <p:nvPr/>
            </p:nvSpPr>
            <p:spPr bwMode="auto">
              <a:xfrm>
                <a:off x="-297114" y="5398815"/>
                <a:ext cx="84750" cy="123254"/>
              </a:xfrm>
              <a:custGeom>
                <a:avLst/>
                <a:gdLst>
                  <a:gd name="T0" fmla="*/ 6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6 w 44"/>
                  <a:gd name="T13" fmla="*/ 8 h 64"/>
                  <a:gd name="T14" fmla="*/ 22 w 44"/>
                  <a:gd name="T15" fmla="*/ 11 h 64"/>
                  <a:gd name="T16" fmla="*/ 31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6" y="8"/>
                    </a:moveTo>
                    <a:cubicBezTo>
                      <a:pt x="2" y="15"/>
                      <a:pt x="0" y="22"/>
                      <a:pt x="0" y="33"/>
                    </a:cubicBezTo>
                    <a:cubicBezTo>
                      <a:pt x="0" y="54"/>
                      <a:pt x="8" y="64"/>
                      <a:pt x="22" y="64"/>
                    </a:cubicBezTo>
                    <a:cubicBezTo>
                      <a:pt x="30" y="64"/>
                      <a:pt x="35" y="61"/>
                      <a:pt x="39" y="56"/>
                    </a:cubicBezTo>
                    <a:cubicBezTo>
                      <a:pt x="43" y="50"/>
                      <a:pt x="44" y="42"/>
                      <a:pt x="44" y="32"/>
                    </a:cubicBezTo>
                    <a:cubicBezTo>
                      <a:pt x="44" y="11"/>
                      <a:pt x="38" y="0"/>
                      <a:pt x="23" y="0"/>
                    </a:cubicBezTo>
                    <a:cubicBezTo>
                      <a:pt x="16" y="0"/>
                      <a:pt x="10" y="3"/>
                      <a:pt x="6" y="8"/>
                    </a:cubicBezTo>
                    <a:close/>
                    <a:moveTo>
                      <a:pt x="22" y="11"/>
                    </a:moveTo>
                    <a:cubicBezTo>
                      <a:pt x="28" y="11"/>
                      <a:pt x="31" y="17"/>
                      <a:pt x="31" y="32"/>
                    </a:cubicBezTo>
                    <a:cubicBezTo>
                      <a:pt x="31"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3" name="Freeform 89"/>
              <p:cNvSpPr>
                <a:spLocks noEditPoints="1"/>
              </p:cNvSpPr>
              <p:nvPr/>
            </p:nvSpPr>
            <p:spPr bwMode="auto">
              <a:xfrm>
                <a:off x="-183026" y="5398815"/>
                <a:ext cx="86380" cy="123254"/>
              </a:xfrm>
              <a:custGeom>
                <a:avLst/>
                <a:gdLst>
                  <a:gd name="T0" fmla="*/ 23 w 45"/>
                  <a:gd name="T1" fmla="*/ 0 h 64"/>
                  <a:gd name="T2" fmla="*/ 6 w 45"/>
                  <a:gd name="T3" fmla="*/ 8 h 64"/>
                  <a:gd name="T4" fmla="*/ 0 w 45"/>
                  <a:gd name="T5" fmla="*/ 33 h 64"/>
                  <a:gd name="T6" fmla="*/ 22 w 45"/>
                  <a:gd name="T7" fmla="*/ 64 h 64"/>
                  <a:gd name="T8" fmla="*/ 39 w 45"/>
                  <a:gd name="T9" fmla="*/ 56 h 64"/>
                  <a:gd name="T10" fmla="*/ 45 w 45"/>
                  <a:gd name="T11" fmla="*/ 32 h 64"/>
                  <a:gd name="T12" fmla="*/ 23 w 45"/>
                  <a:gd name="T13" fmla="*/ 0 h 64"/>
                  <a:gd name="T14" fmla="*/ 22 w 45"/>
                  <a:gd name="T15" fmla="*/ 53 h 64"/>
                  <a:gd name="T16" fmla="*/ 14 w 45"/>
                  <a:gd name="T17" fmla="*/ 33 h 64"/>
                  <a:gd name="T18" fmla="*/ 22 w 45"/>
                  <a:gd name="T19" fmla="*/ 11 h 64"/>
                  <a:gd name="T20" fmla="*/ 31 w 45"/>
                  <a:gd name="T21" fmla="*/ 32 h 64"/>
                  <a:gd name="T22" fmla="*/ 22 w 45"/>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0"/>
                    </a:moveTo>
                    <a:cubicBezTo>
                      <a:pt x="16" y="0"/>
                      <a:pt x="10" y="3"/>
                      <a:pt x="6" y="8"/>
                    </a:cubicBezTo>
                    <a:cubicBezTo>
                      <a:pt x="2" y="15"/>
                      <a:pt x="0" y="22"/>
                      <a:pt x="0" y="33"/>
                    </a:cubicBezTo>
                    <a:cubicBezTo>
                      <a:pt x="0" y="54"/>
                      <a:pt x="8" y="64"/>
                      <a:pt x="22" y="64"/>
                    </a:cubicBezTo>
                    <a:cubicBezTo>
                      <a:pt x="30" y="64"/>
                      <a:pt x="35" y="61"/>
                      <a:pt x="39" y="56"/>
                    </a:cubicBezTo>
                    <a:cubicBezTo>
                      <a:pt x="43" y="50"/>
                      <a:pt x="45" y="42"/>
                      <a:pt x="45" y="32"/>
                    </a:cubicBezTo>
                    <a:cubicBezTo>
                      <a:pt x="45" y="11"/>
                      <a:pt x="38" y="0"/>
                      <a:pt x="23" y="0"/>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4" name="Freeform 90"/>
              <p:cNvSpPr>
                <a:spLocks/>
              </p:cNvSpPr>
              <p:nvPr/>
            </p:nvSpPr>
            <p:spPr bwMode="auto">
              <a:xfrm>
                <a:off x="-69754" y="5396366"/>
                <a:ext cx="52154" cy="121621"/>
              </a:xfrm>
              <a:custGeom>
                <a:avLst/>
                <a:gdLst>
                  <a:gd name="T0" fmla="*/ 27 w 27"/>
                  <a:gd name="T1" fmla="*/ 63 h 63"/>
                  <a:gd name="T2" fmla="*/ 27 w 27"/>
                  <a:gd name="T3" fmla="*/ 0 h 63"/>
                  <a:gd name="T4" fmla="*/ 19 w 27"/>
                  <a:gd name="T5" fmla="*/ 0 h 63"/>
                  <a:gd name="T6" fmla="*/ 10 w 27"/>
                  <a:gd name="T7" fmla="*/ 5 h 63"/>
                  <a:gd name="T8" fmla="*/ 0 w 27"/>
                  <a:gd name="T9" fmla="*/ 9 h 63"/>
                  <a:gd name="T10" fmla="*/ 0 w 27"/>
                  <a:gd name="T11" fmla="*/ 20 h 63"/>
                  <a:gd name="T12" fmla="*/ 4 w 27"/>
                  <a:gd name="T13" fmla="*/ 20 h 63"/>
                  <a:gd name="T14" fmla="*/ 8 w 27"/>
                  <a:gd name="T15" fmla="*/ 18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9" y="18"/>
                      <a:pt x="10" y="17"/>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5" name="Freeform 96"/>
              <p:cNvSpPr>
                <a:spLocks/>
              </p:cNvSpPr>
              <p:nvPr/>
            </p:nvSpPr>
            <p:spPr bwMode="auto">
              <a:xfrm>
                <a:off x="478679" y="5396366"/>
                <a:ext cx="49710" cy="121621"/>
              </a:xfrm>
              <a:custGeom>
                <a:avLst/>
                <a:gdLst>
                  <a:gd name="T0" fmla="*/ 26 w 26"/>
                  <a:gd name="T1" fmla="*/ 63 h 63"/>
                  <a:gd name="T2" fmla="*/ 26 w 26"/>
                  <a:gd name="T3" fmla="*/ 0 h 63"/>
                  <a:gd name="T4" fmla="*/ 18 w 26"/>
                  <a:gd name="T5" fmla="*/ 0 h 63"/>
                  <a:gd name="T6" fmla="*/ 10 w 26"/>
                  <a:gd name="T7" fmla="*/ 5 h 63"/>
                  <a:gd name="T8" fmla="*/ 0 w 26"/>
                  <a:gd name="T9" fmla="*/ 9 h 63"/>
                  <a:gd name="T10" fmla="*/ 0 w 26"/>
                  <a:gd name="T11" fmla="*/ 20 h 63"/>
                  <a:gd name="T12" fmla="*/ 3 w 26"/>
                  <a:gd name="T13" fmla="*/ 20 h 63"/>
                  <a:gd name="T14" fmla="*/ 7 w 26"/>
                  <a:gd name="T15" fmla="*/ 18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5"/>
                    </a:cubicBezTo>
                    <a:cubicBezTo>
                      <a:pt x="6" y="6"/>
                      <a:pt x="3" y="8"/>
                      <a:pt x="0" y="9"/>
                    </a:cubicBezTo>
                    <a:cubicBezTo>
                      <a:pt x="0" y="9"/>
                      <a:pt x="0" y="9"/>
                      <a:pt x="0" y="20"/>
                    </a:cubicBezTo>
                    <a:cubicBezTo>
                      <a:pt x="1" y="20"/>
                      <a:pt x="1" y="20"/>
                      <a:pt x="3" y="20"/>
                    </a:cubicBezTo>
                    <a:cubicBezTo>
                      <a:pt x="4" y="19"/>
                      <a:pt x="5" y="19"/>
                      <a:pt x="7" y="18"/>
                    </a:cubicBezTo>
                    <a:cubicBezTo>
                      <a:pt x="8" y="18"/>
                      <a:pt x="9" y="17"/>
                      <a:pt x="10" y="17"/>
                    </a:cubicBezTo>
                    <a:cubicBezTo>
                      <a:pt x="11" y="17"/>
                      <a:pt x="11" y="16"/>
                      <a:pt x="12" y="15"/>
                    </a:cubicBezTo>
                    <a:cubicBezTo>
                      <a:pt x="12" y="15"/>
                      <a:pt x="12" y="15"/>
                      <a:pt x="12" y="63"/>
                    </a:cubicBezTo>
                    <a:cubicBezTo>
                      <a:pt x="12" y="63"/>
                      <a:pt x="12" y="63"/>
                      <a:pt x="26" y="6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6" name="Freeform 97"/>
              <p:cNvSpPr>
                <a:spLocks/>
              </p:cNvSpPr>
              <p:nvPr/>
            </p:nvSpPr>
            <p:spPr bwMode="auto">
              <a:xfrm>
                <a:off x="557725" y="5396366"/>
                <a:ext cx="49710" cy="121621"/>
              </a:xfrm>
              <a:custGeom>
                <a:avLst/>
                <a:gdLst>
                  <a:gd name="T0" fmla="*/ 7 w 26"/>
                  <a:gd name="T1" fmla="*/ 18 h 63"/>
                  <a:gd name="T2" fmla="*/ 10 w 26"/>
                  <a:gd name="T3" fmla="*/ 17 h 63"/>
                  <a:gd name="T4" fmla="*/ 13 w 26"/>
                  <a:gd name="T5" fmla="*/ 15 h 63"/>
                  <a:gd name="T6" fmla="*/ 13 w 26"/>
                  <a:gd name="T7" fmla="*/ 63 h 63"/>
                  <a:gd name="T8" fmla="*/ 26 w 26"/>
                  <a:gd name="T9" fmla="*/ 63 h 63"/>
                  <a:gd name="T10" fmla="*/ 26 w 26"/>
                  <a:gd name="T11" fmla="*/ 0 h 63"/>
                  <a:gd name="T12" fmla="*/ 18 w 26"/>
                  <a:gd name="T13" fmla="*/ 0 h 63"/>
                  <a:gd name="T14" fmla="*/ 10 w 26"/>
                  <a:gd name="T15" fmla="*/ 5 h 63"/>
                  <a:gd name="T16" fmla="*/ 0 w 26"/>
                  <a:gd name="T17" fmla="*/ 9 h 63"/>
                  <a:gd name="T18" fmla="*/ 0 w 26"/>
                  <a:gd name="T19" fmla="*/ 20 h 63"/>
                  <a:gd name="T20" fmla="*/ 4 w 26"/>
                  <a:gd name="T21" fmla="*/ 20 h 63"/>
                  <a:gd name="T22" fmla="*/ 7 w 26"/>
                  <a:gd name="T23"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7" y="18"/>
                    </a:moveTo>
                    <a:cubicBezTo>
                      <a:pt x="8" y="18"/>
                      <a:pt x="9" y="17"/>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5"/>
                    </a:cubicBezTo>
                    <a:cubicBezTo>
                      <a:pt x="6" y="6"/>
                      <a:pt x="4" y="8"/>
                      <a:pt x="0" y="9"/>
                    </a:cubicBezTo>
                    <a:cubicBezTo>
                      <a:pt x="0" y="9"/>
                      <a:pt x="0" y="9"/>
                      <a:pt x="0" y="20"/>
                    </a:cubicBezTo>
                    <a:cubicBezTo>
                      <a:pt x="1" y="20"/>
                      <a:pt x="2" y="20"/>
                      <a:pt x="4" y="20"/>
                    </a:cubicBezTo>
                    <a:cubicBezTo>
                      <a:pt x="4" y="19"/>
                      <a:pt x="5"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7" name="Freeform 101"/>
              <p:cNvSpPr>
                <a:spLocks/>
              </p:cNvSpPr>
              <p:nvPr/>
            </p:nvSpPr>
            <p:spPr bwMode="auto">
              <a:xfrm>
                <a:off x="943177" y="5396366"/>
                <a:ext cx="52154" cy="121621"/>
              </a:xfrm>
              <a:custGeom>
                <a:avLst/>
                <a:gdLst>
                  <a:gd name="T0" fmla="*/ 0 w 27"/>
                  <a:gd name="T1" fmla="*/ 9 h 63"/>
                  <a:gd name="T2" fmla="*/ 0 w 27"/>
                  <a:gd name="T3" fmla="*/ 20 h 63"/>
                  <a:gd name="T4" fmla="*/ 4 w 27"/>
                  <a:gd name="T5" fmla="*/ 20 h 63"/>
                  <a:gd name="T6" fmla="*/ 7 w 27"/>
                  <a:gd name="T7" fmla="*/ 18 h 63"/>
                  <a:gd name="T8" fmla="*/ 10 w 27"/>
                  <a:gd name="T9" fmla="*/ 17 h 63"/>
                  <a:gd name="T10" fmla="*/ 13 w 27"/>
                  <a:gd name="T11" fmla="*/ 15 h 63"/>
                  <a:gd name="T12" fmla="*/ 13 w 27"/>
                  <a:gd name="T13" fmla="*/ 63 h 63"/>
                  <a:gd name="T14" fmla="*/ 27 w 27"/>
                  <a:gd name="T15" fmla="*/ 63 h 63"/>
                  <a:gd name="T16" fmla="*/ 27 w 27"/>
                  <a:gd name="T17" fmla="*/ 0 h 63"/>
                  <a:gd name="T18" fmla="*/ 19 w 27"/>
                  <a:gd name="T19" fmla="*/ 0 h 63"/>
                  <a:gd name="T20" fmla="*/ 10 w 27"/>
                  <a:gd name="T21" fmla="*/ 5 h 63"/>
                  <a:gd name="T22" fmla="*/ 0 w 2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9"/>
                    </a:moveTo>
                    <a:cubicBezTo>
                      <a:pt x="0" y="9"/>
                      <a:pt x="0" y="9"/>
                      <a:pt x="0" y="20"/>
                    </a:cubicBezTo>
                    <a:cubicBezTo>
                      <a:pt x="1" y="20"/>
                      <a:pt x="2" y="20"/>
                      <a:pt x="4" y="20"/>
                    </a:cubicBezTo>
                    <a:cubicBezTo>
                      <a:pt x="5" y="19"/>
                      <a:pt x="6" y="19"/>
                      <a:pt x="7" y="18"/>
                    </a:cubicBezTo>
                    <a:cubicBezTo>
                      <a:pt x="8" y="18"/>
                      <a:pt x="9" y="17"/>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5"/>
                    </a:cubicBezTo>
                    <a:cubicBezTo>
                      <a:pt x="7" y="6"/>
                      <a:pt x="4" y="8"/>
                      <a:pt x="0" y="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8" name="Freeform 105"/>
              <p:cNvSpPr>
                <a:spLocks noEditPoints="1"/>
              </p:cNvSpPr>
              <p:nvPr/>
            </p:nvSpPr>
            <p:spPr bwMode="auto">
              <a:xfrm>
                <a:off x="1364485" y="5398815"/>
                <a:ext cx="86380" cy="123254"/>
              </a:xfrm>
              <a:custGeom>
                <a:avLst/>
                <a:gdLst>
                  <a:gd name="T0" fmla="*/ 23 w 45"/>
                  <a:gd name="T1" fmla="*/ 0 h 64"/>
                  <a:gd name="T2" fmla="*/ 6 w 45"/>
                  <a:gd name="T3" fmla="*/ 8 h 64"/>
                  <a:gd name="T4" fmla="*/ 0 w 45"/>
                  <a:gd name="T5" fmla="*/ 33 h 64"/>
                  <a:gd name="T6" fmla="*/ 23 w 45"/>
                  <a:gd name="T7" fmla="*/ 64 h 64"/>
                  <a:gd name="T8" fmla="*/ 39 w 45"/>
                  <a:gd name="T9" fmla="*/ 56 h 64"/>
                  <a:gd name="T10" fmla="*/ 45 w 45"/>
                  <a:gd name="T11" fmla="*/ 32 h 64"/>
                  <a:gd name="T12" fmla="*/ 23 w 45"/>
                  <a:gd name="T13" fmla="*/ 0 h 64"/>
                  <a:gd name="T14" fmla="*/ 23 w 45"/>
                  <a:gd name="T15" fmla="*/ 53 h 64"/>
                  <a:gd name="T16" fmla="*/ 14 w 45"/>
                  <a:gd name="T17" fmla="*/ 33 h 64"/>
                  <a:gd name="T18" fmla="*/ 23 w 45"/>
                  <a:gd name="T19" fmla="*/ 11 h 64"/>
                  <a:gd name="T20" fmla="*/ 31 w 45"/>
                  <a:gd name="T21" fmla="*/ 32 h 64"/>
                  <a:gd name="T22" fmla="*/ 23 w 45"/>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0"/>
                    </a:moveTo>
                    <a:cubicBezTo>
                      <a:pt x="16" y="0"/>
                      <a:pt x="10" y="3"/>
                      <a:pt x="6" y="8"/>
                    </a:cubicBezTo>
                    <a:cubicBezTo>
                      <a:pt x="2" y="15"/>
                      <a:pt x="0" y="22"/>
                      <a:pt x="0" y="33"/>
                    </a:cubicBezTo>
                    <a:cubicBezTo>
                      <a:pt x="0" y="54"/>
                      <a:pt x="8" y="64"/>
                      <a:pt x="23" y="64"/>
                    </a:cubicBezTo>
                    <a:cubicBezTo>
                      <a:pt x="30" y="64"/>
                      <a:pt x="35" y="61"/>
                      <a:pt x="39" y="56"/>
                    </a:cubicBezTo>
                    <a:cubicBezTo>
                      <a:pt x="43" y="50"/>
                      <a:pt x="45" y="42"/>
                      <a:pt x="45" y="32"/>
                    </a:cubicBezTo>
                    <a:cubicBezTo>
                      <a:pt x="45" y="11"/>
                      <a:pt x="38" y="0"/>
                      <a:pt x="23" y="0"/>
                    </a:cubicBezTo>
                    <a:close/>
                    <a:moveTo>
                      <a:pt x="23" y="53"/>
                    </a:moveTo>
                    <a:cubicBezTo>
                      <a:pt x="17" y="53"/>
                      <a:pt x="14" y="47"/>
                      <a:pt x="14" y="33"/>
                    </a:cubicBezTo>
                    <a:cubicBezTo>
                      <a:pt x="14" y="18"/>
                      <a:pt x="17" y="11"/>
                      <a:pt x="23" y="11"/>
                    </a:cubicBezTo>
                    <a:cubicBezTo>
                      <a:pt x="28" y="11"/>
                      <a:pt x="31" y="17"/>
                      <a:pt x="31" y="32"/>
                    </a:cubicBezTo>
                    <a:cubicBezTo>
                      <a:pt x="31" y="47"/>
                      <a:pt x="28" y="53"/>
                      <a:pt x="23"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69" name="Freeform 106"/>
              <p:cNvSpPr>
                <a:spLocks/>
              </p:cNvSpPr>
              <p:nvPr/>
            </p:nvSpPr>
            <p:spPr bwMode="auto">
              <a:xfrm>
                <a:off x="1477757" y="5396366"/>
                <a:ext cx="52154" cy="121621"/>
              </a:xfrm>
              <a:custGeom>
                <a:avLst/>
                <a:gdLst>
                  <a:gd name="T0" fmla="*/ 0 w 27"/>
                  <a:gd name="T1" fmla="*/ 20 h 63"/>
                  <a:gd name="T2" fmla="*/ 4 w 27"/>
                  <a:gd name="T3" fmla="*/ 20 h 63"/>
                  <a:gd name="T4" fmla="*/ 8 w 27"/>
                  <a:gd name="T5" fmla="*/ 18 h 63"/>
                  <a:gd name="T6" fmla="*/ 10 w 27"/>
                  <a:gd name="T7" fmla="*/ 17 h 63"/>
                  <a:gd name="T8" fmla="*/ 13 w 27"/>
                  <a:gd name="T9" fmla="*/ 15 h 63"/>
                  <a:gd name="T10" fmla="*/ 13 w 27"/>
                  <a:gd name="T11" fmla="*/ 63 h 63"/>
                  <a:gd name="T12" fmla="*/ 27 w 27"/>
                  <a:gd name="T13" fmla="*/ 63 h 63"/>
                  <a:gd name="T14" fmla="*/ 27 w 27"/>
                  <a:gd name="T15" fmla="*/ 0 h 63"/>
                  <a:gd name="T16" fmla="*/ 19 w 27"/>
                  <a:gd name="T17" fmla="*/ 0 h 63"/>
                  <a:gd name="T18" fmla="*/ 10 w 27"/>
                  <a:gd name="T19" fmla="*/ 5 h 63"/>
                  <a:gd name="T20" fmla="*/ 0 w 27"/>
                  <a:gd name="T21" fmla="*/ 9 h 63"/>
                  <a:gd name="T22" fmla="*/ 0 w 27"/>
                  <a:gd name="T23"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0"/>
                    </a:moveTo>
                    <a:cubicBezTo>
                      <a:pt x="1" y="20"/>
                      <a:pt x="2" y="20"/>
                      <a:pt x="4" y="20"/>
                    </a:cubicBezTo>
                    <a:cubicBezTo>
                      <a:pt x="5" y="19"/>
                      <a:pt x="6" y="19"/>
                      <a:pt x="8" y="18"/>
                    </a:cubicBezTo>
                    <a:cubicBezTo>
                      <a:pt x="9" y="18"/>
                      <a:pt x="10" y="17"/>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5"/>
                    </a:cubicBezTo>
                    <a:cubicBezTo>
                      <a:pt x="7" y="6"/>
                      <a:pt x="4" y="8"/>
                      <a:pt x="0" y="9"/>
                    </a:cubicBezTo>
                    <a:cubicBezTo>
                      <a:pt x="0" y="9"/>
                      <a:pt x="0" y="9"/>
                      <a:pt x="0" y="2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0" name="Freeform 107"/>
              <p:cNvSpPr>
                <a:spLocks noEditPoints="1"/>
              </p:cNvSpPr>
              <p:nvPr/>
            </p:nvSpPr>
            <p:spPr bwMode="auto">
              <a:xfrm>
                <a:off x="1559248" y="5398815"/>
                <a:ext cx="84750" cy="123254"/>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3"/>
                      <a:pt x="5" y="8"/>
                    </a:cubicBezTo>
                    <a:cubicBezTo>
                      <a:pt x="2" y="15"/>
                      <a:pt x="0" y="22"/>
                      <a:pt x="0" y="33"/>
                    </a:cubicBezTo>
                    <a:cubicBezTo>
                      <a:pt x="0" y="54"/>
                      <a:pt x="7" y="64"/>
                      <a:pt x="22" y="64"/>
                    </a:cubicBezTo>
                    <a:cubicBezTo>
                      <a:pt x="29" y="64"/>
                      <a:pt x="35" y="61"/>
                      <a:pt x="38" y="56"/>
                    </a:cubicBezTo>
                    <a:cubicBezTo>
                      <a:pt x="42" y="50"/>
                      <a:pt x="44" y="42"/>
                      <a:pt x="44" y="32"/>
                    </a:cubicBezTo>
                    <a:cubicBezTo>
                      <a:pt x="44" y="11"/>
                      <a:pt x="37" y="0"/>
                      <a:pt x="23" y="0"/>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1" name="Freeform 108"/>
              <p:cNvSpPr>
                <a:spLocks noEditPoints="1"/>
              </p:cNvSpPr>
              <p:nvPr/>
            </p:nvSpPr>
            <p:spPr bwMode="auto">
              <a:xfrm>
                <a:off x="1672520" y="5398815"/>
                <a:ext cx="85566" cy="123254"/>
              </a:xfrm>
              <a:custGeom>
                <a:avLst/>
                <a:gdLst>
                  <a:gd name="T0" fmla="*/ 5 w 44"/>
                  <a:gd name="T1" fmla="*/ 8 h 64"/>
                  <a:gd name="T2" fmla="*/ 0 w 44"/>
                  <a:gd name="T3" fmla="*/ 33 h 64"/>
                  <a:gd name="T4" fmla="*/ 22 w 44"/>
                  <a:gd name="T5" fmla="*/ 64 h 64"/>
                  <a:gd name="T6" fmla="*/ 38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5"/>
                      <a:pt x="0" y="22"/>
                      <a:pt x="0" y="33"/>
                    </a:cubicBezTo>
                    <a:cubicBezTo>
                      <a:pt x="0" y="54"/>
                      <a:pt x="7" y="64"/>
                      <a:pt x="22" y="64"/>
                    </a:cubicBezTo>
                    <a:cubicBezTo>
                      <a:pt x="29" y="64"/>
                      <a:pt x="35" y="61"/>
                      <a:pt x="38" y="56"/>
                    </a:cubicBezTo>
                    <a:cubicBezTo>
                      <a:pt x="42" y="50"/>
                      <a:pt x="44" y="42"/>
                      <a:pt x="44" y="32"/>
                    </a:cubicBezTo>
                    <a:cubicBezTo>
                      <a:pt x="44" y="11"/>
                      <a:pt x="38" y="0"/>
                      <a:pt x="23" y="0"/>
                    </a:cubicBezTo>
                    <a:cubicBezTo>
                      <a:pt x="15" y="0"/>
                      <a:pt x="9" y="3"/>
                      <a:pt x="5" y="8"/>
                    </a:cubicBezTo>
                    <a:close/>
                    <a:moveTo>
                      <a:pt x="22" y="11"/>
                    </a:moveTo>
                    <a:cubicBezTo>
                      <a:pt x="27" y="11"/>
                      <a:pt x="30" y="17"/>
                      <a:pt x="30" y="32"/>
                    </a:cubicBezTo>
                    <a:cubicBezTo>
                      <a:pt x="30" y="47"/>
                      <a:pt x="27"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2" name="Freeform 109"/>
              <p:cNvSpPr>
                <a:spLocks noEditPoints="1"/>
              </p:cNvSpPr>
              <p:nvPr/>
            </p:nvSpPr>
            <p:spPr bwMode="auto">
              <a:xfrm>
                <a:off x="1786608" y="5398815"/>
                <a:ext cx="84750" cy="123254"/>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3"/>
                      <a:pt x="5" y="8"/>
                    </a:cubicBezTo>
                    <a:cubicBezTo>
                      <a:pt x="2" y="15"/>
                      <a:pt x="0" y="22"/>
                      <a:pt x="0" y="33"/>
                    </a:cubicBezTo>
                    <a:cubicBezTo>
                      <a:pt x="0" y="54"/>
                      <a:pt x="7" y="64"/>
                      <a:pt x="22" y="64"/>
                    </a:cubicBezTo>
                    <a:cubicBezTo>
                      <a:pt x="29" y="64"/>
                      <a:pt x="35" y="61"/>
                      <a:pt x="38" y="56"/>
                    </a:cubicBezTo>
                    <a:cubicBezTo>
                      <a:pt x="42" y="50"/>
                      <a:pt x="44" y="42"/>
                      <a:pt x="44" y="32"/>
                    </a:cubicBezTo>
                    <a:cubicBezTo>
                      <a:pt x="44" y="11"/>
                      <a:pt x="38" y="0"/>
                      <a:pt x="23" y="0"/>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3" name="Freeform 110"/>
              <p:cNvSpPr>
                <a:spLocks/>
              </p:cNvSpPr>
              <p:nvPr/>
            </p:nvSpPr>
            <p:spPr bwMode="auto">
              <a:xfrm>
                <a:off x="1898250" y="5396366"/>
                <a:ext cx="52154" cy="121621"/>
              </a:xfrm>
              <a:custGeom>
                <a:avLst/>
                <a:gdLst>
                  <a:gd name="T0" fmla="*/ 11 w 27"/>
                  <a:gd name="T1" fmla="*/ 5 h 63"/>
                  <a:gd name="T2" fmla="*/ 0 w 27"/>
                  <a:gd name="T3" fmla="*/ 9 h 63"/>
                  <a:gd name="T4" fmla="*/ 0 w 27"/>
                  <a:gd name="T5" fmla="*/ 20 h 63"/>
                  <a:gd name="T6" fmla="*/ 4 w 27"/>
                  <a:gd name="T7" fmla="*/ 20 h 63"/>
                  <a:gd name="T8" fmla="*/ 8 w 27"/>
                  <a:gd name="T9" fmla="*/ 18 h 63"/>
                  <a:gd name="T10" fmla="*/ 11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1 w 27"/>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1" y="5"/>
                    </a:moveTo>
                    <a:cubicBezTo>
                      <a:pt x="7" y="6"/>
                      <a:pt x="4" y="8"/>
                      <a:pt x="0" y="9"/>
                    </a:cubicBezTo>
                    <a:cubicBezTo>
                      <a:pt x="0" y="9"/>
                      <a:pt x="0" y="9"/>
                      <a:pt x="0" y="20"/>
                    </a:cubicBezTo>
                    <a:cubicBezTo>
                      <a:pt x="1" y="20"/>
                      <a:pt x="2" y="20"/>
                      <a:pt x="4" y="20"/>
                    </a:cubicBezTo>
                    <a:cubicBezTo>
                      <a:pt x="5" y="19"/>
                      <a:pt x="6" y="19"/>
                      <a:pt x="8" y="18"/>
                    </a:cubicBezTo>
                    <a:cubicBezTo>
                      <a:pt x="9" y="18"/>
                      <a:pt x="10" y="17"/>
                      <a:pt x="11" y="17"/>
                    </a:cubicBezTo>
                    <a:cubicBezTo>
                      <a:pt x="12"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1" y="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4" name="Freeform 111"/>
              <p:cNvSpPr>
                <a:spLocks noEditPoints="1"/>
              </p:cNvSpPr>
              <p:nvPr/>
            </p:nvSpPr>
            <p:spPr bwMode="auto">
              <a:xfrm>
                <a:off x="1979741" y="5398815"/>
                <a:ext cx="84750" cy="123254"/>
              </a:xfrm>
              <a:custGeom>
                <a:avLst/>
                <a:gdLst>
                  <a:gd name="T0" fmla="*/ 5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5 w 44"/>
                  <a:gd name="T13" fmla="*/ 8 h 64"/>
                  <a:gd name="T14" fmla="*/ 30 w 44"/>
                  <a:gd name="T15" fmla="*/ 32 h 64"/>
                  <a:gd name="T16" fmla="*/ 22 w 44"/>
                  <a:gd name="T17" fmla="*/ 53 h 64"/>
                  <a:gd name="T18" fmla="*/ 14 w 44"/>
                  <a:gd name="T19" fmla="*/ 33 h 64"/>
                  <a:gd name="T20" fmla="*/ 22 w 44"/>
                  <a:gd name="T21" fmla="*/ 11 h 64"/>
                  <a:gd name="T22" fmla="*/ 30 w 44"/>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5"/>
                      <a:pt x="0" y="22"/>
                      <a:pt x="0" y="33"/>
                    </a:cubicBezTo>
                    <a:cubicBezTo>
                      <a:pt x="0" y="54"/>
                      <a:pt x="7" y="64"/>
                      <a:pt x="22" y="64"/>
                    </a:cubicBezTo>
                    <a:cubicBezTo>
                      <a:pt x="29" y="64"/>
                      <a:pt x="35" y="61"/>
                      <a:pt x="39" y="56"/>
                    </a:cubicBezTo>
                    <a:cubicBezTo>
                      <a:pt x="42" y="50"/>
                      <a:pt x="44" y="42"/>
                      <a:pt x="44" y="32"/>
                    </a:cubicBezTo>
                    <a:cubicBezTo>
                      <a:pt x="44" y="11"/>
                      <a:pt x="38" y="0"/>
                      <a:pt x="23" y="0"/>
                    </a:cubicBezTo>
                    <a:cubicBezTo>
                      <a:pt x="15" y="0"/>
                      <a:pt x="9" y="3"/>
                      <a:pt x="5" y="8"/>
                    </a:cubicBezTo>
                    <a:close/>
                    <a:moveTo>
                      <a:pt x="30" y="32"/>
                    </a:moveTo>
                    <a:cubicBezTo>
                      <a:pt x="30" y="47"/>
                      <a:pt x="28" y="53"/>
                      <a:pt x="22" y="53"/>
                    </a:cubicBezTo>
                    <a:cubicBezTo>
                      <a:pt x="16" y="53"/>
                      <a:pt x="14" y="47"/>
                      <a:pt x="14" y="33"/>
                    </a:cubicBezTo>
                    <a:cubicBezTo>
                      <a:pt x="14" y="18"/>
                      <a:pt x="16" y="11"/>
                      <a:pt x="22" y="11"/>
                    </a:cubicBezTo>
                    <a:cubicBezTo>
                      <a:pt x="28" y="11"/>
                      <a:pt x="30" y="17"/>
                      <a:pt x="30" y="3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5" name="Freeform 112"/>
              <p:cNvSpPr>
                <a:spLocks/>
              </p:cNvSpPr>
              <p:nvPr/>
            </p:nvSpPr>
            <p:spPr bwMode="auto">
              <a:xfrm>
                <a:off x="2093828" y="5396366"/>
                <a:ext cx="51340" cy="121621"/>
              </a:xfrm>
              <a:custGeom>
                <a:avLst/>
                <a:gdLst>
                  <a:gd name="T0" fmla="*/ 27 w 27"/>
                  <a:gd name="T1" fmla="*/ 63 h 63"/>
                  <a:gd name="T2" fmla="*/ 27 w 27"/>
                  <a:gd name="T3" fmla="*/ 0 h 63"/>
                  <a:gd name="T4" fmla="*/ 18 w 27"/>
                  <a:gd name="T5" fmla="*/ 0 h 63"/>
                  <a:gd name="T6" fmla="*/ 10 w 27"/>
                  <a:gd name="T7" fmla="*/ 5 h 63"/>
                  <a:gd name="T8" fmla="*/ 0 w 27"/>
                  <a:gd name="T9" fmla="*/ 9 h 63"/>
                  <a:gd name="T10" fmla="*/ 0 w 27"/>
                  <a:gd name="T11" fmla="*/ 20 h 63"/>
                  <a:gd name="T12" fmla="*/ 3 w 27"/>
                  <a:gd name="T13" fmla="*/ 20 h 63"/>
                  <a:gd name="T14" fmla="*/ 7 w 27"/>
                  <a:gd name="T15" fmla="*/ 18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5" y="2"/>
                      <a:pt x="13" y="4"/>
                      <a:pt x="10" y="5"/>
                    </a:cubicBezTo>
                    <a:cubicBezTo>
                      <a:pt x="6" y="6"/>
                      <a:pt x="3" y="8"/>
                      <a:pt x="0" y="9"/>
                    </a:cubicBezTo>
                    <a:cubicBezTo>
                      <a:pt x="0" y="9"/>
                      <a:pt x="0" y="9"/>
                      <a:pt x="0" y="20"/>
                    </a:cubicBezTo>
                    <a:cubicBezTo>
                      <a:pt x="1" y="20"/>
                      <a:pt x="2" y="20"/>
                      <a:pt x="3" y="20"/>
                    </a:cubicBezTo>
                    <a:cubicBezTo>
                      <a:pt x="4" y="19"/>
                      <a:pt x="5" y="19"/>
                      <a:pt x="7" y="18"/>
                    </a:cubicBezTo>
                    <a:cubicBezTo>
                      <a:pt x="8" y="18"/>
                      <a:pt x="9" y="17"/>
                      <a:pt x="10" y="17"/>
                    </a:cubicBezTo>
                    <a:cubicBezTo>
                      <a:pt x="11" y="17"/>
                      <a:pt x="12" y="16"/>
                      <a:pt x="13" y="15"/>
                    </a:cubicBezTo>
                    <a:cubicBezTo>
                      <a:pt x="13" y="15"/>
                      <a:pt x="13" y="15"/>
                      <a:pt x="13" y="63"/>
                    </a:cubicBezTo>
                    <a:cubicBezTo>
                      <a:pt x="13" y="63"/>
                      <a:pt x="13" y="63"/>
                      <a:pt x="27" y="6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6" name="Freeform 113"/>
              <p:cNvSpPr>
                <a:spLocks noEditPoints="1"/>
              </p:cNvSpPr>
              <p:nvPr/>
            </p:nvSpPr>
            <p:spPr bwMode="auto">
              <a:xfrm>
                <a:off x="2172874" y="5398815"/>
                <a:ext cx="73342" cy="123254"/>
              </a:xfrm>
              <a:custGeom>
                <a:avLst/>
                <a:gdLst>
                  <a:gd name="T0" fmla="*/ 6 w 38"/>
                  <a:gd name="T1" fmla="*/ 8 h 64"/>
                  <a:gd name="T2" fmla="*/ 0 w 38"/>
                  <a:gd name="T3" fmla="*/ 33 h 64"/>
                  <a:gd name="T4" fmla="*/ 22 w 38"/>
                  <a:gd name="T5" fmla="*/ 64 h 64"/>
                  <a:gd name="T6" fmla="*/ 38 w 38"/>
                  <a:gd name="T7" fmla="*/ 57 h 64"/>
                  <a:gd name="T8" fmla="*/ 35 w 38"/>
                  <a:gd name="T9" fmla="*/ 4 h 64"/>
                  <a:gd name="T10" fmla="*/ 23 w 38"/>
                  <a:gd name="T11" fmla="*/ 0 h 64"/>
                  <a:gd name="T12" fmla="*/ 6 w 38"/>
                  <a:gd name="T13" fmla="*/ 8 h 64"/>
                  <a:gd name="T14" fmla="*/ 30 w 38"/>
                  <a:gd name="T15" fmla="*/ 32 h 64"/>
                  <a:gd name="T16" fmla="*/ 22 w 38"/>
                  <a:gd name="T17" fmla="*/ 53 h 64"/>
                  <a:gd name="T18" fmla="*/ 14 w 38"/>
                  <a:gd name="T19" fmla="*/ 33 h 64"/>
                  <a:gd name="T20" fmla="*/ 22 w 38"/>
                  <a:gd name="T21" fmla="*/ 11 h 64"/>
                  <a:gd name="T22" fmla="*/ 30 w 38"/>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4">
                    <a:moveTo>
                      <a:pt x="6" y="8"/>
                    </a:moveTo>
                    <a:cubicBezTo>
                      <a:pt x="2" y="15"/>
                      <a:pt x="0" y="22"/>
                      <a:pt x="0" y="33"/>
                    </a:cubicBezTo>
                    <a:cubicBezTo>
                      <a:pt x="0" y="54"/>
                      <a:pt x="7" y="64"/>
                      <a:pt x="22" y="64"/>
                    </a:cubicBezTo>
                    <a:cubicBezTo>
                      <a:pt x="29" y="64"/>
                      <a:pt x="34" y="62"/>
                      <a:pt x="38" y="57"/>
                    </a:cubicBezTo>
                    <a:cubicBezTo>
                      <a:pt x="38" y="39"/>
                      <a:pt x="37" y="21"/>
                      <a:pt x="35" y="4"/>
                    </a:cubicBezTo>
                    <a:cubicBezTo>
                      <a:pt x="32" y="1"/>
                      <a:pt x="28" y="0"/>
                      <a:pt x="23" y="0"/>
                    </a:cubicBezTo>
                    <a:cubicBezTo>
                      <a:pt x="16" y="0"/>
                      <a:pt x="9" y="3"/>
                      <a:pt x="6" y="8"/>
                    </a:cubicBezTo>
                    <a:close/>
                    <a:moveTo>
                      <a:pt x="30" y="32"/>
                    </a:moveTo>
                    <a:cubicBezTo>
                      <a:pt x="30" y="47"/>
                      <a:pt x="28" y="53"/>
                      <a:pt x="22" y="53"/>
                    </a:cubicBezTo>
                    <a:cubicBezTo>
                      <a:pt x="17" y="53"/>
                      <a:pt x="14" y="47"/>
                      <a:pt x="14" y="33"/>
                    </a:cubicBezTo>
                    <a:cubicBezTo>
                      <a:pt x="14" y="18"/>
                      <a:pt x="17" y="11"/>
                      <a:pt x="22" y="11"/>
                    </a:cubicBezTo>
                    <a:cubicBezTo>
                      <a:pt x="28" y="11"/>
                      <a:pt x="30" y="17"/>
                      <a:pt x="30" y="3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7" name="Freeform 76"/>
              <p:cNvSpPr>
                <a:spLocks noEditPoints="1"/>
              </p:cNvSpPr>
              <p:nvPr/>
            </p:nvSpPr>
            <p:spPr bwMode="auto">
              <a:xfrm>
                <a:off x="-75458" y="5543291"/>
                <a:ext cx="84750" cy="125702"/>
              </a:xfrm>
              <a:custGeom>
                <a:avLst/>
                <a:gdLst>
                  <a:gd name="T0" fmla="*/ 23 w 44"/>
                  <a:gd name="T1" fmla="*/ 0 h 65"/>
                  <a:gd name="T2" fmla="*/ 5 w 44"/>
                  <a:gd name="T3" fmla="*/ 8 h 65"/>
                  <a:gd name="T4" fmla="*/ 0 w 44"/>
                  <a:gd name="T5" fmla="*/ 33 h 65"/>
                  <a:gd name="T6" fmla="*/ 22 w 44"/>
                  <a:gd name="T7" fmla="*/ 65 h 65"/>
                  <a:gd name="T8" fmla="*/ 38 w 44"/>
                  <a:gd name="T9" fmla="*/ 56 h 65"/>
                  <a:gd name="T10" fmla="*/ 44 w 44"/>
                  <a:gd name="T11" fmla="*/ 32 h 65"/>
                  <a:gd name="T12" fmla="*/ 23 w 44"/>
                  <a:gd name="T13" fmla="*/ 0 h 65"/>
                  <a:gd name="T14" fmla="*/ 22 w 44"/>
                  <a:gd name="T15" fmla="*/ 54 h 65"/>
                  <a:gd name="T16" fmla="*/ 13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3" y="0"/>
                    </a:moveTo>
                    <a:cubicBezTo>
                      <a:pt x="15" y="0"/>
                      <a:pt x="9" y="3"/>
                      <a:pt x="5" y="8"/>
                    </a:cubicBezTo>
                    <a:cubicBezTo>
                      <a:pt x="1" y="15"/>
                      <a:pt x="0" y="22"/>
                      <a:pt x="0" y="33"/>
                    </a:cubicBezTo>
                    <a:cubicBezTo>
                      <a:pt x="0" y="54"/>
                      <a:pt x="7" y="65"/>
                      <a:pt x="22" y="65"/>
                    </a:cubicBezTo>
                    <a:cubicBezTo>
                      <a:pt x="29" y="65"/>
                      <a:pt x="35" y="62"/>
                      <a:pt x="38" y="56"/>
                    </a:cubicBezTo>
                    <a:cubicBezTo>
                      <a:pt x="42" y="51"/>
                      <a:pt x="44" y="42"/>
                      <a:pt x="44" y="32"/>
                    </a:cubicBezTo>
                    <a:cubicBezTo>
                      <a:pt x="44" y="11"/>
                      <a:pt x="37" y="0"/>
                      <a:pt x="23" y="0"/>
                    </a:cubicBezTo>
                    <a:close/>
                    <a:moveTo>
                      <a:pt x="22" y="54"/>
                    </a:moveTo>
                    <a:cubicBezTo>
                      <a:pt x="16" y="54"/>
                      <a:pt x="13" y="47"/>
                      <a:pt x="13" y="33"/>
                    </a:cubicBezTo>
                    <a:cubicBezTo>
                      <a:pt x="13" y="19"/>
                      <a:pt x="16" y="11"/>
                      <a:pt x="22" y="11"/>
                    </a:cubicBezTo>
                    <a:cubicBezTo>
                      <a:pt x="27" y="11"/>
                      <a:pt x="30" y="18"/>
                      <a:pt x="30" y="32"/>
                    </a:cubicBezTo>
                    <a:cubicBezTo>
                      <a:pt x="30" y="47"/>
                      <a:pt x="27"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8" name="Freeform 123"/>
              <p:cNvSpPr>
                <a:spLocks noEditPoints="1"/>
              </p:cNvSpPr>
              <p:nvPr/>
            </p:nvSpPr>
            <p:spPr bwMode="auto">
              <a:xfrm>
                <a:off x="459122" y="5543291"/>
                <a:ext cx="84750" cy="125702"/>
              </a:xfrm>
              <a:custGeom>
                <a:avLst/>
                <a:gdLst>
                  <a:gd name="T0" fmla="*/ 22 w 44"/>
                  <a:gd name="T1" fmla="*/ 65 h 65"/>
                  <a:gd name="T2" fmla="*/ 39 w 44"/>
                  <a:gd name="T3" fmla="*/ 56 h 65"/>
                  <a:gd name="T4" fmla="*/ 44 w 44"/>
                  <a:gd name="T5" fmla="*/ 32 h 65"/>
                  <a:gd name="T6" fmla="*/ 23 w 44"/>
                  <a:gd name="T7" fmla="*/ 0 h 65"/>
                  <a:gd name="T8" fmla="*/ 6 w 44"/>
                  <a:gd name="T9" fmla="*/ 8 h 65"/>
                  <a:gd name="T10" fmla="*/ 0 w 44"/>
                  <a:gd name="T11" fmla="*/ 33 h 65"/>
                  <a:gd name="T12" fmla="*/ 22 w 44"/>
                  <a:gd name="T13" fmla="*/ 65 h 65"/>
                  <a:gd name="T14" fmla="*/ 22 w 44"/>
                  <a:gd name="T15" fmla="*/ 11 h 65"/>
                  <a:gd name="T16" fmla="*/ 30 w 44"/>
                  <a:gd name="T17" fmla="*/ 32 h 65"/>
                  <a:gd name="T18" fmla="*/ 22 w 44"/>
                  <a:gd name="T19" fmla="*/ 54 h 65"/>
                  <a:gd name="T20" fmla="*/ 14 w 44"/>
                  <a:gd name="T21" fmla="*/ 33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29" y="65"/>
                      <a:pt x="35" y="62"/>
                      <a:pt x="39" y="56"/>
                    </a:cubicBezTo>
                    <a:cubicBezTo>
                      <a:pt x="42" y="51"/>
                      <a:pt x="44" y="42"/>
                      <a:pt x="44" y="32"/>
                    </a:cubicBezTo>
                    <a:cubicBezTo>
                      <a:pt x="44" y="11"/>
                      <a:pt x="38" y="0"/>
                      <a:pt x="23" y="0"/>
                    </a:cubicBezTo>
                    <a:cubicBezTo>
                      <a:pt x="16" y="0"/>
                      <a:pt x="9" y="3"/>
                      <a:pt x="6" y="8"/>
                    </a:cubicBezTo>
                    <a:cubicBezTo>
                      <a:pt x="2" y="15"/>
                      <a:pt x="0" y="22"/>
                      <a:pt x="0" y="33"/>
                    </a:cubicBezTo>
                    <a:cubicBezTo>
                      <a:pt x="0" y="54"/>
                      <a:pt x="7" y="65"/>
                      <a:pt x="22" y="65"/>
                    </a:cubicBezTo>
                    <a:close/>
                    <a:moveTo>
                      <a:pt x="22" y="11"/>
                    </a:moveTo>
                    <a:cubicBezTo>
                      <a:pt x="28" y="11"/>
                      <a:pt x="30" y="18"/>
                      <a:pt x="30" y="32"/>
                    </a:cubicBezTo>
                    <a:cubicBezTo>
                      <a:pt x="30" y="47"/>
                      <a:pt x="28" y="54"/>
                      <a:pt x="22" y="54"/>
                    </a:cubicBezTo>
                    <a:cubicBezTo>
                      <a:pt x="17" y="54"/>
                      <a:pt x="14" y="47"/>
                      <a:pt x="14" y="33"/>
                    </a:cubicBezTo>
                    <a:cubicBezTo>
                      <a:pt x="14" y="19"/>
                      <a:pt x="17" y="11"/>
                      <a:pt x="22"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79" name="Freeform 124"/>
              <p:cNvSpPr>
                <a:spLocks/>
              </p:cNvSpPr>
              <p:nvPr/>
            </p:nvSpPr>
            <p:spPr bwMode="auto">
              <a:xfrm>
                <a:off x="573209" y="5543291"/>
                <a:ext cx="49710" cy="121621"/>
              </a:xfrm>
              <a:custGeom>
                <a:avLst/>
                <a:gdLst>
                  <a:gd name="T0" fmla="*/ 10 w 26"/>
                  <a:gd name="T1" fmla="*/ 6 h 63"/>
                  <a:gd name="T2" fmla="*/ 0 w 26"/>
                  <a:gd name="T3" fmla="*/ 9 h 63"/>
                  <a:gd name="T4" fmla="*/ 0 w 26"/>
                  <a:gd name="T5" fmla="*/ 21 h 63"/>
                  <a:gd name="T6" fmla="*/ 4 w 26"/>
                  <a:gd name="T7" fmla="*/ 21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4" y="9"/>
                      <a:pt x="0" y="9"/>
                    </a:cubicBezTo>
                    <a:cubicBezTo>
                      <a:pt x="0" y="9"/>
                      <a:pt x="0" y="9"/>
                      <a:pt x="0" y="21"/>
                    </a:cubicBezTo>
                    <a:cubicBezTo>
                      <a:pt x="1" y="21"/>
                      <a:pt x="2" y="21"/>
                      <a:pt x="4" y="21"/>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0" name="Freeform 125"/>
              <p:cNvSpPr>
                <a:spLocks noEditPoints="1"/>
              </p:cNvSpPr>
              <p:nvPr/>
            </p:nvSpPr>
            <p:spPr bwMode="auto">
              <a:xfrm>
                <a:off x="652255" y="5543291"/>
                <a:ext cx="84750" cy="125702"/>
              </a:xfrm>
              <a:custGeom>
                <a:avLst/>
                <a:gdLst>
                  <a:gd name="T0" fmla="*/ 23 w 44"/>
                  <a:gd name="T1" fmla="*/ 0 h 65"/>
                  <a:gd name="T2" fmla="*/ 6 w 44"/>
                  <a:gd name="T3" fmla="*/ 8 h 65"/>
                  <a:gd name="T4" fmla="*/ 0 w 44"/>
                  <a:gd name="T5" fmla="*/ 33 h 65"/>
                  <a:gd name="T6" fmla="*/ 22 w 44"/>
                  <a:gd name="T7" fmla="*/ 65 h 65"/>
                  <a:gd name="T8" fmla="*/ 39 w 44"/>
                  <a:gd name="T9" fmla="*/ 56 h 65"/>
                  <a:gd name="T10" fmla="*/ 44 w 44"/>
                  <a:gd name="T11" fmla="*/ 32 h 65"/>
                  <a:gd name="T12" fmla="*/ 23 w 44"/>
                  <a:gd name="T13" fmla="*/ 0 h 65"/>
                  <a:gd name="T14" fmla="*/ 22 w 44"/>
                  <a:gd name="T15" fmla="*/ 54 h 65"/>
                  <a:gd name="T16" fmla="*/ 14 w 44"/>
                  <a:gd name="T17" fmla="*/ 33 h 65"/>
                  <a:gd name="T18" fmla="*/ 22 w 44"/>
                  <a:gd name="T19" fmla="*/ 11 h 65"/>
                  <a:gd name="T20" fmla="*/ 31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3" y="0"/>
                    </a:moveTo>
                    <a:cubicBezTo>
                      <a:pt x="16" y="0"/>
                      <a:pt x="10" y="3"/>
                      <a:pt x="6" y="8"/>
                    </a:cubicBezTo>
                    <a:cubicBezTo>
                      <a:pt x="2" y="15"/>
                      <a:pt x="0" y="22"/>
                      <a:pt x="0" y="33"/>
                    </a:cubicBezTo>
                    <a:cubicBezTo>
                      <a:pt x="0" y="54"/>
                      <a:pt x="8" y="65"/>
                      <a:pt x="22" y="65"/>
                    </a:cubicBezTo>
                    <a:cubicBezTo>
                      <a:pt x="30" y="65"/>
                      <a:pt x="35" y="62"/>
                      <a:pt x="39" y="56"/>
                    </a:cubicBezTo>
                    <a:cubicBezTo>
                      <a:pt x="43" y="51"/>
                      <a:pt x="44" y="42"/>
                      <a:pt x="44" y="32"/>
                    </a:cubicBezTo>
                    <a:cubicBezTo>
                      <a:pt x="44" y="11"/>
                      <a:pt x="38" y="0"/>
                      <a:pt x="23" y="0"/>
                    </a:cubicBezTo>
                    <a:close/>
                    <a:moveTo>
                      <a:pt x="22" y="54"/>
                    </a:moveTo>
                    <a:cubicBezTo>
                      <a:pt x="17" y="54"/>
                      <a:pt x="14" y="47"/>
                      <a:pt x="14" y="33"/>
                    </a:cubicBezTo>
                    <a:cubicBezTo>
                      <a:pt x="14" y="19"/>
                      <a:pt x="17" y="11"/>
                      <a:pt x="22" y="11"/>
                    </a:cubicBezTo>
                    <a:cubicBezTo>
                      <a:pt x="28" y="11"/>
                      <a:pt x="31" y="18"/>
                      <a:pt x="31" y="32"/>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1" name="Freeform 126"/>
              <p:cNvSpPr>
                <a:spLocks noEditPoints="1"/>
              </p:cNvSpPr>
              <p:nvPr/>
            </p:nvSpPr>
            <p:spPr bwMode="auto">
              <a:xfrm>
                <a:off x="766342" y="5543291"/>
                <a:ext cx="86380" cy="125702"/>
              </a:xfrm>
              <a:custGeom>
                <a:avLst/>
                <a:gdLst>
                  <a:gd name="T0" fmla="*/ 39 w 45"/>
                  <a:gd name="T1" fmla="*/ 56 h 65"/>
                  <a:gd name="T2" fmla="*/ 45 w 45"/>
                  <a:gd name="T3" fmla="*/ 32 h 65"/>
                  <a:gd name="T4" fmla="*/ 23 w 45"/>
                  <a:gd name="T5" fmla="*/ 0 h 65"/>
                  <a:gd name="T6" fmla="*/ 5 w 45"/>
                  <a:gd name="T7" fmla="*/ 8 h 65"/>
                  <a:gd name="T8" fmla="*/ 0 w 45"/>
                  <a:gd name="T9" fmla="*/ 33 h 65"/>
                  <a:gd name="T10" fmla="*/ 22 w 45"/>
                  <a:gd name="T11" fmla="*/ 65 h 65"/>
                  <a:gd name="T12" fmla="*/ 39 w 45"/>
                  <a:gd name="T13" fmla="*/ 56 h 65"/>
                  <a:gd name="T14" fmla="*/ 22 w 45"/>
                  <a:gd name="T15" fmla="*/ 54 h 65"/>
                  <a:gd name="T16" fmla="*/ 14 w 45"/>
                  <a:gd name="T17" fmla="*/ 33 h 65"/>
                  <a:gd name="T18" fmla="*/ 22 w 45"/>
                  <a:gd name="T19" fmla="*/ 11 h 65"/>
                  <a:gd name="T20" fmla="*/ 31 w 45"/>
                  <a:gd name="T21" fmla="*/ 32 h 65"/>
                  <a:gd name="T22" fmla="*/ 22 w 45"/>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39" y="56"/>
                    </a:moveTo>
                    <a:cubicBezTo>
                      <a:pt x="43" y="51"/>
                      <a:pt x="45" y="42"/>
                      <a:pt x="45" y="32"/>
                    </a:cubicBezTo>
                    <a:cubicBezTo>
                      <a:pt x="45" y="11"/>
                      <a:pt x="38" y="0"/>
                      <a:pt x="23" y="0"/>
                    </a:cubicBezTo>
                    <a:cubicBezTo>
                      <a:pt x="16" y="0"/>
                      <a:pt x="9" y="3"/>
                      <a:pt x="5" y="8"/>
                    </a:cubicBezTo>
                    <a:cubicBezTo>
                      <a:pt x="2" y="15"/>
                      <a:pt x="0" y="22"/>
                      <a:pt x="0" y="33"/>
                    </a:cubicBezTo>
                    <a:cubicBezTo>
                      <a:pt x="0" y="54"/>
                      <a:pt x="7" y="65"/>
                      <a:pt x="22" y="65"/>
                    </a:cubicBezTo>
                    <a:cubicBezTo>
                      <a:pt x="30" y="65"/>
                      <a:pt x="35" y="62"/>
                      <a:pt x="39" y="56"/>
                    </a:cubicBezTo>
                    <a:close/>
                    <a:moveTo>
                      <a:pt x="22" y="54"/>
                    </a:moveTo>
                    <a:cubicBezTo>
                      <a:pt x="17" y="54"/>
                      <a:pt x="14" y="47"/>
                      <a:pt x="14" y="33"/>
                    </a:cubicBezTo>
                    <a:cubicBezTo>
                      <a:pt x="14" y="19"/>
                      <a:pt x="17" y="11"/>
                      <a:pt x="22" y="11"/>
                    </a:cubicBezTo>
                    <a:cubicBezTo>
                      <a:pt x="28" y="11"/>
                      <a:pt x="31" y="18"/>
                      <a:pt x="31" y="32"/>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2" name="Freeform 127"/>
              <p:cNvSpPr>
                <a:spLocks noEditPoints="1"/>
              </p:cNvSpPr>
              <p:nvPr/>
            </p:nvSpPr>
            <p:spPr bwMode="auto">
              <a:xfrm>
                <a:off x="879614" y="5543291"/>
                <a:ext cx="87195" cy="125702"/>
              </a:xfrm>
              <a:custGeom>
                <a:avLst/>
                <a:gdLst>
                  <a:gd name="T0" fmla="*/ 39 w 45"/>
                  <a:gd name="T1" fmla="*/ 56 h 65"/>
                  <a:gd name="T2" fmla="*/ 45 w 45"/>
                  <a:gd name="T3" fmla="*/ 32 h 65"/>
                  <a:gd name="T4" fmla="*/ 23 w 45"/>
                  <a:gd name="T5" fmla="*/ 0 h 65"/>
                  <a:gd name="T6" fmla="*/ 6 w 45"/>
                  <a:gd name="T7" fmla="*/ 8 h 65"/>
                  <a:gd name="T8" fmla="*/ 0 w 45"/>
                  <a:gd name="T9" fmla="*/ 33 h 65"/>
                  <a:gd name="T10" fmla="*/ 22 w 45"/>
                  <a:gd name="T11" fmla="*/ 65 h 65"/>
                  <a:gd name="T12" fmla="*/ 39 w 45"/>
                  <a:gd name="T13" fmla="*/ 56 h 65"/>
                  <a:gd name="T14" fmla="*/ 14 w 45"/>
                  <a:gd name="T15" fmla="*/ 33 h 65"/>
                  <a:gd name="T16" fmla="*/ 22 w 45"/>
                  <a:gd name="T17" fmla="*/ 11 h 65"/>
                  <a:gd name="T18" fmla="*/ 31 w 45"/>
                  <a:gd name="T19" fmla="*/ 32 h 65"/>
                  <a:gd name="T20" fmla="*/ 22 w 45"/>
                  <a:gd name="T21" fmla="*/ 54 h 65"/>
                  <a:gd name="T22" fmla="*/ 14 w 45"/>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39" y="56"/>
                    </a:moveTo>
                    <a:cubicBezTo>
                      <a:pt x="43" y="51"/>
                      <a:pt x="45" y="42"/>
                      <a:pt x="45" y="32"/>
                    </a:cubicBezTo>
                    <a:cubicBezTo>
                      <a:pt x="45" y="11"/>
                      <a:pt x="38" y="0"/>
                      <a:pt x="23" y="0"/>
                    </a:cubicBezTo>
                    <a:cubicBezTo>
                      <a:pt x="16" y="0"/>
                      <a:pt x="9" y="3"/>
                      <a:pt x="6" y="8"/>
                    </a:cubicBezTo>
                    <a:cubicBezTo>
                      <a:pt x="2" y="15"/>
                      <a:pt x="0" y="22"/>
                      <a:pt x="0" y="33"/>
                    </a:cubicBezTo>
                    <a:cubicBezTo>
                      <a:pt x="0" y="54"/>
                      <a:pt x="7" y="65"/>
                      <a:pt x="22" y="65"/>
                    </a:cubicBezTo>
                    <a:cubicBezTo>
                      <a:pt x="30" y="65"/>
                      <a:pt x="35" y="62"/>
                      <a:pt x="39" y="56"/>
                    </a:cubicBezTo>
                    <a:close/>
                    <a:moveTo>
                      <a:pt x="14" y="33"/>
                    </a:moveTo>
                    <a:cubicBezTo>
                      <a:pt x="14" y="19"/>
                      <a:pt x="17" y="11"/>
                      <a:pt x="22" y="11"/>
                    </a:cubicBezTo>
                    <a:cubicBezTo>
                      <a:pt x="28" y="11"/>
                      <a:pt x="31" y="18"/>
                      <a:pt x="31" y="32"/>
                    </a:cubicBezTo>
                    <a:cubicBezTo>
                      <a:pt x="31" y="47"/>
                      <a:pt x="28" y="54"/>
                      <a:pt x="22" y="54"/>
                    </a:cubicBezTo>
                    <a:cubicBezTo>
                      <a:pt x="17" y="54"/>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3" name="Freeform 128"/>
              <p:cNvSpPr>
                <a:spLocks/>
              </p:cNvSpPr>
              <p:nvPr/>
            </p:nvSpPr>
            <p:spPr bwMode="auto">
              <a:xfrm>
                <a:off x="993702" y="5543291"/>
                <a:ext cx="52154" cy="121621"/>
              </a:xfrm>
              <a:custGeom>
                <a:avLst/>
                <a:gdLst>
                  <a:gd name="T0" fmla="*/ 27 w 27"/>
                  <a:gd name="T1" fmla="*/ 0 h 63"/>
                  <a:gd name="T2" fmla="*/ 19 w 27"/>
                  <a:gd name="T3" fmla="*/ 0 h 63"/>
                  <a:gd name="T4" fmla="*/ 10 w 27"/>
                  <a:gd name="T5" fmla="*/ 6 h 63"/>
                  <a:gd name="T6" fmla="*/ 0 w 27"/>
                  <a:gd name="T7" fmla="*/ 9 h 63"/>
                  <a:gd name="T8" fmla="*/ 0 w 27"/>
                  <a:gd name="T9" fmla="*/ 21 h 63"/>
                  <a:gd name="T10" fmla="*/ 4 w 27"/>
                  <a:gd name="T11" fmla="*/ 21 h 63"/>
                  <a:gd name="T12" fmla="*/ 7 w 27"/>
                  <a:gd name="T13" fmla="*/ 19 h 63"/>
                  <a:gd name="T14" fmla="*/ 10 w 27"/>
                  <a:gd name="T15" fmla="*/ 17 h 63"/>
                  <a:gd name="T16" fmla="*/ 13 w 27"/>
                  <a:gd name="T17" fmla="*/ 15 h 63"/>
                  <a:gd name="T18" fmla="*/ 13 w 27"/>
                  <a:gd name="T19" fmla="*/ 63 h 63"/>
                  <a:gd name="T20" fmla="*/ 27 w 27"/>
                  <a:gd name="T21" fmla="*/ 63 h 63"/>
                  <a:gd name="T22" fmla="*/ 27 w 27"/>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0"/>
                    </a:moveTo>
                    <a:cubicBezTo>
                      <a:pt x="19" y="0"/>
                      <a:pt x="19" y="0"/>
                      <a:pt x="19" y="0"/>
                    </a:cubicBezTo>
                    <a:cubicBezTo>
                      <a:pt x="16" y="2"/>
                      <a:pt x="13" y="4"/>
                      <a:pt x="10" y="6"/>
                    </a:cubicBezTo>
                    <a:cubicBezTo>
                      <a:pt x="6" y="7"/>
                      <a:pt x="4" y="9"/>
                      <a:pt x="0" y="9"/>
                    </a:cubicBezTo>
                    <a:cubicBezTo>
                      <a:pt x="0" y="9"/>
                      <a:pt x="0" y="9"/>
                      <a:pt x="0" y="21"/>
                    </a:cubicBezTo>
                    <a:cubicBezTo>
                      <a:pt x="1" y="21"/>
                      <a:pt x="2" y="21"/>
                      <a:pt x="4" y="21"/>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4" name="Freeform 129"/>
              <p:cNvSpPr>
                <a:spLocks noEditPoints="1"/>
              </p:cNvSpPr>
              <p:nvPr/>
            </p:nvSpPr>
            <p:spPr bwMode="auto">
              <a:xfrm>
                <a:off x="1072748" y="5543291"/>
                <a:ext cx="84750" cy="125702"/>
              </a:xfrm>
              <a:custGeom>
                <a:avLst/>
                <a:gdLst>
                  <a:gd name="T0" fmla="*/ 39 w 44"/>
                  <a:gd name="T1" fmla="*/ 56 h 65"/>
                  <a:gd name="T2" fmla="*/ 44 w 44"/>
                  <a:gd name="T3" fmla="*/ 32 h 65"/>
                  <a:gd name="T4" fmla="*/ 23 w 44"/>
                  <a:gd name="T5" fmla="*/ 0 h 65"/>
                  <a:gd name="T6" fmla="*/ 6 w 44"/>
                  <a:gd name="T7" fmla="*/ 8 h 65"/>
                  <a:gd name="T8" fmla="*/ 0 w 44"/>
                  <a:gd name="T9" fmla="*/ 33 h 65"/>
                  <a:gd name="T10" fmla="*/ 22 w 44"/>
                  <a:gd name="T11" fmla="*/ 65 h 65"/>
                  <a:gd name="T12" fmla="*/ 39 w 44"/>
                  <a:gd name="T13" fmla="*/ 56 h 65"/>
                  <a:gd name="T14" fmla="*/ 14 w 44"/>
                  <a:gd name="T15" fmla="*/ 33 h 65"/>
                  <a:gd name="T16" fmla="*/ 22 w 44"/>
                  <a:gd name="T17" fmla="*/ 11 h 65"/>
                  <a:gd name="T18" fmla="*/ 31 w 44"/>
                  <a:gd name="T19" fmla="*/ 32 h 65"/>
                  <a:gd name="T20" fmla="*/ 22 w 44"/>
                  <a:gd name="T21" fmla="*/ 54 h 65"/>
                  <a:gd name="T22" fmla="*/ 14 w 44"/>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39" y="56"/>
                    </a:moveTo>
                    <a:cubicBezTo>
                      <a:pt x="43" y="51"/>
                      <a:pt x="44" y="42"/>
                      <a:pt x="44" y="32"/>
                    </a:cubicBezTo>
                    <a:cubicBezTo>
                      <a:pt x="44" y="11"/>
                      <a:pt x="38" y="0"/>
                      <a:pt x="23" y="0"/>
                    </a:cubicBezTo>
                    <a:cubicBezTo>
                      <a:pt x="16" y="0"/>
                      <a:pt x="9" y="3"/>
                      <a:pt x="6" y="8"/>
                    </a:cubicBezTo>
                    <a:cubicBezTo>
                      <a:pt x="2" y="15"/>
                      <a:pt x="0" y="22"/>
                      <a:pt x="0" y="33"/>
                    </a:cubicBezTo>
                    <a:cubicBezTo>
                      <a:pt x="0" y="54"/>
                      <a:pt x="8" y="65"/>
                      <a:pt x="22" y="65"/>
                    </a:cubicBezTo>
                    <a:cubicBezTo>
                      <a:pt x="30" y="65"/>
                      <a:pt x="35" y="62"/>
                      <a:pt x="39" y="56"/>
                    </a:cubicBezTo>
                    <a:close/>
                    <a:moveTo>
                      <a:pt x="14" y="33"/>
                    </a:moveTo>
                    <a:cubicBezTo>
                      <a:pt x="14" y="19"/>
                      <a:pt x="17" y="11"/>
                      <a:pt x="22" y="11"/>
                    </a:cubicBezTo>
                    <a:cubicBezTo>
                      <a:pt x="28" y="11"/>
                      <a:pt x="31" y="18"/>
                      <a:pt x="31" y="32"/>
                    </a:cubicBezTo>
                    <a:cubicBezTo>
                      <a:pt x="31" y="47"/>
                      <a:pt x="28" y="54"/>
                      <a:pt x="22" y="54"/>
                    </a:cubicBezTo>
                    <a:cubicBezTo>
                      <a:pt x="17" y="54"/>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5" name="Freeform 130"/>
              <p:cNvSpPr>
                <a:spLocks/>
              </p:cNvSpPr>
              <p:nvPr/>
            </p:nvSpPr>
            <p:spPr bwMode="auto">
              <a:xfrm>
                <a:off x="1186835" y="5543291"/>
                <a:ext cx="52154" cy="121621"/>
              </a:xfrm>
              <a:custGeom>
                <a:avLst/>
                <a:gdLst>
                  <a:gd name="T0" fmla="*/ 27 w 27"/>
                  <a:gd name="T1" fmla="*/ 0 h 63"/>
                  <a:gd name="T2" fmla="*/ 18 w 27"/>
                  <a:gd name="T3" fmla="*/ 0 h 63"/>
                  <a:gd name="T4" fmla="*/ 10 w 27"/>
                  <a:gd name="T5" fmla="*/ 6 h 63"/>
                  <a:gd name="T6" fmla="*/ 0 w 27"/>
                  <a:gd name="T7" fmla="*/ 9 h 63"/>
                  <a:gd name="T8" fmla="*/ 0 w 27"/>
                  <a:gd name="T9" fmla="*/ 21 h 63"/>
                  <a:gd name="T10" fmla="*/ 4 w 27"/>
                  <a:gd name="T11" fmla="*/ 21 h 63"/>
                  <a:gd name="T12" fmla="*/ 8 w 27"/>
                  <a:gd name="T13" fmla="*/ 19 h 63"/>
                  <a:gd name="T14" fmla="*/ 10 w 27"/>
                  <a:gd name="T15" fmla="*/ 17 h 63"/>
                  <a:gd name="T16" fmla="*/ 13 w 27"/>
                  <a:gd name="T17" fmla="*/ 15 h 63"/>
                  <a:gd name="T18" fmla="*/ 13 w 27"/>
                  <a:gd name="T19" fmla="*/ 63 h 63"/>
                  <a:gd name="T20" fmla="*/ 27 w 27"/>
                  <a:gd name="T21" fmla="*/ 63 h 63"/>
                  <a:gd name="T22" fmla="*/ 27 w 27"/>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0"/>
                    </a:moveTo>
                    <a:cubicBezTo>
                      <a:pt x="18" y="0"/>
                      <a:pt x="18" y="0"/>
                      <a:pt x="18" y="0"/>
                    </a:cubicBezTo>
                    <a:cubicBezTo>
                      <a:pt x="16" y="2"/>
                      <a:pt x="13" y="4"/>
                      <a:pt x="10" y="6"/>
                    </a:cubicBezTo>
                    <a:cubicBezTo>
                      <a:pt x="7" y="7"/>
                      <a:pt x="4" y="9"/>
                      <a:pt x="0" y="9"/>
                    </a:cubicBezTo>
                    <a:cubicBezTo>
                      <a:pt x="0" y="9"/>
                      <a:pt x="0" y="9"/>
                      <a:pt x="0" y="21"/>
                    </a:cubicBezTo>
                    <a:cubicBezTo>
                      <a:pt x="1" y="21"/>
                      <a:pt x="2" y="21"/>
                      <a:pt x="4" y="21"/>
                    </a:cubicBezTo>
                    <a:cubicBezTo>
                      <a:pt x="5" y="20"/>
                      <a:pt x="6" y="20"/>
                      <a:pt x="8" y="19"/>
                    </a:cubicBez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6" name="Freeform 136"/>
              <p:cNvSpPr>
                <a:spLocks/>
              </p:cNvSpPr>
              <p:nvPr/>
            </p:nvSpPr>
            <p:spPr bwMode="auto">
              <a:xfrm>
                <a:off x="1767050" y="5543291"/>
                <a:ext cx="52154" cy="121621"/>
              </a:xfrm>
              <a:custGeom>
                <a:avLst/>
                <a:gdLst>
                  <a:gd name="T0" fmla="*/ 27 w 27"/>
                  <a:gd name="T1" fmla="*/ 63 h 63"/>
                  <a:gd name="T2" fmla="*/ 27 w 27"/>
                  <a:gd name="T3" fmla="*/ 0 h 63"/>
                  <a:gd name="T4" fmla="*/ 18 w 27"/>
                  <a:gd name="T5" fmla="*/ 0 h 63"/>
                  <a:gd name="T6" fmla="*/ 10 w 27"/>
                  <a:gd name="T7" fmla="*/ 6 h 63"/>
                  <a:gd name="T8" fmla="*/ 0 w 27"/>
                  <a:gd name="T9" fmla="*/ 9 h 63"/>
                  <a:gd name="T10" fmla="*/ 0 w 27"/>
                  <a:gd name="T11" fmla="*/ 21 h 63"/>
                  <a:gd name="T12" fmla="*/ 4 w 27"/>
                  <a:gd name="T13" fmla="*/ 21 h 63"/>
                  <a:gd name="T14" fmla="*/ 8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4"/>
                      <a:pt x="10" y="6"/>
                    </a:cubicBezTo>
                    <a:cubicBezTo>
                      <a:pt x="7" y="7"/>
                      <a:pt x="4" y="9"/>
                      <a:pt x="0" y="9"/>
                    </a:cubicBezTo>
                    <a:cubicBezTo>
                      <a:pt x="0" y="9"/>
                      <a:pt x="0" y="9"/>
                      <a:pt x="0" y="21"/>
                    </a:cubicBezTo>
                    <a:cubicBezTo>
                      <a:pt x="1" y="21"/>
                      <a:pt x="2" y="21"/>
                      <a:pt x="4" y="21"/>
                    </a:cubicBezTo>
                    <a:cubicBezTo>
                      <a:pt x="5" y="20"/>
                      <a:pt x="6" y="20"/>
                      <a:pt x="8"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7" name="Freeform 137"/>
              <p:cNvSpPr>
                <a:spLocks noEditPoints="1"/>
              </p:cNvSpPr>
              <p:nvPr/>
            </p:nvSpPr>
            <p:spPr bwMode="auto">
              <a:xfrm>
                <a:off x="1848541" y="5543291"/>
                <a:ext cx="84750" cy="125702"/>
              </a:xfrm>
              <a:custGeom>
                <a:avLst/>
                <a:gdLst>
                  <a:gd name="T0" fmla="*/ 5 w 44"/>
                  <a:gd name="T1" fmla="*/ 8 h 65"/>
                  <a:gd name="T2" fmla="*/ 0 w 44"/>
                  <a:gd name="T3" fmla="*/ 33 h 65"/>
                  <a:gd name="T4" fmla="*/ 22 w 44"/>
                  <a:gd name="T5" fmla="*/ 65 h 65"/>
                  <a:gd name="T6" fmla="*/ 38 w 44"/>
                  <a:gd name="T7" fmla="*/ 56 h 65"/>
                  <a:gd name="T8" fmla="*/ 44 w 44"/>
                  <a:gd name="T9" fmla="*/ 32 h 65"/>
                  <a:gd name="T10" fmla="*/ 23 w 44"/>
                  <a:gd name="T11" fmla="*/ 0 h 65"/>
                  <a:gd name="T12" fmla="*/ 5 w 44"/>
                  <a:gd name="T13" fmla="*/ 8 h 65"/>
                  <a:gd name="T14" fmla="*/ 30 w 44"/>
                  <a:gd name="T15" fmla="*/ 32 h 65"/>
                  <a:gd name="T16" fmla="*/ 22 w 44"/>
                  <a:gd name="T17" fmla="*/ 54 h 65"/>
                  <a:gd name="T18" fmla="*/ 13 w 44"/>
                  <a:gd name="T19" fmla="*/ 33 h 65"/>
                  <a:gd name="T20" fmla="*/ 22 w 44"/>
                  <a:gd name="T21" fmla="*/ 11 h 65"/>
                  <a:gd name="T22" fmla="*/ 30 w 44"/>
                  <a:gd name="T23"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5" y="8"/>
                    </a:moveTo>
                    <a:cubicBezTo>
                      <a:pt x="1" y="15"/>
                      <a:pt x="0" y="22"/>
                      <a:pt x="0" y="33"/>
                    </a:cubicBezTo>
                    <a:cubicBezTo>
                      <a:pt x="0" y="54"/>
                      <a:pt x="7" y="65"/>
                      <a:pt x="22" y="65"/>
                    </a:cubicBezTo>
                    <a:cubicBezTo>
                      <a:pt x="29" y="65"/>
                      <a:pt x="34" y="62"/>
                      <a:pt x="38" y="56"/>
                    </a:cubicBezTo>
                    <a:cubicBezTo>
                      <a:pt x="42" y="51"/>
                      <a:pt x="44" y="42"/>
                      <a:pt x="44" y="32"/>
                    </a:cubicBezTo>
                    <a:cubicBezTo>
                      <a:pt x="44" y="11"/>
                      <a:pt x="37" y="0"/>
                      <a:pt x="23" y="0"/>
                    </a:cubicBezTo>
                    <a:cubicBezTo>
                      <a:pt x="15" y="0"/>
                      <a:pt x="9" y="3"/>
                      <a:pt x="5" y="8"/>
                    </a:cubicBezTo>
                    <a:close/>
                    <a:moveTo>
                      <a:pt x="30" y="32"/>
                    </a:moveTo>
                    <a:cubicBezTo>
                      <a:pt x="30" y="47"/>
                      <a:pt x="27" y="54"/>
                      <a:pt x="22" y="54"/>
                    </a:cubicBezTo>
                    <a:cubicBezTo>
                      <a:pt x="16" y="54"/>
                      <a:pt x="13" y="47"/>
                      <a:pt x="13" y="33"/>
                    </a:cubicBezTo>
                    <a:cubicBezTo>
                      <a:pt x="13" y="19"/>
                      <a:pt x="16" y="11"/>
                      <a:pt x="22" y="11"/>
                    </a:cubicBezTo>
                    <a:cubicBezTo>
                      <a:pt x="27" y="11"/>
                      <a:pt x="30" y="18"/>
                      <a:pt x="30"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8" name="Freeform 138"/>
              <p:cNvSpPr>
                <a:spLocks/>
              </p:cNvSpPr>
              <p:nvPr/>
            </p:nvSpPr>
            <p:spPr bwMode="auto">
              <a:xfrm>
                <a:off x="1962628" y="5543291"/>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1 h 63"/>
                  <a:gd name="T12" fmla="*/ 3 w 26"/>
                  <a:gd name="T13" fmla="*/ 21 h 63"/>
                  <a:gd name="T14" fmla="*/ 7 w 26"/>
                  <a:gd name="T15" fmla="*/ 19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6"/>
                    </a:cubicBezTo>
                    <a:cubicBezTo>
                      <a:pt x="6" y="7"/>
                      <a:pt x="3" y="9"/>
                      <a:pt x="0" y="9"/>
                    </a:cubicBezTo>
                    <a:cubicBezTo>
                      <a:pt x="0" y="9"/>
                      <a:pt x="0" y="9"/>
                      <a:pt x="0" y="21"/>
                    </a:cubicBezTo>
                    <a:cubicBezTo>
                      <a:pt x="0" y="21"/>
                      <a:pt x="1" y="21"/>
                      <a:pt x="3" y="21"/>
                    </a:cubicBezTo>
                    <a:cubicBezTo>
                      <a:pt x="4" y="20"/>
                      <a:pt x="5" y="20"/>
                      <a:pt x="7" y="19"/>
                    </a:cubicBezTo>
                    <a:cubicBezTo>
                      <a:pt x="8" y="19"/>
                      <a:pt x="9" y="18"/>
                      <a:pt x="10" y="17"/>
                    </a:cubicBezTo>
                    <a:cubicBezTo>
                      <a:pt x="10" y="17"/>
                      <a:pt x="11" y="16"/>
                      <a:pt x="12" y="15"/>
                    </a:cubicBezTo>
                    <a:cubicBezTo>
                      <a:pt x="12" y="15"/>
                      <a:pt x="12" y="15"/>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89" name="Freeform 139"/>
              <p:cNvSpPr>
                <a:spLocks noEditPoints="1"/>
              </p:cNvSpPr>
              <p:nvPr/>
            </p:nvSpPr>
            <p:spPr bwMode="auto">
              <a:xfrm>
                <a:off x="2041674" y="5543291"/>
                <a:ext cx="84750" cy="125702"/>
              </a:xfrm>
              <a:custGeom>
                <a:avLst/>
                <a:gdLst>
                  <a:gd name="T0" fmla="*/ 23 w 44"/>
                  <a:gd name="T1" fmla="*/ 0 h 65"/>
                  <a:gd name="T2" fmla="*/ 5 w 44"/>
                  <a:gd name="T3" fmla="*/ 8 h 65"/>
                  <a:gd name="T4" fmla="*/ 0 w 44"/>
                  <a:gd name="T5" fmla="*/ 33 h 65"/>
                  <a:gd name="T6" fmla="*/ 22 w 44"/>
                  <a:gd name="T7" fmla="*/ 65 h 65"/>
                  <a:gd name="T8" fmla="*/ 38 w 44"/>
                  <a:gd name="T9" fmla="*/ 56 h 65"/>
                  <a:gd name="T10" fmla="*/ 44 w 44"/>
                  <a:gd name="T11" fmla="*/ 32 h 65"/>
                  <a:gd name="T12" fmla="*/ 23 w 44"/>
                  <a:gd name="T13" fmla="*/ 0 h 65"/>
                  <a:gd name="T14" fmla="*/ 22 w 44"/>
                  <a:gd name="T15" fmla="*/ 54 h 65"/>
                  <a:gd name="T16" fmla="*/ 14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3" y="0"/>
                    </a:moveTo>
                    <a:cubicBezTo>
                      <a:pt x="15" y="0"/>
                      <a:pt x="9" y="3"/>
                      <a:pt x="5" y="8"/>
                    </a:cubicBezTo>
                    <a:cubicBezTo>
                      <a:pt x="2" y="15"/>
                      <a:pt x="0" y="22"/>
                      <a:pt x="0" y="33"/>
                    </a:cubicBezTo>
                    <a:cubicBezTo>
                      <a:pt x="0" y="54"/>
                      <a:pt x="7" y="65"/>
                      <a:pt x="22" y="65"/>
                    </a:cubicBezTo>
                    <a:cubicBezTo>
                      <a:pt x="29" y="65"/>
                      <a:pt x="35" y="62"/>
                      <a:pt x="38" y="56"/>
                    </a:cubicBezTo>
                    <a:cubicBezTo>
                      <a:pt x="42" y="51"/>
                      <a:pt x="44" y="42"/>
                      <a:pt x="44" y="32"/>
                    </a:cubicBezTo>
                    <a:cubicBezTo>
                      <a:pt x="44" y="11"/>
                      <a:pt x="38" y="0"/>
                      <a:pt x="23" y="0"/>
                    </a:cubicBezTo>
                    <a:close/>
                    <a:moveTo>
                      <a:pt x="22" y="54"/>
                    </a:moveTo>
                    <a:cubicBezTo>
                      <a:pt x="16" y="54"/>
                      <a:pt x="14" y="47"/>
                      <a:pt x="14" y="33"/>
                    </a:cubicBezTo>
                    <a:cubicBezTo>
                      <a:pt x="14" y="19"/>
                      <a:pt x="16" y="11"/>
                      <a:pt x="22" y="11"/>
                    </a:cubicBezTo>
                    <a:cubicBezTo>
                      <a:pt x="27" y="11"/>
                      <a:pt x="30" y="18"/>
                      <a:pt x="30" y="32"/>
                    </a:cubicBezTo>
                    <a:cubicBezTo>
                      <a:pt x="30" y="47"/>
                      <a:pt x="27"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0" name="Freeform 140"/>
              <p:cNvSpPr>
                <a:spLocks/>
              </p:cNvSpPr>
              <p:nvPr/>
            </p:nvSpPr>
            <p:spPr bwMode="auto">
              <a:xfrm>
                <a:off x="2153316" y="5543291"/>
                <a:ext cx="52154" cy="121621"/>
              </a:xfrm>
              <a:custGeom>
                <a:avLst/>
                <a:gdLst>
                  <a:gd name="T0" fmla="*/ 0 w 27"/>
                  <a:gd name="T1" fmla="*/ 21 h 63"/>
                  <a:gd name="T2" fmla="*/ 4 w 27"/>
                  <a:gd name="T3" fmla="*/ 21 h 63"/>
                  <a:gd name="T4" fmla="*/ 8 w 27"/>
                  <a:gd name="T5" fmla="*/ 19 h 63"/>
                  <a:gd name="T6" fmla="*/ 11 w 27"/>
                  <a:gd name="T7" fmla="*/ 17 h 63"/>
                  <a:gd name="T8" fmla="*/ 13 w 27"/>
                  <a:gd name="T9" fmla="*/ 15 h 63"/>
                  <a:gd name="T10" fmla="*/ 13 w 27"/>
                  <a:gd name="T11" fmla="*/ 63 h 63"/>
                  <a:gd name="T12" fmla="*/ 27 w 27"/>
                  <a:gd name="T13" fmla="*/ 63 h 63"/>
                  <a:gd name="T14" fmla="*/ 27 w 27"/>
                  <a:gd name="T15" fmla="*/ 0 h 63"/>
                  <a:gd name="T16" fmla="*/ 19 w 27"/>
                  <a:gd name="T17" fmla="*/ 0 h 63"/>
                  <a:gd name="T18" fmla="*/ 11 w 27"/>
                  <a:gd name="T19" fmla="*/ 6 h 63"/>
                  <a:gd name="T20" fmla="*/ 0 w 27"/>
                  <a:gd name="T21" fmla="*/ 9 h 63"/>
                  <a:gd name="T22" fmla="*/ 0 w 27"/>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1"/>
                    </a:moveTo>
                    <a:cubicBezTo>
                      <a:pt x="1" y="21"/>
                      <a:pt x="2" y="21"/>
                      <a:pt x="4" y="21"/>
                    </a:cubicBezTo>
                    <a:cubicBezTo>
                      <a:pt x="5" y="20"/>
                      <a:pt x="6" y="20"/>
                      <a:pt x="8" y="19"/>
                    </a:cubicBezTo>
                    <a:cubicBezTo>
                      <a:pt x="9" y="19"/>
                      <a:pt x="10" y="18"/>
                      <a:pt x="11" y="17"/>
                    </a:cubicBezTo>
                    <a:cubicBezTo>
                      <a:pt x="12"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1" y="6"/>
                    </a:cubicBezTo>
                    <a:cubicBezTo>
                      <a:pt x="7" y="7"/>
                      <a:pt x="4" y="9"/>
                      <a:pt x="0" y="9"/>
                    </a:cubicBezTo>
                    <a:cubicBezTo>
                      <a:pt x="0" y="9"/>
                      <a:pt x="0" y="9"/>
                      <a:pt x="0"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1" name="Freeform 141"/>
              <p:cNvSpPr>
                <a:spLocks/>
              </p:cNvSpPr>
              <p:nvPr/>
            </p:nvSpPr>
            <p:spPr bwMode="auto">
              <a:xfrm>
                <a:off x="-219698" y="4826625"/>
                <a:ext cx="26892" cy="106112"/>
              </a:xfrm>
              <a:custGeom>
                <a:avLst/>
                <a:gdLst>
                  <a:gd name="T0" fmla="*/ 14 w 14"/>
                  <a:gd name="T1" fmla="*/ 55 h 55"/>
                  <a:gd name="T2" fmla="*/ 14 w 14"/>
                  <a:gd name="T3" fmla="*/ 0 h 55"/>
                  <a:gd name="T4" fmla="*/ 0 w 14"/>
                  <a:gd name="T5" fmla="*/ 23 h 55"/>
                  <a:gd name="T6" fmla="*/ 0 w 14"/>
                  <a:gd name="T7" fmla="*/ 55 h 55"/>
                  <a:gd name="T8" fmla="*/ 14 w 14"/>
                  <a:gd name="T9" fmla="*/ 55 h 55"/>
                </a:gdLst>
                <a:ahLst/>
                <a:cxnLst>
                  <a:cxn ang="0">
                    <a:pos x="T0" y="T1"/>
                  </a:cxn>
                  <a:cxn ang="0">
                    <a:pos x="T2" y="T3"/>
                  </a:cxn>
                  <a:cxn ang="0">
                    <a:pos x="T4" y="T5"/>
                  </a:cxn>
                  <a:cxn ang="0">
                    <a:pos x="T6" y="T7"/>
                  </a:cxn>
                  <a:cxn ang="0">
                    <a:pos x="T8" y="T9"/>
                  </a:cxn>
                </a:cxnLst>
                <a:rect l="0" t="0" r="r" b="b"/>
                <a:pathLst>
                  <a:path w="14" h="55">
                    <a:moveTo>
                      <a:pt x="14" y="55"/>
                    </a:moveTo>
                    <a:cubicBezTo>
                      <a:pt x="14" y="55"/>
                      <a:pt x="14" y="55"/>
                      <a:pt x="14" y="0"/>
                    </a:cubicBezTo>
                    <a:cubicBezTo>
                      <a:pt x="9" y="7"/>
                      <a:pt x="5" y="15"/>
                      <a:pt x="0" y="23"/>
                    </a:cubicBezTo>
                    <a:cubicBezTo>
                      <a:pt x="0" y="30"/>
                      <a:pt x="0" y="40"/>
                      <a:pt x="0" y="55"/>
                    </a:cubicBezTo>
                    <a:cubicBezTo>
                      <a:pt x="0" y="55"/>
                      <a:pt x="0" y="55"/>
                      <a:pt x="14" y="5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2" name="Freeform 142"/>
              <p:cNvSpPr>
                <a:spLocks noEditPoints="1"/>
              </p:cNvSpPr>
              <p:nvPr/>
            </p:nvSpPr>
            <p:spPr bwMode="auto">
              <a:xfrm>
                <a:off x="-165914" y="4811117"/>
                <a:ext cx="87195" cy="125702"/>
              </a:xfrm>
              <a:custGeom>
                <a:avLst/>
                <a:gdLst>
                  <a:gd name="T0" fmla="*/ 23 w 45"/>
                  <a:gd name="T1" fmla="*/ 65 h 65"/>
                  <a:gd name="T2" fmla="*/ 40 w 45"/>
                  <a:gd name="T3" fmla="*/ 57 h 65"/>
                  <a:gd name="T4" fmla="*/ 45 w 45"/>
                  <a:gd name="T5" fmla="*/ 33 h 65"/>
                  <a:gd name="T6" fmla="*/ 24 w 45"/>
                  <a:gd name="T7" fmla="*/ 0 h 65"/>
                  <a:gd name="T8" fmla="*/ 6 w 45"/>
                  <a:gd name="T9" fmla="*/ 9 h 65"/>
                  <a:gd name="T10" fmla="*/ 0 w 45"/>
                  <a:gd name="T11" fmla="*/ 34 h 65"/>
                  <a:gd name="T12" fmla="*/ 23 w 45"/>
                  <a:gd name="T13" fmla="*/ 65 h 65"/>
                  <a:gd name="T14" fmla="*/ 23 w 45"/>
                  <a:gd name="T15" fmla="*/ 12 h 65"/>
                  <a:gd name="T16" fmla="*/ 31 w 45"/>
                  <a:gd name="T17" fmla="*/ 33 h 65"/>
                  <a:gd name="T18" fmla="*/ 23 w 45"/>
                  <a:gd name="T19" fmla="*/ 54 h 65"/>
                  <a:gd name="T20" fmla="*/ 14 w 45"/>
                  <a:gd name="T21" fmla="*/ 34 h 65"/>
                  <a:gd name="T22" fmla="*/ 23 w 45"/>
                  <a:gd name="T2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65"/>
                    </a:moveTo>
                    <a:cubicBezTo>
                      <a:pt x="30" y="65"/>
                      <a:pt x="36" y="62"/>
                      <a:pt x="40" y="57"/>
                    </a:cubicBezTo>
                    <a:cubicBezTo>
                      <a:pt x="43" y="51"/>
                      <a:pt x="45" y="43"/>
                      <a:pt x="45" y="33"/>
                    </a:cubicBezTo>
                    <a:cubicBezTo>
                      <a:pt x="45" y="12"/>
                      <a:pt x="39" y="0"/>
                      <a:pt x="24" y="0"/>
                    </a:cubicBezTo>
                    <a:cubicBezTo>
                      <a:pt x="16" y="0"/>
                      <a:pt x="10" y="3"/>
                      <a:pt x="6" y="9"/>
                    </a:cubicBezTo>
                    <a:cubicBezTo>
                      <a:pt x="2" y="15"/>
                      <a:pt x="0" y="23"/>
                      <a:pt x="0" y="34"/>
                    </a:cubicBezTo>
                    <a:cubicBezTo>
                      <a:pt x="0" y="55"/>
                      <a:pt x="8" y="65"/>
                      <a:pt x="23" y="65"/>
                    </a:cubicBezTo>
                    <a:close/>
                    <a:moveTo>
                      <a:pt x="23" y="12"/>
                    </a:moveTo>
                    <a:cubicBezTo>
                      <a:pt x="28" y="12"/>
                      <a:pt x="31" y="18"/>
                      <a:pt x="31" y="33"/>
                    </a:cubicBezTo>
                    <a:cubicBezTo>
                      <a:pt x="31" y="47"/>
                      <a:pt x="28" y="54"/>
                      <a:pt x="23" y="54"/>
                    </a:cubicBezTo>
                    <a:cubicBezTo>
                      <a:pt x="17" y="54"/>
                      <a:pt x="14" y="47"/>
                      <a:pt x="14" y="34"/>
                    </a:cubicBezTo>
                    <a:cubicBezTo>
                      <a:pt x="14" y="19"/>
                      <a:pt x="17" y="12"/>
                      <a:pt x="23" y="1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3" name="Freeform 143"/>
              <p:cNvSpPr>
                <a:spLocks/>
              </p:cNvSpPr>
              <p:nvPr/>
            </p:nvSpPr>
            <p:spPr bwMode="auto">
              <a:xfrm>
                <a:off x="-50197" y="4811117"/>
                <a:ext cx="50524" cy="121621"/>
              </a:xfrm>
              <a:custGeom>
                <a:avLst/>
                <a:gdLst>
                  <a:gd name="T0" fmla="*/ 10 w 26"/>
                  <a:gd name="T1" fmla="*/ 6 h 63"/>
                  <a:gd name="T2" fmla="*/ 0 w 26"/>
                  <a:gd name="T3" fmla="*/ 10 h 63"/>
                  <a:gd name="T4" fmla="*/ 0 w 26"/>
                  <a:gd name="T5" fmla="*/ 21 h 63"/>
                  <a:gd name="T6" fmla="*/ 3 w 26"/>
                  <a:gd name="T7" fmla="*/ 21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3" y="9"/>
                      <a:pt x="0" y="10"/>
                    </a:cubicBezTo>
                    <a:cubicBezTo>
                      <a:pt x="0" y="10"/>
                      <a:pt x="0" y="10"/>
                      <a:pt x="0" y="21"/>
                    </a:cubicBezTo>
                    <a:cubicBezTo>
                      <a:pt x="0" y="21"/>
                      <a:pt x="1" y="21"/>
                      <a:pt x="3" y="21"/>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4" name="Freeform 148"/>
              <p:cNvSpPr>
                <a:spLocks noEditPoints="1"/>
              </p:cNvSpPr>
              <p:nvPr/>
            </p:nvSpPr>
            <p:spPr bwMode="auto">
              <a:xfrm>
                <a:off x="415117" y="4811117"/>
                <a:ext cx="86380" cy="125702"/>
              </a:xfrm>
              <a:custGeom>
                <a:avLst/>
                <a:gdLst>
                  <a:gd name="T0" fmla="*/ 6 w 45"/>
                  <a:gd name="T1" fmla="*/ 9 h 65"/>
                  <a:gd name="T2" fmla="*/ 0 w 45"/>
                  <a:gd name="T3" fmla="*/ 34 h 65"/>
                  <a:gd name="T4" fmla="*/ 23 w 45"/>
                  <a:gd name="T5" fmla="*/ 65 h 65"/>
                  <a:gd name="T6" fmla="*/ 39 w 45"/>
                  <a:gd name="T7" fmla="*/ 57 h 65"/>
                  <a:gd name="T8" fmla="*/ 45 w 45"/>
                  <a:gd name="T9" fmla="*/ 33 h 65"/>
                  <a:gd name="T10" fmla="*/ 23 w 45"/>
                  <a:gd name="T11" fmla="*/ 0 h 65"/>
                  <a:gd name="T12" fmla="*/ 6 w 45"/>
                  <a:gd name="T13" fmla="*/ 9 h 65"/>
                  <a:gd name="T14" fmla="*/ 23 w 45"/>
                  <a:gd name="T15" fmla="*/ 12 h 65"/>
                  <a:gd name="T16" fmla="*/ 31 w 45"/>
                  <a:gd name="T17" fmla="*/ 33 h 65"/>
                  <a:gd name="T18" fmla="*/ 23 w 45"/>
                  <a:gd name="T19" fmla="*/ 54 h 65"/>
                  <a:gd name="T20" fmla="*/ 14 w 45"/>
                  <a:gd name="T21" fmla="*/ 34 h 65"/>
                  <a:gd name="T22" fmla="*/ 23 w 45"/>
                  <a:gd name="T2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6" y="9"/>
                    </a:moveTo>
                    <a:cubicBezTo>
                      <a:pt x="2" y="15"/>
                      <a:pt x="0" y="23"/>
                      <a:pt x="0" y="34"/>
                    </a:cubicBezTo>
                    <a:cubicBezTo>
                      <a:pt x="0" y="55"/>
                      <a:pt x="8" y="65"/>
                      <a:pt x="23" y="65"/>
                    </a:cubicBezTo>
                    <a:cubicBezTo>
                      <a:pt x="30" y="65"/>
                      <a:pt x="35" y="62"/>
                      <a:pt x="39" y="57"/>
                    </a:cubicBezTo>
                    <a:cubicBezTo>
                      <a:pt x="43" y="51"/>
                      <a:pt x="45" y="43"/>
                      <a:pt x="45" y="33"/>
                    </a:cubicBezTo>
                    <a:cubicBezTo>
                      <a:pt x="45" y="12"/>
                      <a:pt x="38" y="0"/>
                      <a:pt x="23" y="0"/>
                    </a:cubicBezTo>
                    <a:cubicBezTo>
                      <a:pt x="16" y="0"/>
                      <a:pt x="10" y="3"/>
                      <a:pt x="6" y="9"/>
                    </a:cubicBezTo>
                    <a:close/>
                    <a:moveTo>
                      <a:pt x="23" y="12"/>
                    </a:moveTo>
                    <a:cubicBezTo>
                      <a:pt x="28" y="12"/>
                      <a:pt x="31" y="18"/>
                      <a:pt x="31" y="33"/>
                    </a:cubicBezTo>
                    <a:cubicBezTo>
                      <a:pt x="31" y="47"/>
                      <a:pt x="28" y="54"/>
                      <a:pt x="23" y="54"/>
                    </a:cubicBezTo>
                    <a:cubicBezTo>
                      <a:pt x="17" y="54"/>
                      <a:pt x="14" y="47"/>
                      <a:pt x="14" y="34"/>
                    </a:cubicBezTo>
                    <a:cubicBezTo>
                      <a:pt x="14" y="19"/>
                      <a:pt x="17" y="12"/>
                      <a:pt x="23" y="1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5" name="Freeform 152"/>
              <p:cNvSpPr>
                <a:spLocks noEditPoints="1"/>
              </p:cNvSpPr>
              <p:nvPr/>
            </p:nvSpPr>
            <p:spPr bwMode="auto">
              <a:xfrm>
                <a:off x="837239" y="4811117"/>
                <a:ext cx="84750" cy="125702"/>
              </a:xfrm>
              <a:custGeom>
                <a:avLst/>
                <a:gdLst>
                  <a:gd name="T0" fmla="*/ 22 w 44"/>
                  <a:gd name="T1" fmla="*/ 65 h 65"/>
                  <a:gd name="T2" fmla="*/ 38 w 44"/>
                  <a:gd name="T3" fmla="*/ 57 h 65"/>
                  <a:gd name="T4" fmla="*/ 44 w 44"/>
                  <a:gd name="T5" fmla="*/ 33 h 65"/>
                  <a:gd name="T6" fmla="*/ 23 w 44"/>
                  <a:gd name="T7" fmla="*/ 0 h 65"/>
                  <a:gd name="T8" fmla="*/ 5 w 44"/>
                  <a:gd name="T9" fmla="*/ 9 h 65"/>
                  <a:gd name="T10" fmla="*/ 0 w 44"/>
                  <a:gd name="T11" fmla="*/ 34 h 65"/>
                  <a:gd name="T12" fmla="*/ 22 w 44"/>
                  <a:gd name="T13" fmla="*/ 65 h 65"/>
                  <a:gd name="T14" fmla="*/ 22 w 44"/>
                  <a:gd name="T15" fmla="*/ 12 h 65"/>
                  <a:gd name="T16" fmla="*/ 30 w 44"/>
                  <a:gd name="T17" fmla="*/ 33 h 65"/>
                  <a:gd name="T18" fmla="*/ 22 w 44"/>
                  <a:gd name="T19" fmla="*/ 54 h 65"/>
                  <a:gd name="T20" fmla="*/ 14 w 44"/>
                  <a:gd name="T21" fmla="*/ 34 h 65"/>
                  <a:gd name="T22" fmla="*/ 22 w 44"/>
                  <a:gd name="T2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29" y="65"/>
                      <a:pt x="35" y="62"/>
                      <a:pt x="38" y="57"/>
                    </a:cubicBezTo>
                    <a:cubicBezTo>
                      <a:pt x="42" y="51"/>
                      <a:pt x="44" y="43"/>
                      <a:pt x="44" y="33"/>
                    </a:cubicBezTo>
                    <a:cubicBezTo>
                      <a:pt x="44" y="12"/>
                      <a:pt x="38" y="0"/>
                      <a:pt x="23" y="0"/>
                    </a:cubicBezTo>
                    <a:cubicBezTo>
                      <a:pt x="15" y="0"/>
                      <a:pt x="9" y="3"/>
                      <a:pt x="5" y="9"/>
                    </a:cubicBezTo>
                    <a:cubicBezTo>
                      <a:pt x="2" y="15"/>
                      <a:pt x="0" y="23"/>
                      <a:pt x="0" y="34"/>
                    </a:cubicBezTo>
                    <a:cubicBezTo>
                      <a:pt x="0" y="55"/>
                      <a:pt x="7" y="65"/>
                      <a:pt x="22" y="65"/>
                    </a:cubicBezTo>
                    <a:close/>
                    <a:moveTo>
                      <a:pt x="22" y="12"/>
                    </a:moveTo>
                    <a:cubicBezTo>
                      <a:pt x="27" y="12"/>
                      <a:pt x="30" y="18"/>
                      <a:pt x="30" y="33"/>
                    </a:cubicBezTo>
                    <a:cubicBezTo>
                      <a:pt x="30" y="47"/>
                      <a:pt x="27" y="54"/>
                      <a:pt x="22" y="54"/>
                    </a:cubicBezTo>
                    <a:cubicBezTo>
                      <a:pt x="16" y="54"/>
                      <a:pt x="14" y="47"/>
                      <a:pt x="14" y="34"/>
                    </a:cubicBezTo>
                    <a:cubicBezTo>
                      <a:pt x="14" y="19"/>
                      <a:pt x="16" y="12"/>
                      <a:pt x="22" y="1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6" name="Freeform 153"/>
              <p:cNvSpPr>
                <a:spLocks/>
              </p:cNvSpPr>
              <p:nvPr/>
            </p:nvSpPr>
            <p:spPr bwMode="auto">
              <a:xfrm>
                <a:off x="949697" y="4811117"/>
                <a:ext cx="51340" cy="121621"/>
              </a:xfrm>
              <a:custGeom>
                <a:avLst/>
                <a:gdLst>
                  <a:gd name="T0" fmla="*/ 0 w 27"/>
                  <a:gd name="T1" fmla="*/ 21 h 63"/>
                  <a:gd name="T2" fmla="*/ 4 w 27"/>
                  <a:gd name="T3" fmla="*/ 21 h 63"/>
                  <a:gd name="T4" fmla="*/ 8 w 27"/>
                  <a:gd name="T5" fmla="*/ 19 h 63"/>
                  <a:gd name="T6" fmla="*/ 11 w 27"/>
                  <a:gd name="T7" fmla="*/ 17 h 63"/>
                  <a:gd name="T8" fmla="*/ 13 w 27"/>
                  <a:gd name="T9" fmla="*/ 15 h 63"/>
                  <a:gd name="T10" fmla="*/ 13 w 27"/>
                  <a:gd name="T11" fmla="*/ 63 h 63"/>
                  <a:gd name="T12" fmla="*/ 27 w 27"/>
                  <a:gd name="T13" fmla="*/ 63 h 63"/>
                  <a:gd name="T14" fmla="*/ 27 w 27"/>
                  <a:gd name="T15" fmla="*/ 0 h 63"/>
                  <a:gd name="T16" fmla="*/ 19 w 27"/>
                  <a:gd name="T17" fmla="*/ 0 h 63"/>
                  <a:gd name="T18" fmla="*/ 11 w 27"/>
                  <a:gd name="T19" fmla="*/ 6 h 63"/>
                  <a:gd name="T20" fmla="*/ 0 w 27"/>
                  <a:gd name="T21" fmla="*/ 10 h 63"/>
                  <a:gd name="T22" fmla="*/ 0 w 27"/>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1"/>
                    </a:moveTo>
                    <a:cubicBezTo>
                      <a:pt x="1" y="21"/>
                      <a:pt x="2" y="21"/>
                      <a:pt x="4" y="21"/>
                    </a:cubicBezTo>
                    <a:cubicBezTo>
                      <a:pt x="5" y="20"/>
                      <a:pt x="6" y="20"/>
                      <a:pt x="8" y="19"/>
                    </a:cubicBezTo>
                    <a:cubicBezTo>
                      <a:pt x="9" y="19"/>
                      <a:pt x="10" y="18"/>
                      <a:pt x="11" y="17"/>
                    </a:cubicBezTo>
                    <a:cubicBezTo>
                      <a:pt x="12"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1" y="6"/>
                    </a:cubicBezTo>
                    <a:cubicBezTo>
                      <a:pt x="7" y="7"/>
                      <a:pt x="4" y="9"/>
                      <a:pt x="0" y="10"/>
                    </a:cubicBezTo>
                    <a:cubicBezTo>
                      <a:pt x="0" y="10"/>
                      <a:pt x="0" y="10"/>
                      <a:pt x="0"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7" name="Freeform 157"/>
              <p:cNvSpPr>
                <a:spLocks/>
              </p:cNvSpPr>
              <p:nvPr/>
            </p:nvSpPr>
            <p:spPr bwMode="auto">
              <a:xfrm>
                <a:off x="1336778" y="4811117"/>
                <a:ext cx="50524" cy="121621"/>
              </a:xfrm>
              <a:custGeom>
                <a:avLst/>
                <a:gdLst>
                  <a:gd name="T0" fmla="*/ 0 w 26"/>
                  <a:gd name="T1" fmla="*/ 21 h 63"/>
                  <a:gd name="T2" fmla="*/ 4 w 26"/>
                  <a:gd name="T3" fmla="*/ 21 h 63"/>
                  <a:gd name="T4" fmla="*/ 7 w 26"/>
                  <a:gd name="T5" fmla="*/ 19 h 63"/>
                  <a:gd name="T6" fmla="*/ 10 w 26"/>
                  <a:gd name="T7" fmla="*/ 17 h 63"/>
                  <a:gd name="T8" fmla="*/ 13 w 26"/>
                  <a:gd name="T9" fmla="*/ 15 h 63"/>
                  <a:gd name="T10" fmla="*/ 13 w 26"/>
                  <a:gd name="T11" fmla="*/ 63 h 63"/>
                  <a:gd name="T12" fmla="*/ 26 w 26"/>
                  <a:gd name="T13" fmla="*/ 63 h 63"/>
                  <a:gd name="T14" fmla="*/ 26 w 26"/>
                  <a:gd name="T15" fmla="*/ 0 h 63"/>
                  <a:gd name="T16" fmla="*/ 18 w 26"/>
                  <a:gd name="T17" fmla="*/ 0 h 63"/>
                  <a:gd name="T18" fmla="*/ 10 w 26"/>
                  <a:gd name="T19" fmla="*/ 6 h 63"/>
                  <a:gd name="T20" fmla="*/ 0 w 26"/>
                  <a:gd name="T21" fmla="*/ 10 h 63"/>
                  <a:gd name="T22" fmla="*/ 0 w 26"/>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0" y="21"/>
                    </a:moveTo>
                    <a:cubicBezTo>
                      <a:pt x="1" y="21"/>
                      <a:pt x="2" y="21"/>
                      <a:pt x="4" y="21"/>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6" y="2"/>
                      <a:pt x="13" y="4"/>
                      <a:pt x="10" y="6"/>
                    </a:cubicBezTo>
                    <a:cubicBezTo>
                      <a:pt x="6" y="7"/>
                      <a:pt x="4" y="9"/>
                      <a:pt x="0" y="10"/>
                    </a:cubicBezTo>
                    <a:cubicBezTo>
                      <a:pt x="0" y="10"/>
                      <a:pt x="0" y="10"/>
                      <a:pt x="0"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8" name="Freeform 158"/>
              <p:cNvSpPr>
                <a:spLocks noEditPoints="1"/>
              </p:cNvSpPr>
              <p:nvPr/>
            </p:nvSpPr>
            <p:spPr bwMode="auto">
              <a:xfrm>
                <a:off x="1416639" y="4811117"/>
                <a:ext cx="84750" cy="125702"/>
              </a:xfrm>
              <a:custGeom>
                <a:avLst/>
                <a:gdLst>
                  <a:gd name="T0" fmla="*/ 6 w 44"/>
                  <a:gd name="T1" fmla="*/ 9 h 65"/>
                  <a:gd name="T2" fmla="*/ 0 w 44"/>
                  <a:gd name="T3" fmla="*/ 34 h 65"/>
                  <a:gd name="T4" fmla="*/ 22 w 44"/>
                  <a:gd name="T5" fmla="*/ 65 h 65"/>
                  <a:gd name="T6" fmla="*/ 39 w 44"/>
                  <a:gd name="T7" fmla="*/ 57 h 65"/>
                  <a:gd name="T8" fmla="*/ 44 w 44"/>
                  <a:gd name="T9" fmla="*/ 33 h 65"/>
                  <a:gd name="T10" fmla="*/ 23 w 44"/>
                  <a:gd name="T11" fmla="*/ 0 h 65"/>
                  <a:gd name="T12" fmla="*/ 6 w 44"/>
                  <a:gd name="T13" fmla="*/ 9 h 65"/>
                  <a:gd name="T14" fmla="*/ 22 w 44"/>
                  <a:gd name="T15" fmla="*/ 12 h 65"/>
                  <a:gd name="T16" fmla="*/ 31 w 44"/>
                  <a:gd name="T17" fmla="*/ 33 h 65"/>
                  <a:gd name="T18" fmla="*/ 22 w 44"/>
                  <a:gd name="T19" fmla="*/ 54 h 65"/>
                  <a:gd name="T20" fmla="*/ 14 w 44"/>
                  <a:gd name="T21" fmla="*/ 34 h 65"/>
                  <a:gd name="T22" fmla="*/ 22 w 44"/>
                  <a:gd name="T2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6" y="9"/>
                    </a:moveTo>
                    <a:cubicBezTo>
                      <a:pt x="2" y="15"/>
                      <a:pt x="0" y="23"/>
                      <a:pt x="0" y="34"/>
                    </a:cubicBezTo>
                    <a:cubicBezTo>
                      <a:pt x="0" y="55"/>
                      <a:pt x="8" y="65"/>
                      <a:pt x="22" y="65"/>
                    </a:cubicBezTo>
                    <a:cubicBezTo>
                      <a:pt x="30" y="65"/>
                      <a:pt x="35" y="62"/>
                      <a:pt x="39" y="57"/>
                    </a:cubicBezTo>
                    <a:cubicBezTo>
                      <a:pt x="43" y="51"/>
                      <a:pt x="44" y="43"/>
                      <a:pt x="44" y="33"/>
                    </a:cubicBezTo>
                    <a:cubicBezTo>
                      <a:pt x="44" y="12"/>
                      <a:pt x="38" y="0"/>
                      <a:pt x="23" y="0"/>
                    </a:cubicBezTo>
                    <a:cubicBezTo>
                      <a:pt x="16" y="0"/>
                      <a:pt x="10" y="3"/>
                      <a:pt x="6" y="9"/>
                    </a:cubicBezTo>
                    <a:close/>
                    <a:moveTo>
                      <a:pt x="22" y="12"/>
                    </a:moveTo>
                    <a:cubicBezTo>
                      <a:pt x="28" y="12"/>
                      <a:pt x="31" y="18"/>
                      <a:pt x="31" y="33"/>
                    </a:cubicBezTo>
                    <a:cubicBezTo>
                      <a:pt x="31" y="47"/>
                      <a:pt x="28" y="54"/>
                      <a:pt x="22" y="54"/>
                    </a:cubicBezTo>
                    <a:cubicBezTo>
                      <a:pt x="17" y="54"/>
                      <a:pt x="14" y="47"/>
                      <a:pt x="14" y="34"/>
                    </a:cubicBezTo>
                    <a:cubicBezTo>
                      <a:pt x="14" y="19"/>
                      <a:pt x="17" y="12"/>
                      <a:pt x="22" y="1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99" name="Freeform 159"/>
              <p:cNvSpPr>
                <a:spLocks noEditPoints="1"/>
              </p:cNvSpPr>
              <p:nvPr/>
            </p:nvSpPr>
            <p:spPr bwMode="auto">
              <a:xfrm>
                <a:off x="1529912" y="4811117"/>
                <a:ext cx="87195" cy="125702"/>
              </a:xfrm>
              <a:custGeom>
                <a:avLst/>
                <a:gdLst>
                  <a:gd name="T0" fmla="*/ 23 w 45"/>
                  <a:gd name="T1" fmla="*/ 0 h 65"/>
                  <a:gd name="T2" fmla="*/ 6 w 45"/>
                  <a:gd name="T3" fmla="*/ 9 h 65"/>
                  <a:gd name="T4" fmla="*/ 0 w 45"/>
                  <a:gd name="T5" fmla="*/ 34 h 65"/>
                  <a:gd name="T6" fmla="*/ 22 w 45"/>
                  <a:gd name="T7" fmla="*/ 65 h 65"/>
                  <a:gd name="T8" fmla="*/ 39 w 45"/>
                  <a:gd name="T9" fmla="*/ 57 h 65"/>
                  <a:gd name="T10" fmla="*/ 45 w 45"/>
                  <a:gd name="T11" fmla="*/ 33 h 65"/>
                  <a:gd name="T12" fmla="*/ 23 w 45"/>
                  <a:gd name="T13" fmla="*/ 0 h 65"/>
                  <a:gd name="T14" fmla="*/ 22 w 45"/>
                  <a:gd name="T15" fmla="*/ 54 h 65"/>
                  <a:gd name="T16" fmla="*/ 14 w 45"/>
                  <a:gd name="T17" fmla="*/ 34 h 65"/>
                  <a:gd name="T18" fmla="*/ 22 w 45"/>
                  <a:gd name="T19" fmla="*/ 12 h 65"/>
                  <a:gd name="T20" fmla="*/ 31 w 45"/>
                  <a:gd name="T21" fmla="*/ 33 h 65"/>
                  <a:gd name="T22" fmla="*/ 22 w 45"/>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0"/>
                    </a:moveTo>
                    <a:cubicBezTo>
                      <a:pt x="16" y="0"/>
                      <a:pt x="10" y="3"/>
                      <a:pt x="6" y="9"/>
                    </a:cubicBezTo>
                    <a:cubicBezTo>
                      <a:pt x="2" y="15"/>
                      <a:pt x="0" y="23"/>
                      <a:pt x="0" y="34"/>
                    </a:cubicBezTo>
                    <a:cubicBezTo>
                      <a:pt x="0" y="55"/>
                      <a:pt x="8" y="65"/>
                      <a:pt x="22" y="65"/>
                    </a:cubicBezTo>
                    <a:cubicBezTo>
                      <a:pt x="30" y="65"/>
                      <a:pt x="35" y="62"/>
                      <a:pt x="39" y="57"/>
                    </a:cubicBezTo>
                    <a:cubicBezTo>
                      <a:pt x="43" y="51"/>
                      <a:pt x="45" y="43"/>
                      <a:pt x="45" y="33"/>
                    </a:cubicBezTo>
                    <a:cubicBezTo>
                      <a:pt x="45" y="12"/>
                      <a:pt x="38" y="0"/>
                      <a:pt x="23" y="0"/>
                    </a:cubicBezTo>
                    <a:close/>
                    <a:moveTo>
                      <a:pt x="22" y="54"/>
                    </a:moveTo>
                    <a:cubicBezTo>
                      <a:pt x="17" y="54"/>
                      <a:pt x="14" y="47"/>
                      <a:pt x="14" y="34"/>
                    </a:cubicBezTo>
                    <a:cubicBezTo>
                      <a:pt x="14" y="19"/>
                      <a:pt x="17" y="12"/>
                      <a:pt x="22" y="12"/>
                    </a:cubicBezTo>
                    <a:cubicBezTo>
                      <a:pt x="28" y="12"/>
                      <a:pt x="31" y="18"/>
                      <a:pt x="31" y="33"/>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0" name="Freeform 160"/>
              <p:cNvSpPr>
                <a:spLocks/>
              </p:cNvSpPr>
              <p:nvPr/>
            </p:nvSpPr>
            <p:spPr bwMode="auto">
              <a:xfrm>
                <a:off x="1643999" y="4811117"/>
                <a:ext cx="52154" cy="121621"/>
              </a:xfrm>
              <a:custGeom>
                <a:avLst/>
                <a:gdLst>
                  <a:gd name="T0" fmla="*/ 10 w 27"/>
                  <a:gd name="T1" fmla="*/ 6 h 63"/>
                  <a:gd name="T2" fmla="*/ 0 w 27"/>
                  <a:gd name="T3" fmla="*/ 10 h 63"/>
                  <a:gd name="T4" fmla="*/ 0 w 27"/>
                  <a:gd name="T5" fmla="*/ 21 h 63"/>
                  <a:gd name="T6" fmla="*/ 4 w 27"/>
                  <a:gd name="T7" fmla="*/ 21 h 63"/>
                  <a:gd name="T8" fmla="*/ 8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7" y="7"/>
                      <a:pt x="4" y="9"/>
                      <a:pt x="0" y="10"/>
                    </a:cubicBezTo>
                    <a:cubicBezTo>
                      <a:pt x="0" y="10"/>
                      <a:pt x="0" y="10"/>
                      <a:pt x="0" y="21"/>
                    </a:cubicBezTo>
                    <a:cubicBezTo>
                      <a:pt x="1" y="21"/>
                      <a:pt x="2" y="21"/>
                      <a:pt x="4" y="21"/>
                    </a:cubicBezTo>
                    <a:cubicBezTo>
                      <a:pt x="5" y="20"/>
                      <a:pt x="6" y="20"/>
                      <a:pt x="8" y="19"/>
                    </a:cubicBez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1" name="Freeform 161"/>
              <p:cNvSpPr>
                <a:spLocks/>
              </p:cNvSpPr>
              <p:nvPr/>
            </p:nvSpPr>
            <p:spPr bwMode="auto">
              <a:xfrm>
                <a:off x="1724674" y="4811117"/>
                <a:ext cx="50524" cy="121621"/>
              </a:xfrm>
              <a:custGeom>
                <a:avLst/>
                <a:gdLst>
                  <a:gd name="T0" fmla="*/ 10 w 26"/>
                  <a:gd name="T1" fmla="*/ 6 h 63"/>
                  <a:gd name="T2" fmla="*/ 0 w 26"/>
                  <a:gd name="T3" fmla="*/ 10 h 63"/>
                  <a:gd name="T4" fmla="*/ 0 w 26"/>
                  <a:gd name="T5" fmla="*/ 21 h 63"/>
                  <a:gd name="T6" fmla="*/ 3 w 26"/>
                  <a:gd name="T7" fmla="*/ 21 h 63"/>
                  <a:gd name="T8" fmla="*/ 7 w 26"/>
                  <a:gd name="T9" fmla="*/ 19 h 63"/>
                  <a:gd name="T10" fmla="*/ 10 w 26"/>
                  <a:gd name="T11" fmla="*/ 17 h 63"/>
                  <a:gd name="T12" fmla="*/ 12 w 26"/>
                  <a:gd name="T13" fmla="*/ 15 h 63"/>
                  <a:gd name="T14" fmla="*/ 12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3" y="9"/>
                      <a:pt x="0" y="10"/>
                    </a:cubicBezTo>
                    <a:cubicBezTo>
                      <a:pt x="0" y="10"/>
                      <a:pt x="0" y="10"/>
                      <a:pt x="0" y="21"/>
                    </a:cubicBezTo>
                    <a:cubicBezTo>
                      <a:pt x="1" y="21"/>
                      <a:pt x="2" y="21"/>
                      <a:pt x="3" y="21"/>
                    </a:cubicBezTo>
                    <a:cubicBezTo>
                      <a:pt x="4" y="20"/>
                      <a:pt x="5" y="20"/>
                      <a:pt x="7" y="19"/>
                    </a:cubicBezTo>
                    <a:cubicBezTo>
                      <a:pt x="8" y="19"/>
                      <a:pt x="9" y="18"/>
                      <a:pt x="10" y="17"/>
                    </a:cubicBezTo>
                    <a:cubicBezTo>
                      <a:pt x="11" y="17"/>
                      <a:pt x="12" y="16"/>
                      <a:pt x="12" y="15"/>
                    </a:cubicBezTo>
                    <a:cubicBezTo>
                      <a:pt x="12" y="15"/>
                      <a:pt x="12" y="15"/>
                      <a:pt x="12" y="63"/>
                    </a:cubicBezTo>
                    <a:cubicBezTo>
                      <a:pt x="12" y="63"/>
                      <a:pt x="12" y="63"/>
                      <a:pt x="26" y="63"/>
                    </a:cubicBezTo>
                    <a:cubicBezTo>
                      <a:pt x="26" y="63"/>
                      <a:pt x="26" y="63"/>
                      <a:pt x="26" y="0"/>
                    </a:cubicBezTo>
                    <a:cubicBezTo>
                      <a:pt x="18" y="0"/>
                      <a:pt x="18" y="0"/>
                      <a:pt x="18" y="0"/>
                    </a:cubicBezTo>
                    <a:cubicBezTo>
                      <a:pt x="15" y="2"/>
                      <a:pt x="12"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2" name="Freeform 162"/>
              <p:cNvSpPr>
                <a:spLocks/>
              </p:cNvSpPr>
              <p:nvPr/>
            </p:nvSpPr>
            <p:spPr bwMode="auto">
              <a:xfrm>
                <a:off x="1803721" y="4811117"/>
                <a:ext cx="50524" cy="121621"/>
              </a:xfrm>
              <a:custGeom>
                <a:avLst/>
                <a:gdLst>
                  <a:gd name="T0" fmla="*/ 0 w 26"/>
                  <a:gd name="T1" fmla="*/ 21 h 63"/>
                  <a:gd name="T2" fmla="*/ 4 w 26"/>
                  <a:gd name="T3" fmla="*/ 21 h 63"/>
                  <a:gd name="T4" fmla="*/ 7 w 26"/>
                  <a:gd name="T5" fmla="*/ 19 h 63"/>
                  <a:gd name="T6" fmla="*/ 10 w 26"/>
                  <a:gd name="T7" fmla="*/ 17 h 63"/>
                  <a:gd name="T8" fmla="*/ 13 w 26"/>
                  <a:gd name="T9" fmla="*/ 15 h 63"/>
                  <a:gd name="T10" fmla="*/ 13 w 26"/>
                  <a:gd name="T11" fmla="*/ 63 h 63"/>
                  <a:gd name="T12" fmla="*/ 26 w 26"/>
                  <a:gd name="T13" fmla="*/ 63 h 63"/>
                  <a:gd name="T14" fmla="*/ 26 w 26"/>
                  <a:gd name="T15" fmla="*/ 0 h 63"/>
                  <a:gd name="T16" fmla="*/ 18 w 26"/>
                  <a:gd name="T17" fmla="*/ 0 h 63"/>
                  <a:gd name="T18" fmla="*/ 10 w 26"/>
                  <a:gd name="T19" fmla="*/ 6 h 63"/>
                  <a:gd name="T20" fmla="*/ 0 w 26"/>
                  <a:gd name="T21" fmla="*/ 10 h 63"/>
                  <a:gd name="T22" fmla="*/ 0 w 26"/>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0" y="21"/>
                    </a:moveTo>
                    <a:cubicBezTo>
                      <a:pt x="1" y="21"/>
                      <a:pt x="2" y="21"/>
                      <a:pt x="4" y="21"/>
                    </a:cubicBezTo>
                    <a:cubicBezTo>
                      <a:pt x="5"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ubicBezTo>
                      <a:pt x="6" y="7"/>
                      <a:pt x="4" y="9"/>
                      <a:pt x="0" y="10"/>
                    </a:cubicBezTo>
                    <a:cubicBezTo>
                      <a:pt x="0" y="10"/>
                      <a:pt x="0" y="10"/>
                      <a:pt x="0"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3" name="Freeform 163"/>
              <p:cNvSpPr>
                <a:spLocks noEditPoints="1"/>
              </p:cNvSpPr>
              <p:nvPr/>
            </p:nvSpPr>
            <p:spPr bwMode="auto">
              <a:xfrm>
                <a:off x="1882767" y="4811117"/>
                <a:ext cx="85566" cy="125702"/>
              </a:xfrm>
              <a:custGeom>
                <a:avLst/>
                <a:gdLst>
                  <a:gd name="T0" fmla="*/ 6 w 44"/>
                  <a:gd name="T1" fmla="*/ 9 h 65"/>
                  <a:gd name="T2" fmla="*/ 0 w 44"/>
                  <a:gd name="T3" fmla="*/ 34 h 65"/>
                  <a:gd name="T4" fmla="*/ 22 w 44"/>
                  <a:gd name="T5" fmla="*/ 65 h 65"/>
                  <a:gd name="T6" fmla="*/ 39 w 44"/>
                  <a:gd name="T7" fmla="*/ 57 h 65"/>
                  <a:gd name="T8" fmla="*/ 44 w 44"/>
                  <a:gd name="T9" fmla="*/ 33 h 65"/>
                  <a:gd name="T10" fmla="*/ 23 w 44"/>
                  <a:gd name="T11" fmla="*/ 0 h 65"/>
                  <a:gd name="T12" fmla="*/ 6 w 44"/>
                  <a:gd name="T13" fmla="*/ 9 h 65"/>
                  <a:gd name="T14" fmla="*/ 31 w 44"/>
                  <a:gd name="T15" fmla="*/ 33 h 65"/>
                  <a:gd name="T16" fmla="*/ 22 w 44"/>
                  <a:gd name="T17" fmla="*/ 54 h 65"/>
                  <a:gd name="T18" fmla="*/ 14 w 44"/>
                  <a:gd name="T19" fmla="*/ 34 h 65"/>
                  <a:gd name="T20" fmla="*/ 22 w 44"/>
                  <a:gd name="T21" fmla="*/ 12 h 65"/>
                  <a:gd name="T22" fmla="*/ 31 w 44"/>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6" y="9"/>
                    </a:moveTo>
                    <a:cubicBezTo>
                      <a:pt x="2" y="15"/>
                      <a:pt x="0" y="23"/>
                      <a:pt x="0" y="34"/>
                    </a:cubicBezTo>
                    <a:cubicBezTo>
                      <a:pt x="0" y="55"/>
                      <a:pt x="8" y="65"/>
                      <a:pt x="22" y="65"/>
                    </a:cubicBezTo>
                    <a:cubicBezTo>
                      <a:pt x="30" y="65"/>
                      <a:pt x="35" y="62"/>
                      <a:pt x="39" y="57"/>
                    </a:cubicBezTo>
                    <a:cubicBezTo>
                      <a:pt x="43" y="51"/>
                      <a:pt x="44" y="43"/>
                      <a:pt x="44" y="33"/>
                    </a:cubicBezTo>
                    <a:cubicBezTo>
                      <a:pt x="44" y="12"/>
                      <a:pt x="38" y="0"/>
                      <a:pt x="23" y="0"/>
                    </a:cubicBezTo>
                    <a:cubicBezTo>
                      <a:pt x="16" y="0"/>
                      <a:pt x="9" y="3"/>
                      <a:pt x="6" y="9"/>
                    </a:cubicBezTo>
                    <a:close/>
                    <a:moveTo>
                      <a:pt x="31" y="33"/>
                    </a:moveTo>
                    <a:cubicBezTo>
                      <a:pt x="31" y="47"/>
                      <a:pt x="28" y="54"/>
                      <a:pt x="22" y="54"/>
                    </a:cubicBezTo>
                    <a:cubicBezTo>
                      <a:pt x="17" y="54"/>
                      <a:pt x="14" y="47"/>
                      <a:pt x="14" y="34"/>
                    </a:cubicBezTo>
                    <a:cubicBezTo>
                      <a:pt x="14" y="19"/>
                      <a:pt x="17" y="12"/>
                      <a:pt x="22" y="12"/>
                    </a:cubicBezTo>
                    <a:cubicBezTo>
                      <a:pt x="28" y="12"/>
                      <a:pt x="31" y="18"/>
                      <a:pt x="31"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4" name="Freeform 164"/>
              <p:cNvSpPr>
                <a:spLocks noEditPoints="1"/>
              </p:cNvSpPr>
              <p:nvPr/>
            </p:nvSpPr>
            <p:spPr bwMode="auto">
              <a:xfrm>
                <a:off x="1996854" y="4813565"/>
                <a:ext cx="84750" cy="123254"/>
              </a:xfrm>
              <a:custGeom>
                <a:avLst/>
                <a:gdLst>
                  <a:gd name="T0" fmla="*/ 6 w 44"/>
                  <a:gd name="T1" fmla="*/ 8 h 64"/>
                  <a:gd name="T2" fmla="*/ 0 w 44"/>
                  <a:gd name="T3" fmla="*/ 33 h 64"/>
                  <a:gd name="T4" fmla="*/ 22 w 44"/>
                  <a:gd name="T5" fmla="*/ 64 h 64"/>
                  <a:gd name="T6" fmla="*/ 39 w 44"/>
                  <a:gd name="T7" fmla="*/ 56 h 64"/>
                  <a:gd name="T8" fmla="*/ 44 w 44"/>
                  <a:gd name="T9" fmla="*/ 40 h 64"/>
                  <a:gd name="T10" fmla="*/ 20 w 44"/>
                  <a:gd name="T11" fmla="*/ 0 h 64"/>
                  <a:gd name="T12" fmla="*/ 6 w 44"/>
                  <a:gd name="T13" fmla="*/ 8 h 64"/>
                  <a:gd name="T14" fmla="*/ 22 w 44"/>
                  <a:gd name="T15" fmla="*/ 11 h 64"/>
                  <a:gd name="T16" fmla="*/ 31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6" y="8"/>
                    </a:moveTo>
                    <a:cubicBezTo>
                      <a:pt x="2" y="14"/>
                      <a:pt x="0" y="22"/>
                      <a:pt x="0" y="33"/>
                    </a:cubicBezTo>
                    <a:cubicBezTo>
                      <a:pt x="0" y="54"/>
                      <a:pt x="8" y="64"/>
                      <a:pt x="22" y="64"/>
                    </a:cubicBezTo>
                    <a:cubicBezTo>
                      <a:pt x="30" y="64"/>
                      <a:pt x="35" y="61"/>
                      <a:pt x="39" y="56"/>
                    </a:cubicBezTo>
                    <a:cubicBezTo>
                      <a:pt x="41" y="52"/>
                      <a:pt x="43" y="46"/>
                      <a:pt x="44" y="40"/>
                    </a:cubicBezTo>
                    <a:cubicBezTo>
                      <a:pt x="36" y="26"/>
                      <a:pt x="28" y="13"/>
                      <a:pt x="20" y="0"/>
                    </a:cubicBezTo>
                    <a:cubicBezTo>
                      <a:pt x="14" y="1"/>
                      <a:pt x="9" y="3"/>
                      <a:pt x="6" y="8"/>
                    </a:cubicBezTo>
                    <a:close/>
                    <a:moveTo>
                      <a:pt x="22" y="11"/>
                    </a:moveTo>
                    <a:cubicBezTo>
                      <a:pt x="28" y="11"/>
                      <a:pt x="31" y="17"/>
                      <a:pt x="31" y="32"/>
                    </a:cubicBezTo>
                    <a:cubicBezTo>
                      <a:pt x="31" y="46"/>
                      <a:pt x="28" y="53"/>
                      <a:pt x="22" y="53"/>
                    </a:cubicBezTo>
                    <a:cubicBezTo>
                      <a:pt x="17" y="53"/>
                      <a:pt x="14" y="46"/>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5" name="Freeform 169"/>
              <p:cNvSpPr>
                <a:spLocks/>
              </p:cNvSpPr>
              <p:nvPr/>
            </p:nvSpPr>
            <p:spPr bwMode="auto">
              <a:xfrm>
                <a:off x="-26564" y="5690216"/>
                <a:ext cx="51340" cy="121621"/>
              </a:xfrm>
              <a:custGeom>
                <a:avLst/>
                <a:gdLst>
                  <a:gd name="T0" fmla="*/ 10 w 27"/>
                  <a:gd name="T1" fmla="*/ 6 h 63"/>
                  <a:gd name="T2" fmla="*/ 0 w 27"/>
                  <a:gd name="T3" fmla="*/ 9 h 63"/>
                  <a:gd name="T4" fmla="*/ 0 w 27"/>
                  <a:gd name="T5" fmla="*/ 20 h 63"/>
                  <a:gd name="T6" fmla="*/ 4 w 27"/>
                  <a:gd name="T7" fmla="*/ 20 h 63"/>
                  <a:gd name="T8" fmla="*/ 8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7" y="7"/>
                      <a:pt x="4" y="8"/>
                      <a:pt x="0" y="9"/>
                    </a:cubicBezTo>
                    <a:cubicBezTo>
                      <a:pt x="0" y="9"/>
                      <a:pt x="0" y="9"/>
                      <a:pt x="0" y="20"/>
                    </a:cubicBezTo>
                    <a:cubicBezTo>
                      <a:pt x="1" y="20"/>
                      <a:pt x="2" y="20"/>
                      <a:pt x="4" y="20"/>
                    </a:cubicBezTo>
                    <a:cubicBezTo>
                      <a:pt x="5" y="19"/>
                      <a:pt x="6" y="19"/>
                      <a:pt x="8" y="19"/>
                    </a:cubicBez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6" name="Freeform 170"/>
              <p:cNvSpPr>
                <a:spLocks/>
              </p:cNvSpPr>
              <p:nvPr/>
            </p:nvSpPr>
            <p:spPr bwMode="auto">
              <a:xfrm>
                <a:off x="54112" y="5690216"/>
                <a:ext cx="50524" cy="121621"/>
              </a:xfrm>
              <a:custGeom>
                <a:avLst/>
                <a:gdLst>
                  <a:gd name="T0" fmla="*/ 13 w 26"/>
                  <a:gd name="T1" fmla="*/ 15 h 63"/>
                  <a:gd name="T2" fmla="*/ 13 w 26"/>
                  <a:gd name="T3" fmla="*/ 63 h 63"/>
                  <a:gd name="T4" fmla="*/ 26 w 26"/>
                  <a:gd name="T5" fmla="*/ 63 h 63"/>
                  <a:gd name="T6" fmla="*/ 26 w 26"/>
                  <a:gd name="T7" fmla="*/ 0 h 63"/>
                  <a:gd name="T8" fmla="*/ 18 w 26"/>
                  <a:gd name="T9" fmla="*/ 0 h 63"/>
                  <a:gd name="T10" fmla="*/ 10 w 26"/>
                  <a:gd name="T11" fmla="*/ 6 h 63"/>
                  <a:gd name="T12" fmla="*/ 0 w 26"/>
                  <a:gd name="T13" fmla="*/ 9 h 63"/>
                  <a:gd name="T14" fmla="*/ 0 w 26"/>
                  <a:gd name="T15" fmla="*/ 20 h 63"/>
                  <a:gd name="T16" fmla="*/ 3 w 26"/>
                  <a:gd name="T17" fmla="*/ 20 h 63"/>
                  <a:gd name="T18" fmla="*/ 7 w 26"/>
                  <a:gd name="T19" fmla="*/ 19 h 63"/>
                  <a:gd name="T20" fmla="*/ 10 w 26"/>
                  <a:gd name="T21" fmla="*/ 17 h 63"/>
                  <a:gd name="T22" fmla="*/ 13 w 26"/>
                  <a:gd name="T23"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3" y="15"/>
                    </a:move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ubicBezTo>
                      <a:pt x="6" y="7"/>
                      <a:pt x="3" y="8"/>
                      <a:pt x="0" y="9"/>
                    </a:cubicBezTo>
                    <a:cubicBezTo>
                      <a:pt x="0" y="9"/>
                      <a:pt x="0" y="9"/>
                      <a:pt x="0" y="20"/>
                    </a:cubicBezTo>
                    <a:cubicBezTo>
                      <a:pt x="1" y="20"/>
                      <a:pt x="2" y="20"/>
                      <a:pt x="3" y="20"/>
                    </a:cubicBezTo>
                    <a:cubicBezTo>
                      <a:pt x="4" y="19"/>
                      <a:pt x="5" y="19"/>
                      <a:pt x="7" y="19"/>
                    </a:cubicBezTo>
                    <a:cubicBezTo>
                      <a:pt x="8" y="19"/>
                      <a:pt x="9" y="18"/>
                      <a:pt x="10" y="17"/>
                    </a:cubicBezTo>
                    <a:cubicBezTo>
                      <a:pt x="11" y="17"/>
                      <a:pt x="12" y="16"/>
                      <a:pt x="13" y="1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7" name="Freeform 171"/>
              <p:cNvSpPr>
                <a:spLocks/>
              </p:cNvSpPr>
              <p:nvPr/>
            </p:nvSpPr>
            <p:spPr bwMode="auto">
              <a:xfrm>
                <a:off x="133158" y="5690216"/>
                <a:ext cx="50524" cy="121621"/>
              </a:xfrm>
              <a:custGeom>
                <a:avLst/>
                <a:gdLst>
                  <a:gd name="T0" fmla="*/ 13 w 26"/>
                  <a:gd name="T1" fmla="*/ 15 h 63"/>
                  <a:gd name="T2" fmla="*/ 13 w 26"/>
                  <a:gd name="T3" fmla="*/ 63 h 63"/>
                  <a:gd name="T4" fmla="*/ 26 w 26"/>
                  <a:gd name="T5" fmla="*/ 63 h 63"/>
                  <a:gd name="T6" fmla="*/ 26 w 26"/>
                  <a:gd name="T7" fmla="*/ 0 h 63"/>
                  <a:gd name="T8" fmla="*/ 18 w 26"/>
                  <a:gd name="T9" fmla="*/ 0 h 63"/>
                  <a:gd name="T10" fmla="*/ 10 w 26"/>
                  <a:gd name="T11" fmla="*/ 6 h 63"/>
                  <a:gd name="T12" fmla="*/ 0 w 26"/>
                  <a:gd name="T13" fmla="*/ 9 h 63"/>
                  <a:gd name="T14" fmla="*/ 0 w 26"/>
                  <a:gd name="T15" fmla="*/ 20 h 63"/>
                  <a:gd name="T16" fmla="*/ 4 w 26"/>
                  <a:gd name="T17" fmla="*/ 20 h 63"/>
                  <a:gd name="T18" fmla="*/ 7 w 26"/>
                  <a:gd name="T19" fmla="*/ 19 h 63"/>
                  <a:gd name="T20" fmla="*/ 10 w 26"/>
                  <a:gd name="T21" fmla="*/ 17 h 63"/>
                  <a:gd name="T22" fmla="*/ 13 w 26"/>
                  <a:gd name="T23" fmla="*/ 1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3" y="15"/>
                    </a:moveTo>
                    <a:cubicBezTo>
                      <a:pt x="13" y="15"/>
                      <a:pt x="13" y="15"/>
                      <a:pt x="13" y="63"/>
                    </a:cubicBezTo>
                    <a:cubicBezTo>
                      <a:pt x="13" y="63"/>
                      <a:pt x="13" y="63"/>
                      <a:pt x="26" y="63"/>
                    </a:cubicBezTo>
                    <a:cubicBezTo>
                      <a:pt x="26" y="63"/>
                      <a:pt x="26" y="63"/>
                      <a:pt x="26" y="0"/>
                    </a:cubicBezTo>
                    <a:cubicBezTo>
                      <a:pt x="18" y="0"/>
                      <a:pt x="18" y="0"/>
                      <a:pt x="18" y="0"/>
                    </a:cubicBezTo>
                    <a:cubicBezTo>
                      <a:pt x="16" y="2"/>
                      <a:pt x="13" y="4"/>
                      <a:pt x="10" y="6"/>
                    </a:cubicBezTo>
                    <a:cubicBezTo>
                      <a:pt x="6" y="7"/>
                      <a:pt x="4" y="8"/>
                      <a:pt x="0" y="9"/>
                    </a:cubicBezTo>
                    <a:cubicBezTo>
                      <a:pt x="0" y="9"/>
                      <a:pt x="0" y="9"/>
                      <a:pt x="0" y="20"/>
                    </a:cubicBezTo>
                    <a:cubicBezTo>
                      <a:pt x="1" y="20"/>
                      <a:pt x="2" y="20"/>
                      <a:pt x="4" y="20"/>
                    </a:cubicBezTo>
                    <a:cubicBezTo>
                      <a:pt x="5" y="19"/>
                      <a:pt x="6" y="19"/>
                      <a:pt x="7" y="19"/>
                    </a:cubicBezTo>
                    <a:cubicBezTo>
                      <a:pt x="8" y="19"/>
                      <a:pt x="9" y="18"/>
                      <a:pt x="10" y="17"/>
                    </a:cubicBezTo>
                    <a:cubicBezTo>
                      <a:pt x="11" y="17"/>
                      <a:pt x="12" y="16"/>
                      <a:pt x="13" y="1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8" name="Freeform 172"/>
              <p:cNvSpPr>
                <a:spLocks noEditPoints="1"/>
              </p:cNvSpPr>
              <p:nvPr/>
            </p:nvSpPr>
            <p:spPr bwMode="auto">
              <a:xfrm>
                <a:off x="212204" y="5690216"/>
                <a:ext cx="84750" cy="124070"/>
              </a:xfrm>
              <a:custGeom>
                <a:avLst/>
                <a:gdLst>
                  <a:gd name="T0" fmla="*/ 39 w 44"/>
                  <a:gd name="T1" fmla="*/ 56 h 64"/>
                  <a:gd name="T2" fmla="*/ 44 w 44"/>
                  <a:gd name="T3" fmla="*/ 32 h 64"/>
                  <a:gd name="T4" fmla="*/ 23 w 44"/>
                  <a:gd name="T5" fmla="*/ 0 h 64"/>
                  <a:gd name="T6" fmla="*/ 6 w 44"/>
                  <a:gd name="T7" fmla="*/ 8 h 64"/>
                  <a:gd name="T8" fmla="*/ 0 w 44"/>
                  <a:gd name="T9" fmla="*/ 33 h 64"/>
                  <a:gd name="T10" fmla="*/ 22 w 44"/>
                  <a:gd name="T11" fmla="*/ 64 h 64"/>
                  <a:gd name="T12" fmla="*/ 39 w 44"/>
                  <a:gd name="T13" fmla="*/ 56 h 64"/>
                  <a:gd name="T14" fmla="*/ 14 w 44"/>
                  <a:gd name="T15" fmla="*/ 33 h 64"/>
                  <a:gd name="T16" fmla="*/ 22 w 44"/>
                  <a:gd name="T17" fmla="*/ 11 h 64"/>
                  <a:gd name="T18" fmla="*/ 31 w 44"/>
                  <a:gd name="T19" fmla="*/ 32 h 64"/>
                  <a:gd name="T20" fmla="*/ 22 w 44"/>
                  <a:gd name="T21" fmla="*/ 53 h 64"/>
                  <a:gd name="T22" fmla="*/ 14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3" y="51"/>
                      <a:pt x="44" y="42"/>
                      <a:pt x="44" y="32"/>
                    </a:cubicBezTo>
                    <a:cubicBezTo>
                      <a:pt x="44" y="11"/>
                      <a:pt x="38" y="0"/>
                      <a:pt x="23" y="0"/>
                    </a:cubicBezTo>
                    <a:cubicBezTo>
                      <a:pt x="16" y="0"/>
                      <a:pt x="10" y="3"/>
                      <a:pt x="6" y="8"/>
                    </a:cubicBezTo>
                    <a:cubicBezTo>
                      <a:pt x="2" y="15"/>
                      <a:pt x="0" y="22"/>
                      <a:pt x="0" y="33"/>
                    </a:cubicBezTo>
                    <a:cubicBezTo>
                      <a:pt x="0" y="54"/>
                      <a:pt x="8" y="64"/>
                      <a:pt x="22" y="64"/>
                    </a:cubicBezTo>
                    <a:cubicBezTo>
                      <a:pt x="30" y="64"/>
                      <a:pt x="35" y="62"/>
                      <a:pt x="39" y="56"/>
                    </a:cubicBezTo>
                    <a:close/>
                    <a:moveTo>
                      <a:pt x="14" y="33"/>
                    </a:moveTo>
                    <a:cubicBezTo>
                      <a:pt x="14" y="18"/>
                      <a:pt x="17" y="11"/>
                      <a:pt x="22" y="11"/>
                    </a:cubicBezTo>
                    <a:cubicBezTo>
                      <a:pt x="28" y="11"/>
                      <a:pt x="31" y="18"/>
                      <a:pt x="31" y="32"/>
                    </a:cubicBezTo>
                    <a:cubicBezTo>
                      <a:pt x="31" y="47"/>
                      <a:pt x="28" y="53"/>
                      <a:pt x="22" y="53"/>
                    </a:cubicBezTo>
                    <a:cubicBezTo>
                      <a:pt x="17" y="53"/>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09" name="Freeform 173"/>
              <p:cNvSpPr>
                <a:spLocks/>
              </p:cNvSpPr>
              <p:nvPr/>
            </p:nvSpPr>
            <p:spPr bwMode="auto">
              <a:xfrm>
                <a:off x="326291" y="5690216"/>
                <a:ext cx="52154" cy="121621"/>
              </a:xfrm>
              <a:custGeom>
                <a:avLst/>
                <a:gdLst>
                  <a:gd name="T0" fmla="*/ 27 w 27"/>
                  <a:gd name="T1" fmla="*/ 63 h 63"/>
                  <a:gd name="T2" fmla="*/ 27 w 27"/>
                  <a:gd name="T3" fmla="*/ 0 h 63"/>
                  <a:gd name="T4" fmla="*/ 19 w 27"/>
                  <a:gd name="T5" fmla="*/ 0 h 63"/>
                  <a:gd name="T6" fmla="*/ 10 w 27"/>
                  <a:gd name="T7" fmla="*/ 6 h 63"/>
                  <a:gd name="T8" fmla="*/ 0 w 27"/>
                  <a:gd name="T9" fmla="*/ 9 h 63"/>
                  <a:gd name="T10" fmla="*/ 0 w 27"/>
                  <a:gd name="T11" fmla="*/ 20 h 63"/>
                  <a:gd name="T12" fmla="*/ 4 w 27"/>
                  <a:gd name="T13" fmla="*/ 20 h 63"/>
                  <a:gd name="T14" fmla="*/ 8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6"/>
                    </a:cubicBezTo>
                    <a:cubicBezTo>
                      <a:pt x="7" y="7"/>
                      <a:pt x="4" y="8"/>
                      <a:pt x="0" y="9"/>
                    </a:cubicBezTo>
                    <a:cubicBezTo>
                      <a:pt x="0" y="9"/>
                      <a:pt x="0" y="9"/>
                      <a:pt x="0" y="20"/>
                    </a:cubicBezTo>
                    <a:cubicBezTo>
                      <a:pt x="1" y="20"/>
                      <a:pt x="2" y="20"/>
                      <a:pt x="4" y="20"/>
                    </a:cubicBezTo>
                    <a:cubicBezTo>
                      <a:pt x="5" y="19"/>
                      <a:pt x="6" y="19"/>
                      <a:pt x="8" y="19"/>
                    </a:cubicBezTo>
                    <a:cubicBezTo>
                      <a:pt x="9"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0" name="Freeform 174"/>
              <p:cNvSpPr>
                <a:spLocks noEditPoints="1"/>
              </p:cNvSpPr>
              <p:nvPr/>
            </p:nvSpPr>
            <p:spPr bwMode="auto">
              <a:xfrm>
                <a:off x="406967" y="5690216"/>
                <a:ext cx="84750" cy="124070"/>
              </a:xfrm>
              <a:custGeom>
                <a:avLst/>
                <a:gdLst>
                  <a:gd name="T0" fmla="*/ 38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8 w 44"/>
                  <a:gd name="T13" fmla="*/ 56 h 64"/>
                  <a:gd name="T14" fmla="*/ 13 w 44"/>
                  <a:gd name="T15" fmla="*/ 33 h 64"/>
                  <a:gd name="T16" fmla="*/ 22 w 44"/>
                  <a:gd name="T17" fmla="*/ 11 h 64"/>
                  <a:gd name="T18" fmla="*/ 30 w 44"/>
                  <a:gd name="T19" fmla="*/ 32 h 64"/>
                  <a:gd name="T20" fmla="*/ 22 w 44"/>
                  <a:gd name="T21" fmla="*/ 53 h 64"/>
                  <a:gd name="T22" fmla="*/ 13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8" y="56"/>
                    </a:moveTo>
                    <a:cubicBezTo>
                      <a:pt x="42" y="51"/>
                      <a:pt x="44" y="42"/>
                      <a:pt x="44" y="32"/>
                    </a:cubicBezTo>
                    <a:cubicBezTo>
                      <a:pt x="44" y="11"/>
                      <a:pt x="37" y="0"/>
                      <a:pt x="23" y="0"/>
                    </a:cubicBezTo>
                    <a:cubicBezTo>
                      <a:pt x="15" y="0"/>
                      <a:pt x="9" y="3"/>
                      <a:pt x="5" y="8"/>
                    </a:cubicBezTo>
                    <a:cubicBezTo>
                      <a:pt x="1" y="15"/>
                      <a:pt x="0" y="22"/>
                      <a:pt x="0" y="33"/>
                    </a:cubicBezTo>
                    <a:cubicBezTo>
                      <a:pt x="0" y="54"/>
                      <a:pt x="7" y="64"/>
                      <a:pt x="22" y="64"/>
                    </a:cubicBezTo>
                    <a:cubicBezTo>
                      <a:pt x="29" y="64"/>
                      <a:pt x="35" y="62"/>
                      <a:pt x="38" y="56"/>
                    </a:cubicBezTo>
                    <a:close/>
                    <a:moveTo>
                      <a:pt x="13" y="33"/>
                    </a:moveTo>
                    <a:cubicBezTo>
                      <a:pt x="13" y="18"/>
                      <a:pt x="16" y="11"/>
                      <a:pt x="22" y="11"/>
                    </a:cubicBezTo>
                    <a:cubicBezTo>
                      <a:pt x="27" y="11"/>
                      <a:pt x="30" y="18"/>
                      <a:pt x="30" y="32"/>
                    </a:cubicBezTo>
                    <a:cubicBezTo>
                      <a:pt x="30" y="47"/>
                      <a:pt x="27" y="53"/>
                      <a:pt x="22" y="53"/>
                    </a:cubicBezTo>
                    <a:cubicBezTo>
                      <a:pt x="16" y="53"/>
                      <a:pt x="13" y="47"/>
                      <a:pt x="13"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1" name="Freeform 178"/>
              <p:cNvSpPr>
                <a:spLocks noEditPoints="1"/>
              </p:cNvSpPr>
              <p:nvPr/>
            </p:nvSpPr>
            <p:spPr bwMode="auto">
              <a:xfrm>
                <a:off x="827460" y="5690216"/>
                <a:ext cx="85566" cy="124070"/>
              </a:xfrm>
              <a:custGeom>
                <a:avLst/>
                <a:gdLst>
                  <a:gd name="T0" fmla="*/ 6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6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6" y="8"/>
                    </a:moveTo>
                    <a:cubicBezTo>
                      <a:pt x="2" y="15"/>
                      <a:pt x="0" y="22"/>
                      <a:pt x="0" y="33"/>
                    </a:cubicBezTo>
                    <a:cubicBezTo>
                      <a:pt x="0" y="54"/>
                      <a:pt x="7" y="64"/>
                      <a:pt x="22" y="64"/>
                    </a:cubicBezTo>
                    <a:cubicBezTo>
                      <a:pt x="29" y="64"/>
                      <a:pt x="35" y="62"/>
                      <a:pt x="39" y="56"/>
                    </a:cubicBezTo>
                    <a:cubicBezTo>
                      <a:pt x="42" y="51"/>
                      <a:pt x="44" y="42"/>
                      <a:pt x="44" y="32"/>
                    </a:cubicBezTo>
                    <a:cubicBezTo>
                      <a:pt x="44" y="11"/>
                      <a:pt x="38" y="0"/>
                      <a:pt x="23" y="0"/>
                    </a:cubicBezTo>
                    <a:cubicBezTo>
                      <a:pt x="16" y="0"/>
                      <a:pt x="9" y="3"/>
                      <a:pt x="6" y="8"/>
                    </a:cubicBezTo>
                    <a:close/>
                    <a:moveTo>
                      <a:pt x="22" y="11"/>
                    </a:moveTo>
                    <a:cubicBezTo>
                      <a:pt x="28" y="11"/>
                      <a:pt x="30" y="18"/>
                      <a:pt x="30" y="32"/>
                    </a:cubicBezTo>
                    <a:cubicBezTo>
                      <a:pt x="30"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2" name="Freeform 179"/>
              <p:cNvSpPr>
                <a:spLocks noEditPoints="1"/>
              </p:cNvSpPr>
              <p:nvPr/>
            </p:nvSpPr>
            <p:spPr bwMode="auto">
              <a:xfrm>
                <a:off x="941548" y="5690216"/>
                <a:ext cx="84750" cy="124070"/>
              </a:xfrm>
              <a:custGeom>
                <a:avLst/>
                <a:gdLst>
                  <a:gd name="T0" fmla="*/ 5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1" y="15"/>
                      <a:pt x="0" y="22"/>
                      <a:pt x="0" y="33"/>
                    </a:cubicBezTo>
                    <a:cubicBezTo>
                      <a:pt x="0" y="54"/>
                      <a:pt x="7" y="64"/>
                      <a:pt x="22" y="64"/>
                    </a:cubicBezTo>
                    <a:cubicBezTo>
                      <a:pt x="29" y="64"/>
                      <a:pt x="35" y="62"/>
                      <a:pt x="39" y="56"/>
                    </a:cubicBezTo>
                    <a:cubicBezTo>
                      <a:pt x="42" y="51"/>
                      <a:pt x="44" y="42"/>
                      <a:pt x="44" y="32"/>
                    </a:cubicBezTo>
                    <a:cubicBezTo>
                      <a:pt x="44" y="11"/>
                      <a:pt x="38" y="0"/>
                      <a:pt x="23" y="0"/>
                    </a:cubicBezTo>
                    <a:cubicBezTo>
                      <a:pt x="15" y="0"/>
                      <a:pt x="9" y="3"/>
                      <a:pt x="5" y="8"/>
                    </a:cubicBezTo>
                    <a:close/>
                    <a:moveTo>
                      <a:pt x="22" y="11"/>
                    </a:moveTo>
                    <a:cubicBezTo>
                      <a:pt x="28" y="11"/>
                      <a:pt x="30" y="18"/>
                      <a:pt x="30" y="32"/>
                    </a:cubicBezTo>
                    <a:cubicBezTo>
                      <a:pt x="30" y="47"/>
                      <a:pt x="28"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3" name="Freeform 180"/>
              <p:cNvSpPr>
                <a:spLocks/>
              </p:cNvSpPr>
              <p:nvPr/>
            </p:nvSpPr>
            <p:spPr bwMode="auto">
              <a:xfrm>
                <a:off x="1055635" y="5690216"/>
                <a:ext cx="52154" cy="121621"/>
              </a:xfrm>
              <a:custGeom>
                <a:avLst/>
                <a:gdLst>
                  <a:gd name="T0" fmla="*/ 27 w 27"/>
                  <a:gd name="T1" fmla="*/ 63 h 63"/>
                  <a:gd name="T2" fmla="*/ 27 w 27"/>
                  <a:gd name="T3" fmla="*/ 0 h 63"/>
                  <a:gd name="T4" fmla="*/ 18 w 27"/>
                  <a:gd name="T5" fmla="*/ 0 h 63"/>
                  <a:gd name="T6" fmla="*/ 10 w 27"/>
                  <a:gd name="T7" fmla="*/ 6 h 63"/>
                  <a:gd name="T8" fmla="*/ 0 w 27"/>
                  <a:gd name="T9" fmla="*/ 9 h 63"/>
                  <a:gd name="T10" fmla="*/ 0 w 27"/>
                  <a:gd name="T11" fmla="*/ 20 h 63"/>
                  <a:gd name="T12" fmla="*/ 3 w 27"/>
                  <a:gd name="T13" fmla="*/ 20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5" y="2"/>
                      <a:pt x="13" y="4"/>
                      <a:pt x="10" y="6"/>
                    </a:cubicBezTo>
                    <a:cubicBezTo>
                      <a:pt x="6" y="7"/>
                      <a:pt x="3" y="8"/>
                      <a:pt x="0" y="9"/>
                    </a:cubicBezTo>
                    <a:cubicBezTo>
                      <a:pt x="0" y="9"/>
                      <a:pt x="0" y="9"/>
                      <a:pt x="0" y="20"/>
                    </a:cubicBezTo>
                    <a:cubicBezTo>
                      <a:pt x="1" y="20"/>
                      <a:pt x="1" y="20"/>
                      <a:pt x="3" y="20"/>
                    </a:cubicBezTo>
                    <a:cubicBezTo>
                      <a:pt x="4" y="19"/>
                      <a:pt x="5" y="19"/>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4" name="Freeform 188"/>
              <p:cNvSpPr>
                <a:spLocks/>
              </p:cNvSpPr>
              <p:nvPr/>
            </p:nvSpPr>
            <p:spPr bwMode="auto">
              <a:xfrm>
                <a:off x="1864024" y="5690216"/>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0 h 63"/>
                  <a:gd name="T12" fmla="*/ 3 w 26"/>
                  <a:gd name="T13" fmla="*/ 20 h 63"/>
                  <a:gd name="T14" fmla="*/ 7 w 26"/>
                  <a:gd name="T15" fmla="*/ 19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6"/>
                    </a:cubicBezTo>
                    <a:cubicBezTo>
                      <a:pt x="6" y="7"/>
                      <a:pt x="3" y="8"/>
                      <a:pt x="0" y="9"/>
                    </a:cubicBezTo>
                    <a:cubicBezTo>
                      <a:pt x="0" y="9"/>
                      <a:pt x="0" y="9"/>
                      <a:pt x="0" y="20"/>
                    </a:cubicBezTo>
                    <a:cubicBezTo>
                      <a:pt x="1" y="20"/>
                      <a:pt x="2" y="20"/>
                      <a:pt x="3" y="20"/>
                    </a:cubicBezTo>
                    <a:cubicBezTo>
                      <a:pt x="4" y="19"/>
                      <a:pt x="5" y="19"/>
                      <a:pt x="7" y="19"/>
                    </a:cubicBezTo>
                    <a:cubicBezTo>
                      <a:pt x="8" y="19"/>
                      <a:pt x="9" y="18"/>
                      <a:pt x="10" y="17"/>
                    </a:cubicBezTo>
                    <a:cubicBezTo>
                      <a:pt x="11" y="17"/>
                      <a:pt x="12" y="16"/>
                      <a:pt x="12" y="15"/>
                    </a:cubicBezTo>
                    <a:cubicBezTo>
                      <a:pt x="12" y="15"/>
                      <a:pt x="12" y="15"/>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5" name="Freeform 189"/>
              <p:cNvSpPr>
                <a:spLocks noEditPoints="1"/>
              </p:cNvSpPr>
              <p:nvPr/>
            </p:nvSpPr>
            <p:spPr bwMode="auto">
              <a:xfrm>
                <a:off x="1943070" y="5690216"/>
                <a:ext cx="84750" cy="124070"/>
              </a:xfrm>
              <a:custGeom>
                <a:avLst/>
                <a:gdLst>
                  <a:gd name="T0" fmla="*/ 5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5"/>
                      <a:pt x="0" y="22"/>
                      <a:pt x="0" y="33"/>
                    </a:cubicBezTo>
                    <a:cubicBezTo>
                      <a:pt x="0" y="54"/>
                      <a:pt x="7" y="64"/>
                      <a:pt x="22" y="64"/>
                    </a:cubicBezTo>
                    <a:cubicBezTo>
                      <a:pt x="29" y="64"/>
                      <a:pt x="35" y="62"/>
                      <a:pt x="39" y="56"/>
                    </a:cubicBezTo>
                    <a:cubicBezTo>
                      <a:pt x="42" y="51"/>
                      <a:pt x="44" y="42"/>
                      <a:pt x="44" y="32"/>
                    </a:cubicBezTo>
                    <a:cubicBezTo>
                      <a:pt x="44" y="11"/>
                      <a:pt x="38" y="0"/>
                      <a:pt x="23" y="0"/>
                    </a:cubicBezTo>
                    <a:cubicBezTo>
                      <a:pt x="16" y="0"/>
                      <a:pt x="9" y="3"/>
                      <a:pt x="5" y="8"/>
                    </a:cubicBezTo>
                    <a:close/>
                    <a:moveTo>
                      <a:pt x="22" y="11"/>
                    </a:moveTo>
                    <a:cubicBezTo>
                      <a:pt x="28" y="11"/>
                      <a:pt x="30" y="18"/>
                      <a:pt x="30" y="32"/>
                    </a:cubicBezTo>
                    <a:cubicBezTo>
                      <a:pt x="30"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6" name="Freeform 190"/>
              <p:cNvSpPr>
                <a:spLocks/>
              </p:cNvSpPr>
              <p:nvPr/>
            </p:nvSpPr>
            <p:spPr bwMode="auto">
              <a:xfrm>
                <a:off x="2057157" y="5690216"/>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0 h 63"/>
                  <a:gd name="T12" fmla="*/ 4 w 26"/>
                  <a:gd name="T13" fmla="*/ 20 h 63"/>
                  <a:gd name="T14" fmla="*/ 7 w 26"/>
                  <a:gd name="T15" fmla="*/ 19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6"/>
                    </a:cubicBezTo>
                    <a:cubicBezTo>
                      <a:pt x="6" y="7"/>
                      <a:pt x="4" y="8"/>
                      <a:pt x="0" y="9"/>
                    </a:cubicBezTo>
                    <a:cubicBezTo>
                      <a:pt x="0" y="9"/>
                      <a:pt x="0" y="9"/>
                      <a:pt x="0" y="20"/>
                    </a:cubicBezTo>
                    <a:cubicBezTo>
                      <a:pt x="1" y="20"/>
                      <a:pt x="2" y="20"/>
                      <a:pt x="4" y="20"/>
                    </a:cubicBezTo>
                    <a:cubicBezTo>
                      <a:pt x="5" y="19"/>
                      <a:pt x="5" y="19"/>
                      <a:pt x="7" y="19"/>
                    </a:cubicBezTo>
                    <a:cubicBezTo>
                      <a:pt x="8" y="19"/>
                      <a:pt x="9" y="18"/>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7" name="Freeform 191"/>
              <p:cNvSpPr>
                <a:spLocks noEditPoints="1"/>
              </p:cNvSpPr>
              <p:nvPr/>
            </p:nvSpPr>
            <p:spPr bwMode="auto">
              <a:xfrm>
                <a:off x="2136204" y="5690216"/>
                <a:ext cx="84750" cy="124070"/>
              </a:xfrm>
              <a:custGeom>
                <a:avLst/>
                <a:gdLst>
                  <a:gd name="T0" fmla="*/ 6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6 w 44"/>
                  <a:gd name="T13" fmla="*/ 8 h 64"/>
                  <a:gd name="T14" fmla="*/ 31 w 44"/>
                  <a:gd name="T15" fmla="*/ 32 h 64"/>
                  <a:gd name="T16" fmla="*/ 22 w 44"/>
                  <a:gd name="T17" fmla="*/ 53 h 64"/>
                  <a:gd name="T18" fmla="*/ 14 w 44"/>
                  <a:gd name="T19" fmla="*/ 33 h 64"/>
                  <a:gd name="T20" fmla="*/ 22 w 44"/>
                  <a:gd name="T21" fmla="*/ 11 h 64"/>
                  <a:gd name="T22" fmla="*/ 31 w 44"/>
                  <a:gd name="T2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6" y="8"/>
                    </a:moveTo>
                    <a:cubicBezTo>
                      <a:pt x="2" y="15"/>
                      <a:pt x="0" y="22"/>
                      <a:pt x="0" y="33"/>
                    </a:cubicBezTo>
                    <a:cubicBezTo>
                      <a:pt x="0" y="54"/>
                      <a:pt x="8" y="64"/>
                      <a:pt x="22" y="64"/>
                    </a:cubicBezTo>
                    <a:cubicBezTo>
                      <a:pt x="30" y="64"/>
                      <a:pt x="35" y="62"/>
                      <a:pt x="39" y="56"/>
                    </a:cubicBezTo>
                    <a:cubicBezTo>
                      <a:pt x="43" y="51"/>
                      <a:pt x="44" y="42"/>
                      <a:pt x="44" y="32"/>
                    </a:cubicBezTo>
                    <a:cubicBezTo>
                      <a:pt x="44" y="11"/>
                      <a:pt x="38" y="0"/>
                      <a:pt x="23" y="0"/>
                    </a:cubicBezTo>
                    <a:cubicBezTo>
                      <a:pt x="16" y="0"/>
                      <a:pt x="9" y="3"/>
                      <a:pt x="6" y="8"/>
                    </a:cubicBezTo>
                    <a:close/>
                    <a:moveTo>
                      <a:pt x="31" y="32"/>
                    </a:moveTo>
                    <a:cubicBezTo>
                      <a:pt x="31" y="47"/>
                      <a:pt x="28" y="53"/>
                      <a:pt x="22" y="53"/>
                    </a:cubicBezTo>
                    <a:cubicBezTo>
                      <a:pt x="17" y="53"/>
                      <a:pt x="14" y="47"/>
                      <a:pt x="14" y="33"/>
                    </a:cubicBezTo>
                    <a:cubicBezTo>
                      <a:pt x="14" y="18"/>
                      <a:pt x="17" y="11"/>
                      <a:pt x="22" y="11"/>
                    </a:cubicBezTo>
                    <a:cubicBezTo>
                      <a:pt x="28" y="11"/>
                      <a:pt x="31" y="18"/>
                      <a:pt x="31"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8" name="Freeform 192"/>
              <p:cNvSpPr>
                <a:spLocks/>
              </p:cNvSpPr>
              <p:nvPr/>
            </p:nvSpPr>
            <p:spPr bwMode="auto">
              <a:xfrm>
                <a:off x="-146356" y="4722145"/>
                <a:ext cx="26892" cy="66116"/>
              </a:xfrm>
              <a:custGeom>
                <a:avLst/>
                <a:gdLst>
                  <a:gd name="T0" fmla="*/ 14 w 14"/>
                  <a:gd name="T1" fmla="*/ 34 h 34"/>
                  <a:gd name="T2" fmla="*/ 14 w 14"/>
                  <a:gd name="T3" fmla="*/ 0 h 34"/>
                  <a:gd name="T4" fmla="*/ 0 w 14"/>
                  <a:gd name="T5" fmla="*/ 18 h 34"/>
                  <a:gd name="T6" fmla="*/ 0 w 14"/>
                  <a:gd name="T7" fmla="*/ 34 h 34"/>
                  <a:gd name="T8" fmla="*/ 14 w 14"/>
                  <a:gd name="T9" fmla="*/ 34 h 34"/>
                </a:gdLst>
                <a:ahLst/>
                <a:cxnLst>
                  <a:cxn ang="0">
                    <a:pos x="T0" y="T1"/>
                  </a:cxn>
                  <a:cxn ang="0">
                    <a:pos x="T2" y="T3"/>
                  </a:cxn>
                  <a:cxn ang="0">
                    <a:pos x="T4" y="T5"/>
                  </a:cxn>
                  <a:cxn ang="0">
                    <a:pos x="T6" y="T7"/>
                  </a:cxn>
                  <a:cxn ang="0">
                    <a:pos x="T8" y="T9"/>
                  </a:cxn>
                </a:cxnLst>
                <a:rect l="0" t="0" r="r" b="b"/>
                <a:pathLst>
                  <a:path w="14" h="34">
                    <a:moveTo>
                      <a:pt x="14" y="34"/>
                    </a:moveTo>
                    <a:cubicBezTo>
                      <a:pt x="14" y="34"/>
                      <a:pt x="14" y="34"/>
                      <a:pt x="14" y="0"/>
                    </a:cubicBezTo>
                    <a:cubicBezTo>
                      <a:pt x="9" y="6"/>
                      <a:pt x="5" y="12"/>
                      <a:pt x="0" y="18"/>
                    </a:cubicBezTo>
                    <a:cubicBezTo>
                      <a:pt x="0" y="22"/>
                      <a:pt x="0" y="28"/>
                      <a:pt x="0" y="34"/>
                    </a:cubicBezTo>
                    <a:cubicBezTo>
                      <a:pt x="0" y="34"/>
                      <a:pt x="0" y="34"/>
                      <a:pt x="14" y="3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19" name="Freeform 193"/>
              <p:cNvSpPr>
                <a:spLocks noEditPoints="1"/>
              </p:cNvSpPr>
              <p:nvPr/>
            </p:nvSpPr>
            <p:spPr bwMode="auto">
              <a:xfrm>
                <a:off x="-90942" y="4666640"/>
                <a:ext cx="85566" cy="123254"/>
              </a:xfrm>
              <a:custGeom>
                <a:avLst/>
                <a:gdLst>
                  <a:gd name="T0" fmla="*/ 22 w 44"/>
                  <a:gd name="T1" fmla="*/ 64 h 64"/>
                  <a:gd name="T2" fmla="*/ 39 w 44"/>
                  <a:gd name="T3" fmla="*/ 56 h 64"/>
                  <a:gd name="T4" fmla="*/ 44 w 44"/>
                  <a:gd name="T5" fmla="*/ 32 h 64"/>
                  <a:gd name="T6" fmla="*/ 23 w 44"/>
                  <a:gd name="T7" fmla="*/ 0 h 64"/>
                  <a:gd name="T8" fmla="*/ 5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2"/>
                      <a:pt x="5" y="8"/>
                    </a:cubicBezTo>
                    <a:cubicBezTo>
                      <a:pt x="2" y="14"/>
                      <a:pt x="0" y="22"/>
                      <a:pt x="0" y="33"/>
                    </a:cubicBezTo>
                    <a:cubicBezTo>
                      <a:pt x="0" y="54"/>
                      <a:pt x="7" y="64"/>
                      <a:pt x="22" y="64"/>
                    </a:cubicBezTo>
                    <a:close/>
                    <a:moveTo>
                      <a:pt x="22" y="11"/>
                    </a:moveTo>
                    <a:cubicBezTo>
                      <a:pt x="27" y="11"/>
                      <a:pt x="30" y="17"/>
                      <a:pt x="30" y="32"/>
                    </a:cubicBezTo>
                    <a:cubicBezTo>
                      <a:pt x="30" y="47"/>
                      <a:pt x="27"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0" name="Freeform 194"/>
              <p:cNvSpPr>
                <a:spLocks/>
              </p:cNvSpPr>
              <p:nvPr/>
            </p:nvSpPr>
            <p:spPr bwMode="auto">
              <a:xfrm>
                <a:off x="23145" y="4666640"/>
                <a:ext cx="50524" cy="121621"/>
              </a:xfrm>
              <a:custGeom>
                <a:avLst/>
                <a:gdLst>
                  <a:gd name="T0" fmla="*/ 7 w 26"/>
                  <a:gd name="T1" fmla="*/ 18 h 63"/>
                  <a:gd name="T2" fmla="*/ 10 w 26"/>
                  <a:gd name="T3" fmla="*/ 16 h 63"/>
                  <a:gd name="T4" fmla="*/ 13 w 26"/>
                  <a:gd name="T5" fmla="*/ 14 h 63"/>
                  <a:gd name="T6" fmla="*/ 13 w 26"/>
                  <a:gd name="T7" fmla="*/ 63 h 63"/>
                  <a:gd name="T8" fmla="*/ 26 w 26"/>
                  <a:gd name="T9" fmla="*/ 63 h 63"/>
                  <a:gd name="T10" fmla="*/ 26 w 26"/>
                  <a:gd name="T11" fmla="*/ 0 h 63"/>
                  <a:gd name="T12" fmla="*/ 18 w 26"/>
                  <a:gd name="T13" fmla="*/ 0 h 63"/>
                  <a:gd name="T14" fmla="*/ 10 w 26"/>
                  <a:gd name="T15" fmla="*/ 5 h 63"/>
                  <a:gd name="T16" fmla="*/ 0 w 26"/>
                  <a:gd name="T17" fmla="*/ 9 h 63"/>
                  <a:gd name="T18" fmla="*/ 0 w 26"/>
                  <a:gd name="T19" fmla="*/ 20 h 63"/>
                  <a:gd name="T20" fmla="*/ 4 w 26"/>
                  <a:gd name="T21" fmla="*/ 20 h 63"/>
                  <a:gd name="T22" fmla="*/ 7 w 26"/>
                  <a:gd name="T23"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7" y="18"/>
                    </a:moveTo>
                    <a:cubicBezTo>
                      <a:pt x="8" y="18"/>
                      <a:pt x="9" y="17"/>
                      <a:pt x="10" y="16"/>
                    </a:cubicBezTo>
                    <a:cubicBezTo>
                      <a:pt x="11" y="16"/>
                      <a:pt x="12" y="15"/>
                      <a:pt x="13" y="14"/>
                    </a:cubicBezTo>
                    <a:cubicBezTo>
                      <a:pt x="13" y="14"/>
                      <a:pt x="13" y="14"/>
                      <a:pt x="13" y="63"/>
                    </a:cubicBezTo>
                    <a:cubicBezTo>
                      <a:pt x="13" y="63"/>
                      <a:pt x="13" y="63"/>
                      <a:pt x="26" y="63"/>
                    </a:cubicBezTo>
                    <a:cubicBezTo>
                      <a:pt x="26" y="63"/>
                      <a:pt x="26" y="63"/>
                      <a:pt x="26" y="0"/>
                    </a:cubicBezTo>
                    <a:cubicBezTo>
                      <a:pt x="18" y="0"/>
                      <a:pt x="18" y="0"/>
                      <a:pt x="18" y="0"/>
                    </a:cubicBezTo>
                    <a:cubicBezTo>
                      <a:pt x="15" y="2"/>
                      <a:pt x="13" y="3"/>
                      <a:pt x="10" y="5"/>
                    </a:cubicBezTo>
                    <a:cubicBezTo>
                      <a:pt x="6" y="6"/>
                      <a:pt x="4" y="8"/>
                      <a:pt x="0" y="9"/>
                    </a:cubicBezTo>
                    <a:cubicBezTo>
                      <a:pt x="0" y="9"/>
                      <a:pt x="0" y="9"/>
                      <a:pt x="0" y="20"/>
                    </a:cubicBezTo>
                    <a:cubicBezTo>
                      <a:pt x="1" y="20"/>
                      <a:pt x="2" y="20"/>
                      <a:pt x="4" y="20"/>
                    </a:cubicBezTo>
                    <a:cubicBezTo>
                      <a:pt x="4" y="19"/>
                      <a:pt x="5"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1" name="Freeform 195"/>
              <p:cNvSpPr>
                <a:spLocks noEditPoints="1"/>
              </p:cNvSpPr>
              <p:nvPr/>
            </p:nvSpPr>
            <p:spPr bwMode="auto">
              <a:xfrm>
                <a:off x="102192" y="4666640"/>
                <a:ext cx="84750" cy="123254"/>
              </a:xfrm>
              <a:custGeom>
                <a:avLst/>
                <a:gdLst>
                  <a:gd name="T0" fmla="*/ 23 w 44"/>
                  <a:gd name="T1" fmla="*/ 0 h 64"/>
                  <a:gd name="T2" fmla="*/ 6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1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2"/>
                      <a:pt x="6" y="8"/>
                    </a:cubicBezTo>
                    <a:cubicBezTo>
                      <a:pt x="2" y="14"/>
                      <a:pt x="0" y="22"/>
                      <a:pt x="0" y="33"/>
                    </a:cubicBezTo>
                    <a:cubicBezTo>
                      <a:pt x="0" y="54"/>
                      <a:pt x="8" y="64"/>
                      <a:pt x="22" y="64"/>
                    </a:cubicBezTo>
                    <a:cubicBezTo>
                      <a:pt x="30" y="64"/>
                      <a:pt x="35" y="61"/>
                      <a:pt x="39" y="56"/>
                    </a:cubicBezTo>
                    <a:cubicBezTo>
                      <a:pt x="43" y="50"/>
                      <a:pt x="44" y="42"/>
                      <a:pt x="44" y="32"/>
                    </a:cubicBezTo>
                    <a:cubicBezTo>
                      <a:pt x="44" y="11"/>
                      <a:pt x="38" y="0"/>
                      <a:pt x="23" y="0"/>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2" name="Freeform 196"/>
              <p:cNvSpPr>
                <a:spLocks/>
              </p:cNvSpPr>
              <p:nvPr/>
            </p:nvSpPr>
            <p:spPr bwMode="auto">
              <a:xfrm>
                <a:off x="216279" y="4666640"/>
                <a:ext cx="52154" cy="121621"/>
              </a:xfrm>
              <a:custGeom>
                <a:avLst/>
                <a:gdLst>
                  <a:gd name="T0" fmla="*/ 27 w 27"/>
                  <a:gd name="T1" fmla="*/ 63 h 63"/>
                  <a:gd name="T2" fmla="*/ 27 w 27"/>
                  <a:gd name="T3" fmla="*/ 0 h 63"/>
                  <a:gd name="T4" fmla="*/ 18 w 27"/>
                  <a:gd name="T5" fmla="*/ 0 h 63"/>
                  <a:gd name="T6" fmla="*/ 10 w 27"/>
                  <a:gd name="T7" fmla="*/ 5 h 63"/>
                  <a:gd name="T8" fmla="*/ 0 w 27"/>
                  <a:gd name="T9" fmla="*/ 9 h 63"/>
                  <a:gd name="T10" fmla="*/ 0 w 27"/>
                  <a:gd name="T11" fmla="*/ 20 h 63"/>
                  <a:gd name="T12" fmla="*/ 4 w 27"/>
                  <a:gd name="T13" fmla="*/ 20 h 63"/>
                  <a:gd name="T14" fmla="*/ 8 w 27"/>
                  <a:gd name="T15" fmla="*/ 18 h 63"/>
                  <a:gd name="T16" fmla="*/ 10 w 27"/>
                  <a:gd name="T17" fmla="*/ 16 h 63"/>
                  <a:gd name="T18" fmla="*/ 13 w 27"/>
                  <a:gd name="T19" fmla="*/ 14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3"/>
                      <a:pt x="10" y="5"/>
                    </a:cubicBezTo>
                    <a:cubicBezTo>
                      <a:pt x="7" y="6"/>
                      <a:pt x="4" y="8"/>
                      <a:pt x="0" y="9"/>
                    </a:cubicBezTo>
                    <a:cubicBezTo>
                      <a:pt x="0" y="9"/>
                      <a:pt x="0" y="9"/>
                      <a:pt x="0" y="20"/>
                    </a:cubicBezTo>
                    <a:cubicBezTo>
                      <a:pt x="1" y="20"/>
                      <a:pt x="2" y="20"/>
                      <a:pt x="4" y="20"/>
                    </a:cubicBezTo>
                    <a:cubicBezTo>
                      <a:pt x="5" y="19"/>
                      <a:pt x="6" y="19"/>
                      <a:pt x="8" y="18"/>
                    </a:cubicBezTo>
                    <a:cubicBezTo>
                      <a:pt x="8" y="18"/>
                      <a:pt x="9" y="17"/>
                      <a:pt x="10" y="16"/>
                    </a:cubicBezTo>
                    <a:cubicBezTo>
                      <a:pt x="11" y="16"/>
                      <a:pt x="12" y="15"/>
                      <a:pt x="13" y="14"/>
                    </a:cubicBezTo>
                    <a:cubicBezTo>
                      <a:pt x="13" y="14"/>
                      <a:pt x="13" y="14"/>
                      <a:pt x="13" y="63"/>
                    </a:cubicBezTo>
                    <a:cubicBezTo>
                      <a:pt x="13" y="63"/>
                      <a:pt x="13" y="63"/>
                      <a:pt x="27" y="6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3" name="Freeform 197"/>
              <p:cNvSpPr>
                <a:spLocks/>
              </p:cNvSpPr>
              <p:nvPr/>
            </p:nvSpPr>
            <p:spPr bwMode="auto">
              <a:xfrm>
                <a:off x="296955" y="4666640"/>
                <a:ext cx="50524" cy="121621"/>
              </a:xfrm>
              <a:custGeom>
                <a:avLst/>
                <a:gdLst>
                  <a:gd name="T0" fmla="*/ 7 w 26"/>
                  <a:gd name="T1" fmla="*/ 18 h 63"/>
                  <a:gd name="T2" fmla="*/ 10 w 26"/>
                  <a:gd name="T3" fmla="*/ 16 h 63"/>
                  <a:gd name="T4" fmla="*/ 12 w 26"/>
                  <a:gd name="T5" fmla="*/ 14 h 63"/>
                  <a:gd name="T6" fmla="*/ 12 w 26"/>
                  <a:gd name="T7" fmla="*/ 63 h 63"/>
                  <a:gd name="T8" fmla="*/ 26 w 26"/>
                  <a:gd name="T9" fmla="*/ 63 h 63"/>
                  <a:gd name="T10" fmla="*/ 26 w 26"/>
                  <a:gd name="T11" fmla="*/ 0 h 63"/>
                  <a:gd name="T12" fmla="*/ 18 w 26"/>
                  <a:gd name="T13" fmla="*/ 0 h 63"/>
                  <a:gd name="T14" fmla="*/ 10 w 26"/>
                  <a:gd name="T15" fmla="*/ 5 h 63"/>
                  <a:gd name="T16" fmla="*/ 0 w 26"/>
                  <a:gd name="T17" fmla="*/ 9 h 63"/>
                  <a:gd name="T18" fmla="*/ 0 w 26"/>
                  <a:gd name="T19" fmla="*/ 20 h 63"/>
                  <a:gd name="T20" fmla="*/ 3 w 26"/>
                  <a:gd name="T21" fmla="*/ 20 h 63"/>
                  <a:gd name="T22" fmla="*/ 7 w 26"/>
                  <a:gd name="T23"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7" y="18"/>
                    </a:moveTo>
                    <a:cubicBezTo>
                      <a:pt x="8" y="18"/>
                      <a:pt x="9" y="17"/>
                      <a:pt x="10" y="16"/>
                    </a:cubicBezTo>
                    <a:cubicBezTo>
                      <a:pt x="10" y="16"/>
                      <a:pt x="11" y="15"/>
                      <a:pt x="12" y="14"/>
                    </a:cubicBezTo>
                    <a:cubicBezTo>
                      <a:pt x="12" y="14"/>
                      <a:pt x="12" y="14"/>
                      <a:pt x="12" y="63"/>
                    </a:cubicBezTo>
                    <a:cubicBezTo>
                      <a:pt x="12" y="63"/>
                      <a:pt x="12" y="63"/>
                      <a:pt x="26" y="63"/>
                    </a:cubicBezTo>
                    <a:cubicBezTo>
                      <a:pt x="26" y="63"/>
                      <a:pt x="26" y="63"/>
                      <a:pt x="26" y="0"/>
                    </a:cubicBezTo>
                    <a:cubicBezTo>
                      <a:pt x="18" y="0"/>
                      <a:pt x="18" y="0"/>
                      <a:pt x="18" y="0"/>
                    </a:cubicBezTo>
                    <a:cubicBezTo>
                      <a:pt x="15" y="2"/>
                      <a:pt x="12" y="3"/>
                      <a:pt x="10" y="5"/>
                    </a:cubicBezTo>
                    <a:cubicBezTo>
                      <a:pt x="6" y="6"/>
                      <a:pt x="3" y="8"/>
                      <a:pt x="0" y="9"/>
                    </a:cubicBezTo>
                    <a:cubicBezTo>
                      <a:pt x="0" y="9"/>
                      <a:pt x="0" y="9"/>
                      <a:pt x="0" y="20"/>
                    </a:cubicBezTo>
                    <a:cubicBezTo>
                      <a:pt x="0" y="20"/>
                      <a:pt x="1" y="20"/>
                      <a:pt x="3" y="20"/>
                    </a:cubicBezTo>
                    <a:cubicBezTo>
                      <a:pt x="4" y="19"/>
                      <a:pt x="5"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4" name="Freeform 201"/>
              <p:cNvSpPr>
                <a:spLocks noEditPoints="1"/>
              </p:cNvSpPr>
              <p:nvPr/>
            </p:nvSpPr>
            <p:spPr bwMode="auto">
              <a:xfrm>
                <a:off x="648180" y="4666640"/>
                <a:ext cx="87195" cy="123254"/>
              </a:xfrm>
              <a:custGeom>
                <a:avLst/>
                <a:gdLst>
                  <a:gd name="T0" fmla="*/ 22 w 45"/>
                  <a:gd name="T1" fmla="*/ 64 h 64"/>
                  <a:gd name="T2" fmla="*/ 39 w 45"/>
                  <a:gd name="T3" fmla="*/ 56 h 64"/>
                  <a:gd name="T4" fmla="*/ 45 w 45"/>
                  <a:gd name="T5" fmla="*/ 32 h 64"/>
                  <a:gd name="T6" fmla="*/ 23 w 45"/>
                  <a:gd name="T7" fmla="*/ 0 h 64"/>
                  <a:gd name="T8" fmla="*/ 6 w 45"/>
                  <a:gd name="T9" fmla="*/ 8 h 64"/>
                  <a:gd name="T10" fmla="*/ 0 w 45"/>
                  <a:gd name="T11" fmla="*/ 33 h 64"/>
                  <a:gd name="T12" fmla="*/ 22 w 45"/>
                  <a:gd name="T13" fmla="*/ 64 h 64"/>
                  <a:gd name="T14" fmla="*/ 22 w 45"/>
                  <a:gd name="T15" fmla="*/ 11 h 64"/>
                  <a:gd name="T16" fmla="*/ 31 w 45"/>
                  <a:gd name="T17" fmla="*/ 32 h 64"/>
                  <a:gd name="T18" fmla="*/ 22 w 45"/>
                  <a:gd name="T19" fmla="*/ 53 h 64"/>
                  <a:gd name="T20" fmla="*/ 14 w 45"/>
                  <a:gd name="T21" fmla="*/ 33 h 64"/>
                  <a:gd name="T22" fmla="*/ 22 w 45"/>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2" y="64"/>
                    </a:moveTo>
                    <a:cubicBezTo>
                      <a:pt x="30" y="64"/>
                      <a:pt x="35" y="61"/>
                      <a:pt x="39" y="56"/>
                    </a:cubicBezTo>
                    <a:cubicBezTo>
                      <a:pt x="43" y="50"/>
                      <a:pt x="45" y="42"/>
                      <a:pt x="45" y="32"/>
                    </a:cubicBezTo>
                    <a:cubicBezTo>
                      <a:pt x="45" y="11"/>
                      <a:pt x="38" y="0"/>
                      <a:pt x="23" y="0"/>
                    </a:cubicBezTo>
                    <a:cubicBezTo>
                      <a:pt x="16" y="0"/>
                      <a:pt x="10" y="2"/>
                      <a:pt x="6" y="8"/>
                    </a:cubicBezTo>
                    <a:cubicBezTo>
                      <a:pt x="2" y="14"/>
                      <a:pt x="0" y="22"/>
                      <a:pt x="0" y="33"/>
                    </a:cubicBezTo>
                    <a:cubicBezTo>
                      <a:pt x="0" y="54"/>
                      <a:pt x="8" y="64"/>
                      <a:pt x="22" y="64"/>
                    </a:cubicBezTo>
                    <a:close/>
                    <a:moveTo>
                      <a:pt x="22" y="11"/>
                    </a:moveTo>
                    <a:cubicBezTo>
                      <a:pt x="28" y="11"/>
                      <a:pt x="31" y="17"/>
                      <a:pt x="31" y="32"/>
                    </a:cubicBezTo>
                    <a:cubicBezTo>
                      <a:pt x="31"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5" name="Freeform 202"/>
              <p:cNvSpPr>
                <a:spLocks/>
              </p:cNvSpPr>
              <p:nvPr/>
            </p:nvSpPr>
            <p:spPr bwMode="auto">
              <a:xfrm>
                <a:off x="762268" y="4666640"/>
                <a:ext cx="52154" cy="121621"/>
              </a:xfrm>
              <a:custGeom>
                <a:avLst/>
                <a:gdLst>
                  <a:gd name="T0" fmla="*/ 0 w 27"/>
                  <a:gd name="T1" fmla="*/ 9 h 63"/>
                  <a:gd name="T2" fmla="*/ 0 w 27"/>
                  <a:gd name="T3" fmla="*/ 20 h 63"/>
                  <a:gd name="T4" fmla="*/ 4 w 27"/>
                  <a:gd name="T5" fmla="*/ 20 h 63"/>
                  <a:gd name="T6" fmla="*/ 8 w 27"/>
                  <a:gd name="T7" fmla="*/ 18 h 63"/>
                  <a:gd name="T8" fmla="*/ 10 w 27"/>
                  <a:gd name="T9" fmla="*/ 16 h 63"/>
                  <a:gd name="T10" fmla="*/ 13 w 27"/>
                  <a:gd name="T11" fmla="*/ 14 h 63"/>
                  <a:gd name="T12" fmla="*/ 13 w 27"/>
                  <a:gd name="T13" fmla="*/ 63 h 63"/>
                  <a:gd name="T14" fmla="*/ 27 w 27"/>
                  <a:gd name="T15" fmla="*/ 63 h 63"/>
                  <a:gd name="T16" fmla="*/ 27 w 27"/>
                  <a:gd name="T17" fmla="*/ 0 h 63"/>
                  <a:gd name="T18" fmla="*/ 19 w 27"/>
                  <a:gd name="T19" fmla="*/ 0 h 63"/>
                  <a:gd name="T20" fmla="*/ 10 w 27"/>
                  <a:gd name="T21" fmla="*/ 5 h 63"/>
                  <a:gd name="T22" fmla="*/ 0 w 2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9"/>
                    </a:moveTo>
                    <a:cubicBezTo>
                      <a:pt x="0" y="9"/>
                      <a:pt x="0" y="9"/>
                      <a:pt x="0" y="20"/>
                    </a:cubicBezTo>
                    <a:cubicBezTo>
                      <a:pt x="1" y="20"/>
                      <a:pt x="2" y="20"/>
                      <a:pt x="4" y="20"/>
                    </a:cubicBezTo>
                    <a:cubicBezTo>
                      <a:pt x="5" y="19"/>
                      <a:pt x="6" y="19"/>
                      <a:pt x="8" y="18"/>
                    </a:cubicBezTo>
                    <a:cubicBezTo>
                      <a:pt x="9" y="18"/>
                      <a:pt x="10" y="17"/>
                      <a:pt x="10" y="16"/>
                    </a:cubicBezTo>
                    <a:cubicBezTo>
                      <a:pt x="11" y="16"/>
                      <a:pt x="12" y="15"/>
                      <a:pt x="13" y="14"/>
                    </a:cubicBezTo>
                    <a:cubicBezTo>
                      <a:pt x="13" y="14"/>
                      <a:pt x="13" y="14"/>
                      <a:pt x="13" y="63"/>
                    </a:cubicBezTo>
                    <a:cubicBezTo>
                      <a:pt x="13" y="63"/>
                      <a:pt x="13" y="63"/>
                      <a:pt x="27" y="63"/>
                    </a:cubicBezTo>
                    <a:cubicBezTo>
                      <a:pt x="27" y="63"/>
                      <a:pt x="27" y="63"/>
                      <a:pt x="27" y="0"/>
                    </a:cubicBezTo>
                    <a:cubicBezTo>
                      <a:pt x="19" y="0"/>
                      <a:pt x="19" y="0"/>
                      <a:pt x="19" y="0"/>
                    </a:cubicBezTo>
                    <a:cubicBezTo>
                      <a:pt x="16" y="2"/>
                      <a:pt x="13" y="3"/>
                      <a:pt x="10" y="5"/>
                    </a:cubicBezTo>
                    <a:cubicBezTo>
                      <a:pt x="7" y="6"/>
                      <a:pt x="4" y="8"/>
                      <a:pt x="0" y="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6" name="Freeform 203"/>
              <p:cNvSpPr>
                <a:spLocks noEditPoints="1"/>
              </p:cNvSpPr>
              <p:nvPr/>
            </p:nvSpPr>
            <p:spPr bwMode="auto">
              <a:xfrm>
                <a:off x="842943" y="4666640"/>
                <a:ext cx="84750" cy="123254"/>
              </a:xfrm>
              <a:custGeom>
                <a:avLst/>
                <a:gdLst>
                  <a:gd name="T0" fmla="*/ 5 w 44"/>
                  <a:gd name="T1" fmla="*/ 8 h 64"/>
                  <a:gd name="T2" fmla="*/ 0 w 44"/>
                  <a:gd name="T3" fmla="*/ 33 h 64"/>
                  <a:gd name="T4" fmla="*/ 22 w 44"/>
                  <a:gd name="T5" fmla="*/ 64 h 64"/>
                  <a:gd name="T6" fmla="*/ 38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4"/>
                      <a:pt x="0" y="22"/>
                      <a:pt x="0" y="33"/>
                    </a:cubicBezTo>
                    <a:cubicBezTo>
                      <a:pt x="0" y="54"/>
                      <a:pt x="7" y="64"/>
                      <a:pt x="22" y="64"/>
                    </a:cubicBezTo>
                    <a:cubicBezTo>
                      <a:pt x="29" y="64"/>
                      <a:pt x="35" y="61"/>
                      <a:pt x="38" y="56"/>
                    </a:cubicBezTo>
                    <a:cubicBezTo>
                      <a:pt x="42" y="50"/>
                      <a:pt x="44" y="42"/>
                      <a:pt x="44" y="32"/>
                    </a:cubicBezTo>
                    <a:cubicBezTo>
                      <a:pt x="44" y="11"/>
                      <a:pt x="37" y="0"/>
                      <a:pt x="23" y="0"/>
                    </a:cubicBezTo>
                    <a:cubicBezTo>
                      <a:pt x="15" y="0"/>
                      <a:pt x="9" y="2"/>
                      <a:pt x="5" y="8"/>
                    </a:cubicBezTo>
                    <a:close/>
                    <a:moveTo>
                      <a:pt x="22" y="11"/>
                    </a:moveTo>
                    <a:cubicBezTo>
                      <a:pt x="27" y="11"/>
                      <a:pt x="30" y="17"/>
                      <a:pt x="30" y="32"/>
                    </a:cubicBezTo>
                    <a:cubicBezTo>
                      <a:pt x="30" y="47"/>
                      <a:pt x="27"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7" name="Freeform 204"/>
              <p:cNvSpPr>
                <a:spLocks/>
              </p:cNvSpPr>
              <p:nvPr/>
            </p:nvSpPr>
            <p:spPr bwMode="auto">
              <a:xfrm>
                <a:off x="955401" y="4666640"/>
                <a:ext cx="52154" cy="121621"/>
              </a:xfrm>
              <a:custGeom>
                <a:avLst/>
                <a:gdLst>
                  <a:gd name="T0" fmla="*/ 0 w 27"/>
                  <a:gd name="T1" fmla="*/ 9 h 63"/>
                  <a:gd name="T2" fmla="*/ 0 w 27"/>
                  <a:gd name="T3" fmla="*/ 20 h 63"/>
                  <a:gd name="T4" fmla="*/ 4 w 27"/>
                  <a:gd name="T5" fmla="*/ 20 h 63"/>
                  <a:gd name="T6" fmla="*/ 8 w 27"/>
                  <a:gd name="T7" fmla="*/ 18 h 63"/>
                  <a:gd name="T8" fmla="*/ 10 w 27"/>
                  <a:gd name="T9" fmla="*/ 16 h 63"/>
                  <a:gd name="T10" fmla="*/ 13 w 27"/>
                  <a:gd name="T11" fmla="*/ 14 h 63"/>
                  <a:gd name="T12" fmla="*/ 13 w 27"/>
                  <a:gd name="T13" fmla="*/ 63 h 63"/>
                  <a:gd name="T14" fmla="*/ 27 w 27"/>
                  <a:gd name="T15" fmla="*/ 63 h 63"/>
                  <a:gd name="T16" fmla="*/ 27 w 27"/>
                  <a:gd name="T17" fmla="*/ 0 h 63"/>
                  <a:gd name="T18" fmla="*/ 19 w 27"/>
                  <a:gd name="T19" fmla="*/ 0 h 63"/>
                  <a:gd name="T20" fmla="*/ 10 w 27"/>
                  <a:gd name="T21" fmla="*/ 5 h 63"/>
                  <a:gd name="T22" fmla="*/ 0 w 2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9"/>
                    </a:moveTo>
                    <a:cubicBezTo>
                      <a:pt x="0" y="9"/>
                      <a:pt x="0" y="9"/>
                      <a:pt x="0" y="20"/>
                    </a:cubicBezTo>
                    <a:cubicBezTo>
                      <a:pt x="1" y="20"/>
                      <a:pt x="2" y="20"/>
                      <a:pt x="4" y="20"/>
                    </a:cubicBezTo>
                    <a:cubicBezTo>
                      <a:pt x="5" y="19"/>
                      <a:pt x="6" y="19"/>
                      <a:pt x="8" y="18"/>
                    </a:cubicBezTo>
                    <a:cubicBezTo>
                      <a:pt x="9" y="18"/>
                      <a:pt x="10" y="17"/>
                      <a:pt x="10" y="16"/>
                    </a:cubicBezTo>
                    <a:cubicBezTo>
                      <a:pt x="11" y="16"/>
                      <a:pt x="12" y="15"/>
                      <a:pt x="13" y="14"/>
                    </a:cubicBezTo>
                    <a:cubicBezTo>
                      <a:pt x="13" y="14"/>
                      <a:pt x="13" y="14"/>
                      <a:pt x="13" y="63"/>
                    </a:cubicBezTo>
                    <a:cubicBezTo>
                      <a:pt x="13" y="63"/>
                      <a:pt x="13" y="63"/>
                      <a:pt x="27" y="63"/>
                    </a:cubicBezTo>
                    <a:cubicBezTo>
                      <a:pt x="27" y="63"/>
                      <a:pt x="27" y="63"/>
                      <a:pt x="27" y="0"/>
                    </a:cubicBezTo>
                    <a:cubicBezTo>
                      <a:pt x="19" y="0"/>
                      <a:pt x="19" y="0"/>
                      <a:pt x="19" y="0"/>
                    </a:cubicBezTo>
                    <a:cubicBezTo>
                      <a:pt x="16" y="2"/>
                      <a:pt x="13" y="3"/>
                      <a:pt x="10" y="5"/>
                    </a:cubicBezTo>
                    <a:cubicBezTo>
                      <a:pt x="7" y="6"/>
                      <a:pt x="4" y="8"/>
                      <a:pt x="0" y="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8" name="Freeform 209"/>
              <p:cNvSpPr>
                <a:spLocks noEditPoints="1"/>
              </p:cNvSpPr>
              <p:nvPr/>
            </p:nvSpPr>
            <p:spPr bwMode="auto">
              <a:xfrm>
                <a:off x="1343297" y="4666640"/>
                <a:ext cx="84750" cy="123254"/>
              </a:xfrm>
              <a:custGeom>
                <a:avLst/>
                <a:gdLst>
                  <a:gd name="T0" fmla="*/ 23 w 44"/>
                  <a:gd name="T1" fmla="*/ 0 h 64"/>
                  <a:gd name="T2" fmla="*/ 5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2"/>
                      <a:pt x="5" y="8"/>
                    </a:cubicBezTo>
                    <a:cubicBezTo>
                      <a:pt x="2" y="14"/>
                      <a:pt x="0" y="22"/>
                      <a:pt x="0" y="33"/>
                    </a:cubicBezTo>
                    <a:cubicBezTo>
                      <a:pt x="0" y="54"/>
                      <a:pt x="7" y="64"/>
                      <a:pt x="22" y="64"/>
                    </a:cubicBezTo>
                    <a:cubicBezTo>
                      <a:pt x="29" y="64"/>
                      <a:pt x="35" y="61"/>
                      <a:pt x="39" y="56"/>
                    </a:cubicBezTo>
                    <a:cubicBezTo>
                      <a:pt x="42" y="50"/>
                      <a:pt x="44" y="42"/>
                      <a:pt x="44" y="32"/>
                    </a:cubicBezTo>
                    <a:cubicBezTo>
                      <a:pt x="44" y="11"/>
                      <a:pt x="38" y="0"/>
                      <a:pt x="23" y="0"/>
                    </a:cubicBezTo>
                    <a:close/>
                    <a:moveTo>
                      <a:pt x="22" y="53"/>
                    </a:moveTo>
                    <a:cubicBezTo>
                      <a:pt x="16" y="53"/>
                      <a:pt x="14" y="47"/>
                      <a:pt x="14" y="33"/>
                    </a:cubicBezTo>
                    <a:cubicBezTo>
                      <a:pt x="14" y="18"/>
                      <a:pt x="16" y="11"/>
                      <a:pt x="22" y="11"/>
                    </a:cubicBezTo>
                    <a:cubicBezTo>
                      <a:pt x="28" y="11"/>
                      <a:pt x="30" y="17"/>
                      <a:pt x="30" y="32"/>
                    </a:cubicBezTo>
                    <a:cubicBezTo>
                      <a:pt x="30"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29" name="Freeform 213"/>
              <p:cNvSpPr>
                <a:spLocks/>
              </p:cNvSpPr>
              <p:nvPr/>
            </p:nvSpPr>
            <p:spPr bwMode="auto">
              <a:xfrm>
                <a:off x="1763790" y="4666640"/>
                <a:ext cx="52154" cy="121621"/>
              </a:xfrm>
              <a:custGeom>
                <a:avLst/>
                <a:gdLst>
                  <a:gd name="T0" fmla="*/ 0 w 27"/>
                  <a:gd name="T1" fmla="*/ 20 h 63"/>
                  <a:gd name="T2" fmla="*/ 4 w 27"/>
                  <a:gd name="T3" fmla="*/ 20 h 63"/>
                  <a:gd name="T4" fmla="*/ 8 w 27"/>
                  <a:gd name="T5" fmla="*/ 18 h 63"/>
                  <a:gd name="T6" fmla="*/ 10 w 27"/>
                  <a:gd name="T7" fmla="*/ 16 h 63"/>
                  <a:gd name="T8" fmla="*/ 13 w 27"/>
                  <a:gd name="T9" fmla="*/ 14 h 63"/>
                  <a:gd name="T10" fmla="*/ 13 w 27"/>
                  <a:gd name="T11" fmla="*/ 63 h 63"/>
                  <a:gd name="T12" fmla="*/ 27 w 27"/>
                  <a:gd name="T13" fmla="*/ 63 h 63"/>
                  <a:gd name="T14" fmla="*/ 27 w 27"/>
                  <a:gd name="T15" fmla="*/ 0 h 63"/>
                  <a:gd name="T16" fmla="*/ 19 w 27"/>
                  <a:gd name="T17" fmla="*/ 0 h 63"/>
                  <a:gd name="T18" fmla="*/ 10 w 27"/>
                  <a:gd name="T19" fmla="*/ 5 h 63"/>
                  <a:gd name="T20" fmla="*/ 0 w 27"/>
                  <a:gd name="T21" fmla="*/ 9 h 63"/>
                  <a:gd name="T22" fmla="*/ 0 w 27"/>
                  <a:gd name="T23"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0"/>
                    </a:moveTo>
                    <a:cubicBezTo>
                      <a:pt x="1" y="20"/>
                      <a:pt x="2" y="20"/>
                      <a:pt x="4" y="20"/>
                    </a:cubicBezTo>
                    <a:cubicBezTo>
                      <a:pt x="5" y="19"/>
                      <a:pt x="6" y="19"/>
                      <a:pt x="8" y="18"/>
                    </a:cubicBezTo>
                    <a:cubicBezTo>
                      <a:pt x="9" y="18"/>
                      <a:pt x="9" y="17"/>
                      <a:pt x="10" y="16"/>
                    </a:cubicBezTo>
                    <a:cubicBezTo>
                      <a:pt x="11" y="16"/>
                      <a:pt x="12" y="15"/>
                      <a:pt x="13" y="14"/>
                    </a:cubicBezTo>
                    <a:cubicBezTo>
                      <a:pt x="13" y="14"/>
                      <a:pt x="13" y="14"/>
                      <a:pt x="13" y="63"/>
                    </a:cubicBezTo>
                    <a:cubicBezTo>
                      <a:pt x="13" y="63"/>
                      <a:pt x="13" y="63"/>
                      <a:pt x="27" y="63"/>
                    </a:cubicBezTo>
                    <a:cubicBezTo>
                      <a:pt x="27" y="63"/>
                      <a:pt x="27" y="63"/>
                      <a:pt x="27" y="0"/>
                    </a:cubicBezTo>
                    <a:cubicBezTo>
                      <a:pt x="19" y="0"/>
                      <a:pt x="19" y="0"/>
                      <a:pt x="19" y="0"/>
                    </a:cubicBezTo>
                    <a:cubicBezTo>
                      <a:pt x="16" y="2"/>
                      <a:pt x="13" y="3"/>
                      <a:pt x="10" y="5"/>
                    </a:cubicBezTo>
                    <a:cubicBezTo>
                      <a:pt x="7" y="6"/>
                      <a:pt x="4" y="8"/>
                      <a:pt x="0" y="9"/>
                    </a:cubicBezTo>
                    <a:cubicBezTo>
                      <a:pt x="0" y="9"/>
                      <a:pt x="0" y="9"/>
                      <a:pt x="0" y="2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0" name="Freeform 214"/>
              <p:cNvSpPr>
                <a:spLocks noEditPoints="1"/>
              </p:cNvSpPr>
              <p:nvPr/>
            </p:nvSpPr>
            <p:spPr bwMode="auto">
              <a:xfrm>
                <a:off x="1844466" y="4666640"/>
                <a:ext cx="84750" cy="123254"/>
              </a:xfrm>
              <a:custGeom>
                <a:avLst/>
                <a:gdLst>
                  <a:gd name="T0" fmla="*/ 22 w 44"/>
                  <a:gd name="T1" fmla="*/ 64 h 64"/>
                  <a:gd name="T2" fmla="*/ 38 w 44"/>
                  <a:gd name="T3" fmla="*/ 56 h 64"/>
                  <a:gd name="T4" fmla="*/ 44 w 44"/>
                  <a:gd name="T5" fmla="*/ 32 h 64"/>
                  <a:gd name="T6" fmla="*/ 23 w 44"/>
                  <a:gd name="T7" fmla="*/ 0 h 64"/>
                  <a:gd name="T8" fmla="*/ 5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3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8" y="56"/>
                    </a:cubicBezTo>
                    <a:cubicBezTo>
                      <a:pt x="42" y="50"/>
                      <a:pt x="44" y="42"/>
                      <a:pt x="44" y="32"/>
                    </a:cubicBezTo>
                    <a:cubicBezTo>
                      <a:pt x="44" y="11"/>
                      <a:pt x="37" y="0"/>
                      <a:pt x="23" y="0"/>
                    </a:cubicBezTo>
                    <a:cubicBezTo>
                      <a:pt x="15" y="0"/>
                      <a:pt x="9" y="2"/>
                      <a:pt x="5" y="8"/>
                    </a:cubicBezTo>
                    <a:cubicBezTo>
                      <a:pt x="1" y="14"/>
                      <a:pt x="0" y="22"/>
                      <a:pt x="0" y="33"/>
                    </a:cubicBezTo>
                    <a:cubicBezTo>
                      <a:pt x="0" y="54"/>
                      <a:pt x="7" y="64"/>
                      <a:pt x="22" y="64"/>
                    </a:cubicBezTo>
                    <a:close/>
                    <a:moveTo>
                      <a:pt x="22" y="11"/>
                    </a:moveTo>
                    <a:cubicBezTo>
                      <a:pt x="27" y="11"/>
                      <a:pt x="30" y="17"/>
                      <a:pt x="30" y="32"/>
                    </a:cubicBezTo>
                    <a:cubicBezTo>
                      <a:pt x="30" y="47"/>
                      <a:pt x="27" y="53"/>
                      <a:pt x="22" y="53"/>
                    </a:cubicBezTo>
                    <a:cubicBezTo>
                      <a:pt x="16" y="53"/>
                      <a:pt x="13" y="47"/>
                      <a:pt x="13" y="33"/>
                    </a:cubicBezTo>
                    <a:cubicBezTo>
                      <a:pt x="13"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1" name="Freeform 215"/>
              <p:cNvSpPr>
                <a:spLocks/>
              </p:cNvSpPr>
              <p:nvPr/>
            </p:nvSpPr>
            <p:spPr bwMode="auto">
              <a:xfrm>
                <a:off x="1981371" y="4737654"/>
                <a:ext cx="26892" cy="50607"/>
              </a:xfrm>
              <a:custGeom>
                <a:avLst/>
                <a:gdLst>
                  <a:gd name="T0" fmla="*/ 14 w 14"/>
                  <a:gd name="T1" fmla="*/ 26 h 26"/>
                  <a:gd name="T2" fmla="*/ 14 w 14"/>
                  <a:gd name="T3" fmla="*/ 19 h 26"/>
                  <a:gd name="T4" fmla="*/ 0 w 14"/>
                  <a:gd name="T5" fmla="*/ 0 h 26"/>
                  <a:gd name="T6" fmla="*/ 0 w 14"/>
                  <a:gd name="T7" fmla="*/ 26 h 26"/>
                  <a:gd name="T8" fmla="*/ 14 w 14"/>
                  <a:gd name="T9" fmla="*/ 26 h 26"/>
                </a:gdLst>
                <a:ahLst/>
                <a:cxnLst>
                  <a:cxn ang="0">
                    <a:pos x="T0" y="T1"/>
                  </a:cxn>
                  <a:cxn ang="0">
                    <a:pos x="T2" y="T3"/>
                  </a:cxn>
                  <a:cxn ang="0">
                    <a:pos x="T4" y="T5"/>
                  </a:cxn>
                  <a:cxn ang="0">
                    <a:pos x="T6" y="T7"/>
                  </a:cxn>
                  <a:cxn ang="0">
                    <a:pos x="T8" y="T9"/>
                  </a:cxn>
                </a:cxnLst>
                <a:rect l="0" t="0" r="r" b="b"/>
                <a:pathLst>
                  <a:path w="14" h="26">
                    <a:moveTo>
                      <a:pt x="14" y="26"/>
                    </a:moveTo>
                    <a:cubicBezTo>
                      <a:pt x="14" y="26"/>
                      <a:pt x="14" y="26"/>
                      <a:pt x="14" y="19"/>
                    </a:cubicBezTo>
                    <a:cubicBezTo>
                      <a:pt x="10" y="12"/>
                      <a:pt x="5" y="6"/>
                      <a:pt x="0" y="0"/>
                    </a:cubicBezTo>
                    <a:cubicBezTo>
                      <a:pt x="0" y="6"/>
                      <a:pt x="0" y="15"/>
                      <a:pt x="0" y="26"/>
                    </a:cubicBezTo>
                    <a:cubicBezTo>
                      <a:pt x="0" y="26"/>
                      <a:pt x="0" y="26"/>
                      <a:pt x="14" y="2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2" name="Freeform 216"/>
              <p:cNvSpPr>
                <a:spLocks/>
              </p:cNvSpPr>
              <p:nvPr/>
            </p:nvSpPr>
            <p:spPr bwMode="auto">
              <a:xfrm>
                <a:off x="-54271" y="4610320"/>
                <a:ext cx="30967" cy="32650"/>
              </a:xfrm>
              <a:custGeom>
                <a:avLst/>
                <a:gdLst>
                  <a:gd name="T0" fmla="*/ 12 w 16"/>
                  <a:gd name="T1" fmla="*/ 9 h 17"/>
                  <a:gd name="T2" fmla="*/ 16 w 16"/>
                  <a:gd name="T3" fmla="*/ 0 h 17"/>
                  <a:gd name="T4" fmla="*/ 0 w 16"/>
                  <a:gd name="T5" fmla="*/ 17 h 17"/>
                  <a:gd name="T6" fmla="*/ 12 w 16"/>
                  <a:gd name="T7" fmla="*/ 9 h 17"/>
                </a:gdLst>
                <a:ahLst/>
                <a:cxnLst>
                  <a:cxn ang="0">
                    <a:pos x="T0" y="T1"/>
                  </a:cxn>
                  <a:cxn ang="0">
                    <a:pos x="T2" y="T3"/>
                  </a:cxn>
                  <a:cxn ang="0">
                    <a:pos x="T4" y="T5"/>
                  </a:cxn>
                  <a:cxn ang="0">
                    <a:pos x="T6" y="T7"/>
                  </a:cxn>
                </a:cxnLst>
                <a:rect l="0" t="0" r="r" b="b"/>
                <a:pathLst>
                  <a:path w="16" h="17">
                    <a:moveTo>
                      <a:pt x="12" y="9"/>
                    </a:moveTo>
                    <a:cubicBezTo>
                      <a:pt x="14" y="6"/>
                      <a:pt x="15" y="3"/>
                      <a:pt x="16" y="0"/>
                    </a:cubicBezTo>
                    <a:cubicBezTo>
                      <a:pt x="11" y="5"/>
                      <a:pt x="5" y="11"/>
                      <a:pt x="0" y="17"/>
                    </a:cubicBezTo>
                    <a:cubicBezTo>
                      <a:pt x="5" y="16"/>
                      <a:pt x="9" y="13"/>
                      <a:pt x="12" y="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3" name="Freeform 217"/>
              <p:cNvSpPr>
                <a:spLocks/>
              </p:cNvSpPr>
              <p:nvPr/>
            </p:nvSpPr>
            <p:spPr bwMode="auto">
              <a:xfrm>
                <a:off x="32924" y="4531143"/>
                <a:ext cx="26892" cy="110194"/>
              </a:xfrm>
              <a:custGeom>
                <a:avLst/>
                <a:gdLst>
                  <a:gd name="T0" fmla="*/ 14 w 14"/>
                  <a:gd name="T1" fmla="*/ 57 h 57"/>
                  <a:gd name="T2" fmla="*/ 14 w 14"/>
                  <a:gd name="T3" fmla="*/ 0 h 57"/>
                  <a:gd name="T4" fmla="*/ 0 w 14"/>
                  <a:gd name="T5" fmla="*/ 12 h 57"/>
                  <a:gd name="T6" fmla="*/ 0 w 14"/>
                  <a:gd name="T7" fmla="*/ 57 h 57"/>
                  <a:gd name="T8" fmla="*/ 14 w 14"/>
                  <a:gd name="T9" fmla="*/ 57 h 57"/>
                </a:gdLst>
                <a:ahLst/>
                <a:cxnLst>
                  <a:cxn ang="0">
                    <a:pos x="T0" y="T1"/>
                  </a:cxn>
                  <a:cxn ang="0">
                    <a:pos x="T2" y="T3"/>
                  </a:cxn>
                  <a:cxn ang="0">
                    <a:pos x="T4" y="T5"/>
                  </a:cxn>
                  <a:cxn ang="0">
                    <a:pos x="T6" y="T7"/>
                  </a:cxn>
                  <a:cxn ang="0">
                    <a:pos x="T8" y="T9"/>
                  </a:cxn>
                </a:cxnLst>
                <a:rect l="0" t="0" r="r" b="b"/>
                <a:pathLst>
                  <a:path w="14" h="57">
                    <a:moveTo>
                      <a:pt x="14" y="57"/>
                    </a:moveTo>
                    <a:cubicBezTo>
                      <a:pt x="14" y="57"/>
                      <a:pt x="14" y="57"/>
                      <a:pt x="14" y="0"/>
                    </a:cubicBezTo>
                    <a:cubicBezTo>
                      <a:pt x="10" y="4"/>
                      <a:pt x="5" y="8"/>
                      <a:pt x="0" y="12"/>
                    </a:cubicBezTo>
                    <a:cubicBezTo>
                      <a:pt x="0" y="17"/>
                      <a:pt x="0" y="29"/>
                      <a:pt x="0" y="57"/>
                    </a:cubicBezTo>
                    <a:cubicBezTo>
                      <a:pt x="0" y="57"/>
                      <a:pt x="0" y="57"/>
                      <a:pt x="14" y="57"/>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4" name="Freeform 218"/>
              <p:cNvSpPr>
                <a:spLocks noEditPoints="1"/>
              </p:cNvSpPr>
              <p:nvPr/>
            </p:nvSpPr>
            <p:spPr bwMode="auto">
              <a:xfrm>
                <a:off x="89153" y="4519716"/>
                <a:ext cx="84750" cy="123254"/>
              </a:xfrm>
              <a:custGeom>
                <a:avLst/>
                <a:gdLst>
                  <a:gd name="T0" fmla="*/ 22 w 44"/>
                  <a:gd name="T1" fmla="*/ 64 h 64"/>
                  <a:gd name="T2" fmla="*/ 39 w 44"/>
                  <a:gd name="T3" fmla="*/ 56 h 64"/>
                  <a:gd name="T4" fmla="*/ 44 w 44"/>
                  <a:gd name="T5" fmla="*/ 32 h 64"/>
                  <a:gd name="T6" fmla="*/ 23 w 44"/>
                  <a:gd name="T7" fmla="*/ 0 h 64"/>
                  <a:gd name="T8" fmla="*/ 6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3"/>
                      <a:pt x="6" y="8"/>
                    </a:cubicBezTo>
                    <a:cubicBezTo>
                      <a:pt x="2" y="15"/>
                      <a:pt x="0" y="22"/>
                      <a:pt x="0" y="33"/>
                    </a:cubicBezTo>
                    <a:cubicBezTo>
                      <a:pt x="0" y="54"/>
                      <a:pt x="7" y="64"/>
                      <a:pt x="22" y="64"/>
                    </a:cubicBezTo>
                    <a:close/>
                    <a:moveTo>
                      <a:pt x="22" y="11"/>
                    </a:moveTo>
                    <a:cubicBezTo>
                      <a:pt x="28" y="11"/>
                      <a:pt x="30" y="17"/>
                      <a:pt x="30" y="32"/>
                    </a:cubicBezTo>
                    <a:cubicBezTo>
                      <a:pt x="30"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5" name="Freeform 219"/>
              <p:cNvSpPr>
                <a:spLocks noEditPoints="1"/>
              </p:cNvSpPr>
              <p:nvPr/>
            </p:nvSpPr>
            <p:spPr bwMode="auto">
              <a:xfrm>
                <a:off x="202425" y="4519716"/>
                <a:ext cx="84750" cy="123254"/>
              </a:xfrm>
              <a:custGeom>
                <a:avLst/>
                <a:gdLst>
                  <a:gd name="T0" fmla="*/ 22 w 44"/>
                  <a:gd name="T1" fmla="*/ 64 h 64"/>
                  <a:gd name="T2" fmla="*/ 39 w 44"/>
                  <a:gd name="T3" fmla="*/ 56 h 64"/>
                  <a:gd name="T4" fmla="*/ 44 w 44"/>
                  <a:gd name="T5" fmla="*/ 32 h 64"/>
                  <a:gd name="T6" fmla="*/ 23 w 44"/>
                  <a:gd name="T7" fmla="*/ 0 h 64"/>
                  <a:gd name="T8" fmla="*/ 6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3"/>
                      <a:pt x="6" y="8"/>
                    </a:cubicBezTo>
                    <a:cubicBezTo>
                      <a:pt x="2" y="15"/>
                      <a:pt x="0" y="22"/>
                      <a:pt x="0" y="33"/>
                    </a:cubicBezTo>
                    <a:cubicBezTo>
                      <a:pt x="0" y="54"/>
                      <a:pt x="7" y="64"/>
                      <a:pt x="22" y="64"/>
                    </a:cubicBezTo>
                    <a:close/>
                    <a:moveTo>
                      <a:pt x="22" y="11"/>
                    </a:moveTo>
                    <a:cubicBezTo>
                      <a:pt x="28" y="11"/>
                      <a:pt x="30" y="17"/>
                      <a:pt x="30" y="32"/>
                    </a:cubicBezTo>
                    <a:cubicBezTo>
                      <a:pt x="30" y="47"/>
                      <a:pt x="28" y="53"/>
                      <a:pt x="22" y="53"/>
                    </a:cubicBezTo>
                    <a:cubicBezTo>
                      <a:pt x="17" y="53"/>
                      <a:pt x="14" y="47"/>
                      <a:pt x="14" y="33"/>
                    </a:cubicBezTo>
                    <a:cubicBezTo>
                      <a:pt x="14" y="18"/>
                      <a:pt x="17" y="11"/>
                      <a:pt x="22"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6" name="Freeform 220"/>
              <p:cNvSpPr>
                <a:spLocks/>
              </p:cNvSpPr>
              <p:nvPr/>
            </p:nvSpPr>
            <p:spPr bwMode="auto">
              <a:xfrm>
                <a:off x="316512" y="4519716"/>
                <a:ext cx="50524" cy="121621"/>
              </a:xfrm>
              <a:custGeom>
                <a:avLst/>
                <a:gdLst>
                  <a:gd name="T0" fmla="*/ 7 w 26"/>
                  <a:gd name="T1" fmla="*/ 18 h 63"/>
                  <a:gd name="T2" fmla="*/ 10 w 26"/>
                  <a:gd name="T3" fmla="*/ 16 h 63"/>
                  <a:gd name="T4" fmla="*/ 13 w 26"/>
                  <a:gd name="T5" fmla="*/ 15 h 63"/>
                  <a:gd name="T6" fmla="*/ 13 w 26"/>
                  <a:gd name="T7" fmla="*/ 63 h 63"/>
                  <a:gd name="T8" fmla="*/ 26 w 26"/>
                  <a:gd name="T9" fmla="*/ 63 h 63"/>
                  <a:gd name="T10" fmla="*/ 26 w 26"/>
                  <a:gd name="T11" fmla="*/ 0 h 63"/>
                  <a:gd name="T12" fmla="*/ 18 w 26"/>
                  <a:gd name="T13" fmla="*/ 0 h 63"/>
                  <a:gd name="T14" fmla="*/ 10 w 26"/>
                  <a:gd name="T15" fmla="*/ 5 h 63"/>
                  <a:gd name="T16" fmla="*/ 0 w 26"/>
                  <a:gd name="T17" fmla="*/ 9 h 63"/>
                  <a:gd name="T18" fmla="*/ 0 w 26"/>
                  <a:gd name="T19" fmla="*/ 20 h 63"/>
                  <a:gd name="T20" fmla="*/ 4 w 26"/>
                  <a:gd name="T21" fmla="*/ 20 h 63"/>
                  <a:gd name="T22" fmla="*/ 7 w 26"/>
                  <a:gd name="T23"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7" y="18"/>
                    </a:moveTo>
                    <a:cubicBezTo>
                      <a:pt x="8" y="18"/>
                      <a:pt x="9" y="17"/>
                      <a:pt x="10" y="16"/>
                    </a:cubicBezTo>
                    <a:cubicBezTo>
                      <a:pt x="11" y="16"/>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6" y="2"/>
                      <a:pt x="13" y="4"/>
                      <a:pt x="10" y="5"/>
                    </a:cubicBezTo>
                    <a:cubicBezTo>
                      <a:pt x="6" y="6"/>
                      <a:pt x="4" y="8"/>
                      <a:pt x="0" y="9"/>
                    </a:cubicBezTo>
                    <a:cubicBezTo>
                      <a:pt x="0" y="9"/>
                      <a:pt x="0" y="9"/>
                      <a:pt x="0" y="20"/>
                    </a:cubicBezTo>
                    <a:cubicBezTo>
                      <a:pt x="1" y="20"/>
                      <a:pt x="2" y="20"/>
                      <a:pt x="4" y="20"/>
                    </a:cubicBezTo>
                    <a:cubicBezTo>
                      <a:pt x="5" y="19"/>
                      <a:pt x="6"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7" name="Freeform 224"/>
              <p:cNvSpPr>
                <a:spLocks noEditPoints="1"/>
              </p:cNvSpPr>
              <p:nvPr/>
            </p:nvSpPr>
            <p:spPr bwMode="auto">
              <a:xfrm>
                <a:off x="669368" y="4519716"/>
                <a:ext cx="84750" cy="123254"/>
              </a:xfrm>
              <a:custGeom>
                <a:avLst/>
                <a:gdLst>
                  <a:gd name="T0" fmla="*/ 22 w 44"/>
                  <a:gd name="T1" fmla="*/ 64 h 64"/>
                  <a:gd name="T2" fmla="*/ 39 w 44"/>
                  <a:gd name="T3" fmla="*/ 56 h 64"/>
                  <a:gd name="T4" fmla="*/ 44 w 44"/>
                  <a:gd name="T5" fmla="*/ 32 h 64"/>
                  <a:gd name="T6" fmla="*/ 23 w 44"/>
                  <a:gd name="T7" fmla="*/ 0 h 64"/>
                  <a:gd name="T8" fmla="*/ 5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3"/>
                      <a:pt x="5" y="8"/>
                    </a:cubicBezTo>
                    <a:cubicBezTo>
                      <a:pt x="2" y="15"/>
                      <a:pt x="0" y="22"/>
                      <a:pt x="0" y="33"/>
                    </a:cubicBezTo>
                    <a:cubicBezTo>
                      <a:pt x="0" y="54"/>
                      <a:pt x="7" y="64"/>
                      <a:pt x="22" y="64"/>
                    </a:cubicBezTo>
                    <a:close/>
                    <a:moveTo>
                      <a:pt x="22" y="11"/>
                    </a:moveTo>
                    <a:cubicBezTo>
                      <a:pt x="28" y="11"/>
                      <a:pt x="30" y="17"/>
                      <a:pt x="30" y="32"/>
                    </a:cubicBezTo>
                    <a:cubicBezTo>
                      <a:pt x="30"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8" name="Freeform 225"/>
              <p:cNvSpPr>
                <a:spLocks/>
              </p:cNvSpPr>
              <p:nvPr/>
            </p:nvSpPr>
            <p:spPr bwMode="auto">
              <a:xfrm>
                <a:off x="783455" y="4519716"/>
                <a:ext cx="49710" cy="121621"/>
              </a:xfrm>
              <a:custGeom>
                <a:avLst/>
                <a:gdLst>
                  <a:gd name="T0" fmla="*/ 10 w 26"/>
                  <a:gd name="T1" fmla="*/ 5 h 63"/>
                  <a:gd name="T2" fmla="*/ 0 w 26"/>
                  <a:gd name="T3" fmla="*/ 9 h 63"/>
                  <a:gd name="T4" fmla="*/ 0 w 26"/>
                  <a:gd name="T5" fmla="*/ 20 h 63"/>
                  <a:gd name="T6" fmla="*/ 4 w 26"/>
                  <a:gd name="T7" fmla="*/ 20 h 63"/>
                  <a:gd name="T8" fmla="*/ 7 w 26"/>
                  <a:gd name="T9" fmla="*/ 18 h 63"/>
                  <a:gd name="T10" fmla="*/ 10 w 26"/>
                  <a:gd name="T11" fmla="*/ 16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5"/>
                    </a:moveTo>
                    <a:cubicBezTo>
                      <a:pt x="6" y="6"/>
                      <a:pt x="4" y="8"/>
                      <a:pt x="0" y="9"/>
                    </a:cubicBezTo>
                    <a:cubicBezTo>
                      <a:pt x="0" y="9"/>
                      <a:pt x="0" y="9"/>
                      <a:pt x="0" y="20"/>
                    </a:cubicBezTo>
                    <a:cubicBezTo>
                      <a:pt x="1" y="20"/>
                      <a:pt x="2" y="20"/>
                      <a:pt x="4" y="20"/>
                    </a:cubicBezTo>
                    <a:cubicBezTo>
                      <a:pt x="5" y="19"/>
                      <a:pt x="5" y="19"/>
                      <a:pt x="7" y="18"/>
                    </a:cubicBezTo>
                    <a:cubicBezTo>
                      <a:pt x="8" y="18"/>
                      <a:pt x="9" y="17"/>
                      <a:pt x="10" y="16"/>
                    </a:cubicBezTo>
                    <a:cubicBezTo>
                      <a:pt x="11" y="16"/>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39" name="Freeform 226"/>
              <p:cNvSpPr>
                <a:spLocks noEditPoints="1"/>
              </p:cNvSpPr>
              <p:nvPr/>
            </p:nvSpPr>
            <p:spPr bwMode="auto">
              <a:xfrm>
                <a:off x="862501" y="4519716"/>
                <a:ext cx="84750" cy="123254"/>
              </a:xfrm>
              <a:custGeom>
                <a:avLst/>
                <a:gdLst>
                  <a:gd name="T0" fmla="*/ 23 w 44"/>
                  <a:gd name="T1" fmla="*/ 0 h 64"/>
                  <a:gd name="T2" fmla="*/ 6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1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3"/>
                      <a:pt x="6" y="8"/>
                    </a:cubicBezTo>
                    <a:cubicBezTo>
                      <a:pt x="2" y="15"/>
                      <a:pt x="0" y="22"/>
                      <a:pt x="0" y="33"/>
                    </a:cubicBezTo>
                    <a:cubicBezTo>
                      <a:pt x="0" y="54"/>
                      <a:pt x="8" y="64"/>
                      <a:pt x="22" y="64"/>
                    </a:cubicBezTo>
                    <a:cubicBezTo>
                      <a:pt x="30" y="64"/>
                      <a:pt x="35" y="61"/>
                      <a:pt x="39" y="56"/>
                    </a:cubicBezTo>
                    <a:cubicBezTo>
                      <a:pt x="43" y="50"/>
                      <a:pt x="44" y="42"/>
                      <a:pt x="44" y="32"/>
                    </a:cubicBezTo>
                    <a:cubicBezTo>
                      <a:pt x="44" y="11"/>
                      <a:pt x="38" y="0"/>
                      <a:pt x="23" y="0"/>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0" name="Freeform 227"/>
              <p:cNvSpPr>
                <a:spLocks/>
              </p:cNvSpPr>
              <p:nvPr/>
            </p:nvSpPr>
            <p:spPr bwMode="auto">
              <a:xfrm>
                <a:off x="976588" y="4519716"/>
                <a:ext cx="52154" cy="121621"/>
              </a:xfrm>
              <a:custGeom>
                <a:avLst/>
                <a:gdLst>
                  <a:gd name="T0" fmla="*/ 10 w 27"/>
                  <a:gd name="T1" fmla="*/ 5 h 63"/>
                  <a:gd name="T2" fmla="*/ 0 w 27"/>
                  <a:gd name="T3" fmla="*/ 9 h 63"/>
                  <a:gd name="T4" fmla="*/ 0 w 27"/>
                  <a:gd name="T5" fmla="*/ 20 h 63"/>
                  <a:gd name="T6" fmla="*/ 4 w 27"/>
                  <a:gd name="T7" fmla="*/ 20 h 63"/>
                  <a:gd name="T8" fmla="*/ 7 w 27"/>
                  <a:gd name="T9" fmla="*/ 18 h 63"/>
                  <a:gd name="T10" fmla="*/ 10 w 27"/>
                  <a:gd name="T11" fmla="*/ 16 h 63"/>
                  <a:gd name="T12" fmla="*/ 13 w 27"/>
                  <a:gd name="T13" fmla="*/ 15 h 63"/>
                  <a:gd name="T14" fmla="*/ 13 w 27"/>
                  <a:gd name="T15" fmla="*/ 63 h 63"/>
                  <a:gd name="T16" fmla="*/ 27 w 27"/>
                  <a:gd name="T17" fmla="*/ 63 h 63"/>
                  <a:gd name="T18" fmla="*/ 27 w 27"/>
                  <a:gd name="T19" fmla="*/ 0 h 63"/>
                  <a:gd name="T20" fmla="*/ 18 w 27"/>
                  <a:gd name="T21" fmla="*/ 0 h 63"/>
                  <a:gd name="T22" fmla="*/ 10 w 27"/>
                  <a:gd name="T23"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5"/>
                    </a:moveTo>
                    <a:cubicBezTo>
                      <a:pt x="6" y="6"/>
                      <a:pt x="4" y="8"/>
                      <a:pt x="0" y="9"/>
                    </a:cubicBezTo>
                    <a:cubicBezTo>
                      <a:pt x="0" y="9"/>
                      <a:pt x="0" y="9"/>
                      <a:pt x="0" y="20"/>
                    </a:cubicBezTo>
                    <a:cubicBezTo>
                      <a:pt x="1" y="20"/>
                      <a:pt x="2" y="20"/>
                      <a:pt x="4" y="20"/>
                    </a:cubicBezTo>
                    <a:cubicBezTo>
                      <a:pt x="4" y="19"/>
                      <a:pt x="5" y="19"/>
                      <a:pt x="7" y="18"/>
                    </a:cubicBezTo>
                    <a:cubicBezTo>
                      <a:pt x="8" y="18"/>
                      <a:pt x="9" y="17"/>
                      <a:pt x="10" y="16"/>
                    </a:cubicBezTo>
                    <a:cubicBezTo>
                      <a:pt x="11" y="16"/>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1" name="Freeform 228"/>
              <p:cNvSpPr>
                <a:spLocks/>
              </p:cNvSpPr>
              <p:nvPr/>
            </p:nvSpPr>
            <p:spPr bwMode="auto">
              <a:xfrm>
                <a:off x="1055635" y="4519716"/>
                <a:ext cx="52154" cy="121621"/>
              </a:xfrm>
              <a:custGeom>
                <a:avLst/>
                <a:gdLst>
                  <a:gd name="T0" fmla="*/ 27 w 27"/>
                  <a:gd name="T1" fmla="*/ 63 h 63"/>
                  <a:gd name="T2" fmla="*/ 27 w 27"/>
                  <a:gd name="T3" fmla="*/ 0 h 63"/>
                  <a:gd name="T4" fmla="*/ 19 w 27"/>
                  <a:gd name="T5" fmla="*/ 0 h 63"/>
                  <a:gd name="T6" fmla="*/ 10 w 27"/>
                  <a:gd name="T7" fmla="*/ 5 h 63"/>
                  <a:gd name="T8" fmla="*/ 0 w 27"/>
                  <a:gd name="T9" fmla="*/ 9 h 63"/>
                  <a:gd name="T10" fmla="*/ 0 w 27"/>
                  <a:gd name="T11" fmla="*/ 20 h 63"/>
                  <a:gd name="T12" fmla="*/ 4 w 27"/>
                  <a:gd name="T13" fmla="*/ 20 h 63"/>
                  <a:gd name="T14" fmla="*/ 8 w 27"/>
                  <a:gd name="T15" fmla="*/ 18 h 63"/>
                  <a:gd name="T16" fmla="*/ 10 w 27"/>
                  <a:gd name="T17" fmla="*/ 16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8" y="18"/>
                      <a:pt x="9" y="17"/>
                      <a:pt x="10" y="16"/>
                    </a:cubicBezTo>
                    <a:cubicBezTo>
                      <a:pt x="11" y="16"/>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2" name="Freeform 229"/>
              <p:cNvSpPr>
                <a:spLocks/>
              </p:cNvSpPr>
              <p:nvPr/>
            </p:nvSpPr>
            <p:spPr bwMode="auto">
              <a:xfrm>
                <a:off x="1134681" y="4519716"/>
                <a:ext cx="52154" cy="121621"/>
              </a:xfrm>
              <a:custGeom>
                <a:avLst/>
                <a:gdLst>
                  <a:gd name="T0" fmla="*/ 0 w 27"/>
                  <a:gd name="T1" fmla="*/ 20 h 63"/>
                  <a:gd name="T2" fmla="*/ 4 w 27"/>
                  <a:gd name="T3" fmla="*/ 20 h 63"/>
                  <a:gd name="T4" fmla="*/ 8 w 27"/>
                  <a:gd name="T5" fmla="*/ 18 h 63"/>
                  <a:gd name="T6" fmla="*/ 11 w 27"/>
                  <a:gd name="T7" fmla="*/ 16 h 63"/>
                  <a:gd name="T8" fmla="*/ 13 w 27"/>
                  <a:gd name="T9" fmla="*/ 15 h 63"/>
                  <a:gd name="T10" fmla="*/ 13 w 27"/>
                  <a:gd name="T11" fmla="*/ 63 h 63"/>
                  <a:gd name="T12" fmla="*/ 27 w 27"/>
                  <a:gd name="T13" fmla="*/ 63 h 63"/>
                  <a:gd name="T14" fmla="*/ 27 w 27"/>
                  <a:gd name="T15" fmla="*/ 0 h 63"/>
                  <a:gd name="T16" fmla="*/ 19 w 27"/>
                  <a:gd name="T17" fmla="*/ 0 h 63"/>
                  <a:gd name="T18" fmla="*/ 11 w 27"/>
                  <a:gd name="T19" fmla="*/ 5 h 63"/>
                  <a:gd name="T20" fmla="*/ 0 w 27"/>
                  <a:gd name="T21" fmla="*/ 9 h 63"/>
                  <a:gd name="T22" fmla="*/ 0 w 27"/>
                  <a:gd name="T23"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0"/>
                    </a:moveTo>
                    <a:cubicBezTo>
                      <a:pt x="1" y="20"/>
                      <a:pt x="2" y="20"/>
                      <a:pt x="4" y="20"/>
                    </a:cubicBezTo>
                    <a:cubicBezTo>
                      <a:pt x="5" y="19"/>
                      <a:pt x="6" y="19"/>
                      <a:pt x="8" y="18"/>
                    </a:cubicBezTo>
                    <a:cubicBezTo>
                      <a:pt x="9" y="18"/>
                      <a:pt x="10" y="17"/>
                      <a:pt x="11" y="16"/>
                    </a:cubicBezTo>
                    <a:cubicBezTo>
                      <a:pt x="12" y="16"/>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1" y="5"/>
                    </a:cubicBezTo>
                    <a:cubicBezTo>
                      <a:pt x="7" y="6"/>
                      <a:pt x="4" y="8"/>
                      <a:pt x="0" y="9"/>
                    </a:cubicBezTo>
                    <a:cubicBezTo>
                      <a:pt x="0" y="9"/>
                      <a:pt x="0" y="9"/>
                      <a:pt x="0" y="2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3" name="Freeform 230"/>
              <p:cNvSpPr>
                <a:spLocks noEditPoints="1"/>
              </p:cNvSpPr>
              <p:nvPr/>
            </p:nvSpPr>
            <p:spPr bwMode="auto">
              <a:xfrm>
                <a:off x="1215357" y="4519716"/>
                <a:ext cx="84750" cy="123254"/>
              </a:xfrm>
              <a:custGeom>
                <a:avLst/>
                <a:gdLst>
                  <a:gd name="T0" fmla="*/ 5 w 44"/>
                  <a:gd name="T1" fmla="*/ 8 h 64"/>
                  <a:gd name="T2" fmla="*/ 0 w 44"/>
                  <a:gd name="T3" fmla="*/ 33 h 64"/>
                  <a:gd name="T4" fmla="*/ 22 w 44"/>
                  <a:gd name="T5" fmla="*/ 64 h 64"/>
                  <a:gd name="T6" fmla="*/ 39 w 44"/>
                  <a:gd name="T7" fmla="*/ 56 h 64"/>
                  <a:gd name="T8" fmla="*/ 44 w 44"/>
                  <a:gd name="T9" fmla="*/ 32 h 64"/>
                  <a:gd name="T10" fmla="*/ 23 w 44"/>
                  <a:gd name="T11" fmla="*/ 0 h 64"/>
                  <a:gd name="T12" fmla="*/ 5 w 44"/>
                  <a:gd name="T13" fmla="*/ 8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5" y="8"/>
                    </a:moveTo>
                    <a:cubicBezTo>
                      <a:pt x="2" y="15"/>
                      <a:pt x="0" y="22"/>
                      <a:pt x="0" y="33"/>
                    </a:cubicBezTo>
                    <a:cubicBezTo>
                      <a:pt x="0" y="54"/>
                      <a:pt x="7" y="64"/>
                      <a:pt x="22" y="64"/>
                    </a:cubicBezTo>
                    <a:cubicBezTo>
                      <a:pt x="29" y="64"/>
                      <a:pt x="35" y="61"/>
                      <a:pt x="39" y="56"/>
                    </a:cubicBezTo>
                    <a:cubicBezTo>
                      <a:pt x="42" y="50"/>
                      <a:pt x="44" y="42"/>
                      <a:pt x="44" y="32"/>
                    </a:cubicBezTo>
                    <a:cubicBezTo>
                      <a:pt x="44" y="11"/>
                      <a:pt x="38" y="0"/>
                      <a:pt x="23" y="0"/>
                    </a:cubicBezTo>
                    <a:cubicBezTo>
                      <a:pt x="15" y="0"/>
                      <a:pt x="9" y="3"/>
                      <a:pt x="5" y="8"/>
                    </a:cubicBezTo>
                    <a:close/>
                    <a:moveTo>
                      <a:pt x="22" y="11"/>
                    </a:moveTo>
                    <a:cubicBezTo>
                      <a:pt x="28" y="11"/>
                      <a:pt x="30" y="17"/>
                      <a:pt x="30" y="32"/>
                    </a:cubicBezTo>
                    <a:cubicBezTo>
                      <a:pt x="30" y="47"/>
                      <a:pt x="28" y="53"/>
                      <a:pt x="22" y="53"/>
                    </a:cubicBezTo>
                    <a:cubicBezTo>
                      <a:pt x="16" y="53"/>
                      <a:pt x="14" y="47"/>
                      <a:pt x="14" y="33"/>
                    </a:cubicBezTo>
                    <a:cubicBezTo>
                      <a:pt x="14" y="18"/>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4" name="Freeform 231"/>
              <p:cNvSpPr>
                <a:spLocks/>
              </p:cNvSpPr>
              <p:nvPr/>
            </p:nvSpPr>
            <p:spPr bwMode="auto">
              <a:xfrm>
                <a:off x="1329444" y="4519716"/>
                <a:ext cx="52154" cy="121621"/>
              </a:xfrm>
              <a:custGeom>
                <a:avLst/>
                <a:gdLst>
                  <a:gd name="T0" fmla="*/ 0 w 27"/>
                  <a:gd name="T1" fmla="*/ 20 h 63"/>
                  <a:gd name="T2" fmla="*/ 3 w 27"/>
                  <a:gd name="T3" fmla="*/ 20 h 63"/>
                  <a:gd name="T4" fmla="*/ 7 w 27"/>
                  <a:gd name="T5" fmla="*/ 18 h 63"/>
                  <a:gd name="T6" fmla="*/ 10 w 27"/>
                  <a:gd name="T7" fmla="*/ 16 h 63"/>
                  <a:gd name="T8" fmla="*/ 13 w 27"/>
                  <a:gd name="T9" fmla="*/ 15 h 63"/>
                  <a:gd name="T10" fmla="*/ 13 w 27"/>
                  <a:gd name="T11" fmla="*/ 63 h 63"/>
                  <a:gd name="T12" fmla="*/ 27 w 27"/>
                  <a:gd name="T13" fmla="*/ 63 h 63"/>
                  <a:gd name="T14" fmla="*/ 27 w 27"/>
                  <a:gd name="T15" fmla="*/ 0 h 63"/>
                  <a:gd name="T16" fmla="*/ 18 w 27"/>
                  <a:gd name="T17" fmla="*/ 0 h 63"/>
                  <a:gd name="T18" fmla="*/ 10 w 27"/>
                  <a:gd name="T19" fmla="*/ 5 h 63"/>
                  <a:gd name="T20" fmla="*/ 0 w 27"/>
                  <a:gd name="T21" fmla="*/ 9 h 63"/>
                  <a:gd name="T22" fmla="*/ 0 w 27"/>
                  <a:gd name="T23" fmla="*/ 2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0" y="20"/>
                    </a:moveTo>
                    <a:cubicBezTo>
                      <a:pt x="1" y="20"/>
                      <a:pt x="2" y="20"/>
                      <a:pt x="3" y="20"/>
                    </a:cubicBezTo>
                    <a:cubicBezTo>
                      <a:pt x="4" y="19"/>
                      <a:pt x="5" y="19"/>
                      <a:pt x="7" y="18"/>
                    </a:cubicBezTo>
                    <a:cubicBezTo>
                      <a:pt x="8" y="18"/>
                      <a:pt x="9" y="17"/>
                      <a:pt x="10" y="16"/>
                    </a:cubicBezTo>
                    <a:cubicBezTo>
                      <a:pt x="11" y="16"/>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5" y="2"/>
                      <a:pt x="13" y="4"/>
                      <a:pt x="10" y="5"/>
                    </a:cubicBezTo>
                    <a:cubicBezTo>
                      <a:pt x="6" y="6"/>
                      <a:pt x="3" y="8"/>
                      <a:pt x="0" y="9"/>
                    </a:cubicBezTo>
                    <a:cubicBezTo>
                      <a:pt x="0" y="9"/>
                      <a:pt x="0" y="9"/>
                      <a:pt x="0" y="2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5" name="Freeform 235"/>
              <p:cNvSpPr>
                <a:spLocks/>
              </p:cNvSpPr>
              <p:nvPr/>
            </p:nvSpPr>
            <p:spPr bwMode="auto">
              <a:xfrm>
                <a:off x="1714896" y="4519716"/>
                <a:ext cx="52154" cy="121621"/>
              </a:xfrm>
              <a:custGeom>
                <a:avLst/>
                <a:gdLst>
                  <a:gd name="T0" fmla="*/ 8 w 27"/>
                  <a:gd name="T1" fmla="*/ 18 h 63"/>
                  <a:gd name="T2" fmla="*/ 10 w 27"/>
                  <a:gd name="T3" fmla="*/ 16 h 63"/>
                  <a:gd name="T4" fmla="*/ 13 w 27"/>
                  <a:gd name="T5" fmla="*/ 15 h 63"/>
                  <a:gd name="T6" fmla="*/ 13 w 27"/>
                  <a:gd name="T7" fmla="*/ 63 h 63"/>
                  <a:gd name="T8" fmla="*/ 27 w 27"/>
                  <a:gd name="T9" fmla="*/ 63 h 63"/>
                  <a:gd name="T10" fmla="*/ 27 w 27"/>
                  <a:gd name="T11" fmla="*/ 0 h 63"/>
                  <a:gd name="T12" fmla="*/ 19 w 27"/>
                  <a:gd name="T13" fmla="*/ 0 h 63"/>
                  <a:gd name="T14" fmla="*/ 10 w 27"/>
                  <a:gd name="T15" fmla="*/ 5 h 63"/>
                  <a:gd name="T16" fmla="*/ 0 w 27"/>
                  <a:gd name="T17" fmla="*/ 9 h 63"/>
                  <a:gd name="T18" fmla="*/ 0 w 27"/>
                  <a:gd name="T19" fmla="*/ 20 h 63"/>
                  <a:gd name="T20" fmla="*/ 4 w 27"/>
                  <a:gd name="T21" fmla="*/ 20 h 63"/>
                  <a:gd name="T22" fmla="*/ 8 w 27"/>
                  <a:gd name="T23" fmla="*/ 1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8" y="18"/>
                    </a:moveTo>
                    <a:cubicBezTo>
                      <a:pt x="9" y="18"/>
                      <a:pt x="9" y="17"/>
                      <a:pt x="10" y="16"/>
                    </a:cubicBezTo>
                    <a:cubicBezTo>
                      <a:pt x="11" y="16"/>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6" name="Freeform 236"/>
              <p:cNvSpPr>
                <a:spLocks/>
              </p:cNvSpPr>
              <p:nvPr/>
            </p:nvSpPr>
            <p:spPr bwMode="auto">
              <a:xfrm>
                <a:off x="1796386" y="4542571"/>
                <a:ext cx="80676" cy="100399"/>
              </a:xfrm>
              <a:custGeom>
                <a:avLst/>
                <a:gdLst>
                  <a:gd name="T0" fmla="*/ 22 w 42"/>
                  <a:gd name="T1" fmla="*/ 52 h 52"/>
                  <a:gd name="T2" fmla="*/ 38 w 42"/>
                  <a:gd name="T3" fmla="*/ 44 h 52"/>
                  <a:gd name="T4" fmla="*/ 42 w 42"/>
                  <a:gd name="T5" fmla="*/ 36 h 52"/>
                  <a:gd name="T6" fmla="*/ 30 w 42"/>
                  <a:gd name="T7" fmla="*/ 24 h 52"/>
                  <a:gd name="T8" fmla="*/ 22 w 42"/>
                  <a:gd name="T9" fmla="*/ 41 h 52"/>
                  <a:gd name="T10" fmla="*/ 13 w 42"/>
                  <a:gd name="T11" fmla="*/ 21 h 52"/>
                  <a:gd name="T12" fmla="*/ 14 w 42"/>
                  <a:gd name="T13" fmla="*/ 10 h 52"/>
                  <a:gd name="T14" fmla="*/ 3 w 42"/>
                  <a:gd name="T15" fmla="*/ 0 h 52"/>
                  <a:gd name="T16" fmla="*/ 0 w 42"/>
                  <a:gd name="T17" fmla="*/ 21 h 52"/>
                  <a:gd name="T18" fmla="*/ 22 w 4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2" y="52"/>
                    </a:moveTo>
                    <a:cubicBezTo>
                      <a:pt x="29" y="52"/>
                      <a:pt x="35" y="49"/>
                      <a:pt x="38" y="44"/>
                    </a:cubicBezTo>
                    <a:cubicBezTo>
                      <a:pt x="40" y="42"/>
                      <a:pt x="41" y="39"/>
                      <a:pt x="42" y="36"/>
                    </a:cubicBezTo>
                    <a:cubicBezTo>
                      <a:pt x="38" y="32"/>
                      <a:pt x="34" y="28"/>
                      <a:pt x="30" y="24"/>
                    </a:cubicBezTo>
                    <a:cubicBezTo>
                      <a:pt x="29" y="36"/>
                      <a:pt x="27" y="41"/>
                      <a:pt x="22" y="41"/>
                    </a:cubicBezTo>
                    <a:cubicBezTo>
                      <a:pt x="16" y="41"/>
                      <a:pt x="13" y="35"/>
                      <a:pt x="13" y="21"/>
                    </a:cubicBezTo>
                    <a:cubicBezTo>
                      <a:pt x="13" y="16"/>
                      <a:pt x="14" y="13"/>
                      <a:pt x="14" y="10"/>
                    </a:cubicBezTo>
                    <a:cubicBezTo>
                      <a:pt x="11" y="6"/>
                      <a:pt x="7" y="3"/>
                      <a:pt x="3" y="0"/>
                    </a:cubicBezTo>
                    <a:cubicBezTo>
                      <a:pt x="1" y="5"/>
                      <a:pt x="0" y="12"/>
                      <a:pt x="0" y="21"/>
                    </a:cubicBezTo>
                    <a:cubicBezTo>
                      <a:pt x="0" y="42"/>
                      <a:pt x="7" y="52"/>
                      <a:pt x="22" y="5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7" name="Freeform 237"/>
              <p:cNvSpPr>
                <a:spLocks/>
              </p:cNvSpPr>
              <p:nvPr/>
            </p:nvSpPr>
            <p:spPr bwMode="auto">
              <a:xfrm>
                <a:off x="104636" y="4492780"/>
                <a:ext cx="3260" cy="1632"/>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1"/>
                      <a:pt x="0" y="1"/>
                    </a:cubicBezTo>
                    <a:cubicBezTo>
                      <a:pt x="1" y="1"/>
                      <a:pt x="1" y="1"/>
                      <a:pt x="2" y="1"/>
                    </a:cubicBezTo>
                    <a:cubicBezTo>
                      <a:pt x="2" y="1"/>
                      <a:pt x="2" y="1"/>
                      <a:pt x="2"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8" name="Freeform 238"/>
              <p:cNvSpPr>
                <a:spLocks/>
              </p:cNvSpPr>
              <p:nvPr/>
            </p:nvSpPr>
            <p:spPr bwMode="auto">
              <a:xfrm>
                <a:off x="138862" y="4413604"/>
                <a:ext cx="83121" cy="84890"/>
              </a:xfrm>
              <a:custGeom>
                <a:avLst/>
                <a:gdLst>
                  <a:gd name="T0" fmla="*/ 21 w 43"/>
                  <a:gd name="T1" fmla="*/ 44 h 44"/>
                  <a:gd name="T2" fmla="*/ 37 w 43"/>
                  <a:gd name="T3" fmla="*/ 36 h 44"/>
                  <a:gd name="T4" fmla="*/ 43 w 43"/>
                  <a:gd name="T5" fmla="*/ 12 h 44"/>
                  <a:gd name="T6" fmla="*/ 42 w 43"/>
                  <a:gd name="T7" fmla="*/ 0 h 44"/>
                  <a:gd name="T8" fmla="*/ 29 w 43"/>
                  <a:gd name="T9" fmla="*/ 8 h 44"/>
                  <a:gd name="T10" fmla="*/ 29 w 43"/>
                  <a:gd name="T11" fmla="*/ 12 h 44"/>
                  <a:gd name="T12" fmla="*/ 21 w 43"/>
                  <a:gd name="T13" fmla="*/ 33 h 44"/>
                  <a:gd name="T14" fmla="*/ 13 w 43"/>
                  <a:gd name="T15" fmla="*/ 19 h 44"/>
                  <a:gd name="T16" fmla="*/ 0 w 43"/>
                  <a:gd name="T17" fmla="*/ 28 h 44"/>
                  <a:gd name="T18" fmla="*/ 21 w 43"/>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21" y="44"/>
                    </a:moveTo>
                    <a:cubicBezTo>
                      <a:pt x="28" y="44"/>
                      <a:pt x="33" y="41"/>
                      <a:pt x="37" y="36"/>
                    </a:cubicBezTo>
                    <a:cubicBezTo>
                      <a:pt x="41" y="30"/>
                      <a:pt x="43" y="22"/>
                      <a:pt x="43" y="12"/>
                    </a:cubicBezTo>
                    <a:cubicBezTo>
                      <a:pt x="43" y="7"/>
                      <a:pt x="42" y="3"/>
                      <a:pt x="42" y="0"/>
                    </a:cubicBezTo>
                    <a:cubicBezTo>
                      <a:pt x="37" y="2"/>
                      <a:pt x="33" y="5"/>
                      <a:pt x="29" y="8"/>
                    </a:cubicBezTo>
                    <a:cubicBezTo>
                      <a:pt x="29" y="9"/>
                      <a:pt x="29" y="10"/>
                      <a:pt x="29" y="12"/>
                    </a:cubicBezTo>
                    <a:cubicBezTo>
                      <a:pt x="29" y="26"/>
                      <a:pt x="26" y="33"/>
                      <a:pt x="21" y="33"/>
                    </a:cubicBezTo>
                    <a:cubicBezTo>
                      <a:pt x="16" y="33"/>
                      <a:pt x="13" y="28"/>
                      <a:pt x="13" y="19"/>
                    </a:cubicBezTo>
                    <a:cubicBezTo>
                      <a:pt x="8" y="22"/>
                      <a:pt x="4" y="25"/>
                      <a:pt x="0" y="28"/>
                    </a:cubicBezTo>
                    <a:cubicBezTo>
                      <a:pt x="3" y="39"/>
                      <a:pt x="10" y="44"/>
                      <a:pt x="21" y="4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49" name="Freeform 239"/>
              <p:cNvSpPr>
                <a:spLocks/>
              </p:cNvSpPr>
              <p:nvPr/>
            </p:nvSpPr>
            <p:spPr bwMode="auto">
              <a:xfrm>
                <a:off x="250505" y="4372791"/>
                <a:ext cx="50524" cy="121621"/>
              </a:xfrm>
              <a:custGeom>
                <a:avLst/>
                <a:gdLst>
                  <a:gd name="T0" fmla="*/ 3 w 26"/>
                  <a:gd name="T1" fmla="*/ 21 h 63"/>
                  <a:gd name="T2" fmla="*/ 7 w 26"/>
                  <a:gd name="T3" fmla="*/ 19 h 63"/>
                  <a:gd name="T4" fmla="*/ 10 w 26"/>
                  <a:gd name="T5" fmla="*/ 17 h 63"/>
                  <a:gd name="T6" fmla="*/ 12 w 26"/>
                  <a:gd name="T7" fmla="*/ 15 h 63"/>
                  <a:gd name="T8" fmla="*/ 12 w 26"/>
                  <a:gd name="T9" fmla="*/ 63 h 63"/>
                  <a:gd name="T10" fmla="*/ 26 w 26"/>
                  <a:gd name="T11" fmla="*/ 63 h 63"/>
                  <a:gd name="T12" fmla="*/ 26 w 26"/>
                  <a:gd name="T13" fmla="*/ 0 h 63"/>
                  <a:gd name="T14" fmla="*/ 18 w 26"/>
                  <a:gd name="T15" fmla="*/ 0 h 63"/>
                  <a:gd name="T16" fmla="*/ 10 w 26"/>
                  <a:gd name="T17" fmla="*/ 6 h 63"/>
                  <a:gd name="T18" fmla="*/ 5 w 26"/>
                  <a:gd name="T19" fmla="*/ 7 h 63"/>
                  <a:gd name="T20" fmla="*/ 0 w 26"/>
                  <a:gd name="T21" fmla="*/ 11 h 63"/>
                  <a:gd name="T22" fmla="*/ 0 w 26"/>
                  <a:gd name="T23" fmla="*/ 21 h 63"/>
                  <a:gd name="T24" fmla="*/ 3 w 26"/>
                  <a:gd name="T25"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3">
                    <a:moveTo>
                      <a:pt x="3" y="21"/>
                    </a:moveTo>
                    <a:cubicBezTo>
                      <a:pt x="4" y="20"/>
                      <a:pt x="5" y="20"/>
                      <a:pt x="7" y="19"/>
                    </a:cubicBezTo>
                    <a:cubicBezTo>
                      <a:pt x="8" y="19"/>
                      <a:pt x="9" y="18"/>
                      <a:pt x="10" y="17"/>
                    </a:cubicBezTo>
                    <a:cubicBezTo>
                      <a:pt x="10" y="17"/>
                      <a:pt x="11" y="16"/>
                      <a:pt x="12" y="15"/>
                    </a:cubicBezTo>
                    <a:cubicBezTo>
                      <a:pt x="12" y="15"/>
                      <a:pt x="12" y="15"/>
                      <a:pt x="12" y="63"/>
                    </a:cubicBezTo>
                    <a:cubicBezTo>
                      <a:pt x="12" y="63"/>
                      <a:pt x="12" y="63"/>
                      <a:pt x="26" y="63"/>
                    </a:cubicBezTo>
                    <a:cubicBezTo>
                      <a:pt x="26" y="63"/>
                      <a:pt x="26" y="63"/>
                      <a:pt x="26" y="0"/>
                    </a:cubicBezTo>
                    <a:cubicBezTo>
                      <a:pt x="18" y="0"/>
                      <a:pt x="18" y="0"/>
                      <a:pt x="18" y="0"/>
                    </a:cubicBezTo>
                    <a:cubicBezTo>
                      <a:pt x="15" y="2"/>
                      <a:pt x="12" y="4"/>
                      <a:pt x="10" y="6"/>
                    </a:cubicBezTo>
                    <a:cubicBezTo>
                      <a:pt x="8" y="6"/>
                      <a:pt x="7" y="7"/>
                      <a:pt x="5" y="7"/>
                    </a:cubicBezTo>
                    <a:cubicBezTo>
                      <a:pt x="3" y="9"/>
                      <a:pt x="1" y="10"/>
                      <a:pt x="0" y="11"/>
                    </a:cubicBezTo>
                    <a:cubicBezTo>
                      <a:pt x="0" y="12"/>
                      <a:pt x="0" y="15"/>
                      <a:pt x="0" y="21"/>
                    </a:cubicBezTo>
                    <a:cubicBezTo>
                      <a:pt x="0" y="21"/>
                      <a:pt x="1" y="21"/>
                      <a:pt x="3"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0" name="Freeform 240"/>
              <p:cNvSpPr>
                <a:spLocks noEditPoints="1"/>
              </p:cNvSpPr>
              <p:nvPr/>
            </p:nvSpPr>
            <p:spPr bwMode="auto">
              <a:xfrm>
                <a:off x="330366" y="4372791"/>
                <a:ext cx="84750" cy="125702"/>
              </a:xfrm>
              <a:custGeom>
                <a:avLst/>
                <a:gdLst>
                  <a:gd name="T0" fmla="*/ 22 w 44"/>
                  <a:gd name="T1" fmla="*/ 65 h 65"/>
                  <a:gd name="T2" fmla="*/ 38 w 44"/>
                  <a:gd name="T3" fmla="*/ 57 h 65"/>
                  <a:gd name="T4" fmla="*/ 44 w 44"/>
                  <a:gd name="T5" fmla="*/ 33 h 65"/>
                  <a:gd name="T6" fmla="*/ 23 w 44"/>
                  <a:gd name="T7" fmla="*/ 0 h 65"/>
                  <a:gd name="T8" fmla="*/ 5 w 44"/>
                  <a:gd name="T9" fmla="*/ 9 h 65"/>
                  <a:gd name="T10" fmla="*/ 0 w 44"/>
                  <a:gd name="T11" fmla="*/ 34 h 65"/>
                  <a:gd name="T12" fmla="*/ 22 w 44"/>
                  <a:gd name="T13" fmla="*/ 65 h 65"/>
                  <a:gd name="T14" fmla="*/ 22 w 44"/>
                  <a:gd name="T15" fmla="*/ 11 h 65"/>
                  <a:gd name="T16" fmla="*/ 30 w 44"/>
                  <a:gd name="T17" fmla="*/ 33 h 65"/>
                  <a:gd name="T18" fmla="*/ 22 w 44"/>
                  <a:gd name="T19" fmla="*/ 54 h 65"/>
                  <a:gd name="T20" fmla="*/ 14 w 44"/>
                  <a:gd name="T21" fmla="*/ 34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29" y="65"/>
                      <a:pt x="35" y="62"/>
                      <a:pt x="38" y="57"/>
                    </a:cubicBezTo>
                    <a:cubicBezTo>
                      <a:pt x="42" y="51"/>
                      <a:pt x="44" y="43"/>
                      <a:pt x="44" y="33"/>
                    </a:cubicBezTo>
                    <a:cubicBezTo>
                      <a:pt x="44" y="11"/>
                      <a:pt x="38" y="0"/>
                      <a:pt x="23" y="0"/>
                    </a:cubicBezTo>
                    <a:cubicBezTo>
                      <a:pt x="15" y="0"/>
                      <a:pt x="9" y="3"/>
                      <a:pt x="5" y="9"/>
                    </a:cubicBezTo>
                    <a:cubicBezTo>
                      <a:pt x="2" y="15"/>
                      <a:pt x="0" y="23"/>
                      <a:pt x="0" y="34"/>
                    </a:cubicBezTo>
                    <a:cubicBezTo>
                      <a:pt x="0" y="55"/>
                      <a:pt x="7" y="65"/>
                      <a:pt x="22" y="65"/>
                    </a:cubicBezTo>
                    <a:close/>
                    <a:moveTo>
                      <a:pt x="22" y="11"/>
                    </a:moveTo>
                    <a:cubicBezTo>
                      <a:pt x="27" y="11"/>
                      <a:pt x="30" y="18"/>
                      <a:pt x="30" y="33"/>
                    </a:cubicBezTo>
                    <a:cubicBezTo>
                      <a:pt x="30" y="47"/>
                      <a:pt x="27" y="54"/>
                      <a:pt x="22" y="54"/>
                    </a:cubicBezTo>
                    <a:cubicBezTo>
                      <a:pt x="16" y="54"/>
                      <a:pt x="14" y="47"/>
                      <a:pt x="14" y="34"/>
                    </a:cubicBezTo>
                    <a:cubicBezTo>
                      <a:pt x="14" y="19"/>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1" name="Freeform 241"/>
              <p:cNvSpPr>
                <a:spLocks/>
              </p:cNvSpPr>
              <p:nvPr/>
            </p:nvSpPr>
            <p:spPr bwMode="auto">
              <a:xfrm>
                <a:off x="443638" y="4372791"/>
                <a:ext cx="50524" cy="121621"/>
              </a:xfrm>
              <a:custGeom>
                <a:avLst/>
                <a:gdLst>
                  <a:gd name="T0" fmla="*/ 7 w 26"/>
                  <a:gd name="T1" fmla="*/ 19 h 63"/>
                  <a:gd name="T2" fmla="*/ 10 w 26"/>
                  <a:gd name="T3" fmla="*/ 17 h 63"/>
                  <a:gd name="T4" fmla="*/ 13 w 26"/>
                  <a:gd name="T5" fmla="*/ 15 h 63"/>
                  <a:gd name="T6" fmla="*/ 13 w 26"/>
                  <a:gd name="T7" fmla="*/ 63 h 63"/>
                  <a:gd name="T8" fmla="*/ 26 w 26"/>
                  <a:gd name="T9" fmla="*/ 63 h 63"/>
                  <a:gd name="T10" fmla="*/ 26 w 26"/>
                  <a:gd name="T11" fmla="*/ 0 h 63"/>
                  <a:gd name="T12" fmla="*/ 18 w 26"/>
                  <a:gd name="T13" fmla="*/ 0 h 63"/>
                  <a:gd name="T14" fmla="*/ 10 w 26"/>
                  <a:gd name="T15" fmla="*/ 6 h 63"/>
                  <a:gd name="T16" fmla="*/ 0 w 26"/>
                  <a:gd name="T17" fmla="*/ 10 h 63"/>
                  <a:gd name="T18" fmla="*/ 0 w 26"/>
                  <a:gd name="T19" fmla="*/ 21 h 63"/>
                  <a:gd name="T20" fmla="*/ 3 w 26"/>
                  <a:gd name="T21" fmla="*/ 21 h 63"/>
                  <a:gd name="T22" fmla="*/ 7 w 26"/>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7" y="19"/>
                    </a:move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ubicBezTo>
                      <a:pt x="6" y="7"/>
                      <a:pt x="3" y="9"/>
                      <a:pt x="0" y="10"/>
                    </a:cubicBezTo>
                    <a:cubicBezTo>
                      <a:pt x="0" y="10"/>
                      <a:pt x="0" y="10"/>
                      <a:pt x="0" y="21"/>
                    </a:cubicBezTo>
                    <a:cubicBezTo>
                      <a:pt x="1" y="21"/>
                      <a:pt x="2" y="21"/>
                      <a:pt x="3" y="21"/>
                    </a:cubicBezTo>
                    <a:cubicBezTo>
                      <a:pt x="4" y="20"/>
                      <a:pt x="5" y="20"/>
                      <a:pt x="7" y="1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2" name="Freeform 242"/>
              <p:cNvSpPr>
                <a:spLocks/>
              </p:cNvSpPr>
              <p:nvPr/>
            </p:nvSpPr>
            <p:spPr bwMode="auto">
              <a:xfrm>
                <a:off x="522684" y="4372791"/>
                <a:ext cx="52154" cy="121621"/>
              </a:xfrm>
              <a:custGeom>
                <a:avLst/>
                <a:gdLst>
                  <a:gd name="T0" fmla="*/ 7 w 27"/>
                  <a:gd name="T1" fmla="*/ 19 h 63"/>
                  <a:gd name="T2" fmla="*/ 10 w 27"/>
                  <a:gd name="T3" fmla="*/ 17 h 63"/>
                  <a:gd name="T4" fmla="*/ 13 w 27"/>
                  <a:gd name="T5" fmla="*/ 15 h 63"/>
                  <a:gd name="T6" fmla="*/ 13 w 27"/>
                  <a:gd name="T7" fmla="*/ 63 h 63"/>
                  <a:gd name="T8" fmla="*/ 27 w 27"/>
                  <a:gd name="T9" fmla="*/ 63 h 63"/>
                  <a:gd name="T10" fmla="*/ 27 w 27"/>
                  <a:gd name="T11" fmla="*/ 0 h 63"/>
                  <a:gd name="T12" fmla="*/ 18 w 27"/>
                  <a:gd name="T13" fmla="*/ 0 h 63"/>
                  <a:gd name="T14" fmla="*/ 10 w 27"/>
                  <a:gd name="T15" fmla="*/ 6 h 63"/>
                  <a:gd name="T16" fmla="*/ 0 w 27"/>
                  <a:gd name="T17" fmla="*/ 10 h 63"/>
                  <a:gd name="T18" fmla="*/ 0 w 27"/>
                  <a:gd name="T19" fmla="*/ 21 h 63"/>
                  <a:gd name="T20" fmla="*/ 4 w 27"/>
                  <a:gd name="T21" fmla="*/ 21 h 63"/>
                  <a:gd name="T22" fmla="*/ 7 w 27"/>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7" y="19"/>
                    </a:move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6"/>
                    </a:cubicBezTo>
                    <a:cubicBezTo>
                      <a:pt x="6" y="7"/>
                      <a:pt x="4" y="9"/>
                      <a:pt x="0" y="10"/>
                    </a:cubicBezTo>
                    <a:cubicBezTo>
                      <a:pt x="0" y="10"/>
                      <a:pt x="0" y="10"/>
                      <a:pt x="0" y="21"/>
                    </a:cubicBezTo>
                    <a:cubicBezTo>
                      <a:pt x="1" y="21"/>
                      <a:pt x="2" y="21"/>
                      <a:pt x="4" y="21"/>
                    </a:cubicBezTo>
                    <a:cubicBezTo>
                      <a:pt x="5" y="20"/>
                      <a:pt x="6" y="20"/>
                      <a:pt x="7" y="1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3" name="Freeform 243"/>
              <p:cNvSpPr>
                <a:spLocks/>
              </p:cNvSpPr>
              <p:nvPr/>
            </p:nvSpPr>
            <p:spPr bwMode="auto">
              <a:xfrm>
                <a:off x="601730" y="4372791"/>
                <a:ext cx="52154" cy="121621"/>
              </a:xfrm>
              <a:custGeom>
                <a:avLst/>
                <a:gdLst>
                  <a:gd name="T0" fmla="*/ 8 w 27"/>
                  <a:gd name="T1" fmla="*/ 19 h 63"/>
                  <a:gd name="T2" fmla="*/ 10 w 27"/>
                  <a:gd name="T3" fmla="*/ 17 h 63"/>
                  <a:gd name="T4" fmla="*/ 13 w 27"/>
                  <a:gd name="T5" fmla="*/ 15 h 63"/>
                  <a:gd name="T6" fmla="*/ 13 w 27"/>
                  <a:gd name="T7" fmla="*/ 63 h 63"/>
                  <a:gd name="T8" fmla="*/ 27 w 27"/>
                  <a:gd name="T9" fmla="*/ 63 h 63"/>
                  <a:gd name="T10" fmla="*/ 27 w 27"/>
                  <a:gd name="T11" fmla="*/ 0 h 63"/>
                  <a:gd name="T12" fmla="*/ 19 w 27"/>
                  <a:gd name="T13" fmla="*/ 0 h 63"/>
                  <a:gd name="T14" fmla="*/ 10 w 27"/>
                  <a:gd name="T15" fmla="*/ 6 h 63"/>
                  <a:gd name="T16" fmla="*/ 0 w 27"/>
                  <a:gd name="T17" fmla="*/ 10 h 63"/>
                  <a:gd name="T18" fmla="*/ 0 w 27"/>
                  <a:gd name="T19" fmla="*/ 21 h 63"/>
                  <a:gd name="T20" fmla="*/ 4 w 27"/>
                  <a:gd name="T21" fmla="*/ 21 h 63"/>
                  <a:gd name="T22" fmla="*/ 8 w 27"/>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8" y="19"/>
                    </a:move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4" name="Freeform 247"/>
              <p:cNvSpPr>
                <a:spLocks/>
              </p:cNvSpPr>
              <p:nvPr/>
            </p:nvSpPr>
            <p:spPr bwMode="auto">
              <a:xfrm>
                <a:off x="989627" y="4372791"/>
                <a:ext cx="50524" cy="121621"/>
              </a:xfrm>
              <a:custGeom>
                <a:avLst/>
                <a:gdLst>
                  <a:gd name="T0" fmla="*/ 0 w 26"/>
                  <a:gd name="T1" fmla="*/ 21 h 63"/>
                  <a:gd name="T2" fmla="*/ 3 w 26"/>
                  <a:gd name="T3" fmla="*/ 21 h 63"/>
                  <a:gd name="T4" fmla="*/ 7 w 26"/>
                  <a:gd name="T5" fmla="*/ 19 h 63"/>
                  <a:gd name="T6" fmla="*/ 10 w 26"/>
                  <a:gd name="T7" fmla="*/ 17 h 63"/>
                  <a:gd name="T8" fmla="*/ 13 w 26"/>
                  <a:gd name="T9" fmla="*/ 15 h 63"/>
                  <a:gd name="T10" fmla="*/ 13 w 26"/>
                  <a:gd name="T11" fmla="*/ 63 h 63"/>
                  <a:gd name="T12" fmla="*/ 26 w 26"/>
                  <a:gd name="T13" fmla="*/ 63 h 63"/>
                  <a:gd name="T14" fmla="*/ 26 w 26"/>
                  <a:gd name="T15" fmla="*/ 0 h 63"/>
                  <a:gd name="T16" fmla="*/ 18 w 26"/>
                  <a:gd name="T17" fmla="*/ 0 h 63"/>
                  <a:gd name="T18" fmla="*/ 10 w 26"/>
                  <a:gd name="T19" fmla="*/ 6 h 63"/>
                  <a:gd name="T20" fmla="*/ 0 w 26"/>
                  <a:gd name="T21" fmla="*/ 10 h 63"/>
                  <a:gd name="T22" fmla="*/ 0 w 26"/>
                  <a:gd name="T23"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0" y="21"/>
                    </a:moveTo>
                    <a:cubicBezTo>
                      <a:pt x="0" y="21"/>
                      <a:pt x="1" y="21"/>
                      <a:pt x="3" y="21"/>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ubicBezTo>
                      <a:pt x="6" y="7"/>
                      <a:pt x="3" y="9"/>
                      <a:pt x="0" y="10"/>
                    </a:cubicBezTo>
                    <a:cubicBezTo>
                      <a:pt x="0" y="10"/>
                      <a:pt x="0" y="10"/>
                      <a:pt x="0" y="2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5" name="Freeform 248"/>
              <p:cNvSpPr>
                <a:spLocks noEditPoints="1"/>
              </p:cNvSpPr>
              <p:nvPr/>
            </p:nvSpPr>
            <p:spPr bwMode="auto">
              <a:xfrm>
                <a:off x="1068673" y="4372791"/>
                <a:ext cx="85566" cy="125702"/>
              </a:xfrm>
              <a:custGeom>
                <a:avLst/>
                <a:gdLst>
                  <a:gd name="T0" fmla="*/ 5 w 44"/>
                  <a:gd name="T1" fmla="*/ 9 h 65"/>
                  <a:gd name="T2" fmla="*/ 0 w 44"/>
                  <a:gd name="T3" fmla="*/ 34 h 65"/>
                  <a:gd name="T4" fmla="*/ 22 w 44"/>
                  <a:gd name="T5" fmla="*/ 65 h 65"/>
                  <a:gd name="T6" fmla="*/ 39 w 44"/>
                  <a:gd name="T7" fmla="*/ 57 h 65"/>
                  <a:gd name="T8" fmla="*/ 44 w 44"/>
                  <a:gd name="T9" fmla="*/ 33 h 65"/>
                  <a:gd name="T10" fmla="*/ 23 w 44"/>
                  <a:gd name="T11" fmla="*/ 0 h 65"/>
                  <a:gd name="T12" fmla="*/ 5 w 44"/>
                  <a:gd name="T13" fmla="*/ 9 h 65"/>
                  <a:gd name="T14" fmla="*/ 31 w 44"/>
                  <a:gd name="T15" fmla="*/ 33 h 65"/>
                  <a:gd name="T16" fmla="*/ 22 w 44"/>
                  <a:gd name="T17" fmla="*/ 54 h 65"/>
                  <a:gd name="T18" fmla="*/ 14 w 44"/>
                  <a:gd name="T19" fmla="*/ 34 h 65"/>
                  <a:gd name="T20" fmla="*/ 22 w 44"/>
                  <a:gd name="T21" fmla="*/ 11 h 65"/>
                  <a:gd name="T22" fmla="*/ 31 w 44"/>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5" y="9"/>
                    </a:moveTo>
                    <a:cubicBezTo>
                      <a:pt x="2" y="15"/>
                      <a:pt x="0" y="23"/>
                      <a:pt x="0" y="34"/>
                    </a:cubicBezTo>
                    <a:cubicBezTo>
                      <a:pt x="0" y="55"/>
                      <a:pt x="7" y="65"/>
                      <a:pt x="22" y="65"/>
                    </a:cubicBezTo>
                    <a:cubicBezTo>
                      <a:pt x="30" y="65"/>
                      <a:pt x="35" y="62"/>
                      <a:pt x="39" y="57"/>
                    </a:cubicBezTo>
                    <a:cubicBezTo>
                      <a:pt x="43" y="51"/>
                      <a:pt x="44" y="43"/>
                      <a:pt x="44" y="33"/>
                    </a:cubicBezTo>
                    <a:cubicBezTo>
                      <a:pt x="44" y="11"/>
                      <a:pt x="38" y="0"/>
                      <a:pt x="23" y="0"/>
                    </a:cubicBezTo>
                    <a:cubicBezTo>
                      <a:pt x="16" y="0"/>
                      <a:pt x="9" y="3"/>
                      <a:pt x="5" y="9"/>
                    </a:cubicBezTo>
                    <a:close/>
                    <a:moveTo>
                      <a:pt x="31" y="33"/>
                    </a:moveTo>
                    <a:cubicBezTo>
                      <a:pt x="31" y="47"/>
                      <a:pt x="28" y="54"/>
                      <a:pt x="22" y="54"/>
                    </a:cubicBezTo>
                    <a:cubicBezTo>
                      <a:pt x="17" y="54"/>
                      <a:pt x="14" y="47"/>
                      <a:pt x="14" y="34"/>
                    </a:cubicBezTo>
                    <a:cubicBezTo>
                      <a:pt x="14" y="19"/>
                      <a:pt x="17" y="11"/>
                      <a:pt x="22" y="11"/>
                    </a:cubicBezTo>
                    <a:cubicBezTo>
                      <a:pt x="28" y="11"/>
                      <a:pt x="31" y="18"/>
                      <a:pt x="31"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6" name="Freeform 251"/>
              <p:cNvSpPr>
                <a:spLocks noEditPoints="1"/>
              </p:cNvSpPr>
              <p:nvPr/>
            </p:nvSpPr>
            <p:spPr bwMode="auto">
              <a:xfrm>
                <a:off x="1375894" y="4372791"/>
                <a:ext cx="84750" cy="125702"/>
              </a:xfrm>
              <a:custGeom>
                <a:avLst/>
                <a:gdLst>
                  <a:gd name="T0" fmla="*/ 22 w 44"/>
                  <a:gd name="T1" fmla="*/ 65 h 65"/>
                  <a:gd name="T2" fmla="*/ 39 w 44"/>
                  <a:gd name="T3" fmla="*/ 57 h 65"/>
                  <a:gd name="T4" fmla="*/ 44 w 44"/>
                  <a:gd name="T5" fmla="*/ 33 h 65"/>
                  <a:gd name="T6" fmla="*/ 23 w 44"/>
                  <a:gd name="T7" fmla="*/ 0 h 65"/>
                  <a:gd name="T8" fmla="*/ 6 w 44"/>
                  <a:gd name="T9" fmla="*/ 9 h 65"/>
                  <a:gd name="T10" fmla="*/ 0 w 44"/>
                  <a:gd name="T11" fmla="*/ 34 h 65"/>
                  <a:gd name="T12" fmla="*/ 22 w 44"/>
                  <a:gd name="T13" fmla="*/ 65 h 65"/>
                  <a:gd name="T14" fmla="*/ 22 w 44"/>
                  <a:gd name="T15" fmla="*/ 11 h 65"/>
                  <a:gd name="T16" fmla="*/ 31 w 44"/>
                  <a:gd name="T17" fmla="*/ 33 h 65"/>
                  <a:gd name="T18" fmla="*/ 22 w 44"/>
                  <a:gd name="T19" fmla="*/ 54 h 65"/>
                  <a:gd name="T20" fmla="*/ 14 w 44"/>
                  <a:gd name="T21" fmla="*/ 34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30" y="65"/>
                      <a:pt x="35" y="62"/>
                      <a:pt x="39" y="57"/>
                    </a:cubicBezTo>
                    <a:cubicBezTo>
                      <a:pt x="43" y="51"/>
                      <a:pt x="44" y="43"/>
                      <a:pt x="44" y="33"/>
                    </a:cubicBezTo>
                    <a:cubicBezTo>
                      <a:pt x="44" y="11"/>
                      <a:pt x="38" y="0"/>
                      <a:pt x="23" y="0"/>
                    </a:cubicBezTo>
                    <a:cubicBezTo>
                      <a:pt x="16" y="0"/>
                      <a:pt x="9" y="3"/>
                      <a:pt x="6" y="9"/>
                    </a:cubicBezTo>
                    <a:cubicBezTo>
                      <a:pt x="2" y="15"/>
                      <a:pt x="0" y="23"/>
                      <a:pt x="0" y="34"/>
                    </a:cubicBezTo>
                    <a:cubicBezTo>
                      <a:pt x="0" y="55"/>
                      <a:pt x="8" y="65"/>
                      <a:pt x="22" y="65"/>
                    </a:cubicBezTo>
                    <a:close/>
                    <a:moveTo>
                      <a:pt x="22" y="11"/>
                    </a:moveTo>
                    <a:cubicBezTo>
                      <a:pt x="28" y="11"/>
                      <a:pt x="31" y="18"/>
                      <a:pt x="31" y="33"/>
                    </a:cubicBezTo>
                    <a:cubicBezTo>
                      <a:pt x="31" y="47"/>
                      <a:pt x="28" y="54"/>
                      <a:pt x="22" y="54"/>
                    </a:cubicBezTo>
                    <a:cubicBezTo>
                      <a:pt x="17" y="54"/>
                      <a:pt x="14" y="47"/>
                      <a:pt x="14" y="34"/>
                    </a:cubicBezTo>
                    <a:cubicBezTo>
                      <a:pt x="14" y="19"/>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7" name="Freeform 252"/>
              <p:cNvSpPr>
                <a:spLocks/>
              </p:cNvSpPr>
              <p:nvPr/>
            </p:nvSpPr>
            <p:spPr bwMode="auto">
              <a:xfrm>
                <a:off x="1489166" y="4372791"/>
                <a:ext cx="52154" cy="121621"/>
              </a:xfrm>
              <a:custGeom>
                <a:avLst/>
                <a:gdLst>
                  <a:gd name="T0" fmla="*/ 8 w 27"/>
                  <a:gd name="T1" fmla="*/ 19 h 63"/>
                  <a:gd name="T2" fmla="*/ 10 w 27"/>
                  <a:gd name="T3" fmla="*/ 17 h 63"/>
                  <a:gd name="T4" fmla="*/ 13 w 27"/>
                  <a:gd name="T5" fmla="*/ 15 h 63"/>
                  <a:gd name="T6" fmla="*/ 13 w 27"/>
                  <a:gd name="T7" fmla="*/ 63 h 63"/>
                  <a:gd name="T8" fmla="*/ 27 w 27"/>
                  <a:gd name="T9" fmla="*/ 63 h 63"/>
                  <a:gd name="T10" fmla="*/ 27 w 27"/>
                  <a:gd name="T11" fmla="*/ 0 h 63"/>
                  <a:gd name="T12" fmla="*/ 18 w 27"/>
                  <a:gd name="T13" fmla="*/ 0 h 63"/>
                  <a:gd name="T14" fmla="*/ 10 w 27"/>
                  <a:gd name="T15" fmla="*/ 6 h 63"/>
                  <a:gd name="T16" fmla="*/ 0 w 27"/>
                  <a:gd name="T17" fmla="*/ 10 h 63"/>
                  <a:gd name="T18" fmla="*/ 0 w 27"/>
                  <a:gd name="T19" fmla="*/ 21 h 63"/>
                  <a:gd name="T20" fmla="*/ 4 w 27"/>
                  <a:gd name="T21" fmla="*/ 21 h 63"/>
                  <a:gd name="T22" fmla="*/ 8 w 27"/>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8" y="19"/>
                    </a:move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8" name="Freeform 253"/>
              <p:cNvSpPr>
                <a:spLocks/>
              </p:cNvSpPr>
              <p:nvPr/>
            </p:nvSpPr>
            <p:spPr bwMode="auto">
              <a:xfrm>
                <a:off x="1570657" y="4384219"/>
                <a:ext cx="84750" cy="114275"/>
              </a:xfrm>
              <a:custGeom>
                <a:avLst/>
                <a:gdLst>
                  <a:gd name="T0" fmla="*/ 5 w 44"/>
                  <a:gd name="T1" fmla="*/ 3 h 59"/>
                  <a:gd name="T2" fmla="*/ 0 w 44"/>
                  <a:gd name="T3" fmla="*/ 28 h 59"/>
                  <a:gd name="T4" fmla="*/ 22 w 44"/>
                  <a:gd name="T5" fmla="*/ 59 h 59"/>
                  <a:gd name="T6" fmla="*/ 38 w 44"/>
                  <a:gd name="T7" fmla="*/ 51 h 59"/>
                  <a:gd name="T8" fmla="*/ 44 w 44"/>
                  <a:gd name="T9" fmla="*/ 27 h 59"/>
                  <a:gd name="T10" fmla="*/ 44 w 44"/>
                  <a:gd name="T11" fmla="*/ 22 h 59"/>
                  <a:gd name="T12" fmla="*/ 28 w 44"/>
                  <a:gd name="T13" fmla="*/ 13 h 59"/>
                  <a:gd name="T14" fmla="*/ 30 w 44"/>
                  <a:gd name="T15" fmla="*/ 27 h 59"/>
                  <a:gd name="T16" fmla="*/ 22 w 44"/>
                  <a:gd name="T17" fmla="*/ 48 h 59"/>
                  <a:gd name="T18" fmla="*/ 13 w 44"/>
                  <a:gd name="T19" fmla="*/ 28 h 59"/>
                  <a:gd name="T20" fmla="*/ 18 w 44"/>
                  <a:gd name="T21" fmla="*/ 7 h 59"/>
                  <a:gd name="T22" fmla="*/ 7 w 44"/>
                  <a:gd name="T23" fmla="*/ 0 h 59"/>
                  <a:gd name="T24" fmla="*/ 5 w 44"/>
                  <a:gd name="T25"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9">
                    <a:moveTo>
                      <a:pt x="5" y="3"/>
                    </a:moveTo>
                    <a:cubicBezTo>
                      <a:pt x="1" y="9"/>
                      <a:pt x="0" y="17"/>
                      <a:pt x="0" y="28"/>
                    </a:cubicBezTo>
                    <a:cubicBezTo>
                      <a:pt x="0" y="49"/>
                      <a:pt x="7" y="59"/>
                      <a:pt x="22" y="59"/>
                    </a:cubicBezTo>
                    <a:cubicBezTo>
                      <a:pt x="29" y="59"/>
                      <a:pt x="34" y="56"/>
                      <a:pt x="38" y="51"/>
                    </a:cubicBezTo>
                    <a:cubicBezTo>
                      <a:pt x="42" y="45"/>
                      <a:pt x="44" y="37"/>
                      <a:pt x="44" y="27"/>
                    </a:cubicBezTo>
                    <a:cubicBezTo>
                      <a:pt x="44" y="25"/>
                      <a:pt x="44" y="24"/>
                      <a:pt x="44" y="22"/>
                    </a:cubicBezTo>
                    <a:cubicBezTo>
                      <a:pt x="39" y="19"/>
                      <a:pt x="34" y="16"/>
                      <a:pt x="28" y="13"/>
                    </a:cubicBezTo>
                    <a:cubicBezTo>
                      <a:pt x="29" y="16"/>
                      <a:pt x="30" y="21"/>
                      <a:pt x="30" y="27"/>
                    </a:cubicBezTo>
                    <a:cubicBezTo>
                      <a:pt x="30" y="41"/>
                      <a:pt x="27" y="48"/>
                      <a:pt x="22" y="48"/>
                    </a:cubicBezTo>
                    <a:cubicBezTo>
                      <a:pt x="16" y="48"/>
                      <a:pt x="13" y="41"/>
                      <a:pt x="13" y="28"/>
                    </a:cubicBezTo>
                    <a:cubicBezTo>
                      <a:pt x="13" y="16"/>
                      <a:pt x="15" y="9"/>
                      <a:pt x="18" y="7"/>
                    </a:cubicBezTo>
                    <a:cubicBezTo>
                      <a:pt x="15" y="4"/>
                      <a:pt x="11" y="2"/>
                      <a:pt x="7" y="0"/>
                    </a:cubicBezTo>
                    <a:cubicBezTo>
                      <a:pt x="7" y="1"/>
                      <a:pt x="6" y="2"/>
                      <a:pt x="5" y="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59" name="Freeform 254"/>
              <p:cNvSpPr>
                <a:spLocks/>
              </p:cNvSpPr>
              <p:nvPr/>
            </p:nvSpPr>
            <p:spPr bwMode="auto">
              <a:xfrm>
                <a:off x="1684744" y="4447886"/>
                <a:ext cx="61118" cy="50607"/>
              </a:xfrm>
              <a:custGeom>
                <a:avLst/>
                <a:gdLst>
                  <a:gd name="T0" fmla="*/ 22 w 32"/>
                  <a:gd name="T1" fmla="*/ 26 h 26"/>
                  <a:gd name="T2" fmla="*/ 32 w 32"/>
                  <a:gd name="T3" fmla="*/ 24 h 26"/>
                  <a:gd name="T4" fmla="*/ 20 w 32"/>
                  <a:gd name="T5" fmla="*/ 14 h 26"/>
                  <a:gd name="T6" fmla="*/ 17 w 32"/>
                  <a:gd name="T7" fmla="*/ 12 h 26"/>
                  <a:gd name="T8" fmla="*/ 0 w 32"/>
                  <a:gd name="T9" fmla="*/ 0 h 26"/>
                  <a:gd name="T10" fmla="*/ 22 w 32"/>
                  <a:gd name="T11" fmla="*/ 26 h 26"/>
                </a:gdLst>
                <a:ahLst/>
                <a:cxnLst>
                  <a:cxn ang="0">
                    <a:pos x="T0" y="T1"/>
                  </a:cxn>
                  <a:cxn ang="0">
                    <a:pos x="T2" y="T3"/>
                  </a:cxn>
                  <a:cxn ang="0">
                    <a:pos x="T4" y="T5"/>
                  </a:cxn>
                  <a:cxn ang="0">
                    <a:pos x="T6" y="T7"/>
                  </a:cxn>
                  <a:cxn ang="0">
                    <a:pos x="T8" y="T9"/>
                  </a:cxn>
                  <a:cxn ang="0">
                    <a:pos x="T10" y="T11"/>
                  </a:cxn>
                </a:cxnLst>
                <a:rect l="0" t="0" r="r" b="b"/>
                <a:pathLst>
                  <a:path w="32" h="26">
                    <a:moveTo>
                      <a:pt x="22" y="26"/>
                    </a:moveTo>
                    <a:cubicBezTo>
                      <a:pt x="25" y="26"/>
                      <a:pt x="29" y="25"/>
                      <a:pt x="32" y="24"/>
                    </a:cubicBezTo>
                    <a:cubicBezTo>
                      <a:pt x="28" y="20"/>
                      <a:pt x="24" y="17"/>
                      <a:pt x="20" y="14"/>
                    </a:cubicBezTo>
                    <a:cubicBezTo>
                      <a:pt x="19" y="14"/>
                      <a:pt x="17" y="13"/>
                      <a:pt x="17" y="12"/>
                    </a:cubicBezTo>
                    <a:cubicBezTo>
                      <a:pt x="11" y="8"/>
                      <a:pt x="5" y="4"/>
                      <a:pt x="0" y="0"/>
                    </a:cubicBezTo>
                    <a:cubicBezTo>
                      <a:pt x="1" y="17"/>
                      <a:pt x="8" y="26"/>
                      <a:pt x="22" y="2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0" name="Freeform 255"/>
              <p:cNvSpPr>
                <a:spLocks/>
              </p:cNvSpPr>
              <p:nvPr/>
            </p:nvSpPr>
            <p:spPr bwMode="auto">
              <a:xfrm>
                <a:off x="401263" y="4305043"/>
                <a:ext cx="26892" cy="42445"/>
              </a:xfrm>
              <a:custGeom>
                <a:avLst/>
                <a:gdLst>
                  <a:gd name="T0" fmla="*/ 14 w 14"/>
                  <a:gd name="T1" fmla="*/ 22 h 22"/>
                  <a:gd name="T2" fmla="*/ 14 w 14"/>
                  <a:gd name="T3" fmla="*/ 0 h 22"/>
                  <a:gd name="T4" fmla="*/ 0 w 14"/>
                  <a:gd name="T5" fmla="*/ 6 h 22"/>
                  <a:gd name="T6" fmla="*/ 0 w 14"/>
                  <a:gd name="T7" fmla="*/ 22 h 22"/>
                  <a:gd name="T8" fmla="*/ 14 w 14"/>
                  <a:gd name="T9" fmla="*/ 22 h 22"/>
                </a:gdLst>
                <a:ahLst/>
                <a:cxnLst>
                  <a:cxn ang="0">
                    <a:pos x="T0" y="T1"/>
                  </a:cxn>
                  <a:cxn ang="0">
                    <a:pos x="T2" y="T3"/>
                  </a:cxn>
                  <a:cxn ang="0">
                    <a:pos x="T4" y="T5"/>
                  </a:cxn>
                  <a:cxn ang="0">
                    <a:pos x="T6" y="T7"/>
                  </a:cxn>
                  <a:cxn ang="0">
                    <a:pos x="T8" y="T9"/>
                  </a:cxn>
                </a:cxnLst>
                <a:rect l="0" t="0" r="r" b="b"/>
                <a:pathLst>
                  <a:path w="14" h="22">
                    <a:moveTo>
                      <a:pt x="14" y="22"/>
                    </a:moveTo>
                    <a:cubicBezTo>
                      <a:pt x="14" y="22"/>
                      <a:pt x="14" y="22"/>
                      <a:pt x="14" y="0"/>
                    </a:cubicBezTo>
                    <a:cubicBezTo>
                      <a:pt x="9" y="2"/>
                      <a:pt x="5" y="4"/>
                      <a:pt x="0" y="6"/>
                    </a:cubicBezTo>
                    <a:cubicBezTo>
                      <a:pt x="0" y="11"/>
                      <a:pt x="0" y="16"/>
                      <a:pt x="0" y="22"/>
                    </a:cubicBezTo>
                    <a:cubicBezTo>
                      <a:pt x="0" y="22"/>
                      <a:pt x="0" y="22"/>
                      <a:pt x="14" y="2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1" name="Freeform 256"/>
              <p:cNvSpPr>
                <a:spLocks/>
              </p:cNvSpPr>
              <p:nvPr/>
            </p:nvSpPr>
            <p:spPr bwMode="auto">
              <a:xfrm>
                <a:off x="457492" y="4264230"/>
                <a:ext cx="84750" cy="87339"/>
              </a:xfrm>
              <a:custGeom>
                <a:avLst/>
                <a:gdLst>
                  <a:gd name="T0" fmla="*/ 22 w 44"/>
                  <a:gd name="T1" fmla="*/ 45 h 45"/>
                  <a:gd name="T2" fmla="*/ 38 w 44"/>
                  <a:gd name="T3" fmla="*/ 37 h 45"/>
                  <a:gd name="T4" fmla="*/ 44 w 44"/>
                  <a:gd name="T5" fmla="*/ 13 h 45"/>
                  <a:gd name="T6" fmla="*/ 43 w 44"/>
                  <a:gd name="T7" fmla="*/ 0 h 45"/>
                  <a:gd name="T8" fmla="*/ 30 w 44"/>
                  <a:gd name="T9" fmla="*/ 5 h 45"/>
                  <a:gd name="T10" fmla="*/ 30 w 44"/>
                  <a:gd name="T11" fmla="*/ 13 h 45"/>
                  <a:gd name="T12" fmla="*/ 22 w 44"/>
                  <a:gd name="T13" fmla="*/ 34 h 45"/>
                  <a:gd name="T14" fmla="*/ 13 w 44"/>
                  <a:gd name="T15" fmla="*/ 14 h 45"/>
                  <a:gd name="T16" fmla="*/ 13 w 44"/>
                  <a:gd name="T17" fmla="*/ 10 h 45"/>
                  <a:gd name="T18" fmla="*/ 0 w 44"/>
                  <a:gd name="T19" fmla="*/ 15 h 45"/>
                  <a:gd name="T20" fmla="*/ 22 w 44"/>
                  <a:gd name="T2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5">
                    <a:moveTo>
                      <a:pt x="22" y="45"/>
                    </a:moveTo>
                    <a:cubicBezTo>
                      <a:pt x="29" y="45"/>
                      <a:pt x="35" y="42"/>
                      <a:pt x="38" y="37"/>
                    </a:cubicBezTo>
                    <a:cubicBezTo>
                      <a:pt x="42" y="31"/>
                      <a:pt x="44" y="23"/>
                      <a:pt x="44" y="13"/>
                    </a:cubicBezTo>
                    <a:cubicBezTo>
                      <a:pt x="44" y="8"/>
                      <a:pt x="43" y="4"/>
                      <a:pt x="43" y="0"/>
                    </a:cubicBezTo>
                    <a:cubicBezTo>
                      <a:pt x="38" y="2"/>
                      <a:pt x="34" y="3"/>
                      <a:pt x="30" y="5"/>
                    </a:cubicBezTo>
                    <a:cubicBezTo>
                      <a:pt x="30" y="7"/>
                      <a:pt x="30" y="10"/>
                      <a:pt x="30" y="13"/>
                    </a:cubicBezTo>
                    <a:cubicBezTo>
                      <a:pt x="30" y="27"/>
                      <a:pt x="27" y="34"/>
                      <a:pt x="22" y="34"/>
                    </a:cubicBezTo>
                    <a:cubicBezTo>
                      <a:pt x="16" y="34"/>
                      <a:pt x="13" y="27"/>
                      <a:pt x="13" y="14"/>
                    </a:cubicBezTo>
                    <a:cubicBezTo>
                      <a:pt x="13" y="12"/>
                      <a:pt x="13" y="11"/>
                      <a:pt x="13" y="10"/>
                    </a:cubicBezTo>
                    <a:cubicBezTo>
                      <a:pt x="9" y="12"/>
                      <a:pt x="4" y="13"/>
                      <a:pt x="0" y="15"/>
                    </a:cubicBezTo>
                    <a:cubicBezTo>
                      <a:pt x="0" y="35"/>
                      <a:pt x="7" y="45"/>
                      <a:pt x="22" y="4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2" name="Freeform 257"/>
              <p:cNvSpPr>
                <a:spLocks noEditPoints="1"/>
              </p:cNvSpPr>
              <p:nvPr/>
            </p:nvSpPr>
            <p:spPr bwMode="auto">
              <a:xfrm>
                <a:off x="569134" y="4237294"/>
                <a:ext cx="87195" cy="114275"/>
              </a:xfrm>
              <a:custGeom>
                <a:avLst/>
                <a:gdLst>
                  <a:gd name="T0" fmla="*/ 22 w 45"/>
                  <a:gd name="T1" fmla="*/ 59 h 59"/>
                  <a:gd name="T2" fmla="*/ 39 w 45"/>
                  <a:gd name="T3" fmla="*/ 51 h 59"/>
                  <a:gd name="T4" fmla="*/ 45 w 45"/>
                  <a:gd name="T5" fmla="*/ 27 h 59"/>
                  <a:gd name="T6" fmla="*/ 38 w 45"/>
                  <a:gd name="T7" fmla="*/ 0 h 59"/>
                  <a:gd name="T8" fmla="*/ 3 w 45"/>
                  <a:gd name="T9" fmla="*/ 9 h 59"/>
                  <a:gd name="T10" fmla="*/ 0 w 45"/>
                  <a:gd name="T11" fmla="*/ 28 h 59"/>
                  <a:gd name="T12" fmla="*/ 22 w 45"/>
                  <a:gd name="T13" fmla="*/ 59 h 59"/>
                  <a:gd name="T14" fmla="*/ 22 w 45"/>
                  <a:gd name="T15" fmla="*/ 6 h 59"/>
                  <a:gd name="T16" fmla="*/ 31 w 45"/>
                  <a:gd name="T17" fmla="*/ 27 h 59"/>
                  <a:gd name="T18" fmla="*/ 22 w 45"/>
                  <a:gd name="T19" fmla="*/ 48 h 59"/>
                  <a:gd name="T20" fmla="*/ 14 w 45"/>
                  <a:gd name="T21" fmla="*/ 28 h 59"/>
                  <a:gd name="T22" fmla="*/ 22 w 45"/>
                  <a:gd name="T23"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9">
                    <a:moveTo>
                      <a:pt x="22" y="59"/>
                    </a:moveTo>
                    <a:cubicBezTo>
                      <a:pt x="30" y="59"/>
                      <a:pt x="35" y="56"/>
                      <a:pt x="39" y="51"/>
                    </a:cubicBezTo>
                    <a:cubicBezTo>
                      <a:pt x="43" y="45"/>
                      <a:pt x="45" y="37"/>
                      <a:pt x="45" y="27"/>
                    </a:cubicBezTo>
                    <a:cubicBezTo>
                      <a:pt x="45" y="15"/>
                      <a:pt x="43" y="6"/>
                      <a:pt x="38" y="0"/>
                    </a:cubicBezTo>
                    <a:cubicBezTo>
                      <a:pt x="26" y="3"/>
                      <a:pt x="14" y="6"/>
                      <a:pt x="3" y="9"/>
                    </a:cubicBezTo>
                    <a:cubicBezTo>
                      <a:pt x="1" y="14"/>
                      <a:pt x="0" y="20"/>
                      <a:pt x="0" y="28"/>
                    </a:cubicBezTo>
                    <a:cubicBezTo>
                      <a:pt x="0" y="49"/>
                      <a:pt x="8" y="59"/>
                      <a:pt x="22" y="59"/>
                    </a:cubicBezTo>
                    <a:close/>
                    <a:moveTo>
                      <a:pt x="22" y="6"/>
                    </a:moveTo>
                    <a:cubicBezTo>
                      <a:pt x="28" y="6"/>
                      <a:pt x="31" y="12"/>
                      <a:pt x="31" y="27"/>
                    </a:cubicBezTo>
                    <a:cubicBezTo>
                      <a:pt x="31" y="41"/>
                      <a:pt x="28" y="48"/>
                      <a:pt x="22" y="48"/>
                    </a:cubicBezTo>
                    <a:cubicBezTo>
                      <a:pt x="17" y="48"/>
                      <a:pt x="14" y="41"/>
                      <a:pt x="14" y="28"/>
                    </a:cubicBezTo>
                    <a:cubicBezTo>
                      <a:pt x="14" y="13"/>
                      <a:pt x="17" y="6"/>
                      <a:pt x="22"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3" name="Freeform 262"/>
              <p:cNvSpPr>
                <a:spLocks noEditPoints="1"/>
              </p:cNvSpPr>
              <p:nvPr/>
            </p:nvSpPr>
            <p:spPr bwMode="auto">
              <a:xfrm>
                <a:off x="1036077" y="4227499"/>
                <a:ext cx="84750" cy="124070"/>
              </a:xfrm>
              <a:custGeom>
                <a:avLst/>
                <a:gdLst>
                  <a:gd name="T0" fmla="*/ 22 w 44"/>
                  <a:gd name="T1" fmla="*/ 64 h 64"/>
                  <a:gd name="T2" fmla="*/ 39 w 44"/>
                  <a:gd name="T3" fmla="*/ 56 h 64"/>
                  <a:gd name="T4" fmla="*/ 44 w 44"/>
                  <a:gd name="T5" fmla="*/ 32 h 64"/>
                  <a:gd name="T6" fmla="*/ 23 w 44"/>
                  <a:gd name="T7" fmla="*/ 0 h 64"/>
                  <a:gd name="T8" fmla="*/ 6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2"/>
                      <a:pt x="6" y="8"/>
                    </a:cubicBezTo>
                    <a:cubicBezTo>
                      <a:pt x="2" y="14"/>
                      <a:pt x="0" y="22"/>
                      <a:pt x="0" y="33"/>
                    </a:cubicBezTo>
                    <a:cubicBezTo>
                      <a:pt x="0" y="54"/>
                      <a:pt x="7" y="64"/>
                      <a:pt x="22" y="64"/>
                    </a:cubicBezTo>
                    <a:close/>
                    <a:moveTo>
                      <a:pt x="22" y="11"/>
                    </a:moveTo>
                    <a:cubicBezTo>
                      <a:pt x="28" y="11"/>
                      <a:pt x="30" y="17"/>
                      <a:pt x="30" y="32"/>
                    </a:cubicBezTo>
                    <a:cubicBezTo>
                      <a:pt x="30" y="46"/>
                      <a:pt x="28" y="53"/>
                      <a:pt x="22" y="53"/>
                    </a:cubicBezTo>
                    <a:cubicBezTo>
                      <a:pt x="17" y="53"/>
                      <a:pt x="14" y="46"/>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4" name="Freeform 263"/>
              <p:cNvSpPr>
                <a:spLocks/>
              </p:cNvSpPr>
              <p:nvPr/>
            </p:nvSpPr>
            <p:spPr bwMode="auto">
              <a:xfrm>
                <a:off x="1150164" y="4231580"/>
                <a:ext cx="49710" cy="115907"/>
              </a:xfrm>
              <a:custGeom>
                <a:avLst/>
                <a:gdLst>
                  <a:gd name="T0" fmla="*/ 0 w 26"/>
                  <a:gd name="T1" fmla="*/ 7 h 60"/>
                  <a:gd name="T2" fmla="*/ 0 w 26"/>
                  <a:gd name="T3" fmla="*/ 18 h 60"/>
                  <a:gd name="T4" fmla="*/ 4 w 26"/>
                  <a:gd name="T5" fmla="*/ 18 h 60"/>
                  <a:gd name="T6" fmla="*/ 7 w 26"/>
                  <a:gd name="T7" fmla="*/ 16 h 60"/>
                  <a:gd name="T8" fmla="*/ 10 w 26"/>
                  <a:gd name="T9" fmla="*/ 14 h 60"/>
                  <a:gd name="T10" fmla="*/ 13 w 26"/>
                  <a:gd name="T11" fmla="*/ 12 h 60"/>
                  <a:gd name="T12" fmla="*/ 13 w 26"/>
                  <a:gd name="T13" fmla="*/ 60 h 60"/>
                  <a:gd name="T14" fmla="*/ 26 w 26"/>
                  <a:gd name="T15" fmla="*/ 60 h 60"/>
                  <a:gd name="T16" fmla="*/ 26 w 26"/>
                  <a:gd name="T17" fmla="*/ 3 h 60"/>
                  <a:gd name="T18" fmla="*/ 14 w 26"/>
                  <a:gd name="T19" fmla="*/ 0 h 60"/>
                  <a:gd name="T20" fmla="*/ 10 w 26"/>
                  <a:gd name="T21" fmla="*/ 3 h 60"/>
                  <a:gd name="T22" fmla="*/ 0 w 26"/>
                  <a:gd name="T23"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0">
                    <a:moveTo>
                      <a:pt x="0" y="7"/>
                    </a:moveTo>
                    <a:cubicBezTo>
                      <a:pt x="0" y="7"/>
                      <a:pt x="0" y="7"/>
                      <a:pt x="0" y="18"/>
                    </a:cubicBezTo>
                    <a:cubicBezTo>
                      <a:pt x="1" y="18"/>
                      <a:pt x="2" y="18"/>
                      <a:pt x="4" y="18"/>
                    </a:cubicBezTo>
                    <a:cubicBezTo>
                      <a:pt x="5" y="17"/>
                      <a:pt x="6" y="17"/>
                      <a:pt x="7" y="16"/>
                    </a:cubicBezTo>
                    <a:cubicBezTo>
                      <a:pt x="8" y="16"/>
                      <a:pt x="9" y="15"/>
                      <a:pt x="10" y="14"/>
                    </a:cubicBezTo>
                    <a:cubicBezTo>
                      <a:pt x="11" y="14"/>
                      <a:pt x="12" y="13"/>
                      <a:pt x="13" y="12"/>
                    </a:cubicBezTo>
                    <a:cubicBezTo>
                      <a:pt x="13" y="12"/>
                      <a:pt x="13" y="12"/>
                      <a:pt x="13" y="60"/>
                    </a:cubicBezTo>
                    <a:cubicBezTo>
                      <a:pt x="13" y="60"/>
                      <a:pt x="13" y="60"/>
                      <a:pt x="26" y="60"/>
                    </a:cubicBezTo>
                    <a:cubicBezTo>
                      <a:pt x="26" y="60"/>
                      <a:pt x="26" y="60"/>
                      <a:pt x="26" y="3"/>
                    </a:cubicBezTo>
                    <a:cubicBezTo>
                      <a:pt x="22" y="2"/>
                      <a:pt x="18" y="1"/>
                      <a:pt x="14" y="0"/>
                    </a:cubicBezTo>
                    <a:cubicBezTo>
                      <a:pt x="13" y="1"/>
                      <a:pt x="12" y="2"/>
                      <a:pt x="10" y="3"/>
                    </a:cubicBezTo>
                    <a:cubicBezTo>
                      <a:pt x="6" y="4"/>
                      <a:pt x="4" y="6"/>
                      <a:pt x="0" y="7"/>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5" name="Freeform 265"/>
              <p:cNvSpPr>
                <a:spLocks/>
              </p:cNvSpPr>
              <p:nvPr/>
            </p:nvSpPr>
            <p:spPr bwMode="auto">
              <a:xfrm>
                <a:off x="1309886" y="4264230"/>
                <a:ext cx="5705" cy="2449"/>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2" y="1"/>
                      <a:pt x="1" y="0"/>
                      <a:pt x="0" y="0"/>
                    </a:cubicBezTo>
                    <a:cubicBezTo>
                      <a:pt x="0" y="0"/>
                      <a:pt x="0" y="1"/>
                      <a:pt x="0" y="1"/>
                    </a:cubicBezTo>
                    <a:cubicBezTo>
                      <a:pt x="0" y="1"/>
                      <a:pt x="1" y="1"/>
                      <a:pt x="3" y="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6" name="Freeform 266"/>
              <p:cNvSpPr>
                <a:spLocks/>
              </p:cNvSpPr>
              <p:nvPr/>
            </p:nvSpPr>
            <p:spPr bwMode="auto">
              <a:xfrm>
                <a:off x="1333518" y="4272393"/>
                <a:ext cx="26892" cy="75095"/>
              </a:xfrm>
              <a:custGeom>
                <a:avLst/>
                <a:gdLst>
                  <a:gd name="T0" fmla="*/ 14 w 14"/>
                  <a:gd name="T1" fmla="*/ 39 h 39"/>
                  <a:gd name="T2" fmla="*/ 14 w 14"/>
                  <a:gd name="T3" fmla="*/ 5 h 39"/>
                  <a:gd name="T4" fmla="*/ 0 w 14"/>
                  <a:gd name="T5" fmla="*/ 0 h 39"/>
                  <a:gd name="T6" fmla="*/ 0 w 14"/>
                  <a:gd name="T7" fmla="*/ 39 h 39"/>
                  <a:gd name="T8" fmla="*/ 14 w 14"/>
                  <a:gd name="T9" fmla="*/ 39 h 39"/>
                </a:gdLst>
                <a:ahLst/>
                <a:cxnLst>
                  <a:cxn ang="0">
                    <a:pos x="T0" y="T1"/>
                  </a:cxn>
                  <a:cxn ang="0">
                    <a:pos x="T2" y="T3"/>
                  </a:cxn>
                  <a:cxn ang="0">
                    <a:pos x="T4" y="T5"/>
                  </a:cxn>
                  <a:cxn ang="0">
                    <a:pos x="T6" y="T7"/>
                  </a:cxn>
                  <a:cxn ang="0">
                    <a:pos x="T8" y="T9"/>
                  </a:cxn>
                </a:cxnLst>
                <a:rect l="0" t="0" r="r" b="b"/>
                <a:pathLst>
                  <a:path w="14" h="39">
                    <a:moveTo>
                      <a:pt x="14" y="39"/>
                    </a:moveTo>
                    <a:cubicBezTo>
                      <a:pt x="14" y="39"/>
                      <a:pt x="14" y="39"/>
                      <a:pt x="14" y="5"/>
                    </a:cubicBezTo>
                    <a:cubicBezTo>
                      <a:pt x="10" y="3"/>
                      <a:pt x="5" y="2"/>
                      <a:pt x="0" y="0"/>
                    </a:cubicBezTo>
                    <a:cubicBezTo>
                      <a:pt x="0" y="7"/>
                      <a:pt x="0" y="19"/>
                      <a:pt x="0" y="39"/>
                    </a:cubicBezTo>
                    <a:cubicBezTo>
                      <a:pt x="0" y="39"/>
                      <a:pt x="0" y="39"/>
                      <a:pt x="14" y="3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7" name="Freeform 267"/>
              <p:cNvSpPr>
                <a:spLocks/>
              </p:cNvSpPr>
              <p:nvPr/>
            </p:nvSpPr>
            <p:spPr bwMode="auto">
              <a:xfrm>
                <a:off x="1388932" y="4291166"/>
                <a:ext cx="79046" cy="60402"/>
              </a:xfrm>
              <a:custGeom>
                <a:avLst/>
                <a:gdLst>
                  <a:gd name="T0" fmla="*/ 22 w 41"/>
                  <a:gd name="T1" fmla="*/ 31 h 31"/>
                  <a:gd name="T2" fmla="*/ 39 w 41"/>
                  <a:gd name="T3" fmla="*/ 23 h 31"/>
                  <a:gd name="T4" fmla="*/ 41 w 41"/>
                  <a:gd name="T5" fmla="*/ 17 h 31"/>
                  <a:gd name="T6" fmla="*/ 29 w 41"/>
                  <a:gd name="T7" fmla="*/ 12 h 31"/>
                  <a:gd name="T8" fmla="*/ 22 w 41"/>
                  <a:gd name="T9" fmla="*/ 20 h 31"/>
                  <a:gd name="T10" fmla="*/ 14 w 41"/>
                  <a:gd name="T11" fmla="*/ 6 h 31"/>
                  <a:gd name="T12" fmla="*/ 0 w 41"/>
                  <a:gd name="T13" fmla="*/ 0 h 31"/>
                  <a:gd name="T14" fmla="*/ 22 w 41"/>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1">
                    <a:moveTo>
                      <a:pt x="22" y="31"/>
                    </a:moveTo>
                    <a:cubicBezTo>
                      <a:pt x="29" y="31"/>
                      <a:pt x="35" y="28"/>
                      <a:pt x="39" y="23"/>
                    </a:cubicBezTo>
                    <a:cubicBezTo>
                      <a:pt x="40" y="21"/>
                      <a:pt x="41" y="19"/>
                      <a:pt x="41" y="17"/>
                    </a:cubicBezTo>
                    <a:cubicBezTo>
                      <a:pt x="37" y="15"/>
                      <a:pt x="33" y="14"/>
                      <a:pt x="29" y="12"/>
                    </a:cubicBezTo>
                    <a:cubicBezTo>
                      <a:pt x="28" y="17"/>
                      <a:pt x="25" y="20"/>
                      <a:pt x="22" y="20"/>
                    </a:cubicBezTo>
                    <a:cubicBezTo>
                      <a:pt x="17" y="20"/>
                      <a:pt x="15" y="15"/>
                      <a:pt x="14" y="6"/>
                    </a:cubicBezTo>
                    <a:cubicBezTo>
                      <a:pt x="9" y="4"/>
                      <a:pt x="5" y="2"/>
                      <a:pt x="0" y="0"/>
                    </a:cubicBezTo>
                    <a:cubicBezTo>
                      <a:pt x="0" y="21"/>
                      <a:pt x="7" y="31"/>
                      <a:pt x="22" y="3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8" name="Freeform 268"/>
              <p:cNvSpPr>
                <a:spLocks/>
              </p:cNvSpPr>
              <p:nvPr/>
            </p:nvSpPr>
            <p:spPr bwMode="auto">
              <a:xfrm>
                <a:off x="-356602" y="5837140"/>
                <a:ext cx="38301" cy="119989"/>
              </a:xfrm>
              <a:custGeom>
                <a:avLst/>
                <a:gdLst>
                  <a:gd name="T0" fmla="*/ 20 w 20"/>
                  <a:gd name="T1" fmla="*/ 0 h 62"/>
                  <a:gd name="T2" fmla="*/ 12 w 20"/>
                  <a:gd name="T3" fmla="*/ 0 h 62"/>
                  <a:gd name="T4" fmla="*/ 4 w 20"/>
                  <a:gd name="T5" fmla="*/ 5 h 62"/>
                  <a:gd name="T6" fmla="*/ 0 w 20"/>
                  <a:gd name="T7" fmla="*/ 7 h 62"/>
                  <a:gd name="T8" fmla="*/ 3 w 20"/>
                  <a:gd name="T9" fmla="*/ 17 h 62"/>
                  <a:gd name="T10" fmla="*/ 4 w 20"/>
                  <a:gd name="T11" fmla="*/ 16 h 62"/>
                  <a:gd name="T12" fmla="*/ 7 w 20"/>
                  <a:gd name="T13" fmla="*/ 15 h 62"/>
                  <a:gd name="T14" fmla="*/ 7 w 20"/>
                  <a:gd name="T15" fmla="*/ 31 h 62"/>
                  <a:gd name="T16" fmla="*/ 17 w 20"/>
                  <a:gd name="T17" fmla="*/ 62 h 62"/>
                  <a:gd name="T18" fmla="*/ 20 w 20"/>
                  <a:gd name="T19" fmla="*/ 62 h 62"/>
                  <a:gd name="T20" fmla="*/ 20 w 20"/>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62">
                    <a:moveTo>
                      <a:pt x="20" y="0"/>
                    </a:moveTo>
                    <a:cubicBezTo>
                      <a:pt x="12" y="0"/>
                      <a:pt x="12" y="0"/>
                      <a:pt x="12" y="0"/>
                    </a:cubicBezTo>
                    <a:cubicBezTo>
                      <a:pt x="9" y="2"/>
                      <a:pt x="7" y="4"/>
                      <a:pt x="4" y="5"/>
                    </a:cubicBezTo>
                    <a:cubicBezTo>
                      <a:pt x="3" y="6"/>
                      <a:pt x="1" y="6"/>
                      <a:pt x="0" y="7"/>
                    </a:cubicBezTo>
                    <a:cubicBezTo>
                      <a:pt x="1" y="10"/>
                      <a:pt x="2" y="14"/>
                      <a:pt x="3" y="17"/>
                    </a:cubicBezTo>
                    <a:cubicBezTo>
                      <a:pt x="3" y="17"/>
                      <a:pt x="4" y="17"/>
                      <a:pt x="4" y="16"/>
                    </a:cubicBezTo>
                    <a:cubicBezTo>
                      <a:pt x="5" y="16"/>
                      <a:pt x="6" y="15"/>
                      <a:pt x="7" y="15"/>
                    </a:cubicBezTo>
                    <a:cubicBezTo>
                      <a:pt x="7" y="15"/>
                      <a:pt x="7" y="15"/>
                      <a:pt x="7" y="31"/>
                    </a:cubicBezTo>
                    <a:cubicBezTo>
                      <a:pt x="10" y="41"/>
                      <a:pt x="13" y="52"/>
                      <a:pt x="17" y="62"/>
                    </a:cubicBezTo>
                    <a:cubicBezTo>
                      <a:pt x="18" y="62"/>
                      <a:pt x="19" y="62"/>
                      <a:pt x="20" y="62"/>
                    </a:cubicBezTo>
                    <a:cubicBezTo>
                      <a:pt x="20" y="62"/>
                      <a:pt x="20" y="62"/>
                      <a:pt x="20"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69" name="Freeform 269"/>
              <p:cNvSpPr>
                <a:spLocks noEditPoints="1"/>
              </p:cNvSpPr>
              <p:nvPr/>
            </p:nvSpPr>
            <p:spPr bwMode="auto">
              <a:xfrm>
                <a:off x="-288965" y="5837140"/>
                <a:ext cx="84750" cy="123254"/>
              </a:xfrm>
              <a:custGeom>
                <a:avLst/>
                <a:gdLst>
                  <a:gd name="T0" fmla="*/ 39 w 44"/>
                  <a:gd name="T1" fmla="*/ 56 h 64"/>
                  <a:gd name="T2" fmla="*/ 44 w 44"/>
                  <a:gd name="T3" fmla="*/ 32 h 64"/>
                  <a:gd name="T4" fmla="*/ 23 w 44"/>
                  <a:gd name="T5" fmla="*/ 0 h 64"/>
                  <a:gd name="T6" fmla="*/ 6 w 44"/>
                  <a:gd name="T7" fmla="*/ 8 h 64"/>
                  <a:gd name="T8" fmla="*/ 0 w 44"/>
                  <a:gd name="T9" fmla="*/ 33 h 64"/>
                  <a:gd name="T10" fmla="*/ 22 w 44"/>
                  <a:gd name="T11" fmla="*/ 64 h 64"/>
                  <a:gd name="T12" fmla="*/ 39 w 44"/>
                  <a:gd name="T13" fmla="*/ 56 h 64"/>
                  <a:gd name="T14" fmla="*/ 22 w 44"/>
                  <a:gd name="T15" fmla="*/ 53 h 64"/>
                  <a:gd name="T16" fmla="*/ 14 w 44"/>
                  <a:gd name="T17" fmla="*/ 33 h 64"/>
                  <a:gd name="T18" fmla="*/ 22 w 44"/>
                  <a:gd name="T19" fmla="*/ 11 h 64"/>
                  <a:gd name="T20" fmla="*/ 31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0"/>
                      <a:pt x="44" y="42"/>
                      <a:pt x="44" y="32"/>
                    </a:cubicBezTo>
                    <a:cubicBezTo>
                      <a:pt x="44" y="11"/>
                      <a:pt x="38" y="0"/>
                      <a:pt x="23" y="0"/>
                    </a:cubicBezTo>
                    <a:cubicBezTo>
                      <a:pt x="16" y="0"/>
                      <a:pt x="9" y="3"/>
                      <a:pt x="6" y="8"/>
                    </a:cubicBezTo>
                    <a:cubicBezTo>
                      <a:pt x="2" y="15"/>
                      <a:pt x="0" y="22"/>
                      <a:pt x="0" y="33"/>
                    </a:cubicBezTo>
                    <a:cubicBezTo>
                      <a:pt x="0" y="54"/>
                      <a:pt x="8" y="64"/>
                      <a:pt x="22" y="64"/>
                    </a:cubicBezTo>
                    <a:cubicBezTo>
                      <a:pt x="30" y="64"/>
                      <a:pt x="35" y="61"/>
                      <a:pt x="39" y="56"/>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0" name="Freeform 270"/>
              <p:cNvSpPr>
                <a:spLocks/>
              </p:cNvSpPr>
              <p:nvPr/>
            </p:nvSpPr>
            <p:spPr bwMode="auto">
              <a:xfrm>
                <a:off x="-175692" y="5837140"/>
                <a:ext cx="52154" cy="119989"/>
              </a:xfrm>
              <a:custGeom>
                <a:avLst/>
                <a:gdLst>
                  <a:gd name="T0" fmla="*/ 27 w 27"/>
                  <a:gd name="T1" fmla="*/ 62 h 62"/>
                  <a:gd name="T2" fmla="*/ 27 w 27"/>
                  <a:gd name="T3" fmla="*/ 0 h 62"/>
                  <a:gd name="T4" fmla="*/ 18 w 27"/>
                  <a:gd name="T5" fmla="*/ 0 h 62"/>
                  <a:gd name="T6" fmla="*/ 10 w 27"/>
                  <a:gd name="T7" fmla="*/ 5 h 62"/>
                  <a:gd name="T8" fmla="*/ 0 w 27"/>
                  <a:gd name="T9" fmla="*/ 9 h 62"/>
                  <a:gd name="T10" fmla="*/ 0 w 27"/>
                  <a:gd name="T11" fmla="*/ 20 h 62"/>
                  <a:gd name="T12" fmla="*/ 4 w 27"/>
                  <a:gd name="T13" fmla="*/ 20 h 62"/>
                  <a:gd name="T14" fmla="*/ 7 w 27"/>
                  <a:gd name="T15" fmla="*/ 18 h 62"/>
                  <a:gd name="T16" fmla="*/ 10 w 27"/>
                  <a:gd name="T17" fmla="*/ 16 h 62"/>
                  <a:gd name="T18" fmla="*/ 13 w 27"/>
                  <a:gd name="T19" fmla="*/ 15 h 62"/>
                  <a:gd name="T20" fmla="*/ 13 w 27"/>
                  <a:gd name="T21" fmla="*/ 62 h 62"/>
                  <a:gd name="T22" fmla="*/ 27 w 27"/>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27" y="62"/>
                    </a:moveTo>
                    <a:cubicBezTo>
                      <a:pt x="27" y="62"/>
                      <a:pt x="27" y="62"/>
                      <a:pt x="27" y="0"/>
                    </a:cubicBezTo>
                    <a:cubicBezTo>
                      <a:pt x="18" y="0"/>
                      <a:pt x="18" y="0"/>
                      <a:pt x="18" y="0"/>
                    </a:cubicBezTo>
                    <a:cubicBezTo>
                      <a:pt x="16" y="2"/>
                      <a:pt x="13" y="4"/>
                      <a:pt x="10" y="5"/>
                    </a:cubicBezTo>
                    <a:cubicBezTo>
                      <a:pt x="7" y="6"/>
                      <a:pt x="4" y="8"/>
                      <a:pt x="0" y="9"/>
                    </a:cubicBezTo>
                    <a:cubicBezTo>
                      <a:pt x="0" y="9"/>
                      <a:pt x="0" y="9"/>
                      <a:pt x="0" y="20"/>
                    </a:cubicBezTo>
                    <a:cubicBezTo>
                      <a:pt x="1" y="20"/>
                      <a:pt x="2" y="20"/>
                      <a:pt x="4" y="20"/>
                    </a:cubicBezTo>
                    <a:cubicBezTo>
                      <a:pt x="5" y="19"/>
                      <a:pt x="6" y="19"/>
                      <a:pt x="7" y="18"/>
                    </a:cubicBezTo>
                    <a:cubicBezTo>
                      <a:pt x="8" y="18"/>
                      <a:pt x="9" y="17"/>
                      <a:pt x="10" y="16"/>
                    </a:cubicBezTo>
                    <a:cubicBezTo>
                      <a:pt x="11" y="16"/>
                      <a:pt x="12" y="15"/>
                      <a:pt x="13" y="15"/>
                    </a:cubicBezTo>
                    <a:cubicBezTo>
                      <a:pt x="13" y="15"/>
                      <a:pt x="13" y="15"/>
                      <a:pt x="13" y="62"/>
                    </a:cubicBezTo>
                    <a:cubicBezTo>
                      <a:pt x="13" y="62"/>
                      <a:pt x="13" y="62"/>
                      <a:pt x="27" y="62"/>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1" name="Freeform 271"/>
              <p:cNvSpPr>
                <a:spLocks noEditPoints="1"/>
              </p:cNvSpPr>
              <p:nvPr/>
            </p:nvSpPr>
            <p:spPr bwMode="auto">
              <a:xfrm>
                <a:off x="-96646" y="5837140"/>
                <a:ext cx="87195" cy="123254"/>
              </a:xfrm>
              <a:custGeom>
                <a:avLst/>
                <a:gdLst>
                  <a:gd name="T0" fmla="*/ 39 w 45"/>
                  <a:gd name="T1" fmla="*/ 56 h 64"/>
                  <a:gd name="T2" fmla="*/ 45 w 45"/>
                  <a:gd name="T3" fmla="*/ 32 h 64"/>
                  <a:gd name="T4" fmla="*/ 23 w 45"/>
                  <a:gd name="T5" fmla="*/ 0 h 64"/>
                  <a:gd name="T6" fmla="*/ 6 w 45"/>
                  <a:gd name="T7" fmla="*/ 8 h 64"/>
                  <a:gd name="T8" fmla="*/ 0 w 45"/>
                  <a:gd name="T9" fmla="*/ 33 h 64"/>
                  <a:gd name="T10" fmla="*/ 23 w 45"/>
                  <a:gd name="T11" fmla="*/ 64 h 64"/>
                  <a:gd name="T12" fmla="*/ 39 w 45"/>
                  <a:gd name="T13" fmla="*/ 56 h 64"/>
                  <a:gd name="T14" fmla="*/ 14 w 45"/>
                  <a:gd name="T15" fmla="*/ 33 h 64"/>
                  <a:gd name="T16" fmla="*/ 23 w 45"/>
                  <a:gd name="T17" fmla="*/ 11 h 64"/>
                  <a:gd name="T18" fmla="*/ 31 w 45"/>
                  <a:gd name="T19" fmla="*/ 32 h 64"/>
                  <a:gd name="T20" fmla="*/ 23 w 45"/>
                  <a:gd name="T21" fmla="*/ 53 h 64"/>
                  <a:gd name="T22" fmla="*/ 14 w 45"/>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39" y="56"/>
                    </a:moveTo>
                    <a:cubicBezTo>
                      <a:pt x="43" y="50"/>
                      <a:pt x="45" y="42"/>
                      <a:pt x="45" y="32"/>
                    </a:cubicBezTo>
                    <a:cubicBezTo>
                      <a:pt x="45" y="11"/>
                      <a:pt x="38" y="0"/>
                      <a:pt x="23" y="0"/>
                    </a:cubicBezTo>
                    <a:cubicBezTo>
                      <a:pt x="16" y="0"/>
                      <a:pt x="10" y="3"/>
                      <a:pt x="6" y="8"/>
                    </a:cubicBezTo>
                    <a:cubicBezTo>
                      <a:pt x="2" y="15"/>
                      <a:pt x="0" y="22"/>
                      <a:pt x="0" y="33"/>
                    </a:cubicBezTo>
                    <a:cubicBezTo>
                      <a:pt x="0" y="54"/>
                      <a:pt x="8" y="64"/>
                      <a:pt x="23" y="64"/>
                    </a:cubicBezTo>
                    <a:cubicBezTo>
                      <a:pt x="30" y="64"/>
                      <a:pt x="35" y="61"/>
                      <a:pt x="39" y="56"/>
                    </a:cubicBezTo>
                    <a:close/>
                    <a:moveTo>
                      <a:pt x="14" y="33"/>
                    </a:moveTo>
                    <a:cubicBezTo>
                      <a:pt x="14" y="18"/>
                      <a:pt x="17" y="11"/>
                      <a:pt x="23" y="11"/>
                    </a:cubicBezTo>
                    <a:cubicBezTo>
                      <a:pt x="28" y="11"/>
                      <a:pt x="31" y="17"/>
                      <a:pt x="31" y="32"/>
                    </a:cubicBezTo>
                    <a:cubicBezTo>
                      <a:pt x="31" y="47"/>
                      <a:pt x="28" y="53"/>
                      <a:pt x="23" y="53"/>
                    </a:cubicBezTo>
                    <a:cubicBezTo>
                      <a:pt x="17" y="53"/>
                      <a:pt x="14" y="47"/>
                      <a:pt x="14" y="3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2" name="Freeform 272"/>
              <p:cNvSpPr>
                <a:spLocks/>
              </p:cNvSpPr>
              <p:nvPr/>
            </p:nvSpPr>
            <p:spPr bwMode="auto">
              <a:xfrm>
                <a:off x="19071" y="5837140"/>
                <a:ext cx="50524" cy="119989"/>
              </a:xfrm>
              <a:custGeom>
                <a:avLst/>
                <a:gdLst>
                  <a:gd name="T0" fmla="*/ 26 w 26"/>
                  <a:gd name="T1" fmla="*/ 0 h 62"/>
                  <a:gd name="T2" fmla="*/ 18 w 26"/>
                  <a:gd name="T3" fmla="*/ 0 h 62"/>
                  <a:gd name="T4" fmla="*/ 10 w 26"/>
                  <a:gd name="T5" fmla="*/ 5 h 62"/>
                  <a:gd name="T6" fmla="*/ 0 w 26"/>
                  <a:gd name="T7" fmla="*/ 9 h 62"/>
                  <a:gd name="T8" fmla="*/ 0 w 26"/>
                  <a:gd name="T9" fmla="*/ 20 h 62"/>
                  <a:gd name="T10" fmla="*/ 3 w 26"/>
                  <a:gd name="T11" fmla="*/ 20 h 62"/>
                  <a:gd name="T12" fmla="*/ 7 w 26"/>
                  <a:gd name="T13" fmla="*/ 18 h 62"/>
                  <a:gd name="T14" fmla="*/ 10 w 26"/>
                  <a:gd name="T15" fmla="*/ 16 h 62"/>
                  <a:gd name="T16" fmla="*/ 12 w 26"/>
                  <a:gd name="T17" fmla="*/ 15 h 62"/>
                  <a:gd name="T18" fmla="*/ 12 w 26"/>
                  <a:gd name="T19" fmla="*/ 62 h 62"/>
                  <a:gd name="T20" fmla="*/ 26 w 26"/>
                  <a:gd name="T21" fmla="*/ 62 h 62"/>
                  <a:gd name="T22" fmla="*/ 26 w 26"/>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0"/>
                    </a:moveTo>
                    <a:cubicBezTo>
                      <a:pt x="18" y="0"/>
                      <a:pt x="18" y="0"/>
                      <a:pt x="18" y="0"/>
                    </a:cubicBezTo>
                    <a:cubicBezTo>
                      <a:pt x="15" y="2"/>
                      <a:pt x="12" y="4"/>
                      <a:pt x="10" y="5"/>
                    </a:cubicBezTo>
                    <a:cubicBezTo>
                      <a:pt x="6" y="6"/>
                      <a:pt x="3" y="8"/>
                      <a:pt x="0" y="9"/>
                    </a:cubicBezTo>
                    <a:cubicBezTo>
                      <a:pt x="0" y="9"/>
                      <a:pt x="0" y="9"/>
                      <a:pt x="0" y="20"/>
                    </a:cubicBezTo>
                    <a:cubicBezTo>
                      <a:pt x="0" y="20"/>
                      <a:pt x="1" y="20"/>
                      <a:pt x="3" y="20"/>
                    </a:cubicBezTo>
                    <a:cubicBezTo>
                      <a:pt x="4" y="19"/>
                      <a:pt x="5" y="19"/>
                      <a:pt x="7" y="18"/>
                    </a:cubicBezTo>
                    <a:cubicBezTo>
                      <a:pt x="8" y="18"/>
                      <a:pt x="9" y="17"/>
                      <a:pt x="10" y="16"/>
                    </a:cubicBezTo>
                    <a:cubicBezTo>
                      <a:pt x="10" y="16"/>
                      <a:pt x="11" y="15"/>
                      <a:pt x="12" y="15"/>
                    </a:cubicBezTo>
                    <a:cubicBezTo>
                      <a:pt x="12" y="15"/>
                      <a:pt x="12" y="15"/>
                      <a:pt x="12" y="62"/>
                    </a:cubicBezTo>
                    <a:cubicBezTo>
                      <a:pt x="12" y="62"/>
                      <a:pt x="12" y="62"/>
                      <a:pt x="26" y="62"/>
                    </a:cubicBezTo>
                    <a:cubicBezTo>
                      <a:pt x="26" y="62"/>
                      <a:pt x="26" y="62"/>
                      <a:pt x="26"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3" name="Freeform 273"/>
              <p:cNvSpPr>
                <a:spLocks/>
              </p:cNvSpPr>
              <p:nvPr/>
            </p:nvSpPr>
            <p:spPr bwMode="auto">
              <a:xfrm>
                <a:off x="98117" y="5837140"/>
                <a:ext cx="50524" cy="119989"/>
              </a:xfrm>
              <a:custGeom>
                <a:avLst/>
                <a:gdLst>
                  <a:gd name="T0" fmla="*/ 26 w 26"/>
                  <a:gd name="T1" fmla="*/ 0 h 62"/>
                  <a:gd name="T2" fmla="*/ 18 w 26"/>
                  <a:gd name="T3" fmla="*/ 0 h 62"/>
                  <a:gd name="T4" fmla="*/ 10 w 26"/>
                  <a:gd name="T5" fmla="*/ 5 h 62"/>
                  <a:gd name="T6" fmla="*/ 0 w 26"/>
                  <a:gd name="T7" fmla="*/ 9 h 62"/>
                  <a:gd name="T8" fmla="*/ 0 w 26"/>
                  <a:gd name="T9" fmla="*/ 20 h 62"/>
                  <a:gd name="T10" fmla="*/ 3 w 26"/>
                  <a:gd name="T11" fmla="*/ 20 h 62"/>
                  <a:gd name="T12" fmla="*/ 7 w 26"/>
                  <a:gd name="T13" fmla="*/ 18 h 62"/>
                  <a:gd name="T14" fmla="*/ 10 w 26"/>
                  <a:gd name="T15" fmla="*/ 16 h 62"/>
                  <a:gd name="T16" fmla="*/ 13 w 26"/>
                  <a:gd name="T17" fmla="*/ 15 h 62"/>
                  <a:gd name="T18" fmla="*/ 13 w 26"/>
                  <a:gd name="T19" fmla="*/ 62 h 62"/>
                  <a:gd name="T20" fmla="*/ 26 w 26"/>
                  <a:gd name="T21" fmla="*/ 62 h 62"/>
                  <a:gd name="T22" fmla="*/ 26 w 26"/>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0"/>
                    </a:moveTo>
                    <a:cubicBezTo>
                      <a:pt x="18" y="0"/>
                      <a:pt x="18" y="0"/>
                      <a:pt x="18" y="0"/>
                    </a:cubicBezTo>
                    <a:cubicBezTo>
                      <a:pt x="15" y="2"/>
                      <a:pt x="13" y="4"/>
                      <a:pt x="10" y="5"/>
                    </a:cubicBezTo>
                    <a:cubicBezTo>
                      <a:pt x="6" y="6"/>
                      <a:pt x="3" y="8"/>
                      <a:pt x="0" y="9"/>
                    </a:cubicBezTo>
                    <a:cubicBezTo>
                      <a:pt x="0" y="9"/>
                      <a:pt x="0" y="9"/>
                      <a:pt x="0" y="20"/>
                    </a:cubicBezTo>
                    <a:cubicBezTo>
                      <a:pt x="1" y="20"/>
                      <a:pt x="2" y="20"/>
                      <a:pt x="3" y="20"/>
                    </a:cubicBezTo>
                    <a:cubicBezTo>
                      <a:pt x="4" y="19"/>
                      <a:pt x="5" y="19"/>
                      <a:pt x="7" y="18"/>
                    </a:cubicBezTo>
                    <a:cubicBezTo>
                      <a:pt x="8" y="18"/>
                      <a:pt x="9" y="17"/>
                      <a:pt x="10" y="16"/>
                    </a:cubicBezTo>
                    <a:cubicBezTo>
                      <a:pt x="11" y="16"/>
                      <a:pt x="12" y="15"/>
                      <a:pt x="13" y="15"/>
                    </a:cubicBezTo>
                    <a:cubicBezTo>
                      <a:pt x="13" y="15"/>
                      <a:pt x="13" y="15"/>
                      <a:pt x="13" y="62"/>
                    </a:cubicBezTo>
                    <a:cubicBezTo>
                      <a:pt x="13" y="62"/>
                      <a:pt x="13" y="62"/>
                      <a:pt x="26" y="62"/>
                    </a:cubicBezTo>
                    <a:cubicBezTo>
                      <a:pt x="26" y="62"/>
                      <a:pt x="26" y="62"/>
                      <a:pt x="26"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4" name="Freeform 274"/>
              <p:cNvSpPr>
                <a:spLocks/>
              </p:cNvSpPr>
              <p:nvPr/>
            </p:nvSpPr>
            <p:spPr bwMode="auto">
              <a:xfrm>
                <a:off x="177163" y="5837140"/>
                <a:ext cx="50524" cy="119989"/>
              </a:xfrm>
              <a:custGeom>
                <a:avLst/>
                <a:gdLst>
                  <a:gd name="T0" fmla="*/ 26 w 26"/>
                  <a:gd name="T1" fmla="*/ 62 h 62"/>
                  <a:gd name="T2" fmla="*/ 26 w 26"/>
                  <a:gd name="T3" fmla="*/ 0 h 62"/>
                  <a:gd name="T4" fmla="*/ 18 w 26"/>
                  <a:gd name="T5" fmla="*/ 0 h 62"/>
                  <a:gd name="T6" fmla="*/ 10 w 26"/>
                  <a:gd name="T7" fmla="*/ 5 h 62"/>
                  <a:gd name="T8" fmla="*/ 0 w 26"/>
                  <a:gd name="T9" fmla="*/ 9 h 62"/>
                  <a:gd name="T10" fmla="*/ 0 w 26"/>
                  <a:gd name="T11" fmla="*/ 20 h 62"/>
                  <a:gd name="T12" fmla="*/ 4 w 26"/>
                  <a:gd name="T13" fmla="*/ 20 h 62"/>
                  <a:gd name="T14" fmla="*/ 7 w 26"/>
                  <a:gd name="T15" fmla="*/ 18 h 62"/>
                  <a:gd name="T16" fmla="*/ 10 w 26"/>
                  <a:gd name="T17" fmla="*/ 16 h 62"/>
                  <a:gd name="T18" fmla="*/ 13 w 26"/>
                  <a:gd name="T19" fmla="*/ 15 h 62"/>
                  <a:gd name="T20" fmla="*/ 13 w 26"/>
                  <a:gd name="T21" fmla="*/ 62 h 62"/>
                  <a:gd name="T22" fmla="*/ 26 w 2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62"/>
                    </a:moveTo>
                    <a:cubicBezTo>
                      <a:pt x="26" y="62"/>
                      <a:pt x="26" y="62"/>
                      <a:pt x="26" y="0"/>
                    </a:cubicBezTo>
                    <a:cubicBezTo>
                      <a:pt x="18" y="0"/>
                      <a:pt x="18" y="0"/>
                      <a:pt x="18" y="0"/>
                    </a:cubicBezTo>
                    <a:cubicBezTo>
                      <a:pt x="16" y="2"/>
                      <a:pt x="13" y="4"/>
                      <a:pt x="10" y="5"/>
                    </a:cubicBezTo>
                    <a:cubicBezTo>
                      <a:pt x="6" y="6"/>
                      <a:pt x="4" y="8"/>
                      <a:pt x="0" y="9"/>
                    </a:cubicBezTo>
                    <a:cubicBezTo>
                      <a:pt x="0" y="9"/>
                      <a:pt x="0" y="9"/>
                      <a:pt x="0" y="20"/>
                    </a:cubicBezTo>
                    <a:cubicBezTo>
                      <a:pt x="1" y="20"/>
                      <a:pt x="2" y="20"/>
                      <a:pt x="4" y="20"/>
                    </a:cubicBezTo>
                    <a:cubicBezTo>
                      <a:pt x="5" y="19"/>
                      <a:pt x="6" y="19"/>
                      <a:pt x="7" y="18"/>
                    </a:cubicBezTo>
                    <a:cubicBezTo>
                      <a:pt x="8" y="18"/>
                      <a:pt x="9" y="17"/>
                      <a:pt x="10" y="16"/>
                    </a:cubicBezTo>
                    <a:cubicBezTo>
                      <a:pt x="11" y="16"/>
                      <a:pt x="12" y="15"/>
                      <a:pt x="13" y="15"/>
                    </a:cubicBezTo>
                    <a:cubicBezTo>
                      <a:pt x="13" y="15"/>
                      <a:pt x="13" y="15"/>
                      <a:pt x="13" y="62"/>
                    </a:cubicBezTo>
                    <a:cubicBezTo>
                      <a:pt x="13" y="62"/>
                      <a:pt x="13" y="62"/>
                      <a:pt x="26"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5" name="Freeform 275"/>
              <p:cNvSpPr>
                <a:spLocks noEditPoints="1"/>
              </p:cNvSpPr>
              <p:nvPr/>
            </p:nvSpPr>
            <p:spPr bwMode="auto">
              <a:xfrm>
                <a:off x="257024" y="5837140"/>
                <a:ext cx="86380" cy="123254"/>
              </a:xfrm>
              <a:custGeom>
                <a:avLst/>
                <a:gdLst>
                  <a:gd name="T0" fmla="*/ 22 w 45"/>
                  <a:gd name="T1" fmla="*/ 64 h 64"/>
                  <a:gd name="T2" fmla="*/ 39 w 45"/>
                  <a:gd name="T3" fmla="*/ 56 h 64"/>
                  <a:gd name="T4" fmla="*/ 45 w 45"/>
                  <a:gd name="T5" fmla="*/ 32 h 64"/>
                  <a:gd name="T6" fmla="*/ 23 w 45"/>
                  <a:gd name="T7" fmla="*/ 0 h 64"/>
                  <a:gd name="T8" fmla="*/ 6 w 45"/>
                  <a:gd name="T9" fmla="*/ 8 h 64"/>
                  <a:gd name="T10" fmla="*/ 0 w 45"/>
                  <a:gd name="T11" fmla="*/ 33 h 64"/>
                  <a:gd name="T12" fmla="*/ 22 w 45"/>
                  <a:gd name="T13" fmla="*/ 64 h 64"/>
                  <a:gd name="T14" fmla="*/ 22 w 45"/>
                  <a:gd name="T15" fmla="*/ 11 h 64"/>
                  <a:gd name="T16" fmla="*/ 31 w 45"/>
                  <a:gd name="T17" fmla="*/ 32 h 64"/>
                  <a:gd name="T18" fmla="*/ 22 w 45"/>
                  <a:gd name="T19" fmla="*/ 53 h 64"/>
                  <a:gd name="T20" fmla="*/ 14 w 45"/>
                  <a:gd name="T21" fmla="*/ 33 h 64"/>
                  <a:gd name="T22" fmla="*/ 22 w 45"/>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2" y="64"/>
                    </a:moveTo>
                    <a:cubicBezTo>
                      <a:pt x="30" y="64"/>
                      <a:pt x="35" y="61"/>
                      <a:pt x="39" y="56"/>
                    </a:cubicBezTo>
                    <a:cubicBezTo>
                      <a:pt x="43" y="50"/>
                      <a:pt x="45" y="42"/>
                      <a:pt x="45" y="32"/>
                    </a:cubicBezTo>
                    <a:cubicBezTo>
                      <a:pt x="45" y="11"/>
                      <a:pt x="38" y="0"/>
                      <a:pt x="23" y="0"/>
                    </a:cubicBezTo>
                    <a:cubicBezTo>
                      <a:pt x="16" y="0"/>
                      <a:pt x="10" y="3"/>
                      <a:pt x="6" y="8"/>
                    </a:cubicBezTo>
                    <a:cubicBezTo>
                      <a:pt x="2" y="15"/>
                      <a:pt x="0" y="22"/>
                      <a:pt x="0" y="33"/>
                    </a:cubicBezTo>
                    <a:cubicBezTo>
                      <a:pt x="0" y="54"/>
                      <a:pt x="8" y="64"/>
                      <a:pt x="22" y="64"/>
                    </a:cubicBezTo>
                    <a:close/>
                    <a:moveTo>
                      <a:pt x="22" y="11"/>
                    </a:moveTo>
                    <a:cubicBezTo>
                      <a:pt x="28" y="11"/>
                      <a:pt x="31" y="17"/>
                      <a:pt x="31" y="32"/>
                    </a:cubicBezTo>
                    <a:cubicBezTo>
                      <a:pt x="31" y="47"/>
                      <a:pt x="28" y="53"/>
                      <a:pt x="22" y="53"/>
                    </a:cubicBezTo>
                    <a:cubicBezTo>
                      <a:pt x="17" y="53"/>
                      <a:pt x="14" y="47"/>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6" name="Freeform 276"/>
              <p:cNvSpPr>
                <a:spLocks/>
              </p:cNvSpPr>
              <p:nvPr/>
            </p:nvSpPr>
            <p:spPr bwMode="auto">
              <a:xfrm>
                <a:off x="370296" y="5837140"/>
                <a:ext cx="52154" cy="119989"/>
              </a:xfrm>
              <a:custGeom>
                <a:avLst/>
                <a:gdLst>
                  <a:gd name="T0" fmla="*/ 27 w 27"/>
                  <a:gd name="T1" fmla="*/ 62 h 62"/>
                  <a:gd name="T2" fmla="*/ 27 w 27"/>
                  <a:gd name="T3" fmla="*/ 0 h 62"/>
                  <a:gd name="T4" fmla="*/ 19 w 27"/>
                  <a:gd name="T5" fmla="*/ 0 h 62"/>
                  <a:gd name="T6" fmla="*/ 10 w 27"/>
                  <a:gd name="T7" fmla="*/ 5 h 62"/>
                  <a:gd name="T8" fmla="*/ 0 w 27"/>
                  <a:gd name="T9" fmla="*/ 9 h 62"/>
                  <a:gd name="T10" fmla="*/ 0 w 27"/>
                  <a:gd name="T11" fmla="*/ 20 h 62"/>
                  <a:gd name="T12" fmla="*/ 4 w 27"/>
                  <a:gd name="T13" fmla="*/ 20 h 62"/>
                  <a:gd name="T14" fmla="*/ 8 w 27"/>
                  <a:gd name="T15" fmla="*/ 18 h 62"/>
                  <a:gd name="T16" fmla="*/ 10 w 27"/>
                  <a:gd name="T17" fmla="*/ 16 h 62"/>
                  <a:gd name="T18" fmla="*/ 13 w 27"/>
                  <a:gd name="T19" fmla="*/ 15 h 62"/>
                  <a:gd name="T20" fmla="*/ 13 w 27"/>
                  <a:gd name="T21" fmla="*/ 62 h 62"/>
                  <a:gd name="T22" fmla="*/ 27 w 27"/>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27" y="62"/>
                    </a:moveTo>
                    <a:cubicBezTo>
                      <a:pt x="27" y="62"/>
                      <a:pt x="27" y="62"/>
                      <a:pt x="27" y="0"/>
                    </a:cubicBez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9" y="18"/>
                      <a:pt x="10" y="17"/>
                      <a:pt x="10" y="16"/>
                    </a:cubicBezTo>
                    <a:cubicBezTo>
                      <a:pt x="11" y="16"/>
                      <a:pt x="12" y="15"/>
                      <a:pt x="13" y="15"/>
                    </a:cubicBezTo>
                    <a:cubicBezTo>
                      <a:pt x="13" y="15"/>
                      <a:pt x="13" y="15"/>
                      <a:pt x="13" y="62"/>
                    </a:cubicBezTo>
                    <a:cubicBezTo>
                      <a:pt x="13" y="62"/>
                      <a:pt x="13" y="62"/>
                      <a:pt x="27" y="6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7" name="Freeform 281"/>
              <p:cNvSpPr>
                <a:spLocks noEditPoints="1"/>
              </p:cNvSpPr>
              <p:nvPr/>
            </p:nvSpPr>
            <p:spPr bwMode="auto">
              <a:xfrm>
                <a:off x="837239" y="5837140"/>
                <a:ext cx="84750" cy="123254"/>
              </a:xfrm>
              <a:custGeom>
                <a:avLst/>
                <a:gdLst>
                  <a:gd name="T0" fmla="*/ 38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8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8" y="56"/>
                    </a:moveTo>
                    <a:cubicBezTo>
                      <a:pt x="42" y="50"/>
                      <a:pt x="44" y="42"/>
                      <a:pt x="44" y="32"/>
                    </a:cubicBezTo>
                    <a:cubicBezTo>
                      <a:pt x="44" y="11"/>
                      <a:pt x="38" y="0"/>
                      <a:pt x="23" y="0"/>
                    </a:cubicBezTo>
                    <a:cubicBezTo>
                      <a:pt x="15" y="0"/>
                      <a:pt x="9" y="3"/>
                      <a:pt x="5" y="8"/>
                    </a:cubicBezTo>
                    <a:cubicBezTo>
                      <a:pt x="2" y="15"/>
                      <a:pt x="0" y="22"/>
                      <a:pt x="0" y="33"/>
                    </a:cubicBezTo>
                    <a:cubicBezTo>
                      <a:pt x="0" y="54"/>
                      <a:pt x="7" y="64"/>
                      <a:pt x="22" y="64"/>
                    </a:cubicBezTo>
                    <a:cubicBezTo>
                      <a:pt x="29" y="64"/>
                      <a:pt x="35" y="61"/>
                      <a:pt x="38" y="56"/>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8" name="Freeform 282"/>
              <p:cNvSpPr>
                <a:spLocks noEditPoints="1"/>
              </p:cNvSpPr>
              <p:nvPr/>
            </p:nvSpPr>
            <p:spPr bwMode="auto">
              <a:xfrm>
                <a:off x="951326" y="5837140"/>
                <a:ext cx="84750" cy="123254"/>
              </a:xfrm>
              <a:custGeom>
                <a:avLst/>
                <a:gdLst>
                  <a:gd name="T0" fmla="*/ 39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9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0"/>
                      <a:pt x="44" y="42"/>
                      <a:pt x="44" y="32"/>
                    </a:cubicBezTo>
                    <a:cubicBezTo>
                      <a:pt x="44" y="11"/>
                      <a:pt x="38" y="0"/>
                      <a:pt x="23" y="0"/>
                    </a:cubicBezTo>
                    <a:cubicBezTo>
                      <a:pt x="16" y="0"/>
                      <a:pt x="9" y="3"/>
                      <a:pt x="5" y="8"/>
                    </a:cubicBezTo>
                    <a:cubicBezTo>
                      <a:pt x="2" y="15"/>
                      <a:pt x="0" y="22"/>
                      <a:pt x="0" y="33"/>
                    </a:cubicBezTo>
                    <a:cubicBezTo>
                      <a:pt x="0" y="54"/>
                      <a:pt x="7" y="64"/>
                      <a:pt x="22" y="64"/>
                    </a:cubicBezTo>
                    <a:cubicBezTo>
                      <a:pt x="29" y="64"/>
                      <a:pt x="35" y="61"/>
                      <a:pt x="39" y="56"/>
                    </a:cubicBezTo>
                    <a:close/>
                    <a:moveTo>
                      <a:pt x="22" y="53"/>
                    </a:moveTo>
                    <a:cubicBezTo>
                      <a:pt x="16" y="53"/>
                      <a:pt x="14" y="47"/>
                      <a:pt x="14" y="33"/>
                    </a:cubicBezTo>
                    <a:cubicBezTo>
                      <a:pt x="14" y="18"/>
                      <a:pt x="16" y="11"/>
                      <a:pt x="22" y="11"/>
                    </a:cubicBezTo>
                    <a:cubicBezTo>
                      <a:pt x="27" y="11"/>
                      <a:pt x="30" y="17"/>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79" name="Freeform 283"/>
              <p:cNvSpPr>
                <a:spLocks/>
              </p:cNvSpPr>
              <p:nvPr/>
            </p:nvSpPr>
            <p:spPr bwMode="auto">
              <a:xfrm>
                <a:off x="1065414" y="5837140"/>
                <a:ext cx="49710" cy="119989"/>
              </a:xfrm>
              <a:custGeom>
                <a:avLst/>
                <a:gdLst>
                  <a:gd name="T0" fmla="*/ 26 w 26"/>
                  <a:gd name="T1" fmla="*/ 0 h 62"/>
                  <a:gd name="T2" fmla="*/ 18 w 26"/>
                  <a:gd name="T3" fmla="*/ 0 h 62"/>
                  <a:gd name="T4" fmla="*/ 10 w 26"/>
                  <a:gd name="T5" fmla="*/ 5 h 62"/>
                  <a:gd name="T6" fmla="*/ 0 w 26"/>
                  <a:gd name="T7" fmla="*/ 9 h 62"/>
                  <a:gd name="T8" fmla="*/ 0 w 26"/>
                  <a:gd name="T9" fmla="*/ 20 h 62"/>
                  <a:gd name="T10" fmla="*/ 4 w 26"/>
                  <a:gd name="T11" fmla="*/ 20 h 62"/>
                  <a:gd name="T12" fmla="*/ 7 w 26"/>
                  <a:gd name="T13" fmla="*/ 18 h 62"/>
                  <a:gd name="T14" fmla="*/ 10 w 26"/>
                  <a:gd name="T15" fmla="*/ 16 h 62"/>
                  <a:gd name="T16" fmla="*/ 13 w 26"/>
                  <a:gd name="T17" fmla="*/ 15 h 62"/>
                  <a:gd name="T18" fmla="*/ 13 w 26"/>
                  <a:gd name="T19" fmla="*/ 62 h 62"/>
                  <a:gd name="T20" fmla="*/ 26 w 26"/>
                  <a:gd name="T21" fmla="*/ 62 h 62"/>
                  <a:gd name="T22" fmla="*/ 26 w 26"/>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26" y="0"/>
                    </a:moveTo>
                    <a:cubicBezTo>
                      <a:pt x="18" y="0"/>
                      <a:pt x="18" y="0"/>
                      <a:pt x="18" y="0"/>
                    </a:cubicBezTo>
                    <a:cubicBezTo>
                      <a:pt x="15" y="2"/>
                      <a:pt x="13" y="4"/>
                      <a:pt x="10" y="5"/>
                    </a:cubicBezTo>
                    <a:cubicBezTo>
                      <a:pt x="6" y="6"/>
                      <a:pt x="4" y="8"/>
                      <a:pt x="0" y="9"/>
                    </a:cubicBezTo>
                    <a:cubicBezTo>
                      <a:pt x="0" y="9"/>
                      <a:pt x="0" y="9"/>
                      <a:pt x="0" y="20"/>
                    </a:cubicBezTo>
                    <a:cubicBezTo>
                      <a:pt x="1" y="20"/>
                      <a:pt x="2" y="20"/>
                      <a:pt x="4" y="20"/>
                    </a:cubicBezTo>
                    <a:cubicBezTo>
                      <a:pt x="4" y="19"/>
                      <a:pt x="5" y="19"/>
                      <a:pt x="7" y="18"/>
                    </a:cubicBezTo>
                    <a:cubicBezTo>
                      <a:pt x="8" y="18"/>
                      <a:pt x="9" y="17"/>
                      <a:pt x="10" y="16"/>
                    </a:cubicBezTo>
                    <a:cubicBezTo>
                      <a:pt x="11" y="16"/>
                      <a:pt x="12" y="15"/>
                      <a:pt x="13" y="15"/>
                    </a:cubicBezTo>
                    <a:cubicBezTo>
                      <a:pt x="13" y="15"/>
                      <a:pt x="13" y="15"/>
                      <a:pt x="13" y="62"/>
                    </a:cubicBezTo>
                    <a:cubicBezTo>
                      <a:pt x="13" y="62"/>
                      <a:pt x="13" y="62"/>
                      <a:pt x="26" y="62"/>
                    </a:cubicBezTo>
                    <a:cubicBezTo>
                      <a:pt x="26" y="62"/>
                      <a:pt x="26" y="62"/>
                      <a:pt x="26"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0" name="Freeform 291"/>
              <p:cNvSpPr>
                <a:spLocks noEditPoints="1"/>
              </p:cNvSpPr>
              <p:nvPr/>
            </p:nvSpPr>
            <p:spPr bwMode="auto">
              <a:xfrm>
                <a:off x="1838762" y="5837140"/>
                <a:ext cx="84750" cy="123254"/>
              </a:xfrm>
              <a:custGeom>
                <a:avLst/>
                <a:gdLst>
                  <a:gd name="T0" fmla="*/ 39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9 w 44"/>
                  <a:gd name="T13" fmla="*/ 56 h 64"/>
                  <a:gd name="T14" fmla="*/ 14 w 44"/>
                  <a:gd name="T15" fmla="*/ 33 h 64"/>
                  <a:gd name="T16" fmla="*/ 22 w 44"/>
                  <a:gd name="T17" fmla="*/ 11 h 64"/>
                  <a:gd name="T18" fmla="*/ 30 w 44"/>
                  <a:gd name="T19" fmla="*/ 32 h 64"/>
                  <a:gd name="T20" fmla="*/ 22 w 44"/>
                  <a:gd name="T21" fmla="*/ 53 h 64"/>
                  <a:gd name="T22" fmla="*/ 14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3" y="50"/>
                      <a:pt x="44" y="42"/>
                      <a:pt x="44" y="32"/>
                    </a:cubicBezTo>
                    <a:cubicBezTo>
                      <a:pt x="44" y="11"/>
                      <a:pt x="38" y="0"/>
                      <a:pt x="23" y="0"/>
                    </a:cubicBezTo>
                    <a:cubicBezTo>
                      <a:pt x="16" y="0"/>
                      <a:pt x="9" y="3"/>
                      <a:pt x="5" y="8"/>
                    </a:cubicBezTo>
                    <a:cubicBezTo>
                      <a:pt x="2" y="15"/>
                      <a:pt x="0" y="22"/>
                      <a:pt x="0" y="33"/>
                    </a:cubicBezTo>
                    <a:cubicBezTo>
                      <a:pt x="0" y="54"/>
                      <a:pt x="7" y="64"/>
                      <a:pt x="22" y="64"/>
                    </a:cubicBezTo>
                    <a:cubicBezTo>
                      <a:pt x="29" y="64"/>
                      <a:pt x="35" y="61"/>
                      <a:pt x="39" y="56"/>
                    </a:cubicBezTo>
                    <a:close/>
                    <a:moveTo>
                      <a:pt x="14" y="33"/>
                    </a:moveTo>
                    <a:cubicBezTo>
                      <a:pt x="14" y="18"/>
                      <a:pt x="16" y="11"/>
                      <a:pt x="22" y="11"/>
                    </a:cubicBezTo>
                    <a:cubicBezTo>
                      <a:pt x="28" y="11"/>
                      <a:pt x="30" y="17"/>
                      <a:pt x="30" y="32"/>
                    </a:cubicBezTo>
                    <a:cubicBezTo>
                      <a:pt x="30" y="47"/>
                      <a:pt x="28" y="53"/>
                      <a:pt x="22" y="53"/>
                    </a:cubicBezTo>
                    <a:cubicBezTo>
                      <a:pt x="16" y="53"/>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1" name="Freeform 295"/>
              <p:cNvSpPr>
                <a:spLocks/>
              </p:cNvSpPr>
              <p:nvPr/>
            </p:nvSpPr>
            <p:spPr bwMode="auto">
              <a:xfrm>
                <a:off x="-314227" y="5982432"/>
                <a:ext cx="53784" cy="107745"/>
              </a:xfrm>
              <a:custGeom>
                <a:avLst/>
                <a:gdLst>
                  <a:gd name="T0" fmla="*/ 28 w 28"/>
                  <a:gd name="T1" fmla="*/ 32 h 56"/>
                  <a:gd name="T2" fmla="*/ 7 w 28"/>
                  <a:gd name="T3" fmla="*/ 0 h 56"/>
                  <a:gd name="T4" fmla="*/ 0 w 28"/>
                  <a:gd name="T5" fmla="*/ 1 h 56"/>
                  <a:gd name="T6" fmla="*/ 4 w 28"/>
                  <a:gd name="T7" fmla="*/ 12 h 56"/>
                  <a:gd name="T8" fmla="*/ 6 w 28"/>
                  <a:gd name="T9" fmla="*/ 11 h 56"/>
                  <a:gd name="T10" fmla="*/ 14 w 28"/>
                  <a:gd name="T11" fmla="*/ 32 h 56"/>
                  <a:gd name="T12" fmla="*/ 14 w 28"/>
                  <a:gd name="T13" fmla="*/ 38 h 56"/>
                  <a:gd name="T14" fmla="*/ 22 w 28"/>
                  <a:gd name="T15" fmla="*/ 56 h 56"/>
                  <a:gd name="T16" fmla="*/ 23 w 28"/>
                  <a:gd name="T17" fmla="*/ 56 h 56"/>
                  <a:gd name="T18" fmla="*/ 28 w 28"/>
                  <a:gd name="T19"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6">
                    <a:moveTo>
                      <a:pt x="28" y="32"/>
                    </a:moveTo>
                    <a:cubicBezTo>
                      <a:pt x="28" y="11"/>
                      <a:pt x="22" y="0"/>
                      <a:pt x="7" y="0"/>
                    </a:cubicBezTo>
                    <a:cubicBezTo>
                      <a:pt x="4" y="0"/>
                      <a:pt x="2" y="1"/>
                      <a:pt x="0" y="1"/>
                    </a:cubicBezTo>
                    <a:cubicBezTo>
                      <a:pt x="1" y="5"/>
                      <a:pt x="2" y="8"/>
                      <a:pt x="4" y="12"/>
                    </a:cubicBezTo>
                    <a:cubicBezTo>
                      <a:pt x="4" y="12"/>
                      <a:pt x="5" y="11"/>
                      <a:pt x="6" y="11"/>
                    </a:cubicBezTo>
                    <a:cubicBezTo>
                      <a:pt x="11" y="11"/>
                      <a:pt x="14" y="18"/>
                      <a:pt x="14" y="32"/>
                    </a:cubicBezTo>
                    <a:cubicBezTo>
                      <a:pt x="14" y="34"/>
                      <a:pt x="14" y="36"/>
                      <a:pt x="14" y="38"/>
                    </a:cubicBezTo>
                    <a:cubicBezTo>
                      <a:pt x="17" y="44"/>
                      <a:pt x="20" y="50"/>
                      <a:pt x="22" y="56"/>
                    </a:cubicBezTo>
                    <a:cubicBezTo>
                      <a:pt x="22" y="56"/>
                      <a:pt x="23" y="56"/>
                      <a:pt x="23" y="56"/>
                    </a:cubicBezTo>
                    <a:cubicBezTo>
                      <a:pt x="26" y="51"/>
                      <a:pt x="28" y="43"/>
                      <a:pt x="28" y="3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2" name="Freeform 296"/>
              <p:cNvSpPr>
                <a:spLocks noEditPoints="1"/>
              </p:cNvSpPr>
              <p:nvPr/>
            </p:nvSpPr>
            <p:spPr bwMode="auto">
              <a:xfrm>
                <a:off x="-231106" y="5982432"/>
                <a:ext cx="84750" cy="124886"/>
              </a:xfrm>
              <a:custGeom>
                <a:avLst/>
                <a:gdLst>
                  <a:gd name="T0" fmla="*/ 39 w 44"/>
                  <a:gd name="T1" fmla="*/ 56 h 65"/>
                  <a:gd name="T2" fmla="*/ 44 w 44"/>
                  <a:gd name="T3" fmla="*/ 32 h 65"/>
                  <a:gd name="T4" fmla="*/ 23 w 44"/>
                  <a:gd name="T5" fmla="*/ 0 h 65"/>
                  <a:gd name="T6" fmla="*/ 5 w 44"/>
                  <a:gd name="T7" fmla="*/ 9 h 65"/>
                  <a:gd name="T8" fmla="*/ 0 w 44"/>
                  <a:gd name="T9" fmla="*/ 33 h 65"/>
                  <a:gd name="T10" fmla="*/ 22 w 44"/>
                  <a:gd name="T11" fmla="*/ 65 h 65"/>
                  <a:gd name="T12" fmla="*/ 39 w 44"/>
                  <a:gd name="T13" fmla="*/ 56 h 65"/>
                  <a:gd name="T14" fmla="*/ 22 w 44"/>
                  <a:gd name="T15" fmla="*/ 54 h 65"/>
                  <a:gd name="T16" fmla="*/ 14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39" y="56"/>
                    </a:moveTo>
                    <a:cubicBezTo>
                      <a:pt x="42" y="51"/>
                      <a:pt x="44" y="43"/>
                      <a:pt x="44" y="32"/>
                    </a:cubicBezTo>
                    <a:cubicBezTo>
                      <a:pt x="44" y="11"/>
                      <a:pt x="38" y="0"/>
                      <a:pt x="23" y="0"/>
                    </a:cubicBezTo>
                    <a:cubicBezTo>
                      <a:pt x="16" y="0"/>
                      <a:pt x="9" y="3"/>
                      <a:pt x="5" y="9"/>
                    </a:cubicBezTo>
                    <a:cubicBezTo>
                      <a:pt x="2" y="15"/>
                      <a:pt x="0" y="22"/>
                      <a:pt x="0" y="33"/>
                    </a:cubicBezTo>
                    <a:cubicBezTo>
                      <a:pt x="0" y="54"/>
                      <a:pt x="7" y="65"/>
                      <a:pt x="22" y="65"/>
                    </a:cubicBezTo>
                    <a:cubicBezTo>
                      <a:pt x="29" y="65"/>
                      <a:pt x="35" y="62"/>
                      <a:pt x="39" y="56"/>
                    </a:cubicBezTo>
                    <a:close/>
                    <a:moveTo>
                      <a:pt x="22" y="54"/>
                    </a:moveTo>
                    <a:cubicBezTo>
                      <a:pt x="16" y="54"/>
                      <a:pt x="14" y="47"/>
                      <a:pt x="14" y="33"/>
                    </a:cubicBezTo>
                    <a:cubicBezTo>
                      <a:pt x="14" y="19"/>
                      <a:pt x="16" y="11"/>
                      <a:pt x="22" y="11"/>
                    </a:cubicBezTo>
                    <a:cubicBezTo>
                      <a:pt x="28" y="11"/>
                      <a:pt x="30" y="18"/>
                      <a:pt x="30" y="32"/>
                    </a:cubicBezTo>
                    <a:cubicBezTo>
                      <a:pt x="30"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3" name="Freeform 297"/>
              <p:cNvSpPr>
                <a:spLocks/>
              </p:cNvSpPr>
              <p:nvPr/>
            </p:nvSpPr>
            <p:spPr bwMode="auto">
              <a:xfrm>
                <a:off x="-117834" y="5982432"/>
                <a:ext cx="50524" cy="121621"/>
              </a:xfrm>
              <a:custGeom>
                <a:avLst/>
                <a:gdLst>
                  <a:gd name="T0" fmla="*/ 26 w 26"/>
                  <a:gd name="T1" fmla="*/ 63 h 63"/>
                  <a:gd name="T2" fmla="*/ 26 w 26"/>
                  <a:gd name="T3" fmla="*/ 0 h 63"/>
                  <a:gd name="T4" fmla="*/ 18 w 26"/>
                  <a:gd name="T5" fmla="*/ 0 h 63"/>
                  <a:gd name="T6" fmla="*/ 10 w 26"/>
                  <a:gd name="T7" fmla="*/ 6 h 63"/>
                  <a:gd name="T8" fmla="*/ 0 w 26"/>
                  <a:gd name="T9" fmla="*/ 10 h 63"/>
                  <a:gd name="T10" fmla="*/ 0 w 26"/>
                  <a:gd name="T11" fmla="*/ 21 h 63"/>
                  <a:gd name="T12" fmla="*/ 4 w 26"/>
                  <a:gd name="T13" fmla="*/ 21 h 63"/>
                  <a:gd name="T14" fmla="*/ 7 w 26"/>
                  <a:gd name="T15" fmla="*/ 19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6"/>
                    </a:cubicBezTo>
                    <a:cubicBezTo>
                      <a:pt x="6" y="7"/>
                      <a:pt x="4" y="9"/>
                      <a:pt x="0" y="10"/>
                    </a:cubicBezTo>
                    <a:cubicBezTo>
                      <a:pt x="0" y="10"/>
                      <a:pt x="0" y="10"/>
                      <a:pt x="0" y="21"/>
                    </a:cubicBezTo>
                    <a:cubicBezTo>
                      <a:pt x="1" y="21"/>
                      <a:pt x="2" y="21"/>
                      <a:pt x="4" y="21"/>
                    </a:cubicBezTo>
                    <a:cubicBezTo>
                      <a:pt x="5" y="20"/>
                      <a:pt x="5" y="20"/>
                      <a:pt x="7" y="19"/>
                    </a:cubicBezTo>
                    <a:cubicBezTo>
                      <a:pt x="8" y="19"/>
                      <a:pt x="9" y="18"/>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4" name="Freeform 298"/>
              <p:cNvSpPr>
                <a:spLocks noEditPoints="1"/>
              </p:cNvSpPr>
              <p:nvPr/>
            </p:nvSpPr>
            <p:spPr bwMode="auto">
              <a:xfrm>
                <a:off x="-38788" y="5982432"/>
                <a:ext cx="84750" cy="124886"/>
              </a:xfrm>
              <a:custGeom>
                <a:avLst/>
                <a:gdLst>
                  <a:gd name="T0" fmla="*/ 22 w 44"/>
                  <a:gd name="T1" fmla="*/ 65 h 65"/>
                  <a:gd name="T2" fmla="*/ 39 w 44"/>
                  <a:gd name="T3" fmla="*/ 56 h 65"/>
                  <a:gd name="T4" fmla="*/ 44 w 44"/>
                  <a:gd name="T5" fmla="*/ 32 h 65"/>
                  <a:gd name="T6" fmla="*/ 23 w 44"/>
                  <a:gd name="T7" fmla="*/ 0 h 65"/>
                  <a:gd name="T8" fmla="*/ 6 w 44"/>
                  <a:gd name="T9" fmla="*/ 9 h 65"/>
                  <a:gd name="T10" fmla="*/ 0 w 44"/>
                  <a:gd name="T11" fmla="*/ 33 h 65"/>
                  <a:gd name="T12" fmla="*/ 22 w 44"/>
                  <a:gd name="T13" fmla="*/ 65 h 65"/>
                  <a:gd name="T14" fmla="*/ 22 w 44"/>
                  <a:gd name="T15" fmla="*/ 11 h 65"/>
                  <a:gd name="T16" fmla="*/ 31 w 44"/>
                  <a:gd name="T17" fmla="*/ 32 h 65"/>
                  <a:gd name="T18" fmla="*/ 22 w 44"/>
                  <a:gd name="T19" fmla="*/ 54 h 65"/>
                  <a:gd name="T20" fmla="*/ 14 w 44"/>
                  <a:gd name="T21" fmla="*/ 33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30" y="65"/>
                      <a:pt x="35" y="62"/>
                      <a:pt x="39" y="56"/>
                    </a:cubicBezTo>
                    <a:cubicBezTo>
                      <a:pt x="43" y="51"/>
                      <a:pt x="44" y="43"/>
                      <a:pt x="44" y="32"/>
                    </a:cubicBezTo>
                    <a:cubicBezTo>
                      <a:pt x="44" y="11"/>
                      <a:pt x="38" y="0"/>
                      <a:pt x="23" y="0"/>
                    </a:cubicBezTo>
                    <a:cubicBezTo>
                      <a:pt x="16" y="0"/>
                      <a:pt x="9" y="3"/>
                      <a:pt x="6" y="9"/>
                    </a:cubicBezTo>
                    <a:cubicBezTo>
                      <a:pt x="2" y="15"/>
                      <a:pt x="0" y="22"/>
                      <a:pt x="0" y="33"/>
                    </a:cubicBezTo>
                    <a:cubicBezTo>
                      <a:pt x="0" y="54"/>
                      <a:pt x="8" y="65"/>
                      <a:pt x="22" y="65"/>
                    </a:cubicBezTo>
                    <a:close/>
                    <a:moveTo>
                      <a:pt x="22" y="11"/>
                    </a:moveTo>
                    <a:cubicBezTo>
                      <a:pt x="28" y="11"/>
                      <a:pt x="31" y="18"/>
                      <a:pt x="31" y="32"/>
                    </a:cubicBezTo>
                    <a:cubicBezTo>
                      <a:pt x="31" y="47"/>
                      <a:pt x="28" y="54"/>
                      <a:pt x="22" y="54"/>
                    </a:cubicBezTo>
                    <a:cubicBezTo>
                      <a:pt x="17" y="54"/>
                      <a:pt x="14" y="47"/>
                      <a:pt x="14" y="33"/>
                    </a:cubicBezTo>
                    <a:cubicBezTo>
                      <a:pt x="14" y="19"/>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5" name="Freeform 299"/>
              <p:cNvSpPr>
                <a:spLocks/>
              </p:cNvSpPr>
              <p:nvPr/>
            </p:nvSpPr>
            <p:spPr bwMode="auto">
              <a:xfrm>
                <a:off x="75299" y="5982432"/>
                <a:ext cx="52154" cy="121621"/>
              </a:xfrm>
              <a:custGeom>
                <a:avLst/>
                <a:gdLst>
                  <a:gd name="T0" fmla="*/ 27 w 27"/>
                  <a:gd name="T1" fmla="*/ 63 h 63"/>
                  <a:gd name="T2" fmla="*/ 27 w 27"/>
                  <a:gd name="T3" fmla="*/ 0 h 63"/>
                  <a:gd name="T4" fmla="*/ 18 w 27"/>
                  <a:gd name="T5" fmla="*/ 0 h 63"/>
                  <a:gd name="T6" fmla="*/ 10 w 27"/>
                  <a:gd name="T7" fmla="*/ 6 h 63"/>
                  <a:gd name="T8" fmla="*/ 0 w 27"/>
                  <a:gd name="T9" fmla="*/ 10 h 63"/>
                  <a:gd name="T10" fmla="*/ 0 w 27"/>
                  <a:gd name="T11" fmla="*/ 21 h 63"/>
                  <a:gd name="T12" fmla="*/ 4 w 27"/>
                  <a:gd name="T13" fmla="*/ 21 h 63"/>
                  <a:gd name="T14" fmla="*/ 8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6" name="Freeform 303"/>
              <p:cNvSpPr>
                <a:spLocks noEditPoints="1"/>
              </p:cNvSpPr>
              <p:nvPr/>
            </p:nvSpPr>
            <p:spPr bwMode="auto">
              <a:xfrm>
                <a:off x="461566" y="5982432"/>
                <a:ext cx="86380" cy="124886"/>
              </a:xfrm>
              <a:custGeom>
                <a:avLst/>
                <a:gdLst>
                  <a:gd name="T0" fmla="*/ 23 w 45"/>
                  <a:gd name="T1" fmla="*/ 65 h 65"/>
                  <a:gd name="T2" fmla="*/ 40 w 45"/>
                  <a:gd name="T3" fmla="*/ 56 h 65"/>
                  <a:gd name="T4" fmla="*/ 45 w 45"/>
                  <a:gd name="T5" fmla="*/ 32 h 65"/>
                  <a:gd name="T6" fmla="*/ 24 w 45"/>
                  <a:gd name="T7" fmla="*/ 0 h 65"/>
                  <a:gd name="T8" fmla="*/ 6 w 45"/>
                  <a:gd name="T9" fmla="*/ 9 h 65"/>
                  <a:gd name="T10" fmla="*/ 0 w 45"/>
                  <a:gd name="T11" fmla="*/ 33 h 65"/>
                  <a:gd name="T12" fmla="*/ 23 w 45"/>
                  <a:gd name="T13" fmla="*/ 65 h 65"/>
                  <a:gd name="T14" fmla="*/ 23 w 45"/>
                  <a:gd name="T15" fmla="*/ 11 h 65"/>
                  <a:gd name="T16" fmla="*/ 31 w 45"/>
                  <a:gd name="T17" fmla="*/ 32 h 65"/>
                  <a:gd name="T18" fmla="*/ 23 w 45"/>
                  <a:gd name="T19" fmla="*/ 54 h 65"/>
                  <a:gd name="T20" fmla="*/ 14 w 45"/>
                  <a:gd name="T21" fmla="*/ 33 h 65"/>
                  <a:gd name="T22" fmla="*/ 23 w 45"/>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65"/>
                    </a:moveTo>
                    <a:cubicBezTo>
                      <a:pt x="30" y="65"/>
                      <a:pt x="36" y="62"/>
                      <a:pt x="40" y="56"/>
                    </a:cubicBezTo>
                    <a:cubicBezTo>
                      <a:pt x="43" y="51"/>
                      <a:pt x="45" y="43"/>
                      <a:pt x="45" y="32"/>
                    </a:cubicBezTo>
                    <a:cubicBezTo>
                      <a:pt x="45" y="11"/>
                      <a:pt x="39" y="0"/>
                      <a:pt x="24" y="0"/>
                    </a:cubicBezTo>
                    <a:cubicBezTo>
                      <a:pt x="16" y="0"/>
                      <a:pt x="10" y="3"/>
                      <a:pt x="6" y="9"/>
                    </a:cubicBezTo>
                    <a:cubicBezTo>
                      <a:pt x="2" y="15"/>
                      <a:pt x="0" y="22"/>
                      <a:pt x="0" y="33"/>
                    </a:cubicBezTo>
                    <a:cubicBezTo>
                      <a:pt x="0" y="54"/>
                      <a:pt x="8" y="65"/>
                      <a:pt x="23" y="65"/>
                    </a:cubicBezTo>
                    <a:close/>
                    <a:moveTo>
                      <a:pt x="23" y="11"/>
                    </a:moveTo>
                    <a:cubicBezTo>
                      <a:pt x="28" y="11"/>
                      <a:pt x="31" y="18"/>
                      <a:pt x="31" y="32"/>
                    </a:cubicBezTo>
                    <a:cubicBezTo>
                      <a:pt x="31" y="47"/>
                      <a:pt x="28" y="54"/>
                      <a:pt x="23" y="54"/>
                    </a:cubicBezTo>
                    <a:cubicBezTo>
                      <a:pt x="17" y="54"/>
                      <a:pt x="14" y="47"/>
                      <a:pt x="14" y="33"/>
                    </a:cubicBezTo>
                    <a:cubicBezTo>
                      <a:pt x="14" y="19"/>
                      <a:pt x="17" y="11"/>
                      <a:pt x="23"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7" name="Freeform 304"/>
              <p:cNvSpPr>
                <a:spLocks/>
              </p:cNvSpPr>
              <p:nvPr/>
            </p:nvSpPr>
            <p:spPr bwMode="auto">
              <a:xfrm>
                <a:off x="574839" y="5982432"/>
                <a:ext cx="52154" cy="121621"/>
              </a:xfrm>
              <a:custGeom>
                <a:avLst/>
                <a:gdLst>
                  <a:gd name="T0" fmla="*/ 27 w 27"/>
                  <a:gd name="T1" fmla="*/ 63 h 63"/>
                  <a:gd name="T2" fmla="*/ 27 w 27"/>
                  <a:gd name="T3" fmla="*/ 0 h 63"/>
                  <a:gd name="T4" fmla="*/ 19 w 27"/>
                  <a:gd name="T5" fmla="*/ 0 h 63"/>
                  <a:gd name="T6" fmla="*/ 11 w 27"/>
                  <a:gd name="T7" fmla="*/ 6 h 63"/>
                  <a:gd name="T8" fmla="*/ 0 w 27"/>
                  <a:gd name="T9" fmla="*/ 10 h 63"/>
                  <a:gd name="T10" fmla="*/ 0 w 27"/>
                  <a:gd name="T11" fmla="*/ 21 h 63"/>
                  <a:gd name="T12" fmla="*/ 4 w 27"/>
                  <a:gd name="T13" fmla="*/ 21 h 63"/>
                  <a:gd name="T14" fmla="*/ 8 w 27"/>
                  <a:gd name="T15" fmla="*/ 19 h 63"/>
                  <a:gd name="T16" fmla="*/ 11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1" y="6"/>
                    </a:cubicBezTo>
                    <a:cubicBezTo>
                      <a:pt x="7" y="7"/>
                      <a:pt x="4" y="9"/>
                      <a:pt x="0" y="10"/>
                    </a:cubicBezTo>
                    <a:cubicBezTo>
                      <a:pt x="0" y="10"/>
                      <a:pt x="0" y="10"/>
                      <a:pt x="0" y="21"/>
                    </a:cubicBezTo>
                    <a:cubicBezTo>
                      <a:pt x="1" y="21"/>
                      <a:pt x="2" y="21"/>
                      <a:pt x="4" y="21"/>
                    </a:cubicBezTo>
                    <a:cubicBezTo>
                      <a:pt x="5" y="20"/>
                      <a:pt x="6" y="20"/>
                      <a:pt x="8" y="19"/>
                    </a:cubicBezTo>
                    <a:cubicBezTo>
                      <a:pt x="9" y="19"/>
                      <a:pt x="10" y="18"/>
                      <a:pt x="11" y="17"/>
                    </a:cubicBezTo>
                    <a:cubicBezTo>
                      <a:pt x="12" y="17"/>
                      <a:pt x="13"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8" name="Freeform 305"/>
              <p:cNvSpPr>
                <a:spLocks/>
              </p:cNvSpPr>
              <p:nvPr/>
            </p:nvSpPr>
            <p:spPr bwMode="auto">
              <a:xfrm>
                <a:off x="656330" y="5982432"/>
                <a:ext cx="52154" cy="121621"/>
              </a:xfrm>
              <a:custGeom>
                <a:avLst/>
                <a:gdLst>
                  <a:gd name="T0" fmla="*/ 27 w 27"/>
                  <a:gd name="T1" fmla="*/ 0 h 63"/>
                  <a:gd name="T2" fmla="*/ 18 w 27"/>
                  <a:gd name="T3" fmla="*/ 0 h 63"/>
                  <a:gd name="T4" fmla="*/ 10 w 27"/>
                  <a:gd name="T5" fmla="*/ 6 h 63"/>
                  <a:gd name="T6" fmla="*/ 0 w 27"/>
                  <a:gd name="T7" fmla="*/ 10 h 63"/>
                  <a:gd name="T8" fmla="*/ 0 w 27"/>
                  <a:gd name="T9" fmla="*/ 21 h 63"/>
                  <a:gd name="T10" fmla="*/ 3 w 27"/>
                  <a:gd name="T11" fmla="*/ 21 h 63"/>
                  <a:gd name="T12" fmla="*/ 7 w 27"/>
                  <a:gd name="T13" fmla="*/ 19 h 63"/>
                  <a:gd name="T14" fmla="*/ 10 w 27"/>
                  <a:gd name="T15" fmla="*/ 17 h 63"/>
                  <a:gd name="T16" fmla="*/ 13 w 27"/>
                  <a:gd name="T17" fmla="*/ 15 h 63"/>
                  <a:gd name="T18" fmla="*/ 13 w 27"/>
                  <a:gd name="T19" fmla="*/ 63 h 63"/>
                  <a:gd name="T20" fmla="*/ 27 w 27"/>
                  <a:gd name="T21" fmla="*/ 63 h 63"/>
                  <a:gd name="T22" fmla="*/ 27 w 27"/>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0"/>
                    </a:moveTo>
                    <a:cubicBezTo>
                      <a:pt x="18" y="0"/>
                      <a:pt x="18" y="0"/>
                      <a:pt x="18" y="0"/>
                    </a:cubicBezTo>
                    <a:cubicBezTo>
                      <a:pt x="16" y="2"/>
                      <a:pt x="13" y="4"/>
                      <a:pt x="10" y="6"/>
                    </a:cubicBezTo>
                    <a:cubicBezTo>
                      <a:pt x="6" y="7"/>
                      <a:pt x="3" y="9"/>
                      <a:pt x="0" y="10"/>
                    </a:cubicBezTo>
                    <a:cubicBezTo>
                      <a:pt x="0" y="10"/>
                      <a:pt x="0" y="10"/>
                      <a:pt x="0" y="21"/>
                    </a:cubicBezTo>
                    <a:cubicBezTo>
                      <a:pt x="1" y="21"/>
                      <a:pt x="2" y="21"/>
                      <a:pt x="3" y="21"/>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89" name="Freeform 306"/>
              <p:cNvSpPr>
                <a:spLocks/>
              </p:cNvSpPr>
              <p:nvPr/>
            </p:nvSpPr>
            <p:spPr bwMode="auto">
              <a:xfrm>
                <a:off x="735375" y="5982432"/>
                <a:ext cx="52154" cy="121621"/>
              </a:xfrm>
              <a:custGeom>
                <a:avLst/>
                <a:gdLst>
                  <a:gd name="T0" fmla="*/ 27 w 27"/>
                  <a:gd name="T1" fmla="*/ 63 h 63"/>
                  <a:gd name="T2" fmla="*/ 27 w 27"/>
                  <a:gd name="T3" fmla="*/ 0 h 63"/>
                  <a:gd name="T4" fmla="*/ 19 w 27"/>
                  <a:gd name="T5" fmla="*/ 0 h 63"/>
                  <a:gd name="T6" fmla="*/ 10 w 27"/>
                  <a:gd name="T7" fmla="*/ 6 h 63"/>
                  <a:gd name="T8" fmla="*/ 0 w 27"/>
                  <a:gd name="T9" fmla="*/ 10 h 63"/>
                  <a:gd name="T10" fmla="*/ 0 w 27"/>
                  <a:gd name="T11" fmla="*/ 21 h 63"/>
                  <a:gd name="T12" fmla="*/ 4 w 27"/>
                  <a:gd name="T13" fmla="*/ 21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0" name="Freeform 307"/>
              <p:cNvSpPr>
                <a:spLocks noEditPoints="1"/>
              </p:cNvSpPr>
              <p:nvPr/>
            </p:nvSpPr>
            <p:spPr bwMode="auto">
              <a:xfrm>
                <a:off x="814422" y="5982432"/>
                <a:ext cx="84750" cy="124886"/>
              </a:xfrm>
              <a:custGeom>
                <a:avLst/>
                <a:gdLst>
                  <a:gd name="T0" fmla="*/ 39 w 44"/>
                  <a:gd name="T1" fmla="*/ 56 h 65"/>
                  <a:gd name="T2" fmla="*/ 44 w 44"/>
                  <a:gd name="T3" fmla="*/ 32 h 65"/>
                  <a:gd name="T4" fmla="*/ 23 w 44"/>
                  <a:gd name="T5" fmla="*/ 0 h 65"/>
                  <a:gd name="T6" fmla="*/ 6 w 44"/>
                  <a:gd name="T7" fmla="*/ 9 h 65"/>
                  <a:gd name="T8" fmla="*/ 0 w 44"/>
                  <a:gd name="T9" fmla="*/ 33 h 65"/>
                  <a:gd name="T10" fmla="*/ 22 w 44"/>
                  <a:gd name="T11" fmla="*/ 65 h 65"/>
                  <a:gd name="T12" fmla="*/ 39 w 44"/>
                  <a:gd name="T13" fmla="*/ 56 h 65"/>
                  <a:gd name="T14" fmla="*/ 22 w 44"/>
                  <a:gd name="T15" fmla="*/ 54 h 65"/>
                  <a:gd name="T16" fmla="*/ 14 w 44"/>
                  <a:gd name="T17" fmla="*/ 33 h 65"/>
                  <a:gd name="T18" fmla="*/ 22 w 44"/>
                  <a:gd name="T19" fmla="*/ 11 h 65"/>
                  <a:gd name="T20" fmla="*/ 31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39" y="56"/>
                    </a:moveTo>
                    <a:cubicBezTo>
                      <a:pt x="43" y="51"/>
                      <a:pt x="44" y="43"/>
                      <a:pt x="44" y="32"/>
                    </a:cubicBezTo>
                    <a:cubicBezTo>
                      <a:pt x="44" y="11"/>
                      <a:pt x="38" y="0"/>
                      <a:pt x="23" y="0"/>
                    </a:cubicBezTo>
                    <a:cubicBezTo>
                      <a:pt x="16" y="0"/>
                      <a:pt x="10" y="3"/>
                      <a:pt x="6" y="9"/>
                    </a:cubicBezTo>
                    <a:cubicBezTo>
                      <a:pt x="2" y="15"/>
                      <a:pt x="0" y="22"/>
                      <a:pt x="0" y="33"/>
                    </a:cubicBezTo>
                    <a:cubicBezTo>
                      <a:pt x="0" y="54"/>
                      <a:pt x="8" y="65"/>
                      <a:pt x="22" y="65"/>
                    </a:cubicBezTo>
                    <a:cubicBezTo>
                      <a:pt x="30" y="65"/>
                      <a:pt x="35" y="62"/>
                      <a:pt x="39" y="56"/>
                    </a:cubicBezTo>
                    <a:close/>
                    <a:moveTo>
                      <a:pt x="22" y="54"/>
                    </a:moveTo>
                    <a:cubicBezTo>
                      <a:pt x="17" y="54"/>
                      <a:pt x="14" y="47"/>
                      <a:pt x="14" y="33"/>
                    </a:cubicBezTo>
                    <a:cubicBezTo>
                      <a:pt x="14" y="19"/>
                      <a:pt x="17" y="11"/>
                      <a:pt x="22" y="11"/>
                    </a:cubicBezTo>
                    <a:cubicBezTo>
                      <a:pt x="28" y="11"/>
                      <a:pt x="31" y="18"/>
                      <a:pt x="31" y="32"/>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1" name="Freeform 308"/>
              <p:cNvSpPr>
                <a:spLocks noEditPoints="1"/>
              </p:cNvSpPr>
              <p:nvPr/>
            </p:nvSpPr>
            <p:spPr bwMode="auto">
              <a:xfrm>
                <a:off x="927694" y="5982432"/>
                <a:ext cx="87195" cy="124886"/>
              </a:xfrm>
              <a:custGeom>
                <a:avLst/>
                <a:gdLst>
                  <a:gd name="T0" fmla="*/ 22 w 45"/>
                  <a:gd name="T1" fmla="*/ 65 h 65"/>
                  <a:gd name="T2" fmla="*/ 39 w 45"/>
                  <a:gd name="T3" fmla="*/ 56 h 65"/>
                  <a:gd name="T4" fmla="*/ 45 w 45"/>
                  <a:gd name="T5" fmla="*/ 32 h 65"/>
                  <a:gd name="T6" fmla="*/ 23 w 45"/>
                  <a:gd name="T7" fmla="*/ 0 h 65"/>
                  <a:gd name="T8" fmla="*/ 6 w 45"/>
                  <a:gd name="T9" fmla="*/ 9 h 65"/>
                  <a:gd name="T10" fmla="*/ 0 w 45"/>
                  <a:gd name="T11" fmla="*/ 33 h 65"/>
                  <a:gd name="T12" fmla="*/ 22 w 45"/>
                  <a:gd name="T13" fmla="*/ 65 h 65"/>
                  <a:gd name="T14" fmla="*/ 22 w 45"/>
                  <a:gd name="T15" fmla="*/ 11 h 65"/>
                  <a:gd name="T16" fmla="*/ 31 w 45"/>
                  <a:gd name="T17" fmla="*/ 32 h 65"/>
                  <a:gd name="T18" fmla="*/ 22 w 45"/>
                  <a:gd name="T19" fmla="*/ 54 h 65"/>
                  <a:gd name="T20" fmla="*/ 14 w 45"/>
                  <a:gd name="T21" fmla="*/ 33 h 65"/>
                  <a:gd name="T22" fmla="*/ 22 w 45"/>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2" y="65"/>
                    </a:moveTo>
                    <a:cubicBezTo>
                      <a:pt x="30" y="65"/>
                      <a:pt x="35" y="62"/>
                      <a:pt x="39" y="56"/>
                    </a:cubicBezTo>
                    <a:cubicBezTo>
                      <a:pt x="43" y="51"/>
                      <a:pt x="45" y="43"/>
                      <a:pt x="45" y="32"/>
                    </a:cubicBezTo>
                    <a:cubicBezTo>
                      <a:pt x="45" y="11"/>
                      <a:pt x="38" y="0"/>
                      <a:pt x="23" y="0"/>
                    </a:cubicBezTo>
                    <a:cubicBezTo>
                      <a:pt x="16" y="0"/>
                      <a:pt x="10" y="3"/>
                      <a:pt x="6" y="9"/>
                    </a:cubicBezTo>
                    <a:cubicBezTo>
                      <a:pt x="2" y="15"/>
                      <a:pt x="0" y="22"/>
                      <a:pt x="0" y="33"/>
                    </a:cubicBezTo>
                    <a:cubicBezTo>
                      <a:pt x="0" y="54"/>
                      <a:pt x="8" y="65"/>
                      <a:pt x="22" y="65"/>
                    </a:cubicBezTo>
                    <a:close/>
                    <a:moveTo>
                      <a:pt x="22" y="11"/>
                    </a:moveTo>
                    <a:cubicBezTo>
                      <a:pt x="28" y="11"/>
                      <a:pt x="31" y="18"/>
                      <a:pt x="31" y="32"/>
                    </a:cubicBezTo>
                    <a:cubicBezTo>
                      <a:pt x="31" y="47"/>
                      <a:pt x="28" y="54"/>
                      <a:pt x="22" y="54"/>
                    </a:cubicBezTo>
                    <a:cubicBezTo>
                      <a:pt x="17" y="54"/>
                      <a:pt x="14" y="47"/>
                      <a:pt x="14" y="33"/>
                    </a:cubicBezTo>
                    <a:cubicBezTo>
                      <a:pt x="14" y="19"/>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2" name="Freeform 309"/>
              <p:cNvSpPr>
                <a:spLocks/>
              </p:cNvSpPr>
              <p:nvPr/>
            </p:nvSpPr>
            <p:spPr bwMode="auto">
              <a:xfrm>
                <a:off x="1041781" y="5982432"/>
                <a:ext cx="52154" cy="121621"/>
              </a:xfrm>
              <a:custGeom>
                <a:avLst/>
                <a:gdLst>
                  <a:gd name="T0" fmla="*/ 27 w 27"/>
                  <a:gd name="T1" fmla="*/ 63 h 63"/>
                  <a:gd name="T2" fmla="*/ 27 w 27"/>
                  <a:gd name="T3" fmla="*/ 0 h 63"/>
                  <a:gd name="T4" fmla="*/ 19 w 27"/>
                  <a:gd name="T5" fmla="*/ 0 h 63"/>
                  <a:gd name="T6" fmla="*/ 10 w 27"/>
                  <a:gd name="T7" fmla="*/ 6 h 63"/>
                  <a:gd name="T8" fmla="*/ 0 w 27"/>
                  <a:gd name="T9" fmla="*/ 10 h 63"/>
                  <a:gd name="T10" fmla="*/ 0 w 27"/>
                  <a:gd name="T11" fmla="*/ 21 h 63"/>
                  <a:gd name="T12" fmla="*/ 4 w 27"/>
                  <a:gd name="T13" fmla="*/ 21 h 63"/>
                  <a:gd name="T14" fmla="*/ 8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ubicBezTo>
                      <a:pt x="9" y="19"/>
                      <a:pt x="10"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3" name="Freeform 310"/>
              <p:cNvSpPr>
                <a:spLocks/>
              </p:cNvSpPr>
              <p:nvPr/>
            </p:nvSpPr>
            <p:spPr bwMode="auto">
              <a:xfrm>
                <a:off x="1123272" y="5982432"/>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10 h 63"/>
                  <a:gd name="T10" fmla="*/ 0 w 26"/>
                  <a:gd name="T11" fmla="*/ 21 h 63"/>
                  <a:gd name="T12" fmla="*/ 3 w 26"/>
                  <a:gd name="T13" fmla="*/ 21 h 63"/>
                  <a:gd name="T14" fmla="*/ 7 w 26"/>
                  <a:gd name="T15" fmla="*/ 19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6"/>
                    </a:cubicBezTo>
                    <a:cubicBezTo>
                      <a:pt x="6" y="7"/>
                      <a:pt x="3" y="9"/>
                      <a:pt x="0" y="10"/>
                    </a:cubicBezTo>
                    <a:cubicBezTo>
                      <a:pt x="0" y="10"/>
                      <a:pt x="0" y="10"/>
                      <a:pt x="0" y="21"/>
                    </a:cubicBezTo>
                    <a:cubicBezTo>
                      <a:pt x="1" y="21"/>
                      <a:pt x="2" y="21"/>
                      <a:pt x="3" y="21"/>
                    </a:cubicBezTo>
                    <a:cubicBezTo>
                      <a:pt x="4" y="20"/>
                      <a:pt x="5" y="20"/>
                      <a:pt x="7" y="19"/>
                    </a:cubicBezTo>
                    <a:cubicBezTo>
                      <a:pt x="8" y="19"/>
                      <a:pt x="9" y="18"/>
                      <a:pt x="10" y="17"/>
                    </a:cubicBezTo>
                    <a:cubicBezTo>
                      <a:pt x="11" y="17"/>
                      <a:pt x="12" y="16"/>
                      <a:pt x="12" y="15"/>
                    </a:cubicBezTo>
                    <a:cubicBezTo>
                      <a:pt x="12" y="15"/>
                      <a:pt x="12" y="15"/>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4" name="Freeform 311"/>
              <p:cNvSpPr>
                <a:spLocks/>
              </p:cNvSpPr>
              <p:nvPr/>
            </p:nvSpPr>
            <p:spPr bwMode="auto">
              <a:xfrm>
                <a:off x="1202318" y="5982432"/>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10 h 63"/>
                  <a:gd name="T10" fmla="*/ 0 w 26"/>
                  <a:gd name="T11" fmla="*/ 21 h 63"/>
                  <a:gd name="T12" fmla="*/ 4 w 26"/>
                  <a:gd name="T13" fmla="*/ 21 h 63"/>
                  <a:gd name="T14" fmla="*/ 7 w 26"/>
                  <a:gd name="T15" fmla="*/ 19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6"/>
                    </a:cubicBezTo>
                    <a:cubicBezTo>
                      <a:pt x="6" y="7"/>
                      <a:pt x="4" y="9"/>
                      <a:pt x="0" y="10"/>
                    </a:cubicBezTo>
                    <a:cubicBezTo>
                      <a:pt x="0" y="10"/>
                      <a:pt x="0" y="10"/>
                      <a:pt x="0" y="21"/>
                    </a:cubicBezTo>
                    <a:cubicBezTo>
                      <a:pt x="1" y="21"/>
                      <a:pt x="2" y="21"/>
                      <a:pt x="4" y="21"/>
                    </a:cubicBezTo>
                    <a:cubicBezTo>
                      <a:pt x="5" y="20"/>
                      <a:pt x="5" y="20"/>
                      <a:pt x="7" y="19"/>
                    </a:cubicBezTo>
                    <a:cubicBezTo>
                      <a:pt x="8" y="19"/>
                      <a:pt x="9" y="18"/>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5" name="Freeform 312"/>
              <p:cNvSpPr>
                <a:spLocks noEditPoints="1"/>
              </p:cNvSpPr>
              <p:nvPr/>
            </p:nvSpPr>
            <p:spPr bwMode="auto">
              <a:xfrm>
                <a:off x="1281364" y="5982432"/>
                <a:ext cx="84750" cy="124886"/>
              </a:xfrm>
              <a:custGeom>
                <a:avLst/>
                <a:gdLst>
                  <a:gd name="T0" fmla="*/ 23 w 44"/>
                  <a:gd name="T1" fmla="*/ 0 h 65"/>
                  <a:gd name="T2" fmla="*/ 6 w 44"/>
                  <a:gd name="T3" fmla="*/ 9 h 65"/>
                  <a:gd name="T4" fmla="*/ 0 w 44"/>
                  <a:gd name="T5" fmla="*/ 33 h 65"/>
                  <a:gd name="T6" fmla="*/ 22 w 44"/>
                  <a:gd name="T7" fmla="*/ 65 h 65"/>
                  <a:gd name="T8" fmla="*/ 39 w 44"/>
                  <a:gd name="T9" fmla="*/ 56 h 65"/>
                  <a:gd name="T10" fmla="*/ 44 w 44"/>
                  <a:gd name="T11" fmla="*/ 32 h 65"/>
                  <a:gd name="T12" fmla="*/ 23 w 44"/>
                  <a:gd name="T13" fmla="*/ 0 h 65"/>
                  <a:gd name="T14" fmla="*/ 22 w 44"/>
                  <a:gd name="T15" fmla="*/ 54 h 65"/>
                  <a:gd name="T16" fmla="*/ 14 w 44"/>
                  <a:gd name="T17" fmla="*/ 33 h 65"/>
                  <a:gd name="T18" fmla="*/ 22 w 44"/>
                  <a:gd name="T19" fmla="*/ 11 h 65"/>
                  <a:gd name="T20" fmla="*/ 31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3" y="0"/>
                    </a:moveTo>
                    <a:cubicBezTo>
                      <a:pt x="16" y="0"/>
                      <a:pt x="9" y="3"/>
                      <a:pt x="6" y="9"/>
                    </a:cubicBezTo>
                    <a:cubicBezTo>
                      <a:pt x="2" y="15"/>
                      <a:pt x="0" y="22"/>
                      <a:pt x="0" y="33"/>
                    </a:cubicBezTo>
                    <a:cubicBezTo>
                      <a:pt x="0" y="54"/>
                      <a:pt x="8" y="65"/>
                      <a:pt x="22" y="65"/>
                    </a:cubicBezTo>
                    <a:cubicBezTo>
                      <a:pt x="30" y="65"/>
                      <a:pt x="35" y="62"/>
                      <a:pt x="39" y="56"/>
                    </a:cubicBezTo>
                    <a:cubicBezTo>
                      <a:pt x="43" y="51"/>
                      <a:pt x="44" y="43"/>
                      <a:pt x="44" y="32"/>
                    </a:cubicBezTo>
                    <a:cubicBezTo>
                      <a:pt x="44" y="11"/>
                      <a:pt x="38" y="0"/>
                      <a:pt x="23" y="0"/>
                    </a:cubicBezTo>
                    <a:close/>
                    <a:moveTo>
                      <a:pt x="22" y="54"/>
                    </a:moveTo>
                    <a:cubicBezTo>
                      <a:pt x="17" y="54"/>
                      <a:pt x="14" y="47"/>
                      <a:pt x="14" y="33"/>
                    </a:cubicBezTo>
                    <a:cubicBezTo>
                      <a:pt x="14" y="19"/>
                      <a:pt x="17" y="11"/>
                      <a:pt x="22" y="11"/>
                    </a:cubicBezTo>
                    <a:cubicBezTo>
                      <a:pt x="28" y="11"/>
                      <a:pt x="31" y="18"/>
                      <a:pt x="31" y="32"/>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6" name="Freeform 313"/>
              <p:cNvSpPr>
                <a:spLocks/>
              </p:cNvSpPr>
              <p:nvPr/>
            </p:nvSpPr>
            <p:spPr bwMode="auto">
              <a:xfrm>
                <a:off x="1394637" y="5982432"/>
                <a:ext cx="52154" cy="121621"/>
              </a:xfrm>
              <a:custGeom>
                <a:avLst/>
                <a:gdLst>
                  <a:gd name="T0" fmla="*/ 27 w 27"/>
                  <a:gd name="T1" fmla="*/ 0 h 63"/>
                  <a:gd name="T2" fmla="*/ 18 w 27"/>
                  <a:gd name="T3" fmla="*/ 0 h 63"/>
                  <a:gd name="T4" fmla="*/ 10 w 27"/>
                  <a:gd name="T5" fmla="*/ 6 h 63"/>
                  <a:gd name="T6" fmla="*/ 0 w 27"/>
                  <a:gd name="T7" fmla="*/ 10 h 63"/>
                  <a:gd name="T8" fmla="*/ 0 w 27"/>
                  <a:gd name="T9" fmla="*/ 21 h 63"/>
                  <a:gd name="T10" fmla="*/ 4 w 27"/>
                  <a:gd name="T11" fmla="*/ 21 h 63"/>
                  <a:gd name="T12" fmla="*/ 8 w 27"/>
                  <a:gd name="T13" fmla="*/ 19 h 63"/>
                  <a:gd name="T14" fmla="*/ 10 w 27"/>
                  <a:gd name="T15" fmla="*/ 17 h 63"/>
                  <a:gd name="T16" fmla="*/ 13 w 27"/>
                  <a:gd name="T17" fmla="*/ 15 h 63"/>
                  <a:gd name="T18" fmla="*/ 13 w 27"/>
                  <a:gd name="T19" fmla="*/ 63 h 63"/>
                  <a:gd name="T20" fmla="*/ 27 w 27"/>
                  <a:gd name="T21" fmla="*/ 63 h 63"/>
                  <a:gd name="T22" fmla="*/ 27 w 27"/>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0"/>
                    </a:moveTo>
                    <a:cubicBezTo>
                      <a:pt x="18" y="0"/>
                      <a:pt x="18" y="0"/>
                      <a:pt x="18"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7" name="Freeform 314"/>
              <p:cNvSpPr>
                <a:spLocks noEditPoints="1"/>
              </p:cNvSpPr>
              <p:nvPr/>
            </p:nvSpPr>
            <p:spPr bwMode="auto">
              <a:xfrm>
                <a:off x="1476128" y="5982432"/>
                <a:ext cx="84750" cy="124886"/>
              </a:xfrm>
              <a:custGeom>
                <a:avLst/>
                <a:gdLst>
                  <a:gd name="T0" fmla="*/ 38 w 44"/>
                  <a:gd name="T1" fmla="*/ 56 h 65"/>
                  <a:gd name="T2" fmla="*/ 44 w 44"/>
                  <a:gd name="T3" fmla="*/ 32 h 65"/>
                  <a:gd name="T4" fmla="*/ 23 w 44"/>
                  <a:gd name="T5" fmla="*/ 0 h 65"/>
                  <a:gd name="T6" fmla="*/ 5 w 44"/>
                  <a:gd name="T7" fmla="*/ 9 h 65"/>
                  <a:gd name="T8" fmla="*/ 0 w 44"/>
                  <a:gd name="T9" fmla="*/ 33 h 65"/>
                  <a:gd name="T10" fmla="*/ 22 w 44"/>
                  <a:gd name="T11" fmla="*/ 65 h 65"/>
                  <a:gd name="T12" fmla="*/ 38 w 44"/>
                  <a:gd name="T13" fmla="*/ 56 h 65"/>
                  <a:gd name="T14" fmla="*/ 22 w 44"/>
                  <a:gd name="T15" fmla="*/ 54 h 65"/>
                  <a:gd name="T16" fmla="*/ 13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38" y="56"/>
                    </a:moveTo>
                    <a:cubicBezTo>
                      <a:pt x="42" y="51"/>
                      <a:pt x="44" y="43"/>
                      <a:pt x="44" y="32"/>
                    </a:cubicBezTo>
                    <a:cubicBezTo>
                      <a:pt x="44" y="11"/>
                      <a:pt x="37" y="0"/>
                      <a:pt x="23" y="0"/>
                    </a:cubicBezTo>
                    <a:cubicBezTo>
                      <a:pt x="15" y="0"/>
                      <a:pt x="9" y="3"/>
                      <a:pt x="5" y="9"/>
                    </a:cubicBezTo>
                    <a:cubicBezTo>
                      <a:pt x="1" y="15"/>
                      <a:pt x="0" y="22"/>
                      <a:pt x="0" y="33"/>
                    </a:cubicBezTo>
                    <a:cubicBezTo>
                      <a:pt x="0" y="54"/>
                      <a:pt x="7" y="65"/>
                      <a:pt x="22" y="65"/>
                    </a:cubicBezTo>
                    <a:cubicBezTo>
                      <a:pt x="29" y="65"/>
                      <a:pt x="35" y="62"/>
                      <a:pt x="38" y="56"/>
                    </a:cubicBezTo>
                    <a:close/>
                    <a:moveTo>
                      <a:pt x="22" y="54"/>
                    </a:moveTo>
                    <a:cubicBezTo>
                      <a:pt x="16" y="54"/>
                      <a:pt x="13" y="47"/>
                      <a:pt x="13" y="33"/>
                    </a:cubicBezTo>
                    <a:cubicBezTo>
                      <a:pt x="13" y="19"/>
                      <a:pt x="16" y="11"/>
                      <a:pt x="22" y="11"/>
                    </a:cubicBezTo>
                    <a:cubicBezTo>
                      <a:pt x="27" y="11"/>
                      <a:pt x="30" y="18"/>
                      <a:pt x="30" y="32"/>
                    </a:cubicBezTo>
                    <a:cubicBezTo>
                      <a:pt x="30" y="47"/>
                      <a:pt x="27"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8" name="Freeform 315"/>
              <p:cNvSpPr>
                <a:spLocks/>
              </p:cNvSpPr>
              <p:nvPr/>
            </p:nvSpPr>
            <p:spPr bwMode="auto">
              <a:xfrm>
                <a:off x="1590215" y="5982432"/>
                <a:ext cx="49710" cy="121621"/>
              </a:xfrm>
              <a:custGeom>
                <a:avLst/>
                <a:gdLst>
                  <a:gd name="T0" fmla="*/ 26 w 26"/>
                  <a:gd name="T1" fmla="*/ 0 h 63"/>
                  <a:gd name="T2" fmla="*/ 18 w 26"/>
                  <a:gd name="T3" fmla="*/ 0 h 63"/>
                  <a:gd name="T4" fmla="*/ 10 w 26"/>
                  <a:gd name="T5" fmla="*/ 6 h 63"/>
                  <a:gd name="T6" fmla="*/ 0 w 26"/>
                  <a:gd name="T7" fmla="*/ 10 h 63"/>
                  <a:gd name="T8" fmla="*/ 0 w 26"/>
                  <a:gd name="T9" fmla="*/ 21 h 63"/>
                  <a:gd name="T10" fmla="*/ 3 w 26"/>
                  <a:gd name="T11" fmla="*/ 21 h 63"/>
                  <a:gd name="T12" fmla="*/ 7 w 26"/>
                  <a:gd name="T13" fmla="*/ 19 h 63"/>
                  <a:gd name="T14" fmla="*/ 10 w 26"/>
                  <a:gd name="T15" fmla="*/ 17 h 63"/>
                  <a:gd name="T16" fmla="*/ 12 w 26"/>
                  <a:gd name="T17" fmla="*/ 15 h 63"/>
                  <a:gd name="T18" fmla="*/ 12 w 26"/>
                  <a:gd name="T19" fmla="*/ 63 h 63"/>
                  <a:gd name="T20" fmla="*/ 26 w 26"/>
                  <a:gd name="T21" fmla="*/ 63 h 63"/>
                  <a:gd name="T22" fmla="*/ 26 w 2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0"/>
                    </a:moveTo>
                    <a:cubicBezTo>
                      <a:pt x="18" y="0"/>
                      <a:pt x="18" y="0"/>
                      <a:pt x="18" y="0"/>
                    </a:cubicBezTo>
                    <a:cubicBezTo>
                      <a:pt x="15" y="2"/>
                      <a:pt x="12" y="4"/>
                      <a:pt x="10" y="6"/>
                    </a:cubicBezTo>
                    <a:cubicBezTo>
                      <a:pt x="6" y="7"/>
                      <a:pt x="3" y="9"/>
                      <a:pt x="0" y="10"/>
                    </a:cubicBezTo>
                    <a:cubicBezTo>
                      <a:pt x="0" y="10"/>
                      <a:pt x="0" y="10"/>
                      <a:pt x="0" y="21"/>
                    </a:cubicBezTo>
                    <a:cubicBezTo>
                      <a:pt x="1" y="21"/>
                      <a:pt x="1" y="21"/>
                      <a:pt x="3" y="21"/>
                    </a:cubicBezTo>
                    <a:cubicBezTo>
                      <a:pt x="4" y="20"/>
                      <a:pt x="5" y="20"/>
                      <a:pt x="7" y="19"/>
                    </a:cubicBezTo>
                    <a:cubicBezTo>
                      <a:pt x="8" y="19"/>
                      <a:pt x="9" y="18"/>
                      <a:pt x="10" y="17"/>
                    </a:cubicBezTo>
                    <a:cubicBezTo>
                      <a:pt x="11" y="17"/>
                      <a:pt x="11" y="16"/>
                      <a:pt x="12" y="15"/>
                    </a:cubicBezTo>
                    <a:cubicBezTo>
                      <a:pt x="12" y="15"/>
                      <a:pt x="12" y="15"/>
                      <a:pt x="12" y="63"/>
                    </a:cubicBezTo>
                    <a:cubicBezTo>
                      <a:pt x="12" y="63"/>
                      <a:pt x="12" y="63"/>
                      <a:pt x="26" y="63"/>
                    </a:cubicBezTo>
                    <a:cubicBezTo>
                      <a:pt x="26" y="63"/>
                      <a:pt x="26" y="63"/>
                      <a:pt x="26"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199" name="Freeform 316"/>
              <p:cNvSpPr>
                <a:spLocks noEditPoints="1"/>
              </p:cNvSpPr>
              <p:nvPr/>
            </p:nvSpPr>
            <p:spPr bwMode="auto">
              <a:xfrm>
                <a:off x="1669261" y="5982432"/>
                <a:ext cx="84750" cy="124886"/>
              </a:xfrm>
              <a:custGeom>
                <a:avLst/>
                <a:gdLst>
                  <a:gd name="T0" fmla="*/ 39 w 44"/>
                  <a:gd name="T1" fmla="*/ 56 h 65"/>
                  <a:gd name="T2" fmla="*/ 44 w 44"/>
                  <a:gd name="T3" fmla="*/ 32 h 65"/>
                  <a:gd name="T4" fmla="*/ 23 w 44"/>
                  <a:gd name="T5" fmla="*/ 0 h 65"/>
                  <a:gd name="T6" fmla="*/ 5 w 44"/>
                  <a:gd name="T7" fmla="*/ 9 h 65"/>
                  <a:gd name="T8" fmla="*/ 0 w 44"/>
                  <a:gd name="T9" fmla="*/ 33 h 65"/>
                  <a:gd name="T10" fmla="*/ 22 w 44"/>
                  <a:gd name="T11" fmla="*/ 65 h 65"/>
                  <a:gd name="T12" fmla="*/ 39 w 44"/>
                  <a:gd name="T13" fmla="*/ 56 h 65"/>
                  <a:gd name="T14" fmla="*/ 22 w 44"/>
                  <a:gd name="T15" fmla="*/ 54 h 65"/>
                  <a:gd name="T16" fmla="*/ 14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39" y="56"/>
                    </a:moveTo>
                    <a:cubicBezTo>
                      <a:pt x="42" y="51"/>
                      <a:pt x="44" y="43"/>
                      <a:pt x="44" y="32"/>
                    </a:cubicBezTo>
                    <a:cubicBezTo>
                      <a:pt x="44" y="11"/>
                      <a:pt x="38" y="0"/>
                      <a:pt x="23" y="0"/>
                    </a:cubicBezTo>
                    <a:cubicBezTo>
                      <a:pt x="16" y="0"/>
                      <a:pt x="9" y="3"/>
                      <a:pt x="5" y="9"/>
                    </a:cubicBezTo>
                    <a:cubicBezTo>
                      <a:pt x="2" y="15"/>
                      <a:pt x="0" y="22"/>
                      <a:pt x="0" y="33"/>
                    </a:cubicBezTo>
                    <a:cubicBezTo>
                      <a:pt x="0" y="54"/>
                      <a:pt x="7" y="65"/>
                      <a:pt x="22" y="65"/>
                    </a:cubicBezTo>
                    <a:cubicBezTo>
                      <a:pt x="29" y="65"/>
                      <a:pt x="35" y="62"/>
                      <a:pt x="39" y="56"/>
                    </a:cubicBezTo>
                    <a:close/>
                    <a:moveTo>
                      <a:pt x="22" y="54"/>
                    </a:moveTo>
                    <a:cubicBezTo>
                      <a:pt x="16" y="54"/>
                      <a:pt x="14" y="47"/>
                      <a:pt x="14" y="33"/>
                    </a:cubicBezTo>
                    <a:cubicBezTo>
                      <a:pt x="14" y="19"/>
                      <a:pt x="16" y="11"/>
                      <a:pt x="22" y="11"/>
                    </a:cubicBezTo>
                    <a:cubicBezTo>
                      <a:pt x="27" y="11"/>
                      <a:pt x="30" y="18"/>
                      <a:pt x="30" y="32"/>
                    </a:cubicBezTo>
                    <a:cubicBezTo>
                      <a:pt x="30" y="47"/>
                      <a:pt x="27"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0" name="Freeform 317"/>
              <p:cNvSpPr>
                <a:spLocks noEditPoints="1"/>
              </p:cNvSpPr>
              <p:nvPr/>
            </p:nvSpPr>
            <p:spPr bwMode="auto">
              <a:xfrm>
                <a:off x="1782533" y="5982432"/>
                <a:ext cx="85566" cy="124886"/>
              </a:xfrm>
              <a:custGeom>
                <a:avLst/>
                <a:gdLst>
                  <a:gd name="T0" fmla="*/ 22 w 44"/>
                  <a:gd name="T1" fmla="*/ 65 h 65"/>
                  <a:gd name="T2" fmla="*/ 39 w 44"/>
                  <a:gd name="T3" fmla="*/ 56 h 65"/>
                  <a:gd name="T4" fmla="*/ 44 w 44"/>
                  <a:gd name="T5" fmla="*/ 32 h 65"/>
                  <a:gd name="T6" fmla="*/ 23 w 44"/>
                  <a:gd name="T7" fmla="*/ 0 h 65"/>
                  <a:gd name="T8" fmla="*/ 5 w 44"/>
                  <a:gd name="T9" fmla="*/ 9 h 65"/>
                  <a:gd name="T10" fmla="*/ 0 w 44"/>
                  <a:gd name="T11" fmla="*/ 33 h 65"/>
                  <a:gd name="T12" fmla="*/ 22 w 44"/>
                  <a:gd name="T13" fmla="*/ 65 h 65"/>
                  <a:gd name="T14" fmla="*/ 22 w 44"/>
                  <a:gd name="T15" fmla="*/ 11 h 65"/>
                  <a:gd name="T16" fmla="*/ 30 w 44"/>
                  <a:gd name="T17" fmla="*/ 32 h 65"/>
                  <a:gd name="T18" fmla="*/ 22 w 44"/>
                  <a:gd name="T19" fmla="*/ 54 h 65"/>
                  <a:gd name="T20" fmla="*/ 14 w 44"/>
                  <a:gd name="T21" fmla="*/ 33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29" y="65"/>
                      <a:pt x="35" y="62"/>
                      <a:pt x="39" y="56"/>
                    </a:cubicBezTo>
                    <a:cubicBezTo>
                      <a:pt x="42" y="51"/>
                      <a:pt x="44" y="43"/>
                      <a:pt x="44" y="32"/>
                    </a:cubicBezTo>
                    <a:cubicBezTo>
                      <a:pt x="44" y="11"/>
                      <a:pt x="38" y="0"/>
                      <a:pt x="23" y="0"/>
                    </a:cubicBezTo>
                    <a:cubicBezTo>
                      <a:pt x="16" y="0"/>
                      <a:pt x="9" y="3"/>
                      <a:pt x="5" y="9"/>
                    </a:cubicBezTo>
                    <a:cubicBezTo>
                      <a:pt x="2" y="15"/>
                      <a:pt x="0" y="22"/>
                      <a:pt x="0" y="33"/>
                    </a:cubicBezTo>
                    <a:cubicBezTo>
                      <a:pt x="0" y="54"/>
                      <a:pt x="7" y="65"/>
                      <a:pt x="22" y="65"/>
                    </a:cubicBezTo>
                    <a:close/>
                    <a:moveTo>
                      <a:pt x="22" y="11"/>
                    </a:moveTo>
                    <a:cubicBezTo>
                      <a:pt x="28" y="11"/>
                      <a:pt x="30" y="18"/>
                      <a:pt x="30" y="32"/>
                    </a:cubicBezTo>
                    <a:cubicBezTo>
                      <a:pt x="30" y="47"/>
                      <a:pt x="28" y="54"/>
                      <a:pt x="22" y="54"/>
                    </a:cubicBezTo>
                    <a:cubicBezTo>
                      <a:pt x="16" y="54"/>
                      <a:pt x="14" y="47"/>
                      <a:pt x="14" y="33"/>
                    </a:cubicBezTo>
                    <a:cubicBezTo>
                      <a:pt x="14" y="19"/>
                      <a:pt x="16"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1" name="Freeform 318"/>
              <p:cNvSpPr>
                <a:spLocks noEditPoints="1"/>
              </p:cNvSpPr>
              <p:nvPr/>
            </p:nvSpPr>
            <p:spPr bwMode="auto">
              <a:xfrm>
                <a:off x="1894991" y="5982432"/>
                <a:ext cx="86380" cy="124886"/>
              </a:xfrm>
              <a:custGeom>
                <a:avLst/>
                <a:gdLst>
                  <a:gd name="T0" fmla="*/ 23 w 45"/>
                  <a:gd name="T1" fmla="*/ 65 h 65"/>
                  <a:gd name="T2" fmla="*/ 40 w 45"/>
                  <a:gd name="T3" fmla="*/ 56 h 65"/>
                  <a:gd name="T4" fmla="*/ 45 w 45"/>
                  <a:gd name="T5" fmla="*/ 32 h 65"/>
                  <a:gd name="T6" fmla="*/ 24 w 45"/>
                  <a:gd name="T7" fmla="*/ 0 h 65"/>
                  <a:gd name="T8" fmla="*/ 6 w 45"/>
                  <a:gd name="T9" fmla="*/ 9 h 65"/>
                  <a:gd name="T10" fmla="*/ 0 w 45"/>
                  <a:gd name="T11" fmla="*/ 33 h 65"/>
                  <a:gd name="T12" fmla="*/ 23 w 45"/>
                  <a:gd name="T13" fmla="*/ 65 h 65"/>
                  <a:gd name="T14" fmla="*/ 23 w 45"/>
                  <a:gd name="T15" fmla="*/ 11 h 65"/>
                  <a:gd name="T16" fmla="*/ 31 w 45"/>
                  <a:gd name="T17" fmla="*/ 32 h 65"/>
                  <a:gd name="T18" fmla="*/ 23 w 45"/>
                  <a:gd name="T19" fmla="*/ 54 h 65"/>
                  <a:gd name="T20" fmla="*/ 14 w 45"/>
                  <a:gd name="T21" fmla="*/ 33 h 65"/>
                  <a:gd name="T22" fmla="*/ 23 w 45"/>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65"/>
                    </a:moveTo>
                    <a:cubicBezTo>
                      <a:pt x="30" y="65"/>
                      <a:pt x="36" y="62"/>
                      <a:pt x="40" y="56"/>
                    </a:cubicBezTo>
                    <a:cubicBezTo>
                      <a:pt x="43" y="51"/>
                      <a:pt x="45" y="43"/>
                      <a:pt x="45" y="32"/>
                    </a:cubicBezTo>
                    <a:cubicBezTo>
                      <a:pt x="45" y="11"/>
                      <a:pt x="39" y="0"/>
                      <a:pt x="24" y="0"/>
                    </a:cubicBezTo>
                    <a:cubicBezTo>
                      <a:pt x="16" y="0"/>
                      <a:pt x="10" y="3"/>
                      <a:pt x="6" y="9"/>
                    </a:cubicBezTo>
                    <a:cubicBezTo>
                      <a:pt x="2" y="15"/>
                      <a:pt x="0" y="22"/>
                      <a:pt x="0" y="33"/>
                    </a:cubicBezTo>
                    <a:cubicBezTo>
                      <a:pt x="0" y="54"/>
                      <a:pt x="8" y="65"/>
                      <a:pt x="23" y="65"/>
                    </a:cubicBezTo>
                    <a:close/>
                    <a:moveTo>
                      <a:pt x="23" y="11"/>
                    </a:moveTo>
                    <a:cubicBezTo>
                      <a:pt x="28" y="11"/>
                      <a:pt x="31" y="18"/>
                      <a:pt x="31" y="32"/>
                    </a:cubicBezTo>
                    <a:cubicBezTo>
                      <a:pt x="31" y="47"/>
                      <a:pt x="28" y="54"/>
                      <a:pt x="23" y="54"/>
                    </a:cubicBezTo>
                    <a:cubicBezTo>
                      <a:pt x="17" y="54"/>
                      <a:pt x="14" y="47"/>
                      <a:pt x="14" y="33"/>
                    </a:cubicBezTo>
                    <a:cubicBezTo>
                      <a:pt x="14" y="19"/>
                      <a:pt x="17" y="11"/>
                      <a:pt x="23"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2" name="Freeform 321"/>
              <p:cNvSpPr>
                <a:spLocks/>
              </p:cNvSpPr>
              <p:nvPr/>
            </p:nvSpPr>
            <p:spPr bwMode="auto">
              <a:xfrm>
                <a:off x="-244959" y="6128541"/>
                <a:ext cx="38301" cy="85706"/>
              </a:xfrm>
              <a:custGeom>
                <a:avLst/>
                <a:gdLst>
                  <a:gd name="T0" fmla="*/ 12 w 20"/>
                  <a:gd name="T1" fmla="*/ 0 h 44"/>
                  <a:gd name="T2" fmla="*/ 4 w 20"/>
                  <a:gd name="T3" fmla="*/ 6 h 44"/>
                  <a:gd name="T4" fmla="*/ 0 w 20"/>
                  <a:gd name="T5" fmla="*/ 7 h 44"/>
                  <a:gd name="T6" fmla="*/ 5 w 20"/>
                  <a:gd name="T7" fmla="*/ 16 h 44"/>
                  <a:gd name="T8" fmla="*/ 6 w 20"/>
                  <a:gd name="T9" fmla="*/ 15 h 44"/>
                  <a:gd name="T10" fmla="*/ 6 w 20"/>
                  <a:gd name="T11" fmla="*/ 20 h 44"/>
                  <a:gd name="T12" fmla="*/ 20 w 20"/>
                  <a:gd name="T13" fmla="*/ 44 h 44"/>
                  <a:gd name="T14" fmla="*/ 20 w 20"/>
                  <a:gd name="T15" fmla="*/ 0 h 44"/>
                  <a:gd name="T16" fmla="*/ 12 w 20"/>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4">
                    <a:moveTo>
                      <a:pt x="12" y="0"/>
                    </a:moveTo>
                    <a:cubicBezTo>
                      <a:pt x="9" y="2"/>
                      <a:pt x="6" y="4"/>
                      <a:pt x="4" y="6"/>
                    </a:cubicBezTo>
                    <a:cubicBezTo>
                      <a:pt x="2" y="6"/>
                      <a:pt x="1" y="7"/>
                      <a:pt x="0" y="7"/>
                    </a:cubicBezTo>
                    <a:cubicBezTo>
                      <a:pt x="1" y="10"/>
                      <a:pt x="3" y="13"/>
                      <a:pt x="5" y="16"/>
                    </a:cubicBezTo>
                    <a:cubicBezTo>
                      <a:pt x="5" y="16"/>
                      <a:pt x="6" y="15"/>
                      <a:pt x="6" y="15"/>
                    </a:cubicBezTo>
                    <a:cubicBezTo>
                      <a:pt x="6" y="15"/>
                      <a:pt x="6" y="15"/>
                      <a:pt x="6" y="20"/>
                    </a:cubicBezTo>
                    <a:cubicBezTo>
                      <a:pt x="11" y="28"/>
                      <a:pt x="16" y="36"/>
                      <a:pt x="20" y="44"/>
                    </a:cubicBezTo>
                    <a:cubicBezTo>
                      <a:pt x="20" y="35"/>
                      <a:pt x="20" y="21"/>
                      <a:pt x="20" y="0"/>
                    </a:cubicBezTo>
                    <a:lnTo>
                      <a:pt x="12"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3" name="Freeform 322"/>
              <p:cNvSpPr>
                <a:spLocks noEditPoints="1"/>
              </p:cNvSpPr>
              <p:nvPr/>
            </p:nvSpPr>
            <p:spPr bwMode="auto">
              <a:xfrm>
                <a:off x="-177322" y="6128541"/>
                <a:ext cx="84750" cy="124070"/>
              </a:xfrm>
              <a:custGeom>
                <a:avLst/>
                <a:gdLst>
                  <a:gd name="T0" fmla="*/ 23 w 44"/>
                  <a:gd name="T1" fmla="*/ 0 h 64"/>
                  <a:gd name="T2" fmla="*/ 5 w 44"/>
                  <a:gd name="T3" fmla="*/ 8 h 64"/>
                  <a:gd name="T4" fmla="*/ 0 w 44"/>
                  <a:gd name="T5" fmla="*/ 33 h 64"/>
                  <a:gd name="T6" fmla="*/ 22 w 44"/>
                  <a:gd name="T7" fmla="*/ 64 h 64"/>
                  <a:gd name="T8" fmla="*/ 38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5" y="0"/>
                      <a:pt x="9" y="3"/>
                      <a:pt x="5" y="8"/>
                    </a:cubicBezTo>
                    <a:cubicBezTo>
                      <a:pt x="2" y="15"/>
                      <a:pt x="0" y="22"/>
                      <a:pt x="0" y="33"/>
                    </a:cubicBezTo>
                    <a:cubicBezTo>
                      <a:pt x="0" y="54"/>
                      <a:pt x="7" y="64"/>
                      <a:pt x="22" y="64"/>
                    </a:cubicBezTo>
                    <a:cubicBezTo>
                      <a:pt x="29" y="64"/>
                      <a:pt x="35" y="62"/>
                      <a:pt x="38" y="56"/>
                    </a:cubicBezTo>
                    <a:cubicBezTo>
                      <a:pt x="42" y="51"/>
                      <a:pt x="44" y="42"/>
                      <a:pt x="44" y="32"/>
                    </a:cubicBezTo>
                    <a:cubicBezTo>
                      <a:pt x="44" y="11"/>
                      <a:pt x="37" y="0"/>
                      <a:pt x="23" y="0"/>
                    </a:cubicBezTo>
                    <a:close/>
                    <a:moveTo>
                      <a:pt x="22" y="53"/>
                    </a:moveTo>
                    <a:cubicBezTo>
                      <a:pt x="16" y="53"/>
                      <a:pt x="14" y="47"/>
                      <a:pt x="14" y="33"/>
                    </a:cubicBezTo>
                    <a:cubicBezTo>
                      <a:pt x="14" y="18"/>
                      <a:pt x="16" y="11"/>
                      <a:pt x="22" y="11"/>
                    </a:cubicBezTo>
                    <a:cubicBezTo>
                      <a:pt x="27" y="11"/>
                      <a:pt x="30" y="18"/>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4" name="Freeform 323"/>
              <p:cNvSpPr>
                <a:spLocks noEditPoints="1"/>
              </p:cNvSpPr>
              <p:nvPr/>
            </p:nvSpPr>
            <p:spPr bwMode="auto">
              <a:xfrm>
                <a:off x="-63235" y="6128541"/>
                <a:ext cx="84750" cy="124070"/>
              </a:xfrm>
              <a:custGeom>
                <a:avLst/>
                <a:gdLst>
                  <a:gd name="T0" fmla="*/ 38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8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8" y="56"/>
                    </a:moveTo>
                    <a:cubicBezTo>
                      <a:pt x="42" y="51"/>
                      <a:pt x="44" y="42"/>
                      <a:pt x="44" y="32"/>
                    </a:cubicBezTo>
                    <a:cubicBezTo>
                      <a:pt x="44" y="11"/>
                      <a:pt x="38" y="0"/>
                      <a:pt x="23" y="0"/>
                    </a:cubicBezTo>
                    <a:cubicBezTo>
                      <a:pt x="15" y="0"/>
                      <a:pt x="9" y="3"/>
                      <a:pt x="5" y="8"/>
                    </a:cubicBezTo>
                    <a:cubicBezTo>
                      <a:pt x="2" y="15"/>
                      <a:pt x="0" y="22"/>
                      <a:pt x="0" y="33"/>
                    </a:cubicBezTo>
                    <a:cubicBezTo>
                      <a:pt x="0" y="54"/>
                      <a:pt x="7" y="64"/>
                      <a:pt x="22" y="64"/>
                    </a:cubicBezTo>
                    <a:cubicBezTo>
                      <a:pt x="29" y="64"/>
                      <a:pt x="35" y="62"/>
                      <a:pt x="38" y="56"/>
                    </a:cubicBezTo>
                    <a:close/>
                    <a:moveTo>
                      <a:pt x="22" y="53"/>
                    </a:moveTo>
                    <a:cubicBezTo>
                      <a:pt x="16" y="53"/>
                      <a:pt x="14" y="47"/>
                      <a:pt x="14" y="33"/>
                    </a:cubicBezTo>
                    <a:cubicBezTo>
                      <a:pt x="14" y="18"/>
                      <a:pt x="16" y="11"/>
                      <a:pt x="22" y="11"/>
                    </a:cubicBezTo>
                    <a:cubicBezTo>
                      <a:pt x="27" y="11"/>
                      <a:pt x="30" y="18"/>
                      <a:pt x="30" y="32"/>
                    </a:cubicBezTo>
                    <a:cubicBezTo>
                      <a:pt x="30" y="47"/>
                      <a:pt x="27"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5" name="Freeform 324"/>
              <p:cNvSpPr>
                <a:spLocks/>
              </p:cNvSpPr>
              <p:nvPr/>
            </p:nvSpPr>
            <p:spPr bwMode="auto">
              <a:xfrm>
                <a:off x="50037" y="6128541"/>
                <a:ext cx="50524" cy="122437"/>
              </a:xfrm>
              <a:custGeom>
                <a:avLst/>
                <a:gdLst>
                  <a:gd name="T0" fmla="*/ 10 w 26"/>
                  <a:gd name="T1" fmla="*/ 6 h 63"/>
                  <a:gd name="T2" fmla="*/ 0 w 26"/>
                  <a:gd name="T3" fmla="*/ 9 h 63"/>
                  <a:gd name="T4" fmla="*/ 0 w 26"/>
                  <a:gd name="T5" fmla="*/ 20 h 63"/>
                  <a:gd name="T6" fmla="*/ 3 w 26"/>
                  <a:gd name="T7" fmla="*/ 20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3" y="8"/>
                      <a:pt x="0" y="9"/>
                    </a:cubicBezTo>
                    <a:cubicBezTo>
                      <a:pt x="0" y="9"/>
                      <a:pt x="0" y="9"/>
                      <a:pt x="0" y="20"/>
                    </a:cubicBezTo>
                    <a:cubicBezTo>
                      <a:pt x="1" y="20"/>
                      <a:pt x="2" y="20"/>
                      <a:pt x="3"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6" name="Freeform 328"/>
              <p:cNvSpPr>
                <a:spLocks noEditPoints="1"/>
              </p:cNvSpPr>
              <p:nvPr/>
            </p:nvSpPr>
            <p:spPr bwMode="auto">
              <a:xfrm>
                <a:off x="436304" y="6128541"/>
                <a:ext cx="86380" cy="124070"/>
              </a:xfrm>
              <a:custGeom>
                <a:avLst/>
                <a:gdLst>
                  <a:gd name="T0" fmla="*/ 39 w 45"/>
                  <a:gd name="T1" fmla="*/ 56 h 64"/>
                  <a:gd name="T2" fmla="*/ 45 w 45"/>
                  <a:gd name="T3" fmla="*/ 32 h 64"/>
                  <a:gd name="T4" fmla="*/ 23 w 45"/>
                  <a:gd name="T5" fmla="*/ 0 h 64"/>
                  <a:gd name="T6" fmla="*/ 6 w 45"/>
                  <a:gd name="T7" fmla="*/ 8 h 64"/>
                  <a:gd name="T8" fmla="*/ 0 w 45"/>
                  <a:gd name="T9" fmla="*/ 33 h 64"/>
                  <a:gd name="T10" fmla="*/ 23 w 45"/>
                  <a:gd name="T11" fmla="*/ 64 h 64"/>
                  <a:gd name="T12" fmla="*/ 39 w 45"/>
                  <a:gd name="T13" fmla="*/ 56 h 64"/>
                  <a:gd name="T14" fmla="*/ 14 w 45"/>
                  <a:gd name="T15" fmla="*/ 33 h 64"/>
                  <a:gd name="T16" fmla="*/ 23 w 45"/>
                  <a:gd name="T17" fmla="*/ 11 h 64"/>
                  <a:gd name="T18" fmla="*/ 31 w 45"/>
                  <a:gd name="T19" fmla="*/ 32 h 64"/>
                  <a:gd name="T20" fmla="*/ 23 w 45"/>
                  <a:gd name="T21" fmla="*/ 53 h 64"/>
                  <a:gd name="T22" fmla="*/ 14 w 45"/>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39" y="56"/>
                    </a:moveTo>
                    <a:cubicBezTo>
                      <a:pt x="43" y="51"/>
                      <a:pt x="45" y="42"/>
                      <a:pt x="45" y="32"/>
                    </a:cubicBezTo>
                    <a:cubicBezTo>
                      <a:pt x="45" y="11"/>
                      <a:pt x="38" y="0"/>
                      <a:pt x="23" y="0"/>
                    </a:cubicBezTo>
                    <a:cubicBezTo>
                      <a:pt x="16" y="0"/>
                      <a:pt x="10" y="3"/>
                      <a:pt x="6" y="8"/>
                    </a:cubicBezTo>
                    <a:cubicBezTo>
                      <a:pt x="2" y="15"/>
                      <a:pt x="0" y="22"/>
                      <a:pt x="0" y="33"/>
                    </a:cubicBezTo>
                    <a:cubicBezTo>
                      <a:pt x="0" y="54"/>
                      <a:pt x="8" y="64"/>
                      <a:pt x="23" y="64"/>
                    </a:cubicBezTo>
                    <a:cubicBezTo>
                      <a:pt x="30" y="64"/>
                      <a:pt x="35" y="62"/>
                      <a:pt x="39" y="56"/>
                    </a:cubicBezTo>
                    <a:close/>
                    <a:moveTo>
                      <a:pt x="14" y="33"/>
                    </a:moveTo>
                    <a:cubicBezTo>
                      <a:pt x="14" y="18"/>
                      <a:pt x="17" y="11"/>
                      <a:pt x="23" y="11"/>
                    </a:cubicBezTo>
                    <a:cubicBezTo>
                      <a:pt x="28" y="11"/>
                      <a:pt x="31" y="18"/>
                      <a:pt x="31" y="32"/>
                    </a:cubicBezTo>
                    <a:cubicBezTo>
                      <a:pt x="31" y="47"/>
                      <a:pt x="28" y="53"/>
                      <a:pt x="23" y="53"/>
                    </a:cubicBezTo>
                    <a:cubicBezTo>
                      <a:pt x="17" y="53"/>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7" name="Freeform 329"/>
              <p:cNvSpPr>
                <a:spLocks/>
              </p:cNvSpPr>
              <p:nvPr/>
            </p:nvSpPr>
            <p:spPr bwMode="auto">
              <a:xfrm>
                <a:off x="552021" y="6128541"/>
                <a:ext cx="49710" cy="122437"/>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0 h 63"/>
                  <a:gd name="T12" fmla="*/ 3 w 26"/>
                  <a:gd name="T13" fmla="*/ 20 h 63"/>
                  <a:gd name="T14" fmla="*/ 7 w 26"/>
                  <a:gd name="T15" fmla="*/ 19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6"/>
                    </a:cubicBezTo>
                    <a:cubicBezTo>
                      <a:pt x="6" y="7"/>
                      <a:pt x="3" y="8"/>
                      <a:pt x="0" y="9"/>
                    </a:cubicBezTo>
                    <a:cubicBezTo>
                      <a:pt x="0" y="9"/>
                      <a:pt x="0" y="9"/>
                      <a:pt x="0" y="20"/>
                    </a:cubicBezTo>
                    <a:cubicBezTo>
                      <a:pt x="0" y="20"/>
                      <a:pt x="1" y="20"/>
                      <a:pt x="3" y="20"/>
                    </a:cubicBezTo>
                    <a:cubicBezTo>
                      <a:pt x="4" y="20"/>
                      <a:pt x="5" y="20"/>
                      <a:pt x="7" y="19"/>
                    </a:cubicBezTo>
                    <a:cubicBezTo>
                      <a:pt x="8" y="19"/>
                      <a:pt x="9" y="18"/>
                      <a:pt x="10" y="17"/>
                    </a:cubicBezTo>
                    <a:cubicBezTo>
                      <a:pt x="10" y="17"/>
                      <a:pt x="11" y="16"/>
                      <a:pt x="12" y="15"/>
                    </a:cubicBezTo>
                    <a:cubicBezTo>
                      <a:pt x="12" y="15"/>
                      <a:pt x="12" y="15"/>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8" name="Freeform 330"/>
              <p:cNvSpPr>
                <a:spLocks/>
              </p:cNvSpPr>
              <p:nvPr/>
            </p:nvSpPr>
            <p:spPr bwMode="auto">
              <a:xfrm>
                <a:off x="631067" y="6128541"/>
                <a:ext cx="49710" cy="122437"/>
              </a:xfrm>
              <a:custGeom>
                <a:avLst/>
                <a:gdLst>
                  <a:gd name="T0" fmla="*/ 26 w 26"/>
                  <a:gd name="T1" fmla="*/ 0 h 63"/>
                  <a:gd name="T2" fmla="*/ 18 w 26"/>
                  <a:gd name="T3" fmla="*/ 0 h 63"/>
                  <a:gd name="T4" fmla="*/ 10 w 26"/>
                  <a:gd name="T5" fmla="*/ 6 h 63"/>
                  <a:gd name="T6" fmla="*/ 0 w 26"/>
                  <a:gd name="T7" fmla="*/ 9 h 63"/>
                  <a:gd name="T8" fmla="*/ 0 w 26"/>
                  <a:gd name="T9" fmla="*/ 20 h 63"/>
                  <a:gd name="T10" fmla="*/ 3 w 26"/>
                  <a:gd name="T11" fmla="*/ 20 h 63"/>
                  <a:gd name="T12" fmla="*/ 7 w 26"/>
                  <a:gd name="T13" fmla="*/ 19 h 63"/>
                  <a:gd name="T14" fmla="*/ 10 w 26"/>
                  <a:gd name="T15" fmla="*/ 17 h 63"/>
                  <a:gd name="T16" fmla="*/ 13 w 26"/>
                  <a:gd name="T17" fmla="*/ 15 h 63"/>
                  <a:gd name="T18" fmla="*/ 13 w 26"/>
                  <a:gd name="T19" fmla="*/ 63 h 63"/>
                  <a:gd name="T20" fmla="*/ 26 w 26"/>
                  <a:gd name="T21" fmla="*/ 63 h 63"/>
                  <a:gd name="T22" fmla="*/ 26 w 2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0"/>
                    </a:moveTo>
                    <a:cubicBezTo>
                      <a:pt x="18" y="0"/>
                      <a:pt x="18" y="0"/>
                      <a:pt x="18" y="0"/>
                    </a:cubicBezTo>
                    <a:cubicBezTo>
                      <a:pt x="15" y="2"/>
                      <a:pt x="13" y="4"/>
                      <a:pt x="10" y="6"/>
                    </a:cubicBezTo>
                    <a:cubicBezTo>
                      <a:pt x="6" y="7"/>
                      <a:pt x="3" y="8"/>
                      <a:pt x="0" y="9"/>
                    </a:cubicBezTo>
                    <a:cubicBezTo>
                      <a:pt x="0" y="9"/>
                      <a:pt x="0" y="9"/>
                      <a:pt x="0" y="20"/>
                    </a:cubicBezTo>
                    <a:cubicBezTo>
                      <a:pt x="1" y="20"/>
                      <a:pt x="2" y="20"/>
                      <a:pt x="3"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09" name="Freeform 331"/>
              <p:cNvSpPr>
                <a:spLocks noEditPoints="1"/>
              </p:cNvSpPr>
              <p:nvPr/>
            </p:nvSpPr>
            <p:spPr bwMode="auto">
              <a:xfrm>
                <a:off x="710113" y="6128541"/>
                <a:ext cx="84750" cy="124070"/>
              </a:xfrm>
              <a:custGeom>
                <a:avLst/>
                <a:gdLst>
                  <a:gd name="T0" fmla="*/ 39 w 44"/>
                  <a:gd name="T1" fmla="*/ 56 h 64"/>
                  <a:gd name="T2" fmla="*/ 44 w 44"/>
                  <a:gd name="T3" fmla="*/ 32 h 64"/>
                  <a:gd name="T4" fmla="*/ 23 w 44"/>
                  <a:gd name="T5" fmla="*/ 0 h 64"/>
                  <a:gd name="T6" fmla="*/ 6 w 44"/>
                  <a:gd name="T7" fmla="*/ 8 h 64"/>
                  <a:gd name="T8" fmla="*/ 0 w 44"/>
                  <a:gd name="T9" fmla="*/ 33 h 64"/>
                  <a:gd name="T10" fmla="*/ 22 w 44"/>
                  <a:gd name="T11" fmla="*/ 64 h 64"/>
                  <a:gd name="T12" fmla="*/ 39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1"/>
                      <a:pt x="44" y="42"/>
                      <a:pt x="44" y="32"/>
                    </a:cubicBezTo>
                    <a:cubicBezTo>
                      <a:pt x="44" y="11"/>
                      <a:pt x="38" y="0"/>
                      <a:pt x="23" y="0"/>
                    </a:cubicBezTo>
                    <a:cubicBezTo>
                      <a:pt x="16" y="0"/>
                      <a:pt x="9" y="3"/>
                      <a:pt x="6" y="8"/>
                    </a:cubicBezTo>
                    <a:cubicBezTo>
                      <a:pt x="2" y="15"/>
                      <a:pt x="0" y="22"/>
                      <a:pt x="0" y="33"/>
                    </a:cubicBezTo>
                    <a:cubicBezTo>
                      <a:pt x="0" y="54"/>
                      <a:pt x="7" y="64"/>
                      <a:pt x="22" y="64"/>
                    </a:cubicBezTo>
                    <a:cubicBezTo>
                      <a:pt x="30" y="64"/>
                      <a:pt x="35" y="62"/>
                      <a:pt x="39" y="56"/>
                    </a:cubicBezTo>
                    <a:close/>
                    <a:moveTo>
                      <a:pt x="22" y="53"/>
                    </a:moveTo>
                    <a:cubicBezTo>
                      <a:pt x="17" y="53"/>
                      <a:pt x="14" y="47"/>
                      <a:pt x="14" y="33"/>
                    </a:cubicBezTo>
                    <a:cubicBezTo>
                      <a:pt x="14" y="18"/>
                      <a:pt x="17" y="11"/>
                      <a:pt x="22" y="11"/>
                    </a:cubicBezTo>
                    <a:cubicBezTo>
                      <a:pt x="28" y="11"/>
                      <a:pt x="30" y="18"/>
                      <a:pt x="30" y="32"/>
                    </a:cubicBezTo>
                    <a:cubicBezTo>
                      <a:pt x="30"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0" name="Freeform 332"/>
              <p:cNvSpPr>
                <a:spLocks/>
              </p:cNvSpPr>
              <p:nvPr/>
            </p:nvSpPr>
            <p:spPr bwMode="auto">
              <a:xfrm>
                <a:off x="824201" y="6128541"/>
                <a:ext cx="52154" cy="122437"/>
              </a:xfrm>
              <a:custGeom>
                <a:avLst/>
                <a:gdLst>
                  <a:gd name="T0" fmla="*/ 27 w 27"/>
                  <a:gd name="T1" fmla="*/ 63 h 63"/>
                  <a:gd name="T2" fmla="*/ 27 w 27"/>
                  <a:gd name="T3" fmla="*/ 0 h 63"/>
                  <a:gd name="T4" fmla="*/ 18 w 27"/>
                  <a:gd name="T5" fmla="*/ 0 h 63"/>
                  <a:gd name="T6" fmla="*/ 10 w 27"/>
                  <a:gd name="T7" fmla="*/ 6 h 63"/>
                  <a:gd name="T8" fmla="*/ 0 w 27"/>
                  <a:gd name="T9" fmla="*/ 9 h 63"/>
                  <a:gd name="T10" fmla="*/ 0 w 27"/>
                  <a:gd name="T11" fmla="*/ 20 h 63"/>
                  <a:gd name="T12" fmla="*/ 3 w 27"/>
                  <a:gd name="T13" fmla="*/ 20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5" y="2"/>
                      <a:pt x="13" y="4"/>
                      <a:pt x="10" y="6"/>
                    </a:cubicBezTo>
                    <a:cubicBezTo>
                      <a:pt x="6" y="7"/>
                      <a:pt x="3" y="8"/>
                      <a:pt x="0" y="9"/>
                    </a:cubicBezTo>
                    <a:cubicBezTo>
                      <a:pt x="0" y="9"/>
                      <a:pt x="0" y="9"/>
                      <a:pt x="0" y="20"/>
                    </a:cubicBezTo>
                    <a:cubicBezTo>
                      <a:pt x="1" y="20"/>
                      <a:pt x="1" y="20"/>
                      <a:pt x="3"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1" name="Freeform 336"/>
              <p:cNvSpPr>
                <a:spLocks/>
              </p:cNvSpPr>
              <p:nvPr/>
            </p:nvSpPr>
            <p:spPr bwMode="auto">
              <a:xfrm>
                <a:off x="1209652" y="6128541"/>
                <a:ext cx="52154" cy="122437"/>
              </a:xfrm>
              <a:custGeom>
                <a:avLst/>
                <a:gdLst>
                  <a:gd name="T0" fmla="*/ 10 w 27"/>
                  <a:gd name="T1" fmla="*/ 17 h 63"/>
                  <a:gd name="T2" fmla="*/ 13 w 27"/>
                  <a:gd name="T3" fmla="*/ 15 h 63"/>
                  <a:gd name="T4" fmla="*/ 13 w 27"/>
                  <a:gd name="T5" fmla="*/ 63 h 63"/>
                  <a:gd name="T6" fmla="*/ 27 w 27"/>
                  <a:gd name="T7" fmla="*/ 63 h 63"/>
                  <a:gd name="T8" fmla="*/ 27 w 27"/>
                  <a:gd name="T9" fmla="*/ 0 h 63"/>
                  <a:gd name="T10" fmla="*/ 18 w 27"/>
                  <a:gd name="T11" fmla="*/ 0 h 63"/>
                  <a:gd name="T12" fmla="*/ 10 w 27"/>
                  <a:gd name="T13" fmla="*/ 6 h 63"/>
                  <a:gd name="T14" fmla="*/ 0 w 27"/>
                  <a:gd name="T15" fmla="*/ 9 h 63"/>
                  <a:gd name="T16" fmla="*/ 0 w 27"/>
                  <a:gd name="T17" fmla="*/ 20 h 63"/>
                  <a:gd name="T18" fmla="*/ 4 w 27"/>
                  <a:gd name="T19" fmla="*/ 20 h 63"/>
                  <a:gd name="T20" fmla="*/ 8 w 27"/>
                  <a:gd name="T21" fmla="*/ 19 h 63"/>
                  <a:gd name="T22" fmla="*/ 10 w 27"/>
                  <a:gd name="T2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17"/>
                    </a:moveTo>
                    <a:cubicBezTo>
                      <a:pt x="11" y="17"/>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6"/>
                    </a:cubicBezTo>
                    <a:cubicBezTo>
                      <a:pt x="7" y="7"/>
                      <a:pt x="4" y="8"/>
                      <a:pt x="0" y="9"/>
                    </a:cubicBezTo>
                    <a:cubicBezTo>
                      <a:pt x="0" y="9"/>
                      <a:pt x="0" y="9"/>
                      <a:pt x="0" y="20"/>
                    </a:cubicBezTo>
                    <a:cubicBezTo>
                      <a:pt x="1" y="20"/>
                      <a:pt x="2" y="20"/>
                      <a:pt x="4" y="20"/>
                    </a:cubicBezTo>
                    <a:cubicBezTo>
                      <a:pt x="5" y="20"/>
                      <a:pt x="6" y="20"/>
                      <a:pt x="8" y="19"/>
                    </a:cubicBezTo>
                    <a:cubicBezTo>
                      <a:pt x="8" y="19"/>
                      <a:pt x="9" y="18"/>
                      <a:pt x="10" y="17"/>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2" name="Freeform 337"/>
              <p:cNvSpPr>
                <a:spLocks/>
              </p:cNvSpPr>
              <p:nvPr/>
            </p:nvSpPr>
            <p:spPr bwMode="auto">
              <a:xfrm>
                <a:off x="1291143" y="6128541"/>
                <a:ext cx="49710" cy="122437"/>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0 h 63"/>
                  <a:gd name="T12" fmla="*/ 3 w 26"/>
                  <a:gd name="T13" fmla="*/ 20 h 63"/>
                  <a:gd name="T14" fmla="*/ 7 w 26"/>
                  <a:gd name="T15" fmla="*/ 19 h 63"/>
                  <a:gd name="T16" fmla="*/ 10 w 26"/>
                  <a:gd name="T17" fmla="*/ 17 h 63"/>
                  <a:gd name="T18" fmla="*/ 12 w 26"/>
                  <a:gd name="T19" fmla="*/ 15 h 63"/>
                  <a:gd name="T20" fmla="*/ 12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2" y="4"/>
                      <a:pt x="10" y="6"/>
                    </a:cubicBezTo>
                    <a:cubicBezTo>
                      <a:pt x="6" y="7"/>
                      <a:pt x="3" y="8"/>
                      <a:pt x="0" y="9"/>
                    </a:cubicBezTo>
                    <a:cubicBezTo>
                      <a:pt x="0" y="9"/>
                      <a:pt x="0" y="9"/>
                      <a:pt x="0" y="20"/>
                    </a:cubicBezTo>
                    <a:cubicBezTo>
                      <a:pt x="0" y="20"/>
                      <a:pt x="1" y="20"/>
                      <a:pt x="3" y="20"/>
                    </a:cubicBezTo>
                    <a:cubicBezTo>
                      <a:pt x="4" y="20"/>
                      <a:pt x="5" y="20"/>
                      <a:pt x="7" y="19"/>
                    </a:cubicBezTo>
                    <a:cubicBezTo>
                      <a:pt x="8" y="19"/>
                      <a:pt x="9" y="18"/>
                      <a:pt x="10" y="17"/>
                    </a:cubicBezTo>
                    <a:cubicBezTo>
                      <a:pt x="10" y="17"/>
                      <a:pt x="11" y="16"/>
                      <a:pt x="12" y="15"/>
                    </a:cubicBezTo>
                    <a:cubicBezTo>
                      <a:pt x="12" y="15"/>
                      <a:pt x="12" y="15"/>
                      <a:pt x="12" y="63"/>
                    </a:cubicBezTo>
                    <a:cubicBezTo>
                      <a:pt x="12" y="63"/>
                      <a:pt x="12"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3" name="Freeform 340"/>
              <p:cNvSpPr>
                <a:spLocks/>
              </p:cNvSpPr>
              <p:nvPr/>
            </p:nvSpPr>
            <p:spPr bwMode="auto">
              <a:xfrm>
                <a:off x="1562508" y="6128541"/>
                <a:ext cx="52154" cy="122437"/>
              </a:xfrm>
              <a:custGeom>
                <a:avLst/>
                <a:gdLst>
                  <a:gd name="T0" fmla="*/ 27 w 27"/>
                  <a:gd name="T1" fmla="*/ 63 h 63"/>
                  <a:gd name="T2" fmla="*/ 27 w 27"/>
                  <a:gd name="T3" fmla="*/ 0 h 63"/>
                  <a:gd name="T4" fmla="*/ 18 w 27"/>
                  <a:gd name="T5" fmla="*/ 0 h 63"/>
                  <a:gd name="T6" fmla="*/ 10 w 27"/>
                  <a:gd name="T7" fmla="*/ 6 h 63"/>
                  <a:gd name="T8" fmla="*/ 0 w 27"/>
                  <a:gd name="T9" fmla="*/ 9 h 63"/>
                  <a:gd name="T10" fmla="*/ 0 w 27"/>
                  <a:gd name="T11" fmla="*/ 20 h 63"/>
                  <a:gd name="T12" fmla="*/ 4 w 27"/>
                  <a:gd name="T13" fmla="*/ 20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4"/>
                      <a:pt x="10" y="6"/>
                    </a:cubicBezTo>
                    <a:cubicBezTo>
                      <a:pt x="7" y="7"/>
                      <a:pt x="4" y="8"/>
                      <a:pt x="0" y="9"/>
                    </a:cubicBezTo>
                    <a:cubicBezTo>
                      <a:pt x="0" y="9"/>
                      <a:pt x="0" y="9"/>
                      <a:pt x="0" y="20"/>
                    </a:cubicBezTo>
                    <a:cubicBezTo>
                      <a:pt x="1" y="20"/>
                      <a:pt x="2" y="20"/>
                      <a:pt x="4" y="20"/>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4" name="Freeform 341"/>
              <p:cNvSpPr>
                <a:spLocks noEditPoints="1"/>
              </p:cNvSpPr>
              <p:nvPr/>
            </p:nvSpPr>
            <p:spPr bwMode="auto">
              <a:xfrm>
                <a:off x="1642369" y="6128541"/>
                <a:ext cx="86380" cy="124070"/>
              </a:xfrm>
              <a:custGeom>
                <a:avLst/>
                <a:gdLst>
                  <a:gd name="T0" fmla="*/ 23 w 45"/>
                  <a:gd name="T1" fmla="*/ 64 h 64"/>
                  <a:gd name="T2" fmla="*/ 39 w 45"/>
                  <a:gd name="T3" fmla="*/ 56 h 64"/>
                  <a:gd name="T4" fmla="*/ 45 w 45"/>
                  <a:gd name="T5" fmla="*/ 32 h 64"/>
                  <a:gd name="T6" fmla="*/ 23 w 45"/>
                  <a:gd name="T7" fmla="*/ 0 h 64"/>
                  <a:gd name="T8" fmla="*/ 6 w 45"/>
                  <a:gd name="T9" fmla="*/ 8 h 64"/>
                  <a:gd name="T10" fmla="*/ 0 w 45"/>
                  <a:gd name="T11" fmla="*/ 33 h 64"/>
                  <a:gd name="T12" fmla="*/ 23 w 45"/>
                  <a:gd name="T13" fmla="*/ 64 h 64"/>
                  <a:gd name="T14" fmla="*/ 23 w 45"/>
                  <a:gd name="T15" fmla="*/ 11 h 64"/>
                  <a:gd name="T16" fmla="*/ 31 w 45"/>
                  <a:gd name="T17" fmla="*/ 32 h 64"/>
                  <a:gd name="T18" fmla="*/ 23 w 45"/>
                  <a:gd name="T19" fmla="*/ 53 h 64"/>
                  <a:gd name="T20" fmla="*/ 14 w 45"/>
                  <a:gd name="T21" fmla="*/ 33 h 64"/>
                  <a:gd name="T22" fmla="*/ 23 w 45"/>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64"/>
                    </a:moveTo>
                    <a:cubicBezTo>
                      <a:pt x="30" y="64"/>
                      <a:pt x="35" y="62"/>
                      <a:pt x="39" y="56"/>
                    </a:cubicBezTo>
                    <a:cubicBezTo>
                      <a:pt x="43" y="51"/>
                      <a:pt x="45" y="42"/>
                      <a:pt x="45" y="32"/>
                    </a:cubicBezTo>
                    <a:cubicBezTo>
                      <a:pt x="45" y="11"/>
                      <a:pt x="38" y="0"/>
                      <a:pt x="23" y="0"/>
                    </a:cubicBezTo>
                    <a:cubicBezTo>
                      <a:pt x="16" y="0"/>
                      <a:pt x="10" y="3"/>
                      <a:pt x="6" y="8"/>
                    </a:cubicBezTo>
                    <a:cubicBezTo>
                      <a:pt x="2" y="15"/>
                      <a:pt x="0" y="22"/>
                      <a:pt x="0" y="33"/>
                    </a:cubicBezTo>
                    <a:cubicBezTo>
                      <a:pt x="0" y="54"/>
                      <a:pt x="8" y="64"/>
                      <a:pt x="23" y="64"/>
                    </a:cubicBezTo>
                    <a:close/>
                    <a:moveTo>
                      <a:pt x="23" y="11"/>
                    </a:moveTo>
                    <a:cubicBezTo>
                      <a:pt x="28" y="11"/>
                      <a:pt x="31" y="18"/>
                      <a:pt x="31" y="32"/>
                    </a:cubicBezTo>
                    <a:cubicBezTo>
                      <a:pt x="31" y="47"/>
                      <a:pt x="28" y="53"/>
                      <a:pt x="23" y="53"/>
                    </a:cubicBezTo>
                    <a:cubicBezTo>
                      <a:pt x="17" y="53"/>
                      <a:pt x="14" y="47"/>
                      <a:pt x="14" y="33"/>
                    </a:cubicBezTo>
                    <a:cubicBezTo>
                      <a:pt x="14" y="18"/>
                      <a:pt x="17" y="11"/>
                      <a:pt x="23"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5" name="Freeform 342"/>
              <p:cNvSpPr>
                <a:spLocks/>
              </p:cNvSpPr>
              <p:nvPr/>
            </p:nvSpPr>
            <p:spPr bwMode="auto">
              <a:xfrm>
                <a:off x="1755641" y="6128541"/>
                <a:ext cx="52154" cy="122437"/>
              </a:xfrm>
              <a:custGeom>
                <a:avLst/>
                <a:gdLst>
                  <a:gd name="T0" fmla="*/ 13 w 27"/>
                  <a:gd name="T1" fmla="*/ 63 h 63"/>
                  <a:gd name="T2" fmla="*/ 27 w 27"/>
                  <a:gd name="T3" fmla="*/ 63 h 63"/>
                  <a:gd name="T4" fmla="*/ 27 w 27"/>
                  <a:gd name="T5" fmla="*/ 0 h 63"/>
                  <a:gd name="T6" fmla="*/ 19 w 27"/>
                  <a:gd name="T7" fmla="*/ 0 h 63"/>
                  <a:gd name="T8" fmla="*/ 10 w 27"/>
                  <a:gd name="T9" fmla="*/ 6 h 63"/>
                  <a:gd name="T10" fmla="*/ 0 w 27"/>
                  <a:gd name="T11" fmla="*/ 9 h 63"/>
                  <a:gd name="T12" fmla="*/ 0 w 27"/>
                  <a:gd name="T13" fmla="*/ 20 h 63"/>
                  <a:gd name="T14" fmla="*/ 4 w 27"/>
                  <a:gd name="T15" fmla="*/ 20 h 63"/>
                  <a:gd name="T16" fmla="*/ 8 w 27"/>
                  <a:gd name="T17" fmla="*/ 19 h 63"/>
                  <a:gd name="T18" fmla="*/ 10 w 27"/>
                  <a:gd name="T19" fmla="*/ 17 h 63"/>
                  <a:gd name="T20" fmla="*/ 13 w 27"/>
                  <a:gd name="T21" fmla="*/ 15 h 63"/>
                  <a:gd name="T22" fmla="*/ 13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3" y="63"/>
                    </a:moveTo>
                    <a:cubicBezTo>
                      <a:pt x="13" y="63"/>
                      <a:pt x="13" y="63"/>
                      <a:pt x="27" y="63"/>
                    </a:cubicBezTo>
                    <a:cubicBezTo>
                      <a:pt x="27" y="63"/>
                      <a:pt x="27" y="63"/>
                      <a:pt x="27" y="0"/>
                    </a:cubicBezTo>
                    <a:cubicBezTo>
                      <a:pt x="19" y="0"/>
                      <a:pt x="19" y="0"/>
                      <a:pt x="19" y="0"/>
                    </a:cubicBezTo>
                    <a:cubicBezTo>
                      <a:pt x="16" y="2"/>
                      <a:pt x="13" y="4"/>
                      <a:pt x="10" y="6"/>
                    </a:cubicBezTo>
                    <a:cubicBezTo>
                      <a:pt x="7" y="7"/>
                      <a:pt x="4" y="8"/>
                      <a:pt x="0" y="9"/>
                    </a:cubicBezTo>
                    <a:cubicBezTo>
                      <a:pt x="0" y="9"/>
                      <a:pt x="0" y="9"/>
                      <a:pt x="0" y="20"/>
                    </a:cubicBezTo>
                    <a:cubicBezTo>
                      <a:pt x="1" y="20"/>
                      <a:pt x="2" y="20"/>
                      <a:pt x="4" y="20"/>
                    </a:cubicBezTo>
                    <a:cubicBezTo>
                      <a:pt x="5" y="20"/>
                      <a:pt x="6" y="20"/>
                      <a:pt x="8" y="19"/>
                    </a:cubicBezTo>
                    <a:cubicBezTo>
                      <a:pt x="9" y="19"/>
                      <a:pt x="10" y="18"/>
                      <a:pt x="10" y="17"/>
                    </a:cubicBezTo>
                    <a:cubicBezTo>
                      <a:pt x="11" y="17"/>
                      <a:pt x="12" y="16"/>
                      <a:pt x="13" y="15"/>
                    </a:cubicBezTo>
                    <a:cubicBezTo>
                      <a:pt x="13" y="15"/>
                      <a:pt x="13" y="15"/>
                      <a:pt x="13" y="6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6" name="Freeform 343"/>
              <p:cNvSpPr>
                <a:spLocks noEditPoints="1"/>
              </p:cNvSpPr>
              <p:nvPr/>
            </p:nvSpPr>
            <p:spPr bwMode="auto">
              <a:xfrm>
                <a:off x="1837132" y="6128541"/>
                <a:ext cx="84750" cy="124070"/>
              </a:xfrm>
              <a:custGeom>
                <a:avLst/>
                <a:gdLst>
                  <a:gd name="T0" fmla="*/ 38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8 w 44"/>
                  <a:gd name="T13" fmla="*/ 56 h 64"/>
                  <a:gd name="T14" fmla="*/ 14 w 44"/>
                  <a:gd name="T15" fmla="*/ 33 h 64"/>
                  <a:gd name="T16" fmla="*/ 22 w 44"/>
                  <a:gd name="T17" fmla="*/ 11 h 64"/>
                  <a:gd name="T18" fmla="*/ 30 w 44"/>
                  <a:gd name="T19" fmla="*/ 32 h 64"/>
                  <a:gd name="T20" fmla="*/ 22 w 44"/>
                  <a:gd name="T21" fmla="*/ 53 h 64"/>
                  <a:gd name="T22" fmla="*/ 14 w 44"/>
                  <a:gd name="T23"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8" y="56"/>
                    </a:moveTo>
                    <a:cubicBezTo>
                      <a:pt x="42" y="51"/>
                      <a:pt x="44" y="42"/>
                      <a:pt x="44" y="32"/>
                    </a:cubicBezTo>
                    <a:cubicBezTo>
                      <a:pt x="44" y="11"/>
                      <a:pt x="37" y="0"/>
                      <a:pt x="23" y="0"/>
                    </a:cubicBezTo>
                    <a:cubicBezTo>
                      <a:pt x="15" y="0"/>
                      <a:pt x="9" y="3"/>
                      <a:pt x="5" y="8"/>
                    </a:cubicBezTo>
                    <a:cubicBezTo>
                      <a:pt x="2" y="15"/>
                      <a:pt x="0" y="22"/>
                      <a:pt x="0" y="33"/>
                    </a:cubicBezTo>
                    <a:cubicBezTo>
                      <a:pt x="0" y="54"/>
                      <a:pt x="7" y="64"/>
                      <a:pt x="22" y="64"/>
                    </a:cubicBezTo>
                    <a:cubicBezTo>
                      <a:pt x="29" y="64"/>
                      <a:pt x="35" y="62"/>
                      <a:pt x="38" y="56"/>
                    </a:cubicBezTo>
                    <a:close/>
                    <a:moveTo>
                      <a:pt x="14" y="33"/>
                    </a:moveTo>
                    <a:cubicBezTo>
                      <a:pt x="14" y="18"/>
                      <a:pt x="16" y="11"/>
                      <a:pt x="22" y="11"/>
                    </a:cubicBezTo>
                    <a:cubicBezTo>
                      <a:pt x="27" y="11"/>
                      <a:pt x="30" y="18"/>
                      <a:pt x="30" y="32"/>
                    </a:cubicBezTo>
                    <a:cubicBezTo>
                      <a:pt x="30" y="47"/>
                      <a:pt x="27" y="53"/>
                      <a:pt x="22" y="53"/>
                    </a:cubicBezTo>
                    <a:cubicBezTo>
                      <a:pt x="16" y="53"/>
                      <a:pt x="14" y="47"/>
                      <a:pt x="14" y="3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7" name="Freeform 344"/>
              <p:cNvSpPr>
                <a:spLocks/>
              </p:cNvSpPr>
              <p:nvPr/>
            </p:nvSpPr>
            <p:spPr bwMode="auto">
              <a:xfrm>
                <a:off x="1950404" y="6128541"/>
                <a:ext cx="50524" cy="122437"/>
              </a:xfrm>
              <a:custGeom>
                <a:avLst/>
                <a:gdLst>
                  <a:gd name="T0" fmla="*/ 10 w 26"/>
                  <a:gd name="T1" fmla="*/ 6 h 63"/>
                  <a:gd name="T2" fmla="*/ 0 w 26"/>
                  <a:gd name="T3" fmla="*/ 9 h 63"/>
                  <a:gd name="T4" fmla="*/ 0 w 26"/>
                  <a:gd name="T5" fmla="*/ 20 h 63"/>
                  <a:gd name="T6" fmla="*/ 3 w 26"/>
                  <a:gd name="T7" fmla="*/ 20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3" y="8"/>
                      <a:pt x="0" y="9"/>
                    </a:cubicBezTo>
                    <a:cubicBezTo>
                      <a:pt x="0" y="9"/>
                      <a:pt x="0" y="9"/>
                      <a:pt x="0" y="20"/>
                    </a:cubicBezTo>
                    <a:cubicBezTo>
                      <a:pt x="1" y="20"/>
                      <a:pt x="2" y="20"/>
                      <a:pt x="3"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8" name="Freeform 345"/>
              <p:cNvSpPr>
                <a:spLocks/>
              </p:cNvSpPr>
              <p:nvPr/>
            </p:nvSpPr>
            <p:spPr bwMode="auto">
              <a:xfrm>
                <a:off x="2029450" y="6128541"/>
                <a:ext cx="70082" cy="110194"/>
              </a:xfrm>
              <a:custGeom>
                <a:avLst/>
                <a:gdLst>
                  <a:gd name="T0" fmla="*/ 6 w 36"/>
                  <a:gd name="T1" fmla="*/ 8 h 57"/>
                  <a:gd name="T2" fmla="*/ 0 w 36"/>
                  <a:gd name="T3" fmla="*/ 33 h 57"/>
                  <a:gd name="T4" fmla="*/ 6 w 36"/>
                  <a:gd name="T5" fmla="*/ 57 h 57"/>
                  <a:gd name="T6" fmla="*/ 15 w 36"/>
                  <a:gd name="T7" fmla="*/ 43 h 57"/>
                  <a:gd name="T8" fmla="*/ 14 w 36"/>
                  <a:gd name="T9" fmla="*/ 33 h 57"/>
                  <a:gd name="T10" fmla="*/ 22 w 36"/>
                  <a:gd name="T11" fmla="*/ 11 h 57"/>
                  <a:gd name="T12" fmla="*/ 29 w 36"/>
                  <a:gd name="T13" fmla="*/ 18 h 57"/>
                  <a:gd name="T14" fmla="*/ 36 w 36"/>
                  <a:gd name="T15" fmla="*/ 4 h 57"/>
                  <a:gd name="T16" fmla="*/ 23 w 36"/>
                  <a:gd name="T17" fmla="*/ 0 h 57"/>
                  <a:gd name="T18" fmla="*/ 6 w 36"/>
                  <a:gd name="T19"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6" y="8"/>
                    </a:moveTo>
                    <a:cubicBezTo>
                      <a:pt x="2" y="15"/>
                      <a:pt x="0" y="22"/>
                      <a:pt x="0" y="33"/>
                    </a:cubicBezTo>
                    <a:cubicBezTo>
                      <a:pt x="0" y="44"/>
                      <a:pt x="2" y="52"/>
                      <a:pt x="6" y="57"/>
                    </a:cubicBezTo>
                    <a:cubicBezTo>
                      <a:pt x="9" y="52"/>
                      <a:pt x="12" y="48"/>
                      <a:pt x="15" y="43"/>
                    </a:cubicBezTo>
                    <a:cubicBezTo>
                      <a:pt x="14" y="40"/>
                      <a:pt x="14" y="37"/>
                      <a:pt x="14" y="33"/>
                    </a:cubicBezTo>
                    <a:cubicBezTo>
                      <a:pt x="14" y="18"/>
                      <a:pt x="17" y="11"/>
                      <a:pt x="22" y="11"/>
                    </a:cubicBezTo>
                    <a:cubicBezTo>
                      <a:pt x="25" y="11"/>
                      <a:pt x="28" y="13"/>
                      <a:pt x="29" y="18"/>
                    </a:cubicBezTo>
                    <a:cubicBezTo>
                      <a:pt x="31" y="13"/>
                      <a:pt x="34" y="9"/>
                      <a:pt x="36" y="4"/>
                    </a:cubicBezTo>
                    <a:cubicBezTo>
                      <a:pt x="33" y="2"/>
                      <a:pt x="28" y="0"/>
                      <a:pt x="23" y="0"/>
                    </a:cubicBezTo>
                    <a:cubicBezTo>
                      <a:pt x="16" y="0"/>
                      <a:pt x="9" y="3"/>
                      <a:pt x="6" y="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19" name="Freeform 346"/>
              <p:cNvSpPr>
                <a:spLocks/>
              </p:cNvSpPr>
              <p:nvPr/>
            </p:nvSpPr>
            <p:spPr bwMode="auto">
              <a:xfrm>
                <a:off x="-164284" y="6275466"/>
                <a:ext cx="60303" cy="81625"/>
              </a:xfrm>
              <a:custGeom>
                <a:avLst/>
                <a:gdLst>
                  <a:gd name="T0" fmla="*/ 10 w 31"/>
                  <a:gd name="T1" fmla="*/ 0 h 42"/>
                  <a:gd name="T2" fmla="*/ 0 w 31"/>
                  <a:gd name="T3" fmla="*/ 2 h 42"/>
                  <a:gd name="T4" fmla="*/ 7 w 31"/>
                  <a:gd name="T5" fmla="*/ 11 h 42"/>
                  <a:gd name="T6" fmla="*/ 9 w 31"/>
                  <a:gd name="T7" fmla="*/ 11 h 42"/>
                  <a:gd name="T8" fmla="*/ 17 w 31"/>
                  <a:gd name="T9" fmla="*/ 25 h 42"/>
                  <a:gd name="T10" fmla="*/ 30 w 31"/>
                  <a:gd name="T11" fmla="*/ 42 h 42"/>
                  <a:gd name="T12" fmla="*/ 31 w 31"/>
                  <a:gd name="T13" fmla="*/ 32 h 42"/>
                  <a:gd name="T14" fmla="*/ 10 w 31"/>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2">
                    <a:moveTo>
                      <a:pt x="10" y="0"/>
                    </a:moveTo>
                    <a:cubicBezTo>
                      <a:pt x="7" y="0"/>
                      <a:pt x="3" y="1"/>
                      <a:pt x="0" y="2"/>
                    </a:cubicBezTo>
                    <a:cubicBezTo>
                      <a:pt x="3" y="5"/>
                      <a:pt x="5" y="8"/>
                      <a:pt x="7" y="11"/>
                    </a:cubicBezTo>
                    <a:cubicBezTo>
                      <a:pt x="8" y="11"/>
                      <a:pt x="8" y="11"/>
                      <a:pt x="9" y="11"/>
                    </a:cubicBezTo>
                    <a:cubicBezTo>
                      <a:pt x="14" y="11"/>
                      <a:pt x="16" y="15"/>
                      <a:pt x="17" y="25"/>
                    </a:cubicBezTo>
                    <a:cubicBezTo>
                      <a:pt x="21" y="31"/>
                      <a:pt x="26" y="37"/>
                      <a:pt x="30" y="42"/>
                    </a:cubicBezTo>
                    <a:cubicBezTo>
                      <a:pt x="31" y="39"/>
                      <a:pt x="31" y="36"/>
                      <a:pt x="31" y="32"/>
                    </a:cubicBezTo>
                    <a:cubicBezTo>
                      <a:pt x="31" y="11"/>
                      <a:pt x="25" y="0"/>
                      <a:pt x="10"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0" name="Freeform 355"/>
              <p:cNvSpPr>
                <a:spLocks/>
              </p:cNvSpPr>
              <p:nvPr/>
            </p:nvSpPr>
            <p:spPr bwMode="auto">
              <a:xfrm>
                <a:off x="698705" y="6275466"/>
                <a:ext cx="49710" cy="119989"/>
              </a:xfrm>
              <a:custGeom>
                <a:avLst/>
                <a:gdLst>
                  <a:gd name="T0" fmla="*/ 7 w 26"/>
                  <a:gd name="T1" fmla="*/ 18 h 62"/>
                  <a:gd name="T2" fmla="*/ 10 w 26"/>
                  <a:gd name="T3" fmla="*/ 16 h 62"/>
                  <a:gd name="T4" fmla="*/ 13 w 26"/>
                  <a:gd name="T5" fmla="*/ 15 h 62"/>
                  <a:gd name="T6" fmla="*/ 13 w 26"/>
                  <a:gd name="T7" fmla="*/ 62 h 62"/>
                  <a:gd name="T8" fmla="*/ 26 w 26"/>
                  <a:gd name="T9" fmla="*/ 62 h 62"/>
                  <a:gd name="T10" fmla="*/ 26 w 26"/>
                  <a:gd name="T11" fmla="*/ 0 h 62"/>
                  <a:gd name="T12" fmla="*/ 18 w 26"/>
                  <a:gd name="T13" fmla="*/ 0 h 62"/>
                  <a:gd name="T14" fmla="*/ 10 w 26"/>
                  <a:gd name="T15" fmla="*/ 5 h 62"/>
                  <a:gd name="T16" fmla="*/ 0 w 26"/>
                  <a:gd name="T17" fmla="*/ 9 h 62"/>
                  <a:gd name="T18" fmla="*/ 0 w 26"/>
                  <a:gd name="T19" fmla="*/ 20 h 62"/>
                  <a:gd name="T20" fmla="*/ 3 w 26"/>
                  <a:gd name="T21" fmla="*/ 20 h 62"/>
                  <a:gd name="T22" fmla="*/ 7 w 26"/>
                  <a:gd name="T23"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7" y="18"/>
                    </a:moveTo>
                    <a:cubicBezTo>
                      <a:pt x="8" y="18"/>
                      <a:pt x="9" y="17"/>
                      <a:pt x="10" y="16"/>
                    </a:cubicBezTo>
                    <a:cubicBezTo>
                      <a:pt x="11" y="16"/>
                      <a:pt x="12" y="16"/>
                      <a:pt x="13" y="15"/>
                    </a:cubicBezTo>
                    <a:cubicBezTo>
                      <a:pt x="13" y="15"/>
                      <a:pt x="13" y="15"/>
                      <a:pt x="13" y="62"/>
                    </a:cubicBezTo>
                    <a:cubicBezTo>
                      <a:pt x="13" y="62"/>
                      <a:pt x="13" y="62"/>
                      <a:pt x="26" y="62"/>
                    </a:cubicBezTo>
                    <a:cubicBezTo>
                      <a:pt x="26" y="62"/>
                      <a:pt x="26" y="62"/>
                      <a:pt x="26" y="0"/>
                    </a:cubicBezTo>
                    <a:cubicBezTo>
                      <a:pt x="18" y="0"/>
                      <a:pt x="18" y="0"/>
                      <a:pt x="18" y="0"/>
                    </a:cubicBezTo>
                    <a:cubicBezTo>
                      <a:pt x="15" y="2"/>
                      <a:pt x="13" y="4"/>
                      <a:pt x="10" y="5"/>
                    </a:cubicBezTo>
                    <a:cubicBezTo>
                      <a:pt x="6" y="6"/>
                      <a:pt x="3" y="8"/>
                      <a:pt x="0" y="9"/>
                    </a:cubicBezTo>
                    <a:cubicBezTo>
                      <a:pt x="0" y="9"/>
                      <a:pt x="0" y="9"/>
                      <a:pt x="0" y="20"/>
                    </a:cubicBezTo>
                    <a:cubicBezTo>
                      <a:pt x="1" y="20"/>
                      <a:pt x="2" y="20"/>
                      <a:pt x="3" y="20"/>
                    </a:cubicBezTo>
                    <a:cubicBezTo>
                      <a:pt x="4" y="19"/>
                      <a:pt x="5" y="19"/>
                      <a:pt x="7" y="1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1" name="Freeform 356"/>
              <p:cNvSpPr>
                <a:spLocks/>
              </p:cNvSpPr>
              <p:nvPr/>
            </p:nvSpPr>
            <p:spPr bwMode="auto">
              <a:xfrm>
                <a:off x="777751" y="6275466"/>
                <a:ext cx="52154" cy="119989"/>
              </a:xfrm>
              <a:custGeom>
                <a:avLst/>
                <a:gdLst>
                  <a:gd name="T0" fmla="*/ 7 w 27"/>
                  <a:gd name="T1" fmla="*/ 18 h 62"/>
                  <a:gd name="T2" fmla="*/ 10 w 27"/>
                  <a:gd name="T3" fmla="*/ 16 h 62"/>
                  <a:gd name="T4" fmla="*/ 13 w 27"/>
                  <a:gd name="T5" fmla="*/ 15 h 62"/>
                  <a:gd name="T6" fmla="*/ 13 w 27"/>
                  <a:gd name="T7" fmla="*/ 62 h 62"/>
                  <a:gd name="T8" fmla="*/ 27 w 27"/>
                  <a:gd name="T9" fmla="*/ 62 h 62"/>
                  <a:gd name="T10" fmla="*/ 27 w 27"/>
                  <a:gd name="T11" fmla="*/ 0 h 62"/>
                  <a:gd name="T12" fmla="*/ 18 w 27"/>
                  <a:gd name="T13" fmla="*/ 0 h 62"/>
                  <a:gd name="T14" fmla="*/ 10 w 27"/>
                  <a:gd name="T15" fmla="*/ 5 h 62"/>
                  <a:gd name="T16" fmla="*/ 0 w 27"/>
                  <a:gd name="T17" fmla="*/ 9 h 62"/>
                  <a:gd name="T18" fmla="*/ 0 w 27"/>
                  <a:gd name="T19" fmla="*/ 20 h 62"/>
                  <a:gd name="T20" fmla="*/ 4 w 27"/>
                  <a:gd name="T21" fmla="*/ 20 h 62"/>
                  <a:gd name="T22" fmla="*/ 7 w 27"/>
                  <a:gd name="T23"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7" y="18"/>
                    </a:moveTo>
                    <a:cubicBezTo>
                      <a:pt x="8" y="18"/>
                      <a:pt x="9" y="17"/>
                      <a:pt x="10" y="16"/>
                    </a:cubicBezTo>
                    <a:cubicBezTo>
                      <a:pt x="11" y="16"/>
                      <a:pt x="12" y="16"/>
                      <a:pt x="13" y="15"/>
                    </a:cubicBezTo>
                    <a:cubicBezTo>
                      <a:pt x="13" y="15"/>
                      <a:pt x="13" y="15"/>
                      <a:pt x="13" y="62"/>
                    </a:cubicBezTo>
                    <a:cubicBezTo>
                      <a:pt x="13" y="62"/>
                      <a:pt x="13" y="62"/>
                      <a:pt x="27" y="62"/>
                    </a:cubicBezTo>
                    <a:cubicBezTo>
                      <a:pt x="27" y="62"/>
                      <a:pt x="27" y="62"/>
                      <a:pt x="27" y="0"/>
                    </a:cubicBezTo>
                    <a:cubicBezTo>
                      <a:pt x="18" y="0"/>
                      <a:pt x="18" y="0"/>
                      <a:pt x="18" y="0"/>
                    </a:cubicBezTo>
                    <a:cubicBezTo>
                      <a:pt x="16" y="2"/>
                      <a:pt x="13" y="4"/>
                      <a:pt x="10" y="5"/>
                    </a:cubicBezTo>
                    <a:cubicBezTo>
                      <a:pt x="6" y="6"/>
                      <a:pt x="4" y="8"/>
                      <a:pt x="0" y="9"/>
                    </a:cubicBezTo>
                    <a:cubicBezTo>
                      <a:pt x="0" y="9"/>
                      <a:pt x="0" y="9"/>
                      <a:pt x="0" y="20"/>
                    </a:cubicBezTo>
                    <a:cubicBezTo>
                      <a:pt x="1" y="20"/>
                      <a:pt x="2" y="20"/>
                      <a:pt x="4" y="20"/>
                    </a:cubicBezTo>
                    <a:cubicBezTo>
                      <a:pt x="5" y="19"/>
                      <a:pt x="6" y="19"/>
                      <a:pt x="7" y="1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2" name="Freeform 357"/>
              <p:cNvSpPr>
                <a:spLocks/>
              </p:cNvSpPr>
              <p:nvPr/>
            </p:nvSpPr>
            <p:spPr bwMode="auto">
              <a:xfrm>
                <a:off x="856797" y="6275466"/>
                <a:ext cx="52154" cy="119989"/>
              </a:xfrm>
              <a:custGeom>
                <a:avLst/>
                <a:gdLst>
                  <a:gd name="T0" fmla="*/ 27 w 27"/>
                  <a:gd name="T1" fmla="*/ 0 h 62"/>
                  <a:gd name="T2" fmla="*/ 19 w 27"/>
                  <a:gd name="T3" fmla="*/ 0 h 62"/>
                  <a:gd name="T4" fmla="*/ 10 w 27"/>
                  <a:gd name="T5" fmla="*/ 5 h 62"/>
                  <a:gd name="T6" fmla="*/ 0 w 27"/>
                  <a:gd name="T7" fmla="*/ 9 h 62"/>
                  <a:gd name="T8" fmla="*/ 0 w 27"/>
                  <a:gd name="T9" fmla="*/ 20 h 62"/>
                  <a:gd name="T10" fmla="*/ 4 w 27"/>
                  <a:gd name="T11" fmla="*/ 20 h 62"/>
                  <a:gd name="T12" fmla="*/ 8 w 27"/>
                  <a:gd name="T13" fmla="*/ 18 h 62"/>
                  <a:gd name="T14" fmla="*/ 10 w 27"/>
                  <a:gd name="T15" fmla="*/ 16 h 62"/>
                  <a:gd name="T16" fmla="*/ 13 w 27"/>
                  <a:gd name="T17" fmla="*/ 15 h 62"/>
                  <a:gd name="T18" fmla="*/ 13 w 27"/>
                  <a:gd name="T19" fmla="*/ 62 h 62"/>
                  <a:gd name="T20" fmla="*/ 27 w 27"/>
                  <a:gd name="T21" fmla="*/ 62 h 62"/>
                  <a:gd name="T22" fmla="*/ 27 w 27"/>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2">
                    <a:moveTo>
                      <a:pt x="27" y="0"/>
                    </a:moveTo>
                    <a:cubicBezTo>
                      <a:pt x="19" y="0"/>
                      <a:pt x="19" y="0"/>
                      <a:pt x="19" y="0"/>
                    </a:cubicBez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9" y="18"/>
                      <a:pt x="10" y="17"/>
                      <a:pt x="10" y="16"/>
                    </a:cubicBezTo>
                    <a:cubicBezTo>
                      <a:pt x="11" y="16"/>
                      <a:pt x="12" y="16"/>
                      <a:pt x="13" y="15"/>
                    </a:cubicBezTo>
                    <a:cubicBezTo>
                      <a:pt x="13" y="15"/>
                      <a:pt x="13" y="15"/>
                      <a:pt x="13" y="62"/>
                    </a:cubicBezTo>
                    <a:cubicBezTo>
                      <a:pt x="13" y="62"/>
                      <a:pt x="13" y="62"/>
                      <a:pt x="27" y="62"/>
                    </a:cubicBezTo>
                    <a:cubicBezTo>
                      <a:pt x="27" y="62"/>
                      <a:pt x="27" y="62"/>
                      <a:pt x="27"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3" name="Freeform 365"/>
              <p:cNvSpPr>
                <a:spLocks noEditPoints="1"/>
              </p:cNvSpPr>
              <p:nvPr/>
            </p:nvSpPr>
            <p:spPr bwMode="auto">
              <a:xfrm>
                <a:off x="1665186" y="6275466"/>
                <a:ext cx="84750" cy="124070"/>
              </a:xfrm>
              <a:custGeom>
                <a:avLst/>
                <a:gdLst>
                  <a:gd name="T0" fmla="*/ 39 w 44"/>
                  <a:gd name="T1" fmla="*/ 56 h 64"/>
                  <a:gd name="T2" fmla="*/ 44 w 44"/>
                  <a:gd name="T3" fmla="*/ 32 h 64"/>
                  <a:gd name="T4" fmla="*/ 23 w 44"/>
                  <a:gd name="T5" fmla="*/ 0 h 64"/>
                  <a:gd name="T6" fmla="*/ 5 w 44"/>
                  <a:gd name="T7" fmla="*/ 8 h 64"/>
                  <a:gd name="T8" fmla="*/ 0 w 44"/>
                  <a:gd name="T9" fmla="*/ 33 h 64"/>
                  <a:gd name="T10" fmla="*/ 22 w 44"/>
                  <a:gd name="T11" fmla="*/ 64 h 64"/>
                  <a:gd name="T12" fmla="*/ 39 w 44"/>
                  <a:gd name="T13" fmla="*/ 56 h 64"/>
                  <a:gd name="T14" fmla="*/ 22 w 44"/>
                  <a:gd name="T15" fmla="*/ 53 h 64"/>
                  <a:gd name="T16" fmla="*/ 14 w 44"/>
                  <a:gd name="T17" fmla="*/ 33 h 64"/>
                  <a:gd name="T18" fmla="*/ 22 w 44"/>
                  <a:gd name="T19" fmla="*/ 11 h 64"/>
                  <a:gd name="T20" fmla="*/ 30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39" y="56"/>
                    </a:moveTo>
                    <a:cubicBezTo>
                      <a:pt x="42" y="50"/>
                      <a:pt x="44" y="42"/>
                      <a:pt x="44" y="32"/>
                    </a:cubicBezTo>
                    <a:cubicBezTo>
                      <a:pt x="44" y="11"/>
                      <a:pt x="38" y="0"/>
                      <a:pt x="23" y="0"/>
                    </a:cubicBezTo>
                    <a:cubicBezTo>
                      <a:pt x="16" y="0"/>
                      <a:pt x="9" y="3"/>
                      <a:pt x="5" y="8"/>
                    </a:cubicBezTo>
                    <a:cubicBezTo>
                      <a:pt x="2" y="15"/>
                      <a:pt x="0" y="22"/>
                      <a:pt x="0" y="33"/>
                    </a:cubicBezTo>
                    <a:cubicBezTo>
                      <a:pt x="0" y="54"/>
                      <a:pt x="7" y="64"/>
                      <a:pt x="22" y="64"/>
                    </a:cubicBezTo>
                    <a:cubicBezTo>
                      <a:pt x="29" y="64"/>
                      <a:pt x="35" y="62"/>
                      <a:pt x="39" y="56"/>
                    </a:cubicBezTo>
                    <a:close/>
                    <a:moveTo>
                      <a:pt x="22" y="53"/>
                    </a:moveTo>
                    <a:cubicBezTo>
                      <a:pt x="17" y="53"/>
                      <a:pt x="14" y="47"/>
                      <a:pt x="14" y="33"/>
                    </a:cubicBezTo>
                    <a:cubicBezTo>
                      <a:pt x="14" y="18"/>
                      <a:pt x="17" y="11"/>
                      <a:pt x="22" y="11"/>
                    </a:cubicBezTo>
                    <a:cubicBezTo>
                      <a:pt x="28" y="11"/>
                      <a:pt x="30" y="17"/>
                      <a:pt x="30" y="32"/>
                    </a:cubicBezTo>
                    <a:cubicBezTo>
                      <a:pt x="30"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4" name="Freeform 366"/>
              <p:cNvSpPr>
                <a:spLocks/>
              </p:cNvSpPr>
              <p:nvPr/>
            </p:nvSpPr>
            <p:spPr bwMode="auto">
              <a:xfrm>
                <a:off x="1779274" y="6275466"/>
                <a:ext cx="49710" cy="119989"/>
              </a:xfrm>
              <a:custGeom>
                <a:avLst/>
                <a:gdLst>
                  <a:gd name="T0" fmla="*/ 10 w 26"/>
                  <a:gd name="T1" fmla="*/ 5 h 62"/>
                  <a:gd name="T2" fmla="*/ 0 w 26"/>
                  <a:gd name="T3" fmla="*/ 9 h 62"/>
                  <a:gd name="T4" fmla="*/ 0 w 26"/>
                  <a:gd name="T5" fmla="*/ 20 h 62"/>
                  <a:gd name="T6" fmla="*/ 4 w 26"/>
                  <a:gd name="T7" fmla="*/ 20 h 62"/>
                  <a:gd name="T8" fmla="*/ 7 w 26"/>
                  <a:gd name="T9" fmla="*/ 18 h 62"/>
                  <a:gd name="T10" fmla="*/ 10 w 26"/>
                  <a:gd name="T11" fmla="*/ 16 h 62"/>
                  <a:gd name="T12" fmla="*/ 13 w 26"/>
                  <a:gd name="T13" fmla="*/ 15 h 62"/>
                  <a:gd name="T14" fmla="*/ 13 w 26"/>
                  <a:gd name="T15" fmla="*/ 62 h 62"/>
                  <a:gd name="T16" fmla="*/ 26 w 26"/>
                  <a:gd name="T17" fmla="*/ 62 h 62"/>
                  <a:gd name="T18" fmla="*/ 26 w 26"/>
                  <a:gd name="T19" fmla="*/ 0 h 62"/>
                  <a:gd name="T20" fmla="*/ 18 w 26"/>
                  <a:gd name="T21" fmla="*/ 0 h 62"/>
                  <a:gd name="T22" fmla="*/ 10 w 26"/>
                  <a:gd name="T23"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2">
                    <a:moveTo>
                      <a:pt x="10" y="5"/>
                    </a:moveTo>
                    <a:cubicBezTo>
                      <a:pt x="6" y="6"/>
                      <a:pt x="4" y="8"/>
                      <a:pt x="0" y="9"/>
                    </a:cubicBezTo>
                    <a:cubicBezTo>
                      <a:pt x="0" y="9"/>
                      <a:pt x="0" y="9"/>
                      <a:pt x="0" y="20"/>
                    </a:cubicBezTo>
                    <a:cubicBezTo>
                      <a:pt x="1" y="20"/>
                      <a:pt x="2" y="20"/>
                      <a:pt x="4" y="20"/>
                    </a:cubicBezTo>
                    <a:cubicBezTo>
                      <a:pt x="5" y="19"/>
                      <a:pt x="5" y="19"/>
                      <a:pt x="7" y="18"/>
                    </a:cubicBezTo>
                    <a:cubicBezTo>
                      <a:pt x="8" y="18"/>
                      <a:pt x="9" y="17"/>
                      <a:pt x="10" y="16"/>
                    </a:cubicBezTo>
                    <a:cubicBezTo>
                      <a:pt x="11" y="16"/>
                      <a:pt x="12" y="16"/>
                      <a:pt x="13" y="15"/>
                    </a:cubicBezTo>
                    <a:cubicBezTo>
                      <a:pt x="13" y="15"/>
                      <a:pt x="13" y="15"/>
                      <a:pt x="13" y="62"/>
                    </a:cubicBezTo>
                    <a:cubicBezTo>
                      <a:pt x="13" y="62"/>
                      <a:pt x="13" y="62"/>
                      <a:pt x="26" y="62"/>
                    </a:cubicBezTo>
                    <a:cubicBezTo>
                      <a:pt x="26" y="62"/>
                      <a:pt x="26" y="62"/>
                      <a:pt x="26" y="0"/>
                    </a:cubicBezTo>
                    <a:cubicBezTo>
                      <a:pt x="18" y="0"/>
                      <a:pt x="18" y="0"/>
                      <a:pt x="18" y="0"/>
                    </a:cubicBezTo>
                    <a:cubicBezTo>
                      <a:pt x="15" y="2"/>
                      <a:pt x="13" y="4"/>
                      <a:pt x="10" y="5"/>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5" name="Freeform 367"/>
              <p:cNvSpPr>
                <a:spLocks noEditPoints="1"/>
              </p:cNvSpPr>
              <p:nvPr/>
            </p:nvSpPr>
            <p:spPr bwMode="auto">
              <a:xfrm>
                <a:off x="1858319" y="6275466"/>
                <a:ext cx="84750" cy="124070"/>
              </a:xfrm>
              <a:custGeom>
                <a:avLst/>
                <a:gdLst>
                  <a:gd name="T0" fmla="*/ 23 w 44"/>
                  <a:gd name="T1" fmla="*/ 0 h 64"/>
                  <a:gd name="T2" fmla="*/ 6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1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3"/>
                      <a:pt x="6" y="8"/>
                    </a:cubicBezTo>
                    <a:cubicBezTo>
                      <a:pt x="2" y="15"/>
                      <a:pt x="0" y="22"/>
                      <a:pt x="0" y="33"/>
                    </a:cubicBezTo>
                    <a:cubicBezTo>
                      <a:pt x="0" y="54"/>
                      <a:pt x="8" y="64"/>
                      <a:pt x="22" y="64"/>
                    </a:cubicBezTo>
                    <a:cubicBezTo>
                      <a:pt x="30" y="64"/>
                      <a:pt x="35" y="62"/>
                      <a:pt x="39" y="56"/>
                    </a:cubicBezTo>
                    <a:cubicBezTo>
                      <a:pt x="43" y="50"/>
                      <a:pt x="44" y="42"/>
                      <a:pt x="44" y="32"/>
                    </a:cubicBezTo>
                    <a:cubicBezTo>
                      <a:pt x="44" y="11"/>
                      <a:pt x="38" y="0"/>
                      <a:pt x="23" y="0"/>
                    </a:cubicBezTo>
                    <a:close/>
                    <a:moveTo>
                      <a:pt x="22" y="53"/>
                    </a:moveTo>
                    <a:cubicBezTo>
                      <a:pt x="17" y="53"/>
                      <a:pt x="14" y="47"/>
                      <a:pt x="14" y="33"/>
                    </a:cubicBezTo>
                    <a:cubicBezTo>
                      <a:pt x="14" y="18"/>
                      <a:pt x="17" y="11"/>
                      <a:pt x="22" y="11"/>
                    </a:cubicBezTo>
                    <a:cubicBezTo>
                      <a:pt x="28" y="11"/>
                      <a:pt x="31" y="17"/>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6" name="Freeform 368"/>
              <p:cNvSpPr>
                <a:spLocks/>
              </p:cNvSpPr>
              <p:nvPr/>
            </p:nvSpPr>
            <p:spPr bwMode="auto">
              <a:xfrm>
                <a:off x="1971592" y="6275466"/>
                <a:ext cx="44820" cy="60402"/>
              </a:xfrm>
              <a:custGeom>
                <a:avLst/>
                <a:gdLst>
                  <a:gd name="T0" fmla="*/ 6 w 23"/>
                  <a:gd name="T1" fmla="*/ 8 h 31"/>
                  <a:gd name="T2" fmla="*/ 0 w 23"/>
                  <a:gd name="T3" fmla="*/ 31 h 31"/>
                  <a:gd name="T4" fmla="*/ 23 w 23"/>
                  <a:gd name="T5" fmla="*/ 0 h 31"/>
                  <a:gd name="T6" fmla="*/ 6 w 23"/>
                  <a:gd name="T7" fmla="*/ 8 h 31"/>
                </a:gdLst>
                <a:ahLst/>
                <a:cxnLst>
                  <a:cxn ang="0">
                    <a:pos x="T0" y="T1"/>
                  </a:cxn>
                  <a:cxn ang="0">
                    <a:pos x="T2" y="T3"/>
                  </a:cxn>
                  <a:cxn ang="0">
                    <a:pos x="T4" y="T5"/>
                  </a:cxn>
                  <a:cxn ang="0">
                    <a:pos x="T6" y="T7"/>
                  </a:cxn>
                </a:cxnLst>
                <a:rect l="0" t="0" r="r" b="b"/>
                <a:pathLst>
                  <a:path w="23" h="31">
                    <a:moveTo>
                      <a:pt x="6" y="8"/>
                    </a:moveTo>
                    <a:cubicBezTo>
                      <a:pt x="2" y="14"/>
                      <a:pt x="1" y="21"/>
                      <a:pt x="0" y="31"/>
                    </a:cubicBezTo>
                    <a:cubicBezTo>
                      <a:pt x="8" y="21"/>
                      <a:pt x="16" y="11"/>
                      <a:pt x="23" y="0"/>
                    </a:cubicBezTo>
                    <a:cubicBezTo>
                      <a:pt x="16" y="0"/>
                      <a:pt x="10" y="3"/>
                      <a:pt x="6" y="8"/>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7" name="Freeform 371"/>
              <p:cNvSpPr>
                <a:spLocks noEditPoints="1"/>
              </p:cNvSpPr>
              <p:nvPr/>
            </p:nvSpPr>
            <p:spPr bwMode="auto">
              <a:xfrm>
                <a:off x="106266" y="6420758"/>
                <a:ext cx="86380" cy="125702"/>
              </a:xfrm>
              <a:custGeom>
                <a:avLst/>
                <a:gdLst>
                  <a:gd name="T0" fmla="*/ 23 w 45"/>
                  <a:gd name="T1" fmla="*/ 0 h 65"/>
                  <a:gd name="T2" fmla="*/ 6 w 45"/>
                  <a:gd name="T3" fmla="*/ 9 h 65"/>
                  <a:gd name="T4" fmla="*/ 0 w 45"/>
                  <a:gd name="T5" fmla="*/ 33 h 65"/>
                  <a:gd name="T6" fmla="*/ 22 w 45"/>
                  <a:gd name="T7" fmla="*/ 65 h 65"/>
                  <a:gd name="T8" fmla="*/ 39 w 45"/>
                  <a:gd name="T9" fmla="*/ 56 h 65"/>
                  <a:gd name="T10" fmla="*/ 45 w 45"/>
                  <a:gd name="T11" fmla="*/ 32 h 65"/>
                  <a:gd name="T12" fmla="*/ 23 w 45"/>
                  <a:gd name="T13" fmla="*/ 0 h 65"/>
                  <a:gd name="T14" fmla="*/ 22 w 45"/>
                  <a:gd name="T15" fmla="*/ 54 h 65"/>
                  <a:gd name="T16" fmla="*/ 14 w 45"/>
                  <a:gd name="T17" fmla="*/ 33 h 65"/>
                  <a:gd name="T18" fmla="*/ 22 w 45"/>
                  <a:gd name="T19" fmla="*/ 11 h 65"/>
                  <a:gd name="T20" fmla="*/ 31 w 45"/>
                  <a:gd name="T21" fmla="*/ 32 h 65"/>
                  <a:gd name="T22" fmla="*/ 22 w 45"/>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0"/>
                    </a:moveTo>
                    <a:cubicBezTo>
                      <a:pt x="16" y="0"/>
                      <a:pt x="9" y="3"/>
                      <a:pt x="6" y="9"/>
                    </a:cubicBezTo>
                    <a:cubicBezTo>
                      <a:pt x="2" y="15"/>
                      <a:pt x="0" y="22"/>
                      <a:pt x="0" y="33"/>
                    </a:cubicBezTo>
                    <a:cubicBezTo>
                      <a:pt x="0" y="55"/>
                      <a:pt x="8" y="65"/>
                      <a:pt x="22" y="65"/>
                    </a:cubicBezTo>
                    <a:cubicBezTo>
                      <a:pt x="30" y="65"/>
                      <a:pt x="35" y="62"/>
                      <a:pt x="39" y="56"/>
                    </a:cubicBezTo>
                    <a:cubicBezTo>
                      <a:pt x="43" y="51"/>
                      <a:pt x="45" y="43"/>
                      <a:pt x="45" y="32"/>
                    </a:cubicBezTo>
                    <a:cubicBezTo>
                      <a:pt x="45" y="11"/>
                      <a:pt x="38" y="0"/>
                      <a:pt x="23" y="0"/>
                    </a:cubicBezTo>
                    <a:close/>
                    <a:moveTo>
                      <a:pt x="22" y="54"/>
                    </a:moveTo>
                    <a:cubicBezTo>
                      <a:pt x="17" y="54"/>
                      <a:pt x="14" y="47"/>
                      <a:pt x="14" y="33"/>
                    </a:cubicBezTo>
                    <a:cubicBezTo>
                      <a:pt x="14" y="19"/>
                      <a:pt x="17" y="11"/>
                      <a:pt x="22" y="11"/>
                    </a:cubicBezTo>
                    <a:cubicBezTo>
                      <a:pt x="28" y="11"/>
                      <a:pt x="31" y="18"/>
                      <a:pt x="31" y="32"/>
                    </a:cubicBezTo>
                    <a:cubicBezTo>
                      <a:pt x="31" y="47"/>
                      <a:pt x="28"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8" name="Freeform 372"/>
              <p:cNvSpPr>
                <a:spLocks/>
              </p:cNvSpPr>
              <p:nvPr/>
            </p:nvSpPr>
            <p:spPr bwMode="auto">
              <a:xfrm>
                <a:off x="220353" y="6420758"/>
                <a:ext cx="51340" cy="121621"/>
              </a:xfrm>
              <a:custGeom>
                <a:avLst/>
                <a:gdLst>
                  <a:gd name="T0" fmla="*/ 10 w 27"/>
                  <a:gd name="T1" fmla="*/ 6 h 63"/>
                  <a:gd name="T2" fmla="*/ 0 w 27"/>
                  <a:gd name="T3" fmla="*/ 10 h 63"/>
                  <a:gd name="T4" fmla="*/ 0 w 27"/>
                  <a:gd name="T5" fmla="*/ 21 h 63"/>
                  <a:gd name="T6" fmla="*/ 4 w 27"/>
                  <a:gd name="T7" fmla="*/ 21 h 63"/>
                  <a:gd name="T8" fmla="*/ 8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7" y="7"/>
                      <a:pt x="4" y="9"/>
                      <a:pt x="0" y="10"/>
                    </a:cubicBezTo>
                    <a:cubicBezTo>
                      <a:pt x="0" y="10"/>
                      <a:pt x="0" y="10"/>
                      <a:pt x="0" y="21"/>
                    </a:cubicBezTo>
                    <a:cubicBezTo>
                      <a:pt x="1" y="21"/>
                      <a:pt x="2" y="21"/>
                      <a:pt x="4" y="21"/>
                    </a:cubicBezTo>
                    <a:cubicBezTo>
                      <a:pt x="5" y="20"/>
                      <a:pt x="6" y="20"/>
                      <a:pt x="8" y="19"/>
                    </a:cubicBezTo>
                    <a:cubicBezTo>
                      <a:pt x="9"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29" name="Freeform 373"/>
              <p:cNvSpPr>
                <a:spLocks noEditPoints="1"/>
              </p:cNvSpPr>
              <p:nvPr/>
            </p:nvSpPr>
            <p:spPr bwMode="auto">
              <a:xfrm>
                <a:off x="299400" y="6420758"/>
                <a:ext cx="86380" cy="125702"/>
              </a:xfrm>
              <a:custGeom>
                <a:avLst/>
                <a:gdLst>
                  <a:gd name="T0" fmla="*/ 23 w 45"/>
                  <a:gd name="T1" fmla="*/ 0 h 65"/>
                  <a:gd name="T2" fmla="*/ 6 w 45"/>
                  <a:gd name="T3" fmla="*/ 9 h 65"/>
                  <a:gd name="T4" fmla="*/ 0 w 45"/>
                  <a:gd name="T5" fmla="*/ 33 h 65"/>
                  <a:gd name="T6" fmla="*/ 23 w 45"/>
                  <a:gd name="T7" fmla="*/ 65 h 65"/>
                  <a:gd name="T8" fmla="*/ 39 w 45"/>
                  <a:gd name="T9" fmla="*/ 56 h 65"/>
                  <a:gd name="T10" fmla="*/ 45 w 45"/>
                  <a:gd name="T11" fmla="*/ 32 h 65"/>
                  <a:gd name="T12" fmla="*/ 23 w 45"/>
                  <a:gd name="T13" fmla="*/ 0 h 65"/>
                  <a:gd name="T14" fmla="*/ 23 w 45"/>
                  <a:gd name="T15" fmla="*/ 54 h 65"/>
                  <a:gd name="T16" fmla="*/ 14 w 45"/>
                  <a:gd name="T17" fmla="*/ 33 h 65"/>
                  <a:gd name="T18" fmla="*/ 23 w 45"/>
                  <a:gd name="T19" fmla="*/ 11 h 65"/>
                  <a:gd name="T20" fmla="*/ 31 w 45"/>
                  <a:gd name="T21" fmla="*/ 32 h 65"/>
                  <a:gd name="T22" fmla="*/ 23 w 45"/>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23" y="0"/>
                    </a:moveTo>
                    <a:cubicBezTo>
                      <a:pt x="16" y="0"/>
                      <a:pt x="10" y="3"/>
                      <a:pt x="6" y="9"/>
                    </a:cubicBezTo>
                    <a:cubicBezTo>
                      <a:pt x="2" y="15"/>
                      <a:pt x="0" y="22"/>
                      <a:pt x="0" y="33"/>
                    </a:cubicBezTo>
                    <a:cubicBezTo>
                      <a:pt x="0" y="55"/>
                      <a:pt x="8" y="65"/>
                      <a:pt x="23" y="65"/>
                    </a:cubicBezTo>
                    <a:cubicBezTo>
                      <a:pt x="30" y="65"/>
                      <a:pt x="35" y="62"/>
                      <a:pt x="39" y="56"/>
                    </a:cubicBezTo>
                    <a:cubicBezTo>
                      <a:pt x="43" y="51"/>
                      <a:pt x="45" y="43"/>
                      <a:pt x="45" y="32"/>
                    </a:cubicBezTo>
                    <a:cubicBezTo>
                      <a:pt x="45" y="11"/>
                      <a:pt x="38" y="0"/>
                      <a:pt x="23" y="0"/>
                    </a:cubicBezTo>
                    <a:close/>
                    <a:moveTo>
                      <a:pt x="23" y="54"/>
                    </a:moveTo>
                    <a:cubicBezTo>
                      <a:pt x="17" y="54"/>
                      <a:pt x="14" y="47"/>
                      <a:pt x="14" y="33"/>
                    </a:cubicBezTo>
                    <a:cubicBezTo>
                      <a:pt x="14" y="19"/>
                      <a:pt x="17" y="11"/>
                      <a:pt x="23" y="11"/>
                    </a:cubicBezTo>
                    <a:cubicBezTo>
                      <a:pt x="28" y="11"/>
                      <a:pt x="31" y="18"/>
                      <a:pt x="31" y="32"/>
                    </a:cubicBezTo>
                    <a:cubicBezTo>
                      <a:pt x="31" y="47"/>
                      <a:pt x="28" y="54"/>
                      <a:pt x="23"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0" name="Freeform 374"/>
              <p:cNvSpPr>
                <a:spLocks/>
              </p:cNvSpPr>
              <p:nvPr/>
            </p:nvSpPr>
            <p:spPr bwMode="auto">
              <a:xfrm>
                <a:off x="412672" y="6420758"/>
                <a:ext cx="52154" cy="121621"/>
              </a:xfrm>
              <a:custGeom>
                <a:avLst/>
                <a:gdLst>
                  <a:gd name="T0" fmla="*/ 10 w 27"/>
                  <a:gd name="T1" fmla="*/ 6 h 63"/>
                  <a:gd name="T2" fmla="*/ 0 w 27"/>
                  <a:gd name="T3" fmla="*/ 10 h 63"/>
                  <a:gd name="T4" fmla="*/ 0 w 27"/>
                  <a:gd name="T5" fmla="*/ 21 h 63"/>
                  <a:gd name="T6" fmla="*/ 4 w 27"/>
                  <a:gd name="T7" fmla="*/ 21 h 63"/>
                  <a:gd name="T8" fmla="*/ 8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7" y="7"/>
                      <a:pt x="4" y="9"/>
                      <a:pt x="0" y="10"/>
                    </a:cubicBezTo>
                    <a:cubicBezTo>
                      <a:pt x="0" y="10"/>
                      <a:pt x="0" y="10"/>
                      <a:pt x="0" y="21"/>
                    </a:cubicBezTo>
                    <a:cubicBezTo>
                      <a:pt x="1" y="21"/>
                      <a:pt x="2" y="21"/>
                      <a:pt x="4" y="21"/>
                    </a:cubicBezTo>
                    <a:cubicBezTo>
                      <a:pt x="5" y="20"/>
                      <a:pt x="6" y="20"/>
                      <a:pt x="8" y="19"/>
                    </a:cubicBez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1" name="Freeform 377"/>
              <p:cNvSpPr>
                <a:spLocks/>
              </p:cNvSpPr>
              <p:nvPr/>
            </p:nvSpPr>
            <p:spPr bwMode="auto">
              <a:xfrm>
                <a:off x="721522" y="6420758"/>
                <a:ext cx="50524" cy="121621"/>
              </a:xfrm>
              <a:custGeom>
                <a:avLst/>
                <a:gdLst>
                  <a:gd name="T0" fmla="*/ 26 w 26"/>
                  <a:gd name="T1" fmla="*/ 63 h 63"/>
                  <a:gd name="T2" fmla="*/ 26 w 26"/>
                  <a:gd name="T3" fmla="*/ 0 h 63"/>
                  <a:gd name="T4" fmla="*/ 18 w 26"/>
                  <a:gd name="T5" fmla="*/ 0 h 63"/>
                  <a:gd name="T6" fmla="*/ 10 w 26"/>
                  <a:gd name="T7" fmla="*/ 6 h 63"/>
                  <a:gd name="T8" fmla="*/ 0 w 26"/>
                  <a:gd name="T9" fmla="*/ 10 h 63"/>
                  <a:gd name="T10" fmla="*/ 0 w 26"/>
                  <a:gd name="T11" fmla="*/ 21 h 63"/>
                  <a:gd name="T12" fmla="*/ 3 w 26"/>
                  <a:gd name="T13" fmla="*/ 21 h 63"/>
                  <a:gd name="T14" fmla="*/ 7 w 26"/>
                  <a:gd name="T15" fmla="*/ 19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6"/>
                    </a:cubicBezTo>
                    <a:cubicBezTo>
                      <a:pt x="6" y="7"/>
                      <a:pt x="3" y="9"/>
                      <a:pt x="0" y="10"/>
                    </a:cubicBezTo>
                    <a:cubicBezTo>
                      <a:pt x="0" y="10"/>
                      <a:pt x="0" y="10"/>
                      <a:pt x="0" y="21"/>
                    </a:cubicBezTo>
                    <a:cubicBezTo>
                      <a:pt x="1" y="21"/>
                      <a:pt x="2" y="21"/>
                      <a:pt x="3" y="21"/>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2" name="Freeform 378"/>
              <p:cNvSpPr>
                <a:spLocks noEditPoints="1"/>
              </p:cNvSpPr>
              <p:nvPr/>
            </p:nvSpPr>
            <p:spPr bwMode="auto">
              <a:xfrm>
                <a:off x="800568" y="6420758"/>
                <a:ext cx="84750" cy="125702"/>
              </a:xfrm>
              <a:custGeom>
                <a:avLst/>
                <a:gdLst>
                  <a:gd name="T0" fmla="*/ 22 w 44"/>
                  <a:gd name="T1" fmla="*/ 65 h 65"/>
                  <a:gd name="T2" fmla="*/ 39 w 44"/>
                  <a:gd name="T3" fmla="*/ 56 h 65"/>
                  <a:gd name="T4" fmla="*/ 44 w 44"/>
                  <a:gd name="T5" fmla="*/ 32 h 65"/>
                  <a:gd name="T6" fmla="*/ 23 w 44"/>
                  <a:gd name="T7" fmla="*/ 0 h 65"/>
                  <a:gd name="T8" fmla="*/ 6 w 44"/>
                  <a:gd name="T9" fmla="*/ 9 h 65"/>
                  <a:gd name="T10" fmla="*/ 0 w 44"/>
                  <a:gd name="T11" fmla="*/ 33 h 65"/>
                  <a:gd name="T12" fmla="*/ 22 w 44"/>
                  <a:gd name="T13" fmla="*/ 65 h 65"/>
                  <a:gd name="T14" fmla="*/ 22 w 44"/>
                  <a:gd name="T15" fmla="*/ 11 h 65"/>
                  <a:gd name="T16" fmla="*/ 30 w 44"/>
                  <a:gd name="T17" fmla="*/ 32 h 65"/>
                  <a:gd name="T18" fmla="*/ 22 w 44"/>
                  <a:gd name="T19" fmla="*/ 54 h 65"/>
                  <a:gd name="T20" fmla="*/ 14 w 44"/>
                  <a:gd name="T21" fmla="*/ 33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30" y="65"/>
                      <a:pt x="35" y="62"/>
                      <a:pt x="39" y="56"/>
                    </a:cubicBezTo>
                    <a:cubicBezTo>
                      <a:pt x="42" y="51"/>
                      <a:pt x="44" y="43"/>
                      <a:pt x="44" y="32"/>
                    </a:cubicBezTo>
                    <a:cubicBezTo>
                      <a:pt x="44" y="11"/>
                      <a:pt x="38" y="0"/>
                      <a:pt x="23" y="0"/>
                    </a:cubicBezTo>
                    <a:cubicBezTo>
                      <a:pt x="16" y="0"/>
                      <a:pt x="9" y="3"/>
                      <a:pt x="6" y="9"/>
                    </a:cubicBezTo>
                    <a:cubicBezTo>
                      <a:pt x="2" y="15"/>
                      <a:pt x="0" y="22"/>
                      <a:pt x="0" y="33"/>
                    </a:cubicBezTo>
                    <a:cubicBezTo>
                      <a:pt x="0" y="55"/>
                      <a:pt x="7" y="65"/>
                      <a:pt x="22" y="65"/>
                    </a:cubicBezTo>
                    <a:close/>
                    <a:moveTo>
                      <a:pt x="22" y="11"/>
                    </a:moveTo>
                    <a:cubicBezTo>
                      <a:pt x="28" y="11"/>
                      <a:pt x="30" y="18"/>
                      <a:pt x="30" y="32"/>
                    </a:cubicBezTo>
                    <a:cubicBezTo>
                      <a:pt x="30" y="47"/>
                      <a:pt x="28" y="54"/>
                      <a:pt x="22" y="54"/>
                    </a:cubicBezTo>
                    <a:cubicBezTo>
                      <a:pt x="17" y="54"/>
                      <a:pt x="14" y="47"/>
                      <a:pt x="14" y="33"/>
                    </a:cubicBezTo>
                    <a:cubicBezTo>
                      <a:pt x="14" y="19"/>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3" name="Freeform 379"/>
              <p:cNvSpPr>
                <a:spLocks noEditPoints="1"/>
              </p:cNvSpPr>
              <p:nvPr/>
            </p:nvSpPr>
            <p:spPr bwMode="auto">
              <a:xfrm>
                <a:off x="914655" y="6420758"/>
                <a:ext cx="84750" cy="125702"/>
              </a:xfrm>
              <a:custGeom>
                <a:avLst/>
                <a:gdLst>
                  <a:gd name="T0" fmla="*/ 22 w 44"/>
                  <a:gd name="T1" fmla="*/ 65 h 65"/>
                  <a:gd name="T2" fmla="*/ 39 w 44"/>
                  <a:gd name="T3" fmla="*/ 56 h 65"/>
                  <a:gd name="T4" fmla="*/ 44 w 44"/>
                  <a:gd name="T5" fmla="*/ 32 h 65"/>
                  <a:gd name="T6" fmla="*/ 23 w 44"/>
                  <a:gd name="T7" fmla="*/ 0 h 65"/>
                  <a:gd name="T8" fmla="*/ 6 w 44"/>
                  <a:gd name="T9" fmla="*/ 9 h 65"/>
                  <a:gd name="T10" fmla="*/ 0 w 44"/>
                  <a:gd name="T11" fmla="*/ 33 h 65"/>
                  <a:gd name="T12" fmla="*/ 22 w 44"/>
                  <a:gd name="T13" fmla="*/ 65 h 65"/>
                  <a:gd name="T14" fmla="*/ 22 w 44"/>
                  <a:gd name="T15" fmla="*/ 11 h 65"/>
                  <a:gd name="T16" fmla="*/ 31 w 44"/>
                  <a:gd name="T17" fmla="*/ 32 h 65"/>
                  <a:gd name="T18" fmla="*/ 22 w 44"/>
                  <a:gd name="T19" fmla="*/ 54 h 65"/>
                  <a:gd name="T20" fmla="*/ 14 w 44"/>
                  <a:gd name="T21" fmla="*/ 33 h 65"/>
                  <a:gd name="T22" fmla="*/ 22 w 44"/>
                  <a:gd name="T2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2" y="65"/>
                    </a:moveTo>
                    <a:cubicBezTo>
                      <a:pt x="30" y="65"/>
                      <a:pt x="35" y="62"/>
                      <a:pt x="39" y="56"/>
                    </a:cubicBezTo>
                    <a:cubicBezTo>
                      <a:pt x="42" y="51"/>
                      <a:pt x="44" y="43"/>
                      <a:pt x="44" y="32"/>
                    </a:cubicBezTo>
                    <a:cubicBezTo>
                      <a:pt x="44" y="11"/>
                      <a:pt x="38" y="0"/>
                      <a:pt x="23" y="0"/>
                    </a:cubicBezTo>
                    <a:cubicBezTo>
                      <a:pt x="16" y="0"/>
                      <a:pt x="9" y="3"/>
                      <a:pt x="6" y="9"/>
                    </a:cubicBezTo>
                    <a:cubicBezTo>
                      <a:pt x="2" y="15"/>
                      <a:pt x="0" y="22"/>
                      <a:pt x="0" y="33"/>
                    </a:cubicBezTo>
                    <a:cubicBezTo>
                      <a:pt x="0" y="55"/>
                      <a:pt x="8" y="65"/>
                      <a:pt x="22" y="65"/>
                    </a:cubicBezTo>
                    <a:close/>
                    <a:moveTo>
                      <a:pt x="22" y="11"/>
                    </a:moveTo>
                    <a:cubicBezTo>
                      <a:pt x="28" y="11"/>
                      <a:pt x="31" y="18"/>
                      <a:pt x="31" y="32"/>
                    </a:cubicBezTo>
                    <a:cubicBezTo>
                      <a:pt x="31" y="47"/>
                      <a:pt x="28" y="54"/>
                      <a:pt x="22" y="54"/>
                    </a:cubicBezTo>
                    <a:cubicBezTo>
                      <a:pt x="17" y="54"/>
                      <a:pt x="14" y="47"/>
                      <a:pt x="14" y="33"/>
                    </a:cubicBezTo>
                    <a:cubicBezTo>
                      <a:pt x="14" y="19"/>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4" name="Freeform 380"/>
              <p:cNvSpPr>
                <a:spLocks/>
              </p:cNvSpPr>
              <p:nvPr/>
            </p:nvSpPr>
            <p:spPr bwMode="auto">
              <a:xfrm>
                <a:off x="1028742" y="6420758"/>
                <a:ext cx="52154" cy="121621"/>
              </a:xfrm>
              <a:custGeom>
                <a:avLst/>
                <a:gdLst>
                  <a:gd name="T0" fmla="*/ 27 w 27"/>
                  <a:gd name="T1" fmla="*/ 63 h 63"/>
                  <a:gd name="T2" fmla="*/ 27 w 27"/>
                  <a:gd name="T3" fmla="*/ 0 h 63"/>
                  <a:gd name="T4" fmla="*/ 18 w 27"/>
                  <a:gd name="T5" fmla="*/ 0 h 63"/>
                  <a:gd name="T6" fmla="*/ 10 w 27"/>
                  <a:gd name="T7" fmla="*/ 6 h 63"/>
                  <a:gd name="T8" fmla="*/ 0 w 27"/>
                  <a:gd name="T9" fmla="*/ 10 h 63"/>
                  <a:gd name="T10" fmla="*/ 0 w 27"/>
                  <a:gd name="T11" fmla="*/ 21 h 63"/>
                  <a:gd name="T12" fmla="*/ 4 w 27"/>
                  <a:gd name="T13" fmla="*/ 21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5" name="Freeform 381"/>
              <p:cNvSpPr>
                <a:spLocks noEditPoints="1"/>
              </p:cNvSpPr>
              <p:nvPr/>
            </p:nvSpPr>
            <p:spPr bwMode="auto">
              <a:xfrm>
                <a:off x="1107789" y="6420758"/>
                <a:ext cx="86380" cy="125702"/>
              </a:xfrm>
              <a:custGeom>
                <a:avLst/>
                <a:gdLst>
                  <a:gd name="T0" fmla="*/ 39 w 45"/>
                  <a:gd name="T1" fmla="*/ 56 h 65"/>
                  <a:gd name="T2" fmla="*/ 45 w 45"/>
                  <a:gd name="T3" fmla="*/ 32 h 65"/>
                  <a:gd name="T4" fmla="*/ 23 w 45"/>
                  <a:gd name="T5" fmla="*/ 0 h 65"/>
                  <a:gd name="T6" fmla="*/ 6 w 45"/>
                  <a:gd name="T7" fmla="*/ 9 h 65"/>
                  <a:gd name="T8" fmla="*/ 0 w 45"/>
                  <a:gd name="T9" fmla="*/ 33 h 65"/>
                  <a:gd name="T10" fmla="*/ 23 w 45"/>
                  <a:gd name="T11" fmla="*/ 65 h 65"/>
                  <a:gd name="T12" fmla="*/ 39 w 45"/>
                  <a:gd name="T13" fmla="*/ 56 h 65"/>
                  <a:gd name="T14" fmla="*/ 14 w 45"/>
                  <a:gd name="T15" fmla="*/ 33 h 65"/>
                  <a:gd name="T16" fmla="*/ 23 w 45"/>
                  <a:gd name="T17" fmla="*/ 11 h 65"/>
                  <a:gd name="T18" fmla="*/ 31 w 45"/>
                  <a:gd name="T19" fmla="*/ 32 h 65"/>
                  <a:gd name="T20" fmla="*/ 23 w 45"/>
                  <a:gd name="T21" fmla="*/ 54 h 65"/>
                  <a:gd name="T22" fmla="*/ 14 w 45"/>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39" y="56"/>
                    </a:moveTo>
                    <a:cubicBezTo>
                      <a:pt x="43" y="51"/>
                      <a:pt x="45" y="43"/>
                      <a:pt x="45" y="32"/>
                    </a:cubicBezTo>
                    <a:cubicBezTo>
                      <a:pt x="45" y="11"/>
                      <a:pt x="38" y="0"/>
                      <a:pt x="23" y="0"/>
                    </a:cubicBezTo>
                    <a:cubicBezTo>
                      <a:pt x="16" y="0"/>
                      <a:pt x="10" y="3"/>
                      <a:pt x="6" y="9"/>
                    </a:cubicBezTo>
                    <a:cubicBezTo>
                      <a:pt x="2" y="15"/>
                      <a:pt x="0" y="22"/>
                      <a:pt x="0" y="33"/>
                    </a:cubicBezTo>
                    <a:cubicBezTo>
                      <a:pt x="0" y="55"/>
                      <a:pt x="8" y="65"/>
                      <a:pt x="23" y="65"/>
                    </a:cubicBezTo>
                    <a:cubicBezTo>
                      <a:pt x="30" y="65"/>
                      <a:pt x="35" y="62"/>
                      <a:pt x="39" y="56"/>
                    </a:cubicBezTo>
                    <a:close/>
                    <a:moveTo>
                      <a:pt x="14" y="33"/>
                    </a:moveTo>
                    <a:cubicBezTo>
                      <a:pt x="14" y="19"/>
                      <a:pt x="17" y="11"/>
                      <a:pt x="23" y="11"/>
                    </a:cubicBezTo>
                    <a:cubicBezTo>
                      <a:pt x="28" y="11"/>
                      <a:pt x="31" y="18"/>
                      <a:pt x="31" y="32"/>
                    </a:cubicBezTo>
                    <a:cubicBezTo>
                      <a:pt x="31" y="47"/>
                      <a:pt x="28" y="54"/>
                      <a:pt x="23" y="54"/>
                    </a:cubicBezTo>
                    <a:cubicBezTo>
                      <a:pt x="17" y="54"/>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6" name="Freeform 382"/>
              <p:cNvSpPr>
                <a:spLocks/>
              </p:cNvSpPr>
              <p:nvPr/>
            </p:nvSpPr>
            <p:spPr bwMode="auto">
              <a:xfrm>
                <a:off x="1221061" y="6420758"/>
                <a:ext cx="52154" cy="121621"/>
              </a:xfrm>
              <a:custGeom>
                <a:avLst/>
                <a:gdLst>
                  <a:gd name="T0" fmla="*/ 10 w 27"/>
                  <a:gd name="T1" fmla="*/ 17 h 63"/>
                  <a:gd name="T2" fmla="*/ 13 w 27"/>
                  <a:gd name="T3" fmla="*/ 15 h 63"/>
                  <a:gd name="T4" fmla="*/ 13 w 27"/>
                  <a:gd name="T5" fmla="*/ 63 h 63"/>
                  <a:gd name="T6" fmla="*/ 27 w 27"/>
                  <a:gd name="T7" fmla="*/ 63 h 63"/>
                  <a:gd name="T8" fmla="*/ 27 w 27"/>
                  <a:gd name="T9" fmla="*/ 0 h 63"/>
                  <a:gd name="T10" fmla="*/ 19 w 27"/>
                  <a:gd name="T11" fmla="*/ 0 h 63"/>
                  <a:gd name="T12" fmla="*/ 10 w 27"/>
                  <a:gd name="T13" fmla="*/ 6 h 63"/>
                  <a:gd name="T14" fmla="*/ 0 w 27"/>
                  <a:gd name="T15" fmla="*/ 10 h 63"/>
                  <a:gd name="T16" fmla="*/ 0 w 27"/>
                  <a:gd name="T17" fmla="*/ 21 h 63"/>
                  <a:gd name="T18" fmla="*/ 4 w 27"/>
                  <a:gd name="T19" fmla="*/ 21 h 63"/>
                  <a:gd name="T20" fmla="*/ 7 w 27"/>
                  <a:gd name="T21" fmla="*/ 19 h 63"/>
                  <a:gd name="T22" fmla="*/ 10 w 27"/>
                  <a:gd name="T2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17"/>
                    </a:move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7" y="19"/>
                    </a:cubicBezTo>
                    <a:cubicBezTo>
                      <a:pt x="8" y="19"/>
                      <a:pt x="9" y="18"/>
                      <a:pt x="10" y="17"/>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7" name="Freeform 383"/>
              <p:cNvSpPr>
                <a:spLocks noEditPoints="1"/>
              </p:cNvSpPr>
              <p:nvPr/>
            </p:nvSpPr>
            <p:spPr bwMode="auto">
              <a:xfrm>
                <a:off x="1300107" y="6420758"/>
                <a:ext cx="87195" cy="125702"/>
              </a:xfrm>
              <a:custGeom>
                <a:avLst/>
                <a:gdLst>
                  <a:gd name="T0" fmla="*/ 39 w 45"/>
                  <a:gd name="T1" fmla="*/ 56 h 65"/>
                  <a:gd name="T2" fmla="*/ 45 w 45"/>
                  <a:gd name="T3" fmla="*/ 32 h 65"/>
                  <a:gd name="T4" fmla="*/ 24 w 45"/>
                  <a:gd name="T5" fmla="*/ 0 h 65"/>
                  <a:gd name="T6" fmla="*/ 6 w 45"/>
                  <a:gd name="T7" fmla="*/ 9 h 65"/>
                  <a:gd name="T8" fmla="*/ 0 w 45"/>
                  <a:gd name="T9" fmla="*/ 33 h 65"/>
                  <a:gd name="T10" fmla="*/ 23 w 45"/>
                  <a:gd name="T11" fmla="*/ 65 h 65"/>
                  <a:gd name="T12" fmla="*/ 39 w 45"/>
                  <a:gd name="T13" fmla="*/ 56 h 65"/>
                  <a:gd name="T14" fmla="*/ 14 w 45"/>
                  <a:gd name="T15" fmla="*/ 33 h 65"/>
                  <a:gd name="T16" fmla="*/ 23 w 45"/>
                  <a:gd name="T17" fmla="*/ 11 h 65"/>
                  <a:gd name="T18" fmla="*/ 31 w 45"/>
                  <a:gd name="T19" fmla="*/ 32 h 65"/>
                  <a:gd name="T20" fmla="*/ 23 w 45"/>
                  <a:gd name="T21" fmla="*/ 54 h 65"/>
                  <a:gd name="T22" fmla="*/ 14 w 45"/>
                  <a:gd name="T2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5">
                    <a:moveTo>
                      <a:pt x="39" y="56"/>
                    </a:moveTo>
                    <a:cubicBezTo>
                      <a:pt x="43" y="51"/>
                      <a:pt x="45" y="43"/>
                      <a:pt x="45" y="32"/>
                    </a:cubicBezTo>
                    <a:cubicBezTo>
                      <a:pt x="45" y="11"/>
                      <a:pt x="38" y="0"/>
                      <a:pt x="24" y="0"/>
                    </a:cubicBezTo>
                    <a:cubicBezTo>
                      <a:pt x="16" y="0"/>
                      <a:pt x="10" y="3"/>
                      <a:pt x="6" y="9"/>
                    </a:cubicBezTo>
                    <a:cubicBezTo>
                      <a:pt x="2" y="15"/>
                      <a:pt x="0" y="22"/>
                      <a:pt x="0" y="33"/>
                    </a:cubicBezTo>
                    <a:cubicBezTo>
                      <a:pt x="0" y="55"/>
                      <a:pt x="8" y="65"/>
                      <a:pt x="23" y="65"/>
                    </a:cubicBezTo>
                    <a:cubicBezTo>
                      <a:pt x="30" y="65"/>
                      <a:pt x="36" y="62"/>
                      <a:pt x="39" y="56"/>
                    </a:cubicBezTo>
                    <a:close/>
                    <a:moveTo>
                      <a:pt x="14" y="33"/>
                    </a:moveTo>
                    <a:cubicBezTo>
                      <a:pt x="14" y="19"/>
                      <a:pt x="17" y="11"/>
                      <a:pt x="23" y="11"/>
                    </a:cubicBezTo>
                    <a:cubicBezTo>
                      <a:pt x="28" y="11"/>
                      <a:pt x="31" y="18"/>
                      <a:pt x="31" y="32"/>
                    </a:cubicBezTo>
                    <a:cubicBezTo>
                      <a:pt x="31" y="47"/>
                      <a:pt x="28" y="54"/>
                      <a:pt x="23" y="54"/>
                    </a:cubicBezTo>
                    <a:cubicBezTo>
                      <a:pt x="17" y="54"/>
                      <a:pt x="14" y="47"/>
                      <a:pt x="14" y="3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8" name="Freeform 384"/>
              <p:cNvSpPr>
                <a:spLocks/>
              </p:cNvSpPr>
              <p:nvPr/>
            </p:nvSpPr>
            <p:spPr bwMode="auto">
              <a:xfrm>
                <a:off x="1414195" y="6420758"/>
                <a:ext cx="52154" cy="121621"/>
              </a:xfrm>
              <a:custGeom>
                <a:avLst/>
                <a:gdLst>
                  <a:gd name="T0" fmla="*/ 27 w 27"/>
                  <a:gd name="T1" fmla="*/ 63 h 63"/>
                  <a:gd name="T2" fmla="*/ 27 w 27"/>
                  <a:gd name="T3" fmla="*/ 0 h 63"/>
                  <a:gd name="T4" fmla="*/ 19 w 27"/>
                  <a:gd name="T5" fmla="*/ 0 h 63"/>
                  <a:gd name="T6" fmla="*/ 11 w 27"/>
                  <a:gd name="T7" fmla="*/ 6 h 63"/>
                  <a:gd name="T8" fmla="*/ 0 w 27"/>
                  <a:gd name="T9" fmla="*/ 10 h 63"/>
                  <a:gd name="T10" fmla="*/ 0 w 27"/>
                  <a:gd name="T11" fmla="*/ 21 h 63"/>
                  <a:gd name="T12" fmla="*/ 4 w 27"/>
                  <a:gd name="T13" fmla="*/ 21 h 63"/>
                  <a:gd name="T14" fmla="*/ 8 w 27"/>
                  <a:gd name="T15" fmla="*/ 19 h 63"/>
                  <a:gd name="T16" fmla="*/ 11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1" y="6"/>
                    </a:cubicBezTo>
                    <a:cubicBezTo>
                      <a:pt x="7" y="7"/>
                      <a:pt x="4" y="9"/>
                      <a:pt x="0" y="10"/>
                    </a:cubicBezTo>
                    <a:cubicBezTo>
                      <a:pt x="0" y="10"/>
                      <a:pt x="0" y="10"/>
                      <a:pt x="0" y="21"/>
                    </a:cubicBezTo>
                    <a:cubicBezTo>
                      <a:pt x="1" y="21"/>
                      <a:pt x="2" y="21"/>
                      <a:pt x="4" y="21"/>
                    </a:cubicBezTo>
                    <a:cubicBezTo>
                      <a:pt x="5" y="20"/>
                      <a:pt x="6" y="20"/>
                      <a:pt x="8" y="19"/>
                    </a:cubicBezTo>
                    <a:cubicBezTo>
                      <a:pt x="9" y="19"/>
                      <a:pt x="10" y="18"/>
                      <a:pt x="11"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39" name="Freeform 385"/>
              <p:cNvSpPr>
                <a:spLocks noEditPoints="1"/>
              </p:cNvSpPr>
              <p:nvPr/>
            </p:nvSpPr>
            <p:spPr bwMode="auto">
              <a:xfrm>
                <a:off x="1495685" y="6420758"/>
                <a:ext cx="84750" cy="125702"/>
              </a:xfrm>
              <a:custGeom>
                <a:avLst/>
                <a:gdLst>
                  <a:gd name="T0" fmla="*/ 23 w 44"/>
                  <a:gd name="T1" fmla="*/ 0 h 65"/>
                  <a:gd name="T2" fmla="*/ 5 w 44"/>
                  <a:gd name="T3" fmla="*/ 9 h 65"/>
                  <a:gd name="T4" fmla="*/ 0 w 44"/>
                  <a:gd name="T5" fmla="*/ 33 h 65"/>
                  <a:gd name="T6" fmla="*/ 22 w 44"/>
                  <a:gd name="T7" fmla="*/ 65 h 65"/>
                  <a:gd name="T8" fmla="*/ 38 w 44"/>
                  <a:gd name="T9" fmla="*/ 56 h 65"/>
                  <a:gd name="T10" fmla="*/ 44 w 44"/>
                  <a:gd name="T11" fmla="*/ 32 h 65"/>
                  <a:gd name="T12" fmla="*/ 23 w 44"/>
                  <a:gd name="T13" fmla="*/ 0 h 65"/>
                  <a:gd name="T14" fmla="*/ 22 w 44"/>
                  <a:gd name="T15" fmla="*/ 54 h 65"/>
                  <a:gd name="T16" fmla="*/ 13 w 44"/>
                  <a:gd name="T17" fmla="*/ 33 h 65"/>
                  <a:gd name="T18" fmla="*/ 22 w 44"/>
                  <a:gd name="T19" fmla="*/ 11 h 65"/>
                  <a:gd name="T20" fmla="*/ 30 w 44"/>
                  <a:gd name="T21" fmla="*/ 32 h 65"/>
                  <a:gd name="T22" fmla="*/ 22 w 44"/>
                  <a:gd name="T23" fmla="*/ 5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5">
                    <a:moveTo>
                      <a:pt x="23" y="0"/>
                    </a:moveTo>
                    <a:cubicBezTo>
                      <a:pt x="15" y="0"/>
                      <a:pt x="9" y="3"/>
                      <a:pt x="5" y="9"/>
                    </a:cubicBezTo>
                    <a:cubicBezTo>
                      <a:pt x="1" y="15"/>
                      <a:pt x="0" y="22"/>
                      <a:pt x="0" y="33"/>
                    </a:cubicBezTo>
                    <a:cubicBezTo>
                      <a:pt x="0" y="55"/>
                      <a:pt x="7" y="65"/>
                      <a:pt x="22" y="65"/>
                    </a:cubicBezTo>
                    <a:cubicBezTo>
                      <a:pt x="29" y="65"/>
                      <a:pt x="35" y="62"/>
                      <a:pt x="38" y="56"/>
                    </a:cubicBezTo>
                    <a:cubicBezTo>
                      <a:pt x="42" y="51"/>
                      <a:pt x="44" y="43"/>
                      <a:pt x="44" y="32"/>
                    </a:cubicBezTo>
                    <a:cubicBezTo>
                      <a:pt x="44" y="11"/>
                      <a:pt x="37" y="0"/>
                      <a:pt x="23" y="0"/>
                    </a:cubicBezTo>
                    <a:close/>
                    <a:moveTo>
                      <a:pt x="22" y="54"/>
                    </a:moveTo>
                    <a:cubicBezTo>
                      <a:pt x="16" y="54"/>
                      <a:pt x="13" y="47"/>
                      <a:pt x="13" y="33"/>
                    </a:cubicBezTo>
                    <a:cubicBezTo>
                      <a:pt x="13" y="19"/>
                      <a:pt x="16" y="11"/>
                      <a:pt x="22" y="11"/>
                    </a:cubicBezTo>
                    <a:cubicBezTo>
                      <a:pt x="27" y="11"/>
                      <a:pt x="30" y="18"/>
                      <a:pt x="30" y="32"/>
                    </a:cubicBezTo>
                    <a:cubicBezTo>
                      <a:pt x="30" y="47"/>
                      <a:pt x="27" y="54"/>
                      <a:pt x="22" y="54"/>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0" name="Freeform 388"/>
              <p:cNvSpPr>
                <a:spLocks/>
              </p:cNvSpPr>
              <p:nvPr/>
            </p:nvSpPr>
            <p:spPr bwMode="auto">
              <a:xfrm>
                <a:off x="1802091" y="6420758"/>
                <a:ext cx="50524" cy="76727"/>
              </a:xfrm>
              <a:custGeom>
                <a:avLst/>
                <a:gdLst>
                  <a:gd name="T0" fmla="*/ 18 w 26"/>
                  <a:gd name="T1" fmla="*/ 0 h 40"/>
                  <a:gd name="T2" fmla="*/ 10 w 26"/>
                  <a:gd name="T3" fmla="*/ 6 h 40"/>
                  <a:gd name="T4" fmla="*/ 0 w 26"/>
                  <a:gd name="T5" fmla="*/ 10 h 40"/>
                  <a:gd name="T6" fmla="*/ 0 w 26"/>
                  <a:gd name="T7" fmla="*/ 21 h 40"/>
                  <a:gd name="T8" fmla="*/ 4 w 26"/>
                  <a:gd name="T9" fmla="*/ 21 h 40"/>
                  <a:gd name="T10" fmla="*/ 7 w 26"/>
                  <a:gd name="T11" fmla="*/ 19 h 40"/>
                  <a:gd name="T12" fmla="*/ 10 w 26"/>
                  <a:gd name="T13" fmla="*/ 17 h 40"/>
                  <a:gd name="T14" fmla="*/ 13 w 26"/>
                  <a:gd name="T15" fmla="*/ 15 h 40"/>
                  <a:gd name="T16" fmla="*/ 13 w 26"/>
                  <a:gd name="T17" fmla="*/ 40 h 40"/>
                  <a:gd name="T18" fmla="*/ 26 w 26"/>
                  <a:gd name="T19" fmla="*/ 26 h 40"/>
                  <a:gd name="T20" fmla="*/ 26 w 26"/>
                  <a:gd name="T21" fmla="*/ 0 h 40"/>
                  <a:gd name="T22" fmla="*/ 18 w 26"/>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0">
                    <a:moveTo>
                      <a:pt x="18" y="0"/>
                    </a:moveTo>
                    <a:cubicBezTo>
                      <a:pt x="15" y="2"/>
                      <a:pt x="13" y="4"/>
                      <a:pt x="10" y="6"/>
                    </a:cubicBezTo>
                    <a:cubicBezTo>
                      <a:pt x="6" y="7"/>
                      <a:pt x="4" y="9"/>
                      <a:pt x="0" y="10"/>
                    </a:cubicBezTo>
                    <a:cubicBezTo>
                      <a:pt x="0" y="10"/>
                      <a:pt x="0" y="10"/>
                      <a:pt x="0" y="21"/>
                    </a:cubicBezTo>
                    <a:cubicBezTo>
                      <a:pt x="1" y="21"/>
                      <a:pt x="2" y="21"/>
                      <a:pt x="4" y="21"/>
                    </a:cubicBezTo>
                    <a:cubicBezTo>
                      <a:pt x="5" y="20"/>
                      <a:pt x="5" y="20"/>
                      <a:pt x="7" y="19"/>
                    </a:cubicBezTo>
                    <a:cubicBezTo>
                      <a:pt x="8" y="19"/>
                      <a:pt x="9" y="18"/>
                      <a:pt x="10" y="17"/>
                    </a:cubicBezTo>
                    <a:cubicBezTo>
                      <a:pt x="11" y="17"/>
                      <a:pt x="12" y="16"/>
                      <a:pt x="13" y="15"/>
                    </a:cubicBezTo>
                    <a:cubicBezTo>
                      <a:pt x="13" y="15"/>
                      <a:pt x="13" y="15"/>
                      <a:pt x="13" y="40"/>
                    </a:cubicBezTo>
                    <a:cubicBezTo>
                      <a:pt x="17" y="35"/>
                      <a:pt x="22" y="31"/>
                      <a:pt x="26" y="26"/>
                    </a:cubicBezTo>
                    <a:cubicBezTo>
                      <a:pt x="26" y="19"/>
                      <a:pt x="26" y="11"/>
                      <a:pt x="26"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1" name="Freeform 389"/>
              <p:cNvSpPr>
                <a:spLocks/>
              </p:cNvSpPr>
              <p:nvPr/>
            </p:nvSpPr>
            <p:spPr bwMode="auto">
              <a:xfrm>
                <a:off x="1881137" y="6437899"/>
                <a:ext cx="5705" cy="4081"/>
              </a:xfrm>
              <a:custGeom>
                <a:avLst/>
                <a:gdLst>
                  <a:gd name="T0" fmla="*/ 0 w 3"/>
                  <a:gd name="T1" fmla="*/ 2 h 2"/>
                  <a:gd name="T2" fmla="*/ 3 w 3"/>
                  <a:gd name="T3" fmla="*/ 0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2"/>
                      <a:pt x="2" y="1"/>
                      <a:pt x="3" y="0"/>
                    </a:cubicBezTo>
                    <a:cubicBezTo>
                      <a:pt x="2" y="0"/>
                      <a:pt x="1" y="0"/>
                      <a:pt x="0" y="1"/>
                    </a:cubicBezTo>
                    <a:cubicBezTo>
                      <a:pt x="0" y="1"/>
                      <a:pt x="0" y="1"/>
                      <a:pt x="0" y="2"/>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2" name="Freeform 390"/>
              <p:cNvSpPr>
                <a:spLocks/>
              </p:cNvSpPr>
              <p:nvPr/>
            </p:nvSpPr>
            <p:spPr bwMode="auto">
              <a:xfrm>
                <a:off x="106266" y="6567683"/>
                <a:ext cx="46450" cy="34282"/>
              </a:xfrm>
              <a:custGeom>
                <a:avLst/>
                <a:gdLst>
                  <a:gd name="T0" fmla="*/ 4 w 24"/>
                  <a:gd name="T1" fmla="*/ 0 h 18"/>
                  <a:gd name="T2" fmla="*/ 0 w 24"/>
                  <a:gd name="T3" fmla="*/ 0 h 18"/>
                  <a:gd name="T4" fmla="*/ 24 w 24"/>
                  <a:gd name="T5" fmla="*/ 18 h 18"/>
                  <a:gd name="T6" fmla="*/ 4 w 24"/>
                  <a:gd name="T7" fmla="*/ 0 h 18"/>
                </a:gdLst>
                <a:ahLst/>
                <a:cxnLst>
                  <a:cxn ang="0">
                    <a:pos x="T0" y="T1"/>
                  </a:cxn>
                  <a:cxn ang="0">
                    <a:pos x="T2" y="T3"/>
                  </a:cxn>
                  <a:cxn ang="0">
                    <a:pos x="T4" y="T5"/>
                  </a:cxn>
                  <a:cxn ang="0">
                    <a:pos x="T6" y="T7"/>
                  </a:cxn>
                </a:cxnLst>
                <a:rect l="0" t="0" r="r" b="b"/>
                <a:pathLst>
                  <a:path w="24" h="18">
                    <a:moveTo>
                      <a:pt x="4" y="0"/>
                    </a:moveTo>
                    <a:cubicBezTo>
                      <a:pt x="3" y="0"/>
                      <a:pt x="1" y="0"/>
                      <a:pt x="0" y="0"/>
                    </a:cubicBezTo>
                    <a:cubicBezTo>
                      <a:pt x="8" y="7"/>
                      <a:pt x="16" y="12"/>
                      <a:pt x="24" y="18"/>
                    </a:cubicBezTo>
                    <a:cubicBezTo>
                      <a:pt x="21" y="6"/>
                      <a:pt x="15" y="0"/>
                      <a:pt x="4"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3" name="Freeform 391"/>
              <p:cNvSpPr>
                <a:spLocks/>
              </p:cNvSpPr>
              <p:nvPr/>
            </p:nvSpPr>
            <p:spPr bwMode="auto">
              <a:xfrm>
                <a:off x="183682" y="6567683"/>
                <a:ext cx="84750" cy="106112"/>
              </a:xfrm>
              <a:custGeom>
                <a:avLst/>
                <a:gdLst>
                  <a:gd name="T0" fmla="*/ 23 w 44"/>
                  <a:gd name="T1" fmla="*/ 0 h 55"/>
                  <a:gd name="T2" fmla="*/ 5 w 44"/>
                  <a:gd name="T3" fmla="*/ 8 h 55"/>
                  <a:gd name="T4" fmla="*/ 0 w 44"/>
                  <a:gd name="T5" fmla="*/ 30 h 55"/>
                  <a:gd name="T6" fmla="*/ 14 w 44"/>
                  <a:gd name="T7" fmla="*/ 39 h 55"/>
                  <a:gd name="T8" fmla="*/ 14 w 44"/>
                  <a:gd name="T9" fmla="*/ 33 h 55"/>
                  <a:gd name="T10" fmla="*/ 22 w 44"/>
                  <a:gd name="T11" fmla="*/ 11 h 55"/>
                  <a:gd name="T12" fmla="*/ 30 w 44"/>
                  <a:gd name="T13" fmla="*/ 32 h 55"/>
                  <a:gd name="T14" fmla="*/ 28 w 44"/>
                  <a:gd name="T15" fmla="*/ 48 h 55"/>
                  <a:gd name="T16" fmla="*/ 40 w 44"/>
                  <a:gd name="T17" fmla="*/ 55 h 55"/>
                  <a:gd name="T18" fmla="*/ 44 w 44"/>
                  <a:gd name="T19" fmla="*/ 32 h 55"/>
                  <a:gd name="T20" fmla="*/ 23 w 4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5">
                    <a:moveTo>
                      <a:pt x="23" y="0"/>
                    </a:moveTo>
                    <a:cubicBezTo>
                      <a:pt x="16" y="0"/>
                      <a:pt x="9" y="3"/>
                      <a:pt x="5" y="8"/>
                    </a:cubicBezTo>
                    <a:cubicBezTo>
                      <a:pt x="2" y="14"/>
                      <a:pt x="0" y="21"/>
                      <a:pt x="0" y="30"/>
                    </a:cubicBezTo>
                    <a:cubicBezTo>
                      <a:pt x="5" y="33"/>
                      <a:pt x="9" y="36"/>
                      <a:pt x="14" y="39"/>
                    </a:cubicBezTo>
                    <a:cubicBezTo>
                      <a:pt x="14" y="37"/>
                      <a:pt x="14" y="35"/>
                      <a:pt x="14" y="33"/>
                    </a:cubicBezTo>
                    <a:cubicBezTo>
                      <a:pt x="14" y="19"/>
                      <a:pt x="17" y="11"/>
                      <a:pt x="22" y="11"/>
                    </a:cubicBezTo>
                    <a:cubicBezTo>
                      <a:pt x="28" y="11"/>
                      <a:pt x="30" y="18"/>
                      <a:pt x="30" y="32"/>
                    </a:cubicBezTo>
                    <a:cubicBezTo>
                      <a:pt x="30" y="39"/>
                      <a:pt x="30" y="44"/>
                      <a:pt x="28" y="48"/>
                    </a:cubicBezTo>
                    <a:cubicBezTo>
                      <a:pt x="32" y="50"/>
                      <a:pt x="36" y="52"/>
                      <a:pt x="40" y="55"/>
                    </a:cubicBezTo>
                    <a:cubicBezTo>
                      <a:pt x="43" y="49"/>
                      <a:pt x="44" y="41"/>
                      <a:pt x="44" y="32"/>
                    </a:cubicBezTo>
                    <a:cubicBezTo>
                      <a:pt x="44" y="11"/>
                      <a:pt x="38" y="0"/>
                      <a:pt x="23"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4" name="Freeform 392"/>
              <p:cNvSpPr>
                <a:spLocks/>
              </p:cNvSpPr>
              <p:nvPr/>
            </p:nvSpPr>
            <p:spPr bwMode="auto">
              <a:xfrm>
                <a:off x="296955" y="6567683"/>
                <a:ext cx="50524" cy="121621"/>
              </a:xfrm>
              <a:custGeom>
                <a:avLst/>
                <a:gdLst>
                  <a:gd name="T0" fmla="*/ 10 w 26"/>
                  <a:gd name="T1" fmla="*/ 6 h 63"/>
                  <a:gd name="T2" fmla="*/ 0 w 26"/>
                  <a:gd name="T3" fmla="*/ 9 h 63"/>
                  <a:gd name="T4" fmla="*/ 0 w 26"/>
                  <a:gd name="T5" fmla="*/ 20 h 63"/>
                  <a:gd name="T6" fmla="*/ 4 w 26"/>
                  <a:gd name="T7" fmla="*/ 20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4" y="8"/>
                      <a:pt x="0" y="9"/>
                    </a:cubicBezTo>
                    <a:cubicBezTo>
                      <a:pt x="0" y="9"/>
                      <a:pt x="0" y="9"/>
                      <a:pt x="0" y="20"/>
                    </a:cubicBezTo>
                    <a:cubicBezTo>
                      <a:pt x="1" y="20"/>
                      <a:pt x="2" y="20"/>
                      <a:pt x="4" y="20"/>
                    </a:cubicBezTo>
                    <a:cubicBezTo>
                      <a:pt x="5" y="20"/>
                      <a:pt x="5"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5"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5" name="Freeform 393"/>
              <p:cNvSpPr>
                <a:spLocks noEditPoints="1"/>
              </p:cNvSpPr>
              <p:nvPr/>
            </p:nvSpPr>
            <p:spPr bwMode="auto">
              <a:xfrm>
                <a:off x="376001" y="6567683"/>
                <a:ext cx="85566" cy="123254"/>
              </a:xfrm>
              <a:custGeom>
                <a:avLst/>
                <a:gdLst>
                  <a:gd name="T0" fmla="*/ 23 w 44"/>
                  <a:gd name="T1" fmla="*/ 0 h 64"/>
                  <a:gd name="T2" fmla="*/ 6 w 44"/>
                  <a:gd name="T3" fmla="*/ 8 h 64"/>
                  <a:gd name="T4" fmla="*/ 0 w 44"/>
                  <a:gd name="T5" fmla="*/ 33 h 64"/>
                  <a:gd name="T6" fmla="*/ 22 w 44"/>
                  <a:gd name="T7" fmla="*/ 64 h 64"/>
                  <a:gd name="T8" fmla="*/ 39 w 44"/>
                  <a:gd name="T9" fmla="*/ 56 h 64"/>
                  <a:gd name="T10" fmla="*/ 44 w 44"/>
                  <a:gd name="T11" fmla="*/ 32 h 64"/>
                  <a:gd name="T12" fmla="*/ 23 w 44"/>
                  <a:gd name="T13" fmla="*/ 0 h 64"/>
                  <a:gd name="T14" fmla="*/ 22 w 44"/>
                  <a:gd name="T15" fmla="*/ 53 h 64"/>
                  <a:gd name="T16" fmla="*/ 14 w 44"/>
                  <a:gd name="T17" fmla="*/ 33 h 64"/>
                  <a:gd name="T18" fmla="*/ 22 w 44"/>
                  <a:gd name="T19" fmla="*/ 11 h 64"/>
                  <a:gd name="T20" fmla="*/ 31 w 44"/>
                  <a:gd name="T21" fmla="*/ 32 h 64"/>
                  <a:gd name="T22" fmla="*/ 22 w 44"/>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3" y="0"/>
                    </a:moveTo>
                    <a:cubicBezTo>
                      <a:pt x="16" y="0"/>
                      <a:pt x="9" y="3"/>
                      <a:pt x="6" y="8"/>
                    </a:cubicBezTo>
                    <a:cubicBezTo>
                      <a:pt x="2" y="15"/>
                      <a:pt x="0" y="22"/>
                      <a:pt x="0" y="33"/>
                    </a:cubicBezTo>
                    <a:cubicBezTo>
                      <a:pt x="0" y="54"/>
                      <a:pt x="8" y="64"/>
                      <a:pt x="22" y="64"/>
                    </a:cubicBezTo>
                    <a:cubicBezTo>
                      <a:pt x="30" y="64"/>
                      <a:pt x="35" y="62"/>
                      <a:pt x="39" y="56"/>
                    </a:cubicBezTo>
                    <a:cubicBezTo>
                      <a:pt x="43" y="51"/>
                      <a:pt x="44" y="42"/>
                      <a:pt x="44" y="32"/>
                    </a:cubicBezTo>
                    <a:cubicBezTo>
                      <a:pt x="44" y="11"/>
                      <a:pt x="38" y="0"/>
                      <a:pt x="23" y="0"/>
                    </a:cubicBezTo>
                    <a:close/>
                    <a:moveTo>
                      <a:pt x="22" y="53"/>
                    </a:moveTo>
                    <a:cubicBezTo>
                      <a:pt x="17" y="53"/>
                      <a:pt x="14" y="47"/>
                      <a:pt x="14" y="33"/>
                    </a:cubicBezTo>
                    <a:cubicBezTo>
                      <a:pt x="14" y="19"/>
                      <a:pt x="17" y="11"/>
                      <a:pt x="22" y="11"/>
                    </a:cubicBezTo>
                    <a:cubicBezTo>
                      <a:pt x="28" y="11"/>
                      <a:pt x="31" y="18"/>
                      <a:pt x="31" y="32"/>
                    </a:cubicBezTo>
                    <a:cubicBezTo>
                      <a:pt x="31" y="47"/>
                      <a:pt x="28" y="53"/>
                      <a:pt x="22" y="53"/>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6" name="Freeform 394"/>
              <p:cNvSpPr>
                <a:spLocks/>
              </p:cNvSpPr>
              <p:nvPr/>
            </p:nvSpPr>
            <p:spPr bwMode="auto">
              <a:xfrm>
                <a:off x="490088" y="6567683"/>
                <a:ext cx="52154" cy="121621"/>
              </a:xfrm>
              <a:custGeom>
                <a:avLst/>
                <a:gdLst>
                  <a:gd name="T0" fmla="*/ 10 w 27"/>
                  <a:gd name="T1" fmla="*/ 6 h 63"/>
                  <a:gd name="T2" fmla="*/ 0 w 27"/>
                  <a:gd name="T3" fmla="*/ 9 h 63"/>
                  <a:gd name="T4" fmla="*/ 0 w 27"/>
                  <a:gd name="T5" fmla="*/ 20 h 63"/>
                  <a:gd name="T6" fmla="*/ 4 w 27"/>
                  <a:gd name="T7" fmla="*/ 20 h 63"/>
                  <a:gd name="T8" fmla="*/ 7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8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6" y="7"/>
                      <a:pt x="4" y="8"/>
                      <a:pt x="0" y="9"/>
                    </a:cubicBezTo>
                    <a:cubicBezTo>
                      <a:pt x="0" y="9"/>
                      <a:pt x="0" y="9"/>
                      <a:pt x="0" y="20"/>
                    </a:cubicBezTo>
                    <a:cubicBezTo>
                      <a:pt x="1" y="20"/>
                      <a:pt x="2" y="20"/>
                      <a:pt x="4"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8" y="0"/>
                      <a:pt x="18" y="0"/>
                      <a:pt x="18"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7" name="Freeform 395"/>
              <p:cNvSpPr>
                <a:spLocks noEditPoints="1"/>
              </p:cNvSpPr>
              <p:nvPr/>
            </p:nvSpPr>
            <p:spPr bwMode="auto">
              <a:xfrm>
                <a:off x="569134" y="6567683"/>
                <a:ext cx="87195" cy="123254"/>
              </a:xfrm>
              <a:custGeom>
                <a:avLst/>
                <a:gdLst>
                  <a:gd name="T0" fmla="*/ 23 w 45"/>
                  <a:gd name="T1" fmla="*/ 0 h 64"/>
                  <a:gd name="T2" fmla="*/ 6 w 45"/>
                  <a:gd name="T3" fmla="*/ 8 h 64"/>
                  <a:gd name="T4" fmla="*/ 0 w 45"/>
                  <a:gd name="T5" fmla="*/ 33 h 64"/>
                  <a:gd name="T6" fmla="*/ 22 w 45"/>
                  <a:gd name="T7" fmla="*/ 64 h 64"/>
                  <a:gd name="T8" fmla="*/ 39 w 45"/>
                  <a:gd name="T9" fmla="*/ 56 h 64"/>
                  <a:gd name="T10" fmla="*/ 45 w 45"/>
                  <a:gd name="T11" fmla="*/ 32 h 64"/>
                  <a:gd name="T12" fmla="*/ 23 w 45"/>
                  <a:gd name="T13" fmla="*/ 0 h 64"/>
                  <a:gd name="T14" fmla="*/ 22 w 45"/>
                  <a:gd name="T15" fmla="*/ 53 h 64"/>
                  <a:gd name="T16" fmla="*/ 14 w 45"/>
                  <a:gd name="T17" fmla="*/ 33 h 64"/>
                  <a:gd name="T18" fmla="*/ 22 w 45"/>
                  <a:gd name="T19" fmla="*/ 11 h 64"/>
                  <a:gd name="T20" fmla="*/ 31 w 45"/>
                  <a:gd name="T21" fmla="*/ 32 h 64"/>
                  <a:gd name="T22" fmla="*/ 22 w 45"/>
                  <a:gd name="T23"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64">
                    <a:moveTo>
                      <a:pt x="23" y="0"/>
                    </a:moveTo>
                    <a:cubicBezTo>
                      <a:pt x="16" y="0"/>
                      <a:pt x="9" y="3"/>
                      <a:pt x="6" y="8"/>
                    </a:cubicBezTo>
                    <a:cubicBezTo>
                      <a:pt x="2" y="15"/>
                      <a:pt x="0" y="22"/>
                      <a:pt x="0" y="33"/>
                    </a:cubicBezTo>
                    <a:cubicBezTo>
                      <a:pt x="0" y="54"/>
                      <a:pt x="8" y="64"/>
                      <a:pt x="22" y="64"/>
                    </a:cubicBezTo>
                    <a:cubicBezTo>
                      <a:pt x="30" y="64"/>
                      <a:pt x="35" y="62"/>
                      <a:pt x="39" y="56"/>
                    </a:cubicBezTo>
                    <a:cubicBezTo>
                      <a:pt x="43" y="51"/>
                      <a:pt x="45" y="42"/>
                      <a:pt x="45" y="32"/>
                    </a:cubicBezTo>
                    <a:cubicBezTo>
                      <a:pt x="45" y="11"/>
                      <a:pt x="38" y="0"/>
                      <a:pt x="23" y="0"/>
                    </a:cubicBezTo>
                    <a:close/>
                    <a:moveTo>
                      <a:pt x="22" y="53"/>
                    </a:moveTo>
                    <a:cubicBezTo>
                      <a:pt x="17" y="53"/>
                      <a:pt x="14" y="47"/>
                      <a:pt x="14" y="33"/>
                    </a:cubicBezTo>
                    <a:cubicBezTo>
                      <a:pt x="14" y="19"/>
                      <a:pt x="17" y="11"/>
                      <a:pt x="22" y="11"/>
                    </a:cubicBezTo>
                    <a:cubicBezTo>
                      <a:pt x="28" y="11"/>
                      <a:pt x="31" y="18"/>
                      <a:pt x="31" y="32"/>
                    </a:cubicBezTo>
                    <a:cubicBezTo>
                      <a:pt x="31" y="47"/>
                      <a:pt x="28" y="53"/>
                      <a:pt x="22" y="5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8" name="Freeform 396"/>
              <p:cNvSpPr>
                <a:spLocks/>
              </p:cNvSpPr>
              <p:nvPr/>
            </p:nvSpPr>
            <p:spPr bwMode="auto">
              <a:xfrm>
                <a:off x="683221" y="6567683"/>
                <a:ext cx="52154" cy="121621"/>
              </a:xfrm>
              <a:custGeom>
                <a:avLst/>
                <a:gdLst>
                  <a:gd name="T0" fmla="*/ 27 w 27"/>
                  <a:gd name="T1" fmla="*/ 63 h 63"/>
                  <a:gd name="T2" fmla="*/ 27 w 27"/>
                  <a:gd name="T3" fmla="*/ 0 h 63"/>
                  <a:gd name="T4" fmla="*/ 19 w 27"/>
                  <a:gd name="T5" fmla="*/ 0 h 63"/>
                  <a:gd name="T6" fmla="*/ 10 w 27"/>
                  <a:gd name="T7" fmla="*/ 6 h 63"/>
                  <a:gd name="T8" fmla="*/ 0 w 27"/>
                  <a:gd name="T9" fmla="*/ 9 h 63"/>
                  <a:gd name="T10" fmla="*/ 0 w 27"/>
                  <a:gd name="T11" fmla="*/ 20 h 63"/>
                  <a:gd name="T12" fmla="*/ 4 w 27"/>
                  <a:gd name="T13" fmla="*/ 20 h 63"/>
                  <a:gd name="T14" fmla="*/ 8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9" y="0"/>
                      <a:pt x="19" y="0"/>
                      <a:pt x="19" y="0"/>
                    </a:cubicBezTo>
                    <a:cubicBezTo>
                      <a:pt x="16" y="2"/>
                      <a:pt x="13" y="4"/>
                      <a:pt x="10" y="6"/>
                    </a:cubicBezTo>
                    <a:cubicBezTo>
                      <a:pt x="7" y="7"/>
                      <a:pt x="4" y="8"/>
                      <a:pt x="0" y="9"/>
                    </a:cubicBezTo>
                    <a:cubicBezTo>
                      <a:pt x="0" y="9"/>
                      <a:pt x="0" y="9"/>
                      <a:pt x="0" y="20"/>
                    </a:cubicBezTo>
                    <a:cubicBezTo>
                      <a:pt x="1" y="20"/>
                      <a:pt x="2" y="20"/>
                      <a:pt x="4" y="20"/>
                    </a:cubicBezTo>
                    <a:cubicBezTo>
                      <a:pt x="5" y="20"/>
                      <a:pt x="6" y="20"/>
                      <a:pt x="8" y="19"/>
                    </a:cubicBezTo>
                    <a:cubicBezTo>
                      <a:pt x="9"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49" name="Freeform 400"/>
              <p:cNvSpPr>
                <a:spLocks/>
              </p:cNvSpPr>
              <p:nvPr/>
            </p:nvSpPr>
            <p:spPr bwMode="auto">
              <a:xfrm>
                <a:off x="1071118" y="6567683"/>
                <a:ext cx="49710" cy="121621"/>
              </a:xfrm>
              <a:custGeom>
                <a:avLst/>
                <a:gdLst>
                  <a:gd name="T0" fmla="*/ 26 w 26"/>
                  <a:gd name="T1" fmla="*/ 63 h 63"/>
                  <a:gd name="T2" fmla="*/ 26 w 26"/>
                  <a:gd name="T3" fmla="*/ 0 h 63"/>
                  <a:gd name="T4" fmla="*/ 18 w 26"/>
                  <a:gd name="T5" fmla="*/ 0 h 63"/>
                  <a:gd name="T6" fmla="*/ 10 w 26"/>
                  <a:gd name="T7" fmla="*/ 6 h 63"/>
                  <a:gd name="T8" fmla="*/ 0 w 26"/>
                  <a:gd name="T9" fmla="*/ 9 h 63"/>
                  <a:gd name="T10" fmla="*/ 0 w 26"/>
                  <a:gd name="T11" fmla="*/ 20 h 63"/>
                  <a:gd name="T12" fmla="*/ 3 w 26"/>
                  <a:gd name="T13" fmla="*/ 20 h 63"/>
                  <a:gd name="T14" fmla="*/ 7 w 26"/>
                  <a:gd name="T15" fmla="*/ 19 h 63"/>
                  <a:gd name="T16" fmla="*/ 10 w 26"/>
                  <a:gd name="T17" fmla="*/ 17 h 63"/>
                  <a:gd name="T18" fmla="*/ 13 w 26"/>
                  <a:gd name="T19" fmla="*/ 15 h 63"/>
                  <a:gd name="T20" fmla="*/ 13 w 26"/>
                  <a:gd name="T21" fmla="*/ 63 h 63"/>
                  <a:gd name="T22" fmla="*/ 26 w 2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26" y="63"/>
                    </a:moveTo>
                    <a:cubicBezTo>
                      <a:pt x="26" y="63"/>
                      <a:pt x="26" y="63"/>
                      <a:pt x="26" y="0"/>
                    </a:cubicBezTo>
                    <a:cubicBezTo>
                      <a:pt x="18" y="0"/>
                      <a:pt x="18" y="0"/>
                      <a:pt x="18" y="0"/>
                    </a:cubicBezTo>
                    <a:cubicBezTo>
                      <a:pt x="15" y="2"/>
                      <a:pt x="13" y="4"/>
                      <a:pt x="10" y="6"/>
                    </a:cubicBezTo>
                    <a:cubicBezTo>
                      <a:pt x="6" y="7"/>
                      <a:pt x="3" y="8"/>
                      <a:pt x="0" y="9"/>
                    </a:cubicBezTo>
                    <a:cubicBezTo>
                      <a:pt x="0" y="9"/>
                      <a:pt x="0" y="9"/>
                      <a:pt x="0" y="20"/>
                    </a:cubicBezTo>
                    <a:cubicBezTo>
                      <a:pt x="1" y="20"/>
                      <a:pt x="2" y="20"/>
                      <a:pt x="3" y="20"/>
                    </a:cubicBezTo>
                    <a:cubicBezTo>
                      <a:pt x="4" y="20"/>
                      <a:pt x="5" y="20"/>
                      <a:pt x="7" y="19"/>
                    </a:cubicBezTo>
                    <a:cubicBezTo>
                      <a:pt x="8" y="19"/>
                      <a:pt x="9" y="18"/>
                      <a:pt x="10" y="17"/>
                    </a:cubicBezTo>
                    <a:cubicBezTo>
                      <a:pt x="11" y="17"/>
                      <a:pt x="12" y="16"/>
                      <a:pt x="13" y="15"/>
                    </a:cubicBezTo>
                    <a:cubicBezTo>
                      <a:pt x="13" y="15"/>
                      <a:pt x="13" y="15"/>
                      <a:pt x="13" y="63"/>
                    </a:cubicBezTo>
                    <a:cubicBezTo>
                      <a:pt x="13" y="63"/>
                      <a:pt x="13" y="63"/>
                      <a:pt x="26"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0" name="Freeform 401"/>
              <p:cNvSpPr>
                <a:spLocks/>
              </p:cNvSpPr>
              <p:nvPr/>
            </p:nvSpPr>
            <p:spPr bwMode="auto">
              <a:xfrm>
                <a:off x="1150164" y="6567683"/>
                <a:ext cx="49710" cy="121621"/>
              </a:xfrm>
              <a:custGeom>
                <a:avLst/>
                <a:gdLst>
                  <a:gd name="T0" fmla="*/ 10 w 26"/>
                  <a:gd name="T1" fmla="*/ 6 h 63"/>
                  <a:gd name="T2" fmla="*/ 0 w 26"/>
                  <a:gd name="T3" fmla="*/ 9 h 63"/>
                  <a:gd name="T4" fmla="*/ 0 w 26"/>
                  <a:gd name="T5" fmla="*/ 20 h 63"/>
                  <a:gd name="T6" fmla="*/ 4 w 26"/>
                  <a:gd name="T7" fmla="*/ 20 h 63"/>
                  <a:gd name="T8" fmla="*/ 7 w 26"/>
                  <a:gd name="T9" fmla="*/ 19 h 63"/>
                  <a:gd name="T10" fmla="*/ 10 w 26"/>
                  <a:gd name="T11" fmla="*/ 17 h 63"/>
                  <a:gd name="T12" fmla="*/ 13 w 26"/>
                  <a:gd name="T13" fmla="*/ 15 h 63"/>
                  <a:gd name="T14" fmla="*/ 13 w 26"/>
                  <a:gd name="T15" fmla="*/ 63 h 63"/>
                  <a:gd name="T16" fmla="*/ 26 w 26"/>
                  <a:gd name="T17" fmla="*/ 63 h 63"/>
                  <a:gd name="T18" fmla="*/ 26 w 26"/>
                  <a:gd name="T19" fmla="*/ 0 h 63"/>
                  <a:gd name="T20" fmla="*/ 18 w 26"/>
                  <a:gd name="T21" fmla="*/ 0 h 63"/>
                  <a:gd name="T22" fmla="*/ 10 w 26"/>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3">
                    <a:moveTo>
                      <a:pt x="10" y="6"/>
                    </a:moveTo>
                    <a:cubicBezTo>
                      <a:pt x="6" y="7"/>
                      <a:pt x="4" y="8"/>
                      <a:pt x="0" y="9"/>
                    </a:cubicBezTo>
                    <a:cubicBezTo>
                      <a:pt x="0" y="9"/>
                      <a:pt x="0" y="9"/>
                      <a:pt x="0" y="20"/>
                    </a:cubicBezTo>
                    <a:cubicBezTo>
                      <a:pt x="1" y="20"/>
                      <a:pt x="2" y="20"/>
                      <a:pt x="4" y="20"/>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6" y="63"/>
                    </a:cubicBezTo>
                    <a:cubicBezTo>
                      <a:pt x="26" y="63"/>
                      <a:pt x="26" y="63"/>
                      <a:pt x="26" y="0"/>
                    </a:cubicBezTo>
                    <a:cubicBezTo>
                      <a:pt x="18" y="0"/>
                      <a:pt x="18" y="0"/>
                      <a:pt x="18"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1" name="Freeform 404"/>
              <p:cNvSpPr>
                <a:spLocks/>
              </p:cNvSpPr>
              <p:nvPr/>
            </p:nvSpPr>
            <p:spPr bwMode="auto">
              <a:xfrm>
                <a:off x="1456570" y="6567683"/>
                <a:ext cx="52154" cy="121621"/>
              </a:xfrm>
              <a:custGeom>
                <a:avLst/>
                <a:gdLst>
                  <a:gd name="T0" fmla="*/ 10 w 27"/>
                  <a:gd name="T1" fmla="*/ 6 h 63"/>
                  <a:gd name="T2" fmla="*/ 0 w 27"/>
                  <a:gd name="T3" fmla="*/ 9 h 63"/>
                  <a:gd name="T4" fmla="*/ 0 w 27"/>
                  <a:gd name="T5" fmla="*/ 20 h 63"/>
                  <a:gd name="T6" fmla="*/ 4 w 27"/>
                  <a:gd name="T7" fmla="*/ 20 h 63"/>
                  <a:gd name="T8" fmla="*/ 8 w 27"/>
                  <a:gd name="T9" fmla="*/ 19 h 63"/>
                  <a:gd name="T10" fmla="*/ 10 w 27"/>
                  <a:gd name="T11" fmla="*/ 17 h 63"/>
                  <a:gd name="T12" fmla="*/ 13 w 27"/>
                  <a:gd name="T13" fmla="*/ 15 h 63"/>
                  <a:gd name="T14" fmla="*/ 13 w 27"/>
                  <a:gd name="T15" fmla="*/ 63 h 63"/>
                  <a:gd name="T16" fmla="*/ 27 w 27"/>
                  <a:gd name="T17" fmla="*/ 63 h 63"/>
                  <a:gd name="T18" fmla="*/ 27 w 27"/>
                  <a:gd name="T19" fmla="*/ 0 h 63"/>
                  <a:gd name="T20" fmla="*/ 19 w 27"/>
                  <a:gd name="T21" fmla="*/ 0 h 63"/>
                  <a:gd name="T22" fmla="*/ 10 w 27"/>
                  <a:gd name="T2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10" y="6"/>
                    </a:moveTo>
                    <a:cubicBezTo>
                      <a:pt x="7" y="7"/>
                      <a:pt x="4" y="8"/>
                      <a:pt x="0" y="9"/>
                    </a:cubicBezTo>
                    <a:cubicBezTo>
                      <a:pt x="0" y="9"/>
                      <a:pt x="0" y="9"/>
                      <a:pt x="0" y="20"/>
                    </a:cubicBezTo>
                    <a:cubicBezTo>
                      <a:pt x="1" y="20"/>
                      <a:pt x="2" y="20"/>
                      <a:pt x="4" y="20"/>
                    </a:cubicBezTo>
                    <a:cubicBezTo>
                      <a:pt x="5" y="20"/>
                      <a:pt x="6" y="20"/>
                      <a:pt x="8" y="19"/>
                    </a:cubicBez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2" name="Freeform 405"/>
              <p:cNvSpPr>
                <a:spLocks/>
              </p:cNvSpPr>
              <p:nvPr/>
            </p:nvSpPr>
            <p:spPr bwMode="auto">
              <a:xfrm>
                <a:off x="1538061" y="6567683"/>
                <a:ext cx="49710" cy="121621"/>
              </a:xfrm>
              <a:custGeom>
                <a:avLst/>
                <a:gdLst>
                  <a:gd name="T0" fmla="*/ 18 w 26"/>
                  <a:gd name="T1" fmla="*/ 0 h 63"/>
                  <a:gd name="T2" fmla="*/ 10 w 26"/>
                  <a:gd name="T3" fmla="*/ 6 h 63"/>
                  <a:gd name="T4" fmla="*/ 0 w 26"/>
                  <a:gd name="T5" fmla="*/ 9 h 63"/>
                  <a:gd name="T6" fmla="*/ 0 w 26"/>
                  <a:gd name="T7" fmla="*/ 20 h 63"/>
                  <a:gd name="T8" fmla="*/ 3 w 26"/>
                  <a:gd name="T9" fmla="*/ 20 h 63"/>
                  <a:gd name="T10" fmla="*/ 7 w 26"/>
                  <a:gd name="T11" fmla="*/ 19 h 63"/>
                  <a:gd name="T12" fmla="*/ 10 w 26"/>
                  <a:gd name="T13" fmla="*/ 17 h 63"/>
                  <a:gd name="T14" fmla="*/ 12 w 26"/>
                  <a:gd name="T15" fmla="*/ 15 h 63"/>
                  <a:gd name="T16" fmla="*/ 12 w 26"/>
                  <a:gd name="T17" fmla="*/ 63 h 63"/>
                  <a:gd name="T18" fmla="*/ 13 w 26"/>
                  <a:gd name="T19" fmla="*/ 63 h 63"/>
                  <a:gd name="T20" fmla="*/ 26 w 26"/>
                  <a:gd name="T21" fmla="*/ 55 h 63"/>
                  <a:gd name="T22" fmla="*/ 26 w 26"/>
                  <a:gd name="T23" fmla="*/ 0 h 63"/>
                  <a:gd name="T24" fmla="*/ 18 w 26"/>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3">
                    <a:moveTo>
                      <a:pt x="18" y="0"/>
                    </a:moveTo>
                    <a:cubicBezTo>
                      <a:pt x="15" y="2"/>
                      <a:pt x="12" y="4"/>
                      <a:pt x="10" y="6"/>
                    </a:cubicBezTo>
                    <a:cubicBezTo>
                      <a:pt x="6" y="7"/>
                      <a:pt x="3" y="8"/>
                      <a:pt x="0" y="9"/>
                    </a:cubicBezTo>
                    <a:cubicBezTo>
                      <a:pt x="0" y="9"/>
                      <a:pt x="0" y="9"/>
                      <a:pt x="0" y="20"/>
                    </a:cubicBezTo>
                    <a:cubicBezTo>
                      <a:pt x="1" y="20"/>
                      <a:pt x="2" y="20"/>
                      <a:pt x="3" y="20"/>
                    </a:cubicBezTo>
                    <a:cubicBezTo>
                      <a:pt x="4" y="20"/>
                      <a:pt x="5" y="20"/>
                      <a:pt x="7" y="19"/>
                    </a:cubicBezTo>
                    <a:cubicBezTo>
                      <a:pt x="8" y="19"/>
                      <a:pt x="9" y="18"/>
                      <a:pt x="10" y="17"/>
                    </a:cubicBezTo>
                    <a:cubicBezTo>
                      <a:pt x="11" y="17"/>
                      <a:pt x="12" y="16"/>
                      <a:pt x="12" y="15"/>
                    </a:cubicBezTo>
                    <a:cubicBezTo>
                      <a:pt x="12" y="15"/>
                      <a:pt x="12" y="15"/>
                      <a:pt x="12" y="63"/>
                    </a:cubicBezTo>
                    <a:cubicBezTo>
                      <a:pt x="12" y="63"/>
                      <a:pt x="12" y="63"/>
                      <a:pt x="13" y="63"/>
                    </a:cubicBezTo>
                    <a:cubicBezTo>
                      <a:pt x="17" y="61"/>
                      <a:pt x="22" y="58"/>
                      <a:pt x="26" y="55"/>
                    </a:cubicBezTo>
                    <a:cubicBezTo>
                      <a:pt x="26" y="48"/>
                      <a:pt x="26" y="32"/>
                      <a:pt x="26"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3" name="Freeform 409"/>
              <p:cNvSpPr>
                <a:spLocks/>
              </p:cNvSpPr>
              <p:nvPr/>
            </p:nvSpPr>
            <p:spPr bwMode="auto">
              <a:xfrm>
                <a:off x="370296" y="6714607"/>
                <a:ext cx="48080" cy="38364"/>
              </a:xfrm>
              <a:custGeom>
                <a:avLst/>
                <a:gdLst>
                  <a:gd name="T0" fmla="*/ 17 w 25"/>
                  <a:gd name="T1" fmla="*/ 0 h 20"/>
                  <a:gd name="T2" fmla="*/ 8 w 25"/>
                  <a:gd name="T3" fmla="*/ 5 h 20"/>
                  <a:gd name="T4" fmla="*/ 0 w 25"/>
                  <a:gd name="T5" fmla="*/ 9 h 20"/>
                  <a:gd name="T6" fmla="*/ 25 w 25"/>
                  <a:gd name="T7" fmla="*/ 20 h 20"/>
                  <a:gd name="T8" fmla="*/ 25 w 25"/>
                  <a:gd name="T9" fmla="*/ 0 h 20"/>
                  <a:gd name="T10" fmla="*/ 17 w 25"/>
                  <a:gd name="T11" fmla="*/ 0 h 20"/>
                </a:gdLst>
                <a:ahLst/>
                <a:cxnLst>
                  <a:cxn ang="0">
                    <a:pos x="T0" y="T1"/>
                  </a:cxn>
                  <a:cxn ang="0">
                    <a:pos x="T2" y="T3"/>
                  </a:cxn>
                  <a:cxn ang="0">
                    <a:pos x="T4" y="T5"/>
                  </a:cxn>
                  <a:cxn ang="0">
                    <a:pos x="T6" y="T7"/>
                  </a:cxn>
                  <a:cxn ang="0">
                    <a:pos x="T8" y="T9"/>
                  </a:cxn>
                  <a:cxn ang="0">
                    <a:pos x="T10" y="T11"/>
                  </a:cxn>
                </a:cxnLst>
                <a:rect l="0" t="0" r="r" b="b"/>
                <a:pathLst>
                  <a:path w="25" h="20">
                    <a:moveTo>
                      <a:pt x="17" y="0"/>
                    </a:moveTo>
                    <a:cubicBezTo>
                      <a:pt x="14" y="2"/>
                      <a:pt x="11" y="4"/>
                      <a:pt x="8" y="5"/>
                    </a:cubicBezTo>
                    <a:cubicBezTo>
                      <a:pt x="5" y="6"/>
                      <a:pt x="3" y="8"/>
                      <a:pt x="0" y="9"/>
                    </a:cubicBezTo>
                    <a:cubicBezTo>
                      <a:pt x="8" y="12"/>
                      <a:pt x="17" y="16"/>
                      <a:pt x="25" y="20"/>
                    </a:cubicBezTo>
                    <a:cubicBezTo>
                      <a:pt x="25" y="14"/>
                      <a:pt x="25" y="7"/>
                      <a:pt x="25" y="0"/>
                    </a:cubicBezTo>
                    <a:lnTo>
                      <a:pt x="17"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4" name="Freeform 410"/>
              <p:cNvSpPr>
                <a:spLocks/>
              </p:cNvSpPr>
              <p:nvPr/>
            </p:nvSpPr>
            <p:spPr bwMode="auto">
              <a:xfrm>
                <a:off x="447713" y="6714607"/>
                <a:ext cx="50524" cy="66932"/>
              </a:xfrm>
              <a:custGeom>
                <a:avLst/>
                <a:gdLst>
                  <a:gd name="T0" fmla="*/ 18 w 26"/>
                  <a:gd name="T1" fmla="*/ 0 h 35"/>
                  <a:gd name="T2" fmla="*/ 10 w 26"/>
                  <a:gd name="T3" fmla="*/ 5 h 35"/>
                  <a:gd name="T4" fmla="*/ 0 w 26"/>
                  <a:gd name="T5" fmla="*/ 9 h 35"/>
                  <a:gd name="T6" fmla="*/ 0 w 26"/>
                  <a:gd name="T7" fmla="*/ 20 h 35"/>
                  <a:gd name="T8" fmla="*/ 3 w 26"/>
                  <a:gd name="T9" fmla="*/ 20 h 35"/>
                  <a:gd name="T10" fmla="*/ 7 w 26"/>
                  <a:gd name="T11" fmla="*/ 18 h 35"/>
                  <a:gd name="T12" fmla="*/ 10 w 26"/>
                  <a:gd name="T13" fmla="*/ 16 h 35"/>
                  <a:gd name="T14" fmla="*/ 13 w 26"/>
                  <a:gd name="T15" fmla="*/ 15 h 35"/>
                  <a:gd name="T16" fmla="*/ 13 w 26"/>
                  <a:gd name="T17" fmla="*/ 30 h 35"/>
                  <a:gd name="T18" fmla="*/ 26 w 26"/>
                  <a:gd name="T19" fmla="*/ 35 h 35"/>
                  <a:gd name="T20" fmla="*/ 26 w 26"/>
                  <a:gd name="T21" fmla="*/ 0 h 35"/>
                  <a:gd name="T22" fmla="*/ 18 w 2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5">
                    <a:moveTo>
                      <a:pt x="18" y="0"/>
                    </a:moveTo>
                    <a:cubicBezTo>
                      <a:pt x="15" y="2"/>
                      <a:pt x="13" y="4"/>
                      <a:pt x="10" y="5"/>
                    </a:cubicBezTo>
                    <a:cubicBezTo>
                      <a:pt x="6" y="6"/>
                      <a:pt x="3" y="8"/>
                      <a:pt x="0" y="9"/>
                    </a:cubicBezTo>
                    <a:cubicBezTo>
                      <a:pt x="0" y="9"/>
                      <a:pt x="0" y="9"/>
                      <a:pt x="0" y="20"/>
                    </a:cubicBezTo>
                    <a:cubicBezTo>
                      <a:pt x="1" y="20"/>
                      <a:pt x="2" y="20"/>
                      <a:pt x="3" y="20"/>
                    </a:cubicBezTo>
                    <a:cubicBezTo>
                      <a:pt x="4" y="19"/>
                      <a:pt x="5" y="19"/>
                      <a:pt x="7" y="18"/>
                    </a:cubicBezTo>
                    <a:cubicBezTo>
                      <a:pt x="8" y="18"/>
                      <a:pt x="9" y="17"/>
                      <a:pt x="10" y="16"/>
                    </a:cubicBezTo>
                    <a:cubicBezTo>
                      <a:pt x="11" y="16"/>
                      <a:pt x="12" y="16"/>
                      <a:pt x="13" y="15"/>
                    </a:cubicBezTo>
                    <a:cubicBezTo>
                      <a:pt x="13" y="15"/>
                      <a:pt x="13" y="15"/>
                      <a:pt x="13" y="30"/>
                    </a:cubicBezTo>
                    <a:cubicBezTo>
                      <a:pt x="17" y="32"/>
                      <a:pt x="22" y="34"/>
                      <a:pt x="26" y="35"/>
                    </a:cubicBezTo>
                    <a:cubicBezTo>
                      <a:pt x="26" y="27"/>
                      <a:pt x="26" y="15"/>
                      <a:pt x="26"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5" name="Freeform 411"/>
              <p:cNvSpPr>
                <a:spLocks/>
              </p:cNvSpPr>
              <p:nvPr/>
            </p:nvSpPr>
            <p:spPr bwMode="auto">
              <a:xfrm>
                <a:off x="526759" y="6714607"/>
                <a:ext cx="84750" cy="100399"/>
              </a:xfrm>
              <a:custGeom>
                <a:avLst/>
                <a:gdLst>
                  <a:gd name="T0" fmla="*/ 23 w 44"/>
                  <a:gd name="T1" fmla="*/ 0 h 52"/>
                  <a:gd name="T2" fmla="*/ 6 w 44"/>
                  <a:gd name="T3" fmla="*/ 8 h 52"/>
                  <a:gd name="T4" fmla="*/ 0 w 44"/>
                  <a:gd name="T5" fmla="*/ 33 h 52"/>
                  <a:gd name="T6" fmla="*/ 0 w 44"/>
                  <a:gd name="T7" fmla="*/ 40 h 52"/>
                  <a:gd name="T8" fmla="*/ 15 w 44"/>
                  <a:gd name="T9" fmla="*/ 45 h 52"/>
                  <a:gd name="T10" fmla="*/ 14 w 44"/>
                  <a:gd name="T11" fmla="*/ 33 h 52"/>
                  <a:gd name="T12" fmla="*/ 22 w 44"/>
                  <a:gd name="T13" fmla="*/ 11 h 52"/>
                  <a:gd name="T14" fmla="*/ 30 w 44"/>
                  <a:gd name="T15" fmla="*/ 32 h 52"/>
                  <a:gd name="T16" fmla="*/ 28 w 44"/>
                  <a:gd name="T17" fmla="*/ 48 h 52"/>
                  <a:gd name="T18" fmla="*/ 41 w 44"/>
                  <a:gd name="T19" fmla="*/ 52 h 52"/>
                  <a:gd name="T20" fmla="*/ 44 w 44"/>
                  <a:gd name="T21" fmla="*/ 32 h 52"/>
                  <a:gd name="T22" fmla="*/ 23 w 44"/>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2">
                    <a:moveTo>
                      <a:pt x="23" y="0"/>
                    </a:moveTo>
                    <a:cubicBezTo>
                      <a:pt x="16" y="0"/>
                      <a:pt x="9" y="3"/>
                      <a:pt x="6" y="8"/>
                    </a:cubicBezTo>
                    <a:cubicBezTo>
                      <a:pt x="2" y="15"/>
                      <a:pt x="0" y="22"/>
                      <a:pt x="0" y="33"/>
                    </a:cubicBezTo>
                    <a:cubicBezTo>
                      <a:pt x="0" y="35"/>
                      <a:pt x="0" y="38"/>
                      <a:pt x="0" y="40"/>
                    </a:cubicBezTo>
                    <a:cubicBezTo>
                      <a:pt x="5" y="42"/>
                      <a:pt x="10" y="43"/>
                      <a:pt x="15" y="45"/>
                    </a:cubicBezTo>
                    <a:cubicBezTo>
                      <a:pt x="14" y="42"/>
                      <a:pt x="14" y="38"/>
                      <a:pt x="14" y="33"/>
                    </a:cubicBezTo>
                    <a:cubicBezTo>
                      <a:pt x="14" y="18"/>
                      <a:pt x="17" y="11"/>
                      <a:pt x="22" y="11"/>
                    </a:cubicBezTo>
                    <a:cubicBezTo>
                      <a:pt x="28" y="11"/>
                      <a:pt x="30" y="17"/>
                      <a:pt x="30" y="32"/>
                    </a:cubicBezTo>
                    <a:cubicBezTo>
                      <a:pt x="30" y="40"/>
                      <a:pt x="30" y="45"/>
                      <a:pt x="28" y="48"/>
                    </a:cubicBezTo>
                    <a:cubicBezTo>
                      <a:pt x="32" y="49"/>
                      <a:pt x="37" y="51"/>
                      <a:pt x="41" y="52"/>
                    </a:cubicBezTo>
                    <a:cubicBezTo>
                      <a:pt x="43" y="46"/>
                      <a:pt x="44" y="40"/>
                      <a:pt x="44" y="32"/>
                    </a:cubicBezTo>
                    <a:cubicBezTo>
                      <a:pt x="44" y="11"/>
                      <a:pt x="38" y="0"/>
                      <a:pt x="23" y="0"/>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6" name="Freeform 412"/>
              <p:cNvSpPr>
                <a:spLocks/>
              </p:cNvSpPr>
              <p:nvPr/>
            </p:nvSpPr>
            <p:spPr bwMode="auto">
              <a:xfrm>
                <a:off x="640846" y="6714607"/>
                <a:ext cx="49710" cy="117540"/>
              </a:xfrm>
              <a:custGeom>
                <a:avLst/>
                <a:gdLst>
                  <a:gd name="T0" fmla="*/ 18 w 26"/>
                  <a:gd name="T1" fmla="*/ 0 h 61"/>
                  <a:gd name="T2" fmla="*/ 10 w 26"/>
                  <a:gd name="T3" fmla="*/ 5 h 61"/>
                  <a:gd name="T4" fmla="*/ 0 w 26"/>
                  <a:gd name="T5" fmla="*/ 9 h 61"/>
                  <a:gd name="T6" fmla="*/ 0 w 26"/>
                  <a:gd name="T7" fmla="*/ 20 h 61"/>
                  <a:gd name="T8" fmla="*/ 4 w 26"/>
                  <a:gd name="T9" fmla="*/ 20 h 61"/>
                  <a:gd name="T10" fmla="*/ 7 w 26"/>
                  <a:gd name="T11" fmla="*/ 18 h 61"/>
                  <a:gd name="T12" fmla="*/ 10 w 26"/>
                  <a:gd name="T13" fmla="*/ 16 h 61"/>
                  <a:gd name="T14" fmla="*/ 13 w 26"/>
                  <a:gd name="T15" fmla="*/ 15 h 61"/>
                  <a:gd name="T16" fmla="*/ 13 w 26"/>
                  <a:gd name="T17" fmla="*/ 59 h 61"/>
                  <a:gd name="T18" fmla="*/ 26 w 26"/>
                  <a:gd name="T19" fmla="*/ 61 h 61"/>
                  <a:gd name="T20" fmla="*/ 26 w 26"/>
                  <a:gd name="T21" fmla="*/ 0 h 61"/>
                  <a:gd name="T22" fmla="*/ 18 w 26"/>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1">
                    <a:moveTo>
                      <a:pt x="18" y="0"/>
                    </a:moveTo>
                    <a:cubicBezTo>
                      <a:pt x="16" y="2"/>
                      <a:pt x="13" y="4"/>
                      <a:pt x="10" y="5"/>
                    </a:cubicBezTo>
                    <a:cubicBezTo>
                      <a:pt x="6" y="6"/>
                      <a:pt x="4" y="8"/>
                      <a:pt x="0" y="9"/>
                    </a:cubicBezTo>
                    <a:cubicBezTo>
                      <a:pt x="0" y="9"/>
                      <a:pt x="0" y="9"/>
                      <a:pt x="0" y="20"/>
                    </a:cubicBezTo>
                    <a:cubicBezTo>
                      <a:pt x="1" y="20"/>
                      <a:pt x="2" y="20"/>
                      <a:pt x="4" y="20"/>
                    </a:cubicBezTo>
                    <a:cubicBezTo>
                      <a:pt x="5" y="19"/>
                      <a:pt x="6" y="19"/>
                      <a:pt x="7" y="18"/>
                    </a:cubicBezTo>
                    <a:cubicBezTo>
                      <a:pt x="8" y="18"/>
                      <a:pt x="9" y="17"/>
                      <a:pt x="10" y="16"/>
                    </a:cubicBezTo>
                    <a:cubicBezTo>
                      <a:pt x="11" y="16"/>
                      <a:pt x="12" y="16"/>
                      <a:pt x="13" y="15"/>
                    </a:cubicBezTo>
                    <a:cubicBezTo>
                      <a:pt x="13" y="15"/>
                      <a:pt x="13" y="15"/>
                      <a:pt x="13" y="59"/>
                    </a:cubicBezTo>
                    <a:cubicBezTo>
                      <a:pt x="17" y="59"/>
                      <a:pt x="22" y="60"/>
                      <a:pt x="26" y="61"/>
                    </a:cubicBezTo>
                    <a:cubicBezTo>
                      <a:pt x="26" y="58"/>
                      <a:pt x="26" y="46"/>
                      <a:pt x="26"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7" name="Freeform 417"/>
              <p:cNvSpPr>
                <a:spLocks/>
              </p:cNvSpPr>
              <p:nvPr/>
            </p:nvSpPr>
            <p:spPr bwMode="auto">
              <a:xfrm>
                <a:off x="1107789" y="6714607"/>
                <a:ext cx="49710" cy="119172"/>
              </a:xfrm>
              <a:custGeom>
                <a:avLst/>
                <a:gdLst>
                  <a:gd name="T0" fmla="*/ 18 w 26"/>
                  <a:gd name="T1" fmla="*/ 0 h 62"/>
                  <a:gd name="T2" fmla="*/ 10 w 26"/>
                  <a:gd name="T3" fmla="*/ 5 h 62"/>
                  <a:gd name="T4" fmla="*/ 0 w 26"/>
                  <a:gd name="T5" fmla="*/ 9 h 62"/>
                  <a:gd name="T6" fmla="*/ 0 w 26"/>
                  <a:gd name="T7" fmla="*/ 20 h 62"/>
                  <a:gd name="T8" fmla="*/ 4 w 26"/>
                  <a:gd name="T9" fmla="*/ 20 h 62"/>
                  <a:gd name="T10" fmla="*/ 7 w 26"/>
                  <a:gd name="T11" fmla="*/ 18 h 62"/>
                  <a:gd name="T12" fmla="*/ 10 w 26"/>
                  <a:gd name="T13" fmla="*/ 16 h 62"/>
                  <a:gd name="T14" fmla="*/ 13 w 26"/>
                  <a:gd name="T15" fmla="*/ 15 h 62"/>
                  <a:gd name="T16" fmla="*/ 13 w 26"/>
                  <a:gd name="T17" fmla="*/ 62 h 62"/>
                  <a:gd name="T18" fmla="*/ 19 w 26"/>
                  <a:gd name="T19" fmla="*/ 62 h 62"/>
                  <a:gd name="T20" fmla="*/ 26 w 26"/>
                  <a:gd name="T21" fmla="*/ 61 h 62"/>
                  <a:gd name="T22" fmla="*/ 26 w 26"/>
                  <a:gd name="T23" fmla="*/ 0 h 62"/>
                  <a:gd name="T24" fmla="*/ 18 w 26"/>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2">
                    <a:moveTo>
                      <a:pt x="18" y="0"/>
                    </a:moveTo>
                    <a:cubicBezTo>
                      <a:pt x="15" y="2"/>
                      <a:pt x="13" y="4"/>
                      <a:pt x="10" y="5"/>
                    </a:cubicBezTo>
                    <a:cubicBezTo>
                      <a:pt x="6" y="6"/>
                      <a:pt x="4" y="8"/>
                      <a:pt x="0" y="9"/>
                    </a:cubicBezTo>
                    <a:cubicBezTo>
                      <a:pt x="0" y="9"/>
                      <a:pt x="0" y="9"/>
                      <a:pt x="0" y="20"/>
                    </a:cubicBezTo>
                    <a:cubicBezTo>
                      <a:pt x="1" y="20"/>
                      <a:pt x="2" y="20"/>
                      <a:pt x="4" y="20"/>
                    </a:cubicBezTo>
                    <a:cubicBezTo>
                      <a:pt x="5" y="19"/>
                      <a:pt x="5" y="19"/>
                      <a:pt x="7" y="18"/>
                    </a:cubicBezTo>
                    <a:cubicBezTo>
                      <a:pt x="8" y="18"/>
                      <a:pt x="9" y="17"/>
                      <a:pt x="10" y="16"/>
                    </a:cubicBezTo>
                    <a:cubicBezTo>
                      <a:pt x="11" y="16"/>
                      <a:pt x="12" y="16"/>
                      <a:pt x="13" y="15"/>
                    </a:cubicBezTo>
                    <a:cubicBezTo>
                      <a:pt x="13" y="15"/>
                      <a:pt x="13" y="15"/>
                      <a:pt x="13" y="62"/>
                    </a:cubicBezTo>
                    <a:cubicBezTo>
                      <a:pt x="13" y="62"/>
                      <a:pt x="13" y="62"/>
                      <a:pt x="19" y="62"/>
                    </a:cubicBezTo>
                    <a:cubicBezTo>
                      <a:pt x="22" y="62"/>
                      <a:pt x="24" y="62"/>
                      <a:pt x="26" y="61"/>
                    </a:cubicBezTo>
                    <a:cubicBezTo>
                      <a:pt x="26" y="58"/>
                      <a:pt x="26" y="46"/>
                      <a:pt x="26"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8" name="Freeform 418"/>
              <p:cNvSpPr>
                <a:spLocks/>
              </p:cNvSpPr>
              <p:nvPr/>
            </p:nvSpPr>
            <p:spPr bwMode="auto">
              <a:xfrm>
                <a:off x="1186835" y="6714607"/>
                <a:ext cx="52154" cy="107745"/>
              </a:xfrm>
              <a:custGeom>
                <a:avLst/>
                <a:gdLst>
                  <a:gd name="T0" fmla="*/ 18 w 27"/>
                  <a:gd name="T1" fmla="*/ 0 h 56"/>
                  <a:gd name="T2" fmla="*/ 10 w 27"/>
                  <a:gd name="T3" fmla="*/ 5 h 56"/>
                  <a:gd name="T4" fmla="*/ 0 w 27"/>
                  <a:gd name="T5" fmla="*/ 9 h 56"/>
                  <a:gd name="T6" fmla="*/ 0 w 27"/>
                  <a:gd name="T7" fmla="*/ 20 h 56"/>
                  <a:gd name="T8" fmla="*/ 4 w 27"/>
                  <a:gd name="T9" fmla="*/ 20 h 56"/>
                  <a:gd name="T10" fmla="*/ 8 w 27"/>
                  <a:gd name="T11" fmla="*/ 18 h 56"/>
                  <a:gd name="T12" fmla="*/ 10 w 27"/>
                  <a:gd name="T13" fmla="*/ 16 h 56"/>
                  <a:gd name="T14" fmla="*/ 13 w 27"/>
                  <a:gd name="T15" fmla="*/ 15 h 56"/>
                  <a:gd name="T16" fmla="*/ 13 w 27"/>
                  <a:gd name="T17" fmla="*/ 56 h 56"/>
                  <a:gd name="T18" fmla="*/ 27 w 27"/>
                  <a:gd name="T19" fmla="*/ 52 h 56"/>
                  <a:gd name="T20" fmla="*/ 27 w 27"/>
                  <a:gd name="T21" fmla="*/ 0 h 56"/>
                  <a:gd name="T22" fmla="*/ 18 w 27"/>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56">
                    <a:moveTo>
                      <a:pt x="18" y="0"/>
                    </a:moveTo>
                    <a:cubicBezTo>
                      <a:pt x="16" y="2"/>
                      <a:pt x="13" y="4"/>
                      <a:pt x="10" y="5"/>
                    </a:cubicBezTo>
                    <a:cubicBezTo>
                      <a:pt x="7" y="6"/>
                      <a:pt x="4" y="8"/>
                      <a:pt x="0" y="9"/>
                    </a:cubicBezTo>
                    <a:cubicBezTo>
                      <a:pt x="0" y="9"/>
                      <a:pt x="0" y="9"/>
                      <a:pt x="0" y="20"/>
                    </a:cubicBezTo>
                    <a:cubicBezTo>
                      <a:pt x="1" y="20"/>
                      <a:pt x="2" y="20"/>
                      <a:pt x="4" y="20"/>
                    </a:cubicBezTo>
                    <a:cubicBezTo>
                      <a:pt x="5" y="19"/>
                      <a:pt x="6" y="19"/>
                      <a:pt x="8" y="18"/>
                    </a:cubicBezTo>
                    <a:cubicBezTo>
                      <a:pt x="8" y="18"/>
                      <a:pt x="9" y="17"/>
                      <a:pt x="10" y="16"/>
                    </a:cubicBezTo>
                    <a:cubicBezTo>
                      <a:pt x="11" y="16"/>
                      <a:pt x="12" y="16"/>
                      <a:pt x="13" y="15"/>
                    </a:cubicBezTo>
                    <a:cubicBezTo>
                      <a:pt x="13" y="15"/>
                      <a:pt x="13" y="15"/>
                      <a:pt x="13" y="56"/>
                    </a:cubicBezTo>
                    <a:cubicBezTo>
                      <a:pt x="18" y="55"/>
                      <a:pt x="22" y="54"/>
                      <a:pt x="27" y="52"/>
                    </a:cubicBezTo>
                    <a:cubicBezTo>
                      <a:pt x="27" y="44"/>
                      <a:pt x="27" y="29"/>
                      <a:pt x="27" y="0"/>
                    </a:cubicBezTo>
                    <a:lnTo>
                      <a:pt x="18" y="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59" name="Freeform 133"/>
              <p:cNvSpPr>
                <a:spLocks noChangeAspect="1" noEditPoints="1"/>
              </p:cNvSpPr>
              <p:nvPr/>
            </p:nvSpPr>
            <p:spPr bwMode="black">
              <a:xfrm>
                <a:off x="389675" y="4522017"/>
                <a:ext cx="251170" cy="252044"/>
              </a:xfrm>
              <a:custGeom>
                <a:avLst/>
                <a:gdLst>
                  <a:gd name="T0" fmla="*/ 902 w 1099"/>
                  <a:gd name="T1" fmla="*/ 0 h 1099"/>
                  <a:gd name="T2" fmla="*/ 197 w 1099"/>
                  <a:gd name="T3" fmla="*/ 0 h 1099"/>
                  <a:gd name="T4" fmla="*/ 0 w 1099"/>
                  <a:gd name="T5" fmla="*/ 197 h 1099"/>
                  <a:gd name="T6" fmla="*/ 0 w 1099"/>
                  <a:gd name="T7" fmla="*/ 902 h 1099"/>
                  <a:gd name="T8" fmla="*/ 197 w 1099"/>
                  <a:gd name="T9" fmla="*/ 1099 h 1099"/>
                  <a:gd name="T10" fmla="*/ 902 w 1099"/>
                  <a:gd name="T11" fmla="*/ 1099 h 1099"/>
                  <a:gd name="T12" fmla="*/ 1099 w 1099"/>
                  <a:gd name="T13" fmla="*/ 902 h 1099"/>
                  <a:gd name="T14" fmla="*/ 1099 w 1099"/>
                  <a:gd name="T15" fmla="*/ 197 h 1099"/>
                  <a:gd name="T16" fmla="*/ 902 w 1099"/>
                  <a:gd name="T17" fmla="*/ 0 h 1099"/>
                  <a:gd name="T18" fmla="*/ 932 w 1099"/>
                  <a:gd name="T19" fmla="*/ 285 h 1099"/>
                  <a:gd name="T20" fmla="*/ 859 w 1099"/>
                  <a:gd name="T21" fmla="*/ 285 h 1099"/>
                  <a:gd name="T22" fmla="*/ 793 w 1099"/>
                  <a:gd name="T23" fmla="*/ 351 h 1099"/>
                  <a:gd name="T24" fmla="*/ 793 w 1099"/>
                  <a:gd name="T25" fmla="*/ 400 h 1099"/>
                  <a:gd name="T26" fmla="*/ 932 w 1099"/>
                  <a:gd name="T27" fmla="*/ 400 h 1099"/>
                  <a:gd name="T28" fmla="*/ 932 w 1099"/>
                  <a:gd name="T29" fmla="*/ 550 h 1099"/>
                  <a:gd name="T30" fmla="*/ 793 w 1099"/>
                  <a:gd name="T31" fmla="*/ 550 h 1099"/>
                  <a:gd name="T32" fmla="*/ 793 w 1099"/>
                  <a:gd name="T33" fmla="*/ 1010 h 1099"/>
                  <a:gd name="T34" fmla="*/ 596 w 1099"/>
                  <a:gd name="T35" fmla="*/ 1010 h 1099"/>
                  <a:gd name="T36" fmla="*/ 596 w 1099"/>
                  <a:gd name="T37" fmla="*/ 550 h 1099"/>
                  <a:gd name="T38" fmla="*/ 470 w 1099"/>
                  <a:gd name="T39" fmla="*/ 550 h 1099"/>
                  <a:gd name="T40" fmla="*/ 470 w 1099"/>
                  <a:gd name="T41" fmla="*/ 400 h 1099"/>
                  <a:gd name="T42" fmla="*/ 596 w 1099"/>
                  <a:gd name="T43" fmla="*/ 400 h 1099"/>
                  <a:gd name="T44" fmla="*/ 596 w 1099"/>
                  <a:gd name="T45" fmla="*/ 311 h 1099"/>
                  <a:gd name="T46" fmla="*/ 772 w 1099"/>
                  <a:gd name="T47" fmla="*/ 135 h 1099"/>
                  <a:gd name="T48" fmla="*/ 932 w 1099"/>
                  <a:gd name="T49" fmla="*/ 135 h 1099"/>
                  <a:gd name="T50" fmla="*/ 932 w 1099"/>
                  <a:gd name="T51" fmla="*/ 28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9" h="1099">
                    <a:moveTo>
                      <a:pt x="902" y="0"/>
                    </a:moveTo>
                    <a:cubicBezTo>
                      <a:pt x="197" y="0"/>
                      <a:pt x="197" y="0"/>
                      <a:pt x="197" y="0"/>
                    </a:cubicBezTo>
                    <a:cubicBezTo>
                      <a:pt x="88" y="0"/>
                      <a:pt x="0" y="88"/>
                      <a:pt x="0" y="197"/>
                    </a:cubicBezTo>
                    <a:cubicBezTo>
                      <a:pt x="0" y="902"/>
                      <a:pt x="0" y="902"/>
                      <a:pt x="0" y="902"/>
                    </a:cubicBezTo>
                    <a:cubicBezTo>
                      <a:pt x="0" y="1010"/>
                      <a:pt x="88" y="1099"/>
                      <a:pt x="197" y="1099"/>
                    </a:cubicBezTo>
                    <a:cubicBezTo>
                      <a:pt x="902" y="1099"/>
                      <a:pt x="902" y="1099"/>
                      <a:pt x="902" y="1099"/>
                    </a:cubicBezTo>
                    <a:cubicBezTo>
                      <a:pt x="1010" y="1099"/>
                      <a:pt x="1099" y="1010"/>
                      <a:pt x="1099" y="902"/>
                    </a:cubicBezTo>
                    <a:cubicBezTo>
                      <a:pt x="1099" y="197"/>
                      <a:pt x="1099" y="197"/>
                      <a:pt x="1099" y="197"/>
                    </a:cubicBezTo>
                    <a:cubicBezTo>
                      <a:pt x="1099" y="88"/>
                      <a:pt x="1010" y="0"/>
                      <a:pt x="902" y="0"/>
                    </a:cubicBezTo>
                    <a:close/>
                    <a:moveTo>
                      <a:pt x="932" y="285"/>
                    </a:moveTo>
                    <a:cubicBezTo>
                      <a:pt x="932" y="285"/>
                      <a:pt x="932" y="285"/>
                      <a:pt x="859" y="285"/>
                    </a:cubicBezTo>
                    <a:cubicBezTo>
                      <a:pt x="822" y="285"/>
                      <a:pt x="793" y="314"/>
                      <a:pt x="793" y="351"/>
                    </a:cubicBezTo>
                    <a:cubicBezTo>
                      <a:pt x="793" y="351"/>
                      <a:pt x="793" y="351"/>
                      <a:pt x="793" y="400"/>
                    </a:cubicBezTo>
                    <a:cubicBezTo>
                      <a:pt x="793" y="400"/>
                      <a:pt x="793" y="400"/>
                      <a:pt x="932" y="400"/>
                    </a:cubicBezTo>
                    <a:cubicBezTo>
                      <a:pt x="932" y="400"/>
                      <a:pt x="932" y="400"/>
                      <a:pt x="932" y="550"/>
                    </a:cubicBezTo>
                    <a:cubicBezTo>
                      <a:pt x="932" y="550"/>
                      <a:pt x="932" y="550"/>
                      <a:pt x="793" y="550"/>
                    </a:cubicBezTo>
                    <a:cubicBezTo>
                      <a:pt x="793" y="550"/>
                      <a:pt x="793" y="550"/>
                      <a:pt x="793" y="1010"/>
                    </a:cubicBezTo>
                    <a:cubicBezTo>
                      <a:pt x="793" y="1010"/>
                      <a:pt x="793" y="1010"/>
                      <a:pt x="596" y="1010"/>
                    </a:cubicBezTo>
                    <a:cubicBezTo>
                      <a:pt x="596" y="1010"/>
                      <a:pt x="596" y="1010"/>
                      <a:pt x="596" y="550"/>
                    </a:cubicBezTo>
                    <a:cubicBezTo>
                      <a:pt x="596" y="550"/>
                      <a:pt x="596" y="550"/>
                      <a:pt x="470" y="550"/>
                    </a:cubicBezTo>
                    <a:cubicBezTo>
                      <a:pt x="470" y="550"/>
                      <a:pt x="470" y="550"/>
                      <a:pt x="470" y="400"/>
                    </a:cubicBezTo>
                    <a:cubicBezTo>
                      <a:pt x="470" y="400"/>
                      <a:pt x="470" y="400"/>
                      <a:pt x="596" y="400"/>
                    </a:cubicBezTo>
                    <a:cubicBezTo>
                      <a:pt x="596" y="400"/>
                      <a:pt x="596" y="400"/>
                      <a:pt x="596" y="311"/>
                    </a:cubicBezTo>
                    <a:cubicBezTo>
                      <a:pt x="596" y="214"/>
                      <a:pt x="675" y="135"/>
                      <a:pt x="772" y="135"/>
                    </a:cubicBezTo>
                    <a:cubicBezTo>
                      <a:pt x="772" y="135"/>
                      <a:pt x="772" y="135"/>
                      <a:pt x="932" y="135"/>
                    </a:cubicBezTo>
                    <a:cubicBezTo>
                      <a:pt x="932" y="135"/>
                      <a:pt x="932" y="135"/>
                      <a:pt x="932" y="285"/>
                    </a:cubicBezTo>
                    <a:close/>
                  </a:path>
                </a:pathLst>
              </a:custGeom>
              <a:solidFill>
                <a:srgbClr val="505050"/>
              </a:solidFill>
              <a:ln w="9525" cap="flat" cmpd="sng" algn="ctr">
                <a:noFill/>
                <a:prstDash val="solid"/>
                <a:headEnd type="none" w="med" len="med"/>
                <a:tailEnd type="none" w="med" len="med"/>
              </a:ln>
              <a:effectLst/>
              <a:ex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260" name="Freeform 31"/>
              <p:cNvSpPr>
                <a:spLocks noChangeAspect="1" noEditPoints="1"/>
              </p:cNvSpPr>
              <p:nvPr/>
            </p:nvSpPr>
            <p:spPr bwMode="auto">
              <a:xfrm>
                <a:off x="1257732" y="6575036"/>
                <a:ext cx="176343" cy="176818"/>
              </a:xfrm>
              <a:custGeom>
                <a:avLst/>
                <a:gdLst>
                  <a:gd name="T0" fmla="*/ 336 w 403"/>
                  <a:gd name="T1" fmla="*/ 0 h 404"/>
                  <a:gd name="T2" fmla="*/ 67 w 403"/>
                  <a:gd name="T3" fmla="*/ 0 h 404"/>
                  <a:gd name="T4" fmla="*/ 0 w 403"/>
                  <a:gd name="T5" fmla="*/ 67 h 404"/>
                  <a:gd name="T6" fmla="*/ 0 w 403"/>
                  <a:gd name="T7" fmla="*/ 336 h 404"/>
                  <a:gd name="T8" fmla="*/ 67 w 403"/>
                  <a:gd name="T9" fmla="*/ 404 h 404"/>
                  <a:gd name="T10" fmla="*/ 336 w 403"/>
                  <a:gd name="T11" fmla="*/ 404 h 404"/>
                  <a:gd name="T12" fmla="*/ 403 w 403"/>
                  <a:gd name="T13" fmla="*/ 336 h 404"/>
                  <a:gd name="T14" fmla="*/ 403 w 403"/>
                  <a:gd name="T15" fmla="*/ 67 h 404"/>
                  <a:gd name="T16" fmla="*/ 336 w 403"/>
                  <a:gd name="T17" fmla="*/ 0 h 404"/>
                  <a:gd name="T18" fmla="*/ 310 w 403"/>
                  <a:gd name="T19" fmla="*/ 112 h 404"/>
                  <a:gd name="T20" fmla="*/ 330 w 403"/>
                  <a:gd name="T21" fmla="*/ 118 h 404"/>
                  <a:gd name="T22" fmla="*/ 325 w 403"/>
                  <a:gd name="T23" fmla="*/ 138 h 404"/>
                  <a:gd name="T24" fmla="*/ 241 w 403"/>
                  <a:gd name="T25" fmla="*/ 169 h 404"/>
                  <a:gd name="T26" fmla="*/ 310 w 403"/>
                  <a:gd name="T27" fmla="*/ 112 h 404"/>
                  <a:gd name="T28" fmla="*/ 233 w 403"/>
                  <a:gd name="T29" fmla="*/ 102 h 404"/>
                  <a:gd name="T30" fmla="*/ 232 w 403"/>
                  <a:gd name="T31" fmla="*/ 102 h 404"/>
                  <a:gd name="T32" fmla="*/ 233 w 403"/>
                  <a:gd name="T33" fmla="*/ 102 h 404"/>
                  <a:gd name="T34" fmla="*/ 232 w 403"/>
                  <a:gd name="T35" fmla="*/ 105 h 404"/>
                  <a:gd name="T36" fmla="*/ 163 w 403"/>
                  <a:gd name="T37" fmla="*/ 277 h 404"/>
                  <a:gd name="T38" fmla="*/ 102 w 403"/>
                  <a:gd name="T39" fmla="*/ 329 h 404"/>
                  <a:gd name="T40" fmla="*/ 86 w 403"/>
                  <a:gd name="T41" fmla="*/ 328 h 404"/>
                  <a:gd name="T42" fmla="*/ 77 w 403"/>
                  <a:gd name="T43" fmla="*/ 311 h 404"/>
                  <a:gd name="T44" fmla="*/ 91 w 403"/>
                  <a:gd name="T45" fmla="*/ 301 h 404"/>
                  <a:gd name="T46" fmla="*/ 100 w 403"/>
                  <a:gd name="T47" fmla="*/ 301 h 404"/>
                  <a:gd name="T48" fmla="*/ 134 w 403"/>
                  <a:gd name="T49" fmla="*/ 271 h 404"/>
                  <a:gd name="T50" fmla="*/ 137 w 403"/>
                  <a:gd name="T51" fmla="*/ 263 h 404"/>
                  <a:gd name="T52" fmla="*/ 72 w 403"/>
                  <a:gd name="T53" fmla="*/ 101 h 404"/>
                  <a:gd name="T54" fmla="*/ 81 w 403"/>
                  <a:gd name="T55" fmla="*/ 81 h 404"/>
                  <a:gd name="T56" fmla="*/ 102 w 403"/>
                  <a:gd name="T57" fmla="*/ 89 h 404"/>
                  <a:gd name="T58" fmla="*/ 102 w 403"/>
                  <a:gd name="T59" fmla="*/ 91 h 404"/>
                  <a:gd name="T60" fmla="*/ 154 w 403"/>
                  <a:gd name="T61" fmla="*/ 222 h 404"/>
                  <a:gd name="T62" fmla="*/ 155 w 403"/>
                  <a:gd name="T63" fmla="*/ 222 h 404"/>
                  <a:gd name="T64" fmla="*/ 204 w 403"/>
                  <a:gd name="T65" fmla="*/ 93 h 404"/>
                  <a:gd name="T66" fmla="*/ 204 w 403"/>
                  <a:gd name="T67" fmla="*/ 92 h 404"/>
                  <a:gd name="T68" fmla="*/ 204 w 403"/>
                  <a:gd name="T69" fmla="*/ 92 h 404"/>
                  <a:gd name="T70" fmla="*/ 223 w 403"/>
                  <a:gd name="T71" fmla="*/ 82 h 404"/>
                  <a:gd name="T72" fmla="*/ 233 w 403"/>
                  <a:gd name="T73" fmla="*/ 102 h 404"/>
                  <a:gd name="T74" fmla="*/ 330 w 403"/>
                  <a:gd name="T75" fmla="*/ 299 h 404"/>
                  <a:gd name="T76" fmla="*/ 310 w 403"/>
                  <a:gd name="T77" fmla="*/ 305 h 404"/>
                  <a:gd name="T78" fmla="*/ 241 w 403"/>
                  <a:gd name="T79" fmla="*/ 247 h 404"/>
                  <a:gd name="T80" fmla="*/ 325 w 403"/>
                  <a:gd name="T81" fmla="*/ 279 h 404"/>
                  <a:gd name="T82" fmla="*/ 330 w 403"/>
                  <a:gd name="T83" fmla="*/ 299 h 404"/>
                  <a:gd name="T84" fmla="*/ 352 w 403"/>
                  <a:gd name="T85" fmla="*/ 222 h 404"/>
                  <a:gd name="T86" fmla="*/ 263 w 403"/>
                  <a:gd name="T87" fmla="*/ 208 h 404"/>
                  <a:gd name="T88" fmla="*/ 352 w 403"/>
                  <a:gd name="T89" fmla="*/ 192 h 404"/>
                  <a:gd name="T90" fmla="*/ 366 w 403"/>
                  <a:gd name="T91" fmla="*/ 207 h 404"/>
                  <a:gd name="T92" fmla="*/ 352 w 403"/>
                  <a:gd name="T93" fmla="*/ 22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3" h="404">
                    <a:moveTo>
                      <a:pt x="336" y="0"/>
                    </a:moveTo>
                    <a:cubicBezTo>
                      <a:pt x="67" y="0"/>
                      <a:pt x="67" y="0"/>
                      <a:pt x="67" y="0"/>
                    </a:cubicBezTo>
                    <a:cubicBezTo>
                      <a:pt x="30" y="0"/>
                      <a:pt x="0" y="30"/>
                      <a:pt x="0" y="67"/>
                    </a:cubicBezTo>
                    <a:cubicBezTo>
                      <a:pt x="0" y="336"/>
                      <a:pt x="0" y="336"/>
                      <a:pt x="0" y="336"/>
                    </a:cubicBezTo>
                    <a:cubicBezTo>
                      <a:pt x="0" y="374"/>
                      <a:pt x="30" y="404"/>
                      <a:pt x="67" y="404"/>
                    </a:cubicBezTo>
                    <a:cubicBezTo>
                      <a:pt x="336" y="404"/>
                      <a:pt x="336" y="404"/>
                      <a:pt x="336" y="404"/>
                    </a:cubicBezTo>
                    <a:cubicBezTo>
                      <a:pt x="373" y="404"/>
                      <a:pt x="403" y="374"/>
                      <a:pt x="403" y="336"/>
                    </a:cubicBezTo>
                    <a:cubicBezTo>
                      <a:pt x="403" y="67"/>
                      <a:pt x="403" y="67"/>
                      <a:pt x="403" y="67"/>
                    </a:cubicBezTo>
                    <a:cubicBezTo>
                      <a:pt x="403" y="30"/>
                      <a:pt x="373" y="0"/>
                      <a:pt x="336" y="0"/>
                    </a:cubicBezTo>
                    <a:close/>
                    <a:moveTo>
                      <a:pt x="310" y="112"/>
                    </a:moveTo>
                    <a:cubicBezTo>
                      <a:pt x="317" y="108"/>
                      <a:pt x="326" y="110"/>
                      <a:pt x="330" y="118"/>
                    </a:cubicBezTo>
                    <a:cubicBezTo>
                      <a:pt x="335" y="125"/>
                      <a:pt x="332" y="134"/>
                      <a:pt x="325" y="138"/>
                    </a:cubicBezTo>
                    <a:cubicBezTo>
                      <a:pt x="318" y="141"/>
                      <a:pt x="245" y="176"/>
                      <a:pt x="241" y="169"/>
                    </a:cubicBezTo>
                    <a:cubicBezTo>
                      <a:pt x="237" y="161"/>
                      <a:pt x="303" y="115"/>
                      <a:pt x="310" y="112"/>
                    </a:cubicBezTo>
                    <a:close/>
                    <a:moveTo>
                      <a:pt x="233" y="102"/>
                    </a:moveTo>
                    <a:cubicBezTo>
                      <a:pt x="233" y="102"/>
                      <a:pt x="233" y="102"/>
                      <a:pt x="232" y="102"/>
                    </a:cubicBezTo>
                    <a:cubicBezTo>
                      <a:pt x="232" y="102"/>
                      <a:pt x="232" y="102"/>
                      <a:pt x="233" y="102"/>
                    </a:cubicBezTo>
                    <a:cubicBezTo>
                      <a:pt x="232" y="103"/>
                      <a:pt x="232" y="104"/>
                      <a:pt x="232" y="105"/>
                    </a:cubicBezTo>
                    <a:cubicBezTo>
                      <a:pt x="229" y="112"/>
                      <a:pt x="163" y="277"/>
                      <a:pt x="163" y="277"/>
                    </a:cubicBezTo>
                    <a:cubicBezTo>
                      <a:pt x="150" y="308"/>
                      <a:pt x="138" y="329"/>
                      <a:pt x="102" y="329"/>
                    </a:cubicBezTo>
                    <a:cubicBezTo>
                      <a:pt x="97" y="329"/>
                      <a:pt x="92" y="329"/>
                      <a:pt x="86" y="328"/>
                    </a:cubicBezTo>
                    <a:cubicBezTo>
                      <a:pt x="79" y="325"/>
                      <a:pt x="75" y="319"/>
                      <a:pt x="77" y="311"/>
                    </a:cubicBezTo>
                    <a:cubicBezTo>
                      <a:pt x="79" y="305"/>
                      <a:pt x="85" y="300"/>
                      <a:pt x="91" y="301"/>
                    </a:cubicBezTo>
                    <a:cubicBezTo>
                      <a:pt x="92" y="301"/>
                      <a:pt x="98" y="301"/>
                      <a:pt x="100" y="301"/>
                    </a:cubicBezTo>
                    <a:cubicBezTo>
                      <a:pt x="120" y="301"/>
                      <a:pt x="128" y="289"/>
                      <a:pt x="134" y="271"/>
                    </a:cubicBezTo>
                    <a:cubicBezTo>
                      <a:pt x="134" y="271"/>
                      <a:pt x="134" y="271"/>
                      <a:pt x="137" y="263"/>
                    </a:cubicBezTo>
                    <a:cubicBezTo>
                      <a:pt x="137" y="263"/>
                      <a:pt x="78" y="117"/>
                      <a:pt x="72" y="101"/>
                    </a:cubicBezTo>
                    <a:cubicBezTo>
                      <a:pt x="69" y="92"/>
                      <a:pt x="73" y="84"/>
                      <a:pt x="81" y="81"/>
                    </a:cubicBezTo>
                    <a:cubicBezTo>
                      <a:pt x="89" y="78"/>
                      <a:pt x="98" y="82"/>
                      <a:pt x="102" y="89"/>
                    </a:cubicBezTo>
                    <a:cubicBezTo>
                      <a:pt x="102" y="89"/>
                      <a:pt x="102" y="89"/>
                      <a:pt x="102" y="91"/>
                    </a:cubicBezTo>
                    <a:cubicBezTo>
                      <a:pt x="102" y="91"/>
                      <a:pt x="102" y="91"/>
                      <a:pt x="154" y="222"/>
                    </a:cubicBezTo>
                    <a:cubicBezTo>
                      <a:pt x="154" y="222"/>
                      <a:pt x="154" y="222"/>
                      <a:pt x="155" y="222"/>
                    </a:cubicBezTo>
                    <a:cubicBezTo>
                      <a:pt x="155" y="222"/>
                      <a:pt x="199" y="107"/>
                      <a:pt x="204" y="93"/>
                    </a:cubicBezTo>
                    <a:cubicBezTo>
                      <a:pt x="204" y="93"/>
                      <a:pt x="204" y="93"/>
                      <a:pt x="204" y="92"/>
                    </a:cubicBezTo>
                    <a:cubicBezTo>
                      <a:pt x="204" y="92"/>
                      <a:pt x="204" y="92"/>
                      <a:pt x="204" y="92"/>
                    </a:cubicBezTo>
                    <a:cubicBezTo>
                      <a:pt x="207" y="84"/>
                      <a:pt x="216" y="80"/>
                      <a:pt x="223" y="82"/>
                    </a:cubicBezTo>
                    <a:cubicBezTo>
                      <a:pt x="231" y="85"/>
                      <a:pt x="235" y="93"/>
                      <a:pt x="233" y="102"/>
                    </a:cubicBezTo>
                    <a:close/>
                    <a:moveTo>
                      <a:pt x="330" y="299"/>
                    </a:moveTo>
                    <a:cubicBezTo>
                      <a:pt x="326" y="306"/>
                      <a:pt x="317" y="309"/>
                      <a:pt x="310" y="305"/>
                    </a:cubicBezTo>
                    <a:cubicBezTo>
                      <a:pt x="303" y="300"/>
                      <a:pt x="237" y="254"/>
                      <a:pt x="241" y="247"/>
                    </a:cubicBezTo>
                    <a:cubicBezTo>
                      <a:pt x="245" y="240"/>
                      <a:pt x="318" y="274"/>
                      <a:pt x="325" y="279"/>
                    </a:cubicBezTo>
                    <a:cubicBezTo>
                      <a:pt x="332" y="283"/>
                      <a:pt x="335" y="292"/>
                      <a:pt x="330" y="299"/>
                    </a:cubicBezTo>
                    <a:close/>
                    <a:moveTo>
                      <a:pt x="352" y="222"/>
                    </a:moveTo>
                    <a:cubicBezTo>
                      <a:pt x="343" y="222"/>
                      <a:pt x="263" y="217"/>
                      <a:pt x="263" y="208"/>
                    </a:cubicBezTo>
                    <a:cubicBezTo>
                      <a:pt x="263" y="200"/>
                      <a:pt x="343" y="192"/>
                      <a:pt x="352" y="192"/>
                    </a:cubicBezTo>
                    <a:cubicBezTo>
                      <a:pt x="360" y="192"/>
                      <a:pt x="366" y="199"/>
                      <a:pt x="366" y="207"/>
                    </a:cubicBezTo>
                    <a:cubicBezTo>
                      <a:pt x="366" y="215"/>
                      <a:pt x="360" y="222"/>
                      <a:pt x="352" y="222"/>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261" name="Freeform 109"/>
              <p:cNvSpPr>
                <a:spLocks noEditPoints="1"/>
              </p:cNvSpPr>
              <p:nvPr/>
            </p:nvSpPr>
            <p:spPr bwMode="auto">
              <a:xfrm>
                <a:off x="1074979" y="4673486"/>
                <a:ext cx="219481" cy="396382"/>
              </a:xfrm>
              <a:custGeom>
                <a:avLst/>
                <a:gdLst>
                  <a:gd name="T0" fmla="*/ 134 w 134"/>
                  <a:gd name="T1" fmla="*/ 231 h 241"/>
                  <a:gd name="T2" fmla="*/ 134 w 134"/>
                  <a:gd name="T3" fmla="*/ 11 h 241"/>
                  <a:gd name="T4" fmla="*/ 124 w 134"/>
                  <a:gd name="T5" fmla="*/ 0 h 241"/>
                  <a:gd name="T6" fmla="*/ 11 w 134"/>
                  <a:gd name="T7" fmla="*/ 0 h 241"/>
                  <a:gd name="T8" fmla="*/ 0 w 134"/>
                  <a:gd name="T9" fmla="*/ 11 h 241"/>
                  <a:gd name="T10" fmla="*/ 0 w 134"/>
                  <a:gd name="T11" fmla="*/ 231 h 241"/>
                  <a:gd name="T12" fmla="*/ 11 w 134"/>
                  <a:gd name="T13" fmla="*/ 241 h 241"/>
                  <a:gd name="T14" fmla="*/ 124 w 134"/>
                  <a:gd name="T15" fmla="*/ 241 h 241"/>
                  <a:gd name="T16" fmla="*/ 134 w 134"/>
                  <a:gd name="T17" fmla="*/ 231 h 241"/>
                  <a:gd name="T18" fmla="*/ 32 w 134"/>
                  <a:gd name="T19" fmla="*/ 13 h 241"/>
                  <a:gd name="T20" fmla="*/ 102 w 134"/>
                  <a:gd name="T21" fmla="*/ 13 h 241"/>
                  <a:gd name="T22" fmla="*/ 105 w 134"/>
                  <a:gd name="T23" fmla="*/ 16 h 241"/>
                  <a:gd name="T24" fmla="*/ 102 w 134"/>
                  <a:gd name="T25" fmla="*/ 17 h 241"/>
                  <a:gd name="T26" fmla="*/ 32 w 134"/>
                  <a:gd name="T27" fmla="*/ 17 h 241"/>
                  <a:gd name="T28" fmla="*/ 30 w 134"/>
                  <a:gd name="T29" fmla="*/ 16 h 241"/>
                  <a:gd name="T30" fmla="*/ 32 w 134"/>
                  <a:gd name="T31" fmla="*/ 13 h 241"/>
                  <a:gd name="T32" fmla="*/ 7 w 134"/>
                  <a:gd name="T33" fmla="*/ 34 h 241"/>
                  <a:gd name="T34" fmla="*/ 127 w 134"/>
                  <a:gd name="T35" fmla="*/ 34 h 241"/>
                  <a:gd name="T36" fmla="*/ 127 w 134"/>
                  <a:gd name="T37" fmla="*/ 206 h 241"/>
                  <a:gd name="T38" fmla="*/ 7 w 134"/>
                  <a:gd name="T39" fmla="*/ 206 h 241"/>
                  <a:gd name="T40" fmla="*/ 7 w 134"/>
                  <a:gd name="T41" fmla="*/ 34 h 241"/>
                  <a:gd name="T42" fmla="*/ 18 w 134"/>
                  <a:gd name="T43" fmla="*/ 228 h 241"/>
                  <a:gd name="T44" fmla="*/ 11 w 134"/>
                  <a:gd name="T45" fmla="*/ 228 h 241"/>
                  <a:gd name="T46" fmla="*/ 7 w 134"/>
                  <a:gd name="T47" fmla="*/ 224 h 241"/>
                  <a:gd name="T48" fmla="*/ 11 w 134"/>
                  <a:gd name="T49" fmla="*/ 220 h 241"/>
                  <a:gd name="T50" fmla="*/ 18 w 134"/>
                  <a:gd name="T51" fmla="*/ 220 h 241"/>
                  <a:gd name="T52" fmla="*/ 21 w 134"/>
                  <a:gd name="T53" fmla="*/ 224 h 241"/>
                  <a:gd name="T54" fmla="*/ 18 w 134"/>
                  <a:gd name="T55" fmla="*/ 228 h 241"/>
                  <a:gd name="T56" fmla="*/ 75 w 134"/>
                  <a:gd name="T57" fmla="*/ 232 h 241"/>
                  <a:gd name="T58" fmla="*/ 61 w 134"/>
                  <a:gd name="T59" fmla="*/ 232 h 241"/>
                  <a:gd name="T60" fmla="*/ 54 w 134"/>
                  <a:gd name="T61" fmla="*/ 224 h 241"/>
                  <a:gd name="T62" fmla="*/ 61 w 134"/>
                  <a:gd name="T63" fmla="*/ 216 h 241"/>
                  <a:gd name="T64" fmla="*/ 75 w 134"/>
                  <a:gd name="T65" fmla="*/ 216 h 241"/>
                  <a:gd name="T66" fmla="*/ 82 w 134"/>
                  <a:gd name="T67" fmla="*/ 224 h 241"/>
                  <a:gd name="T68" fmla="*/ 75 w 134"/>
                  <a:gd name="T69" fmla="*/ 232 h 241"/>
                  <a:gd name="T70" fmla="*/ 117 w 134"/>
                  <a:gd name="T71" fmla="*/ 228 h 241"/>
                  <a:gd name="T72" fmla="*/ 113 w 134"/>
                  <a:gd name="T73" fmla="*/ 224 h 241"/>
                  <a:gd name="T74" fmla="*/ 117 w 134"/>
                  <a:gd name="T75" fmla="*/ 220 h 241"/>
                  <a:gd name="T76" fmla="*/ 123 w 134"/>
                  <a:gd name="T77" fmla="*/ 220 h 241"/>
                  <a:gd name="T78" fmla="*/ 127 w 134"/>
                  <a:gd name="T79" fmla="*/ 224 h 241"/>
                  <a:gd name="T80" fmla="*/ 123 w 134"/>
                  <a:gd name="T81" fmla="*/ 228 h 241"/>
                  <a:gd name="T82" fmla="*/ 117 w 134"/>
                  <a:gd name="T83" fmla="*/ 2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241">
                    <a:moveTo>
                      <a:pt x="134" y="231"/>
                    </a:moveTo>
                    <a:cubicBezTo>
                      <a:pt x="134" y="11"/>
                      <a:pt x="134" y="11"/>
                      <a:pt x="134" y="11"/>
                    </a:cubicBezTo>
                    <a:cubicBezTo>
                      <a:pt x="134" y="5"/>
                      <a:pt x="129" y="0"/>
                      <a:pt x="124" y="0"/>
                    </a:cubicBezTo>
                    <a:cubicBezTo>
                      <a:pt x="124" y="0"/>
                      <a:pt x="124" y="0"/>
                      <a:pt x="11" y="0"/>
                    </a:cubicBezTo>
                    <a:cubicBezTo>
                      <a:pt x="5" y="0"/>
                      <a:pt x="0" y="5"/>
                      <a:pt x="0" y="11"/>
                    </a:cubicBezTo>
                    <a:cubicBezTo>
                      <a:pt x="0" y="11"/>
                      <a:pt x="0" y="11"/>
                      <a:pt x="0" y="231"/>
                    </a:cubicBezTo>
                    <a:cubicBezTo>
                      <a:pt x="0" y="237"/>
                      <a:pt x="5" y="241"/>
                      <a:pt x="11" y="241"/>
                    </a:cubicBezTo>
                    <a:cubicBezTo>
                      <a:pt x="11" y="241"/>
                      <a:pt x="11" y="241"/>
                      <a:pt x="124" y="241"/>
                    </a:cubicBezTo>
                    <a:cubicBezTo>
                      <a:pt x="129" y="241"/>
                      <a:pt x="134" y="237"/>
                      <a:pt x="134" y="231"/>
                    </a:cubicBezTo>
                    <a:close/>
                    <a:moveTo>
                      <a:pt x="32" y="13"/>
                    </a:moveTo>
                    <a:cubicBezTo>
                      <a:pt x="102" y="13"/>
                      <a:pt x="102" y="13"/>
                      <a:pt x="102" y="13"/>
                    </a:cubicBezTo>
                    <a:cubicBezTo>
                      <a:pt x="103" y="13"/>
                      <a:pt x="105" y="14"/>
                      <a:pt x="105" y="16"/>
                    </a:cubicBezTo>
                    <a:cubicBezTo>
                      <a:pt x="105" y="17"/>
                      <a:pt x="103" y="17"/>
                      <a:pt x="102" y="17"/>
                    </a:cubicBezTo>
                    <a:cubicBezTo>
                      <a:pt x="32" y="17"/>
                      <a:pt x="32" y="17"/>
                      <a:pt x="32" y="17"/>
                    </a:cubicBezTo>
                    <a:cubicBezTo>
                      <a:pt x="31" y="17"/>
                      <a:pt x="30" y="17"/>
                      <a:pt x="30" y="16"/>
                    </a:cubicBezTo>
                    <a:cubicBezTo>
                      <a:pt x="30" y="14"/>
                      <a:pt x="31" y="13"/>
                      <a:pt x="32" y="13"/>
                    </a:cubicBezTo>
                    <a:close/>
                    <a:moveTo>
                      <a:pt x="7" y="34"/>
                    </a:moveTo>
                    <a:cubicBezTo>
                      <a:pt x="127" y="34"/>
                      <a:pt x="127" y="34"/>
                      <a:pt x="127" y="34"/>
                    </a:cubicBezTo>
                    <a:cubicBezTo>
                      <a:pt x="127" y="206"/>
                      <a:pt x="127" y="206"/>
                      <a:pt x="127" y="206"/>
                    </a:cubicBezTo>
                    <a:cubicBezTo>
                      <a:pt x="7" y="206"/>
                      <a:pt x="7" y="206"/>
                      <a:pt x="7" y="206"/>
                    </a:cubicBezTo>
                    <a:lnTo>
                      <a:pt x="7" y="34"/>
                    </a:lnTo>
                    <a:close/>
                    <a:moveTo>
                      <a:pt x="18" y="228"/>
                    </a:moveTo>
                    <a:cubicBezTo>
                      <a:pt x="11" y="228"/>
                      <a:pt x="11" y="228"/>
                      <a:pt x="11" y="228"/>
                    </a:cubicBezTo>
                    <a:cubicBezTo>
                      <a:pt x="9" y="228"/>
                      <a:pt x="7" y="226"/>
                      <a:pt x="7" y="224"/>
                    </a:cubicBezTo>
                    <a:cubicBezTo>
                      <a:pt x="7" y="223"/>
                      <a:pt x="9" y="220"/>
                      <a:pt x="11" y="220"/>
                    </a:cubicBezTo>
                    <a:cubicBezTo>
                      <a:pt x="18" y="220"/>
                      <a:pt x="18" y="220"/>
                      <a:pt x="18" y="220"/>
                    </a:cubicBezTo>
                    <a:cubicBezTo>
                      <a:pt x="19" y="220"/>
                      <a:pt x="21" y="223"/>
                      <a:pt x="21" y="224"/>
                    </a:cubicBezTo>
                    <a:cubicBezTo>
                      <a:pt x="21" y="226"/>
                      <a:pt x="19" y="228"/>
                      <a:pt x="18" y="228"/>
                    </a:cubicBezTo>
                    <a:close/>
                    <a:moveTo>
                      <a:pt x="75" y="232"/>
                    </a:moveTo>
                    <a:cubicBezTo>
                      <a:pt x="61" y="232"/>
                      <a:pt x="61" y="232"/>
                      <a:pt x="61" y="232"/>
                    </a:cubicBezTo>
                    <a:cubicBezTo>
                      <a:pt x="56" y="232"/>
                      <a:pt x="54" y="229"/>
                      <a:pt x="54" y="224"/>
                    </a:cubicBezTo>
                    <a:cubicBezTo>
                      <a:pt x="54" y="220"/>
                      <a:pt x="56" y="216"/>
                      <a:pt x="61" y="216"/>
                    </a:cubicBezTo>
                    <a:cubicBezTo>
                      <a:pt x="75" y="216"/>
                      <a:pt x="75" y="216"/>
                      <a:pt x="75" y="216"/>
                    </a:cubicBezTo>
                    <a:cubicBezTo>
                      <a:pt x="78" y="216"/>
                      <a:pt x="82" y="220"/>
                      <a:pt x="82" y="224"/>
                    </a:cubicBezTo>
                    <a:cubicBezTo>
                      <a:pt x="82" y="229"/>
                      <a:pt x="78" y="232"/>
                      <a:pt x="75" y="232"/>
                    </a:cubicBezTo>
                    <a:close/>
                    <a:moveTo>
                      <a:pt x="117" y="228"/>
                    </a:moveTo>
                    <a:cubicBezTo>
                      <a:pt x="116" y="228"/>
                      <a:pt x="113" y="226"/>
                      <a:pt x="113" y="224"/>
                    </a:cubicBezTo>
                    <a:cubicBezTo>
                      <a:pt x="113" y="223"/>
                      <a:pt x="116" y="220"/>
                      <a:pt x="117" y="220"/>
                    </a:cubicBezTo>
                    <a:cubicBezTo>
                      <a:pt x="123" y="220"/>
                      <a:pt x="123" y="220"/>
                      <a:pt x="123" y="220"/>
                    </a:cubicBezTo>
                    <a:cubicBezTo>
                      <a:pt x="126" y="220"/>
                      <a:pt x="127" y="223"/>
                      <a:pt x="127" y="224"/>
                    </a:cubicBezTo>
                    <a:cubicBezTo>
                      <a:pt x="127" y="226"/>
                      <a:pt x="126" y="228"/>
                      <a:pt x="123" y="228"/>
                    </a:cubicBezTo>
                    <a:cubicBezTo>
                      <a:pt x="117" y="228"/>
                      <a:pt x="117" y="228"/>
                      <a:pt x="117" y="228"/>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62" name="Freeform 114"/>
              <p:cNvSpPr>
                <a:spLocks noEditPoints="1"/>
              </p:cNvSpPr>
              <p:nvPr/>
            </p:nvSpPr>
            <p:spPr bwMode="auto">
              <a:xfrm>
                <a:off x="1460588" y="4542605"/>
                <a:ext cx="247509" cy="224064"/>
              </a:xfrm>
              <a:custGeom>
                <a:avLst/>
                <a:gdLst>
                  <a:gd name="T0" fmla="*/ 42 w 145"/>
                  <a:gd name="T1" fmla="*/ 6 h 131"/>
                  <a:gd name="T2" fmla="*/ 42 w 145"/>
                  <a:gd name="T3" fmla="*/ 19 h 131"/>
                  <a:gd name="T4" fmla="*/ 31 w 145"/>
                  <a:gd name="T5" fmla="*/ 19 h 131"/>
                  <a:gd name="T6" fmla="*/ 31 w 145"/>
                  <a:gd name="T7" fmla="*/ 6 h 131"/>
                  <a:gd name="T8" fmla="*/ 25 w 145"/>
                  <a:gd name="T9" fmla="*/ 0 h 131"/>
                  <a:gd name="T10" fmla="*/ 19 w 145"/>
                  <a:gd name="T11" fmla="*/ 6 h 131"/>
                  <a:gd name="T12" fmla="*/ 19 w 145"/>
                  <a:gd name="T13" fmla="*/ 19 h 131"/>
                  <a:gd name="T14" fmla="*/ 13 w 145"/>
                  <a:gd name="T15" fmla="*/ 19 h 131"/>
                  <a:gd name="T16" fmla="*/ 0 w 145"/>
                  <a:gd name="T17" fmla="*/ 32 h 131"/>
                  <a:gd name="T18" fmla="*/ 0 w 145"/>
                  <a:gd name="T19" fmla="*/ 118 h 131"/>
                  <a:gd name="T20" fmla="*/ 13 w 145"/>
                  <a:gd name="T21" fmla="*/ 131 h 131"/>
                  <a:gd name="T22" fmla="*/ 132 w 145"/>
                  <a:gd name="T23" fmla="*/ 131 h 131"/>
                  <a:gd name="T24" fmla="*/ 145 w 145"/>
                  <a:gd name="T25" fmla="*/ 118 h 131"/>
                  <a:gd name="T26" fmla="*/ 145 w 145"/>
                  <a:gd name="T27" fmla="*/ 32 h 131"/>
                  <a:gd name="T28" fmla="*/ 132 w 145"/>
                  <a:gd name="T29" fmla="*/ 19 h 131"/>
                  <a:gd name="T30" fmla="*/ 126 w 145"/>
                  <a:gd name="T31" fmla="*/ 19 h 131"/>
                  <a:gd name="T32" fmla="*/ 126 w 145"/>
                  <a:gd name="T33" fmla="*/ 6 h 131"/>
                  <a:gd name="T34" fmla="*/ 120 w 145"/>
                  <a:gd name="T35" fmla="*/ 0 h 131"/>
                  <a:gd name="T36" fmla="*/ 115 w 145"/>
                  <a:gd name="T37" fmla="*/ 6 h 131"/>
                  <a:gd name="T38" fmla="*/ 115 w 145"/>
                  <a:gd name="T39" fmla="*/ 19 h 131"/>
                  <a:gd name="T40" fmla="*/ 103 w 145"/>
                  <a:gd name="T41" fmla="*/ 19 h 131"/>
                  <a:gd name="T42" fmla="*/ 103 w 145"/>
                  <a:gd name="T43" fmla="*/ 6 h 131"/>
                  <a:gd name="T44" fmla="*/ 97 w 145"/>
                  <a:gd name="T45" fmla="*/ 0 h 131"/>
                  <a:gd name="T46" fmla="*/ 91 w 145"/>
                  <a:gd name="T47" fmla="*/ 6 h 131"/>
                  <a:gd name="T48" fmla="*/ 91 w 145"/>
                  <a:gd name="T49" fmla="*/ 19 h 131"/>
                  <a:gd name="T50" fmla="*/ 54 w 145"/>
                  <a:gd name="T51" fmla="*/ 19 h 131"/>
                  <a:gd name="T52" fmla="*/ 54 w 145"/>
                  <a:gd name="T53" fmla="*/ 6 h 131"/>
                  <a:gd name="T54" fmla="*/ 48 w 145"/>
                  <a:gd name="T55" fmla="*/ 0 h 131"/>
                  <a:gd name="T56" fmla="*/ 42 w 145"/>
                  <a:gd name="T57" fmla="*/ 6 h 131"/>
                  <a:gd name="T58" fmla="*/ 129 w 145"/>
                  <a:gd name="T59" fmla="*/ 47 h 131"/>
                  <a:gd name="T60" fmla="*/ 129 w 145"/>
                  <a:gd name="T61" fmla="*/ 112 h 131"/>
                  <a:gd name="T62" fmla="*/ 17 w 145"/>
                  <a:gd name="T63" fmla="*/ 112 h 131"/>
                  <a:gd name="T64" fmla="*/ 17 w 145"/>
                  <a:gd name="T65" fmla="*/ 47 h 131"/>
                  <a:gd name="T66" fmla="*/ 129 w 145"/>
                  <a:gd name="T67" fmla="*/ 4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5" h="131">
                    <a:moveTo>
                      <a:pt x="42" y="6"/>
                    </a:moveTo>
                    <a:cubicBezTo>
                      <a:pt x="42" y="19"/>
                      <a:pt x="42" y="19"/>
                      <a:pt x="42" y="19"/>
                    </a:cubicBezTo>
                    <a:cubicBezTo>
                      <a:pt x="31" y="19"/>
                      <a:pt x="31" y="19"/>
                      <a:pt x="31" y="19"/>
                    </a:cubicBezTo>
                    <a:cubicBezTo>
                      <a:pt x="31" y="6"/>
                      <a:pt x="31" y="6"/>
                      <a:pt x="31" y="6"/>
                    </a:cubicBezTo>
                    <a:cubicBezTo>
                      <a:pt x="31" y="3"/>
                      <a:pt x="28" y="0"/>
                      <a:pt x="25" y="0"/>
                    </a:cubicBezTo>
                    <a:cubicBezTo>
                      <a:pt x="22" y="0"/>
                      <a:pt x="19" y="3"/>
                      <a:pt x="19" y="6"/>
                    </a:cubicBezTo>
                    <a:cubicBezTo>
                      <a:pt x="19" y="19"/>
                      <a:pt x="19" y="19"/>
                      <a:pt x="19" y="19"/>
                    </a:cubicBezTo>
                    <a:cubicBezTo>
                      <a:pt x="13" y="19"/>
                      <a:pt x="13" y="19"/>
                      <a:pt x="13" y="19"/>
                    </a:cubicBezTo>
                    <a:cubicBezTo>
                      <a:pt x="6" y="19"/>
                      <a:pt x="0" y="25"/>
                      <a:pt x="0" y="32"/>
                    </a:cubicBezTo>
                    <a:cubicBezTo>
                      <a:pt x="0" y="118"/>
                      <a:pt x="0" y="118"/>
                      <a:pt x="0" y="118"/>
                    </a:cubicBezTo>
                    <a:cubicBezTo>
                      <a:pt x="0" y="125"/>
                      <a:pt x="6" y="131"/>
                      <a:pt x="13" y="131"/>
                    </a:cubicBezTo>
                    <a:cubicBezTo>
                      <a:pt x="132" y="131"/>
                      <a:pt x="132" y="131"/>
                      <a:pt x="132" y="131"/>
                    </a:cubicBezTo>
                    <a:cubicBezTo>
                      <a:pt x="139" y="131"/>
                      <a:pt x="145" y="125"/>
                      <a:pt x="145" y="118"/>
                    </a:cubicBezTo>
                    <a:cubicBezTo>
                      <a:pt x="145" y="32"/>
                      <a:pt x="145" y="32"/>
                      <a:pt x="145" y="32"/>
                    </a:cubicBezTo>
                    <a:cubicBezTo>
                      <a:pt x="145" y="25"/>
                      <a:pt x="139" y="19"/>
                      <a:pt x="132" y="19"/>
                    </a:cubicBezTo>
                    <a:cubicBezTo>
                      <a:pt x="126" y="19"/>
                      <a:pt x="126" y="19"/>
                      <a:pt x="126" y="19"/>
                    </a:cubicBezTo>
                    <a:cubicBezTo>
                      <a:pt x="126" y="6"/>
                      <a:pt x="126" y="6"/>
                      <a:pt x="126" y="6"/>
                    </a:cubicBezTo>
                    <a:cubicBezTo>
                      <a:pt x="126" y="3"/>
                      <a:pt x="124" y="0"/>
                      <a:pt x="120" y="0"/>
                    </a:cubicBezTo>
                    <a:cubicBezTo>
                      <a:pt x="117" y="0"/>
                      <a:pt x="115" y="3"/>
                      <a:pt x="115" y="6"/>
                    </a:cubicBezTo>
                    <a:cubicBezTo>
                      <a:pt x="115" y="19"/>
                      <a:pt x="115" y="19"/>
                      <a:pt x="115" y="19"/>
                    </a:cubicBezTo>
                    <a:cubicBezTo>
                      <a:pt x="103" y="19"/>
                      <a:pt x="103" y="19"/>
                      <a:pt x="103" y="19"/>
                    </a:cubicBezTo>
                    <a:cubicBezTo>
                      <a:pt x="103" y="6"/>
                      <a:pt x="103" y="6"/>
                      <a:pt x="103" y="6"/>
                    </a:cubicBezTo>
                    <a:cubicBezTo>
                      <a:pt x="103" y="3"/>
                      <a:pt x="100" y="0"/>
                      <a:pt x="97" y="0"/>
                    </a:cubicBezTo>
                    <a:cubicBezTo>
                      <a:pt x="94" y="0"/>
                      <a:pt x="91" y="3"/>
                      <a:pt x="91" y="6"/>
                    </a:cubicBezTo>
                    <a:cubicBezTo>
                      <a:pt x="91" y="19"/>
                      <a:pt x="91" y="19"/>
                      <a:pt x="91" y="19"/>
                    </a:cubicBezTo>
                    <a:cubicBezTo>
                      <a:pt x="54" y="19"/>
                      <a:pt x="54" y="19"/>
                      <a:pt x="54" y="19"/>
                    </a:cubicBezTo>
                    <a:cubicBezTo>
                      <a:pt x="54" y="6"/>
                      <a:pt x="54" y="6"/>
                      <a:pt x="54" y="6"/>
                    </a:cubicBezTo>
                    <a:cubicBezTo>
                      <a:pt x="54" y="3"/>
                      <a:pt x="51" y="0"/>
                      <a:pt x="48" y="0"/>
                    </a:cubicBezTo>
                    <a:cubicBezTo>
                      <a:pt x="45" y="0"/>
                      <a:pt x="42" y="3"/>
                      <a:pt x="42" y="6"/>
                    </a:cubicBezTo>
                    <a:close/>
                    <a:moveTo>
                      <a:pt x="129" y="47"/>
                    </a:moveTo>
                    <a:cubicBezTo>
                      <a:pt x="129" y="112"/>
                      <a:pt x="129" y="112"/>
                      <a:pt x="129" y="112"/>
                    </a:cubicBezTo>
                    <a:cubicBezTo>
                      <a:pt x="17" y="112"/>
                      <a:pt x="17" y="112"/>
                      <a:pt x="17" y="112"/>
                    </a:cubicBezTo>
                    <a:cubicBezTo>
                      <a:pt x="17" y="47"/>
                      <a:pt x="17" y="47"/>
                      <a:pt x="17" y="47"/>
                    </a:cubicBezTo>
                    <a:lnTo>
                      <a:pt x="129" y="47"/>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63" name="Freeform 425"/>
              <p:cNvSpPr>
                <a:spLocks noEditPoints="1"/>
              </p:cNvSpPr>
              <p:nvPr/>
            </p:nvSpPr>
            <p:spPr bwMode="auto">
              <a:xfrm>
                <a:off x="1166273" y="4299876"/>
                <a:ext cx="194801" cy="169296"/>
              </a:xfrm>
              <a:custGeom>
                <a:avLst/>
                <a:gdLst>
                  <a:gd name="T0" fmla="*/ 701 w 704"/>
                  <a:gd name="T1" fmla="*/ 585 h 610"/>
                  <a:gd name="T2" fmla="*/ 366 w 704"/>
                  <a:gd name="T3" fmla="*/ 8 h 610"/>
                  <a:gd name="T4" fmla="*/ 352 w 704"/>
                  <a:gd name="T5" fmla="*/ 0 h 610"/>
                  <a:gd name="T6" fmla="*/ 338 w 704"/>
                  <a:gd name="T7" fmla="*/ 8 h 610"/>
                  <a:gd name="T8" fmla="*/ 3 w 704"/>
                  <a:gd name="T9" fmla="*/ 586 h 610"/>
                  <a:gd name="T10" fmla="*/ 3 w 704"/>
                  <a:gd name="T11" fmla="*/ 602 h 610"/>
                  <a:gd name="T12" fmla="*/ 17 w 704"/>
                  <a:gd name="T13" fmla="*/ 610 h 610"/>
                  <a:gd name="T14" fmla="*/ 688 w 704"/>
                  <a:gd name="T15" fmla="*/ 610 h 610"/>
                  <a:gd name="T16" fmla="*/ 688 w 704"/>
                  <a:gd name="T17" fmla="*/ 610 h 610"/>
                  <a:gd name="T18" fmla="*/ 704 w 704"/>
                  <a:gd name="T19" fmla="*/ 594 h 610"/>
                  <a:gd name="T20" fmla="*/ 701 w 704"/>
                  <a:gd name="T21" fmla="*/ 585 h 610"/>
                  <a:gd name="T22" fmla="*/ 352 w 704"/>
                  <a:gd name="T23" fmla="*/ 220 h 610"/>
                  <a:gd name="T24" fmla="*/ 514 w 704"/>
                  <a:gd name="T25" fmla="*/ 500 h 610"/>
                  <a:gd name="T26" fmla="*/ 190 w 704"/>
                  <a:gd name="T27" fmla="*/ 500 h 610"/>
                  <a:gd name="T28" fmla="*/ 352 w 704"/>
                  <a:gd name="T29" fmla="*/ 22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4" h="610">
                    <a:moveTo>
                      <a:pt x="701" y="585"/>
                    </a:moveTo>
                    <a:cubicBezTo>
                      <a:pt x="366" y="8"/>
                      <a:pt x="366" y="8"/>
                      <a:pt x="366" y="8"/>
                    </a:cubicBezTo>
                    <a:cubicBezTo>
                      <a:pt x="363" y="3"/>
                      <a:pt x="358" y="0"/>
                      <a:pt x="352" y="0"/>
                    </a:cubicBezTo>
                    <a:cubicBezTo>
                      <a:pt x="346" y="0"/>
                      <a:pt x="341" y="3"/>
                      <a:pt x="338" y="8"/>
                    </a:cubicBezTo>
                    <a:cubicBezTo>
                      <a:pt x="3" y="586"/>
                      <a:pt x="3" y="586"/>
                      <a:pt x="3" y="586"/>
                    </a:cubicBezTo>
                    <a:cubicBezTo>
                      <a:pt x="0" y="591"/>
                      <a:pt x="0" y="597"/>
                      <a:pt x="3" y="602"/>
                    </a:cubicBezTo>
                    <a:cubicBezTo>
                      <a:pt x="5" y="607"/>
                      <a:pt x="11" y="610"/>
                      <a:pt x="17" y="610"/>
                    </a:cubicBezTo>
                    <a:cubicBezTo>
                      <a:pt x="688" y="610"/>
                      <a:pt x="688" y="610"/>
                      <a:pt x="688" y="610"/>
                    </a:cubicBezTo>
                    <a:cubicBezTo>
                      <a:pt x="688" y="610"/>
                      <a:pt x="688" y="610"/>
                      <a:pt x="688" y="610"/>
                    </a:cubicBezTo>
                    <a:cubicBezTo>
                      <a:pt x="697" y="610"/>
                      <a:pt x="704" y="603"/>
                      <a:pt x="704" y="594"/>
                    </a:cubicBezTo>
                    <a:cubicBezTo>
                      <a:pt x="704" y="591"/>
                      <a:pt x="703" y="587"/>
                      <a:pt x="701" y="585"/>
                    </a:cubicBezTo>
                    <a:close/>
                    <a:moveTo>
                      <a:pt x="352" y="220"/>
                    </a:moveTo>
                    <a:cubicBezTo>
                      <a:pt x="514" y="500"/>
                      <a:pt x="514" y="500"/>
                      <a:pt x="514" y="500"/>
                    </a:cubicBezTo>
                    <a:cubicBezTo>
                      <a:pt x="190" y="500"/>
                      <a:pt x="190" y="500"/>
                      <a:pt x="190" y="500"/>
                    </a:cubicBezTo>
                    <a:lnTo>
                      <a:pt x="352" y="220"/>
                    </a:ln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nvGrpSpPr>
              <p:cNvPr id="264" name="Group 263"/>
              <p:cNvGrpSpPr/>
              <p:nvPr/>
            </p:nvGrpSpPr>
            <p:grpSpPr>
              <a:xfrm>
                <a:off x="43801" y="4820788"/>
                <a:ext cx="438953" cy="396103"/>
                <a:chOff x="641764" y="763822"/>
                <a:chExt cx="456279" cy="411062"/>
              </a:xfrm>
              <a:solidFill>
                <a:srgbClr val="FFFFFF">
                  <a:lumMod val="75000"/>
                </a:srgbClr>
              </a:solidFill>
            </p:grpSpPr>
            <p:sp>
              <p:nvSpPr>
                <p:cNvPr id="297" name="Freeform 104"/>
                <p:cNvSpPr>
                  <a:spLocks/>
                </p:cNvSpPr>
                <p:nvPr/>
              </p:nvSpPr>
              <p:spPr bwMode="auto">
                <a:xfrm>
                  <a:off x="894890" y="1009754"/>
                  <a:ext cx="203153" cy="165130"/>
                </a:xfrm>
                <a:custGeom>
                  <a:avLst/>
                  <a:gdLst>
                    <a:gd name="T0" fmla="*/ 79 w 79"/>
                    <a:gd name="T1" fmla="*/ 44 h 64"/>
                    <a:gd name="T2" fmla="*/ 79 w 79"/>
                    <a:gd name="T3" fmla="*/ 0 h 64"/>
                    <a:gd name="T4" fmla="*/ 78 w 79"/>
                    <a:gd name="T5" fmla="*/ 1 h 64"/>
                    <a:gd name="T6" fmla="*/ 40 w 79"/>
                    <a:gd name="T7" fmla="*/ 12 h 64"/>
                    <a:gd name="T8" fmla="*/ 1 w 79"/>
                    <a:gd name="T9" fmla="*/ 1 h 64"/>
                    <a:gd name="T10" fmla="*/ 0 w 79"/>
                    <a:gd name="T11" fmla="*/ 0 h 64"/>
                    <a:gd name="T12" fmla="*/ 0 w 79"/>
                    <a:gd name="T13" fmla="*/ 44 h 64"/>
                    <a:gd name="T14" fmla="*/ 40 w 79"/>
                    <a:gd name="T15" fmla="*/ 64 h 64"/>
                    <a:gd name="T16" fmla="*/ 79 w 79"/>
                    <a:gd name="T17"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4">
                      <a:moveTo>
                        <a:pt x="79" y="44"/>
                      </a:moveTo>
                      <a:cubicBezTo>
                        <a:pt x="79" y="0"/>
                        <a:pt x="79" y="0"/>
                        <a:pt x="79" y="0"/>
                      </a:cubicBezTo>
                      <a:cubicBezTo>
                        <a:pt x="78" y="1"/>
                        <a:pt x="78" y="1"/>
                        <a:pt x="78" y="1"/>
                      </a:cubicBezTo>
                      <a:cubicBezTo>
                        <a:pt x="71" y="8"/>
                        <a:pt x="56" y="12"/>
                        <a:pt x="40" y="12"/>
                      </a:cubicBezTo>
                      <a:cubicBezTo>
                        <a:pt x="23" y="12"/>
                        <a:pt x="8" y="8"/>
                        <a:pt x="1" y="1"/>
                      </a:cubicBezTo>
                      <a:cubicBezTo>
                        <a:pt x="0" y="0"/>
                        <a:pt x="0" y="0"/>
                        <a:pt x="0" y="0"/>
                      </a:cubicBezTo>
                      <a:cubicBezTo>
                        <a:pt x="0" y="44"/>
                        <a:pt x="0" y="44"/>
                        <a:pt x="0" y="44"/>
                      </a:cubicBezTo>
                      <a:cubicBezTo>
                        <a:pt x="0" y="55"/>
                        <a:pt x="18" y="64"/>
                        <a:pt x="40" y="64"/>
                      </a:cubicBezTo>
                      <a:cubicBezTo>
                        <a:pt x="61" y="64"/>
                        <a:pt x="79" y="55"/>
                        <a:pt x="79" y="44"/>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8" name="Oval 105"/>
                <p:cNvSpPr>
                  <a:spLocks noChangeArrowheads="1"/>
                </p:cNvSpPr>
                <p:nvPr/>
              </p:nvSpPr>
              <p:spPr bwMode="auto">
                <a:xfrm>
                  <a:off x="641764" y="763822"/>
                  <a:ext cx="204239" cy="112983"/>
                </a:xfrm>
                <a:prstGeom prst="ellipse">
                  <a:avLst/>
                </a:pr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9" name="Freeform 106"/>
                <p:cNvSpPr>
                  <a:spLocks/>
                </p:cNvSpPr>
                <p:nvPr/>
              </p:nvSpPr>
              <p:spPr bwMode="auto">
                <a:xfrm>
                  <a:off x="641764" y="860920"/>
                  <a:ext cx="204239" cy="164043"/>
                </a:xfrm>
                <a:custGeom>
                  <a:avLst/>
                  <a:gdLst>
                    <a:gd name="T0" fmla="*/ 40 w 79"/>
                    <a:gd name="T1" fmla="*/ 64 h 64"/>
                    <a:gd name="T2" fmla="*/ 79 w 79"/>
                    <a:gd name="T3" fmla="*/ 44 h 64"/>
                    <a:gd name="T4" fmla="*/ 79 w 79"/>
                    <a:gd name="T5" fmla="*/ 0 h 64"/>
                    <a:gd name="T6" fmla="*/ 78 w 79"/>
                    <a:gd name="T7" fmla="*/ 1 h 64"/>
                    <a:gd name="T8" fmla="*/ 40 w 79"/>
                    <a:gd name="T9" fmla="*/ 12 h 64"/>
                    <a:gd name="T10" fmla="*/ 1 w 79"/>
                    <a:gd name="T11" fmla="*/ 1 h 64"/>
                    <a:gd name="T12" fmla="*/ 0 w 79"/>
                    <a:gd name="T13" fmla="*/ 0 h 64"/>
                    <a:gd name="T14" fmla="*/ 0 w 79"/>
                    <a:gd name="T15" fmla="*/ 44 h 64"/>
                    <a:gd name="T16" fmla="*/ 40 w 79"/>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4">
                      <a:moveTo>
                        <a:pt x="40" y="64"/>
                      </a:moveTo>
                      <a:cubicBezTo>
                        <a:pt x="62" y="64"/>
                        <a:pt x="79" y="55"/>
                        <a:pt x="79" y="44"/>
                      </a:cubicBezTo>
                      <a:cubicBezTo>
                        <a:pt x="79" y="0"/>
                        <a:pt x="79" y="0"/>
                        <a:pt x="79" y="0"/>
                      </a:cubicBezTo>
                      <a:cubicBezTo>
                        <a:pt x="78" y="1"/>
                        <a:pt x="78" y="1"/>
                        <a:pt x="78" y="1"/>
                      </a:cubicBezTo>
                      <a:cubicBezTo>
                        <a:pt x="71" y="8"/>
                        <a:pt x="56" y="12"/>
                        <a:pt x="40" y="12"/>
                      </a:cubicBezTo>
                      <a:cubicBezTo>
                        <a:pt x="23" y="12"/>
                        <a:pt x="9" y="8"/>
                        <a:pt x="1" y="1"/>
                      </a:cubicBezTo>
                      <a:cubicBezTo>
                        <a:pt x="0" y="0"/>
                        <a:pt x="0" y="0"/>
                        <a:pt x="0" y="0"/>
                      </a:cubicBezTo>
                      <a:cubicBezTo>
                        <a:pt x="0" y="44"/>
                        <a:pt x="0" y="44"/>
                        <a:pt x="0" y="44"/>
                      </a:cubicBezTo>
                      <a:cubicBezTo>
                        <a:pt x="0" y="55"/>
                        <a:pt x="18" y="64"/>
                        <a:pt x="40" y="64"/>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00" name="Oval 107"/>
                <p:cNvSpPr>
                  <a:spLocks noChangeArrowheads="1"/>
                </p:cNvSpPr>
                <p:nvPr/>
              </p:nvSpPr>
              <p:spPr bwMode="auto">
                <a:xfrm>
                  <a:off x="894890" y="911980"/>
                  <a:ext cx="203153" cy="112983"/>
                </a:xfrm>
                <a:prstGeom prst="ellipse">
                  <a:avLst/>
                </a:pr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301" name="Freeform 108"/>
                <p:cNvSpPr>
                  <a:spLocks/>
                </p:cNvSpPr>
                <p:nvPr/>
              </p:nvSpPr>
              <p:spPr bwMode="auto">
                <a:xfrm>
                  <a:off x="641764" y="1009754"/>
                  <a:ext cx="204239" cy="165130"/>
                </a:xfrm>
                <a:custGeom>
                  <a:avLst/>
                  <a:gdLst>
                    <a:gd name="T0" fmla="*/ 40 w 79"/>
                    <a:gd name="T1" fmla="*/ 64 h 64"/>
                    <a:gd name="T2" fmla="*/ 79 w 79"/>
                    <a:gd name="T3" fmla="*/ 44 h 64"/>
                    <a:gd name="T4" fmla="*/ 79 w 79"/>
                    <a:gd name="T5" fmla="*/ 0 h 64"/>
                    <a:gd name="T6" fmla="*/ 78 w 79"/>
                    <a:gd name="T7" fmla="*/ 1 h 64"/>
                    <a:gd name="T8" fmla="*/ 40 w 79"/>
                    <a:gd name="T9" fmla="*/ 12 h 64"/>
                    <a:gd name="T10" fmla="*/ 1 w 79"/>
                    <a:gd name="T11" fmla="*/ 1 h 64"/>
                    <a:gd name="T12" fmla="*/ 0 w 79"/>
                    <a:gd name="T13" fmla="*/ 0 h 64"/>
                    <a:gd name="T14" fmla="*/ 0 w 79"/>
                    <a:gd name="T15" fmla="*/ 44 h 64"/>
                    <a:gd name="T16" fmla="*/ 40 w 79"/>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4">
                      <a:moveTo>
                        <a:pt x="40" y="64"/>
                      </a:moveTo>
                      <a:cubicBezTo>
                        <a:pt x="62" y="64"/>
                        <a:pt x="79" y="55"/>
                        <a:pt x="79" y="44"/>
                      </a:cubicBezTo>
                      <a:cubicBezTo>
                        <a:pt x="79" y="0"/>
                        <a:pt x="79" y="0"/>
                        <a:pt x="79" y="0"/>
                      </a:cubicBezTo>
                      <a:cubicBezTo>
                        <a:pt x="78" y="1"/>
                        <a:pt x="78" y="1"/>
                        <a:pt x="78" y="1"/>
                      </a:cubicBezTo>
                      <a:cubicBezTo>
                        <a:pt x="71" y="8"/>
                        <a:pt x="56" y="12"/>
                        <a:pt x="40" y="12"/>
                      </a:cubicBezTo>
                      <a:cubicBezTo>
                        <a:pt x="23" y="12"/>
                        <a:pt x="9" y="8"/>
                        <a:pt x="1" y="1"/>
                      </a:cubicBezTo>
                      <a:cubicBezTo>
                        <a:pt x="0" y="0"/>
                        <a:pt x="0" y="0"/>
                        <a:pt x="0" y="0"/>
                      </a:cubicBezTo>
                      <a:cubicBezTo>
                        <a:pt x="0" y="44"/>
                        <a:pt x="0" y="44"/>
                        <a:pt x="0" y="44"/>
                      </a:cubicBezTo>
                      <a:cubicBezTo>
                        <a:pt x="0" y="55"/>
                        <a:pt x="18" y="64"/>
                        <a:pt x="40" y="64"/>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sp>
            <p:nvSpPr>
              <p:cNvPr id="265" name="Freeform 264"/>
              <p:cNvSpPr/>
              <p:nvPr/>
            </p:nvSpPr>
            <p:spPr bwMode="auto">
              <a:xfrm rot="10800000">
                <a:off x="663821" y="5252036"/>
                <a:ext cx="196893" cy="239640"/>
              </a:xfrm>
              <a:custGeom>
                <a:avLst/>
                <a:gdLst>
                  <a:gd name="connsiteX0" fmla="*/ 487791 w 975584"/>
                  <a:gd name="connsiteY0" fmla="*/ 929204 h 1185453"/>
                  <a:gd name="connsiteX1" fmla="*/ 734193 w 975584"/>
                  <a:gd name="connsiteY1" fmla="*/ 682802 h 1185453"/>
                  <a:gd name="connsiteX2" fmla="*/ 487791 w 975584"/>
                  <a:gd name="connsiteY2" fmla="*/ 436400 h 1185453"/>
                  <a:gd name="connsiteX3" fmla="*/ 241389 w 975584"/>
                  <a:gd name="connsiteY3" fmla="*/ 682802 h 1185453"/>
                  <a:gd name="connsiteX4" fmla="*/ 487791 w 975584"/>
                  <a:gd name="connsiteY4" fmla="*/ 929204 h 1185453"/>
                  <a:gd name="connsiteX5" fmla="*/ 487792 w 975584"/>
                  <a:gd name="connsiteY5" fmla="*/ 1185453 h 1185453"/>
                  <a:gd name="connsiteX6" fmla="*/ 0 w 975584"/>
                  <a:gd name="connsiteY6" fmla="*/ 697661 h 1185453"/>
                  <a:gd name="connsiteX7" fmla="*/ 83307 w 975584"/>
                  <a:gd name="connsiteY7" fmla="*/ 424932 h 1185453"/>
                  <a:gd name="connsiteX8" fmla="*/ 116543 w 975584"/>
                  <a:gd name="connsiteY8" fmla="*/ 384650 h 1185453"/>
                  <a:gd name="connsiteX9" fmla="*/ 113120 w 975584"/>
                  <a:gd name="connsiteY9" fmla="*/ 384650 h 1185453"/>
                  <a:gd name="connsiteX10" fmla="*/ 135499 w 975584"/>
                  <a:gd name="connsiteY10" fmla="*/ 361676 h 1185453"/>
                  <a:gd name="connsiteX11" fmla="*/ 142871 w 975584"/>
                  <a:gd name="connsiteY11" fmla="*/ 352740 h 1185453"/>
                  <a:gd name="connsiteX12" fmla="*/ 149652 w 975584"/>
                  <a:gd name="connsiteY12" fmla="*/ 347146 h 1185453"/>
                  <a:gd name="connsiteX13" fmla="*/ 487792 w 975584"/>
                  <a:gd name="connsiteY13" fmla="*/ 0 h 1185453"/>
                  <a:gd name="connsiteX14" fmla="*/ 825932 w 975584"/>
                  <a:gd name="connsiteY14" fmla="*/ 347146 h 1185453"/>
                  <a:gd name="connsiteX15" fmla="*/ 832713 w 975584"/>
                  <a:gd name="connsiteY15" fmla="*/ 352740 h 1185453"/>
                  <a:gd name="connsiteX16" fmla="*/ 840085 w 975584"/>
                  <a:gd name="connsiteY16" fmla="*/ 361676 h 1185453"/>
                  <a:gd name="connsiteX17" fmla="*/ 862464 w 975584"/>
                  <a:gd name="connsiteY17" fmla="*/ 384650 h 1185453"/>
                  <a:gd name="connsiteX18" fmla="*/ 859041 w 975584"/>
                  <a:gd name="connsiteY18" fmla="*/ 384650 h 1185453"/>
                  <a:gd name="connsiteX19" fmla="*/ 892277 w 975584"/>
                  <a:gd name="connsiteY19" fmla="*/ 424932 h 1185453"/>
                  <a:gd name="connsiteX20" fmla="*/ 975584 w 975584"/>
                  <a:gd name="connsiteY20" fmla="*/ 697661 h 1185453"/>
                  <a:gd name="connsiteX21" fmla="*/ 487792 w 975584"/>
                  <a:gd name="connsiteY21" fmla="*/ 1185453 h 118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584" h="1185453">
                    <a:moveTo>
                      <a:pt x="487791" y="929204"/>
                    </a:moveTo>
                    <a:cubicBezTo>
                      <a:pt x="623875" y="929204"/>
                      <a:pt x="734193" y="818886"/>
                      <a:pt x="734193" y="682802"/>
                    </a:cubicBezTo>
                    <a:cubicBezTo>
                      <a:pt x="734193" y="546718"/>
                      <a:pt x="623875" y="436400"/>
                      <a:pt x="487791" y="436400"/>
                    </a:cubicBezTo>
                    <a:cubicBezTo>
                      <a:pt x="351707" y="436400"/>
                      <a:pt x="241389" y="546718"/>
                      <a:pt x="241389" y="682802"/>
                    </a:cubicBezTo>
                    <a:cubicBezTo>
                      <a:pt x="241389" y="818886"/>
                      <a:pt x="351707" y="929204"/>
                      <a:pt x="487791" y="929204"/>
                    </a:cubicBezTo>
                    <a:close/>
                    <a:moveTo>
                      <a:pt x="487792" y="1185453"/>
                    </a:moveTo>
                    <a:cubicBezTo>
                      <a:pt x="218392" y="1185453"/>
                      <a:pt x="0" y="967061"/>
                      <a:pt x="0" y="697661"/>
                    </a:cubicBezTo>
                    <a:cubicBezTo>
                      <a:pt x="0" y="596636"/>
                      <a:pt x="30711" y="502784"/>
                      <a:pt x="83307" y="424932"/>
                    </a:cubicBezTo>
                    <a:lnTo>
                      <a:pt x="116543" y="384650"/>
                    </a:lnTo>
                    <a:lnTo>
                      <a:pt x="113120" y="384650"/>
                    </a:lnTo>
                    <a:lnTo>
                      <a:pt x="135499" y="361676"/>
                    </a:lnTo>
                    <a:lnTo>
                      <a:pt x="142871" y="352740"/>
                    </a:lnTo>
                    <a:lnTo>
                      <a:pt x="149652" y="347146"/>
                    </a:lnTo>
                    <a:lnTo>
                      <a:pt x="487792" y="0"/>
                    </a:lnTo>
                    <a:lnTo>
                      <a:pt x="825932" y="347146"/>
                    </a:lnTo>
                    <a:lnTo>
                      <a:pt x="832713" y="352740"/>
                    </a:lnTo>
                    <a:lnTo>
                      <a:pt x="840085" y="361676"/>
                    </a:lnTo>
                    <a:lnTo>
                      <a:pt x="862464" y="384650"/>
                    </a:lnTo>
                    <a:lnTo>
                      <a:pt x="859041" y="384650"/>
                    </a:lnTo>
                    <a:lnTo>
                      <a:pt x="892277" y="424932"/>
                    </a:lnTo>
                    <a:cubicBezTo>
                      <a:pt x="944873" y="502784"/>
                      <a:pt x="975584" y="596636"/>
                      <a:pt x="975584" y="697661"/>
                    </a:cubicBezTo>
                    <a:cubicBezTo>
                      <a:pt x="975584" y="967061"/>
                      <a:pt x="757192" y="1185453"/>
                      <a:pt x="487792" y="1185453"/>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66" name="Freeform 103"/>
              <p:cNvSpPr>
                <a:spLocks noEditPoints="1"/>
              </p:cNvSpPr>
              <p:nvPr/>
            </p:nvSpPr>
            <p:spPr bwMode="auto">
              <a:xfrm>
                <a:off x="1136359" y="5551386"/>
                <a:ext cx="682845" cy="405743"/>
              </a:xfrm>
              <a:custGeom>
                <a:avLst/>
                <a:gdLst>
                  <a:gd name="T0" fmla="*/ 250 w 299"/>
                  <a:gd name="T1" fmla="*/ 70 h 177"/>
                  <a:gd name="T2" fmla="*/ 251 w 299"/>
                  <a:gd name="T3" fmla="*/ 54 h 177"/>
                  <a:gd name="T4" fmla="*/ 200 w 299"/>
                  <a:gd name="T5" fmla="*/ 0 h 177"/>
                  <a:gd name="T6" fmla="*/ 149 w 299"/>
                  <a:gd name="T7" fmla="*/ 39 h 177"/>
                  <a:gd name="T8" fmla="*/ 117 w 299"/>
                  <a:gd name="T9" fmla="*/ 28 h 177"/>
                  <a:gd name="T10" fmla="*/ 66 w 299"/>
                  <a:gd name="T11" fmla="*/ 72 h 177"/>
                  <a:gd name="T12" fmla="*/ 53 w 299"/>
                  <a:gd name="T13" fmla="*/ 70 h 177"/>
                  <a:gd name="T14" fmla="*/ 0 w 299"/>
                  <a:gd name="T15" fmla="*/ 124 h 177"/>
                  <a:gd name="T16" fmla="*/ 53 w 299"/>
                  <a:gd name="T17" fmla="*/ 177 h 177"/>
                  <a:gd name="T18" fmla="*/ 246 w 299"/>
                  <a:gd name="T19" fmla="*/ 177 h 177"/>
                  <a:gd name="T20" fmla="*/ 299 w 299"/>
                  <a:gd name="T21" fmla="*/ 124 h 177"/>
                  <a:gd name="T22" fmla="*/ 250 w 299"/>
                  <a:gd name="T23" fmla="*/ 70 h 177"/>
                  <a:gd name="T24" fmla="*/ 246 w 299"/>
                  <a:gd name="T25" fmla="*/ 167 h 177"/>
                  <a:gd name="T26" fmla="*/ 53 w 299"/>
                  <a:gd name="T27" fmla="*/ 167 h 177"/>
                  <a:gd name="T28" fmla="*/ 11 w 299"/>
                  <a:gd name="T29" fmla="*/ 124 h 177"/>
                  <a:gd name="T30" fmla="*/ 53 w 299"/>
                  <a:gd name="T31" fmla="*/ 80 h 177"/>
                  <a:gd name="T32" fmla="*/ 67 w 299"/>
                  <a:gd name="T33" fmla="*/ 84 h 177"/>
                  <a:gd name="T34" fmla="*/ 72 w 299"/>
                  <a:gd name="T35" fmla="*/ 84 h 177"/>
                  <a:gd name="T36" fmla="*/ 75 w 299"/>
                  <a:gd name="T37" fmla="*/ 79 h 177"/>
                  <a:gd name="T38" fmla="*/ 117 w 299"/>
                  <a:gd name="T39" fmla="*/ 38 h 177"/>
                  <a:gd name="T40" fmla="*/ 148 w 299"/>
                  <a:gd name="T41" fmla="*/ 52 h 177"/>
                  <a:gd name="T42" fmla="*/ 154 w 299"/>
                  <a:gd name="T43" fmla="*/ 54 h 177"/>
                  <a:gd name="T44" fmla="*/ 157 w 299"/>
                  <a:gd name="T45" fmla="*/ 50 h 177"/>
                  <a:gd name="T46" fmla="*/ 200 w 299"/>
                  <a:gd name="T47" fmla="*/ 11 h 177"/>
                  <a:gd name="T48" fmla="*/ 241 w 299"/>
                  <a:gd name="T49" fmla="*/ 54 h 177"/>
                  <a:gd name="T50" fmla="*/ 238 w 299"/>
                  <a:gd name="T51" fmla="*/ 75 h 177"/>
                  <a:gd name="T52" fmla="*/ 240 w 299"/>
                  <a:gd name="T53" fmla="*/ 80 h 177"/>
                  <a:gd name="T54" fmla="*/ 246 w 299"/>
                  <a:gd name="T55" fmla="*/ 80 h 177"/>
                  <a:gd name="T56" fmla="*/ 289 w 299"/>
                  <a:gd name="T57" fmla="*/ 124 h 177"/>
                  <a:gd name="T58" fmla="*/ 246 w 299"/>
                  <a:gd name="T59"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9" h="177">
                    <a:moveTo>
                      <a:pt x="250" y="70"/>
                    </a:moveTo>
                    <a:cubicBezTo>
                      <a:pt x="251" y="65"/>
                      <a:pt x="251" y="60"/>
                      <a:pt x="251" y="54"/>
                    </a:cubicBezTo>
                    <a:cubicBezTo>
                      <a:pt x="251" y="24"/>
                      <a:pt x="228" y="0"/>
                      <a:pt x="200" y="0"/>
                    </a:cubicBezTo>
                    <a:cubicBezTo>
                      <a:pt x="177" y="0"/>
                      <a:pt x="156" y="17"/>
                      <a:pt x="149" y="39"/>
                    </a:cubicBezTo>
                    <a:cubicBezTo>
                      <a:pt x="140" y="32"/>
                      <a:pt x="130" y="28"/>
                      <a:pt x="117" y="28"/>
                    </a:cubicBezTo>
                    <a:cubicBezTo>
                      <a:pt x="91" y="28"/>
                      <a:pt x="70" y="46"/>
                      <a:pt x="66" y="72"/>
                    </a:cubicBezTo>
                    <a:cubicBezTo>
                      <a:pt x="62" y="71"/>
                      <a:pt x="57" y="70"/>
                      <a:pt x="53" y="70"/>
                    </a:cubicBezTo>
                    <a:cubicBezTo>
                      <a:pt x="24" y="70"/>
                      <a:pt x="0" y="94"/>
                      <a:pt x="0" y="124"/>
                    </a:cubicBezTo>
                    <a:cubicBezTo>
                      <a:pt x="0" y="153"/>
                      <a:pt x="24" y="177"/>
                      <a:pt x="53" y="177"/>
                    </a:cubicBezTo>
                    <a:cubicBezTo>
                      <a:pt x="53" y="177"/>
                      <a:pt x="53" y="177"/>
                      <a:pt x="246" y="177"/>
                    </a:cubicBezTo>
                    <a:cubicBezTo>
                      <a:pt x="275" y="177"/>
                      <a:pt x="299" y="153"/>
                      <a:pt x="299" y="124"/>
                    </a:cubicBezTo>
                    <a:cubicBezTo>
                      <a:pt x="299" y="96"/>
                      <a:pt x="277" y="72"/>
                      <a:pt x="250" y="70"/>
                    </a:cubicBezTo>
                    <a:close/>
                    <a:moveTo>
                      <a:pt x="246" y="167"/>
                    </a:moveTo>
                    <a:cubicBezTo>
                      <a:pt x="246" y="167"/>
                      <a:pt x="246" y="167"/>
                      <a:pt x="53" y="167"/>
                    </a:cubicBezTo>
                    <a:cubicBezTo>
                      <a:pt x="30" y="167"/>
                      <a:pt x="11" y="147"/>
                      <a:pt x="11" y="124"/>
                    </a:cubicBezTo>
                    <a:cubicBezTo>
                      <a:pt x="11" y="100"/>
                      <a:pt x="30" y="80"/>
                      <a:pt x="53" y="80"/>
                    </a:cubicBezTo>
                    <a:cubicBezTo>
                      <a:pt x="58" y="80"/>
                      <a:pt x="63" y="82"/>
                      <a:pt x="67" y="84"/>
                    </a:cubicBezTo>
                    <a:cubicBezTo>
                      <a:pt x="69" y="84"/>
                      <a:pt x="71" y="84"/>
                      <a:pt x="72" y="84"/>
                    </a:cubicBezTo>
                    <a:cubicBezTo>
                      <a:pt x="74" y="83"/>
                      <a:pt x="75" y="81"/>
                      <a:pt x="75" y="79"/>
                    </a:cubicBezTo>
                    <a:cubicBezTo>
                      <a:pt x="76" y="56"/>
                      <a:pt x="95" y="38"/>
                      <a:pt x="117" y="38"/>
                    </a:cubicBezTo>
                    <a:cubicBezTo>
                      <a:pt x="130" y="38"/>
                      <a:pt x="140" y="43"/>
                      <a:pt x="148" y="52"/>
                    </a:cubicBezTo>
                    <a:cubicBezTo>
                      <a:pt x="150" y="54"/>
                      <a:pt x="152" y="55"/>
                      <a:pt x="154" y="54"/>
                    </a:cubicBezTo>
                    <a:cubicBezTo>
                      <a:pt x="156" y="53"/>
                      <a:pt x="157" y="51"/>
                      <a:pt x="157" y="50"/>
                    </a:cubicBezTo>
                    <a:cubicBezTo>
                      <a:pt x="160" y="28"/>
                      <a:pt x="178" y="11"/>
                      <a:pt x="200" y="11"/>
                    </a:cubicBezTo>
                    <a:cubicBezTo>
                      <a:pt x="223" y="11"/>
                      <a:pt x="241" y="30"/>
                      <a:pt x="241" y="54"/>
                    </a:cubicBezTo>
                    <a:cubicBezTo>
                      <a:pt x="241" y="61"/>
                      <a:pt x="240" y="69"/>
                      <a:pt x="238" y="75"/>
                    </a:cubicBezTo>
                    <a:cubicBezTo>
                      <a:pt x="237" y="77"/>
                      <a:pt x="238" y="79"/>
                      <a:pt x="240" y="80"/>
                    </a:cubicBezTo>
                    <a:cubicBezTo>
                      <a:pt x="242" y="82"/>
                      <a:pt x="244" y="82"/>
                      <a:pt x="246" y="80"/>
                    </a:cubicBezTo>
                    <a:cubicBezTo>
                      <a:pt x="270" y="80"/>
                      <a:pt x="289" y="99"/>
                      <a:pt x="289" y="124"/>
                    </a:cubicBezTo>
                    <a:cubicBezTo>
                      <a:pt x="289" y="148"/>
                      <a:pt x="270" y="167"/>
                      <a:pt x="246" y="167"/>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67" name="Freeform 99"/>
              <p:cNvSpPr>
                <a:spLocks noEditPoints="1"/>
              </p:cNvSpPr>
              <p:nvPr/>
            </p:nvSpPr>
            <p:spPr bwMode="auto">
              <a:xfrm>
                <a:off x="37737" y="5401302"/>
                <a:ext cx="386115" cy="269077"/>
              </a:xfrm>
              <a:custGeom>
                <a:avLst/>
                <a:gdLst>
                  <a:gd name="T0" fmla="*/ 208 w 208"/>
                  <a:gd name="T1" fmla="*/ 135 h 145"/>
                  <a:gd name="T2" fmla="*/ 208 w 208"/>
                  <a:gd name="T3" fmla="*/ 10 h 145"/>
                  <a:gd name="T4" fmla="*/ 198 w 208"/>
                  <a:gd name="T5" fmla="*/ 0 h 145"/>
                  <a:gd name="T6" fmla="*/ 10 w 208"/>
                  <a:gd name="T7" fmla="*/ 0 h 145"/>
                  <a:gd name="T8" fmla="*/ 0 w 208"/>
                  <a:gd name="T9" fmla="*/ 10 h 145"/>
                  <a:gd name="T10" fmla="*/ 0 w 208"/>
                  <a:gd name="T11" fmla="*/ 135 h 145"/>
                  <a:gd name="T12" fmla="*/ 10 w 208"/>
                  <a:gd name="T13" fmla="*/ 145 h 145"/>
                  <a:gd name="T14" fmla="*/ 198 w 208"/>
                  <a:gd name="T15" fmla="*/ 145 h 145"/>
                  <a:gd name="T16" fmla="*/ 208 w 208"/>
                  <a:gd name="T17" fmla="*/ 135 h 145"/>
                  <a:gd name="T18" fmla="*/ 104 w 208"/>
                  <a:gd name="T19" fmla="*/ 3 h 145"/>
                  <a:gd name="T20" fmla="*/ 106 w 208"/>
                  <a:gd name="T21" fmla="*/ 5 h 145"/>
                  <a:gd name="T22" fmla="*/ 104 w 208"/>
                  <a:gd name="T23" fmla="*/ 8 h 145"/>
                  <a:gd name="T24" fmla="*/ 102 w 208"/>
                  <a:gd name="T25" fmla="*/ 5 h 145"/>
                  <a:gd name="T26" fmla="*/ 104 w 208"/>
                  <a:gd name="T27" fmla="*/ 3 h 145"/>
                  <a:gd name="T28" fmla="*/ 104 w 208"/>
                  <a:gd name="T29" fmla="*/ 141 h 145"/>
                  <a:gd name="T30" fmla="*/ 100 w 208"/>
                  <a:gd name="T31" fmla="*/ 136 h 145"/>
                  <a:gd name="T32" fmla="*/ 104 w 208"/>
                  <a:gd name="T33" fmla="*/ 132 h 145"/>
                  <a:gd name="T34" fmla="*/ 109 w 208"/>
                  <a:gd name="T35" fmla="*/ 136 h 145"/>
                  <a:gd name="T36" fmla="*/ 104 w 208"/>
                  <a:gd name="T37" fmla="*/ 141 h 145"/>
                  <a:gd name="T38" fmla="*/ 197 w 208"/>
                  <a:gd name="T39" fmla="*/ 129 h 145"/>
                  <a:gd name="T40" fmla="*/ 12 w 208"/>
                  <a:gd name="T41" fmla="*/ 129 h 145"/>
                  <a:gd name="T42" fmla="*/ 12 w 208"/>
                  <a:gd name="T43" fmla="*/ 11 h 145"/>
                  <a:gd name="T44" fmla="*/ 197 w 208"/>
                  <a:gd name="T45" fmla="*/ 11 h 145"/>
                  <a:gd name="T46" fmla="*/ 197 w 208"/>
                  <a:gd name="T47" fmla="*/ 12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8" h="145">
                    <a:moveTo>
                      <a:pt x="208" y="135"/>
                    </a:moveTo>
                    <a:cubicBezTo>
                      <a:pt x="208" y="10"/>
                      <a:pt x="208" y="10"/>
                      <a:pt x="208" y="10"/>
                    </a:cubicBezTo>
                    <a:cubicBezTo>
                      <a:pt x="208" y="4"/>
                      <a:pt x="203" y="0"/>
                      <a:pt x="198" y="0"/>
                    </a:cubicBezTo>
                    <a:cubicBezTo>
                      <a:pt x="10" y="0"/>
                      <a:pt x="10" y="0"/>
                      <a:pt x="10" y="0"/>
                    </a:cubicBezTo>
                    <a:cubicBezTo>
                      <a:pt x="5" y="0"/>
                      <a:pt x="0" y="4"/>
                      <a:pt x="0" y="10"/>
                    </a:cubicBezTo>
                    <a:cubicBezTo>
                      <a:pt x="0" y="135"/>
                      <a:pt x="0" y="135"/>
                      <a:pt x="0" y="135"/>
                    </a:cubicBezTo>
                    <a:cubicBezTo>
                      <a:pt x="0" y="140"/>
                      <a:pt x="5" y="145"/>
                      <a:pt x="10" y="145"/>
                    </a:cubicBezTo>
                    <a:cubicBezTo>
                      <a:pt x="198" y="145"/>
                      <a:pt x="198" y="145"/>
                      <a:pt x="198" y="145"/>
                    </a:cubicBezTo>
                    <a:cubicBezTo>
                      <a:pt x="203" y="145"/>
                      <a:pt x="208" y="140"/>
                      <a:pt x="208" y="135"/>
                    </a:cubicBezTo>
                    <a:close/>
                    <a:moveTo>
                      <a:pt x="104" y="3"/>
                    </a:moveTo>
                    <a:cubicBezTo>
                      <a:pt x="105" y="3"/>
                      <a:pt x="106" y="4"/>
                      <a:pt x="106" y="5"/>
                    </a:cubicBezTo>
                    <a:cubicBezTo>
                      <a:pt x="106" y="7"/>
                      <a:pt x="105" y="8"/>
                      <a:pt x="104" y="8"/>
                    </a:cubicBezTo>
                    <a:cubicBezTo>
                      <a:pt x="103" y="8"/>
                      <a:pt x="102" y="7"/>
                      <a:pt x="102" y="5"/>
                    </a:cubicBezTo>
                    <a:cubicBezTo>
                      <a:pt x="102" y="4"/>
                      <a:pt x="103" y="3"/>
                      <a:pt x="104" y="3"/>
                    </a:cubicBezTo>
                    <a:close/>
                    <a:moveTo>
                      <a:pt x="104" y="141"/>
                    </a:moveTo>
                    <a:cubicBezTo>
                      <a:pt x="101" y="141"/>
                      <a:pt x="100" y="139"/>
                      <a:pt x="100" y="136"/>
                    </a:cubicBezTo>
                    <a:cubicBezTo>
                      <a:pt x="100" y="134"/>
                      <a:pt x="101" y="132"/>
                      <a:pt x="104" y="132"/>
                    </a:cubicBezTo>
                    <a:cubicBezTo>
                      <a:pt x="107" y="132"/>
                      <a:pt x="109" y="134"/>
                      <a:pt x="109" y="136"/>
                    </a:cubicBezTo>
                    <a:cubicBezTo>
                      <a:pt x="109" y="139"/>
                      <a:pt x="107" y="141"/>
                      <a:pt x="104" y="141"/>
                    </a:cubicBezTo>
                    <a:close/>
                    <a:moveTo>
                      <a:pt x="197" y="129"/>
                    </a:moveTo>
                    <a:cubicBezTo>
                      <a:pt x="12" y="129"/>
                      <a:pt x="12" y="129"/>
                      <a:pt x="12" y="129"/>
                    </a:cubicBezTo>
                    <a:cubicBezTo>
                      <a:pt x="12" y="11"/>
                      <a:pt x="12" y="11"/>
                      <a:pt x="12" y="11"/>
                    </a:cubicBezTo>
                    <a:cubicBezTo>
                      <a:pt x="197" y="11"/>
                      <a:pt x="197" y="11"/>
                      <a:pt x="197" y="11"/>
                    </a:cubicBezTo>
                    <a:lnTo>
                      <a:pt x="197" y="129"/>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68" name="Freeform 267"/>
              <p:cNvSpPr>
                <a:spLocks noChangeAspect="1"/>
              </p:cNvSpPr>
              <p:nvPr/>
            </p:nvSpPr>
            <p:spPr bwMode="auto">
              <a:xfrm>
                <a:off x="-375056" y="5550393"/>
                <a:ext cx="266509" cy="266911"/>
              </a:xfrm>
              <a:custGeom>
                <a:avLst/>
                <a:gdLst>
                  <a:gd name="connsiteX0" fmla="*/ 2846107 w 2846107"/>
                  <a:gd name="connsiteY0" fmla="*/ 1526447 h 2845712"/>
                  <a:gd name="connsiteX1" fmla="*/ 2844123 w 2846107"/>
                  <a:gd name="connsiteY1" fmla="*/ 1565744 h 2845712"/>
                  <a:gd name="connsiteX2" fmla="*/ 1425742 w 2846107"/>
                  <a:gd name="connsiteY2" fmla="*/ 2845712 h 2845712"/>
                  <a:gd name="connsiteX3" fmla="*/ 1138405 w 2846107"/>
                  <a:gd name="connsiteY3" fmla="*/ 2816746 h 2845712"/>
                  <a:gd name="connsiteX4" fmla="*/ 1045028 w 2846107"/>
                  <a:gd name="connsiteY4" fmla="*/ 2792736 h 2845712"/>
                  <a:gd name="connsiteX5" fmla="*/ 1505920 w 2846107"/>
                  <a:gd name="connsiteY5" fmla="*/ 1526448 h 2845712"/>
                  <a:gd name="connsiteX6" fmla="*/ 1540042 w 2846107"/>
                  <a:gd name="connsiteY6" fmla="*/ 1526449 h 2845712"/>
                  <a:gd name="connsiteX7" fmla="*/ 1540042 w 2846107"/>
                  <a:gd name="connsiteY7" fmla="*/ 1526448 h 2845712"/>
                  <a:gd name="connsiteX8" fmla="*/ 1311441 w 2846107"/>
                  <a:gd name="connsiteY8" fmla="*/ 0 h 2845712"/>
                  <a:gd name="connsiteX9" fmla="*/ 1311442 w 2846107"/>
                  <a:gd name="connsiteY9" fmla="*/ 1297847 h 2845712"/>
                  <a:gd name="connsiteX10" fmla="*/ 1311442 w 2846107"/>
                  <a:gd name="connsiteY10" fmla="*/ 1392388 h 2845712"/>
                  <a:gd name="connsiteX11" fmla="*/ 830345 w 2846107"/>
                  <a:gd name="connsiteY11" fmla="*/ 2714192 h 2845712"/>
                  <a:gd name="connsiteX12" fmla="*/ 746149 w 2846107"/>
                  <a:gd name="connsiteY12" fmla="*/ 2673633 h 2845712"/>
                  <a:gd name="connsiteX13" fmla="*/ 0 w 2846107"/>
                  <a:gd name="connsiteY13" fmla="*/ 1419970 h 2845712"/>
                  <a:gd name="connsiteX14" fmla="*/ 1279968 w 2846107"/>
                  <a:gd name="connsiteY14" fmla="*/ 1589 h 2845712"/>
                  <a:gd name="connsiteX15" fmla="*/ 1540042 w 2846107"/>
                  <a:gd name="connsiteY15" fmla="*/ 0 h 2845712"/>
                  <a:gd name="connsiteX16" fmla="*/ 1571516 w 2846107"/>
                  <a:gd name="connsiteY16" fmla="*/ 1589 h 2845712"/>
                  <a:gd name="connsiteX17" fmla="*/ 2844123 w 2846107"/>
                  <a:gd name="connsiteY17" fmla="*/ 1274196 h 2845712"/>
                  <a:gd name="connsiteX18" fmla="*/ 2845317 w 2846107"/>
                  <a:gd name="connsiteY18" fmla="*/ 1297848 h 2845712"/>
                  <a:gd name="connsiteX19" fmla="*/ 1540042 w 2846107"/>
                  <a:gd name="connsiteY19" fmla="*/ 1297847 h 28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6107" h="2845712">
                    <a:moveTo>
                      <a:pt x="2846107" y="1526447"/>
                    </a:moveTo>
                    <a:lnTo>
                      <a:pt x="2844123" y="1565744"/>
                    </a:lnTo>
                    <a:cubicBezTo>
                      <a:pt x="2771111" y="2284684"/>
                      <a:pt x="2163945" y="2845712"/>
                      <a:pt x="1425742" y="2845712"/>
                    </a:cubicBezTo>
                    <a:cubicBezTo>
                      <a:pt x="1327315" y="2845712"/>
                      <a:pt x="1231218" y="2835738"/>
                      <a:pt x="1138405" y="2816746"/>
                    </a:cubicBezTo>
                    <a:lnTo>
                      <a:pt x="1045028" y="2792736"/>
                    </a:lnTo>
                    <a:lnTo>
                      <a:pt x="1505920" y="1526448"/>
                    </a:lnTo>
                    <a:lnTo>
                      <a:pt x="1540042" y="1526449"/>
                    </a:lnTo>
                    <a:lnTo>
                      <a:pt x="1540042" y="1526448"/>
                    </a:lnTo>
                    <a:close/>
                    <a:moveTo>
                      <a:pt x="1311441" y="0"/>
                    </a:moveTo>
                    <a:lnTo>
                      <a:pt x="1311442" y="1297847"/>
                    </a:lnTo>
                    <a:lnTo>
                      <a:pt x="1311442" y="1392388"/>
                    </a:lnTo>
                    <a:lnTo>
                      <a:pt x="830345" y="2714192"/>
                    </a:lnTo>
                    <a:lnTo>
                      <a:pt x="746149" y="2673633"/>
                    </a:lnTo>
                    <a:cubicBezTo>
                      <a:pt x="301709" y="2432199"/>
                      <a:pt x="0" y="1961319"/>
                      <a:pt x="0" y="1419970"/>
                    </a:cubicBezTo>
                    <a:cubicBezTo>
                      <a:pt x="0" y="681768"/>
                      <a:pt x="561029" y="74601"/>
                      <a:pt x="1279968" y="1589"/>
                    </a:cubicBezTo>
                    <a:close/>
                    <a:moveTo>
                      <a:pt x="1540042" y="0"/>
                    </a:moveTo>
                    <a:lnTo>
                      <a:pt x="1571516" y="1589"/>
                    </a:lnTo>
                    <a:cubicBezTo>
                      <a:pt x="2242526" y="69734"/>
                      <a:pt x="2775978" y="603186"/>
                      <a:pt x="2844123" y="1274196"/>
                    </a:cubicBezTo>
                    <a:lnTo>
                      <a:pt x="2845317" y="1297848"/>
                    </a:lnTo>
                    <a:lnTo>
                      <a:pt x="1540042" y="1297847"/>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69" name="Freeform 135"/>
              <p:cNvSpPr>
                <a:spLocks noChangeAspect="1" noEditPoints="1"/>
              </p:cNvSpPr>
              <p:nvPr/>
            </p:nvSpPr>
            <p:spPr bwMode="auto">
              <a:xfrm>
                <a:off x="-68314" y="6275466"/>
                <a:ext cx="154017" cy="154271"/>
              </a:xfrm>
              <a:custGeom>
                <a:avLst/>
                <a:gdLst>
                  <a:gd name="T0" fmla="*/ 680 w 779"/>
                  <a:gd name="T1" fmla="*/ 0 h 779"/>
                  <a:gd name="T2" fmla="*/ 99 w 779"/>
                  <a:gd name="T3" fmla="*/ 0 h 779"/>
                  <a:gd name="T4" fmla="*/ 0 w 779"/>
                  <a:gd name="T5" fmla="*/ 99 h 779"/>
                  <a:gd name="T6" fmla="*/ 0 w 779"/>
                  <a:gd name="T7" fmla="*/ 680 h 779"/>
                  <a:gd name="T8" fmla="*/ 99 w 779"/>
                  <a:gd name="T9" fmla="*/ 779 h 779"/>
                  <a:gd name="T10" fmla="*/ 680 w 779"/>
                  <a:gd name="T11" fmla="*/ 779 h 779"/>
                  <a:gd name="T12" fmla="*/ 779 w 779"/>
                  <a:gd name="T13" fmla="*/ 680 h 779"/>
                  <a:gd name="T14" fmla="*/ 779 w 779"/>
                  <a:gd name="T15" fmla="*/ 99 h 779"/>
                  <a:gd name="T16" fmla="*/ 680 w 779"/>
                  <a:gd name="T17" fmla="*/ 0 h 779"/>
                  <a:gd name="T18" fmla="*/ 523 w 779"/>
                  <a:gd name="T19" fmla="*/ 410 h 779"/>
                  <a:gd name="T20" fmla="*/ 501 w 779"/>
                  <a:gd name="T21" fmla="*/ 388 h 779"/>
                  <a:gd name="T22" fmla="*/ 456 w 779"/>
                  <a:gd name="T23" fmla="*/ 384 h 779"/>
                  <a:gd name="T24" fmla="*/ 422 w 779"/>
                  <a:gd name="T25" fmla="*/ 422 h 779"/>
                  <a:gd name="T26" fmla="*/ 422 w 779"/>
                  <a:gd name="T27" fmla="*/ 628 h 779"/>
                  <a:gd name="T28" fmla="*/ 313 w 779"/>
                  <a:gd name="T29" fmla="*/ 628 h 779"/>
                  <a:gd name="T30" fmla="*/ 313 w 779"/>
                  <a:gd name="T31" fmla="*/ 305 h 779"/>
                  <a:gd name="T32" fmla="*/ 422 w 779"/>
                  <a:gd name="T33" fmla="*/ 305 h 779"/>
                  <a:gd name="T34" fmla="*/ 422 w 779"/>
                  <a:gd name="T35" fmla="*/ 343 h 779"/>
                  <a:gd name="T36" fmla="*/ 475 w 779"/>
                  <a:gd name="T37" fmla="*/ 302 h 779"/>
                  <a:gd name="T38" fmla="*/ 561 w 779"/>
                  <a:gd name="T39" fmla="*/ 305 h 779"/>
                  <a:gd name="T40" fmla="*/ 640 w 779"/>
                  <a:gd name="T41" fmla="*/ 628 h 779"/>
                  <a:gd name="T42" fmla="*/ 531 w 779"/>
                  <a:gd name="T43" fmla="*/ 628 h 779"/>
                  <a:gd name="T44" fmla="*/ 523 w 779"/>
                  <a:gd name="T45" fmla="*/ 410 h 779"/>
                  <a:gd name="T46" fmla="*/ 250 w 779"/>
                  <a:gd name="T47" fmla="*/ 234 h 779"/>
                  <a:gd name="T48" fmla="*/ 171 w 779"/>
                  <a:gd name="T49" fmla="*/ 253 h 779"/>
                  <a:gd name="T50" fmla="*/ 148 w 779"/>
                  <a:gd name="T51" fmla="*/ 171 h 779"/>
                  <a:gd name="T52" fmla="*/ 182 w 779"/>
                  <a:gd name="T53" fmla="*/ 148 h 779"/>
                  <a:gd name="T54" fmla="*/ 235 w 779"/>
                  <a:gd name="T55" fmla="*/ 159 h 779"/>
                  <a:gd name="T56" fmla="*/ 261 w 779"/>
                  <a:gd name="T57" fmla="*/ 189 h 779"/>
                  <a:gd name="T58" fmla="*/ 250 w 779"/>
                  <a:gd name="T59" fmla="*/ 234 h 779"/>
                  <a:gd name="T60" fmla="*/ 253 w 779"/>
                  <a:gd name="T61" fmla="*/ 305 h 779"/>
                  <a:gd name="T62" fmla="*/ 253 w 779"/>
                  <a:gd name="T63" fmla="*/ 628 h 779"/>
                  <a:gd name="T64" fmla="*/ 145 w 779"/>
                  <a:gd name="T65" fmla="*/ 628 h 779"/>
                  <a:gd name="T66" fmla="*/ 145 w 779"/>
                  <a:gd name="T67" fmla="*/ 305 h 779"/>
                  <a:gd name="T68" fmla="*/ 253 w 779"/>
                  <a:gd name="T69" fmla="*/ 305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 h="779">
                    <a:moveTo>
                      <a:pt x="680" y="0"/>
                    </a:moveTo>
                    <a:cubicBezTo>
                      <a:pt x="99" y="0"/>
                      <a:pt x="99" y="0"/>
                      <a:pt x="99" y="0"/>
                    </a:cubicBezTo>
                    <a:cubicBezTo>
                      <a:pt x="44" y="0"/>
                      <a:pt x="0" y="44"/>
                      <a:pt x="0" y="99"/>
                    </a:cubicBezTo>
                    <a:cubicBezTo>
                      <a:pt x="0" y="680"/>
                      <a:pt x="0" y="680"/>
                      <a:pt x="0" y="680"/>
                    </a:cubicBezTo>
                    <a:cubicBezTo>
                      <a:pt x="0" y="735"/>
                      <a:pt x="44" y="779"/>
                      <a:pt x="99" y="779"/>
                    </a:cubicBezTo>
                    <a:cubicBezTo>
                      <a:pt x="680" y="779"/>
                      <a:pt x="680" y="779"/>
                      <a:pt x="680" y="779"/>
                    </a:cubicBezTo>
                    <a:cubicBezTo>
                      <a:pt x="735" y="779"/>
                      <a:pt x="779" y="735"/>
                      <a:pt x="779" y="680"/>
                    </a:cubicBezTo>
                    <a:cubicBezTo>
                      <a:pt x="779" y="99"/>
                      <a:pt x="779" y="99"/>
                      <a:pt x="779" y="99"/>
                    </a:cubicBezTo>
                    <a:cubicBezTo>
                      <a:pt x="779" y="44"/>
                      <a:pt x="735" y="0"/>
                      <a:pt x="680" y="0"/>
                    </a:cubicBezTo>
                    <a:close/>
                    <a:moveTo>
                      <a:pt x="523" y="410"/>
                    </a:moveTo>
                    <a:cubicBezTo>
                      <a:pt x="520" y="397"/>
                      <a:pt x="514" y="392"/>
                      <a:pt x="501" y="388"/>
                    </a:cubicBezTo>
                    <a:cubicBezTo>
                      <a:pt x="488" y="378"/>
                      <a:pt x="474" y="382"/>
                      <a:pt x="456" y="384"/>
                    </a:cubicBezTo>
                    <a:cubicBezTo>
                      <a:pt x="445" y="395"/>
                      <a:pt x="428" y="405"/>
                      <a:pt x="422" y="422"/>
                    </a:cubicBezTo>
                    <a:cubicBezTo>
                      <a:pt x="422" y="490"/>
                      <a:pt x="422" y="559"/>
                      <a:pt x="422" y="628"/>
                    </a:cubicBezTo>
                    <a:cubicBezTo>
                      <a:pt x="386" y="628"/>
                      <a:pt x="350" y="628"/>
                      <a:pt x="313" y="628"/>
                    </a:cubicBezTo>
                    <a:cubicBezTo>
                      <a:pt x="313" y="520"/>
                      <a:pt x="313" y="413"/>
                      <a:pt x="313" y="305"/>
                    </a:cubicBezTo>
                    <a:cubicBezTo>
                      <a:pt x="350" y="305"/>
                      <a:pt x="386" y="305"/>
                      <a:pt x="422" y="305"/>
                    </a:cubicBezTo>
                    <a:cubicBezTo>
                      <a:pt x="422" y="318"/>
                      <a:pt x="422" y="331"/>
                      <a:pt x="422" y="343"/>
                    </a:cubicBezTo>
                    <a:cubicBezTo>
                      <a:pt x="441" y="330"/>
                      <a:pt x="450" y="310"/>
                      <a:pt x="475" y="302"/>
                    </a:cubicBezTo>
                    <a:cubicBezTo>
                      <a:pt x="499" y="292"/>
                      <a:pt x="542" y="298"/>
                      <a:pt x="561" y="305"/>
                    </a:cubicBezTo>
                    <a:cubicBezTo>
                      <a:pt x="661" y="343"/>
                      <a:pt x="643" y="491"/>
                      <a:pt x="640" y="628"/>
                    </a:cubicBezTo>
                    <a:cubicBezTo>
                      <a:pt x="603" y="628"/>
                      <a:pt x="568" y="628"/>
                      <a:pt x="531" y="628"/>
                    </a:cubicBezTo>
                    <a:cubicBezTo>
                      <a:pt x="531" y="581"/>
                      <a:pt x="542" y="437"/>
                      <a:pt x="523" y="410"/>
                    </a:cubicBezTo>
                    <a:close/>
                    <a:moveTo>
                      <a:pt x="250" y="234"/>
                    </a:moveTo>
                    <a:cubicBezTo>
                      <a:pt x="242" y="255"/>
                      <a:pt x="194" y="273"/>
                      <a:pt x="171" y="253"/>
                    </a:cubicBezTo>
                    <a:cubicBezTo>
                      <a:pt x="145" y="245"/>
                      <a:pt x="129" y="201"/>
                      <a:pt x="148" y="171"/>
                    </a:cubicBezTo>
                    <a:cubicBezTo>
                      <a:pt x="156" y="159"/>
                      <a:pt x="172" y="156"/>
                      <a:pt x="182" y="148"/>
                    </a:cubicBezTo>
                    <a:cubicBezTo>
                      <a:pt x="206" y="147"/>
                      <a:pt x="223" y="148"/>
                      <a:pt x="235" y="159"/>
                    </a:cubicBezTo>
                    <a:cubicBezTo>
                      <a:pt x="252" y="166"/>
                      <a:pt x="251" y="178"/>
                      <a:pt x="261" y="189"/>
                    </a:cubicBezTo>
                    <a:cubicBezTo>
                      <a:pt x="261" y="211"/>
                      <a:pt x="260" y="224"/>
                      <a:pt x="250" y="234"/>
                    </a:cubicBezTo>
                    <a:close/>
                    <a:moveTo>
                      <a:pt x="253" y="305"/>
                    </a:moveTo>
                    <a:cubicBezTo>
                      <a:pt x="253" y="413"/>
                      <a:pt x="253" y="520"/>
                      <a:pt x="253" y="628"/>
                    </a:cubicBezTo>
                    <a:cubicBezTo>
                      <a:pt x="217" y="628"/>
                      <a:pt x="181" y="628"/>
                      <a:pt x="145" y="628"/>
                    </a:cubicBezTo>
                    <a:cubicBezTo>
                      <a:pt x="145" y="520"/>
                      <a:pt x="145" y="413"/>
                      <a:pt x="145" y="305"/>
                    </a:cubicBezTo>
                    <a:cubicBezTo>
                      <a:pt x="181" y="305"/>
                      <a:pt x="217" y="305"/>
                      <a:pt x="253" y="305"/>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270" name="Freeform 113"/>
              <p:cNvSpPr>
                <a:spLocks noEditPoints="1"/>
              </p:cNvSpPr>
              <p:nvPr/>
            </p:nvSpPr>
            <p:spPr bwMode="auto">
              <a:xfrm>
                <a:off x="1665623" y="5029102"/>
                <a:ext cx="260584" cy="315323"/>
              </a:xfrm>
              <a:custGeom>
                <a:avLst/>
                <a:gdLst>
                  <a:gd name="T0" fmla="*/ 107 w 136"/>
                  <a:gd name="T1" fmla="*/ 140 h 164"/>
                  <a:gd name="T2" fmla="*/ 105 w 136"/>
                  <a:gd name="T3" fmla="*/ 138 h 164"/>
                  <a:gd name="T4" fmla="*/ 133 w 136"/>
                  <a:gd name="T5" fmla="*/ 119 h 164"/>
                  <a:gd name="T6" fmla="*/ 114 w 136"/>
                  <a:gd name="T7" fmla="*/ 0 h 164"/>
                  <a:gd name="T8" fmla="*/ 3 w 136"/>
                  <a:gd name="T9" fmla="*/ 19 h 164"/>
                  <a:gd name="T10" fmla="*/ 23 w 136"/>
                  <a:gd name="T11" fmla="*/ 138 h 164"/>
                  <a:gd name="T12" fmla="*/ 0 w 136"/>
                  <a:gd name="T13" fmla="*/ 164 h 164"/>
                  <a:gd name="T14" fmla="*/ 22 w 136"/>
                  <a:gd name="T15" fmla="*/ 156 h 164"/>
                  <a:gd name="T16" fmla="*/ 122 w 136"/>
                  <a:gd name="T17" fmla="*/ 164 h 164"/>
                  <a:gd name="T18" fmla="*/ 107 w 136"/>
                  <a:gd name="T19" fmla="*/ 140 h 164"/>
                  <a:gd name="T20" fmla="*/ 99 w 136"/>
                  <a:gd name="T21" fmla="*/ 114 h 164"/>
                  <a:gd name="T22" fmla="*/ 118 w 136"/>
                  <a:gd name="T23" fmla="*/ 114 h 164"/>
                  <a:gd name="T24" fmla="*/ 40 w 136"/>
                  <a:gd name="T25" fmla="*/ 17 h 164"/>
                  <a:gd name="T26" fmla="*/ 61 w 136"/>
                  <a:gd name="T27" fmla="*/ 15 h 164"/>
                  <a:gd name="T28" fmla="*/ 95 w 136"/>
                  <a:gd name="T29" fmla="*/ 15 h 164"/>
                  <a:gd name="T30" fmla="*/ 97 w 136"/>
                  <a:gd name="T31" fmla="*/ 22 h 164"/>
                  <a:gd name="T32" fmla="*/ 76 w 136"/>
                  <a:gd name="T33" fmla="*/ 24 h 164"/>
                  <a:gd name="T34" fmla="*/ 42 w 136"/>
                  <a:gd name="T35" fmla="*/ 24 h 164"/>
                  <a:gd name="T36" fmla="*/ 40 w 136"/>
                  <a:gd name="T37" fmla="*/ 17 h 164"/>
                  <a:gd name="T38" fmla="*/ 24 w 136"/>
                  <a:gd name="T39" fmla="*/ 33 h 164"/>
                  <a:gd name="T40" fmla="*/ 118 w 136"/>
                  <a:gd name="T41" fmla="*/ 37 h 164"/>
                  <a:gd name="T42" fmla="*/ 113 w 136"/>
                  <a:gd name="T43" fmla="*/ 96 h 164"/>
                  <a:gd name="T44" fmla="*/ 19 w 136"/>
                  <a:gd name="T45" fmla="*/ 92 h 164"/>
                  <a:gd name="T46" fmla="*/ 96 w 136"/>
                  <a:gd name="T47" fmla="*/ 138 h 164"/>
                  <a:gd name="T48" fmla="*/ 39 w 136"/>
                  <a:gd name="T49" fmla="*/ 140 h 164"/>
                  <a:gd name="T50" fmla="*/ 96 w 136"/>
                  <a:gd name="T51" fmla="*/ 138 h 164"/>
                  <a:gd name="T52" fmla="*/ 53 w 136"/>
                  <a:gd name="T53" fmla="*/ 122 h 164"/>
                  <a:gd name="T54" fmla="*/ 81 w 136"/>
                  <a:gd name="T55" fmla="*/ 119 h 164"/>
                  <a:gd name="T56" fmla="*/ 84 w 136"/>
                  <a:gd name="T57" fmla="*/ 129 h 164"/>
                  <a:gd name="T58" fmla="*/ 55 w 136"/>
                  <a:gd name="T59" fmla="*/ 132 h 164"/>
                  <a:gd name="T60" fmla="*/ 28 w 136"/>
                  <a:gd name="T61" fmla="*/ 123 h 164"/>
                  <a:gd name="T62" fmla="*/ 28 w 136"/>
                  <a:gd name="T63" fmla="*/ 104 h 164"/>
                  <a:gd name="T64" fmla="*/ 28 w 136"/>
                  <a:gd name="T65" fmla="*/ 123 h 164"/>
                  <a:gd name="T66" fmla="*/ 35 w 136"/>
                  <a:gd name="T67" fmla="*/ 143 h 164"/>
                  <a:gd name="T68" fmla="*/ 109 w 136"/>
                  <a:gd name="T6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64">
                    <a:moveTo>
                      <a:pt x="107" y="140"/>
                    </a:moveTo>
                    <a:cubicBezTo>
                      <a:pt x="107" y="140"/>
                      <a:pt x="107" y="140"/>
                      <a:pt x="107" y="140"/>
                    </a:cubicBezTo>
                    <a:cubicBezTo>
                      <a:pt x="107" y="140"/>
                      <a:pt x="107" y="140"/>
                      <a:pt x="107" y="140"/>
                    </a:cubicBezTo>
                    <a:cubicBezTo>
                      <a:pt x="105" y="138"/>
                      <a:pt x="105" y="138"/>
                      <a:pt x="105" y="138"/>
                    </a:cubicBezTo>
                    <a:cubicBezTo>
                      <a:pt x="114" y="138"/>
                      <a:pt x="114" y="138"/>
                      <a:pt x="114" y="138"/>
                    </a:cubicBezTo>
                    <a:cubicBezTo>
                      <a:pt x="125" y="138"/>
                      <a:pt x="133" y="129"/>
                      <a:pt x="133" y="119"/>
                    </a:cubicBezTo>
                    <a:cubicBezTo>
                      <a:pt x="133" y="19"/>
                      <a:pt x="133" y="19"/>
                      <a:pt x="133" y="19"/>
                    </a:cubicBezTo>
                    <a:cubicBezTo>
                      <a:pt x="133" y="9"/>
                      <a:pt x="125" y="0"/>
                      <a:pt x="114" y="0"/>
                    </a:cubicBezTo>
                    <a:cubicBezTo>
                      <a:pt x="23" y="0"/>
                      <a:pt x="23" y="0"/>
                      <a:pt x="23" y="0"/>
                    </a:cubicBezTo>
                    <a:cubicBezTo>
                      <a:pt x="12" y="0"/>
                      <a:pt x="3" y="9"/>
                      <a:pt x="3" y="19"/>
                    </a:cubicBezTo>
                    <a:cubicBezTo>
                      <a:pt x="3" y="119"/>
                      <a:pt x="3" y="119"/>
                      <a:pt x="3" y="119"/>
                    </a:cubicBezTo>
                    <a:cubicBezTo>
                      <a:pt x="3" y="129"/>
                      <a:pt x="12" y="138"/>
                      <a:pt x="23" y="138"/>
                    </a:cubicBezTo>
                    <a:cubicBezTo>
                      <a:pt x="32" y="138"/>
                      <a:pt x="32" y="138"/>
                      <a:pt x="32" y="138"/>
                    </a:cubicBezTo>
                    <a:cubicBezTo>
                      <a:pt x="0" y="164"/>
                      <a:pt x="0" y="164"/>
                      <a:pt x="0" y="164"/>
                    </a:cubicBezTo>
                    <a:cubicBezTo>
                      <a:pt x="14" y="164"/>
                      <a:pt x="14" y="164"/>
                      <a:pt x="14" y="164"/>
                    </a:cubicBezTo>
                    <a:cubicBezTo>
                      <a:pt x="22" y="156"/>
                      <a:pt x="22" y="156"/>
                      <a:pt x="22" y="156"/>
                    </a:cubicBezTo>
                    <a:cubicBezTo>
                      <a:pt x="114" y="156"/>
                      <a:pt x="114" y="156"/>
                      <a:pt x="114" y="156"/>
                    </a:cubicBezTo>
                    <a:cubicBezTo>
                      <a:pt x="122" y="164"/>
                      <a:pt x="122" y="164"/>
                      <a:pt x="122" y="164"/>
                    </a:cubicBezTo>
                    <a:cubicBezTo>
                      <a:pt x="136" y="164"/>
                      <a:pt x="136" y="164"/>
                      <a:pt x="136" y="164"/>
                    </a:cubicBezTo>
                    <a:cubicBezTo>
                      <a:pt x="107" y="140"/>
                      <a:pt x="107" y="140"/>
                      <a:pt x="107" y="140"/>
                    </a:cubicBezTo>
                    <a:close/>
                    <a:moveTo>
                      <a:pt x="109" y="123"/>
                    </a:moveTo>
                    <a:cubicBezTo>
                      <a:pt x="104" y="123"/>
                      <a:pt x="99" y="119"/>
                      <a:pt x="99" y="114"/>
                    </a:cubicBezTo>
                    <a:cubicBezTo>
                      <a:pt x="99" y="109"/>
                      <a:pt x="104" y="104"/>
                      <a:pt x="109" y="104"/>
                    </a:cubicBezTo>
                    <a:cubicBezTo>
                      <a:pt x="114" y="104"/>
                      <a:pt x="118" y="109"/>
                      <a:pt x="118" y="114"/>
                    </a:cubicBezTo>
                    <a:cubicBezTo>
                      <a:pt x="118" y="119"/>
                      <a:pt x="114" y="123"/>
                      <a:pt x="109" y="123"/>
                    </a:cubicBezTo>
                    <a:close/>
                    <a:moveTo>
                      <a:pt x="40" y="17"/>
                    </a:moveTo>
                    <a:cubicBezTo>
                      <a:pt x="40" y="16"/>
                      <a:pt x="41" y="15"/>
                      <a:pt x="42" y="15"/>
                    </a:cubicBezTo>
                    <a:cubicBezTo>
                      <a:pt x="61" y="15"/>
                      <a:pt x="61" y="15"/>
                      <a:pt x="61" y="15"/>
                    </a:cubicBezTo>
                    <a:cubicBezTo>
                      <a:pt x="76" y="15"/>
                      <a:pt x="76" y="15"/>
                      <a:pt x="76" y="15"/>
                    </a:cubicBezTo>
                    <a:cubicBezTo>
                      <a:pt x="95" y="15"/>
                      <a:pt x="95" y="15"/>
                      <a:pt x="95" y="15"/>
                    </a:cubicBezTo>
                    <a:cubicBezTo>
                      <a:pt x="96" y="15"/>
                      <a:pt x="97" y="16"/>
                      <a:pt x="97" y="17"/>
                    </a:cubicBezTo>
                    <a:cubicBezTo>
                      <a:pt x="97" y="22"/>
                      <a:pt x="97" y="22"/>
                      <a:pt x="97" y="22"/>
                    </a:cubicBezTo>
                    <a:cubicBezTo>
                      <a:pt x="97" y="23"/>
                      <a:pt x="96" y="24"/>
                      <a:pt x="95" y="24"/>
                    </a:cubicBezTo>
                    <a:cubicBezTo>
                      <a:pt x="76" y="24"/>
                      <a:pt x="76" y="24"/>
                      <a:pt x="76" y="24"/>
                    </a:cubicBezTo>
                    <a:cubicBezTo>
                      <a:pt x="61" y="24"/>
                      <a:pt x="61" y="24"/>
                      <a:pt x="61" y="24"/>
                    </a:cubicBezTo>
                    <a:cubicBezTo>
                      <a:pt x="42" y="24"/>
                      <a:pt x="42" y="24"/>
                      <a:pt x="42" y="24"/>
                    </a:cubicBezTo>
                    <a:cubicBezTo>
                      <a:pt x="41" y="24"/>
                      <a:pt x="40" y="23"/>
                      <a:pt x="40" y="22"/>
                    </a:cubicBezTo>
                    <a:cubicBezTo>
                      <a:pt x="40" y="17"/>
                      <a:pt x="40" y="17"/>
                      <a:pt x="40" y="17"/>
                    </a:cubicBezTo>
                    <a:close/>
                    <a:moveTo>
                      <a:pt x="19" y="37"/>
                    </a:moveTo>
                    <a:cubicBezTo>
                      <a:pt x="19" y="34"/>
                      <a:pt x="21" y="33"/>
                      <a:pt x="24" y="33"/>
                    </a:cubicBezTo>
                    <a:cubicBezTo>
                      <a:pt x="113" y="33"/>
                      <a:pt x="113" y="33"/>
                      <a:pt x="113" y="33"/>
                    </a:cubicBezTo>
                    <a:cubicBezTo>
                      <a:pt x="116" y="33"/>
                      <a:pt x="118" y="34"/>
                      <a:pt x="118" y="37"/>
                    </a:cubicBezTo>
                    <a:cubicBezTo>
                      <a:pt x="118" y="92"/>
                      <a:pt x="118" y="92"/>
                      <a:pt x="118" y="92"/>
                    </a:cubicBezTo>
                    <a:cubicBezTo>
                      <a:pt x="118" y="94"/>
                      <a:pt x="116" y="96"/>
                      <a:pt x="113" y="96"/>
                    </a:cubicBezTo>
                    <a:cubicBezTo>
                      <a:pt x="24" y="96"/>
                      <a:pt x="24" y="96"/>
                      <a:pt x="24" y="96"/>
                    </a:cubicBezTo>
                    <a:cubicBezTo>
                      <a:pt x="21" y="96"/>
                      <a:pt x="19" y="94"/>
                      <a:pt x="19" y="92"/>
                    </a:cubicBezTo>
                    <a:cubicBezTo>
                      <a:pt x="19" y="37"/>
                      <a:pt x="19" y="37"/>
                      <a:pt x="19" y="37"/>
                    </a:cubicBezTo>
                    <a:close/>
                    <a:moveTo>
                      <a:pt x="96" y="138"/>
                    </a:moveTo>
                    <a:cubicBezTo>
                      <a:pt x="98" y="140"/>
                      <a:pt x="98" y="140"/>
                      <a:pt x="98" y="140"/>
                    </a:cubicBezTo>
                    <a:cubicBezTo>
                      <a:pt x="39" y="140"/>
                      <a:pt x="39" y="140"/>
                      <a:pt x="39" y="140"/>
                    </a:cubicBezTo>
                    <a:cubicBezTo>
                      <a:pt x="41" y="138"/>
                      <a:pt x="41" y="138"/>
                      <a:pt x="41" y="138"/>
                    </a:cubicBezTo>
                    <a:lnTo>
                      <a:pt x="96" y="138"/>
                    </a:lnTo>
                    <a:close/>
                    <a:moveTo>
                      <a:pt x="53" y="129"/>
                    </a:moveTo>
                    <a:cubicBezTo>
                      <a:pt x="53" y="122"/>
                      <a:pt x="53" y="122"/>
                      <a:pt x="53" y="122"/>
                    </a:cubicBezTo>
                    <a:cubicBezTo>
                      <a:pt x="53" y="120"/>
                      <a:pt x="54" y="119"/>
                      <a:pt x="55" y="119"/>
                    </a:cubicBezTo>
                    <a:cubicBezTo>
                      <a:pt x="81" y="119"/>
                      <a:pt x="81" y="119"/>
                      <a:pt x="81" y="119"/>
                    </a:cubicBezTo>
                    <a:cubicBezTo>
                      <a:pt x="83" y="119"/>
                      <a:pt x="84" y="120"/>
                      <a:pt x="84" y="122"/>
                    </a:cubicBezTo>
                    <a:cubicBezTo>
                      <a:pt x="84" y="129"/>
                      <a:pt x="84" y="129"/>
                      <a:pt x="84" y="129"/>
                    </a:cubicBezTo>
                    <a:cubicBezTo>
                      <a:pt x="84" y="130"/>
                      <a:pt x="83" y="132"/>
                      <a:pt x="81" y="132"/>
                    </a:cubicBezTo>
                    <a:cubicBezTo>
                      <a:pt x="55" y="132"/>
                      <a:pt x="55" y="132"/>
                      <a:pt x="55" y="132"/>
                    </a:cubicBezTo>
                    <a:cubicBezTo>
                      <a:pt x="54" y="132"/>
                      <a:pt x="53" y="130"/>
                      <a:pt x="53" y="129"/>
                    </a:cubicBezTo>
                    <a:close/>
                    <a:moveTo>
                      <a:pt x="28" y="123"/>
                    </a:moveTo>
                    <a:cubicBezTo>
                      <a:pt x="23" y="123"/>
                      <a:pt x="19" y="119"/>
                      <a:pt x="19" y="114"/>
                    </a:cubicBezTo>
                    <a:cubicBezTo>
                      <a:pt x="19" y="109"/>
                      <a:pt x="23" y="104"/>
                      <a:pt x="28" y="104"/>
                    </a:cubicBezTo>
                    <a:cubicBezTo>
                      <a:pt x="33" y="104"/>
                      <a:pt x="37" y="109"/>
                      <a:pt x="37" y="114"/>
                    </a:cubicBezTo>
                    <a:cubicBezTo>
                      <a:pt x="37" y="119"/>
                      <a:pt x="33" y="123"/>
                      <a:pt x="28" y="123"/>
                    </a:cubicBezTo>
                    <a:close/>
                    <a:moveTo>
                      <a:pt x="27" y="151"/>
                    </a:moveTo>
                    <a:cubicBezTo>
                      <a:pt x="35" y="143"/>
                      <a:pt x="35" y="143"/>
                      <a:pt x="35" y="143"/>
                    </a:cubicBezTo>
                    <a:cubicBezTo>
                      <a:pt x="101" y="143"/>
                      <a:pt x="101" y="143"/>
                      <a:pt x="101" y="143"/>
                    </a:cubicBezTo>
                    <a:cubicBezTo>
                      <a:pt x="109" y="151"/>
                      <a:pt x="109" y="151"/>
                      <a:pt x="109" y="151"/>
                    </a:cubicBezTo>
                    <a:lnTo>
                      <a:pt x="27" y="151"/>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nvGrpSpPr>
              <p:cNvPr id="271" name="Group 270"/>
              <p:cNvGrpSpPr/>
              <p:nvPr/>
            </p:nvGrpSpPr>
            <p:grpSpPr>
              <a:xfrm>
                <a:off x="1989024" y="5846675"/>
                <a:ext cx="151154" cy="237374"/>
                <a:chOff x="8290546" y="4109532"/>
                <a:chExt cx="294458" cy="461663"/>
              </a:xfrm>
              <a:solidFill>
                <a:srgbClr val="FFFFFF">
                  <a:lumMod val="75000"/>
                </a:srgbClr>
              </a:solidFill>
            </p:grpSpPr>
            <p:sp>
              <p:nvSpPr>
                <p:cNvPr id="295" name="Freeform 117"/>
                <p:cNvSpPr>
                  <a:spLocks/>
                </p:cNvSpPr>
                <p:nvPr/>
              </p:nvSpPr>
              <p:spPr bwMode="auto">
                <a:xfrm>
                  <a:off x="8347515" y="4211630"/>
                  <a:ext cx="180523" cy="301856"/>
                </a:xfrm>
                <a:custGeom>
                  <a:avLst/>
                  <a:gdLst>
                    <a:gd name="T0" fmla="*/ 27 w 46"/>
                    <a:gd name="T1" fmla="*/ 34 h 77"/>
                    <a:gd name="T2" fmla="*/ 27 w 46"/>
                    <a:gd name="T3" fmla="*/ 0 h 77"/>
                    <a:gd name="T4" fmla="*/ 18 w 46"/>
                    <a:gd name="T5" fmla="*/ 0 h 77"/>
                    <a:gd name="T6" fmla="*/ 18 w 46"/>
                    <a:gd name="T7" fmla="*/ 34 h 77"/>
                    <a:gd name="T8" fmla="*/ 0 w 46"/>
                    <a:gd name="T9" fmla="*/ 56 h 77"/>
                    <a:gd name="T10" fmla="*/ 23 w 46"/>
                    <a:gd name="T11" fmla="*/ 77 h 77"/>
                    <a:gd name="T12" fmla="*/ 46 w 46"/>
                    <a:gd name="T13" fmla="*/ 56 h 77"/>
                    <a:gd name="T14" fmla="*/ 27 w 46"/>
                    <a:gd name="T15" fmla="*/ 34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7">
                      <a:moveTo>
                        <a:pt x="27" y="34"/>
                      </a:moveTo>
                      <a:cubicBezTo>
                        <a:pt x="27" y="0"/>
                        <a:pt x="27" y="0"/>
                        <a:pt x="27" y="0"/>
                      </a:cubicBezTo>
                      <a:cubicBezTo>
                        <a:pt x="18" y="0"/>
                        <a:pt x="18" y="0"/>
                        <a:pt x="18" y="0"/>
                      </a:cubicBezTo>
                      <a:cubicBezTo>
                        <a:pt x="18" y="34"/>
                        <a:pt x="18" y="34"/>
                        <a:pt x="18" y="34"/>
                      </a:cubicBezTo>
                      <a:cubicBezTo>
                        <a:pt x="8" y="36"/>
                        <a:pt x="0" y="45"/>
                        <a:pt x="0" y="56"/>
                      </a:cubicBezTo>
                      <a:cubicBezTo>
                        <a:pt x="0" y="68"/>
                        <a:pt x="10" y="77"/>
                        <a:pt x="23" y="77"/>
                      </a:cubicBezTo>
                      <a:cubicBezTo>
                        <a:pt x="35" y="77"/>
                        <a:pt x="46" y="68"/>
                        <a:pt x="46" y="56"/>
                      </a:cubicBezTo>
                      <a:cubicBezTo>
                        <a:pt x="46" y="45"/>
                        <a:pt x="38" y="36"/>
                        <a:pt x="27" y="34"/>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6" name="Freeform 118"/>
                <p:cNvSpPr>
                  <a:spLocks noEditPoints="1"/>
                </p:cNvSpPr>
                <p:nvPr/>
              </p:nvSpPr>
              <p:spPr bwMode="auto">
                <a:xfrm>
                  <a:off x="8290546" y="4109532"/>
                  <a:ext cx="294458" cy="461663"/>
                </a:xfrm>
                <a:custGeom>
                  <a:avLst/>
                  <a:gdLst>
                    <a:gd name="T0" fmla="*/ 56 w 75"/>
                    <a:gd name="T1" fmla="*/ 51 h 118"/>
                    <a:gd name="T2" fmla="*/ 56 w 75"/>
                    <a:gd name="T3" fmla="*/ 44 h 118"/>
                    <a:gd name="T4" fmla="*/ 62 w 75"/>
                    <a:gd name="T5" fmla="*/ 44 h 118"/>
                    <a:gd name="T6" fmla="*/ 62 w 75"/>
                    <a:gd name="T7" fmla="*/ 38 h 118"/>
                    <a:gd name="T8" fmla="*/ 56 w 75"/>
                    <a:gd name="T9" fmla="*/ 38 h 118"/>
                    <a:gd name="T10" fmla="*/ 56 w 75"/>
                    <a:gd name="T11" fmla="*/ 29 h 118"/>
                    <a:gd name="T12" fmla="*/ 62 w 75"/>
                    <a:gd name="T13" fmla="*/ 29 h 118"/>
                    <a:gd name="T14" fmla="*/ 62 w 75"/>
                    <a:gd name="T15" fmla="*/ 23 h 118"/>
                    <a:gd name="T16" fmla="*/ 56 w 75"/>
                    <a:gd name="T17" fmla="*/ 23 h 118"/>
                    <a:gd name="T18" fmla="*/ 56 w 75"/>
                    <a:gd name="T19" fmla="*/ 17 h 118"/>
                    <a:gd name="T20" fmla="*/ 38 w 75"/>
                    <a:gd name="T21" fmla="*/ 0 h 118"/>
                    <a:gd name="T22" fmla="*/ 20 w 75"/>
                    <a:gd name="T23" fmla="*/ 17 h 118"/>
                    <a:gd name="T24" fmla="*/ 20 w 75"/>
                    <a:gd name="T25" fmla="*/ 51 h 118"/>
                    <a:gd name="T26" fmla="*/ 0 w 75"/>
                    <a:gd name="T27" fmla="*/ 83 h 118"/>
                    <a:gd name="T28" fmla="*/ 38 w 75"/>
                    <a:gd name="T29" fmla="*/ 118 h 118"/>
                    <a:gd name="T30" fmla="*/ 75 w 75"/>
                    <a:gd name="T31" fmla="*/ 83 h 118"/>
                    <a:gd name="T32" fmla="*/ 56 w 75"/>
                    <a:gd name="T33" fmla="*/ 51 h 118"/>
                    <a:gd name="T34" fmla="*/ 38 w 75"/>
                    <a:gd name="T35" fmla="*/ 109 h 118"/>
                    <a:gd name="T36" fmla="*/ 9 w 75"/>
                    <a:gd name="T37" fmla="*/ 83 h 118"/>
                    <a:gd name="T38" fmla="*/ 26 w 75"/>
                    <a:gd name="T39" fmla="*/ 58 h 118"/>
                    <a:gd name="T40" fmla="*/ 29 w 75"/>
                    <a:gd name="T41" fmla="*/ 57 h 118"/>
                    <a:gd name="T42" fmla="*/ 29 w 75"/>
                    <a:gd name="T43" fmla="*/ 17 h 118"/>
                    <a:gd name="T44" fmla="*/ 38 w 75"/>
                    <a:gd name="T45" fmla="*/ 9 h 118"/>
                    <a:gd name="T46" fmla="*/ 46 w 75"/>
                    <a:gd name="T47" fmla="*/ 17 h 118"/>
                    <a:gd name="T48" fmla="*/ 46 w 75"/>
                    <a:gd name="T49" fmla="*/ 57 h 118"/>
                    <a:gd name="T50" fmla="*/ 50 w 75"/>
                    <a:gd name="T51" fmla="*/ 58 h 118"/>
                    <a:gd name="T52" fmla="*/ 66 w 75"/>
                    <a:gd name="T53" fmla="*/ 83 h 118"/>
                    <a:gd name="T54" fmla="*/ 38 w 75"/>
                    <a:gd name="T55"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118">
                      <a:moveTo>
                        <a:pt x="56" y="51"/>
                      </a:moveTo>
                      <a:cubicBezTo>
                        <a:pt x="56" y="44"/>
                        <a:pt x="56" y="44"/>
                        <a:pt x="56" y="44"/>
                      </a:cubicBezTo>
                      <a:cubicBezTo>
                        <a:pt x="62" y="44"/>
                        <a:pt x="62" y="44"/>
                        <a:pt x="62" y="44"/>
                      </a:cubicBezTo>
                      <a:cubicBezTo>
                        <a:pt x="62" y="38"/>
                        <a:pt x="62" y="38"/>
                        <a:pt x="62" y="38"/>
                      </a:cubicBezTo>
                      <a:cubicBezTo>
                        <a:pt x="56" y="38"/>
                        <a:pt x="56" y="38"/>
                        <a:pt x="56" y="38"/>
                      </a:cubicBezTo>
                      <a:cubicBezTo>
                        <a:pt x="56" y="29"/>
                        <a:pt x="56" y="29"/>
                        <a:pt x="56" y="29"/>
                      </a:cubicBezTo>
                      <a:cubicBezTo>
                        <a:pt x="62" y="29"/>
                        <a:pt x="62" y="29"/>
                        <a:pt x="62" y="29"/>
                      </a:cubicBezTo>
                      <a:cubicBezTo>
                        <a:pt x="62" y="23"/>
                        <a:pt x="62" y="23"/>
                        <a:pt x="62" y="23"/>
                      </a:cubicBezTo>
                      <a:cubicBezTo>
                        <a:pt x="56" y="23"/>
                        <a:pt x="56" y="23"/>
                        <a:pt x="56" y="23"/>
                      </a:cubicBezTo>
                      <a:cubicBezTo>
                        <a:pt x="56" y="17"/>
                        <a:pt x="56" y="17"/>
                        <a:pt x="56" y="17"/>
                      </a:cubicBezTo>
                      <a:cubicBezTo>
                        <a:pt x="56" y="8"/>
                        <a:pt x="48" y="0"/>
                        <a:pt x="38" y="0"/>
                      </a:cubicBezTo>
                      <a:cubicBezTo>
                        <a:pt x="28" y="0"/>
                        <a:pt x="20" y="8"/>
                        <a:pt x="20" y="17"/>
                      </a:cubicBezTo>
                      <a:cubicBezTo>
                        <a:pt x="20" y="51"/>
                        <a:pt x="20" y="51"/>
                        <a:pt x="20" y="51"/>
                      </a:cubicBezTo>
                      <a:cubicBezTo>
                        <a:pt x="7" y="57"/>
                        <a:pt x="0" y="69"/>
                        <a:pt x="0" y="83"/>
                      </a:cubicBezTo>
                      <a:cubicBezTo>
                        <a:pt x="0" y="102"/>
                        <a:pt x="17" y="118"/>
                        <a:pt x="38" y="118"/>
                      </a:cubicBezTo>
                      <a:cubicBezTo>
                        <a:pt x="58" y="118"/>
                        <a:pt x="75" y="102"/>
                        <a:pt x="75" y="83"/>
                      </a:cubicBezTo>
                      <a:cubicBezTo>
                        <a:pt x="75" y="69"/>
                        <a:pt x="68" y="57"/>
                        <a:pt x="56" y="51"/>
                      </a:cubicBezTo>
                      <a:close/>
                      <a:moveTo>
                        <a:pt x="38" y="109"/>
                      </a:moveTo>
                      <a:cubicBezTo>
                        <a:pt x="22" y="109"/>
                        <a:pt x="9" y="97"/>
                        <a:pt x="9" y="83"/>
                      </a:cubicBezTo>
                      <a:cubicBezTo>
                        <a:pt x="9" y="72"/>
                        <a:pt x="16" y="62"/>
                        <a:pt x="26" y="58"/>
                      </a:cubicBezTo>
                      <a:cubicBezTo>
                        <a:pt x="29" y="57"/>
                        <a:pt x="29" y="57"/>
                        <a:pt x="29" y="57"/>
                      </a:cubicBezTo>
                      <a:cubicBezTo>
                        <a:pt x="29" y="17"/>
                        <a:pt x="29" y="17"/>
                        <a:pt x="29" y="17"/>
                      </a:cubicBezTo>
                      <a:cubicBezTo>
                        <a:pt x="29" y="12"/>
                        <a:pt x="33" y="9"/>
                        <a:pt x="38" y="9"/>
                      </a:cubicBezTo>
                      <a:cubicBezTo>
                        <a:pt x="42" y="9"/>
                        <a:pt x="46" y="12"/>
                        <a:pt x="46" y="17"/>
                      </a:cubicBezTo>
                      <a:cubicBezTo>
                        <a:pt x="46" y="57"/>
                        <a:pt x="46" y="57"/>
                        <a:pt x="46" y="57"/>
                      </a:cubicBezTo>
                      <a:cubicBezTo>
                        <a:pt x="50" y="58"/>
                        <a:pt x="50" y="58"/>
                        <a:pt x="50" y="58"/>
                      </a:cubicBezTo>
                      <a:cubicBezTo>
                        <a:pt x="60" y="62"/>
                        <a:pt x="66" y="72"/>
                        <a:pt x="66" y="83"/>
                      </a:cubicBezTo>
                      <a:cubicBezTo>
                        <a:pt x="66" y="97"/>
                        <a:pt x="53" y="109"/>
                        <a:pt x="38" y="109"/>
                      </a:cubicBez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sp>
            <p:nvSpPr>
              <p:cNvPr id="272" name="Freeform 271"/>
              <p:cNvSpPr/>
              <p:nvPr/>
            </p:nvSpPr>
            <p:spPr bwMode="auto">
              <a:xfrm rot="2700000">
                <a:off x="531958" y="5671635"/>
                <a:ext cx="282091" cy="395844"/>
              </a:xfrm>
              <a:custGeom>
                <a:avLst/>
                <a:gdLst>
                  <a:gd name="connsiteX0" fmla="*/ 219849 w 2329245"/>
                  <a:gd name="connsiteY0" fmla="*/ 3078205 h 3273880"/>
                  <a:gd name="connsiteX1" fmla="*/ 2133570 w 2329245"/>
                  <a:gd name="connsiteY1" fmla="*/ 1164484 h 3273880"/>
                  <a:gd name="connsiteX2" fmla="*/ 2329245 w 2329245"/>
                  <a:gd name="connsiteY2" fmla="*/ 1360159 h 3273880"/>
                  <a:gd name="connsiteX3" fmla="*/ 415524 w 2329245"/>
                  <a:gd name="connsiteY3" fmla="*/ 3273880 h 3273880"/>
                  <a:gd name="connsiteX4" fmla="*/ 967445 w 2329245"/>
                  <a:gd name="connsiteY4" fmla="*/ 0 h 3273880"/>
                  <a:gd name="connsiteX5" fmla="*/ 1243892 w 2329245"/>
                  <a:gd name="connsiteY5" fmla="*/ 361507 h 3273880"/>
                  <a:gd name="connsiteX6" fmla="*/ 1115363 w 2329245"/>
                  <a:gd name="connsiteY6" fmla="*/ 361507 h 3273880"/>
                  <a:gd name="connsiteX7" fmla="*/ 1115363 w 2329245"/>
                  <a:gd name="connsiteY7" fmla="*/ 1687691 h 3273880"/>
                  <a:gd name="connsiteX8" fmla="*/ 1109292 w 2329245"/>
                  <a:gd name="connsiteY8" fmla="*/ 1687691 h 3273880"/>
                  <a:gd name="connsiteX9" fmla="*/ 1109292 w 2329245"/>
                  <a:gd name="connsiteY9" fmla="*/ 1693762 h 3273880"/>
                  <a:gd name="connsiteX10" fmla="*/ 780721 w 2329245"/>
                  <a:gd name="connsiteY10" fmla="*/ 1693761 h 3273880"/>
                  <a:gd name="connsiteX11" fmla="*/ 780721 w 2329245"/>
                  <a:gd name="connsiteY11" fmla="*/ 1694580 h 3273880"/>
                  <a:gd name="connsiteX12" fmla="*/ 288759 w 2329245"/>
                  <a:gd name="connsiteY12" fmla="*/ 1694580 h 3273880"/>
                  <a:gd name="connsiteX13" fmla="*/ 288758 w 2329245"/>
                  <a:gd name="connsiteY13" fmla="*/ 2789748 h 3273880"/>
                  <a:gd name="connsiteX14" fmla="*/ 290625 w 2329245"/>
                  <a:gd name="connsiteY14" fmla="*/ 2799340 h 3273880"/>
                  <a:gd name="connsiteX15" fmla="*/ 288758 w 2329245"/>
                  <a:gd name="connsiteY15" fmla="*/ 2808933 h 3273880"/>
                  <a:gd name="connsiteX16" fmla="*/ 288758 w 2329245"/>
                  <a:gd name="connsiteY16" fmla="*/ 2819588 h 3273880"/>
                  <a:gd name="connsiteX17" fmla="*/ 286685 w 2329245"/>
                  <a:gd name="connsiteY17" fmla="*/ 2819588 h 3273880"/>
                  <a:gd name="connsiteX18" fmla="*/ 280074 w 2329245"/>
                  <a:gd name="connsiteY18" fmla="*/ 2853563 h 3273880"/>
                  <a:gd name="connsiteX19" fmla="*/ 248420 w 2329245"/>
                  <a:gd name="connsiteY19" fmla="*/ 2901230 h 3273880"/>
                  <a:gd name="connsiteX20" fmla="*/ 44641 w 2329245"/>
                  <a:gd name="connsiteY20" fmla="*/ 2901230 h 3273880"/>
                  <a:gd name="connsiteX21" fmla="*/ 12987 w 2329245"/>
                  <a:gd name="connsiteY21" fmla="*/ 2853563 h 3273880"/>
                  <a:gd name="connsiteX22" fmla="*/ 6376 w 2329245"/>
                  <a:gd name="connsiteY22" fmla="*/ 2819588 h 3273880"/>
                  <a:gd name="connsiteX23" fmla="*/ 1 w 2329245"/>
                  <a:gd name="connsiteY23" fmla="*/ 2819588 h 3273880"/>
                  <a:gd name="connsiteX24" fmla="*/ 0 w 2329245"/>
                  <a:gd name="connsiteY24" fmla="*/ 1411893 h 3273880"/>
                  <a:gd name="connsiteX25" fmla="*/ 6072 w 2329245"/>
                  <a:gd name="connsiteY25" fmla="*/ 1411892 h 3273880"/>
                  <a:gd name="connsiteX26" fmla="*/ 6071 w 2329245"/>
                  <a:gd name="connsiteY26" fmla="*/ 1405822 h 3273880"/>
                  <a:gd name="connsiteX27" fmla="*/ 334645 w 2329245"/>
                  <a:gd name="connsiteY27" fmla="*/ 1405822 h 3273880"/>
                  <a:gd name="connsiteX28" fmla="*/ 334644 w 2329245"/>
                  <a:gd name="connsiteY28" fmla="*/ 1405003 h 3273880"/>
                  <a:gd name="connsiteX29" fmla="*/ 826605 w 2329245"/>
                  <a:gd name="connsiteY29" fmla="*/ 1405005 h 3273880"/>
                  <a:gd name="connsiteX30" fmla="*/ 826605 w 2329245"/>
                  <a:gd name="connsiteY30" fmla="*/ 361507 h 3273880"/>
                  <a:gd name="connsiteX31" fmla="*/ 690998 w 2329245"/>
                  <a:gd name="connsiteY31" fmla="*/ 361507 h 327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9245" h="3273880">
                    <a:moveTo>
                      <a:pt x="219849" y="3078205"/>
                    </a:moveTo>
                    <a:lnTo>
                      <a:pt x="2133570" y="1164484"/>
                    </a:lnTo>
                    <a:lnTo>
                      <a:pt x="2329245" y="1360159"/>
                    </a:lnTo>
                    <a:lnTo>
                      <a:pt x="415524" y="3273880"/>
                    </a:lnTo>
                    <a:close/>
                    <a:moveTo>
                      <a:pt x="967445" y="0"/>
                    </a:moveTo>
                    <a:lnTo>
                      <a:pt x="1243892" y="361507"/>
                    </a:lnTo>
                    <a:lnTo>
                      <a:pt x="1115363" y="361507"/>
                    </a:lnTo>
                    <a:lnTo>
                      <a:pt x="1115363" y="1687691"/>
                    </a:lnTo>
                    <a:lnTo>
                      <a:pt x="1109292" y="1687691"/>
                    </a:lnTo>
                    <a:lnTo>
                      <a:pt x="1109292" y="1693762"/>
                    </a:lnTo>
                    <a:lnTo>
                      <a:pt x="780721" y="1693761"/>
                    </a:lnTo>
                    <a:lnTo>
                      <a:pt x="780721" y="1694580"/>
                    </a:lnTo>
                    <a:lnTo>
                      <a:pt x="288759" y="1694580"/>
                    </a:lnTo>
                    <a:lnTo>
                      <a:pt x="288758" y="2789748"/>
                    </a:lnTo>
                    <a:lnTo>
                      <a:pt x="290625" y="2799340"/>
                    </a:lnTo>
                    <a:lnTo>
                      <a:pt x="288758" y="2808933"/>
                    </a:lnTo>
                    <a:lnTo>
                      <a:pt x="288758" y="2819588"/>
                    </a:lnTo>
                    <a:lnTo>
                      <a:pt x="286685" y="2819588"/>
                    </a:lnTo>
                    <a:lnTo>
                      <a:pt x="280074" y="2853563"/>
                    </a:lnTo>
                    <a:cubicBezTo>
                      <a:pt x="273040" y="2870909"/>
                      <a:pt x="262489" y="2887162"/>
                      <a:pt x="248420" y="2901230"/>
                    </a:cubicBezTo>
                    <a:cubicBezTo>
                      <a:pt x="192148" y="2957502"/>
                      <a:pt x="100913" y="2957502"/>
                      <a:pt x="44641" y="2901230"/>
                    </a:cubicBezTo>
                    <a:cubicBezTo>
                      <a:pt x="30572" y="2887162"/>
                      <a:pt x="20021" y="2870909"/>
                      <a:pt x="12987" y="2853563"/>
                    </a:cubicBezTo>
                    <a:lnTo>
                      <a:pt x="6376" y="2819588"/>
                    </a:lnTo>
                    <a:lnTo>
                      <a:pt x="1" y="2819588"/>
                    </a:lnTo>
                    <a:lnTo>
                      <a:pt x="0" y="1411893"/>
                    </a:lnTo>
                    <a:lnTo>
                      <a:pt x="6072" y="1411892"/>
                    </a:lnTo>
                    <a:lnTo>
                      <a:pt x="6071" y="1405822"/>
                    </a:lnTo>
                    <a:lnTo>
                      <a:pt x="334645" y="1405822"/>
                    </a:lnTo>
                    <a:lnTo>
                      <a:pt x="334644" y="1405003"/>
                    </a:lnTo>
                    <a:lnTo>
                      <a:pt x="826605" y="1405005"/>
                    </a:lnTo>
                    <a:lnTo>
                      <a:pt x="826605" y="361507"/>
                    </a:lnTo>
                    <a:lnTo>
                      <a:pt x="690998" y="361507"/>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73" name="Freeform 17"/>
              <p:cNvSpPr>
                <a:spLocks noChangeAspect="1" noEditPoints="1"/>
              </p:cNvSpPr>
              <p:nvPr/>
            </p:nvSpPr>
            <p:spPr bwMode="black">
              <a:xfrm>
                <a:off x="-336506" y="4996987"/>
                <a:ext cx="217325" cy="217933"/>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a:gradFill>
                    <a:gsLst>
                      <a:gs pos="0">
                        <a:srgbClr val="FFFFFF"/>
                      </a:gs>
                      <a:gs pos="100000">
                        <a:srgbClr val="FFFFFF"/>
                      </a:gs>
                    </a:gsLst>
                    <a:lin ang="5400000" scaled="0"/>
                  </a:gradFill>
                  <a:ea typeface="Segoe UI" pitchFamily="34" charset="0"/>
                  <a:cs typeface="Segoe UI" pitchFamily="34" charset="0"/>
                </a:endParaRPr>
              </a:p>
            </p:txBody>
          </p:sp>
          <p:sp>
            <p:nvSpPr>
              <p:cNvPr id="274" name="Freeform 273"/>
              <p:cNvSpPr>
                <a:spLocks noChangeAspect="1"/>
              </p:cNvSpPr>
              <p:nvPr/>
            </p:nvSpPr>
            <p:spPr bwMode="auto">
              <a:xfrm>
                <a:off x="1078859" y="5286602"/>
                <a:ext cx="204542" cy="221740"/>
              </a:xfrm>
              <a:custGeom>
                <a:avLst/>
                <a:gdLst>
                  <a:gd name="connsiteX0" fmla="*/ 301040 w 2755232"/>
                  <a:gd name="connsiteY0" fmla="*/ 1098648 h 2982001"/>
                  <a:gd name="connsiteX1" fmla="*/ 301040 w 2755232"/>
                  <a:gd name="connsiteY1" fmla="*/ 2313272 h 2982001"/>
                  <a:gd name="connsiteX2" fmla="*/ 657942 w 2755232"/>
                  <a:gd name="connsiteY2" fmla="*/ 2670174 h 2982001"/>
                  <a:gd name="connsiteX3" fmla="*/ 2085508 w 2755232"/>
                  <a:gd name="connsiteY3" fmla="*/ 2670174 h 2982001"/>
                  <a:gd name="connsiteX4" fmla="*/ 2442410 w 2755232"/>
                  <a:gd name="connsiteY4" fmla="*/ 2313272 h 2982001"/>
                  <a:gd name="connsiteX5" fmla="*/ 2442410 w 2755232"/>
                  <a:gd name="connsiteY5" fmla="*/ 1098648 h 2982001"/>
                  <a:gd name="connsiteX6" fmla="*/ 657942 w 2755232"/>
                  <a:gd name="connsiteY6" fmla="*/ 312869 h 2982001"/>
                  <a:gd name="connsiteX7" fmla="*/ 301040 w 2755232"/>
                  <a:gd name="connsiteY7" fmla="*/ 669771 h 2982001"/>
                  <a:gd name="connsiteX8" fmla="*/ 301040 w 2755232"/>
                  <a:gd name="connsiteY8" fmla="*/ 735012 h 2982001"/>
                  <a:gd name="connsiteX9" fmla="*/ 2442410 w 2755232"/>
                  <a:gd name="connsiteY9" fmla="*/ 735012 h 2982001"/>
                  <a:gd name="connsiteX10" fmla="*/ 2442410 w 2755232"/>
                  <a:gd name="connsiteY10" fmla="*/ 669771 h 2982001"/>
                  <a:gd name="connsiteX11" fmla="*/ 2085508 w 2755232"/>
                  <a:gd name="connsiteY11" fmla="*/ 312869 h 2982001"/>
                  <a:gd name="connsiteX12" fmla="*/ 459215 w 2755232"/>
                  <a:gd name="connsiteY12" fmla="*/ 0 h 2982001"/>
                  <a:gd name="connsiteX13" fmla="*/ 2296017 w 2755232"/>
                  <a:gd name="connsiteY13" fmla="*/ 0 h 2982001"/>
                  <a:gd name="connsiteX14" fmla="*/ 2755232 w 2755232"/>
                  <a:gd name="connsiteY14" fmla="*/ 459215 h 2982001"/>
                  <a:gd name="connsiteX15" fmla="*/ 2755232 w 2755232"/>
                  <a:gd name="connsiteY15" fmla="*/ 2522786 h 2982001"/>
                  <a:gd name="connsiteX16" fmla="*/ 2296017 w 2755232"/>
                  <a:gd name="connsiteY16" fmla="*/ 2982001 h 2982001"/>
                  <a:gd name="connsiteX17" fmla="*/ 459215 w 2755232"/>
                  <a:gd name="connsiteY17" fmla="*/ 2982001 h 2982001"/>
                  <a:gd name="connsiteX18" fmla="*/ 0 w 2755232"/>
                  <a:gd name="connsiteY18" fmla="*/ 2522786 h 2982001"/>
                  <a:gd name="connsiteX19" fmla="*/ 0 w 2755232"/>
                  <a:gd name="connsiteY19" fmla="*/ 459215 h 2982001"/>
                  <a:gd name="connsiteX20" fmla="*/ 459215 w 2755232"/>
                  <a:gd name="connsiteY20" fmla="*/ 0 h 29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5232" h="2982001">
                    <a:moveTo>
                      <a:pt x="301040" y="1098648"/>
                    </a:moveTo>
                    <a:lnTo>
                      <a:pt x="301040" y="2313272"/>
                    </a:lnTo>
                    <a:cubicBezTo>
                      <a:pt x="301040" y="2510384"/>
                      <a:pt x="460830" y="2670174"/>
                      <a:pt x="657942" y="2670174"/>
                    </a:cubicBezTo>
                    <a:lnTo>
                      <a:pt x="2085508" y="2670174"/>
                    </a:lnTo>
                    <a:cubicBezTo>
                      <a:pt x="2282620" y="2670174"/>
                      <a:pt x="2442410" y="2510384"/>
                      <a:pt x="2442410" y="2313272"/>
                    </a:cubicBezTo>
                    <a:lnTo>
                      <a:pt x="2442410" y="1098648"/>
                    </a:lnTo>
                    <a:close/>
                    <a:moveTo>
                      <a:pt x="657942" y="312869"/>
                    </a:moveTo>
                    <a:cubicBezTo>
                      <a:pt x="460830" y="312869"/>
                      <a:pt x="301040" y="472659"/>
                      <a:pt x="301040" y="669771"/>
                    </a:cubicBezTo>
                    <a:lnTo>
                      <a:pt x="301040" y="735012"/>
                    </a:lnTo>
                    <a:lnTo>
                      <a:pt x="2442410" y="735012"/>
                    </a:lnTo>
                    <a:lnTo>
                      <a:pt x="2442410" y="669771"/>
                    </a:lnTo>
                    <a:cubicBezTo>
                      <a:pt x="2442410" y="472659"/>
                      <a:pt x="2282620" y="312869"/>
                      <a:pt x="2085508" y="312869"/>
                    </a:cubicBezTo>
                    <a:close/>
                    <a:moveTo>
                      <a:pt x="459215" y="0"/>
                    </a:moveTo>
                    <a:lnTo>
                      <a:pt x="2296017" y="0"/>
                    </a:lnTo>
                    <a:cubicBezTo>
                      <a:pt x="2549634" y="0"/>
                      <a:pt x="2755232" y="205598"/>
                      <a:pt x="2755232" y="459215"/>
                    </a:cubicBezTo>
                    <a:lnTo>
                      <a:pt x="2755232" y="2522786"/>
                    </a:lnTo>
                    <a:cubicBezTo>
                      <a:pt x="2755232" y="2776403"/>
                      <a:pt x="2549634" y="2982001"/>
                      <a:pt x="2296017" y="2982001"/>
                    </a:cubicBezTo>
                    <a:lnTo>
                      <a:pt x="459215" y="2982001"/>
                    </a:lnTo>
                    <a:cubicBezTo>
                      <a:pt x="205598" y="2982001"/>
                      <a:pt x="0" y="2776403"/>
                      <a:pt x="0" y="2522786"/>
                    </a:cubicBezTo>
                    <a:lnTo>
                      <a:pt x="0" y="459215"/>
                    </a:lnTo>
                    <a:cubicBezTo>
                      <a:pt x="0" y="205598"/>
                      <a:pt x="205598" y="0"/>
                      <a:pt x="459215" y="0"/>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75" name="Freeform 27"/>
              <p:cNvSpPr>
                <a:spLocks noChangeAspect="1" noEditPoints="1"/>
              </p:cNvSpPr>
              <p:nvPr/>
            </p:nvSpPr>
            <p:spPr bwMode="auto">
              <a:xfrm>
                <a:off x="960440" y="6156261"/>
                <a:ext cx="221356" cy="221720"/>
              </a:xfrm>
              <a:custGeom>
                <a:avLst/>
                <a:gdLst>
                  <a:gd name="T0" fmla="*/ 624 w 749"/>
                  <a:gd name="T1" fmla="*/ 0 h 749"/>
                  <a:gd name="T2" fmla="*/ 125 w 749"/>
                  <a:gd name="T3" fmla="*/ 0 h 749"/>
                  <a:gd name="T4" fmla="*/ 0 w 749"/>
                  <a:gd name="T5" fmla="*/ 124 h 749"/>
                  <a:gd name="T6" fmla="*/ 0 w 749"/>
                  <a:gd name="T7" fmla="*/ 624 h 749"/>
                  <a:gd name="T8" fmla="*/ 125 w 749"/>
                  <a:gd name="T9" fmla="*/ 749 h 749"/>
                  <a:gd name="T10" fmla="*/ 624 w 749"/>
                  <a:gd name="T11" fmla="*/ 749 h 749"/>
                  <a:gd name="T12" fmla="*/ 749 w 749"/>
                  <a:gd name="T13" fmla="*/ 624 h 749"/>
                  <a:gd name="T14" fmla="*/ 749 w 749"/>
                  <a:gd name="T15" fmla="*/ 124 h 749"/>
                  <a:gd name="T16" fmla="*/ 624 w 749"/>
                  <a:gd name="T17" fmla="*/ 0 h 749"/>
                  <a:gd name="T18" fmla="*/ 597 w 749"/>
                  <a:gd name="T19" fmla="*/ 260 h 749"/>
                  <a:gd name="T20" fmla="*/ 597 w 749"/>
                  <a:gd name="T21" fmla="*/ 275 h 749"/>
                  <a:gd name="T22" fmla="*/ 270 w 749"/>
                  <a:gd name="T23" fmla="*/ 601 h 749"/>
                  <a:gd name="T24" fmla="*/ 94 w 749"/>
                  <a:gd name="T25" fmla="*/ 550 h 749"/>
                  <a:gd name="T26" fmla="*/ 122 w 749"/>
                  <a:gd name="T27" fmla="*/ 552 h 749"/>
                  <a:gd name="T28" fmla="*/ 264 w 749"/>
                  <a:gd name="T29" fmla="*/ 503 h 749"/>
                  <a:gd name="T30" fmla="*/ 157 w 749"/>
                  <a:gd name="T31" fmla="*/ 423 h 749"/>
                  <a:gd name="T32" fmla="*/ 179 w 749"/>
                  <a:gd name="T33" fmla="*/ 425 h 749"/>
                  <a:gd name="T34" fmla="*/ 209 w 749"/>
                  <a:gd name="T35" fmla="*/ 421 h 749"/>
                  <a:gd name="T36" fmla="*/ 117 w 749"/>
                  <a:gd name="T37" fmla="*/ 308 h 749"/>
                  <a:gd name="T38" fmla="*/ 117 w 749"/>
                  <a:gd name="T39" fmla="*/ 307 h 749"/>
                  <a:gd name="T40" fmla="*/ 169 w 749"/>
                  <a:gd name="T41" fmla="*/ 321 h 749"/>
                  <a:gd name="T42" fmla="*/ 118 w 749"/>
                  <a:gd name="T43" fmla="*/ 226 h 749"/>
                  <a:gd name="T44" fmla="*/ 133 w 749"/>
                  <a:gd name="T45" fmla="*/ 168 h 749"/>
                  <a:gd name="T46" fmla="*/ 370 w 749"/>
                  <a:gd name="T47" fmla="*/ 288 h 749"/>
                  <a:gd name="T48" fmla="*/ 367 w 749"/>
                  <a:gd name="T49" fmla="*/ 262 h 749"/>
                  <a:gd name="T50" fmla="*/ 482 w 749"/>
                  <a:gd name="T51" fmla="*/ 147 h 749"/>
                  <a:gd name="T52" fmla="*/ 566 w 749"/>
                  <a:gd name="T53" fmla="*/ 183 h 749"/>
                  <a:gd name="T54" fmla="*/ 639 w 749"/>
                  <a:gd name="T55" fmla="*/ 155 h 749"/>
                  <a:gd name="T56" fmla="*/ 588 w 749"/>
                  <a:gd name="T57" fmla="*/ 219 h 749"/>
                  <a:gd name="T58" fmla="*/ 654 w 749"/>
                  <a:gd name="T59" fmla="*/ 201 h 749"/>
                  <a:gd name="T60" fmla="*/ 597 w 749"/>
                  <a:gd name="T61" fmla="*/ 26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9" h="749">
                    <a:moveTo>
                      <a:pt x="624" y="0"/>
                    </a:moveTo>
                    <a:cubicBezTo>
                      <a:pt x="125" y="0"/>
                      <a:pt x="125" y="0"/>
                      <a:pt x="125" y="0"/>
                    </a:cubicBezTo>
                    <a:cubicBezTo>
                      <a:pt x="56" y="0"/>
                      <a:pt x="0" y="55"/>
                      <a:pt x="0" y="124"/>
                    </a:cubicBezTo>
                    <a:cubicBezTo>
                      <a:pt x="0" y="624"/>
                      <a:pt x="0" y="624"/>
                      <a:pt x="0" y="624"/>
                    </a:cubicBezTo>
                    <a:cubicBezTo>
                      <a:pt x="0" y="693"/>
                      <a:pt x="56" y="749"/>
                      <a:pt x="125" y="749"/>
                    </a:cubicBezTo>
                    <a:cubicBezTo>
                      <a:pt x="624" y="749"/>
                      <a:pt x="624" y="749"/>
                      <a:pt x="624" y="749"/>
                    </a:cubicBezTo>
                    <a:cubicBezTo>
                      <a:pt x="693" y="749"/>
                      <a:pt x="749" y="693"/>
                      <a:pt x="749" y="624"/>
                    </a:cubicBezTo>
                    <a:cubicBezTo>
                      <a:pt x="749" y="124"/>
                      <a:pt x="749" y="124"/>
                      <a:pt x="749" y="124"/>
                    </a:cubicBezTo>
                    <a:cubicBezTo>
                      <a:pt x="749" y="55"/>
                      <a:pt x="693" y="0"/>
                      <a:pt x="624" y="0"/>
                    </a:cubicBezTo>
                    <a:close/>
                    <a:moveTo>
                      <a:pt x="597" y="260"/>
                    </a:moveTo>
                    <a:cubicBezTo>
                      <a:pt x="597" y="265"/>
                      <a:pt x="597" y="270"/>
                      <a:pt x="597" y="275"/>
                    </a:cubicBezTo>
                    <a:cubicBezTo>
                      <a:pt x="597" y="426"/>
                      <a:pt x="482" y="601"/>
                      <a:pt x="270" y="601"/>
                    </a:cubicBezTo>
                    <a:cubicBezTo>
                      <a:pt x="205" y="601"/>
                      <a:pt x="146" y="583"/>
                      <a:pt x="94" y="550"/>
                    </a:cubicBezTo>
                    <a:cubicBezTo>
                      <a:pt x="104" y="551"/>
                      <a:pt x="113" y="552"/>
                      <a:pt x="122" y="552"/>
                    </a:cubicBezTo>
                    <a:cubicBezTo>
                      <a:pt x="176" y="552"/>
                      <a:pt x="225" y="533"/>
                      <a:pt x="264" y="503"/>
                    </a:cubicBezTo>
                    <a:cubicBezTo>
                      <a:pt x="214" y="502"/>
                      <a:pt x="172" y="468"/>
                      <a:pt x="157" y="423"/>
                    </a:cubicBezTo>
                    <a:cubicBezTo>
                      <a:pt x="164" y="424"/>
                      <a:pt x="172" y="425"/>
                      <a:pt x="179" y="425"/>
                    </a:cubicBezTo>
                    <a:cubicBezTo>
                      <a:pt x="189" y="425"/>
                      <a:pt x="199" y="423"/>
                      <a:pt x="209" y="421"/>
                    </a:cubicBezTo>
                    <a:cubicBezTo>
                      <a:pt x="156" y="410"/>
                      <a:pt x="117" y="364"/>
                      <a:pt x="117" y="308"/>
                    </a:cubicBezTo>
                    <a:cubicBezTo>
                      <a:pt x="117" y="308"/>
                      <a:pt x="117" y="307"/>
                      <a:pt x="117" y="307"/>
                    </a:cubicBezTo>
                    <a:cubicBezTo>
                      <a:pt x="132" y="315"/>
                      <a:pt x="150" y="320"/>
                      <a:pt x="169" y="321"/>
                    </a:cubicBezTo>
                    <a:cubicBezTo>
                      <a:pt x="138" y="301"/>
                      <a:pt x="118" y="265"/>
                      <a:pt x="118" y="226"/>
                    </a:cubicBezTo>
                    <a:cubicBezTo>
                      <a:pt x="118" y="204"/>
                      <a:pt x="124" y="185"/>
                      <a:pt x="133" y="168"/>
                    </a:cubicBezTo>
                    <a:cubicBezTo>
                      <a:pt x="190" y="237"/>
                      <a:pt x="274" y="283"/>
                      <a:pt x="370" y="288"/>
                    </a:cubicBezTo>
                    <a:cubicBezTo>
                      <a:pt x="368" y="280"/>
                      <a:pt x="367" y="271"/>
                      <a:pt x="367" y="262"/>
                    </a:cubicBezTo>
                    <a:cubicBezTo>
                      <a:pt x="367" y="198"/>
                      <a:pt x="418" y="147"/>
                      <a:pt x="482" y="147"/>
                    </a:cubicBezTo>
                    <a:cubicBezTo>
                      <a:pt x="515" y="147"/>
                      <a:pt x="545" y="161"/>
                      <a:pt x="566" y="183"/>
                    </a:cubicBezTo>
                    <a:cubicBezTo>
                      <a:pt x="592" y="178"/>
                      <a:pt x="616" y="168"/>
                      <a:pt x="639" y="155"/>
                    </a:cubicBezTo>
                    <a:cubicBezTo>
                      <a:pt x="630" y="182"/>
                      <a:pt x="612" y="204"/>
                      <a:pt x="588" y="219"/>
                    </a:cubicBezTo>
                    <a:cubicBezTo>
                      <a:pt x="611" y="216"/>
                      <a:pt x="634" y="210"/>
                      <a:pt x="654" y="201"/>
                    </a:cubicBezTo>
                    <a:cubicBezTo>
                      <a:pt x="639" y="224"/>
                      <a:pt x="619" y="244"/>
                      <a:pt x="597" y="260"/>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276" name="Freeform 275"/>
              <p:cNvSpPr>
                <a:spLocks noChangeAspect="1"/>
              </p:cNvSpPr>
              <p:nvPr/>
            </p:nvSpPr>
            <p:spPr bwMode="auto">
              <a:xfrm rot="5400000">
                <a:off x="1316739" y="6176890"/>
                <a:ext cx="185759" cy="256015"/>
              </a:xfrm>
              <a:custGeom>
                <a:avLst/>
                <a:gdLst>
                  <a:gd name="connsiteX0" fmla="*/ 1275310 w 2528757"/>
                  <a:gd name="connsiteY0" fmla="*/ 2768125 h 3490893"/>
                  <a:gd name="connsiteX1" fmla="*/ 997712 w 2528757"/>
                  <a:gd name="connsiteY1" fmla="*/ 3045723 h 3490893"/>
                  <a:gd name="connsiteX2" fmla="*/ 1275310 w 2528757"/>
                  <a:gd name="connsiteY2" fmla="*/ 3323321 h 3490893"/>
                  <a:gd name="connsiteX3" fmla="*/ 1552908 w 2528757"/>
                  <a:gd name="connsiteY3" fmla="*/ 3045723 h 3490893"/>
                  <a:gd name="connsiteX4" fmla="*/ 1275310 w 2528757"/>
                  <a:gd name="connsiteY4" fmla="*/ 2768125 h 3490893"/>
                  <a:gd name="connsiteX5" fmla="*/ 2083587 w 2528757"/>
                  <a:gd name="connsiteY5" fmla="*/ 167570 h 3490893"/>
                  <a:gd name="connsiteX6" fmla="*/ 1805989 w 2528757"/>
                  <a:gd name="connsiteY6" fmla="*/ 445168 h 3490893"/>
                  <a:gd name="connsiteX7" fmla="*/ 2083587 w 2528757"/>
                  <a:gd name="connsiteY7" fmla="*/ 722766 h 3490893"/>
                  <a:gd name="connsiteX8" fmla="*/ 2361185 w 2528757"/>
                  <a:gd name="connsiteY8" fmla="*/ 445168 h 3490893"/>
                  <a:gd name="connsiteX9" fmla="*/ 2083587 w 2528757"/>
                  <a:gd name="connsiteY9" fmla="*/ 167570 h 3490893"/>
                  <a:gd name="connsiteX10" fmla="*/ 445168 w 2528757"/>
                  <a:gd name="connsiteY10" fmla="*/ 167570 h 3490893"/>
                  <a:gd name="connsiteX11" fmla="*/ 167570 w 2528757"/>
                  <a:gd name="connsiteY11" fmla="*/ 445168 h 3490893"/>
                  <a:gd name="connsiteX12" fmla="*/ 445168 w 2528757"/>
                  <a:gd name="connsiteY12" fmla="*/ 722766 h 3490893"/>
                  <a:gd name="connsiteX13" fmla="*/ 722766 w 2528757"/>
                  <a:gd name="connsiteY13" fmla="*/ 445168 h 3490893"/>
                  <a:gd name="connsiteX14" fmla="*/ 445168 w 2528757"/>
                  <a:gd name="connsiteY14" fmla="*/ 167570 h 3490893"/>
                  <a:gd name="connsiteX15" fmla="*/ 2083588 w 2528757"/>
                  <a:gd name="connsiteY15" fmla="*/ 0 h 3490893"/>
                  <a:gd name="connsiteX16" fmla="*/ 2528757 w 2528757"/>
                  <a:gd name="connsiteY16" fmla="*/ 445169 h 3490893"/>
                  <a:gd name="connsiteX17" fmla="*/ 2256868 w 2528757"/>
                  <a:gd name="connsiteY17" fmla="*/ 855355 h 3490893"/>
                  <a:gd name="connsiteX18" fmla="*/ 2191312 w 2528757"/>
                  <a:gd name="connsiteY18" fmla="*/ 875704 h 3490893"/>
                  <a:gd name="connsiteX19" fmla="*/ 2191312 w 2528757"/>
                  <a:gd name="connsiteY19" fmla="*/ 1825994 h 3490893"/>
                  <a:gd name="connsiteX20" fmla="*/ 2006829 w 2528757"/>
                  <a:gd name="connsiteY20" fmla="*/ 1825994 h 3490893"/>
                  <a:gd name="connsiteX21" fmla="*/ 2006829 w 2528757"/>
                  <a:gd name="connsiteY21" fmla="*/ 882600 h 3490893"/>
                  <a:gd name="connsiteX22" fmla="*/ 1993871 w 2528757"/>
                  <a:gd name="connsiteY22" fmla="*/ 881294 h 3490893"/>
                  <a:gd name="connsiteX23" fmla="*/ 1638419 w 2528757"/>
                  <a:gd name="connsiteY23" fmla="*/ 445169 h 3490893"/>
                  <a:gd name="connsiteX24" fmla="*/ 2083588 w 2528757"/>
                  <a:gd name="connsiteY24" fmla="*/ 0 h 3490893"/>
                  <a:gd name="connsiteX25" fmla="*/ 445169 w 2528757"/>
                  <a:gd name="connsiteY25" fmla="*/ 0 h 3490893"/>
                  <a:gd name="connsiteX26" fmla="*/ 890338 w 2528757"/>
                  <a:gd name="connsiteY26" fmla="*/ 445169 h 3490893"/>
                  <a:gd name="connsiteX27" fmla="*/ 618449 w 2528757"/>
                  <a:gd name="connsiteY27" fmla="*/ 855355 h 3490893"/>
                  <a:gd name="connsiteX28" fmla="*/ 553175 w 2528757"/>
                  <a:gd name="connsiteY28" fmla="*/ 875617 h 3490893"/>
                  <a:gd name="connsiteX29" fmla="*/ 553175 w 2528757"/>
                  <a:gd name="connsiteY29" fmla="*/ 1641511 h 3490893"/>
                  <a:gd name="connsiteX30" fmla="*/ 1183068 w 2528757"/>
                  <a:gd name="connsiteY30" fmla="*/ 1641511 h 3490893"/>
                  <a:gd name="connsiteX31" fmla="*/ 1183068 w 2528757"/>
                  <a:gd name="connsiteY31" fmla="*/ 1641510 h 3490893"/>
                  <a:gd name="connsiteX32" fmla="*/ 1367551 w 2528757"/>
                  <a:gd name="connsiteY32" fmla="*/ 1641510 h 3490893"/>
                  <a:gd name="connsiteX33" fmla="*/ 1367551 w 2528757"/>
                  <a:gd name="connsiteY33" fmla="*/ 1641511 h 3490893"/>
                  <a:gd name="connsiteX34" fmla="*/ 2006828 w 2528757"/>
                  <a:gd name="connsiteY34" fmla="*/ 1641511 h 3490893"/>
                  <a:gd name="connsiteX35" fmla="*/ 2006828 w 2528757"/>
                  <a:gd name="connsiteY35" fmla="*/ 1825994 h 3490893"/>
                  <a:gd name="connsiteX36" fmla="*/ 1367551 w 2528757"/>
                  <a:gd name="connsiteY36" fmla="*/ 1825994 h 3490893"/>
                  <a:gd name="connsiteX37" fmla="*/ 1367551 w 2528757"/>
                  <a:gd name="connsiteY37" fmla="*/ 2610383 h 3490893"/>
                  <a:gd name="connsiteX38" fmla="*/ 1448591 w 2528757"/>
                  <a:gd name="connsiteY38" fmla="*/ 2635539 h 3490893"/>
                  <a:gd name="connsiteX39" fmla="*/ 1720480 w 2528757"/>
                  <a:gd name="connsiteY39" fmla="*/ 3045724 h 3490893"/>
                  <a:gd name="connsiteX40" fmla="*/ 1275311 w 2528757"/>
                  <a:gd name="connsiteY40" fmla="*/ 3490893 h 3490893"/>
                  <a:gd name="connsiteX41" fmla="*/ 830142 w 2528757"/>
                  <a:gd name="connsiteY41" fmla="*/ 3045724 h 3490893"/>
                  <a:gd name="connsiteX42" fmla="*/ 1102031 w 2528757"/>
                  <a:gd name="connsiteY42" fmla="*/ 2635539 h 3490893"/>
                  <a:gd name="connsiteX43" fmla="*/ 1183068 w 2528757"/>
                  <a:gd name="connsiteY43" fmla="*/ 2610383 h 3490893"/>
                  <a:gd name="connsiteX44" fmla="*/ 1183068 w 2528757"/>
                  <a:gd name="connsiteY44" fmla="*/ 1825994 h 3490893"/>
                  <a:gd name="connsiteX45" fmla="*/ 553175 w 2528757"/>
                  <a:gd name="connsiteY45" fmla="*/ 1825994 h 3490893"/>
                  <a:gd name="connsiteX46" fmla="*/ 368692 w 2528757"/>
                  <a:gd name="connsiteY46" fmla="*/ 1825994 h 3490893"/>
                  <a:gd name="connsiteX47" fmla="*/ 368692 w 2528757"/>
                  <a:gd name="connsiteY47" fmla="*/ 882629 h 3490893"/>
                  <a:gd name="connsiteX48" fmla="*/ 355452 w 2528757"/>
                  <a:gd name="connsiteY48" fmla="*/ 881294 h 3490893"/>
                  <a:gd name="connsiteX49" fmla="*/ 0 w 2528757"/>
                  <a:gd name="connsiteY49" fmla="*/ 445169 h 3490893"/>
                  <a:gd name="connsiteX50" fmla="*/ 445169 w 2528757"/>
                  <a:gd name="connsiteY50" fmla="*/ 0 h 34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28757" h="3490893">
                    <a:moveTo>
                      <a:pt x="1275310" y="2768125"/>
                    </a:moveTo>
                    <a:cubicBezTo>
                      <a:pt x="1121997" y="2768125"/>
                      <a:pt x="997712" y="2892410"/>
                      <a:pt x="997712" y="3045723"/>
                    </a:cubicBezTo>
                    <a:cubicBezTo>
                      <a:pt x="997712" y="3199036"/>
                      <a:pt x="1121997" y="3323321"/>
                      <a:pt x="1275310" y="3323321"/>
                    </a:cubicBezTo>
                    <a:cubicBezTo>
                      <a:pt x="1428623" y="3323321"/>
                      <a:pt x="1552908" y="3199036"/>
                      <a:pt x="1552908" y="3045723"/>
                    </a:cubicBezTo>
                    <a:cubicBezTo>
                      <a:pt x="1552908" y="2892410"/>
                      <a:pt x="1428623" y="2768125"/>
                      <a:pt x="1275310" y="2768125"/>
                    </a:cubicBezTo>
                    <a:close/>
                    <a:moveTo>
                      <a:pt x="2083587" y="167570"/>
                    </a:moveTo>
                    <a:cubicBezTo>
                      <a:pt x="1930274" y="167570"/>
                      <a:pt x="1805989" y="291855"/>
                      <a:pt x="1805989" y="445168"/>
                    </a:cubicBezTo>
                    <a:cubicBezTo>
                      <a:pt x="1805989" y="598481"/>
                      <a:pt x="1930274" y="722766"/>
                      <a:pt x="2083587" y="722766"/>
                    </a:cubicBezTo>
                    <a:cubicBezTo>
                      <a:pt x="2236900" y="722766"/>
                      <a:pt x="2361185" y="598481"/>
                      <a:pt x="2361185" y="445168"/>
                    </a:cubicBezTo>
                    <a:cubicBezTo>
                      <a:pt x="2361185" y="291855"/>
                      <a:pt x="2236900" y="167570"/>
                      <a:pt x="2083587" y="167570"/>
                    </a:cubicBezTo>
                    <a:close/>
                    <a:moveTo>
                      <a:pt x="445168" y="167570"/>
                    </a:moveTo>
                    <a:cubicBezTo>
                      <a:pt x="291855" y="167570"/>
                      <a:pt x="167570" y="291855"/>
                      <a:pt x="167570" y="445168"/>
                    </a:cubicBezTo>
                    <a:cubicBezTo>
                      <a:pt x="167570" y="598481"/>
                      <a:pt x="291855" y="722766"/>
                      <a:pt x="445168" y="722766"/>
                    </a:cubicBezTo>
                    <a:cubicBezTo>
                      <a:pt x="598481" y="722766"/>
                      <a:pt x="722766" y="598481"/>
                      <a:pt x="722766" y="445168"/>
                    </a:cubicBezTo>
                    <a:cubicBezTo>
                      <a:pt x="722766" y="291855"/>
                      <a:pt x="598481" y="167570"/>
                      <a:pt x="445168" y="167570"/>
                    </a:cubicBezTo>
                    <a:close/>
                    <a:moveTo>
                      <a:pt x="2083588" y="0"/>
                    </a:moveTo>
                    <a:cubicBezTo>
                      <a:pt x="2329448" y="0"/>
                      <a:pt x="2528757" y="199309"/>
                      <a:pt x="2528757" y="445169"/>
                    </a:cubicBezTo>
                    <a:cubicBezTo>
                      <a:pt x="2528757" y="629564"/>
                      <a:pt x="2416646" y="787774"/>
                      <a:pt x="2256868" y="855355"/>
                    </a:cubicBezTo>
                    <a:lnTo>
                      <a:pt x="2191312" y="875704"/>
                    </a:lnTo>
                    <a:lnTo>
                      <a:pt x="2191312" y="1825994"/>
                    </a:lnTo>
                    <a:lnTo>
                      <a:pt x="2006829" y="1825994"/>
                    </a:lnTo>
                    <a:lnTo>
                      <a:pt x="2006829" y="882600"/>
                    </a:lnTo>
                    <a:lnTo>
                      <a:pt x="1993871" y="881294"/>
                    </a:lnTo>
                    <a:cubicBezTo>
                      <a:pt x="1791015" y="839784"/>
                      <a:pt x="1638419" y="660296"/>
                      <a:pt x="1638419" y="445169"/>
                    </a:cubicBezTo>
                    <a:cubicBezTo>
                      <a:pt x="1638419" y="199309"/>
                      <a:pt x="1837728" y="0"/>
                      <a:pt x="2083588" y="0"/>
                    </a:cubicBezTo>
                    <a:close/>
                    <a:moveTo>
                      <a:pt x="445169" y="0"/>
                    </a:moveTo>
                    <a:cubicBezTo>
                      <a:pt x="691029" y="0"/>
                      <a:pt x="890338" y="199309"/>
                      <a:pt x="890338" y="445169"/>
                    </a:cubicBezTo>
                    <a:cubicBezTo>
                      <a:pt x="890338" y="629564"/>
                      <a:pt x="778227" y="787774"/>
                      <a:pt x="618449" y="855355"/>
                    </a:cubicBezTo>
                    <a:lnTo>
                      <a:pt x="553175" y="875617"/>
                    </a:lnTo>
                    <a:lnTo>
                      <a:pt x="553175" y="1641511"/>
                    </a:lnTo>
                    <a:lnTo>
                      <a:pt x="1183068" y="1641511"/>
                    </a:lnTo>
                    <a:lnTo>
                      <a:pt x="1183068" y="1641510"/>
                    </a:lnTo>
                    <a:lnTo>
                      <a:pt x="1367551" y="1641510"/>
                    </a:lnTo>
                    <a:lnTo>
                      <a:pt x="1367551" y="1641511"/>
                    </a:lnTo>
                    <a:lnTo>
                      <a:pt x="2006828" y="1641511"/>
                    </a:lnTo>
                    <a:lnTo>
                      <a:pt x="2006828" y="1825994"/>
                    </a:lnTo>
                    <a:lnTo>
                      <a:pt x="1367551" y="1825994"/>
                    </a:lnTo>
                    <a:lnTo>
                      <a:pt x="1367551" y="2610383"/>
                    </a:lnTo>
                    <a:lnTo>
                      <a:pt x="1448591" y="2635539"/>
                    </a:lnTo>
                    <a:cubicBezTo>
                      <a:pt x="1608369" y="2703119"/>
                      <a:pt x="1720480" y="2861329"/>
                      <a:pt x="1720480" y="3045724"/>
                    </a:cubicBezTo>
                    <a:cubicBezTo>
                      <a:pt x="1720480" y="3291584"/>
                      <a:pt x="1521171" y="3490893"/>
                      <a:pt x="1275311" y="3490893"/>
                    </a:cubicBezTo>
                    <a:cubicBezTo>
                      <a:pt x="1029451" y="3490893"/>
                      <a:pt x="830142" y="3291584"/>
                      <a:pt x="830142" y="3045724"/>
                    </a:cubicBezTo>
                    <a:cubicBezTo>
                      <a:pt x="830142" y="2861329"/>
                      <a:pt x="942254" y="2703119"/>
                      <a:pt x="1102031" y="2635539"/>
                    </a:cubicBezTo>
                    <a:lnTo>
                      <a:pt x="1183068" y="2610383"/>
                    </a:lnTo>
                    <a:lnTo>
                      <a:pt x="1183068" y="1825994"/>
                    </a:lnTo>
                    <a:lnTo>
                      <a:pt x="553175" y="1825994"/>
                    </a:lnTo>
                    <a:lnTo>
                      <a:pt x="368692" y="1825994"/>
                    </a:lnTo>
                    <a:lnTo>
                      <a:pt x="368692" y="882629"/>
                    </a:lnTo>
                    <a:lnTo>
                      <a:pt x="355452" y="881294"/>
                    </a:lnTo>
                    <a:cubicBezTo>
                      <a:pt x="152596" y="839784"/>
                      <a:pt x="0" y="660296"/>
                      <a:pt x="0" y="445169"/>
                    </a:cubicBezTo>
                    <a:cubicBezTo>
                      <a:pt x="0" y="199309"/>
                      <a:pt x="199309" y="0"/>
                      <a:pt x="445169" y="0"/>
                    </a:cubicBez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77" name="Freeform 340"/>
              <p:cNvSpPr>
                <a:spLocks/>
              </p:cNvSpPr>
              <p:nvPr/>
            </p:nvSpPr>
            <p:spPr bwMode="auto">
              <a:xfrm>
                <a:off x="1573424" y="6276281"/>
                <a:ext cx="52154" cy="122437"/>
              </a:xfrm>
              <a:custGeom>
                <a:avLst/>
                <a:gdLst>
                  <a:gd name="T0" fmla="*/ 27 w 27"/>
                  <a:gd name="T1" fmla="*/ 63 h 63"/>
                  <a:gd name="T2" fmla="*/ 27 w 27"/>
                  <a:gd name="T3" fmla="*/ 0 h 63"/>
                  <a:gd name="T4" fmla="*/ 18 w 27"/>
                  <a:gd name="T5" fmla="*/ 0 h 63"/>
                  <a:gd name="T6" fmla="*/ 10 w 27"/>
                  <a:gd name="T7" fmla="*/ 6 h 63"/>
                  <a:gd name="T8" fmla="*/ 0 w 27"/>
                  <a:gd name="T9" fmla="*/ 9 h 63"/>
                  <a:gd name="T10" fmla="*/ 0 w 27"/>
                  <a:gd name="T11" fmla="*/ 20 h 63"/>
                  <a:gd name="T12" fmla="*/ 4 w 27"/>
                  <a:gd name="T13" fmla="*/ 20 h 63"/>
                  <a:gd name="T14" fmla="*/ 7 w 27"/>
                  <a:gd name="T15" fmla="*/ 19 h 63"/>
                  <a:gd name="T16" fmla="*/ 10 w 27"/>
                  <a:gd name="T17" fmla="*/ 17 h 63"/>
                  <a:gd name="T18" fmla="*/ 13 w 27"/>
                  <a:gd name="T19" fmla="*/ 15 h 63"/>
                  <a:gd name="T20" fmla="*/ 13 w 27"/>
                  <a:gd name="T21" fmla="*/ 63 h 63"/>
                  <a:gd name="T22" fmla="*/ 27 w 27"/>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27" y="63"/>
                    </a:moveTo>
                    <a:cubicBezTo>
                      <a:pt x="27" y="63"/>
                      <a:pt x="27" y="63"/>
                      <a:pt x="27" y="0"/>
                    </a:cubicBezTo>
                    <a:cubicBezTo>
                      <a:pt x="18" y="0"/>
                      <a:pt x="18" y="0"/>
                      <a:pt x="18" y="0"/>
                    </a:cubicBezTo>
                    <a:cubicBezTo>
                      <a:pt x="16" y="2"/>
                      <a:pt x="13" y="4"/>
                      <a:pt x="10" y="6"/>
                    </a:cubicBezTo>
                    <a:cubicBezTo>
                      <a:pt x="7" y="7"/>
                      <a:pt x="4" y="8"/>
                      <a:pt x="0" y="9"/>
                    </a:cubicBezTo>
                    <a:cubicBezTo>
                      <a:pt x="0" y="9"/>
                      <a:pt x="0" y="9"/>
                      <a:pt x="0" y="20"/>
                    </a:cubicBezTo>
                    <a:cubicBezTo>
                      <a:pt x="1" y="20"/>
                      <a:pt x="2" y="20"/>
                      <a:pt x="4" y="20"/>
                    </a:cubicBezTo>
                    <a:cubicBezTo>
                      <a:pt x="5" y="20"/>
                      <a:pt x="6" y="20"/>
                      <a:pt x="7" y="19"/>
                    </a:cubicBezTo>
                    <a:cubicBezTo>
                      <a:pt x="8" y="19"/>
                      <a:pt x="9" y="18"/>
                      <a:pt x="10" y="17"/>
                    </a:cubicBezTo>
                    <a:cubicBezTo>
                      <a:pt x="11" y="17"/>
                      <a:pt x="12" y="16"/>
                      <a:pt x="13" y="15"/>
                    </a:cubicBezTo>
                    <a:cubicBezTo>
                      <a:pt x="13" y="15"/>
                      <a:pt x="13" y="15"/>
                      <a:pt x="13" y="63"/>
                    </a:cubicBezTo>
                    <a:cubicBezTo>
                      <a:pt x="13" y="63"/>
                      <a:pt x="13" y="63"/>
                      <a:pt x="27" y="63"/>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78" name="Freeform 102"/>
              <p:cNvSpPr>
                <a:spLocks noEditPoints="1"/>
              </p:cNvSpPr>
              <p:nvPr/>
            </p:nvSpPr>
            <p:spPr bwMode="auto">
              <a:xfrm>
                <a:off x="501497" y="6279215"/>
                <a:ext cx="162324" cy="272642"/>
              </a:xfrm>
              <a:custGeom>
                <a:avLst/>
                <a:gdLst>
                  <a:gd name="T0" fmla="*/ 97 w 97"/>
                  <a:gd name="T1" fmla="*/ 146 h 162"/>
                  <a:gd name="T2" fmla="*/ 97 w 97"/>
                  <a:gd name="T3" fmla="*/ 16 h 162"/>
                  <a:gd name="T4" fmla="*/ 81 w 97"/>
                  <a:gd name="T5" fmla="*/ 0 h 162"/>
                  <a:gd name="T6" fmla="*/ 16 w 97"/>
                  <a:gd name="T7" fmla="*/ 0 h 162"/>
                  <a:gd name="T8" fmla="*/ 0 w 97"/>
                  <a:gd name="T9" fmla="*/ 16 h 162"/>
                  <a:gd name="T10" fmla="*/ 0 w 97"/>
                  <a:gd name="T11" fmla="*/ 146 h 162"/>
                  <a:gd name="T12" fmla="*/ 16 w 97"/>
                  <a:gd name="T13" fmla="*/ 162 h 162"/>
                  <a:gd name="T14" fmla="*/ 81 w 97"/>
                  <a:gd name="T15" fmla="*/ 162 h 162"/>
                  <a:gd name="T16" fmla="*/ 97 w 97"/>
                  <a:gd name="T17" fmla="*/ 146 h 162"/>
                  <a:gd name="T18" fmla="*/ 49 w 97"/>
                  <a:gd name="T19" fmla="*/ 144 h 162"/>
                  <a:gd name="T20" fmla="*/ 35 w 97"/>
                  <a:gd name="T21" fmla="*/ 131 h 162"/>
                  <a:gd name="T22" fmla="*/ 49 w 97"/>
                  <a:gd name="T23" fmla="*/ 118 h 162"/>
                  <a:gd name="T24" fmla="*/ 62 w 97"/>
                  <a:gd name="T25" fmla="*/ 131 h 162"/>
                  <a:gd name="T26" fmla="*/ 49 w 97"/>
                  <a:gd name="T27" fmla="*/ 144 h 162"/>
                  <a:gd name="T28" fmla="*/ 70 w 97"/>
                  <a:gd name="T29" fmla="*/ 93 h 162"/>
                  <a:gd name="T30" fmla="*/ 27 w 97"/>
                  <a:gd name="T31" fmla="*/ 93 h 162"/>
                  <a:gd name="T32" fmla="*/ 27 w 97"/>
                  <a:gd name="T33" fmla="*/ 86 h 162"/>
                  <a:gd name="T34" fmla="*/ 70 w 97"/>
                  <a:gd name="T35" fmla="*/ 86 h 162"/>
                  <a:gd name="T36" fmla="*/ 70 w 97"/>
                  <a:gd name="T37" fmla="*/ 93 h 162"/>
                  <a:gd name="T38" fmla="*/ 89 w 97"/>
                  <a:gd name="T39" fmla="*/ 68 h 162"/>
                  <a:gd name="T40" fmla="*/ 8 w 97"/>
                  <a:gd name="T41" fmla="*/ 68 h 162"/>
                  <a:gd name="T42" fmla="*/ 8 w 97"/>
                  <a:gd name="T43" fmla="*/ 48 h 162"/>
                  <a:gd name="T44" fmla="*/ 89 w 97"/>
                  <a:gd name="T45" fmla="*/ 48 h 162"/>
                  <a:gd name="T46" fmla="*/ 89 w 97"/>
                  <a:gd name="T47" fmla="*/ 68 h 162"/>
                  <a:gd name="T48" fmla="*/ 89 w 97"/>
                  <a:gd name="T49" fmla="*/ 36 h 162"/>
                  <a:gd name="T50" fmla="*/ 8 w 97"/>
                  <a:gd name="T51" fmla="*/ 36 h 162"/>
                  <a:gd name="T52" fmla="*/ 8 w 97"/>
                  <a:gd name="T53" fmla="*/ 16 h 162"/>
                  <a:gd name="T54" fmla="*/ 89 w 97"/>
                  <a:gd name="T55" fmla="*/ 16 h 162"/>
                  <a:gd name="T56" fmla="*/ 89 w 97"/>
                  <a:gd name="T57" fmla="*/ 3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162">
                    <a:moveTo>
                      <a:pt x="97" y="146"/>
                    </a:moveTo>
                    <a:cubicBezTo>
                      <a:pt x="97" y="16"/>
                      <a:pt x="97" y="16"/>
                      <a:pt x="97" y="16"/>
                    </a:cubicBezTo>
                    <a:cubicBezTo>
                      <a:pt x="97" y="7"/>
                      <a:pt x="90" y="0"/>
                      <a:pt x="81" y="0"/>
                    </a:cubicBezTo>
                    <a:cubicBezTo>
                      <a:pt x="16" y="0"/>
                      <a:pt x="16" y="0"/>
                      <a:pt x="16" y="0"/>
                    </a:cubicBezTo>
                    <a:cubicBezTo>
                      <a:pt x="7" y="0"/>
                      <a:pt x="0" y="7"/>
                      <a:pt x="0" y="16"/>
                    </a:cubicBezTo>
                    <a:cubicBezTo>
                      <a:pt x="0" y="146"/>
                      <a:pt x="0" y="146"/>
                      <a:pt x="0" y="146"/>
                    </a:cubicBezTo>
                    <a:cubicBezTo>
                      <a:pt x="0" y="155"/>
                      <a:pt x="7" y="162"/>
                      <a:pt x="16" y="162"/>
                    </a:cubicBezTo>
                    <a:cubicBezTo>
                      <a:pt x="81" y="162"/>
                      <a:pt x="81" y="162"/>
                      <a:pt x="81" y="162"/>
                    </a:cubicBezTo>
                    <a:cubicBezTo>
                      <a:pt x="90" y="162"/>
                      <a:pt x="97" y="155"/>
                      <a:pt x="97" y="146"/>
                    </a:cubicBezTo>
                    <a:close/>
                    <a:moveTo>
                      <a:pt x="49" y="144"/>
                    </a:moveTo>
                    <a:cubicBezTo>
                      <a:pt x="41" y="144"/>
                      <a:pt x="35" y="138"/>
                      <a:pt x="35" y="131"/>
                    </a:cubicBezTo>
                    <a:cubicBezTo>
                      <a:pt x="35" y="124"/>
                      <a:pt x="41" y="118"/>
                      <a:pt x="49" y="118"/>
                    </a:cubicBezTo>
                    <a:cubicBezTo>
                      <a:pt x="56" y="118"/>
                      <a:pt x="62" y="124"/>
                      <a:pt x="62" y="131"/>
                    </a:cubicBezTo>
                    <a:cubicBezTo>
                      <a:pt x="62" y="138"/>
                      <a:pt x="56" y="144"/>
                      <a:pt x="49" y="144"/>
                    </a:cubicBezTo>
                    <a:close/>
                    <a:moveTo>
                      <a:pt x="70" y="93"/>
                    </a:moveTo>
                    <a:cubicBezTo>
                      <a:pt x="27" y="93"/>
                      <a:pt x="27" y="93"/>
                      <a:pt x="27" y="93"/>
                    </a:cubicBezTo>
                    <a:cubicBezTo>
                      <a:pt x="27" y="86"/>
                      <a:pt x="27" y="86"/>
                      <a:pt x="27" y="86"/>
                    </a:cubicBezTo>
                    <a:cubicBezTo>
                      <a:pt x="70" y="86"/>
                      <a:pt x="70" y="86"/>
                      <a:pt x="70" y="86"/>
                    </a:cubicBezTo>
                    <a:lnTo>
                      <a:pt x="70" y="93"/>
                    </a:lnTo>
                    <a:close/>
                    <a:moveTo>
                      <a:pt x="89" y="68"/>
                    </a:moveTo>
                    <a:cubicBezTo>
                      <a:pt x="8" y="68"/>
                      <a:pt x="8" y="68"/>
                      <a:pt x="8" y="68"/>
                    </a:cubicBezTo>
                    <a:cubicBezTo>
                      <a:pt x="8" y="48"/>
                      <a:pt x="8" y="48"/>
                      <a:pt x="8" y="48"/>
                    </a:cubicBezTo>
                    <a:cubicBezTo>
                      <a:pt x="89" y="48"/>
                      <a:pt x="89" y="48"/>
                      <a:pt x="89" y="48"/>
                    </a:cubicBezTo>
                    <a:lnTo>
                      <a:pt x="89" y="68"/>
                    </a:lnTo>
                    <a:close/>
                    <a:moveTo>
                      <a:pt x="89" y="36"/>
                    </a:moveTo>
                    <a:cubicBezTo>
                      <a:pt x="8" y="36"/>
                      <a:pt x="8" y="36"/>
                      <a:pt x="8" y="36"/>
                    </a:cubicBezTo>
                    <a:cubicBezTo>
                      <a:pt x="8" y="16"/>
                      <a:pt x="8" y="16"/>
                      <a:pt x="8" y="16"/>
                    </a:cubicBezTo>
                    <a:cubicBezTo>
                      <a:pt x="89" y="16"/>
                      <a:pt x="89" y="16"/>
                      <a:pt x="89" y="16"/>
                    </a:cubicBezTo>
                    <a:lnTo>
                      <a:pt x="89" y="36"/>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nvGrpSpPr>
              <p:cNvPr id="279" name="Group 278"/>
              <p:cNvGrpSpPr/>
              <p:nvPr/>
            </p:nvGrpSpPr>
            <p:grpSpPr>
              <a:xfrm>
                <a:off x="1614310" y="6429736"/>
                <a:ext cx="156087" cy="156344"/>
                <a:chOff x="1562580" y="4264488"/>
                <a:chExt cx="298754" cy="298754"/>
              </a:xfrm>
              <a:solidFill>
                <a:srgbClr val="FFFFFF">
                  <a:lumMod val="75000"/>
                </a:srgbClr>
              </a:solidFill>
            </p:grpSpPr>
            <p:sp>
              <p:nvSpPr>
                <p:cNvPr id="286" name="Freeform 119"/>
                <p:cNvSpPr>
                  <a:spLocks noEditPoints="1"/>
                </p:cNvSpPr>
                <p:nvPr/>
              </p:nvSpPr>
              <p:spPr bwMode="auto">
                <a:xfrm>
                  <a:off x="1637540" y="4334016"/>
                  <a:ext cx="154266" cy="157525"/>
                </a:xfrm>
                <a:custGeom>
                  <a:avLst/>
                  <a:gdLst>
                    <a:gd name="T0" fmla="*/ 60 w 60"/>
                    <a:gd name="T1" fmla="*/ 31 h 61"/>
                    <a:gd name="T2" fmla="*/ 30 w 60"/>
                    <a:gd name="T3" fmla="*/ 0 h 61"/>
                    <a:gd name="T4" fmla="*/ 0 w 60"/>
                    <a:gd name="T5" fmla="*/ 31 h 61"/>
                    <a:gd name="T6" fmla="*/ 30 w 60"/>
                    <a:gd name="T7" fmla="*/ 61 h 61"/>
                    <a:gd name="T8" fmla="*/ 60 w 60"/>
                    <a:gd name="T9" fmla="*/ 31 h 61"/>
                    <a:gd name="T10" fmla="*/ 30 w 60"/>
                    <a:gd name="T11" fmla="*/ 49 h 61"/>
                    <a:gd name="T12" fmla="*/ 12 w 60"/>
                    <a:gd name="T13" fmla="*/ 31 h 61"/>
                    <a:gd name="T14" fmla="*/ 30 w 60"/>
                    <a:gd name="T15" fmla="*/ 13 h 61"/>
                    <a:gd name="T16" fmla="*/ 48 w 60"/>
                    <a:gd name="T17" fmla="*/ 31 h 61"/>
                    <a:gd name="T18" fmla="*/ 30 w 60"/>
                    <a:gd name="T19"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60" y="31"/>
                      </a:moveTo>
                      <a:cubicBezTo>
                        <a:pt x="60" y="14"/>
                        <a:pt x="47" y="0"/>
                        <a:pt x="30" y="0"/>
                      </a:cubicBezTo>
                      <a:cubicBezTo>
                        <a:pt x="13" y="0"/>
                        <a:pt x="0" y="14"/>
                        <a:pt x="0" y="31"/>
                      </a:cubicBezTo>
                      <a:cubicBezTo>
                        <a:pt x="0" y="47"/>
                        <a:pt x="13" y="61"/>
                        <a:pt x="30" y="61"/>
                      </a:cubicBezTo>
                      <a:cubicBezTo>
                        <a:pt x="47" y="61"/>
                        <a:pt x="60" y="47"/>
                        <a:pt x="60" y="31"/>
                      </a:cubicBezTo>
                      <a:close/>
                      <a:moveTo>
                        <a:pt x="30" y="49"/>
                      </a:moveTo>
                      <a:cubicBezTo>
                        <a:pt x="20" y="49"/>
                        <a:pt x="12" y="41"/>
                        <a:pt x="12" y="31"/>
                      </a:cubicBezTo>
                      <a:cubicBezTo>
                        <a:pt x="12" y="21"/>
                        <a:pt x="20" y="13"/>
                        <a:pt x="30" y="13"/>
                      </a:cubicBezTo>
                      <a:cubicBezTo>
                        <a:pt x="40" y="13"/>
                        <a:pt x="48" y="21"/>
                        <a:pt x="48" y="31"/>
                      </a:cubicBezTo>
                      <a:cubicBezTo>
                        <a:pt x="48" y="41"/>
                        <a:pt x="40" y="49"/>
                        <a:pt x="30" y="49"/>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7" name="Oval 120"/>
                <p:cNvSpPr>
                  <a:spLocks noChangeArrowheads="1"/>
                </p:cNvSpPr>
                <p:nvPr/>
              </p:nvSpPr>
              <p:spPr bwMode="auto">
                <a:xfrm>
                  <a:off x="1688599" y="4264488"/>
                  <a:ext cx="48887" cy="48887"/>
                </a:xfrm>
                <a:prstGeom prst="ellipse">
                  <a:avLst/>
                </a:pr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8" name="Oval 121"/>
                <p:cNvSpPr>
                  <a:spLocks noChangeArrowheads="1"/>
                </p:cNvSpPr>
                <p:nvPr/>
              </p:nvSpPr>
              <p:spPr bwMode="auto">
                <a:xfrm>
                  <a:off x="1810274" y="4388335"/>
                  <a:ext cx="51060" cy="48887"/>
                </a:xfrm>
                <a:prstGeom prst="ellipse">
                  <a:avLst/>
                </a:pr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9" name="Oval 122"/>
                <p:cNvSpPr>
                  <a:spLocks noChangeArrowheads="1"/>
                </p:cNvSpPr>
                <p:nvPr/>
              </p:nvSpPr>
              <p:spPr bwMode="auto">
                <a:xfrm>
                  <a:off x="1688599" y="4514355"/>
                  <a:ext cx="48887" cy="48887"/>
                </a:xfrm>
                <a:prstGeom prst="ellipse">
                  <a:avLst/>
                </a:pr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0" name="Oval 123"/>
                <p:cNvSpPr>
                  <a:spLocks noChangeArrowheads="1"/>
                </p:cNvSpPr>
                <p:nvPr/>
              </p:nvSpPr>
              <p:spPr bwMode="auto">
                <a:xfrm>
                  <a:off x="1562580" y="4388335"/>
                  <a:ext cx="52146" cy="48887"/>
                </a:xfrm>
                <a:prstGeom prst="ellipse">
                  <a:avLst/>
                </a:pr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1" name="Freeform 124"/>
                <p:cNvSpPr>
                  <a:spLocks/>
                </p:cNvSpPr>
                <p:nvPr/>
              </p:nvSpPr>
              <p:spPr bwMode="auto">
                <a:xfrm>
                  <a:off x="1773337" y="4298166"/>
                  <a:ext cx="54319" cy="54319"/>
                </a:xfrm>
                <a:custGeom>
                  <a:avLst/>
                  <a:gdLst>
                    <a:gd name="T0" fmla="*/ 4 w 21"/>
                    <a:gd name="T1" fmla="*/ 4 h 21"/>
                    <a:gd name="T2" fmla="*/ 4 w 21"/>
                    <a:gd name="T3" fmla="*/ 18 h 21"/>
                    <a:gd name="T4" fmla="*/ 17 w 21"/>
                    <a:gd name="T5" fmla="*/ 18 h 21"/>
                    <a:gd name="T6" fmla="*/ 17 w 21"/>
                    <a:gd name="T7" fmla="*/ 4 h 21"/>
                    <a:gd name="T8" fmla="*/ 4 w 21"/>
                    <a:gd name="T9" fmla="*/ 4 h 21"/>
                  </a:gdLst>
                  <a:ahLst/>
                  <a:cxnLst>
                    <a:cxn ang="0">
                      <a:pos x="T0" y="T1"/>
                    </a:cxn>
                    <a:cxn ang="0">
                      <a:pos x="T2" y="T3"/>
                    </a:cxn>
                    <a:cxn ang="0">
                      <a:pos x="T4" y="T5"/>
                    </a:cxn>
                    <a:cxn ang="0">
                      <a:pos x="T6" y="T7"/>
                    </a:cxn>
                    <a:cxn ang="0">
                      <a:pos x="T8" y="T9"/>
                    </a:cxn>
                  </a:cxnLst>
                  <a:rect l="0" t="0" r="r" b="b"/>
                  <a:pathLst>
                    <a:path w="21" h="21">
                      <a:moveTo>
                        <a:pt x="4" y="4"/>
                      </a:moveTo>
                      <a:cubicBezTo>
                        <a:pt x="0" y="8"/>
                        <a:pt x="0" y="14"/>
                        <a:pt x="4" y="18"/>
                      </a:cubicBezTo>
                      <a:cubicBezTo>
                        <a:pt x="8" y="21"/>
                        <a:pt x="14" y="21"/>
                        <a:pt x="17" y="18"/>
                      </a:cubicBezTo>
                      <a:cubicBezTo>
                        <a:pt x="21" y="14"/>
                        <a:pt x="21" y="8"/>
                        <a:pt x="17" y="4"/>
                      </a:cubicBezTo>
                      <a:cubicBezTo>
                        <a:pt x="14" y="0"/>
                        <a:pt x="8" y="0"/>
                        <a:pt x="4" y="4"/>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2" name="Freeform 125"/>
                <p:cNvSpPr>
                  <a:spLocks/>
                </p:cNvSpPr>
                <p:nvPr/>
              </p:nvSpPr>
              <p:spPr bwMode="auto">
                <a:xfrm>
                  <a:off x="1771164" y="4473073"/>
                  <a:ext cx="54319" cy="54319"/>
                </a:xfrm>
                <a:custGeom>
                  <a:avLst/>
                  <a:gdLst>
                    <a:gd name="T0" fmla="*/ 3 w 21"/>
                    <a:gd name="T1" fmla="*/ 3 h 21"/>
                    <a:gd name="T2" fmla="*/ 4 w 21"/>
                    <a:gd name="T3" fmla="*/ 17 h 21"/>
                    <a:gd name="T4" fmla="*/ 17 w 21"/>
                    <a:gd name="T5" fmla="*/ 17 h 21"/>
                    <a:gd name="T6" fmla="*/ 17 w 21"/>
                    <a:gd name="T7" fmla="*/ 3 h 21"/>
                    <a:gd name="T8" fmla="*/ 3 w 21"/>
                    <a:gd name="T9" fmla="*/ 3 h 21"/>
                  </a:gdLst>
                  <a:ahLst/>
                  <a:cxnLst>
                    <a:cxn ang="0">
                      <a:pos x="T0" y="T1"/>
                    </a:cxn>
                    <a:cxn ang="0">
                      <a:pos x="T2" y="T3"/>
                    </a:cxn>
                    <a:cxn ang="0">
                      <a:pos x="T4" y="T5"/>
                    </a:cxn>
                    <a:cxn ang="0">
                      <a:pos x="T6" y="T7"/>
                    </a:cxn>
                    <a:cxn ang="0">
                      <a:pos x="T8" y="T9"/>
                    </a:cxn>
                  </a:cxnLst>
                  <a:rect l="0" t="0" r="r" b="b"/>
                  <a:pathLst>
                    <a:path w="21" h="21">
                      <a:moveTo>
                        <a:pt x="3" y="3"/>
                      </a:moveTo>
                      <a:cubicBezTo>
                        <a:pt x="0" y="7"/>
                        <a:pt x="0" y="13"/>
                        <a:pt x="4" y="17"/>
                      </a:cubicBezTo>
                      <a:cubicBezTo>
                        <a:pt x="7" y="21"/>
                        <a:pt x="14" y="21"/>
                        <a:pt x="17" y="17"/>
                      </a:cubicBezTo>
                      <a:cubicBezTo>
                        <a:pt x="21" y="13"/>
                        <a:pt x="21" y="7"/>
                        <a:pt x="17" y="3"/>
                      </a:cubicBezTo>
                      <a:cubicBezTo>
                        <a:pt x="13" y="0"/>
                        <a:pt x="7" y="0"/>
                        <a:pt x="3" y="3"/>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3" name="Freeform 126"/>
                <p:cNvSpPr>
                  <a:spLocks/>
                </p:cNvSpPr>
                <p:nvPr/>
              </p:nvSpPr>
              <p:spPr bwMode="auto">
                <a:xfrm>
                  <a:off x="1596257" y="4475246"/>
                  <a:ext cx="54319" cy="54319"/>
                </a:xfrm>
                <a:custGeom>
                  <a:avLst/>
                  <a:gdLst>
                    <a:gd name="T0" fmla="*/ 4 w 21"/>
                    <a:gd name="T1" fmla="*/ 4 h 21"/>
                    <a:gd name="T2" fmla="*/ 4 w 21"/>
                    <a:gd name="T3" fmla="*/ 18 h 21"/>
                    <a:gd name="T4" fmla="*/ 17 w 21"/>
                    <a:gd name="T5" fmla="*/ 18 h 21"/>
                    <a:gd name="T6" fmla="*/ 17 w 21"/>
                    <a:gd name="T7" fmla="*/ 4 h 21"/>
                    <a:gd name="T8" fmla="*/ 4 w 21"/>
                    <a:gd name="T9" fmla="*/ 4 h 21"/>
                  </a:gdLst>
                  <a:ahLst/>
                  <a:cxnLst>
                    <a:cxn ang="0">
                      <a:pos x="T0" y="T1"/>
                    </a:cxn>
                    <a:cxn ang="0">
                      <a:pos x="T2" y="T3"/>
                    </a:cxn>
                    <a:cxn ang="0">
                      <a:pos x="T4" y="T5"/>
                    </a:cxn>
                    <a:cxn ang="0">
                      <a:pos x="T6" y="T7"/>
                    </a:cxn>
                    <a:cxn ang="0">
                      <a:pos x="T8" y="T9"/>
                    </a:cxn>
                  </a:cxnLst>
                  <a:rect l="0" t="0" r="r" b="b"/>
                  <a:pathLst>
                    <a:path w="21" h="21">
                      <a:moveTo>
                        <a:pt x="4" y="4"/>
                      </a:moveTo>
                      <a:cubicBezTo>
                        <a:pt x="0" y="8"/>
                        <a:pt x="0" y="14"/>
                        <a:pt x="4" y="18"/>
                      </a:cubicBezTo>
                      <a:cubicBezTo>
                        <a:pt x="8" y="21"/>
                        <a:pt x="14" y="21"/>
                        <a:pt x="17" y="18"/>
                      </a:cubicBezTo>
                      <a:cubicBezTo>
                        <a:pt x="21" y="14"/>
                        <a:pt x="21" y="8"/>
                        <a:pt x="17" y="4"/>
                      </a:cubicBezTo>
                      <a:cubicBezTo>
                        <a:pt x="14" y="0"/>
                        <a:pt x="8" y="0"/>
                        <a:pt x="4" y="4"/>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94" name="Freeform 127"/>
                <p:cNvSpPr>
                  <a:spLocks/>
                </p:cNvSpPr>
                <p:nvPr/>
              </p:nvSpPr>
              <p:spPr bwMode="auto">
                <a:xfrm>
                  <a:off x="1596257" y="4298166"/>
                  <a:ext cx="56492" cy="54319"/>
                </a:xfrm>
                <a:custGeom>
                  <a:avLst/>
                  <a:gdLst>
                    <a:gd name="T0" fmla="*/ 4 w 22"/>
                    <a:gd name="T1" fmla="*/ 18 h 21"/>
                    <a:gd name="T2" fmla="*/ 18 w 22"/>
                    <a:gd name="T3" fmla="*/ 18 h 21"/>
                    <a:gd name="T4" fmla="*/ 18 w 22"/>
                    <a:gd name="T5" fmla="*/ 4 h 21"/>
                    <a:gd name="T6" fmla="*/ 4 w 22"/>
                    <a:gd name="T7" fmla="*/ 4 h 21"/>
                    <a:gd name="T8" fmla="*/ 4 w 22"/>
                    <a:gd name="T9" fmla="*/ 18 h 21"/>
                  </a:gdLst>
                  <a:ahLst/>
                  <a:cxnLst>
                    <a:cxn ang="0">
                      <a:pos x="T0" y="T1"/>
                    </a:cxn>
                    <a:cxn ang="0">
                      <a:pos x="T2" y="T3"/>
                    </a:cxn>
                    <a:cxn ang="0">
                      <a:pos x="T4" y="T5"/>
                    </a:cxn>
                    <a:cxn ang="0">
                      <a:pos x="T6" y="T7"/>
                    </a:cxn>
                    <a:cxn ang="0">
                      <a:pos x="T8" y="T9"/>
                    </a:cxn>
                  </a:cxnLst>
                  <a:rect l="0" t="0" r="r" b="b"/>
                  <a:pathLst>
                    <a:path w="22" h="21">
                      <a:moveTo>
                        <a:pt x="4" y="18"/>
                      </a:moveTo>
                      <a:cubicBezTo>
                        <a:pt x="8" y="21"/>
                        <a:pt x="14" y="21"/>
                        <a:pt x="18" y="18"/>
                      </a:cubicBezTo>
                      <a:cubicBezTo>
                        <a:pt x="22" y="14"/>
                        <a:pt x="21" y="8"/>
                        <a:pt x="18" y="4"/>
                      </a:cubicBezTo>
                      <a:cubicBezTo>
                        <a:pt x="14" y="0"/>
                        <a:pt x="8" y="0"/>
                        <a:pt x="4" y="4"/>
                      </a:cubicBezTo>
                      <a:cubicBezTo>
                        <a:pt x="0" y="8"/>
                        <a:pt x="0" y="14"/>
                        <a:pt x="4" y="18"/>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sp>
            <p:nvSpPr>
              <p:cNvPr id="280" name="Freeform 112"/>
              <p:cNvSpPr>
                <a:spLocks/>
              </p:cNvSpPr>
              <p:nvPr/>
            </p:nvSpPr>
            <p:spPr bwMode="auto">
              <a:xfrm>
                <a:off x="574839" y="4824295"/>
                <a:ext cx="240049" cy="222992"/>
              </a:xfrm>
              <a:custGeom>
                <a:avLst/>
                <a:gdLst>
                  <a:gd name="T0" fmla="*/ 141 w 157"/>
                  <a:gd name="T1" fmla="*/ 0 h 146"/>
                  <a:gd name="T2" fmla="*/ 135 w 157"/>
                  <a:gd name="T3" fmla="*/ 23 h 146"/>
                  <a:gd name="T4" fmla="*/ 0 w 157"/>
                  <a:gd name="T5" fmla="*/ 23 h 146"/>
                  <a:gd name="T6" fmla="*/ 18 w 157"/>
                  <a:gd name="T7" fmla="*/ 97 h 146"/>
                  <a:gd name="T8" fmla="*/ 117 w 157"/>
                  <a:gd name="T9" fmla="*/ 97 h 146"/>
                  <a:gd name="T10" fmla="*/ 111 w 157"/>
                  <a:gd name="T11" fmla="*/ 119 h 146"/>
                  <a:gd name="T12" fmla="*/ 12 w 157"/>
                  <a:gd name="T13" fmla="*/ 119 h 146"/>
                  <a:gd name="T14" fmla="*/ 12 w 157"/>
                  <a:gd name="T15" fmla="*/ 128 h 146"/>
                  <a:gd name="T16" fmla="*/ 29 w 157"/>
                  <a:gd name="T17" fmla="*/ 128 h 146"/>
                  <a:gd name="T18" fmla="*/ 28 w 157"/>
                  <a:gd name="T19" fmla="*/ 128 h 146"/>
                  <a:gd name="T20" fmla="*/ 25 w 157"/>
                  <a:gd name="T21" fmla="*/ 136 h 146"/>
                  <a:gd name="T22" fmla="*/ 35 w 157"/>
                  <a:gd name="T23" fmla="*/ 146 h 146"/>
                  <a:gd name="T24" fmla="*/ 46 w 157"/>
                  <a:gd name="T25" fmla="*/ 136 h 146"/>
                  <a:gd name="T26" fmla="*/ 43 w 157"/>
                  <a:gd name="T27" fmla="*/ 128 h 146"/>
                  <a:gd name="T28" fmla="*/ 42 w 157"/>
                  <a:gd name="T29" fmla="*/ 128 h 146"/>
                  <a:gd name="T30" fmla="*/ 107 w 157"/>
                  <a:gd name="T31" fmla="*/ 128 h 146"/>
                  <a:gd name="T32" fmla="*/ 106 w 157"/>
                  <a:gd name="T33" fmla="*/ 128 h 146"/>
                  <a:gd name="T34" fmla="*/ 103 w 157"/>
                  <a:gd name="T35" fmla="*/ 136 h 146"/>
                  <a:gd name="T36" fmla="*/ 113 w 157"/>
                  <a:gd name="T37" fmla="*/ 146 h 146"/>
                  <a:gd name="T38" fmla="*/ 124 w 157"/>
                  <a:gd name="T39" fmla="*/ 136 h 146"/>
                  <a:gd name="T40" fmla="*/ 121 w 157"/>
                  <a:gd name="T41" fmla="*/ 128 h 146"/>
                  <a:gd name="T42" fmla="*/ 119 w 157"/>
                  <a:gd name="T43" fmla="*/ 127 h 146"/>
                  <a:gd name="T44" fmla="*/ 119 w 157"/>
                  <a:gd name="T45" fmla="*/ 123 h 146"/>
                  <a:gd name="T46" fmla="*/ 147 w 157"/>
                  <a:gd name="T47" fmla="*/ 9 h 146"/>
                  <a:gd name="T48" fmla="*/ 157 w 157"/>
                  <a:gd name="T49" fmla="*/ 9 h 146"/>
                  <a:gd name="T50" fmla="*/ 157 w 157"/>
                  <a:gd name="T51" fmla="*/ 1 h 146"/>
                  <a:gd name="T52" fmla="*/ 142 w 157"/>
                  <a:gd name="T53" fmla="*/ 1 h 146"/>
                  <a:gd name="T54" fmla="*/ 141 w 157"/>
                  <a:gd name="T5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146">
                    <a:moveTo>
                      <a:pt x="141" y="0"/>
                    </a:moveTo>
                    <a:cubicBezTo>
                      <a:pt x="135" y="23"/>
                      <a:pt x="135" y="23"/>
                      <a:pt x="135" y="23"/>
                    </a:cubicBezTo>
                    <a:cubicBezTo>
                      <a:pt x="0" y="23"/>
                      <a:pt x="0" y="23"/>
                      <a:pt x="0" y="23"/>
                    </a:cubicBezTo>
                    <a:cubicBezTo>
                      <a:pt x="18" y="97"/>
                      <a:pt x="18" y="97"/>
                      <a:pt x="18" y="97"/>
                    </a:cubicBezTo>
                    <a:cubicBezTo>
                      <a:pt x="117" y="97"/>
                      <a:pt x="117" y="97"/>
                      <a:pt x="117" y="97"/>
                    </a:cubicBezTo>
                    <a:cubicBezTo>
                      <a:pt x="111" y="119"/>
                      <a:pt x="111" y="119"/>
                      <a:pt x="111" y="119"/>
                    </a:cubicBezTo>
                    <a:cubicBezTo>
                      <a:pt x="12" y="119"/>
                      <a:pt x="12" y="119"/>
                      <a:pt x="12" y="119"/>
                    </a:cubicBezTo>
                    <a:cubicBezTo>
                      <a:pt x="12" y="128"/>
                      <a:pt x="12" y="128"/>
                      <a:pt x="12" y="128"/>
                    </a:cubicBezTo>
                    <a:cubicBezTo>
                      <a:pt x="29" y="128"/>
                      <a:pt x="29" y="128"/>
                      <a:pt x="29" y="128"/>
                    </a:cubicBezTo>
                    <a:cubicBezTo>
                      <a:pt x="28" y="128"/>
                      <a:pt x="28" y="128"/>
                      <a:pt x="28" y="128"/>
                    </a:cubicBezTo>
                    <a:cubicBezTo>
                      <a:pt x="26" y="130"/>
                      <a:pt x="25" y="133"/>
                      <a:pt x="25" y="136"/>
                    </a:cubicBezTo>
                    <a:cubicBezTo>
                      <a:pt x="25" y="142"/>
                      <a:pt x="29" y="146"/>
                      <a:pt x="35" y="146"/>
                    </a:cubicBezTo>
                    <a:cubicBezTo>
                      <a:pt x="41" y="146"/>
                      <a:pt x="46" y="142"/>
                      <a:pt x="46" y="136"/>
                    </a:cubicBezTo>
                    <a:cubicBezTo>
                      <a:pt x="46" y="133"/>
                      <a:pt x="45" y="130"/>
                      <a:pt x="43" y="128"/>
                    </a:cubicBezTo>
                    <a:cubicBezTo>
                      <a:pt x="42" y="128"/>
                      <a:pt x="42" y="128"/>
                      <a:pt x="42" y="128"/>
                    </a:cubicBezTo>
                    <a:cubicBezTo>
                      <a:pt x="107" y="128"/>
                      <a:pt x="107" y="128"/>
                      <a:pt x="107" y="128"/>
                    </a:cubicBezTo>
                    <a:cubicBezTo>
                      <a:pt x="106" y="128"/>
                      <a:pt x="106" y="128"/>
                      <a:pt x="106" y="128"/>
                    </a:cubicBezTo>
                    <a:cubicBezTo>
                      <a:pt x="104" y="130"/>
                      <a:pt x="103" y="133"/>
                      <a:pt x="103" y="136"/>
                    </a:cubicBezTo>
                    <a:cubicBezTo>
                      <a:pt x="103" y="142"/>
                      <a:pt x="107" y="146"/>
                      <a:pt x="113" y="146"/>
                    </a:cubicBezTo>
                    <a:cubicBezTo>
                      <a:pt x="119" y="146"/>
                      <a:pt x="124" y="142"/>
                      <a:pt x="124" y="136"/>
                    </a:cubicBezTo>
                    <a:cubicBezTo>
                      <a:pt x="124" y="133"/>
                      <a:pt x="122" y="130"/>
                      <a:pt x="121" y="128"/>
                    </a:cubicBezTo>
                    <a:cubicBezTo>
                      <a:pt x="119" y="127"/>
                      <a:pt x="119" y="127"/>
                      <a:pt x="119" y="127"/>
                    </a:cubicBezTo>
                    <a:cubicBezTo>
                      <a:pt x="119" y="123"/>
                      <a:pt x="119" y="123"/>
                      <a:pt x="119" y="123"/>
                    </a:cubicBezTo>
                    <a:cubicBezTo>
                      <a:pt x="147" y="9"/>
                      <a:pt x="147" y="9"/>
                      <a:pt x="147" y="9"/>
                    </a:cubicBezTo>
                    <a:cubicBezTo>
                      <a:pt x="157" y="9"/>
                      <a:pt x="157" y="9"/>
                      <a:pt x="157" y="9"/>
                    </a:cubicBezTo>
                    <a:cubicBezTo>
                      <a:pt x="157" y="1"/>
                      <a:pt x="157" y="1"/>
                      <a:pt x="157" y="1"/>
                    </a:cubicBezTo>
                    <a:cubicBezTo>
                      <a:pt x="142" y="1"/>
                      <a:pt x="142" y="1"/>
                      <a:pt x="142" y="1"/>
                    </a:cubicBezTo>
                    <a:lnTo>
                      <a:pt x="141" y="0"/>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1" name="Freeform 110"/>
              <p:cNvSpPr>
                <a:spLocks noEditPoints="1"/>
              </p:cNvSpPr>
              <p:nvPr/>
            </p:nvSpPr>
            <p:spPr bwMode="auto">
              <a:xfrm>
                <a:off x="149060" y="6013190"/>
                <a:ext cx="266057" cy="364791"/>
              </a:xfrm>
              <a:custGeom>
                <a:avLst/>
                <a:gdLst>
                  <a:gd name="T0" fmla="*/ 116 w 139"/>
                  <a:gd name="T1" fmla="*/ 0 h 190"/>
                  <a:gd name="T2" fmla="*/ 23 w 139"/>
                  <a:gd name="T3" fmla="*/ 0 h 190"/>
                  <a:gd name="T4" fmla="*/ 0 w 139"/>
                  <a:gd name="T5" fmla="*/ 25 h 190"/>
                  <a:gd name="T6" fmla="*/ 0 w 139"/>
                  <a:gd name="T7" fmla="*/ 165 h 190"/>
                  <a:gd name="T8" fmla="*/ 23 w 139"/>
                  <a:gd name="T9" fmla="*/ 190 h 190"/>
                  <a:gd name="T10" fmla="*/ 116 w 139"/>
                  <a:gd name="T11" fmla="*/ 190 h 190"/>
                  <a:gd name="T12" fmla="*/ 139 w 139"/>
                  <a:gd name="T13" fmla="*/ 165 h 190"/>
                  <a:gd name="T14" fmla="*/ 139 w 139"/>
                  <a:gd name="T15" fmla="*/ 25 h 190"/>
                  <a:gd name="T16" fmla="*/ 116 w 139"/>
                  <a:gd name="T17" fmla="*/ 0 h 190"/>
                  <a:gd name="T18" fmla="*/ 69 w 139"/>
                  <a:gd name="T19" fmla="*/ 185 h 190"/>
                  <a:gd name="T20" fmla="*/ 65 w 139"/>
                  <a:gd name="T21" fmla="*/ 180 h 190"/>
                  <a:gd name="T22" fmla="*/ 69 w 139"/>
                  <a:gd name="T23" fmla="*/ 175 h 190"/>
                  <a:gd name="T24" fmla="*/ 74 w 139"/>
                  <a:gd name="T25" fmla="*/ 180 h 190"/>
                  <a:gd name="T26" fmla="*/ 69 w 139"/>
                  <a:gd name="T27" fmla="*/ 185 h 190"/>
                  <a:gd name="T28" fmla="*/ 126 w 139"/>
                  <a:gd name="T29" fmla="*/ 165 h 190"/>
                  <a:gd name="T30" fmla="*/ 13 w 139"/>
                  <a:gd name="T31" fmla="*/ 165 h 190"/>
                  <a:gd name="T32" fmla="*/ 13 w 139"/>
                  <a:gd name="T33" fmla="*/ 13 h 190"/>
                  <a:gd name="T34" fmla="*/ 126 w 139"/>
                  <a:gd name="T35" fmla="*/ 13 h 190"/>
                  <a:gd name="T36" fmla="*/ 126 w 139"/>
                  <a:gd name="T37" fmla="*/ 16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90">
                    <a:moveTo>
                      <a:pt x="116" y="0"/>
                    </a:moveTo>
                    <a:cubicBezTo>
                      <a:pt x="23" y="0"/>
                      <a:pt x="23" y="0"/>
                      <a:pt x="23" y="0"/>
                    </a:cubicBezTo>
                    <a:cubicBezTo>
                      <a:pt x="10" y="0"/>
                      <a:pt x="0" y="11"/>
                      <a:pt x="0" y="25"/>
                    </a:cubicBezTo>
                    <a:cubicBezTo>
                      <a:pt x="0" y="165"/>
                      <a:pt x="0" y="165"/>
                      <a:pt x="0" y="165"/>
                    </a:cubicBezTo>
                    <a:cubicBezTo>
                      <a:pt x="0" y="179"/>
                      <a:pt x="10" y="190"/>
                      <a:pt x="23" y="190"/>
                    </a:cubicBezTo>
                    <a:cubicBezTo>
                      <a:pt x="116" y="190"/>
                      <a:pt x="116" y="190"/>
                      <a:pt x="116" y="190"/>
                    </a:cubicBezTo>
                    <a:cubicBezTo>
                      <a:pt x="128" y="190"/>
                      <a:pt x="139" y="179"/>
                      <a:pt x="139" y="165"/>
                    </a:cubicBezTo>
                    <a:cubicBezTo>
                      <a:pt x="139" y="25"/>
                      <a:pt x="139" y="25"/>
                      <a:pt x="139" y="25"/>
                    </a:cubicBezTo>
                    <a:cubicBezTo>
                      <a:pt x="139" y="11"/>
                      <a:pt x="128" y="0"/>
                      <a:pt x="116" y="0"/>
                    </a:cubicBezTo>
                    <a:close/>
                    <a:moveTo>
                      <a:pt x="69" y="185"/>
                    </a:moveTo>
                    <a:cubicBezTo>
                      <a:pt x="67" y="185"/>
                      <a:pt x="65" y="182"/>
                      <a:pt x="65" y="180"/>
                    </a:cubicBezTo>
                    <a:cubicBezTo>
                      <a:pt x="65" y="177"/>
                      <a:pt x="67" y="175"/>
                      <a:pt x="69" y="175"/>
                    </a:cubicBezTo>
                    <a:cubicBezTo>
                      <a:pt x="72" y="175"/>
                      <a:pt x="74" y="177"/>
                      <a:pt x="74" y="180"/>
                    </a:cubicBezTo>
                    <a:cubicBezTo>
                      <a:pt x="74" y="182"/>
                      <a:pt x="72" y="185"/>
                      <a:pt x="69" y="185"/>
                    </a:cubicBezTo>
                    <a:close/>
                    <a:moveTo>
                      <a:pt x="126" y="165"/>
                    </a:moveTo>
                    <a:cubicBezTo>
                      <a:pt x="13" y="165"/>
                      <a:pt x="13" y="165"/>
                      <a:pt x="13" y="165"/>
                    </a:cubicBezTo>
                    <a:cubicBezTo>
                      <a:pt x="13" y="13"/>
                      <a:pt x="13" y="13"/>
                      <a:pt x="13" y="13"/>
                    </a:cubicBezTo>
                    <a:cubicBezTo>
                      <a:pt x="126" y="13"/>
                      <a:pt x="126" y="13"/>
                      <a:pt x="126" y="13"/>
                    </a:cubicBezTo>
                    <a:lnTo>
                      <a:pt x="126" y="165"/>
                    </a:lnTo>
                    <a:close/>
                  </a:path>
                </a:pathLst>
              </a:custGeom>
              <a:solidFill>
                <a:srgbClr val="505050"/>
              </a:solidFill>
              <a:ln>
                <a:noFill/>
              </a:ln>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2" name="Freeform 15"/>
              <p:cNvSpPr>
                <a:spLocks noChangeAspect="1" noEditPoints="1"/>
              </p:cNvSpPr>
              <p:nvPr/>
            </p:nvSpPr>
            <p:spPr bwMode="black">
              <a:xfrm>
                <a:off x="757327" y="4273573"/>
                <a:ext cx="219262" cy="219875"/>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a:gradFill>
                    <a:gsLst>
                      <a:gs pos="0">
                        <a:srgbClr val="FFFFFF"/>
                      </a:gs>
                      <a:gs pos="100000">
                        <a:srgbClr val="FFFFFF"/>
                      </a:gs>
                    </a:gsLst>
                    <a:lin ang="5400000" scaled="0"/>
                  </a:gradFill>
                  <a:ea typeface="Segoe UI" pitchFamily="34" charset="0"/>
                  <a:cs typeface="Segoe UI" pitchFamily="34" charset="0"/>
                </a:endParaRPr>
              </a:p>
            </p:txBody>
          </p:sp>
          <p:sp>
            <p:nvSpPr>
              <p:cNvPr id="283" name="Freeform 262"/>
              <p:cNvSpPr>
                <a:spLocks noEditPoints="1"/>
              </p:cNvSpPr>
              <p:nvPr/>
            </p:nvSpPr>
            <p:spPr bwMode="auto">
              <a:xfrm>
                <a:off x="681288" y="4227499"/>
                <a:ext cx="84750" cy="124070"/>
              </a:xfrm>
              <a:custGeom>
                <a:avLst/>
                <a:gdLst>
                  <a:gd name="T0" fmla="*/ 22 w 44"/>
                  <a:gd name="T1" fmla="*/ 64 h 64"/>
                  <a:gd name="T2" fmla="*/ 39 w 44"/>
                  <a:gd name="T3" fmla="*/ 56 h 64"/>
                  <a:gd name="T4" fmla="*/ 44 w 44"/>
                  <a:gd name="T5" fmla="*/ 32 h 64"/>
                  <a:gd name="T6" fmla="*/ 23 w 44"/>
                  <a:gd name="T7" fmla="*/ 0 h 64"/>
                  <a:gd name="T8" fmla="*/ 6 w 44"/>
                  <a:gd name="T9" fmla="*/ 8 h 64"/>
                  <a:gd name="T10" fmla="*/ 0 w 44"/>
                  <a:gd name="T11" fmla="*/ 33 h 64"/>
                  <a:gd name="T12" fmla="*/ 22 w 44"/>
                  <a:gd name="T13" fmla="*/ 64 h 64"/>
                  <a:gd name="T14" fmla="*/ 22 w 44"/>
                  <a:gd name="T15" fmla="*/ 11 h 64"/>
                  <a:gd name="T16" fmla="*/ 30 w 44"/>
                  <a:gd name="T17" fmla="*/ 32 h 64"/>
                  <a:gd name="T18" fmla="*/ 22 w 44"/>
                  <a:gd name="T19" fmla="*/ 53 h 64"/>
                  <a:gd name="T20" fmla="*/ 14 w 44"/>
                  <a:gd name="T21" fmla="*/ 33 h 64"/>
                  <a:gd name="T22" fmla="*/ 22 w 44"/>
                  <a:gd name="T23"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4">
                    <a:moveTo>
                      <a:pt x="22" y="64"/>
                    </a:moveTo>
                    <a:cubicBezTo>
                      <a:pt x="29" y="64"/>
                      <a:pt x="35" y="61"/>
                      <a:pt x="39" y="56"/>
                    </a:cubicBezTo>
                    <a:cubicBezTo>
                      <a:pt x="42" y="50"/>
                      <a:pt x="44" y="42"/>
                      <a:pt x="44" y="32"/>
                    </a:cubicBezTo>
                    <a:cubicBezTo>
                      <a:pt x="44" y="11"/>
                      <a:pt x="38" y="0"/>
                      <a:pt x="23" y="0"/>
                    </a:cubicBezTo>
                    <a:cubicBezTo>
                      <a:pt x="16" y="0"/>
                      <a:pt x="9" y="2"/>
                      <a:pt x="6" y="8"/>
                    </a:cubicBezTo>
                    <a:cubicBezTo>
                      <a:pt x="2" y="14"/>
                      <a:pt x="0" y="22"/>
                      <a:pt x="0" y="33"/>
                    </a:cubicBezTo>
                    <a:cubicBezTo>
                      <a:pt x="0" y="54"/>
                      <a:pt x="7" y="64"/>
                      <a:pt x="22" y="64"/>
                    </a:cubicBezTo>
                    <a:close/>
                    <a:moveTo>
                      <a:pt x="22" y="11"/>
                    </a:moveTo>
                    <a:cubicBezTo>
                      <a:pt x="28" y="11"/>
                      <a:pt x="30" y="17"/>
                      <a:pt x="30" y="32"/>
                    </a:cubicBezTo>
                    <a:cubicBezTo>
                      <a:pt x="30" y="46"/>
                      <a:pt x="28" y="53"/>
                      <a:pt x="22" y="53"/>
                    </a:cubicBezTo>
                    <a:cubicBezTo>
                      <a:pt x="17" y="53"/>
                      <a:pt x="14" y="46"/>
                      <a:pt x="14" y="33"/>
                    </a:cubicBezTo>
                    <a:cubicBezTo>
                      <a:pt x="14" y="18"/>
                      <a:pt x="17" y="11"/>
                      <a:pt x="22" y="11"/>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4" name="Freeform 243"/>
              <p:cNvSpPr>
                <a:spLocks/>
              </p:cNvSpPr>
              <p:nvPr/>
            </p:nvSpPr>
            <p:spPr bwMode="auto">
              <a:xfrm>
                <a:off x="672628" y="4372791"/>
                <a:ext cx="52154" cy="121621"/>
              </a:xfrm>
              <a:custGeom>
                <a:avLst/>
                <a:gdLst>
                  <a:gd name="T0" fmla="*/ 8 w 27"/>
                  <a:gd name="T1" fmla="*/ 19 h 63"/>
                  <a:gd name="T2" fmla="*/ 10 w 27"/>
                  <a:gd name="T3" fmla="*/ 17 h 63"/>
                  <a:gd name="T4" fmla="*/ 13 w 27"/>
                  <a:gd name="T5" fmla="*/ 15 h 63"/>
                  <a:gd name="T6" fmla="*/ 13 w 27"/>
                  <a:gd name="T7" fmla="*/ 63 h 63"/>
                  <a:gd name="T8" fmla="*/ 27 w 27"/>
                  <a:gd name="T9" fmla="*/ 63 h 63"/>
                  <a:gd name="T10" fmla="*/ 27 w 27"/>
                  <a:gd name="T11" fmla="*/ 0 h 63"/>
                  <a:gd name="T12" fmla="*/ 19 w 27"/>
                  <a:gd name="T13" fmla="*/ 0 h 63"/>
                  <a:gd name="T14" fmla="*/ 10 w 27"/>
                  <a:gd name="T15" fmla="*/ 6 h 63"/>
                  <a:gd name="T16" fmla="*/ 0 w 27"/>
                  <a:gd name="T17" fmla="*/ 10 h 63"/>
                  <a:gd name="T18" fmla="*/ 0 w 27"/>
                  <a:gd name="T19" fmla="*/ 21 h 63"/>
                  <a:gd name="T20" fmla="*/ 4 w 27"/>
                  <a:gd name="T21" fmla="*/ 21 h 63"/>
                  <a:gd name="T22" fmla="*/ 8 w 27"/>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63">
                    <a:moveTo>
                      <a:pt x="8" y="19"/>
                    </a:moveTo>
                    <a:cubicBezTo>
                      <a:pt x="9" y="19"/>
                      <a:pt x="10" y="18"/>
                      <a:pt x="10" y="17"/>
                    </a:cubicBezTo>
                    <a:cubicBezTo>
                      <a:pt x="11" y="17"/>
                      <a:pt x="12" y="16"/>
                      <a:pt x="13" y="15"/>
                    </a:cubicBezTo>
                    <a:cubicBezTo>
                      <a:pt x="13" y="15"/>
                      <a:pt x="13" y="15"/>
                      <a:pt x="13" y="63"/>
                    </a:cubicBezTo>
                    <a:cubicBezTo>
                      <a:pt x="13" y="63"/>
                      <a:pt x="13" y="63"/>
                      <a:pt x="27" y="63"/>
                    </a:cubicBezTo>
                    <a:cubicBezTo>
                      <a:pt x="27" y="63"/>
                      <a:pt x="27" y="63"/>
                      <a:pt x="27" y="0"/>
                    </a:cubicBezTo>
                    <a:cubicBezTo>
                      <a:pt x="19" y="0"/>
                      <a:pt x="19" y="0"/>
                      <a:pt x="19" y="0"/>
                    </a:cubicBezTo>
                    <a:cubicBezTo>
                      <a:pt x="16" y="2"/>
                      <a:pt x="13" y="4"/>
                      <a:pt x="10" y="6"/>
                    </a:cubicBezTo>
                    <a:cubicBezTo>
                      <a:pt x="7" y="7"/>
                      <a:pt x="4" y="9"/>
                      <a:pt x="0" y="10"/>
                    </a:cubicBezTo>
                    <a:cubicBezTo>
                      <a:pt x="0" y="10"/>
                      <a:pt x="0" y="10"/>
                      <a:pt x="0" y="21"/>
                    </a:cubicBezTo>
                    <a:cubicBezTo>
                      <a:pt x="1" y="21"/>
                      <a:pt x="2" y="21"/>
                      <a:pt x="4" y="21"/>
                    </a:cubicBezTo>
                    <a:cubicBezTo>
                      <a:pt x="5" y="20"/>
                      <a:pt x="6" y="20"/>
                      <a:pt x="8" y="19"/>
                    </a:cubicBez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sp>
            <p:nvSpPr>
              <p:cNvPr id="285" name="Freeform 73"/>
              <p:cNvSpPr>
                <a:spLocks noEditPoints="1"/>
              </p:cNvSpPr>
              <p:nvPr/>
            </p:nvSpPr>
            <p:spPr bwMode="auto">
              <a:xfrm>
                <a:off x="769593" y="6571234"/>
                <a:ext cx="278716" cy="278715"/>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rgbClr val="505050"/>
              </a:solidFill>
              <a:ln w="9525" cap="flat" cmpd="sng" algn="ctr">
                <a:noFill/>
                <a:prstDash val="solid"/>
                <a:headEnd type="none" w="med" len="med"/>
                <a:tailEnd type="none" w="med" len="med"/>
              </a:ln>
              <a:effectLst/>
              <a:extLst/>
            </p:spPr>
            <p:txBody>
              <a:bodyPr rot="0" spcFirstLastPara="0" vertOverflow="overflow" horzOverflow="overflow" vert="horz" wrap="square" lIns="93045" tIns="74436" rIns="93045" bIns="74436" numCol="1" spcCol="0" rtlCol="0" fromWordArt="0" anchor="t" anchorCtr="0" forceAA="0" compatLnSpc="1">
                <a:prstTxWarp prst="textNoShape">
                  <a:avLst/>
                </a:prstTxWarp>
                <a:noAutofit/>
              </a:bodyPr>
              <a:lstStyle/>
              <a:p>
                <a:pPr algn="ctr" defTabSz="474391" fontAlgn="base">
                  <a:lnSpc>
                    <a:spcPct val="90000"/>
                  </a:lnSpc>
                  <a:spcBef>
                    <a:spcPct val="0"/>
                  </a:spcBef>
                  <a:spcAft>
                    <a:spcPct val="0"/>
                  </a:spcAft>
                  <a:defRPr/>
                </a:pPr>
                <a:endParaRPr lang="en-US" sz="1221" ker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302" name="Group 301"/>
          <p:cNvGrpSpPr/>
          <p:nvPr/>
        </p:nvGrpSpPr>
        <p:grpSpPr>
          <a:xfrm>
            <a:off x="7053450" y="3130192"/>
            <a:ext cx="901054" cy="901054"/>
            <a:chOff x="7206175" y="3503742"/>
            <a:chExt cx="919122" cy="919122"/>
          </a:xfrm>
        </p:grpSpPr>
        <p:sp>
          <p:nvSpPr>
            <p:cNvPr id="303" name="Oval 302"/>
            <p:cNvSpPr/>
            <p:nvPr/>
          </p:nvSpPr>
          <p:spPr bwMode="auto">
            <a:xfrm>
              <a:off x="7206175" y="3503742"/>
              <a:ext cx="919122" cy="919122"/>
            </a:xfrm>
            <a:prstGeom prst="ellipse">
              <a:avLst/>
            </a:prstGeom>
            <a:solidFill>
              <a:srgbClr val="005695"/>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4" name="Freeform 5"/>
            <p:cNvSpPr>
              <a:spLocks noEditPoints="1"/>
            </p:cNvSpPr>
            <p:nvPr/>
          </p:nvSpPr>
          <p:spPr bwMode="auto">
            <a:xfrm>
              <a:off x="7499295" y="3707839"/>
              <a:ext cx="333375" cy="511175"/>
            </a:xfrm>
            <a:custGeom>
              <a:avLst/>
              <a:gdLst>
                <a:gd name="T0" fmla="*/ 110 w 210"/>
                <a:gd name="T1" fmla="*/ 115 h 322"/>
                <a:gd name="T2" fmla="*/ 139 w 210"/>
                <a:gd name="T3" fmla="*/ 115 h 322"/>
                <a:gd name="T4" fmla="*/ 139 w 210"/>
                <a:gd name="T5" fmla="*/ 322 h 322"/>
                <a:gd name="T6" fmla="*/ 83 w 210"/>
                <a:gd name="T7" fmla="*/ 0 h 322"/>
                <a:gd name="T8" fmla="*/ 139 w 210"/>
                <a:gd name="T9" fmla="*/ 93 h 322"/>
                <a:gd name="T10" fmla="*/ 139 w 210"/>
                <a:gd name="T11" fmla="*/ 63 h 322"/>
                <a:gd name="T12" fmla="*/ 139 w 210"/>
                <a:gd name="T13" fmla="*/ 93 h 322"/>
                <a:gd name="T14" fmla="*/ 110 w 210"/>
                <a:gd name="T15" fmla="*/ 21 h 322"/>
                <a:gd name="T16" fmla="*/ 139 w 210"/>
                <a:gd name="T17" fmla="*/ 51 h 322"/>
                <a:gd name="T18" fmla="*/ 154 w 210"/>
                <a:gd name="T19" fmla="*/ 259 h 322"/>
                <a:gd name="T20" fmla="*/ 183 w 210"/>
                <a:gd name="T21" fmla="*/ 259 h 322"/>
                <a:gd name="T22" fmla="*/ 183 w 210"/>
                <a:gd name="T23" fmla="*/ 218 h 322"/>
                <a:gd name="T24" fmla="*/ 183 w 210"/>
                <a:gd name="T25" fmla="*/ 189 h 322"/>
                <a:gd name="T26" fmla="*/ 183 w 210"/>
                <a:gd name="T27" fmla="*/ 218 h 322"/>
                <a:gd name="T28" fmla="*/ 154 w 210"/>
                <a:gd name="T29" fmla="*/ 146 h 322"/>
                <a:gd name="T30" fmla="*/ 183 w 210"/>
                <a:gd name="T31" fmla="*/ 176 h 322"/>
                <a:gd name="T32" fmla="*/ 154 w 210"/>
                <a:gd name="T33" fmla="*/ 134 h 322"/>
                <a:gd name="T34" fmla="*/ 183 w 210"/>
                <a:gd name="T35" fmla="*/ 134 h 322"/>
                <a:gd name="T36" fmla="*/ 183 w 210"/>
                <a:gd name="T37" fmla="*/ 93 h 322"/>
                <a:gd name="T38" fmla="*/ 183 w 210"/>
                <a:gd name="T39" fmla="*/ 63 h 322"/>
                <a:gd name="T40" fmla="*/ 183 w 210"/>
                <a:gd name="T41" fmla="*/ 93 h 322"/>
                <a:gd name="T42" fmla="*/ 154 w 210"/>
                <a:gd name="T43" fmla="*/ 21 h 322"/>
                <a:gd name="T44" fmla="*/ 183 w 210"/>
                <a:gd name="T45" fmla="*/ 51 h 322"/>
                <a:gd name="T46" fmla="*/ 0 w 210"/>
                <a:gd name="T47" fmla="*/ 322 h 322"/>
                <a:gd name="T48" fmla="*/ 0 w 210"/>
                <a:gd name="T49" fmla="*/ 127 h 322"/>
                <a:gd name="T50" fmla="*/ 56 w 210"/>
                <a:gd name="T51" fmla="*/ 302 h 322"/>
                <a:gd name="T52" fmla="*/ 56 w 210"/>
                <a:gd name="T53" fmla="*/ 272 h 322"/>
                <a:gd name="T54" fmla="*/ 56 w 210"/>
                <a:gd name="T55" fmla="*/ 302 h 322"/>
                <a:gd name="T56" fmla="*/ 27 w 210"/>
                <a:gd name="T57" fmla="*/ 230 h 322"/>
                <a:gd name="T58" fmla="*/ 56 w 210"/>
                <a:gd name="T59" fmla="*/ 259 h 322"/>
                <a:gd name="T60" fmla="*/ 27 w 210"/>
                <a:gd name="T61" fmla="*/ 218 h 322"/>
                <a:gd name="T62" fmla="*/ 56 w 210"/>
                <a:gd name="T63" fmla="*/ 218 h 322"/>
                <a:gd name="T64" fmla="*/ 56 w 210"/>
                <a:gd name="T65" fmla="*/ 176 h 322"/>
                <a:gd name="T66" fmla="*/ 56 w 210"/>
                <a:gd name="T67" fmla="*/ 146 h 322"/>
                <a:gd name="T68" fmla="*/ 56 w 210"/>
                <a:gd name="T69" fmla="*/ 176 h 322"/>
                <a:gd name="T70" fmla="*/ 71 w 210"/>
                <a:gd name="T71" fmla="*/ 272 h 322"/>
                <a:gd name="T72" fmla="*/ 100 w 210"/>
                <a:gd name="T73" fmla="*/ 302 h 322"/>
                <a:gd name="T74" fmla="*/ 71 w 210"/>
                <a:gd name="T75" fmla="*/ 259 h 322"/>
                <a:gd name="T76" fmla="*/ 100 w 210"/>
                <a:gd name="T77" fmla="*/ 259 h 322"/>
                <a:gd name="T78" fmla="*/ 100 w 210"/>
                <a:gd name="T79" fmla="*/ 218 h 322"/>
                <a:gd name="T80" fmla="*/ 100 w 210"/>
                <a:gd name="T81" fmla="*/ 189 h 322"/>
                <a:gd name="T82" fmla="*/ 100 w 210"/>
                <a:gd name="T83" fmla="*/ 218 h 322"/>
                <a:gd name="T84" fmla="*/ 71 w 210"/>
                <a:gd name="T85" fmla="*/ 146 h 322"/>
                <a:gd name="T86" fmla="*/ 100 w 210"/>
                <a:gd name="T87" fmla="*/ 17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322">
                  <a:moveTo>
                    <a:pt x="83" y="0"/>
                  </a:moveTo>
                  <a:lnTo>
                    <a:pt x="83" y="115"/>
                  </a:lnTo>
                  <a:lnTo>
                    <a:pt x="110" y="115"/>
                  </a:lnTo>
                  <a:lnTo>
                    <a:pt x="110" y="105"/>
                  </a:lnTo>
                  <a:lnTo>
                    <a:pt x="139" y="105"/>
                  </a:lnTo>
                  <a:lnTo>
                    <a:pt x="139" y="115"/>
                  </a:lnTo>
                  <a:lnTo>
                    <a:pt x="139" y="127"/>
                  </a:lnTo>
                  <a:lnTo>
                    <a:pt x="139" y="134"/>
                  </a:lnTo>
                  <a:lnTo>
                    <a:pt x="139" y="322"/>
                  </a:lnTo>
                  <a:lnTo>
                    <a:pt x="210" y="322"/>
                  </a:lnTo>
                  <a:lnTo>
                    <a:pt x="210" y="0"/>
                  </a:lnTo>
                  <a:lnTo>
                    <a:pt x="83" y="0"/>
                  </a:lnTo>
                  <a:lnTo>
                    <a:pt x="83" y="0"/>
                  </a:lnTo>
                  <a:lnTo>
                    <a:pt x="83" y="0"/>
                  </a:lnTo>
                  <a:close/>
                  <a:moveTo>
                    <a:pt x="139" y="93"/>
                  </a:moveTo>
                  <a:lnTo>
                    <a:pt x="110" y="93"/>
                  </a:lnTo>
                  <a:lnTo>
                    <a:pt x="110" y="63"/>
                  </a:lnTo>
                  <a:lnTo>
                    <a:pt x="139" y="63"/>
                  </a:lnTo>
                  <a:lnTo>
                    <a:pt x="139" y="93"/>
                  </a:lnTo>
                  <a:lnTo>
                    <a:pt x="139" y="93"/>
                  </a:lnTo>
                  <a:lnTo>
                    <a:pt x="139" y="93"/>
                  </a:lnTo>
                  <a:close/>
                  <a:moveTo>
                    <a:pt x="139" y="51"/>
                  </a:moveTo>
                  <a:lnTo>
                    <a:pt x="110" y="51"/>
                  </a:lnTo>
                  <a:lnTo>
                    <a:pt x="110" y="21"/>
                  </a:lnTo>
                  <a:lnTo>
                    <a:pt x="139" y="21"/>
                  </a:lnTo>
                  <a:lnTo>
                    <a:pt x="139" y="51"/>
                  </a:lnTo>
                  <a:lnTo>
                    <a:pt x="139" y="51"/>
                  </a:lnTo>
                  <a:lnTo>
                    <a:pt x="139" y="51"/>
                  </a:lnTo>
                  <a:close/>
                  <a:moveTo>
                    <a:pt x="183" y="259"/>
                  </a:moveTo>
                  <a:lnTo>
                    <a:pt x="154" y="259"/>
                  </a:lnTo>
                  <a:lnTo>
                    <a:pt x="154" y="230"/>
                  </a:lnTo>
                  <a:lnTo>
                    <a:pt x="183" y="230"/>
                  </a:lnTo>
                  <a:lnTo>
                    <a:pt x="183" y="259"/>
                  </a:lnTo>
                  <a:lnTo>
                    <a:pt x="183" y="259"/>
                  </a:lnTo>
                  <a:lnTo>
                    <a:pt x="183" y="259"/>
                  </a:lnTo>
                  <a:close/>
                  <a:moveTo>
                    <a:pt x="183" y="218"/>
                  </a:moveTo>
                  <a:lnTo>
                    <a:pt x="154" y="218"/>
                  </a:lnTo>
                  <a:lnTo>
                    <a:pt x="154" y="189"/>
                  </a:lnTo>
                  <a:lnTo>
                    <a:pt x="183" y="189"/>
                  </a:lnTo>
                  <a:lnTo>
                    <a:pt x="183" y="218"/>
                  </a:lnTo>
                  <a:lnTo>
                    <a:pt x="183" y="218"/>
                  </a:lnTo>
                  <a:lnTo>
                    <a:pt x="183" y="218"/>
                  </a:lnTo>
                  <a:close/>
                  <a:moveTo>
                    <a:pt x="183" y="176"/>
                  </a:moveTo>
                  <a:lnTo>
                    <a:pt x="154" y="176"/>
                  </a:lnTo>
                  <a:lnTo>
                    <a:pt x="154" y="146"/>
                  </a:lnTo>
                  <a:lnTo>
                    <a:pt x="183" y="146"/>
                  </a:lnTo>
                  <a:lnTo>
                    <a:pt x="183" y="176"/>
                  </a:lnTo>
                  <a:lnTo>
                    <a:pt x="183" y="176"/>
                  </a:lnTo>
                  <a:lnTo>
                    <a:pt x="183" y="176"/>
                  </a:lnTo>
                  <a:close/>
                  <a:moveTo>
                    <a:pt x="183" y="134"/>
                  </a:moveTo>
                  <a:lnTo>
                    <a:pt x="154" y="134"/>
                  </a:lnTo>
                  <a:lnTo>
                    <a:pt x="154" y="105"/>
                  </a:lnTo>
                  <a:lnTo>
                    <a:pt x="183" y="105"/>
                  </a:lnTo>
                  <a:lnTo>
                    <a:pt x="183" y="134"/>
                  </a:lnTo>
                  <a:lnTo>
                    <a:pt x="183" y="134"/>
                  </a:lnTo>
                  <a:lnTo>
                    <a:pt x="183" y="134"/>
                  </a:lnTo>
                  <a:close/>
                  <a:moveTo>
                    <a:pt x="183" y="93"/>
                  </a:moveTo>
                  <a:lnTo>
                    <a:pt x="154" y="93"/>
                  </a:lnTo>
                  <a:lnTo>
                    <a:pt x="154" y="63"/>
                  </a:lnTo>
                  <a:lnTo>
                    <a:pt x="183" y="63"/>
                  </a:lnTo>
                  <a:lnTo>
                    <a:pt x="183" y="93"/>
                  </a:lnTo>
                  <a:lnTo>
                    <a:pt x="183" y="93"/>
                  </a:lnTo>
                  <a:lnTo>
                    <a:pt x="183" y="93"/>
                  </a:lnTo>
                  <a:close/>
                  <a:moveTo>
                    <a:pt x="183" y="51"/>
                  </a:moveTo>
                  <a:lnTo>
                    <a:pt x="154" y="51"/>
                  </a:lnTo>
                  <a:lnTo>
                    <a:pt x="154" y="21"/>
                  </a:lnTo>
                  <a:lnTo>
                    <a:pt x="183" y="21"/>
                  </a:lnTo>
                  <a:lnTo>
                    <a:pt x="183" y="51"/>
                  </a:lnTo>
                  <a:lnTo>
                    <a:pt x="183" y="51"/>
                  </a:lnTo>
                  <a:lnTo>
                    <a:pt x="183" y="51"/>
                  </a:lnTo>
                  <a:close/>
                  <a:moveTo>
                    <a:pt x="0" y="127"/>
                  </a:moveTo>
                  <a:lnTo>
                    <a:pt x="0" y="322"/>
                  </a:lnTo>
                  <a:lnTo>
                    <a:pt x="127" y="322"/>
                  </a:lnTo>
                  <a:lnTo>
                    <a:pt x="127" y="127"/>
                  </a:lnTo>
                  <a:lnTo>
                    <a:pt x="0" y="127"/>
                  </a:lnTo>
                  <a:lnTo>
                    <a:pt x="0" y="127"/>
                  </a:lnTo>
                  <a:lnTo>
                    <a:pt x="0" y="127"/>
                  </a:lnTo>
                  <a:close/>
                  <a:moveTo>
                    <a:pt x="56" y="302"/>
                  </a:moveTo>
                  <a:lnTo>
                    <a:pt x="27" y="302"/>
                  </a:lnTo>
                  <a:lnTo>
                    <a:pt x="27" y="272"/>
                  </a:lnTo>
                  <a:lnTo>
                    <a:pt x="56" y="272"/>
                  </a:lnTo>
                  <a:lnTo>
                    <a:pt x="56" y="302"/>
                  </a:lnTo>
                  <a:lnTo>
                    <a:pt x="56" y="302"/>
                  </a:lnTo>
                  <a:lnTo>
                    <a:pt x="56" y="302"/>
                  </a:lnTo>
                  <a:close/>
                  <a:moveTo>
                    <a:pt x="56" y="259"/>
                  </a:moveTo>
                  <a:lnTo>
                    <a:pt x="27" y="259"/>
                  </a:lnTo>
                  <a:lnTo>
                    <a:pt x="27" y="230"/>
                  </a:lnTo>
                  <a:lnTo>
                    <a:pt x="56" y="230"/>
                  </a:lnTo>
                  <a:lnTo>
                    <a:pt x="56" y="259"/>
                  </a:lnTo>
                  <a:lnTo>
                    <a:pt x="56" y="259"/>
                  </a:lnTo>
                  <a:lnTo>
                    <a:pt x="56" y="259"/>
                  </a:lnTo>
                  <a:close/>
                  <a:moveTo>
                    <a:pt x="56" y="218"/>
                  </a:moveTo>
                  <a:lnTo>
                    <a:pt x="27" y="218"/>
                  </a:lnTo>
                  <a:lnTo>
                    <a:pt x="27" y="189"/>
                  </a:lnTo>
                  <a:lnTo>
                    <a:pt x="56" y="189"/>
                  </a:lnTo>
                  <a:lnTo>
                    <a:pt x="56" y="218"/>
                  </a:lnTo>
                  <a:lnTo>
                    <a:pt x="56" y="218"/>
                  </a:lnTo>
                  <a:lnTo>
                    <a:pt x="56" y="218"/>
                  </a:lnTo>
                  <a:close/>
                  <a:moveTo>
                    <a:pt x="56" y="176"/>
                  </a:moveTo>
                  <a:lnTo>
                    <a:pt x="27" y="176"/>
                  </a:lnTo>
                  <a:lnTo>
                    <a:pt x="27" y="146"/>
                  </a:lnTo>
                  <a:lnTo>
                    <a:pt x="56" y="146"/>
                  </a:lnTo>
                  <a:lnTo>
                    <a:pt x="56" y="176"/>
                  </a:lnTo>
                  <a:lnTo>
                    <a:pt x="56" y="176"/>
                  </a:lnTo>
                  <a:lnTo>
                    <a:pt x="56" y="176"/>
                  </a:lnTo>
                  <a:close/>
                  <a:moveTo>
                    <a:pt x="100" y="302"/>
                  </a:moveTo>
                  <a:lnTo>
                    <a:pt x="71" y="302"/>
                  </a:lnTo>
                  <a:lnTo>
                    <a:pt x="71" y="272"/>
                  </a:lnTo>
                  <a:lnTo>
                    <a:pt x="100" y="272"/>
                  </a:lnTo>
                  <a:lnTo>
                    <a:pt x="100" y="302"/>
                  </a:lnTo>
                  <a:lnTo>
                    <a:pt x="100" y="302"/>
                  </a:lnTo>
                  <a:lnTo>
                    <a:pt x="100" y="302"/>
                  </a:lnTo>
                  <a:close/>
                  <a:moveTo>
                    <a:pt x="100" y="259"/>
                  </a:moveTo>
                  <a:lnTo>
                    <a:pt x="71" y="259"/>
                  </a:lnTo>
                  <a:lnTo>
                    <a:pt x="71" y="230"/>
                  </a:lnTo>
                  <a:lnTo>
                    <a:pt x="100" y="230"/>
                  </a:lnTo>
                  <a:lnTo>
                    <a:pt x="100" y="259"/>
                  </a:lnTo>
                  <a:lnTo>
                    <a:pt x="100" y="259"/>
                  </a:lnTo>
                  <a:lnTo>
                    <a:pt x="100" y="259"/>
                  </a:lnTo>
                  <a:close/>
                  <a:moveTo>
                    <a:pt x="100" y="218"/>
                  </a:moveTo>
                  <a:lnTo>
                    <a:pt x="71" y="218"/>
                  </a:lnTo>
                  <a:lnTo>
                    <a:pt x="71" y="189"/>
                  </a:lnTo>
                  <a:lnTo>
                    <a:pt x="100" y="189"/>
                  </a:lnTo>
                  <a:lnTo>
                    <a:pt x="100" y="218"/>
                  </a:lnTo>
                  <a:lnTo>
                    <a:pt x="100" y="218"/>
                  </a:lnTo>
                  <a:lnTo>
                    <a:pt x="100" y="218"/>
                  </a:lnTo>
                  <a:close/>
                  <a:moveTo>
                    <a:pt x="100" y="176"/>
                  </a:moveTo>
                  <a:lnTo>
                    <a:pt x="71" y="176"/>
                  </a:lnTo>
                  <a:lnTo>
                    <a:pt x="71" y="146"/>
                  </a:lnTo>
                  <a:lnTo>
                    <a:pt x="100" y="146"/>
                  </a:lnTo>
                  <a:lnTo>
                    <a:pt x="100" y="176"/>
                  </a:lnTo>
                  <a:lnTo>
                    <a:pt x="100" y="176"/>
                  </a:lnTo>
                  <a:lnTo>
                    <a:pt x="100" y="176"/>
                  </a:ln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grpSp>
        <p:nvGrpSpPr>
          <p:cNvPr id="305" name="Group 304"/>
          <p:cNvGrpSpPr/>
          <p:nvPr/>
        </p:nvGrpSpPr>
        <p:grpSpPr>
          <a:xfrm>
            <a:off x="4132585" y="1936387"/>
            <a:ext cx="901054" cy="901054"/>
            <a:chOff x="4215451" y="1974719"/>
            <a:chExt cx="919122" cy="919122"/>
          </a:xfrm>
        </p:grpSpPr>
        <p:sp>
          <p:nvSpPr>
            <p:cNvPr id="306" name="Oval 305"/>
            <p:cNvSpPr/>
            <p:nvPr/>
          </p:nvSpPr>
          <p:spPr bwMode="auto">
            <a:xfrm>
              <a:off x="4215451" y="1974719"/>
              <a:ext cx="919122" cy="919122"/>
            </a:xfrm>
            <a:prstGeom prst="ellipse">
              <a:avLst/>
            </a:prstGeom>
            <a:solidFill>
              <a:srgbClr val="005695"/>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307" name="Freeform 5"/>
            <p:cNvSpPr>
              <a:spLocks noEditPoints="1"/>
            </p:cNvSpPr>
            <p:nvPr/>
          </p:nvSpPr>
          <p:spPr bwMode="auto">
            <a:xfrm>
              <a:off x="4375821" y="2219746"/>
              <a:ext cx="596895" cy="430975"/>
            </a:xfrm>
            <a:custGeom>
              <a:avLst/>
              <a:gdLst>
                <a:gd name="T0" fmla="*/ 1154 w 2168"/>
                <a:gd name="T1" fmla="*/ 520 h 1567"/>
                <a:gd name="T2" fmla="*/ 773 w 2168"/>
                <a:gd name="T3" fmla="*/ 922 h 1567"/>
                <a:gd name="T4" fmla="*/ 391 w 2168"/>
                <a:gd name="T5" fmla="*/ 520 h 1567"/>
                <a:gd name="T6" fmla="*/ 773 w 2168"/>
                <a:gd name="T7" fmla="*/ 119 h 1567"/>
                <a:gd name="T8" fmla="*/ 1154 w 2168"/>
                <a:gd name="T9" fmla="*/ 520 h 1567"/>
                <a:gd name="T10" fmla="*/ 32 w 2168"/>
                <a:gd name="T11" fmla="*/ 1567 h 1567"/>
                <a:gd name="T12" fmla="*/ 1344 w 2168"/>
                <a:gd name="T13" fmla="*/ 1567 h 1567"/>
                <a:gd name="T14" fmla="*/ 1060 w 2168"/>
                <a:gd name="T15" fmla="*/ 984 h 1567"/>
                <a:gd name="T16" fmla="*/ 773 w 2168"/>
                <a:gd name="T17" fmla="*/ 1136 h 1567"/>
                <a:gd name="T18" fmla="*/ 430 w 2168"/>
                <a:gd name="T19" fmla="*/ 974 h 1567"/>
                <a:gd name="T20" fmla="*/ 102 w 2168"/>
                <a:gd name="T21" fmla="*/ 1133 h 1567"/>
                <a:gd name="T22" fmla="*/ 32 w 2168"/>
                <a:gd name="T23" fmla="*/ 1567 h 1567"/>
                <a:gd name="T24" fmla="*/ 1589 w 2168"/>
                <a:gd name="T25" fmla="*/ 0 h 1567"/>
                <a:gd name="T26" fmla="*/ 1252 w 2168"/>
                <a:gd name="T27" fmla="*/ 371 h 1567"/>
                <a:gd name="T28" fmla="*/ 1589 w 2168"/>
                <a:gd name="T29" fmla="*/ 741 h 1567"/>
                <a:gd name="T30" fmla="*/ 1928 w 2168"/>
                <a:gd name="T31" fmla="*/ 371 h 1567"/>
                <a:gd name="T32" fmla="*/ 1589 w 2168"/>
                <a:gd name="T33" fmla="*/ 0 h 1567"/>
                <a:gd name="T34" fmla="*/ 1435 w 2168"/>
                <a:gd name="T35" fmla="*/ 1356 h 1567"/>
                <a:gd name="T36" fmla="*/ 2168 w 2168"/>
                <a:gd name="T37" fmla="*/ 1356 h 1567"/>
                <a:gd name="T38" fmla="*/ 2067 w 2168"/>
                <a:gd name="T39" fmla="*/ 906 h 1567"/>
                <a:gd name="T40" fmla="*/ 1878 w 2168"/>
                <a:gd name="T41" fmla="*/ 795 h 1567"/>
                <a:gd name="T42" fmla="*/ 1649 w 2168"/>
                <a:gd name="T43" fmla="*/ 922 h 1567"/>
                <a:gd name="T44" fmla="*/ 1504 w 2168"/>
                <a:gd name="T45" fmla="*/ 951 h 1567"/>
                <a:gd name="T46" fmla="*/ 1327 w 2168"/>
                <a:gd name="T47" fmla="*/ 830 h 1567"/>
                <a:gd name="T48" fmla="*/ 1154 w 2168"/>
                <a:gd name="T49" fmla="*/ 900 h 1567"/>
                <a:gd name="T50" fmla="*/ 1435 w 2168"/>
                <a:gd name="T51" fmla="*/ 1356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68" h="1567">
                  <a:moveTo>
                    <a:pt x="1154" y="520"/>
                  </a:moveTo>
                  <a:cubicBezTo>
                    <a:pt x="1154" y="741"/>
                    <a:pt x="984" y="922"/>
                    <a:pt x="773" y="922"/>
                  </a:cubicBezTo>
                  <a:cubicBezTo>
                    <a:pt x="562" y="922"/>
                    <a:pt x="391" y="741"/>
                    <a:pt x="391" y="520"/>
                  </a:cubicBezTo>
                  <a:cubicBezTo>
                    <a:pt x="391" y="299"/>
                    <a:pt x="562" y="119"/>
                    <a:pt x="773" y="119"/>
                  </a:cubicBezTo>
                  <a:cubicBezTo>
                    <a:pt x="984" y="119"/>
                    <a:pt x="1154" y="299"/>
                    <a:pt x="1154" y="520"/>
                  </a:cubicBezTo>
                  <a:close/>
                  <a:moveTo>
                    <a:pt x="32" y="1567"/>
                  </a:moveTo>
                  <a:cubicBezTo>
                    <a:pt x="1344" y="1567"/>
                    <a:pt x="1344" y="1567"/>
                    <a:pt x="1344" y="1567"/>
                  </a:cubicBezTo>
                  <a:cubicBezTo>
                    <a:pt x="1344" y="1567"/>
                    <a:pt x="1380" y="1016"/>
                    <a:pt x="1060" y="984"/>
                  </a:cubicBezTo>
                  <a:cubicBezTo>
                    <a:pt x="936" y="973"/>
                    <a:pt x="949" y="1168"/>
                    <a:pt x="773" y="1136"/>
                  </a:cubicBezTo>
                  <a:cubicBezTo>
                    <a:pt x="650" y="1114"/>
                    <a:pt x="614" y="986"/>
                    <a:pt x="430" y="974"/>
                  </a:cubicBezTo>
                  <a:cubicBezTo>
                    <a:pt x="313" y="965"/>
                    <a:pt x="172" y="1025"/>
                    <a:pt x="102" y="1133"/>
                  </a:cubicBezTo>
                  <a:cubicBezTo>
                    <a:pt x="0" y="1288"/>
                    <a:pt x="32" y="1567"/>
                    <a:pt x="32" y="1567"/>
                  </a:cubicBezTo>
                  <a:close/>
                  <a:moveTo>
                    <a:pt x="1589" y="0"/>
                  </a:moveTo>
                  <a:cubicBezTo>
                    <a:pt x="1403" y="0"/>
                    <a:pt x="1252" y="166"/>
                    <a:pt x="1252" y="371"/>
                  </a:cubicBezTo>
                  <a:cubicBezTo>
                    <a:pt x="1252" y="575"/>
                    <a:pt x="1403" y="741"/>
                    <a:pt x="1589" y="741"/>
                  </a:cubicBezTo>
                  <a:cubicBezTo>
                    <a:pt x="1777" y="741"/>
                    <a:pt x="1928" y="575"/>
                    <a:pt x="1928" y="371"/>
                  </a:cubicBezTo>
                  <a:cubicBezTo>
                    <a:pt x="1928" y="166"/>
                    <a:pt x="1777" y="0"/>
                    <a:pt x="1589" y="0"/>
                  </a:cubicBezTo>
                  <a:close/>
                  <a:moveTo>
                    <a:pt x="1435" y="1356"/>
                  </a:moveTo>
                  <a:cubicBezTo>
                    <a:pt x="2168" y="1356"/>
                    <a:pt x="2168" y="1356"/>
                    <a:pt x="2168" y="1356"/>
                  </a:cubicBezTo>
                  <a:cubicBezTo>
                    <a:pt x="2168" y="1356"/>
                    <a:pt x="2151" y="1019"/>
                    <a:pt x="2067" y="906"/>
                  </a:cubicBezTo>
                  <a:cubicBezTo>
                    <a:pt x="2000" y="815"/>
                    <a:pt x="1951" y="795"/>
                    <a:pt x="1878" y="795"/>
                  </a:cubicBezTo>
                  <a:cubicBezTo>
                    <a:pt x="1801" y="795"/>
                    <a:pt x="1705" y="879"/>
                    <a:pt x="1649" y="922"/>
                  </a:cubicBezTo>
                  <a:cubicBezTo>
                    <a:pt x="1591" y="965"/>
                    <a:pt x="1555" y="965"/>
                    <a:pt x="1504" y="951"/>
                  </a:cubicBezTo>
                  <a:cubicBezTo>
                    <a:pt x="1445" y="934"/>
                    <a:pt x="1367" y="844"/>
                    <a:pt x="1327" y="830"/>
                  </a:cubicBezTo>
                  <a:cubicBezTo>
                    <a:pt x="1298" y="819"/>
                    <a:pt x="1184" y="802"/>
                    <a:pt x="1154" y="900"/>
                  </a:cubicBezTo>
                  <a:cubicBezTo>
                    <a:pt x="1154" y="900"/>
                    <a:pt x="1435" y="1062"/>
                    <a:pt x="1435" y="1356"/>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endParaRPr>
            </a:p>
          </p:txBody>
        </p:sp>
      </p:grpSp>
      <p:grpSp>
        <p:nvGrpSpPr>
          <p:cNvPr id="308" name="Group 307"/>
          <p:cNvGrpSpPr/>
          <p:nvPr/>
        </p:nvGrpSpPr>
        <p:grpSpPr>
          <a:xfrm>
            <a:off x="4337668" y="4848564"/>
            <a:ext cx="901054" cy="901054"/>
            <a:chOff x="4424647" y="4945291"/>
            <a:chExt cx="919122" cy="919122"/>
          </a:xfrm>
        </p:grpSpPr>
        <p:sp>
          <p:nvSpPr>
            <p:cNvPr id="309" name="Oval 308"/>
            <p:cNvSpPr/>
            <p:nvPr/>
          </p:nvSpPr>
          <p:spPr bwMode="auto">
            <a:xfrm>
              <a:off x="4424647" y="4945291"/>
              <a:ext cx="919122" cy="919122"/>
            </a:xfrm>
            <a:prstGeom prst="ellipse">
              <a:avLst/>
            </a:prstGeom>
            <a:solidFill>
              <a:srgbClr val="005695"/>
            </a:solid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0" name="Group 309"/>
            <p:cNvGrpSpPr/>
            <p:nvPr/>
          </p:nvGrpSpPr>
          <p:grpSpPr>
            <a:xfrm>
              <a:off x="4580002" y="5176072"/>
              <a:ext cx="426678" cy="392676"/>
              <a:chOff x="10333038" y="2271713"/>
              <a:chExt cx="1235075" cy="1136651"/>
            </a:xfrm>
            <a:solidFill>
              <a:srgbClr val="FFFFFF"/>
            </a:solidFill>
          </p:grpSpPr>
          <p:sp>
            <p:nvSpPr>
              <p:cNvPr id="314" name="Freeform 12"/>
              <p:cNvSpPr>
                <a:spLocks noEditPoints="1"/>
              </p:cNvSpPr>
              <p:nvPr/>
            </p:nvSpPr>
            <p:spPr bwMode="auto">
              <a:xfrm>
                <a:off x="10333038" y="2271713"/>
                <a:ext cx="1235075" cy="363538"/>
              </a:xfrm>
              <a:custGeom>
                <a:avLst/>
                <a:gdLst>
                  <a:gd name="T0" fmla="*/ 305 w 326"/>
                  <a:gd name="T1" fmla="*/ 0 h 96"/>
                  <a:gd name="T2" fmla="*/ 0 w 326"/>
                  <a:gd name="T3" fmla="*/ 22 h 96"/>
                  <a:gd name="T4" fmla="*/ 21 w 326"/>
                  <a:gd name="T5" fmla="*/ 96 h 96"/>
                  <a:gd name="T6" fmla="*/ 326 w 326"/>
                  <a:gd name="T7" fmla="*/ 74 h 96"/>
                  <a:gd name="T8" fmla="*/ 34 w 326"/>
                  <a:gd name="T9" fmla="*/ 74 h 96"/>
                  <a:gd name="T10" fmla="*/ 23 w 326"/>
                  <a:gd name="T11" fmla="*/ 63 h 96"/>
                  <a:gd name="T12" fmla="*/ 34 w 326"/>
                  <a:gd name="T13" fmla="*/ 74 h 96"/>
                  <a:gd name="T14" fmla="*/ 23 w 326"/>
                  <a:gd name="T15" fmla="*/ 52 h 96"/>
                  <a:gd name="T16" fmla="*/ 34 w 326"/>
                  <a:gd name="T17" fmla="*/ 41 h 96"/>
                  <a:gd name="T18" fmla="*/ 34 w 326"/>
                  <a:gd name="T19" fmla="*/ 29 h 96"/>
                  <a:gd name="T20" fmla="*/ 23 w 326"/>
                  <a:gd name="T21" fmla="*/ 18 h 96"/>
                  <a:gd name="T22" fmla="*/ 34 w 326"/>
                  <a:gd name="T23" fmla="*/ 29 h 96"/>
                  <a:gd name="T24" fmla="*/ 47 w 326"/>
                  <a:gd name="T25" fmla="*/ 74 h 96"/>
                  <a:gd name="T26" fmla="*/ 58 w 326"/>
                  <a:gd name="T27" fmla="*/ 63 h 96"/>
                  <a:gd name="T28" fmla="*/ 58 w 326"/>
                  <a:gd name="T29" fmla="*/ 52 h 96"/>
                  <a:gd name="T30" fmla="*/ 47 w 326"/>
                  <a:gd name="T31" fmla="*/ 41 h 96"/>
                  <a:gd name="T32" fmla="*/ 58 w 326"/>
                  <a:gd name="T33" fmla="*/ 52 h 96"/>
                  <a:gd name="T34" fmla="*/ 47 w 326"/>
                  <a:gd name="T35" fmla="*/ 29 h 96"/>
                  <a:gd name="T36" fmla="*/ 58 w 326"/>
                  <a:gd name="T37" fmla="*/ 18 h 96"/>
                  <a:gd name="T38" fmla="*/ 82 w 326"/>
                  <a:gd name="T39" fmla="*/ 74 h 96"/>
                  <a:gd name="T40" fmla="*/ 71 w 326"/>
                  <a:gd name="T41" fmla="*/ 63 h 96"/>
                  <a:gd name="T42" fmla="*/ 82 w 326"/>
                  <a:gd name="T43" fmla="*/ 74 h 96"/>
                  <a:gd name="T44" fmla="*/ 71 w 326"/>
                  <a:gd name="T45" fmla="*/ 52 h 96"/>
                  <a:gd name="T46" fmla="*/ 82 w 326"/>
                  <a:gd name="T47" fmla="*/ 41 h 96"/>
                  <a:gd name="T48" fmla="*/ 82 w 326"/>
                  <a:gd name="T49" fmla="*/ 29 h 96"/>
                  <a:gd name="T50" fmla="*/ 71 w 326"/>
                  <a:gd name="T51" fmla="*/ 18 h 96"/>
                  <a:gd name="T52" fmla="*/ 82 w 326"/>
                  <a:gd name="T53" fmla="*/ 29 h 96"/>
                  <a:gd name="T54" fmla="*/ 95 w 326"/>
                  <a:gd name="T55" fmla="*/ 74 h 96"/>
                  <a:gd name="T56" fmla="*/ 106 w 326"/>
                  <a:gd name="T57" fmla="*/ 63 h 96"/>
                  <a:gd name="T58" fmla="*/ 106 w 326"/>
                  <a:gd name="T59" fmla="*/ 52 h 96"/>
                  <a:gd name="T60" fmla="*/ 95 w 326"/>
                  <a:gd name="T61" fmla="*/ 41 h 96"/>
                  <a:gd name="T62" fmla="*/ 106 w 326"/>
                  <a:gd name="T63" fmla="*/ 52 h 96"/>
                  <a:gd name="T64" fmla="*/ 95 w 326"/>
                  <a:gd name="T65" fmla="*/ 29 h 96"/>
                  <a:gd name="T66" fmla="*/ 106 w 326"/>
                  <a:gd name="T67" fmla="*/ 18 h 96"/>
                  <a:gd name="T68" fmla="*/ 130 w 326"/>
                  <a:gd name="T69" fmla="*/ 74 h 96"/>
                  <a:gd name="T70" fmla="*/ 119 w 326"/>
                  <a:gd name="T71" fmla="*/ 63 h 96"/>
                  <a:gd name="T72" fmla="*/ 130 w 326"/>
                  <a:gd name="T73" fmla="*/ 74 h 96"/>
                  <a:gd name="T74" fmla="*/ 119 w 326"/>
                  <a:gd name="T75" fmla="*/ 52 h 96"/>
                  <a:gd name="T76" fmla="*/ 130 w 326"/>
                  <a:gd name="T77" fmla="*/ 41 h 96"/>
                  <a:gd name="T78" fmla="*/ 130 w 326"/>
                  <a:gd name="T79" fmla="*/ 29 h 96"/>
                  <a:gd name="T80" fmla="*/ 119 w 326"/>
                  <a:gd name="T81" fmla="*/ 18 h 96"/>
                  <a:gd name="T82" fmla="*/ 130 w 326"/>
                  <a:gd name="T83" fmla="*/ 29 h 96"/>
                  <a:gd name="T84" fmla="*/ 144 w 326"/>
                  <a:gd name="T85" fmla="*/ 74 h 96"/>
                  <a:gd name="T86" fmla="*/ 155 w 326"/>
                  <a:gd name="T87" fmla="*/ 63 h 96"/>
                  <a:gd name="T88" fmla="*/ 155 w 326"/>
                  <a:gd name="T89" fmla="*/ 52 h 96"/>
                  <a:gd name="T90" fmla="*/ 144 w 326"/>
                  <a:gd name="T91" fmla="*/ 41 h 96"/>
                  <a:gd name="T92" fmla="*/ 155 w 326"/>
                  <a:gd name="T93" fmla="*/ 52 h 96"/>
                  <a:gd name="T94" fmla="*/ 144 w 326"/>
                  <a:gd name="T95" fmla="*/ 29 h 96"/>
                  <a:gd name="T96" fmla="*/ 155 w 326"/>
                  <a:gd name="T97" fmla="*/ 18 h 96"/>
                  <a:gd name="T98" fmla="*/ 179 w 326"/>
                  <a:gd name="T99" fmla="*/ 74 h 96"/>
                  <a:gd name="T100" fmla="*/ 168 w 326"/>
                  <a:gd name="T101" fmla="*/ 63 h 96"/>
                  <a:gd name="T102" fmla="*/ 179 w 326"/>
                  <a:gd name="T103" fmla="*/ 74 h 96"/>
                  <a:gd name="T104" fmla="*/ 168 w 326"/>
                  <a:gd name="T105" fmla="*/ 52 h 96"/>
                  <a:gd name="T106" fmla="*/ 179 w 326"/>
                  <a:gd name="T107" fmla="*/ 41 h 96"/>
                  <a:gd name="T108" fmla="*/ 179 w 326"/>
                  <a:gd name="T109" fmla="*/ 29 h 96"/>
                  <a:gd name="T110" fmla="*/ 168 w 326"/>
                  <a:gd name="T111" fmla="*/ 18 h 96"/>
                  <a:gd name="T112" fmla="*/ 179 w 326"/>
                  <a:gd name="T113" fmla="*/ 29 h 96"/>
                  <a:gd name="T114" fmla="*/ 252 w 326"/>
                  <a:gd name="T115" fmla="*/ 46 h 96"/>
                  <a:gd name="T116" fmla="*/ 296 w 326"/>
                  <a:gd name="T11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6">
                    <a:moveTo>
                      <a:pt x="326" y="22"/>
                    </a:moveTo>
                    <a:cubicBezTo>
                      <a:pt x="326" y="10"/>
                      <a:pt x="317" y="0"/>
                      <a:pt x="305" y="0"/>
                    </a:cubicBezTo>
                    <a:cubicBezTo>
                      <a:pt x="21" y="0"/>
                      <a:pt x="21" y="0"/>
                      <a:pt x="21" y="0"/>
                    </a:cubicBezTo>
                    <a:cubicBezTo>
                      <a:pt x="9" y="0"/>
                      <a:pt x="0" y="10"/>
                      <a:pt x="0" y="22"/>
                    </a:cubicBezTo>
                    <a:cubicBezTo>
                      <a:pt x="0" y="74"/>
                      <a:pt x="0" y="74"/>
                      <a:pt x="0" y="74"/>
                    </a:cubicBezTo>
                    <a:cubicBezTo>
                      <a:pt x="0" y="86"/>
                      <a:pt x="9" y="96"/>
                      <a:pt x="21" y="96"/>
                    </a:cubicBezTo>
                    <a:cubicBezTo>
                      <a:pt x="305" y="96"/>
                      <a:pt x="305" y="96"/>
                      <a:pt x="305" y="96"/>
                    </a:cubicBezTo>
                    <a:cubicBezTo>
                      <a:pt x="317" y="96"/>
                      <a:pt x="326" y="86"/>
                      <a:pt x="326" y="74"/>
                    </a:cubicBezTo>
                    <a:lnTo>
                      <a:pt x="326" y="22"/>
                    </a:lnTo>
                    <a:close/>
                    <a:moveTo>
                      <a:pt x="34" y="74"/>
                    </a:moveTo>
                    <a:cubicBezTo>
                      <a:pt x="23" y="74"/>
                      <a:pt x="23" y="74"/>
                      <a:pt x="23" y="74"/>
                    </a:cubicBezTo>
                    <a:cubicBezTo>
                      <a:pt x="23" y="63"/>
                      <a:pt x="23" y="63"/>
                      <a:pt x="23" y="63"/>
                    </a:cubicBezTo>
                    <a:cubicBezTo>
                      <a:pt x="34" y="63"/>
                      <a:pt x="34" y="63"/>
                      <a:pt x="34" y="63"/>
                    </a:cubicBezTo>
                    <a:lnTo>
                      <a:pt x="34" y="74"/>
                    </a:lnTo>
                    <a:close/>
                    <a:moveTo>
                      <a:pt x="34" y="52"/>
                    </a:moveTo>
                    <a:cubicBezTo>
                      <a:pt x="23" y="52"/>
                      <a:pt x="23" y="52"/>
                      <a:pt x="23" y="52"/>
                    </a:cubicBezTo>
                    <a:cubicBezTo>
                      <a:pt x="23" y="41"/>
                      <a:pt x="23" y="41"/>
                      <a:pt x="23" y="41"/>
                    </a:cubicBezTo>
                    <a:cubicBezTo>
                      <a:pt x="34" y="41"/>
                      <a:pt x="34" y="41"/>
                      <a:pt x="34" y="41"/>
                    </a:cubicBezTo>
                    <a:lnTo>
                      <a:pt x="34" y="52"/>
                    </a:lnTo>
                    <a:close/>
                    <a:moveTo>
                      <a:pt x="34" y="29"/>
                    </a:moveTo>
                    <a:cubicBezTo>
                      <a:pt x="23" y="29"/>
                      <a:pt x="23" y="29"/>
                      <a:pt x="23" y="29"/>
                    </a:cubicBezTo>
                    <a:cubicBezTo>
                      <a:pt x="23" y="18"/>
                      <a:pt x="23" y="18"/>
                      <a:pt x="23" y="18"/>
                    </a:cubicBezTo>
                    <a:cubicBezTo>
                      <a:pt x="34" y="18"/>
                      <a:pt x="34" y="18"/>
                      <a:pt x="34" y="18"/>
                    </a:cubicBezTo>
                    <a:lnTo>
                      <a:pt x="34" y="29"/>
                    </a:lnTo>
                    <a:close/>
                    <a:moveTo>
                      <a:pt x="58" y="74"/>
                    </a:moveTo>
                    <a:cubicBezTo>
                      <a:pt x="47" y="74"/>
                      <a:pt x="47" y="74"/>
                      <a:pt x="47" y="74"/>
                    </a:cubicBezTo>
                    <a:cubicBezTo>
                      <a:pt x="47" y="63"/>
                      <a:pt x="47" y="63"/>
                      <a:pt x="47" y="63"/>
                    </a:cubicBezTo>
                    <a:cubicBezTo>
                      <a:pt x="58" y="63"/>
                      <a:pt x="58" y="63"/>
                      <a:pt x="58" y="63"/>
                    </a:cubicBezTo>
                    <a:lnTo>
                      <a:pt x="58" y="74"/>
                    </a:lnTo>
                    <a:close/>
                    <a:moveTo>
                      <a:pt x="58" y="52"/>
                    </a:moveTo>
                    <a:cubicBezTo>
                      <a:pt x="47" y="52"/>
                      <a:pt x="47" y="52"/>
                      <a:pt x="47" y="52"/>
                    </a:cubicBezTo>
                    <a:cubicBezTo>
                      <a:pt x="47" y="41"/>
                      <a:pt x="47" y="41"/>
                      <a:pt x="47" y="41"/>
                    </a:cubicBezTo>
                    <a:cubicBezTo>
                      <a:pt x="58" y="41"/>
                      <a:pt x="58" y="41"/>
                      <a:pt x="58" y="41"/>
                    </a:cubicBezTo>
                    <a:lnTo>
                      <a:pt x="58" y="52"/>
                    </a:lnTo>
                    <a:close/>
                    <a:moveTo>
                      <a:pt x="58" y="29"/>
                    </a:moveTo>
                    <a:cubicBezTo>
                      <a:pt x="47" y="29"/>
                      <a:pt x="47" y="29"/>
                      <a:pt x="47" y="29"/>
                    </a:cubicBezTo>
                    <a:cubicBezTo>
                      <a:pt x="47" y="18"/>
                      <a:pt x="47" y="18"/>
                      <a:pt x="47" y="18"/>
                    </a:cubicBezTo>
                    <a:cubicBezTo>
                      <a:pt x="58" y="18"/>
                      <a:pt x="58" y="18"/>
                      <a:pt x="58" y="18"/>
                    </a:cubicBezTo>
                    <a:lnTo>
                      <a:pt x="58" y="29"/>
                    </a:lnTo>
                    <a:close/>
                    <a:moveTo>
                      <a:pt x="82" y="74"/>
                    </a:moveTo>
                    <a:cubicBezTo>
                      <a:pt x="71" y="74"/>
                      <a:pt x="71" y="74"/>
                      <a:pt x="71" y="74"/>
                    </a:cubicBezTo>
                    <a:cubicBezTo>
                      <a:pt x="71" y="63"/>
                      <a:pt x="71" y="63"/>
                      <a:pt x="71" y="63"/>
                    </a:cubicBezTo>
                    <a:cubicBezTo>
                      <a:pt x="82" y="63"/>
                      <a:pt x="82" y="63"/>
                      <a:pt x="82" y="63"/>
                    </a:cubicBezTo>
                    <a:lnTo>
                      <a:pt x="82" y="74"/>
                    </a:lnTo>
                    <a:close/>
                    <a:moveTo>
                      <a:pt x="82" y="52"/>
                    </a:moveTo>
                    <a:cubicBezTo>
                      <a:pt x="71" y="52"/>
                      <a:pt x="71" y="52"/>
                      <a:pt x="71" y="52"/>
                    </a:cubicBezTo>
                    <a:cubicBezTo>
                      <a:pt x="71" y="41"/>
                      <a:pt x="71" y="41"/>
                      <a:pt x="71" y="41"/>
                    </a:cubicBezTo>
                    <a:cubicBezTo>
                      <a:pt x="82" y="41"/>
                      <a:pt x="82" y="41"/>
                      <a:pt x="82" y="41"/>
                    </a:cubicBezTo>
                    <a:lnTo>
                      <a:pt x="82" y="52"/>
                    </a:lnTo>
                    <a:close/>
                    <a:moveTo>
                      <a:pt x="82" y="29"/>
                    </a:moveTo>
                    <a:cubicBezTo>
                      <a:pt x="71" y="29"/>
                      <a:pt x="71" y="29"/>
                      <a:pt x="71" y="29"/>
                    </a:cubicBezTo>
                    <a:cubicBezTo>
                      <a:pt x="71" y="18"/>
                      <a:pt x="71" y="18"/>
                      <a:pt x="71" y="18"/>
                    </a:cubicBezTo>
                    <a:cubicBezTo>
                      <a:pt x="82" y="18"/>
                      <a:pt x="82" y="18"/>
                      <a:pt x="82" y="18"/>
                    </a:cubicBezTo>
                    <a:lnTo>
                      <a:pt x="82" y="29"/>
                    </a:lnTo>
                    <a:close/>
                    <a:moveTo>
                      <a:pt x="106" y="74"/>
                    </a:moveTo>
                    <a:cubicBezTo>
                      <a:pt x="95" y="74"/>
                      <a:pt x="95" y="74"/>
                      <a:pt x="95" y="74"/>
                    </a:cubicBezTo>
                    <a:cubicBezTo>
                      <a:pt x="95" y="63"/>
                      <a:pt x="95" y="63"/>
                      <a:pt x="95" y="63"/>
                    </a:cubicBezTo>
                    <a:cubicBezTo>
                      <a:pt x="106" y="63"/>
                      <a:pt x="106" y="63"/>
                      <a:pt x="106" y="63"/>
                    </a:cubicBezTo>
                    <a:lnTo>
                      <a:pt x="106" y="74"/>
                    </a:lnTo>
                    <a:close/>
                    <a:moveTo>
                      <a:pt x="106" y="52"/>
                    </a:moveTo>
                    <a:cubicBezTo>
                      <a:pt x="95" y="52"/>
                      <a:pt x="95" y="52"/>
                      <a:pt x="95" y="52"/>
                    </a:cubicBezTo>
                    <a:cubicBezTo>
                      <a:pt x="95" y="41"/>
                      <a:pt x="95" y="41"/>
                      <a:pt x="95" y="41"/>
                    </a:cubicBezTo>
                    <a:cubicBezTo>
                      <a:pt x="106" y="41"/>
                      <a:pt x="106" y="41"/>
                      <a:pt x="106" y="41"/>
                    </a:cubicBezTo>
                    <a:lnTo>
                      <a:pt x="106" y="52"/>
                    </a:lnTo>
                    <a:close/>
                    <a:moveTo>
                      <a:pt x="106" y="29"/>
                    </a:moveTo>
                    <a:cubicBezTo>
                      <a:pt x="95" y="29"/>
                      <a:pt x="95" y="29"/>
                      <a:pt x="95" y="29"/>
                    </a:cubicBezTo>
                    <a:cubicBezTo>
                      <a:pt x="95" y="18"/>
                      <a:pt x="95" y="18"/>
                      <a:pt x="95" y="18"/>
                    </a:cubicBezTo>
                    <a:cubicBezTo>
                      <a:pt x="106" y="18"/>
                      <a:pt x="106" y="18"/>
                      <a:pt x="106" y="18"/>
                    </a:cubicBezTo>
                    <a:lnTo>
                      <a:pt x="106" y="29"/>
                    </a:lnTo>
                    <a:close/>
                    <a:moveTo>
                      <a:pt x="130" y="74"/>
                    </a:moveTo>
                    <a:cubicBezTo>
                      <a:pt x="119" y="74"/>
                      <a:pt x="119" y="74"/>
                      <a:pt x="119" y="74"/>
                    </a:cubicBezTo>
                    <a:cubicBezTo>
                      <a:pt x="119" y="63"/>
                      <a:pt x="119" y="63"/>
                      <a:pt x="119" y="63"/>
                    </a:cubicBezTo>
                    <a:cubicBezTo>
                      <a:pt x="130" y="63"/>
                      <a:pt x="130" y="63"/>
                      <a:pt x="130" y="63"/>
                    </a:cubicBezTo>
                    <a:lnTo>
                      <a:pt x="130" y="74"/>
                    </a:lnTo>
                    <a:close/>
                    <a:moveTo>
                      <a:pt x="130" y="52"/>
                    </a:moveTo>
                    <a:cubicBezTo>
                      <a:pt x="119" y="52"/>
                      <a:pt x="119" y="52"/>
                      <a:pt x="119" y="52"/>
                    </a:cubicBezTo>
                    <a:cubicBezTo>
                      <a:pt x="119" y="41"/>
                      <a:pt x="119" y="41"/>
                      <a:pt x="119" y="41"/>
                    </a:cubicBezTo>
                    <a:cubicBezTo>
                      <a:pt x="130" y="41"/>
                      <a:pt x="130" y="41"/>
                      <a:pt x="130" y="41"/>
                    </a:cubicBezTo>
                    <a:lnTo>
                      <a:pt x="130" y="52"/>
                    </a:lnTo>
                    <a:close/>
                    <a:moveTo>
                      <a:pt x="130" y="29"/>
                    </a:moveTo>
                    <a:cubicBezTo>
                      <a:pt x="119" y="29"/>
                      <a:pt x="119" y="29"/>
                      <a:pt x="119" y="29"/>
                    </a:cubicBezTo>
                    <a:cubicBezTo>
                      <a:pt x="119" y="18"/>
                      <a:pt x="119" y="18"/>
                      <a:pt x="119" y="18"/>
                    </a:cubicBezTo>
                    <a:cubicBezTo>
                      <a:pt x="130" y="18"/>
                      <a:pt x="130" y="18"/>
                      <a:pt x="130" y="18"/>
                    </a:cubicBezTo>
                    <a:lnTo>
                      <a:pt x="130" y="29"/>
                    </a:lnTo>
                    <a:close/>
                    <a:moveTo>
                      <a:pt x="155" y="74"/>
                    </a:moveTo>
                    <a:cubicBezTo>
                      <a:pt x="144" y="74"/>
                      <a:pt x="144" y="74"/>
                      <a:pt x="144" y="74"/>
                    </a:cubicBezTo>
                    <a:cubicBezTo>
                      <a:pt x="144" y="63"/>
                      <a:pt x="144" y="63"/>
                      <a:pt x="144" y="63"/>
                    </a:cubicBezTo>
                    <a:cubicBezTo>
                      <a:pt x="155" y="63"/>
                      <a:pt x="155" y="63"/>
                      <a:pt x="155" y="63"/>
                    </a:cubicBezTo>
                    <a:lnTo>
                      <a:pt x="155" y="74"/>
                    </a:lnTo>
                    <a:close/>
                    <a:moveTo>
                      <a:pt x="155" y="52"/>
                    </a:moveTo>
                    <a:cubicBezTo>
                      <a:pt x="144" y="52"/>
                      <a:pt x="144" y="52"/>
                      <a:pt x="144" y="52"/>
                    </a:cubicBezTo>
                    <a:cubicBezTo>
                      <a:pt x="144" y="41"/>
                      <a:pt x="144" y="41"/>
                      <a:pt x="144" y="41"/>
                    </a:cubicBezTo>
                    <a:cubicBezTo>
                      <a:pt x="155" y="41"/>
                      <a:pt x="155" y="41"/>
                      <a:pt x="155" y="41"/>
                    </a:cubicBezTo>
                    <a:lnTo>
                      <a:pt x="155" y="52"/>
                    </a:lnTo>
                    <a:close/>
                    <a:moveTo>
                      <a:pt x="155" y="29"/>
                    </a:moveTo>
                    <a:cubicBezTo>
                      <a:pt x="144" y="29"/>
                      <a:pt x="144" y="29"/>
                      <a:pt x="144" y="29"/>
                    </a:cubicBezTo>
                    <a:cubicBezTo>
                      <a:pt x="144" y="18"/>
                      <a:pt x="144" y="18"/>
                      <a:pt x="144" y="18"/>
                    </a:cubicBezTo>
                    <a:cubicBezTo>
                      <a:pt x="155" y="18"/>
                      <a:pt x="155" y="18"/>
                      <a:pt x="155" y="18"/>
                    </a:cubicBezTo>
                    <a:lnTo>
                      <a:pt x="155" y="29"/>
                    </a:lnTo>
                    <a:close/>
                    <a:moveTo>
                      <a:pt x="179" y="74"/>
                    </a:moveTo>
                    <a:cubicBezTo>
                      <a:pt x="168" y="74"/>
                      <a:pt x="168" y="74"/>
                      <a:pt x="168" y="74"/>
                    </a:cubicBezTo>
                    <a:cubicBezTo>
                      <a:pt x="168" y="63"/>
                      <a:pt x="168" y="63"/>
                      <a:pt x="168" y="63"/>
                    </a:cubicBezTo>
                    <a:cubicBezTo>
                      <a:pt x="179" y="63"/>
                      <a:pt x="179" y="63"/>
                      <a:pt x="179" y="63"/>
                    </a:cubicBezTo>
                    <a:lnTo>
                      <a:pt x="179" y="74"/>
                    </a:lnTo>
                    <a:close/>
                    <a:moveTo>
                      <a:pt x="179" y="52"/>
                    </a:moveTo>
                    <a:cubicBezTo>
                      <a:pt x="168" y="52"/>
                      <a:pt x="168" y="52"/>
                      <a:pt x="168" y="52"/>
                    </a:cubicBezTo>
                    <a:cubicBezTo>
                      <a:pt x="168" y="41"/>
                      <a:pt x="168" y="41"/>
                      <a:pt x="168" y="41"/>
                    </a:cubicBezTo>
                    <a:cubicBezTo>
                      <a:pt x="179" y="41"/>
                      <a:pt x="179" y="41"/>
                      <a:pt x="179" y="41"/>
                    </a:cubicBezTo>
                    <a:lnTo>
                      <a:pt x="179" y="52"/>
                    </a:lnTo>
                    <a:close/>
                    <a:moveTo>
                      <a:pt x="179" y="29"/>
                    </a:moveTo>
                    <a:cubicBezTo>
                      <a:pt x="168" y="29"/>
                      <a:pt x="168" y="29"/>
                      <a:pt x="168" y="29"/>
                    </a:cubicBezTo>
                    <a:cubicBezTo>
                      <a:pt x="168" y="18"/>
                      <a:pt x="168" y="18"/>
                      <a:pt x="168" y="18"/>
                    </a:cubicBezTo>
                    <a:cubicBezTo>
                      <a:pt x="179" y="18"/>
                      <a:pt x="179" y="18"/>
                      <a:pt x="179" y="18"/>
                    </a:cubicBezTo>
                    <a:lnTo>
                      <a:pt x="179" y="29"/>
                    </a:lnTo>
                    <a:close/>
                    <a:moveTo>
                      <a:pt x="274" y="68"/>
                    </a:moveTo>
                    <a:cubicBezTo>
                      <a:pt x="262" y="68"/>
                      <a:pt x="252" y="58"/>
                      <a:pt x="252" y="46"/>
                    </a:cubicBezTo>
                    <a:cubicBezTo>
                      <a:pt x="252" y="34"/>
                      <a:pt x="262" y="24"/>
                      <a:pt x="274" y="24"/>
                    </a:cubicBezTo>
                    <a:cubicBezTo>
                      <a:pt x="286" y="24"/>
                      <a:pt x="296" y="34"/>
                      <a:pt x="296" y="46"/>
                    </a:cubicBezTo>
                    <a:cubicBezTo>
                      <a:pt x="296" y="58"/>
                      <a:pt x="286" y="68"/>
                      <a:pt x="274"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000000"/>
                  </a:solidFill>
                </a:endParaRPr>
              </a:p>
            </p:txBody>
          </p:sp>
          <p:sp>
            <p:nvSpPr>
              <p:cNvPr id="315" name="Freeform 13"/>
              <p:cNvSpPr>
                <a:spLocks noEditPoints="1"/>
              </p:cNvSpPr>
              <p:nvPr/>
            </p:nvSpPr>
            <p:spPr bwMode="auto">
              <a:xfrm>
                <a:off x="10333038" y="2657476"/>
                <a:ext cx="1235075" cy="365125"/>
              </a:xfrm>
              <a:custGeom>
                <a:avLst/>
                <a:gdLst>
                  <a:gd name="T0" fmla="*/ 305 w 326"/>
                  <a:gd name="T1" fmla="*/ 0 h 96"/>
                  <a:gd name="T2" fmla="*/ 0 w 326"/>
                  <a:gd name="T3" fmla="*/ 22 h 96"/>
                  <a:gd name="T4" fmla="*/ 21 w 326"/>
                  <a:gd name="T5" fmla="*/ 96 h 96"/>
                  <a:gd name="T6" fmla="*/ 326 w 326"/>
                  <a:gd name="T7" fmla="*/ 74 h 96"/>
                  <a:gd name="T8" fmla="*/ 34 w 326"/>
                  <a:gd name="T9" fmla="*/ 75 h 96"/>
                  <a:gd name="T10" fmla="*/ 23 w 326"/>
                  <a:gd name="T11" fmla="*/ 64 h 96"/>
                  <a:gd name="T12" fmla="*/ 34 w 326"/>
                  <a:gd name="T13" fmla="*/ 75 h 96"/>
                  <a:gd name="T14" fmla="*/ 23 w 326"/>
                  <a:gd name="T15" fmla="*/ 53 h 96"/>
                  <a:gd name="T16" fmla="*/ 34 w 326"/>
                  <a:gd name="T17" fmla="*/ 42 h 96"/>
                  <a:gd name="T18" fmla="*/ 34 w 326"/>
                  <a:gd name="T19" fmla="*/ 30 h 96"/>
                  <a:gd name="T20" fmla="*/ 23 w 326"/>
                  <a:gd name="T21" fmla="*/ 19 h 96"/>
                  <a:gd name="T22" fmla="*/ 34 w 326"/>
                  <a:gd name="T23" fmla="*/ 30 h 96"/>
                  <a:gd name="T24" fmla="*/ 47 w 326"/>
                  <a:gd name="T25" fmla="*/ 75 h 96"/>
                  <a:gd name="T26" fmla="*/ 58 w 326"/>
                  <a:gd name="T27" fmla="*/ 64 h 96"/>
                  <a:gd name="T28" fmla="*/ 58 w 326"/>
                  <a:gd name="T29" fmla="*/ 53 h 96"/>
                  <a:gd name="T30" fmla="*/ 47 w 326"/>
                  <a:gd name="T31" fmla="*/ 42 h 96"/>
                  <a:gd name="T32" fmla="*/ 58 w 326"/>
                  <a:gd name="T33" fmla="*/ 53 h 96"/>
                  <a:gd name="T34" fmla="*/ 47 w 326"/>
                  <a:gd name="T35" fmla="*/ 30 h 96"/>
                  <a:gd name="T36" fmla="*/ 58 w 326"/>
                  <a:gd name="T37" fmla="*/ 19 h 96"/>
                  <a:gd name="T38" fmla="*/ 82 w 326"/>
                  <a:gd name="T39" fmla="*/ 75 h 96"/>
                  <a:gd name="T40" fmla="*/ 71 w 326"/>
                  <a:gd name="T41" fmla="*/ 64 h 96"/>
                  <a:gd name="T42" fmla="*/ 82 w 326"/>
                  <a:gd name="T43" fmla="*/ 75 h 96"/>
                  <a:gd name="T44" fmla="*/ 71 w 326"/>
                  <a:gd name="T45" fmla="*/ 53 h 96"/>
                  <a:gd name="T46" fmla="*/ 82 w 326"/>
                  <a:gd name="T47" fmla="*/ 42 h 96"/>
                  <a:gd name="T48" fmla="*/ 82 w 326"/>
                  <a:gd name="T49" fmla="*/ 30 h 96"/>
                  <a:gd name="T50" fmla="*/ 71 w 326"/>
                  <a:gd name="T51" fmla="*/ 19 h 96"/>
                  <a:gd name="T52" fmla="*/ 82 w 326"/>
                  <a:gd name="T53" fmla="*/ 30 h 96"/>
                  <a:gd name="T54" fmla="*/ 95 w 326"/>
                  <a:gd name="T55" fmla="*/ 75 h 96"/>
                  <a:gd name="T56" fmla="*/ 106 w 326"/>
                  <a:gd name="T57" fmla="*/ 64 h 96"/>
                  <a:gd name="T58" fmla="*/ 106 w 326"/>
                  <a:gd name="T59" fmla="*/ 53 h 96"/>
                  <a:gd name="T60" fmla="*/ 95 w 326"/>
                  <a:gd name="T61" fmla="*/ 42 h 96"/>
                  <a:gd name="T62" fmla="*/ 106 w 326"/>
                  <a:gd name="T63" fmla="*/ 53 h 96"/>
                  <a:gd name="T64" fmla="*/ 95 w 326"/>
                  <a:gd name="T65" fmla="*/ 30 h 96"/>
                  <a:gd name="T66" fmla="*/ 106 w 326"/>
                  <a:gd name="T67" fmla="*/ 19 h 96"/>
                  <a:gd name="T68" fmla="*/ 130 w 326"/>
                  <a:gd name="T69" fmla="*/ 75 h 96"/>
                  <a:gd name="T70" fmla="*/ 119 w 326"/>
                  <a:gd name="T71" fmla="*/ 64 h 96"/>
                  <a:gd name="T72" fmla="*/ 130 w 326"/>
                  <a:gd name="T73" fmla="*/ 75 h 96"/>
                  <a:gd name="T74" fmla="*/ 119 w 326"/>
                  <a:gd name="T75" fmla="*/ 53 h 96"/>
                  <a:gd name="T76" fmla="*/ 130 w 326"/>
                  <a:gd name="T77" fmla="*/ 42 h 96"/>
                  <a:gd name="T78" fmla="*/ 130 w 326"/>
                  <a:gd name="T79" fmla="*/ 30 h 96"/>
                  <a:gd name="T80" fmla="*/ 119 w 326"/>
                  <a:gd name="T81" fmla="*/ 19 h 96"/>
                  <a:gd name="T82" fmla="*/ 130 w 326"/>
                  <a:gd name="T83" fmla="*/ 30 h 96"/>
                  <a:gd name="T84" fmla="*/ 144 w 326"/>
                  <a:gd name="T85" fmla="*/ 75 h 96"/>
                  <a:gd name="T86" fmla="*/ 155 w 326"/>
                  <a:gd name="T87" fmla="*/ 64 h 96"/>
                  <a:gd name="T88" fmla="*/ 155 w 326"/>
                  <a:gd name="T89" fmla="*/ 53 h 96"/>
                  <a:gd name="T90" fmla="*/ 144 w 326"/>
                  <a:gd name="T91" fmla="*/ 42 h 96"/>
                  <a:gd name="T92" fmla="*/ 155 w 326"/>
                  <a:gd name="T93" fmla="*/ 53 h 96"/>
                  <a:gd name="T94" fmla="*/ 144 w 326"/>
                  <a:gd name="T95" fmla="*/ 30 h 96"/>
                  <a:gd name="T96" fmla="*/ 155 w 326"/>
                  <a:gd name="T97" fmla="*/ 19 h 96"/>
                  <a:gd name="T98" fmla="*/ 179 w 326"/>
                  <a:gd name="T99" fmla="*/ 75 h 96"/>
                  <a:gd name="T100" fmla="*/ 168 w 326"/>
                  <a:gd name="T101" fmla="*/ 64 h 96"/>
                  <a:gd name="T102" fmla="*/ 179 w 326"/>
                  <a:gd name="T103" fmla="*/ 75 h 96"/>
                  <a:gd name="T104" fmla="*/ 168 w 326"/>
                  <a:gd name="T105" fmla="*/ 53 h 96"/>
                  <a:gd name="T106" fmla="*/ 179 w 326"/>
                  <a:gd name="T107" fmla="*/ 42 h 96"/>
                  <a:gd name="T108" fmla="*/ 179 w 326"/>
                  <a:gd name="T109" fmla="*/ 30 h 96"/>
                  <a:gd name="T110" fmla="*/ 168 w 326"/>
                  <a:gd name="T111" fmla="*/ 19 h 96"/>
                  <a:gd name="T112" fmla="*/ 179 w 326"/>
                  <a:gd name="T113" fmla="*/ 30 h 96"/>
                  <a:gd name="T114" fmla="*/ 252 w 326"/>
                  <a:gd name="T115" fmla="*/ 47 h 96"/>
                  <a:gd name="T116" fmla="*/ 296 w 326"/>
                  <a:gd name="T117"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6">
                    <a:moveTo>
                      <a:pt x="326" y="22"/>
                    </a:moveTo>
                    <a:cubicBezTo>
                      <a:pt x="326" y="10"/>
                      <a:pt x="317" y="0"/>
                      <a:pt x="305" y="0"/>
                    </a:cubicBezTo>
                    <a:cubicBezTo>
                      <a:pt x="21" y="0"/>
                      <a:pt x="21" y="0"/>
                      <a:pt x="21" y="0"/>
                    </a:cubicBezTo>
                    <a:cubicBezTo>
                      <a:pt x="9" y="0"/>
                      <a:pt x="0" y="10"/>
                      <a:pt x="0" y="22"/>
                    </a:cubicBezTo>
                    <a:cubicBezTo>
                      <a:pt x="0" y="74"/>
                      <a:pt x="0" y="74"/>
                      <a:pt x="0" y="74"/>
                    </a:cubicBezTo>
                    <a:cubicBezTo>
                      <a:pt x="0" y="86"/>
                      <a:pt x="9" y="96"/>
                      <a:pt x="21" y="96"/>
                    </a:cubicBezTo>
                    <a:cubicBezTo>
                      <a:pt x="305" y="96"/>
                      <a:pt x="305" y="96"/>
                      <a:pt x="305" y="96"/>
                    </a:cubicBezTo>
                    <a:cubicBezTo>
                      <a:pt x="317" y="96"/>
                      <a:pt x="326" y="86"/>
                      <a:pt x="326" y="74"/>
                    </a:cubicBezTo>
                    <a:lnTo>
                      <a:pt x="326" y="22"/>
                    </a:lnTo>
                    <a:close/>
                    <a:moveTo>
                      <a:pt x="34" y="75"/>
                    </a:moveTo>
                    <a:cubicBezTo>
                      <a:pt x="23" y="75"/>
                      <a:pt x="23" y="75"/>
                      <a:pt x="23" y="75"/>
                    </a:cubicBezTo>
                    <a:cubicBezTo>
                      <a:pt x="23" y="64"/>
                      <a:pt x="23" y="64"/>
                      <a:pt x="23" y="64"/>
                    </a:cubicBezTo>
                    <a:cubicBezTo>
                      <a:pt x="34" y="64"/>
                      <a:pt x="34" y="64"/>
                      <a:pt x="34" y="64"/>
                    </a:cubicBezTo>
                    <a:lnTo>
                      <a:pt x="34" y="75"/>
                    </a:lnTo>
                    <a:close/>
                    <a:moveTo>
                      <a:pt x="34" y="53"/>
                    </a:moveTo>
                    <a:cubicBezTo>
                      <a:pt x="23" y="53"/>
                      <a:pt x="23" y="53"/>
                      <a:pt x="23" y="53"/>
                    </a:cubicBezTo>
                    <a:cubicBezTo>
                      <a:pt x="23" y="42"/>
                      <a:pt x="23" y="42"/>
                      <a:pt x="23" y="42"/>
                    </a:cubicBezTo>
                    <a:cubicBezTo>
                      <a:pt x="34" y="42"/>
                      <a:pt x="34" y="42"/>
                      <a:pt x="34" y="42"/>
                    </a:cubicBezTo>
                    <a:lnTo>
                      <a:pt x="34" y="53"/>
                    </a:lnTo>
                    <a:close/>
                    <a:moveTo>
                      <a:pt x="34" y="30"/>
                    </a:moveTo>
                    <a:cubicBezTo>
                      <a:pt x="23" y="30"/>
                      <a:pt x="23" y="30"/>
                      <a:pt x="23" y="30"/>
                    </a:cubicBezTo>
                    <a:cubicBezTo>
                      <a:pt x="23" y="19"/>
                      <a:pt x="23" y="19"/>
                      <a:pt x="23" y="19"/>
                    </a:cubicBezTo>
                    <a:cubicBezTo>
                      <a:pt x="34" y="19"/>
                      <a:pt x="34" y="19"/>
                      <a:pt x="34" y="19"/>
                    </a:cubicBezTo>
                    <a:lnTo>
                      <a:pt x="34" y="30"/>
                    </a:lnTo>
                    <a:close/>
                    <a:moveTo>
                      <a:pt x="58" y="75"/>
                    </a:moveTo>
                    <a:cubicBezTo>
                      <a:pt x="47" y="75"/>
                      <a:pt x="47" y="75"/>
                      <a:pt x="47" y="75"/>
                    </a:cubicBezTo>
                    <a:cubicBezTo>
                      <a:pt x="47" y="64"/>
                      <a:pt x="47" y="64"/>
                      <a:pt x="47" y="64"/>
                    </a:cubicBezTo>
                    <a:cubicBezTo>
                      <a:pt x="58" y="64"/>
                      <a:pt x="58" y="64"/>
                      <a:pt x="58" y="64"/>
                    </a:cubicBezTo>
                    <a:lnTo>
                      <a:pt x="58" y="75"/>
                    </a:lnTo>
                    <a:close/>
                    <a:moveTo>
                      <a:pt x="58" y="53"/>
                    </a:moveTo>
                    <a:cubicBezTo>
                      <a:pt x="47" y="53"/>
                      <a:pt x="47" y="53"/>
                      <a:pt x="47" y="53"/>
                    </a:cubicBezTo>
                    <a:cubicBezTo>
                      <a:pt x="47" y="42"/>
                      <a:pt x="47" y="42"/>
                      <a:pt x="47" y="42"/>
                    </a:cubicBezTo>
                    <a:cubicBezTo>
                      <a:pt x="58" y="42"/>
                      <a:pt x="58" y="42"/>
                      <a:pt x="58" y="42"/>
                    </a:cubicBezTo>
                    <a:lnTo>
                      <a:pt x="58" y="53"/>
                    </a:lnTo>
                    <a:close/>
                    <a:moveTo>
                      <a:pt x="58" y="30"/>
                    </a:moveTo>
                    <a:cubicBezTo>
                      <a:pt x="47" y="30"/>
                      <a:pt x="47" y="30"/>
                      <a:pt x="47" y="30"/>
                    </a:cubicBezTo>
                    <a:cubicBezTo>
                      <a:pt x="47" y="19"/>
                      <a:pt x="47" y="19"/>
                      <a:pt x="47" y="19"/>
                    </a:cubicBezTo>
                    <a:cubicBezTo>
                      <a:pt x="58" y="19"/>
                      <a:pt x="58" y="19"/>
                      <a:pt x="58" y="19"/>
                    </a:cubicBezTo>
                    <a:lnTo>
                      <a:pt x="58" y="30"/>
                    </a:lnTo>
                    <a:close/>
                    <a:moveTo>
                      <a:pt x="82" y="75"/>
                    </a:moveTo>
                    <a:cubicBezTo>
                      <a:pt x="71" y="75"/>
                      <a:pt x="71" y="75"/>
                      <a:pt x="71" y="75"/>
                    </a:cubicBezTo>
                    <a:cubicBezTo>
                      <a:pt x="71" y="64"/>
                      <a:pt x="71" y="64"/>
                      <a:pt x="71" y="64"/>
                    </a:cubicBezTo>
                    <a:cubicBezTo>
                      <a:pt x="82" y="64"/>
                      <a:pt x="82" y="64"/>
                      <a:pt x="82" y="64"/>
                    </a:cubicBezTo>
                    <a:lnTo>
                      <a:pt x="82" y="75"/>
                    </a:lnTo>
                    <a:close/>
                    <a:moveTo>
                      <a:pt x="82" y="53"/>
                    </a:moveTo>
                    <a:cubicBezTo>
                      <a:pt x="71" y="53"/>
                      <a:pt x="71" y="53"/>
                      <a:pt x="71" y="53"/>
                    </a:cubicBezTo>
                    <a:cubicBezTo>
                      <a:pt x="71" y="42"/>
                      <a:pt x="71" y="42"/>
                      <a:pt x="71" y="42"/>
                    </a:cubicBezTo>
                    <a:cubicBezTo>
                      <a:pt x="82" y="42"/>
                      <a:pt x="82" y="42"/>
                      <a:pt x="82" y="42"/>
                    </a:cubicBezTo>
                    <a:lnTo>
                      <a:pt x="82" y="53"/>
                    </a:lnTo>
                    <a:close/>
                    <a:moveTo>
                      <a:pt x="82" y="30"/>
                    </a:moveTo>
                    <a:cubicBezTo>
                      <a:pt x="71" y="30"/>
                      <a:pt x="71" y="30"/>
                      <a:pt x="71" y="30"/>
                    </a:cubicBezTo>
                    <a:cubicBezTo>
                      <a:pt x="71" y="19"/>
                      <a:pt x="71" y="19"/>
                      <a:pt x="71" y="19"/>
                    </a:cubicBezTo>
                    <a:cubicBezTo>
                      <a:pt x="82" y="19"/>
                      <a:pt x="82" y="19"/>
                      <a:pt x="82" y="19"/>
                    </a:cubicBezTo>
                    <a:lnTo>
                      <a:pt x="82" y="30"/>
                    </a:lnTo>
                    <a:close/>
                    <a:moveTo>
                      <a:pt x="106" y="75"/>
                    </a:moveTo>
                    <a:cubicBezTo>
                      <a:pt x="95" y="75"/>
                      <a:pt x="95" y="75"/>
                      <a:pt x="95" y="75"/>
                    </a:cubicBezTo>
                    <a:cubicBezTo>
                      <a:pt x="95" y="64"/>
                      <a:pt x="95" y="64"/>
                      <a:pt x="95" y="64"/>
                    </a:cubicBezTo>
                    <a:cubicBezTo>
                      <a:pt x="106" y="64"/>
                      <a:pt x="106" y="64"/>
                      <a:pt x="106" y="64"/>
                    </a:cubicBezTo>
                    <a:lnTo>
                      <a:pt x="106" y="75"/>
                    </a:lnTo>
                    <a:close/>
                    <a:moveTo>
                      <a:pt x="106" y="53"/>
                    </a:moveTo>
                    <a:cubicBezTo>
                      <a:pt x="95" y="53"/>
                      <a:pt x="95" y="53"/>
                      <a:pt x="95" y="53"/>
                    </a:cubicBezTo>
                    <a:cubicBezTo>
                      <a:pt x="95" y="42"/>
                      <a:pt x="95" y="42"/>
                      <a:pt x="95" y="42"/>
                    </a:cubicBezTo>
                    <a:cubicBezTo>
                      <a:pt x="106" y="42"/>
                      <a:pt x="106" y="42"/>
                      <a:pt x="106" y="42"/>
                    </a:cubicBezTo>
                    <a:lnTo>
                      <a:pt x="106" y="53"/>
                    </a:lnTo>
                    <a:close/>
                    <a:moveTo>
                      <a:pt x="106" y="30"/>
                    </a:moveTo>
                    <a:cubicBezTo>
                      <a:pt x="95" y="30"/>
                      <a:pt x="95" y="30"/>
                      <a:pt x="95" y="30"/>
                    </a:cubicBezTo>
                    <a:cubicBezTo>
                      <a:pt x="95" y="19"/>
                      <a:pt x="95" y="19"/>
                      <a:pt x="95" y="19"/>
                    </a:cubicBezTo>
                    <a:cubicBezTo>
                      <a:pt x="106" y="19"/>
                      <a:pt x="106" y="19"/>
                      <a:pt x="106" y="19"/>
                    </a:cubicBezTo>
                    <a:lnTo>
                      <a:pt x="106" y="30"/>
                    </a:lnTo>
                    <a:close/>
                    <a:moveTo>
                      <a:pt x="130" y="75"/>
                    </a:moveTo>
                    <a:cubicBezTo>
                      <a:pt x="119" y="75"/>
                      <a:pt x="119" y="75"/>
                      <a:pt x="119" y="75"/>
                    </a:cubicBezTo>
                    <a:cubicBezTo>
                      <a:pt x="119" y="64"/>
                      <a:pt x="119" y="64"/>
                      <a:pt x="119" y="64"/>
                    </a:cubicBezTo>
                    <a:cubicBezTo>
                      <a:pt x="130" y="64"/>
                      <a:pt x="130" y="64"/>
                      <a:pt x="130" y="64"/>
                    </a:cubicBezTo>
                    <a:lnTo>
                      <a:pt x="130" y="75"/>
                    </a:lnTo>
                    <a:close/>
                    <a:moveTo>
                      <a:pt x="130" y="53"/>
                    </a:moveTo>
                    <a:cubicBezTo>
                      <a:pt x="119" y="53"/>
                      <a:pt x="119" y="53"/>
                      <a:pt x="119" y="53"/>
                    </a:cubicBezTo>
                    <a:cubicBezTo>
                      <a:pt x="119" y="42"/>
                      <a:pt x="119" y="42"/>
                      <a:pt x="119" y="42"/>
                    </a:cubicBezTo>
                    <a:cubicBezTo>
                      <a:pt x="130" y="42"/>
                      <a:pt x="130" y="42"/>
                      <a:pt x="130" y="42"/>
                    </a:cubicBezTo>
                    <a:lnTo>
                      <a:pt x="130" y="53"/>
                    </a:lnTo>
                    <a:close/>
                    <a:moveTo>
                      <a:pt x="130" y="30"/>
                    </a:moveTo>
                    <a:cubicBezTo>
                      <a:pt x="119" y="30"/>
                      <a:pt x="119" y="30"/>
                      <a:pt x="119" y="30"/>
                    </a:cubicBezTo>
                    <a:cubicBezTo>
                      <a:pt x="119" y="19"/>
                      <a:pt x="119" y="19"/>
                      <a:pt x="119" y="19"/>
                    </a:cubicBezTo>
                    <a:cubicBezTo>
                      <a:pt x="130" y="19"/>
                      <a:pt x="130" y="19"/>
                      <a:pt x="130" y="19"/>
                    </a:cubicBezTo>
                    <a:lnTo>
                      <a:pt x="130" y="30"/>
                    </a:lnTo>
                    <a:close/>
                    <a:moveTo>
                      <a:pt x="155" y="75"/>
                    </a:moveTo>
                    <a:cubicBezTo>
                      <a:pt x="144" y="75"/>
                      <a:pt x="144" y="75"/>
                      <a:pt x="144" y="75"/>
                    </a:cubicBezTo>
                    <a:cubicBezTo>
                      <a:pt x="144" y="64"/>
                      <a:pt x="144" y="64"/>
                      <a:pt x="144" y="64"/>
                    </a:cubicBezTo>
                    <a:cubicBezTo>
                      <a:pt x="155" y="64"/>
                      <a:pt x="155" y="64"/>
                      <a:pt x="155" y="64"/>
                    </a:cubicBezTo>
                    <a:lnTo>
                      <a:pt x="155" y="75"/>
                    </a:lnTo>
                    <a:close/>
                    <a:moveTo>
                      <a:pt x="155" y="53"/>
                    </a:moveTo>
                    <a:cubicBezTo>
                      <a:pt x="144" y="53"/>
                      <a:pt x="144" y="53"/>
                      <a:pt x="144" y="53"/>
                    </a:cubicBezTo>
                    <a:cubicBezTo>
                      <a:pt x="144" y="42"/>
                      <a:pt x="144" y="42"/>
                      <a:pt x="144" y="42"/>
                    </a:cubicBezTo>
                    <a:cubicBezTo>
                      <a:pt x="155" y="42"/>
                      <a:pt x="155" y="42"/>
                      <a:pt x="155" y="42"/>
                    </a:cubicBezTo>
                    <a:lnTo>
                      <a:pt x="155" y="53"/>
                    </a:lnTo>
                    <a:close/>
                    <a:moveTo>
                      <a:pt x="155" y="30"/>
                    </a:moveTo>
                    <a:cubicBezTo>
                      <a:pt x="144" y="30"/>
                      <a:pt x="144" y="30"/>
                      <a:pt x="144" y="30"/>
                    </a:cubicBezTo>
                    <a:cubicBezTo>
                      <a:pt x="144" y="19"/>
                      <a:pt x="144" y="19"/>
                      <a:pt x="144" y="19"/>
                    </a:cubicBezTo>
                    <a:cubicBezTo>
                      <a:pt x="155" y="19"/>
                      <a:pt x="155" y="19"/>
                      <a:pt x="155" y="19"/>
                    </a:cubicBezTo>
                    <a:lnTo>
                      <a:pt x="155" y="30"/>
                    </a:lnTo>
                    <a:close/>
                    <a:moveTo>
                      <a:pt x="179" y="75"/>
                    </a:moveTo>
                    <a:cubicBezTo>
                      <a:pt x="168" y="75"/>
                      <a:pt x="168" y="75"/>
                      <a:pt x="168" y="75"/>
                    </a:cubicBezTo>
                    <a:cubicBezTo>
                      <a:pt x="168" y="64"/>
                      <a:pt x="168" y="64"/>
                      <a:pt x="168" y="64"/>
                    </a:cubicBezTo>
                    <a:cubicBezTo>
                      <a:pt x="179" y="64"/>
                      <a:pt x="179" y="64"/>
                      <a:pt x="179" y="64"/>
                    </a:cubicBezTo>
                    <a:lnTo>
                      <a:pt x="179" y="75"/>
                    </a:lnTo>
                    <a:close/>
                    <a:moveTo>
                      <a:pt x="179" y="53"/>
                    </a:moveTo>
                    <a:cubicBezTo>
                      <a:pt x="168" y="53"/>
                      <a:pt x="168" y="53"/>
                      <a:pt x="168" y="53"/>
                    </a:cubicBezTo>
                    <a:cubicBezTo>
                      <a:pt x="168" y="42"/>
                      <a:pt x="168" y="42"/>
                      <a:pt x="168" y="42"/>
                    </a:cubicBezTo>
                    <a:cubicBezTo>
                      <a:pt x="179" y="42"/>
                      <a:pt x="179" y="42"/>
                      <a:pt x="179" y="42"/>
                    </a:cubicBezTo>
                    <a:lnTo>
                      <a:pt x="179" y="53"/>
                    </a:lnTo>
                    <a:close/>
                    <a:moveTo>
                      <a:pt x="179" y="30"/>
                    </a:moveTo>
                    <a:cubicBezTo>
                      <a:pt x="168" y="30"/>
                      <a:pt x="168" y="30"/>
                      <a:pt x="168" y="30"/>
                    </a:cubicBezTo>
                    <a:cubicBezTo>
                      <a:pt x="168" y="19"/>
                      <a:pt x="168" y="19"/>
                      <a:pt x="168" y="19"/>
                    </a:cubicBezTo>
                    <a:cubicBezTo>
                      <a:pt x="179" y="19"/>
                      <a:pt x="179" y="19"/>
                      <a:pt x="179" y="19"/>
                    </a:cubicBezTo>
                    <a:lnTo>
                      <a:pt x="179" y="30"/>
                    </a:lnTo>
                    <a:close/>
                    <a:moveTo>
                      <a:pt x="274" y="69"/>
                    </a:moveTo>
                    <a:cubicBezTo>
                      <a:pt x="262" y="69"/>
                      <a:pt x="252" y="59"/>
                      <a:pt x="252" y="47"/>
                    </a:cubicBezTo>
                    <a:cubicBezTo>
                      <a:pt x="252" y="35"/>
                      <a:pt x="262" y="25"/>
                      <a:pt x="274" y="25"/>
                    </a:cubicBezTo>
                    <a:cubicBezTo>
                      <a:pt x="286" y="25"/>
                      <a:pt x="296" y="35"/>
                      <a:pt x="296" y="47"/>
                    </a:cubicBezTo>
                    <a:cubicBezTo>
                      <a:pt x="296" y="59"/>
                      <a:pt x="286" y="69"/>
                      <a:pt x="274"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000000"/>
                  </a:solidFill>
                </a:endParaRPr>
              </a:p>
            </p:txBody>
          </p:sp>
          <p:sp>
            <p:nvSpPr>
              <p:cNvPr id="316" name="Freeform 14"/>
              <p:cNvSpPr>
                <a:spLocks noEditPoints="1"/>
              </p:cNvSpPr>
              <p:nvPr/>
            </p:nvSpPr>
            <p:spPr bwMode="auto">
              <a:xfrm>
                <a:off x="10333038" y="3048001"/>
                <a:ext cx="1235075" cy="360363"/>
              </a:xfrm>
              <a:custGeom>
                <a:avLst/>
                <a:gdLst>
                  <a:gd name="T0" fmla="*/ 305 w 326"/>
                  <a:gd name="T1" fmla="*/ 0 h 95"/>
                  <a:gd name="T2" fmla="*/ 0 w 326"/>
                  <a:gd name="T3" fmla="*/ 21 h 95"/>
                  <a:gd name="T4" fmla="*/ 21 w 326"/>
                  <a:gd name="T5" fmla="*/ 95 h 95"/>
                  <a:gd name="T6" fmla="*/ 326 w 326"/>
                  <a:gd name="T7" fmla="*/ 73 h 95"/>
                  <a:gd name="T8" fmla="*/ 34 w 326"/>
                  <a:gd name="T9" fmla="*/ 74 h 95"/>
                  <a:gd name="T10" fmla="*/ 23 w 326"/>
                  <a:gd name="T11" fmla="*/ 63 h 95"/>
                  <a:gd name="T12" fmla="*/ 34 w 326"/>
                  <a:gd name="T13" fmla="*/ 74 h 95"/>
                  <a:gd name="T14" fmla="*/ 23 w 326"/>
                  <a:gd name="T15" fmla="*/ 52 h 95"/>
                  <a:gd name="T16" fmla="*/ 34 w 326"/>
                  <a:gd name="T17" fmla="*/ 41 h 95"/>
                  <a:gd name="T18" fmla="*/ 34 w 326"/>
                  <a:gd name="T19" fmla="*/ 30 h 95"/>
                  <a:gd name="T20" fmla="*/ 23 w 326"/>
                  <a:gd name="T21" fmla="*/ 18 h 95"/>
                  <a:gd name="T22" fmla="*/ 34 w 326"/>
                  <a:gd name="T23" fmla="*/ 30 h 95"/>
                  <a:gd name="T24" fmla="*/ 47 w 326"/>
                  <a:gd name="T25" fmla="*/ 74 h 95"/>
                  <a:gd name="T26" fmla="*/ 58 w 326"/>
                  <a:gd name="T27" fmla="*/ 63 h 95"/>
                  <a:gd name="T28" fmla="*/ 58 w 326"/>
                  <a:gd name="T29" fmla="*/ 52 h 95"/>
                  <a:gd name="T30" fmla="*/ 47 w 326"/>
                  <a:gd name="T31" fmla="*/ 41 h 95"/>
                  <a:gd name="T32" fmla="*/ 58 w 326"/>
                  <a:gd name="T33" fmla="*/ 52 h 95"/>
                  <a:gd name="T34" fmla="*/ 47 w 326"/>
                  <a:gd name="T35" fmla="*/ 30 h 95"/>
                  <a:gd name="T36" fmla="*/ 58 w 326"/>
                  <a:gd name="T37" fmla="*/ 18 h 95"/>
                  <a:gd name="T38" fmla="*/ 82 w 326"/>
                  <a:gd name="T39" fmla="*/ 74 h 95"/>
                  <a:gd name="T40" fmla="*/ 71 w 326"/>
                  <a:gd name="T41" fmla="*/ 63 h 95"/>
                  <a:gd name="T42" fmla="*/ 82 w 326"/>
                  <a:gd name="T43" fmla="*/ 74 h 95"/>
                  <a:gd name="T44" fmla="*/ 71 w 326"/>
                  <a:gd name="T45" fmla="*/ 52 h 95"/>
                  <a:gd name="T46" fmla="*/ 82 w 326"/>
                  <a:gd name="T47" fmla="*/ 41 h 95"/>
                  <a:gd name="T48" fmla="*/ 82 w 326"/>
                  <a:gd name="T49" fmla="*/ 30 h 95"/>
                  <a:gd name="T50" fmla="*/ 71 w 326"/>
                  <a:gd name="T51" fmla="*/ 18 h 95"/>
                  <a:gd name="T52" fmla="*/ 82 w 326"/>
                  <a:gd name="T53" fmla="*/ 30 h 95"/>
                  <a:gd name="T54" fmla="*/ 95 w 326"/>
                  <a:gd name="T55" fmla="*/ 74 h 95"/>
                  <a:gd name="T56" fmla="*/ 106 w 326"/>
                  <a:gd name="T57" fmla="*/ 63 h 95"/>
                  <a:gd name="T58" fmla="*/ 106 w 326"/>
                  <a:gd name="T59" fmla="*/ 52 h 95"/>
                  <a:gd name="T60" fmla="*/ 95 w 326"/>
                  <a:gd name="T61" fmla="*/ 41 h 95"/>
                  <a:gd name="T62" fmla="*/ 106 w 326"/>
                  <a:gd name="T63" fmla="*/ 52 h 95"/>
                  <a:gd name="T64" fmla="*/ 95 w 326"/>
                  <a:gd name="T65" fmla="*/ 30 h 95"/>
                  <a:gd name="T66" fmla="*/ 106 w 326"/>
                  <a:gd name="T67" fmla="*/ 18 h 95"/>
                  <a:gd name="T68" fmla="*/ 130 w 326"/>
                  <a:gd name="T69" fmla="*/ 74 h 95"/>
                  <a:gd name="T70" fmla="*/ 119 w 326"/>
                  <a:gd name="T71" fmla="*/ 63 h 95"/>
                  <a:gd name="T72" fmla="*/ 130 w 326"/>
                  <a:gd name="T73" fmla="*/ 74 h 95"/>
                  <a:gd name="T74" fmla="*/ 119 w 326"/>
                  <a:gd name="T75" fmla="*/ 52 h 95"/>
                  <a:gd name="T76" fmla="*/ 130 w 326"/>
                  <a:gd name="T77" fmla="*/ 41 h 95"/>
                  <a:gd name="T78" fmla="*/ 130 w 326"/>
                  <a:gd name="T79" fmla="*/ 30 h 95"/>
                  <a:gd name="T80" fmla="*/ 119 w 326"/>
                  <a:gd name="T81" fmla="*/ 18 h 95"/>
                  <a:gd name="T82" fmla="*/ 130 w 326"/>
                  <a:gd name="T83" fmla="*/ 30 h 95"/>
                  <a:gd name="T84" fmla="*/ 144 w 326"/>
                  <a:gd name="T85" fmla="*/ 74 h 95"/>
                  <a:gd name="T86" fmla="*/ 155 w 326"/>
                  <a:gd name="T87" fmla="*/ 63 h 95"/>
                  <a:gd name="T88" fmla="*/ 155 w 326"/>
                  <a:gd name="T89" fmla="*/ 52 h 95"/>
                  <a:gd name="T90" fmla="*/ 144 w 326"/>
                  <a:gd name="T91" fmla="*/ 41 h 95"/>
                  <a:gd name="T92" fmla="*/ 155 w 326"/>
                  <a:gd name="T93" fmla="*/ 52 h 95"/>
                  <a:gd name="T94" fmla="*/ 144 w 326"/>
                  <a:gd name="T95" fmla="*/ 30 h 95"/>
                  <a:gd name="T96" fmla="*/ 155 w 326"/>
                  <a:gd name="T97" fmla="*/ 18 h 95"/>
                  <a:gd name="T98" fmla="*/ 179 w 326"/>
                  <a:gd name="T99" fmla="*/ 74 h 95"/>
                  <a:gd name="T100" fmla="*/ 168 w 326"/>
                  <a:gd name="T101" fmla="*/ 63 h 95"/>
                  <a:gd name="T102" fmla="*/ 179 w 326"/>
                  <a:gd name="T103" fmla="*/ 74 h 95"/>
                  <a:gd name="T104" fmla="*/ 168 w 326"/>
                  <a:gd name="T105" fmla="*/ 52 h 95"/>
                  <a:gd name="T106" fmla="*/ 179 w 326"/>
                  <a:gd name="T107" fmla="*/ 41 h 95"/>
                  <a:gd name="T108" fmla="*/ 179 w 326"/>
                  <a:gd name="T109" fmla="*/ 30 h 95"/>
                  <a:gd name="T110" fmla="*/ 168 w 326"/>
                  <a:gd name="T111" fmla="*/ 18 h 95"/>
                  <a:gd name="T112" fmla="*/ 179 w 326"/>
                  <a:gd name="T113" fmla="*/ 30 h 95"/>
                  <a:gd name="T114" fmla="*/ 252 w 326"/>
                  <a:gd name="T115" fmla="*/ 46 h 95"/>
                  <a:gd name="T116" fmla="*/ 296 w 326"/>
                  <a:gd name="T117" fmla="*/ 4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95">
                    <a:moveTo>
                      <a:pt x="326" y="21"/>
                    </a:moveTo>
                    <a:cubicBezTo>
                      <a:pt x="326" y="9"/>
                      <a:pt x="317" y="0"/>
                      <a:pt x="305" y="0"/>
                    </a:cubicBezTo>
                    <a:cubicBezTo>
                      <a:pt x="21" y="0"/>
                      <a:pt x="21" y="0"/>
                      <a:pt x="21" y="0"/>
                    </a:cubicBezTo>
                    <a:cubicBezTo>
                      <a:pt x="9" y="0"/>
                      <a:pt x="0" y="9"/>
                      <a:pt x="0" y="21"/>
                    </a:cubicBezTo>
                    <a:cubicBezTo>
                      <a:pt x="0" y="73"/>
                      <a:pt x="0" y="73"/>
                      <a:pt x="0" y="73"/>
                    </a:cubicBezTo>
                    <a:cubicBezTo>
                      <a:pt x="0" y="85"/>
                      <a:pt x="9" y="95"/>
                      <a:pt x="21" y="95"/>
                    </a:cubicBezTo>
                    <a:cubicBezTo>
                      <a:pt x="305" y="95"/>
                      <a:pt x="305" y="95"/>
                      <a:pt x="305" y="95"/>
                    </a:cubicBezTo>
                    <a:cubicBezTo>
                      <a:pt x="317" y="95"/>
                      <a:pt x="326" y="85"/>
                      <a:pt x="326" y="73"/>
                    </a:cubicBezTo>
                    <a:lnTo>
                      <a:pt x="326" y="21"/>
                    </a:lnTo>
                    <a:close/>
                    <a:moveTo>
                      <a:pt x="34" y="74"/>
                    </a:moveTo>
                    <a:cubicBezTo>
                      <a:pt x="23" y="74"/>
                      <a:pt x="23" y="74"/>
                      <a:pt x="23" y="74"/>
                    </a:cubicBezTo>
                    <a:cubicBezTo>
                      <a:pt x="23" y="63"/>
                      <a:pt x="23" y="63"/>
                      <a:pt x="23" y="63"/>
                    </a:cubicBezTo>
                    <a:cubicBezTo>
                      <a:pt x="34" y="63"/>
                      <a:pt x="34" y="63"/>
                      <a:pt x="34" y="63"/>
                    </a:cubicBezTo>
                    <a:lnTo>
                      <a:pt x="34" y="74"/>
                    </a:lnTo>
                    <a:close/>
                    <a:moveTo>
                      <a:pt x="34" y="52"/>
                    </a:moveTo>
                    <a:cubicBezTo>
                      <a:pt x="23" y="52"/>
                      <a:pt x="23" y="52"/>
                      <a:pt x="23" y="52"/>
                    </a:cubicBezTo>
                    <a:cubicBezTo>
                      <a:pt x="23" y="41"/>
                      <a:pt x="23" y="41"/>
                      <a:pt x="23" y="41"/>
                    </a:cubicBezTo>
                    <a:cubicBezTo>
                      <a:pt x="34" y="41"/>
                      <a:pt x="34" y="41"/>
                      <a:pt x="34" y="41"/>
                    </a:cubicBezTo>
                    <a:lnTo>
                      <a:pt x="34" y="52"/>
                    </a:lnTo>
                    <a:close/>
                    <a:moveTo>
                      <a:pt x="34" y="30"/>
                    </a:moveTo>
                    <a:cubicBezTo>
                      <a:pt x="23" y="30"/>
                      <a:pt x="23" y="30"/>
                      <a:pt x="23" y="30"/>
                    </a:cubicBezTo>
                    <a:cubicBezTo>
                      <a:pt x="23" y="18"/>
                      <a:pt x="23" y="18"/>
                      <a:pt x="23" y="18"/>
                    </a:cubicBezTo>
                    <a:cubicBezTo>
                      <a:pt x="34" y="18"/>
                      <a:pt x="34" y="18"/>
                      <a:pt x="34" y="18"/>
                    </a:cubicBezTo>
                    <a:lnTo>
                      <a:pt x="34" y="30"/>
                    </a:lnTo>
                    <a:close/>
                    <a:moveTo>
                      <a:pt x="58" y="74"/>
                    </a:moveTo>
                    <a:cubicBezTo>
                      <a:pt x="47" y="74"/>
                      <a:pt x="47" y="74"/>
                      <a:pt x="47" y="74"/>
                    </a:cubicBezTo>
                    <a:cubicBezTo>
                      <a:pt x="47" y="63"/>
                      <a:pt x="47" y="63"/>
                      <a:pt x="47" y="63"/>
                    </a:cubicBezTo>
                    <a:cubicBezTo>
                      <a:pt x="58" y="63"/>
                      <a:pt x="58" y="63"/>
                      <a:pt x="58" y="63"/>
                    </a:cubicBezTo>
                    <a:lnTo>
                      <a:pt x="58" y="74"/>
                    </a:lnTo>
                    <a:close/>
                    <a:moveTo>
                      <a:pt x="58" y="52"/>
                    </a:moveTo>
                    <a:cubicBezTo>
                      <a:pt x="47" y="52"/>
                      <a:pt x="47" y="52"/>
                      <a:pt x="47" y="52"/>
                    </a:cubicBezTo>
                    <a:cubicBezTo>
                      <a:pt x="47" y="41"/>
                      <a:pt x="47" y="41"/>
                      <a:pt x="47" y="41"/>
                    </a:cubicBezTo>
                    <a:cubicBezTo>
                      <a:pt x="58" y="41"/>
                      <a:pt x="58" y="41"/>
                      <a:pt x="58" y="41"/>
                    </a:cubicBezTo>
                    <a:lnTo>
                      <a:pt x="58" y="52"/>
                    </a:lnTo>
                    <a:close/>
                    <a:moveTo>
                      <a:pt x="58" y="30"/>
                    </a:moveTo>
                    <a:cubicBezTo>
                      <a:pt x="47" y="30"/>
                      <a:pt x="47" y="30"/>
                      <a:pt x="47" y="30"/>
                    </a:cubicBezTo>
                    <a:cubicBezTo>
                      <a:pt x="47" y="18"/>
                      <a:pt x="47" y="18"/>
                      <a:pt x="47" y="18"/>
                    </a:cubicBezTo>
                    <a:cubicBezTo>
                      <a:pt x="58" y="18"/>
                      <a:pt x="58" y="18"/>
                      <a:pt x="58" y="18"/>
                    </a:cubicBezTo>
                    <a:lnTo>
                      <a:pt x="58" y="30"/>
                    </a:lnTo>
                    <a:close/>
                    <a:moveTo>
                      <a:pt x="82" y="74"/>
                    </a:moveTo>
                    <a:cubicBezTo>
                      <a:pt x="71" y="74"/>
                      <a:pt x="71" y="74"/>
                      <a:pt x="71" y="74"/>
                    </a:cubicBezTo>
                    <a:cubicBezTo>
                      <a:pt x="71" y="63"/>
                      <a:pt x="71" y="63"/>
                      <a:pt x="71" y="63"/>
                    </a:cubicBezTo>
                    <a:cubicBezTo>
                      <a:pt x="82" y="63"/>
                      <a:pt x="82" y="63"/>
                      <a:pt x="82" y="63"/>
                    </a:cubicBezTo>
                    <a:lnTo>
                      <a:pt x="82" y="74"/>
                    </a:lnTo>
                    <a:close/>
                    <a:moveTo>
                      <a:pt x="82" y="52"/>
                    </a:moveTo>
                    <a:cubicBezTo>
                      <a:pt x="71" y="52"/>
                      <a:pt x="71" y="52"/>
                      <a:pt x="71" y="52"/>
                    </a:cubicBezTo>
                    <a:cubicBezTo>
                      <a:pt x="71" y="41"/>
                      <a:pt x="71" y="41"/>
                      <a:pt x="71" y="41"/>
                    </a:cubicBezTo>
                    <a:cubicBezTo>
                      <a:pt x="82" y="41"/>
                      <a:pt x="82" y="41"/>
                      <a:pt x="82" y="41"/>
                    </a:cubicBezTo>
                    <a:lnTo>
                      <a:pt x="82" y="52"/>
                    </a:lnTo>
                    <a:close/>
                    <a:moveTo>
                      <a:pt x="82" y="30"/>
                    </a:moveTo>
                    <a:cubicBezTo>
                      <a:pt x="71" y="30"/>
                      <a:pt x="71" y="30"/>
                      <a:pt x="71" y="30"/>
                    </a:cubicBezTo>
                    <a:cubicBezTo>
                      <a:pt x="71" y="18"/>
                      <a:pt x="71" y="18"/>
                      <a:pt x="71" y="18"/>
                    </a:cubicBezTo>
                    <a:cubicBezTo>
                      <a:pt x="82" y="18"/>
                      <a:pt x="82" y="18"/>
                      <a:pt x="82" y="18"/>
                    </a:cubicBezTo>
                    <a:lnTo>
                      <a:pt x="82" y="30"/>
                    </a:lnTo>
                    <a:close/>
                    <a:moveTo>
                      <a:pt x="106" y="74"/>
                    </a:moveTo>
                    <a:cubicBezTo>
                      <a:pt x="95" y="74"/>
                      <a:pt x="95" y="74"/>
                      <a:pt x="95" y="74"/>
                    </a:cubicBezTo>
                    <a:cubicBezTo>
                      <a:pt x="95" y="63"/>
                      <a:pt x="95" y="63"/>
                      <a:pt x="95" y="63"/>
                    </a:cubicBezTo>
                    <a:cubicBezTo>
                      <a:pt x="106" y="63"/>
                      <a:pt x="106" y="63"/>
                      <a:pt x="106" y="63"/>
                    </a:cubicBezTo>
                    <a:lnTo>
                      <a:pt x="106" y="74"/>
                    </a:lnTo>
                    <a:close/>
                    <a:moveTo>
                      <a:pt x="106" y="52"/>
                    </a:moveTo>
                    <a:cubicBezTo>
                      <a:pt x="95" y="52"/>
                      <a:pt x="95" y="52"/>
                      <a:pt x="95" y="52"/>
                    </a:cubicBezTo>
                    <a:cubicBezTo>
                      <a:pt x="95" y="41"/>
                      <a:pt x="95" y="41"/>
                      <a:pt x="95" y="41"/>
                    </a:cubicBezTo>
                    <a:cubicBezTo>
                      <a:pt x="106" y="41"/>
                      <a:pt x="106" y="41"/>
                      <a:pt x="106" y="41"/>
                    </a:cubicBezTo>
                    <a:lnTo>
                      <a:pt x="106" y="52"/>
                    </a:lnTo>
                    <a:close/>
                    <a:moveTo>
                      <a:pt x="106" y="30"/>
                    </a:moveTo>
                    <a:cubicBezTo>
                      <a:pt x="95" y="30"/>
                      <a:pt x="95" y="30"/>
                      <a:pt x="95" y="30"/>
                    </a:cubicBezTo>
                    <a:cubicBezTo>
                      <a:pt x="95" y="18"/>
                      <a:pt x="95" y="18"/>
                      <a:pt x="95" y="18"/>
                    </a:cubicBezTo>
                    <a:cubicBezTo>
                      <a:pt x="106" y="18"/>
                      <a:pt x="106" y="18"/>
                      <a:pt x="106" y="18"/>
                    </a:cubicBezTo>
                    <a:lnTo>
                      <a:pt x="106" y="30"/>
                    </a:lnTo>
                    <a:close/>
                    <a:moveTo>
                      <a:pt x="130" y="74"/>
                    </a:moveTo>
                    <a:cubicBezTo>
                      <a:pt x="119" y="74"/>
                      <a:pt x="119" y="74"/>
                      <a:pt x="119" y="74"/>
                    </a:cubicBezTo>
                    <a:cubicBezTo>
                      <a:pt x="119" y="63"/>
                      <a:pt x="119" y="63"/>
                      <a:pt x="119" y="63"/>
                    </a:cubicBezTo>
                    <a:cubicBezTo>
                      <a:pt x="130" y="63"/>
                      <a:pt x="130" y="63"/>
                      <a:pt x="130" y="63"/>
                    </a:cubicBezTo>
                    <a:lnTo>
                      <a:pt x="130" y="74"/>
                    </a:lnTo>
                    <a:close/>
                    <a:moveTo>
                      <a:pt x="130" y="52"/>
                    </a:moveTo>
                    <a:cubicBezTo>
                      <a:pt x="119" y="52"/>
                      <a:pt x="119" y="52"/>
                      <a:pt x="119" y="52"/>
                    </a:cubicBezTo>
                    <a:cubicBezTo>
                      <a:pt x="119" y="41"/>
                      <a:pt x="119" y="41"/>
                      <a:pt x="119" y="41"/>
                    </a:cubicBezTo>
                    <a:cubicBezTo>
                      <a:pt x="130" y="41"/>
                      <a:pt x="130" y="41"/>
                      <a:pt x="130" y="41"/>
                    </a:cubicBezTo>
                    <a:lnTo>
                      <a:pt x="130" y="52"/>
                    </a:lnTo>
                    <a:close/>
                    <a:moveTo>
                      <a:pt x="130" y="30"/>
                    </a:moveTo>
                    <a:cubicBezTo>
                      <a:pt x="119" y="30"/>
                      <a:pt x="119" y="30"/>
                      <a:pt x="119" y="30"/>
                    </a:cubicBezTo>
                    <a:cubicBezTo>
                      <a:pt x="119" y="18"/>
                      <a:pt x="119" y="18"/>
                      <a:pt x="119" y="18"/>
                    </a:cubicBezTo>
                    <a:cubicBezTo>
                      <a:pt x="130" y="18"/>
                      <a:pt x="130" y="18"/>
                      <a:pt x="130" y="18"/>
                    </a:cubicBezTo>
                    <a:lnTo>
                      <a:pt x="130" y="30"/>
                    </a:lnTo>
                    <a:close/>
                    <a:moveTo>
                      <a:pt x="155" y="74"/>
                    </a:moveTo>
                    <a:cubicBezTo>
                      <a:pt x="144" y="74"/>
                      <a:pt x="144" y="74"/>
                      <a:pt x="144" y="74"/>
                    </a:cubicBezTo>
                    <a:cubicBezTo>
                      <a:pt x="144" y="63"/>
                      <a:pt x="144" y="63"/>
                      <a:pt x="144" y="63"/>
                    </a:cubicBezTo>
                    <a:cubicBezTo>
                      <a:pt x="155" y="63"/>
                      <a:pt x="155" y="63"/>
                      <a:pt x="155" y="63"/>
                    </a:cubicBezTo>
                    <a:lnTo>
                      <a:pt x="155" y="74"/>
                    </a:lnTo>
                    <a:close/>
                    <a:moveTo>
                      <a:pt x="155" y="52"/>
                    </a:moveTo>
                    <a:cubicBezTo>
                      <a:pt x="144" y="52"/>
                      <a:pt x="144" y="52"/>
                      <a:pt x="144" y="52"/>
                    </a:cubicBezTo>
                    <a:cubicBezTo>
                      <a:pt x="144" y="41"/>
                      <a:pt x="144" y="41"/>
                      <a:pt x="144" y="41"/>
                    </a:cubicBezTo>
                    <a:cubicBezTo>
                      <a:pt x="155" y="41"/>
                      <a:pt x="155" y="41"/>
                      <a:pt x="155" y="41"/>
                    </a:cubicBezTo>
                    <a:lnTo>
                      <a:pt x="155" y="52"/>
                    </a:lnTo>
                    <a:close/>
                    <a:moveTo>
                      <a:pt x="155" y="30"/>
                    </a:moveTo>
                    <a:cubicBezTo>
                      <a:pt x="144" y="30"/>
                      <a:pt x="144" y="30"/>
                      <a:pt x="144" y="30"/>
                    </a:cubicBezTo>
                    <a:cubicBezTo>
                      <a:pt x="144" y="18"/>
                      <a:pt x="144" y="18"/>
                      <a:pt x="144" y="18"/>
                    </a:cubicBezTo>
                    <a:cubicBezTo>
                      <a:pt x="155" y="18"/>
                      <a:pt x="155" y="18"/>
                      <a:pt x="155" y="18"/>
                    </a:cubicBezTo>
                    <a:lnTo>
                      <a:pt x="155" y="30"/>
                    </a:lnTo>
                    <a:close/>
                    <a:moveTo>
                      <a:pt x="179" y="74"/>
                    </a:moveTo>
                    <a:cubicBezTo>
                      <a:pt x="168" y="74"/>
                      <a:pt x="168" y="74"/>
                      <a:pt x="168" y="74"/>
                    </a:cubicBezTo>
                    <a:cubicBezTo>
                      <a:pt x="168" y="63"/>
                      <a:pt x="168" y="63"/>
                      <a:pt x="168" y="63"/>
                    </a:cubicBezTo>
                    <a:cubicBezTo>
                      <a:pt x="179" y="63"/>
                      <a:pt x="179" y="63"/>
                      <a:pt x="179" y="63"/>
                    </a:cubicBezTo>
                    <a:lnTo>
                      <a:pt x="179" y="74"/>
                    </a:lnTo>
                    <a:close/>
                    <a:moveTo>
                      <a:pt x="179" y="52"/>
                    </a:moveTo>
                    <a:cubicBezTo>
                      <a:pt x="168" y="52"/>
                      <a:pt x="168" y="52"/>
                      <a:pt x="168" y="52"/>
                    </a:cubicBezTo>
                    <a:cubicBezTo>
                      <a:pt x="168" y="41"/>
                      <a:pt x="168" y="41"/>
                      <a:pt x="168" y="41"/>
                    </a:cubicBezTo>
                    <a:cubicBezTo>
                      <a:pt x="179" y="41"/>
                      <a:pt x="179" y="41"/>
                      <a:pt x="179" y="41"/>
                    </a:cubicBezTo>
                    <a:lnTo>
                      <a:pt x="179" y="52"/>
                    </a:lnTo>
                    <a:close/>
                    <a:moveTo>
                      <a:pt x="179" y="30"/>
                    </a:moveTo>
                    <a:cubicBezTo>
                      <a:pt x="168" y="30"/>
                      <a:pt x="168" y="30"/>
                      <a:pt x="168" y="30"/>
                    </a:cubicBezTo>
                    <a:cubicBezTo>
                      <a:pt x="168" y="18"/>
                      <a:pt x="168" y="18"/>
                      <a:pt x="168" y="18"/>
                    </a:cubicBezTo>
                    <a:cubicBezTo>
                      <a:pt x="179" y="18"/>
                      <a:pt x="179" y="18"/>
                      <a:pt x="179" y="18"/>
                    </a:cubicBezTo>
                    <a:lnTo>
                      <a:pt x="179" y="30"/>
                    </a:lnTo>
                    <a:close/>
                    <a:moveTo>
                      <a:pt x="274" y="68"/>
                    </a:moveTo>
                    <a:cubicBezTo>
                      <a:pt x="262" y="68"/>
                      <a:pt x="252" y="58"/>
                      <a:pt x="252" y="46"/>
                    </a:cubicBezTo>
                    <a:cubicBezTo>
                      <a:pt x="252" y="34"/>
                      <a:pt x="262" y="24"/>
                      <a:pt x="274" y="24"/>
                    </a:cubicBezTo>
                    <a:cubicBezTo>
                      <a:pt x="286" y="24"/>
                      <a:pt x="296" y="34"/>
                      <a:pt x="296" y="46"/>
                    </a:cubicBezTo>
                    <a:cubicBezTo>
                      <a:pt x="296" y="58"/>
                      <a:pt x="286" y="68"/>
                      <a:pt x="274" y="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000000"/>
                  </a:solidFill>
                </a:endParaRPr>
              </a:p>
            </p:txBody>
          </p:sp>
        </p:grpSp>
        <p:grpSp>
          <p:nvGrpSpPr>
            <p:cNvPr id="311" name="Group 310"/>
            <p:cNvGrpSpPr/>
            <p:nvPr/>
          </p:nvGrpSpPr>
          <p:grpSpPr>
            <a:xfrm>
              <a:off x="4880686" y="5379132"/>
              <a:ext cx="267479" cy="321383"/>
              <a:chOff x="4834186" y="5327729"/>
              <a:chExt cx="324184" cy="389516"/>
            </a:xfrm>
          </p:grpSpPr>
          <p:sp>
            <p:nvSpPr>
              <p:cNvPr id="312" name="Flowchart: Magnetic Disk 86"/>
              <p:cNvSpPr/>
              <p:nvPr/>
            </p:nvSpPr>
            <p:spPr bwMode="auto">
              <a:xfrm>
                <a:off x="4834186" y="5327729"/>
                <a:ext cx="324184" cy="389516"/>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defRPr/>
                </a:pPr>
                <a:endParaRPr lang="en-US" sz="1372" kern="0" dirty="0">
                  <a:gradFill>
                    <a:gsLst>
                      <a:gs pos="0">
                        <a:srgbClr val="FFFFFF"/>
                      </a:gs>
                      <a:gs pos="100000">
                        <a:srgbClr val="FFFFFF"/>
                      </a:gs>
                    </a:gsLst>
                    <a:lin ang="5400000" scaled="0"/>
                  </a:gradFill>
                  <a:ea typeface="Segoe UI" pitchFamily="34" charset="0"/>
                  <a:cs typeface="Segoe UI" pitchFamily="34" charset="0"/>
                </a:endParaRPr>
              </a:p>
            </p:txBody>
          </p:sp>
          <p:sp>
            <p:nvSpPr>
              <p:cNvPr id="313" name="Oval 312"/>
              <p:cNvSpPr/>
              <p:nvPr/>
            </p:nvSpPr>
            <p:spPr bwMode="auto">
              <a:xfrm>
                <a:off x="4862775" y="5350662"/>
                <a:ext cx="264412" cy="74066"/>
              </a:xfrm>
              <a:prstGeom prst="ellipse">
                <a:avLst/>
              </a:prstGeom>
              <a:solidFill>
                <a:srgbClr val="0056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317" name="TextBox 316"/>
          <p:cNvSpPr txBox="1"/>
          <p:nvPr/>
        </p:nvSpPr>
        <p:spPr>
          <a:xfrm>
            <a:off x="7931571" y="3266613"/>
            <a:ext cx="3025948" cy="628212"/>
          </a:xfrm>
          <a:prstGeom prst="rect">
            <a:avLst/>
          </a:prstGeom>
          <a:noFill/>
        </p:spPr>
        <p:txBody>
          <a:bodyPr wrap="square" lIns="179285" tIns="143428" rIns="179285" bIns="143428" rtlCol="0">
            <a:spAutoFit/>
          </a:bodyPr>
          <a:lstStyle/>
          <a:p>
            <a:pPr algn="ctr" defTabSz="896176">
              <a:buClr>
                <a:srgbClr val="FFFFFF"/>
              </a:buClr>
              <a:buSzPct val="80000"/>
              <a:defRPr/>
            </a:pPr>
            <a:r>
              <a:rPr lang="en-US" sz="2200" kern="0" dirty="0" smtClean="0">
                <a:gradFill>
                  <a:gsLst>
                    <a:gs pos="6623">
                      <a:srgbClr val="FFFFFF"/>
                    </a:gs>
                    <a:gs pos="100000">
                      <a:srgbClr val="FFFFFF"/>
                    </a:gs>
                  </a:gsLst>
                  <a:lin ang="5400000" scaled="0"/>
                </a:gradFill>
              </a:rPr>
              <a:t>Microsoft Dynamics</a:t>
            </a:r>
            <a:endParaRPr lang="en-US" sz="2200" kern="0" dirty="0">
              <a:gradFill>
                <a:gsLst>
                  <a:gs pos="6623">
                    <a:srgbClr val="FFFFFF"/>
                  </a:gs>
                  <a:gs pos="100000">
                    <a:srgbClr val="FFFFFF"/>
                  </a:gs>
                </a:gsLst>
                <a:lin ang="5400000" scaled="0"/>
              </a:gradFill>
            </a:endParaRPr>
          </a:p>
        </p:txBody>
      </p:sp>
      <p:sp>
        <p:nvSpPr>
          <p:cNvPr id="318" name="TextBox 317"/>
          <p:cNvSpPr txBox="1"/>
          <p:nvPr/>
        </p:nvSpPr>
        <p:spPr>
          <a:xfrm>
            <a:off x="1789758" y="4993767"/>
            <a:ext cx="2643668" cy="628212"/>
          </a:xfrm>
          <a:prstGeom prst="rect">
            <a:avLst/>
          </a:prstGeom>
          <a:noFill/>
        </p:spPr>
        <p:txBody>
          <a:bodyPr wrap="square" lIns="179285" tIns="143428" rIns="179285" bIns="143428" rtlCol="0">
            <a:spAutoFit/>
          </a:bodyPr>
          <a:lstStyle/>
          <a:p>
            <a:pPr algn="ctr" defTabSz="896176">
              <a:buClr>
                <a:srgbClr val="FFFFFF"/>
              </a:buClr>
              <a:buSzPct val="80000"/>
              <a:defRPr/>
            </a:pPr>
            <a:r>
              <a:rPr lang="en-US" sz="2200" kern="0" dirty="0" smtClean="0">
                <a:gradFill>
                  <a:gsLst>
                    <a:gs pos="6623">
                      <a:srgbClr val="FFFFFF"/>
                    </a:gs>
                    <a:gs pos="100000">
                      <a:srgbClr val="FFFFFF"/>
                    </a:gs>
                  </a:gsLst>
                  <a:lin ang="5400000" scaled="0"/>
                </a:gradFill>
              </a:rPr>
              <a:t>Microsoft Azure</a:t>
            </a:r>
            <a:endParaRPr lang="en-US" sz="2200" kern="0" dirty="0">
              <a:gradFill>
                <a:gsLst>
                  <a:gs pos="6623">
                    <a:srgbClr val="FFFFFF"/>
                  </a:gs>
                  <a:gs pos="100000">
                    <a:srgbClr val="FFFFFF"/>
                  </a:gs>
                </a:gsLst>
                <a:lin ang="5400000" scaled="0"/>
              </a:gradFill>
            </a:endParaRPr>
          </a:p>
        </p:txBody>
      </p:sp>
      <p:sp>
        <p:nvSpPr>
          <p:cNvPr id="319" name="TextBox 318"/>
          <p:cNvSpPr txBox="1"/>
          <p:nvPr/>
        </p:nvSpPr>
        <p:spPr>
          <a:xfrm>
            <a:off x="959132" y="2369587"/>
            <a:ext cx="3137205"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smtClean="0">
                <a:solidFill>
                  <a:srgbClr val="00188F"/>
                </a:solidFill>
              </a:rPr>
              <a:t>Individual Productivity</a:t>
            </a:r>
          </a:p>
        </p:txBody>
      </p:sp>
      <p:sp>
        <p:nvSpPr>
          <p:cNvPr id="320" name="TextBox 319"/>
          <p:cNvSpPr txBox="1"/>
          <p:nvPr/>
        </p:nvSpPr>
        <p:spPr>
          <a:xfrm>
            <a:off x="1002667" y="5398742"/>
            <a:ext cx="3255763"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smtClean="0">
                <a:solidFill>
                  <a:srgbClr val="00188F"/>
                </a:solidFill>
              </a:rPr>
              <a:t>Flexible Cloud Platform</a:t>
            </a:r>
          </a:p>
        </p:txBody>
      </p:sp>
      <p:sp>
        <p:nvSpPr>
          <p:cNvPr id="321" name="TextBox 320"/>
          <p:cNvSpPr txBox="1"/>
          <p:nvPr/>
        </p:nvSpPr>
        <p:spPr>
          <a:xfrm>
            <a:off x="8038347" y="3628388"/>
            <a:ext cx="2661626" cy="600164"/>
          </a:xfrm>
          <a:prstGeom prst="rect">
            <a:avLst/>
          </a:prstGeom>
          <a:noFill/>
        </p:spPr>
        <p:txBody>
          <a:bodyPr wrap="none" lIns="182880" tIns="146304" rIns="182880" bIns="146304" rtlCol="0">
            <a:spAutoFit/>
          </a:bodyPr>
          <a:lstStyle/>
          <a:p>
            <a:pPr>
              <a:lnSpc>
                <a:spcPct val="90000"/>
              </a:lnSpc>
              <a:spcAft>
                <a:spcPts val="600"/>
              </a:spcAft>
            </a:pPr>
            <a:r>
              <a:rPr lang="en-US" sz="2200" i="1" dirty="0" smtClean="0">
                <a:solidFill>
                  <a:srgbClr val="00188F"/>
                </a:solidFill>
              </a:rPr>
              <a:t>Business Solutions</a:t>
            </a:r>
          </a:p>
        </p:txBody>
      </p:sp>
    </p:spTree>
    <p:extLst>
      <p:ext uri="{BB962C8B-B14F-4D97-AF65-F5344CB8AC3E}">
        <p14:creationId xmlns:p14="http://schemas.microsoft.com/office/powerpoint/2010/main" val="40580207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35" y="116940"/>
            <a:ext cx="6579302" cy="1015663"/>
          </a:xfrm>
        </p:spPr>
        <p:txBody>
          <a:bodyPr/>
          <a:lstStyle/>
          <a:p>
            <a:r>
              <a:rPr lang="en-US" sz="6000" dirty="0" smtClean="0"/>
              <a:t>Business Solutions</a:t>
            </a:r>
            <a:endParaRPr lang="en-US" sz="6000" dirty="0"/>
          </a:p>
        </p:txBody>
      </p:sp>
      <p:sp>
        <p:nvSpPr>
          <p:cNvPr id="3" name="Picture Placeholder 2"/>
          <p:cNvSpPr>
            <a:spLocks noGrp="1"/>
          </p:cNvSpPr>
          <p:nvPr>
            <p:ph type="pic" sz="quarter" idx="10"/>
          </p:nvPr>
        </p:nvSpPr>
        <p:spPr/>
      </p:sp>
      <p:grpSp>
        <p:nvGrpSpPr>
          <p:cNvPr id="4" name="Group 3"/>
          <p:cNvGrpSpPr/>
          <p:nvPr/>
        </p:nvGrpSpPr>
        <p:grpSpPr>
          <a:xfrm>
            <a:off x="960437" y="1439862"/>
            <a:ext cx="4365806" cy="4365806"/>
            <a:chOff x="370405" y="1640842"/>
            <a:chExt cx="4365806" cy="4365806"/>
          </a:xfrm>
        </p:grpSpPr>
        <p:sp>
          <p:nvSpPr>
            <p:cNvPr id="5" name="Oval 4"/>
            <p:cNvSpPr/>
            <p:nvPr/>
          </p:nvSpPr>
          <p:spPr bwMode="auto">
            <a:xfrm>
              <a:off x="370405" y="1640842"/>
              <a:ext cx="4365806" cy="4365806"/>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b="1" dirty="0">
                <a:solidFill>
                  <a:srgbClr val="FFFFFF"/>
                </a:solidFill>
                <a:latin typeface="Segoe UI Light"/>
                <a:ea typeface="Segoe UI" pitchFamily="34" charset="0"/>
                <a:cs typeface="Segoe UI" pitchFamily="34" charset="0"/>
              </a:endParaRPr>
            </a:p>
          </p:txBody>
        </p:sp>
        <p:sp>
          <p:nvSpPr>
            <p:cNvPr id="6" name="Oval 5"/>
            <p:cNvSpPr/>
            <p:nvPr/>
          </p:nvSpPr>
          <p:spPr bwMode="auto">
            <a:xfrm>
              <a:off x="640299" y="1910736"/>
              <a:ext cx="3826018" cy="3826018"/>
            </a:xfrm>
            <a:prstGeom prst="ellipse">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b="1" dirty="0">
                <a:solidFill>
                  <a:srgbClr val="FFFFFF"/>
                </a:solidFill>
                <a:latin typeface="Segoe UI Light"/>
                <a:ea typeface="Segoe UI" pitchFamily="34" charset="0"/>
                <a:cs typeface="Segoe UI" pitchFamily="34" charset="0"/>
              </a:endParaRPr>
            </a:p>
          </p:txBody>
        </p:sp>
        <p:grpSp>
          <p:nvGrpSpPr>
            <p:cNvPr id="7" name="Group 6"/>
            <p:cNvGrpSpPr/>
            <p:nvPr/>
          </p:nvGrpSpPr>
          <p:grpSpPr>
            <a:xfrm>
              <a:off x="1313206" y="2577826"/>
              <a:ext cx="2523092" cy="2468880"/>
              <a:chOff x="1313206" y="2577826"/>
              <a:chExt cx="2523092" cy="2468880"/>
            </a:xfrm>
          </p:grpSpPr>
          <p:grpSp>
            <p:nvGrpSpPr>
              <p:cNvPr id="8" name="Group 7"/>
              <p:cNvGrpSpPr/>
              <p:nvPr/>
            </p:nvGrpSpPr>
            <p:grpSpPr>
              <a:xfrm>
                <a:off x="1313206" y="2577826"/>
                <a:ext cx="2523092" cy="2468880"/>
                <a:chOff x="1313206" y="2577826"/>
                <a:chExt cx="2523092" cy="2468880"/>
              </a:xfrm>
            </p:grpSpPr>
            <p:sp>
              <p:nvSpPr>
                <p:cNvPr id="10" name="Arc 9"/>
                <p:cNvSpPr/>
                <p:nvPr/>
              </p:nvSpPr>
              <p:spPr bwMode="auto">
                <a:xfrm rot="16200000">
                  <a:off x="1367418" y="2577826"/>
                  <a:ext cx="2468880" cy="2468880"/>
                </a:xfrm>
                <a:prstGeom prst="arc">
                  <a:avLst>
                    <a:gd name="adj1" fmla="val 18088"/>
                    <a:gd name="adj2" fmla="val 10796278"/>
                  </a:avLst>
                </a:prstGeom>
                <a:noFill/>
                <a:ln w="911225">
                  <a:solidFill>
                    <a:srgbClr val="5C005C"/>
                  </a:solidFill>
                  <a:headEnd type="none" w="med" len="med"/>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Arc 10"/>
                <p:cNvSpPr/>
                <p:nvPr/>
              </p:nvSpPr>
              <p:spPr bwMode="auto">
                <a:xfrm rot="5400000" flipH="1">
                  <a:off x="1313206" y="2577826"/>
                  <a:ext cx="2468880" cy="2468880"/>
                </a:xfrm>
                <a:prstGeom prst="arc">
                  <a:avLst>
                    <a:gd name="adj1" fmla="val 18088"/>
                    <a:gd name="adj2" fmla="val 10759638"/>
                  </a:avLst>
                </a:prstGeom>
                <a:noFill/>
                <a:ln w="911225">
                  <a:solidFill>
                    <a:srgbClr val="B4009E"/>
                  </a:solidFill>
                  <a:headEnd type="none" w="med" len="med"/>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9" name="Isosceles Triangle 60"/>
              <p:cNvSpPr/>
              <p:nvPr/>
            </p:nvSpPr>
            <p:spPr bwMode="auto">
              <a:xfrm rot="13094015">
                <a:off x="1660290" y="3014638"/>
                <a:ext cx="1816531" cy="1608477"/>
              </a:xfrm>
              <a:custGeom>
                <a:avLst/>
                <a:gdLst/>
                <a:ahLst/>
                <a:cxnLst/>
                <a:rect l="l" t="t" r="r" b="b"/>
                <a:pathLst>
                  <a:path w="2108298" h="1866828">
                    <a:moveTo>
                      <a:pt x="225150" y="844900"/>
                    </a:moveTo>
                    <a:lnTo>
                      <a:pt x="450299" y="1126706"/>
                    </a:lnTo>
                    <a:lnTo>
                      <a:pt x="300646" y="1126706"/>
                    </a:lnTo>
                    <a:cubicBezTo>
                      <a:pt x="383956" y="1463794"/>
                      <a:pt x="689152" y="1712441"/>
                      <a:pt x="1052423" y="1712441"/>
                    </a:cubicBezTo>
                    <a:cubicBezTo>
                      <a:pt x="1421279" y="1712441"/>
                      <a:pt x="1730261" y="1456089"/>
                      <a:pt x="1809108" y="1111403"/>
                    </a:cubicBezTo>
                    <a:lnTo>
                      <a:pt x="1968419" y="1111403"/>
                    </a:lnTo>
                    <a:cubicBezTo>
                      <a:pt x="1885742" y="1541826"/>
                      <a:pt x="1507036" y="1866828"/>
                      <a:pt x="1052423" y="1866828"/>
                    </a:cubicBezTo>
                    <a:cubicBezTo>
                      <a:pt x="603305" y="1866828"/>
                      <a:pt x="228270" y="1549636"/>
                      <a:pt x="140786" y="1126706"/>
                    </a:cubicBezTo>
                    <a:lnTo>
                      <a:pt x="0" y="1126706"/>
                    </a:lnTo>
                    <a:close/>
                    <a:moveTo>
                      <a:pt x="1052423" y="0"/>
                    </a:moveTo>
                    <a:cubicBezTo>
                      <a:pt x="1501998" y="0"/>
                      <a:pt x="1877337" y="317836"/>
                      <a:pt x="1964421" y="741388"/>
                    </a:cubicBezTo>
                    <a:lnTo>
                      <a:pt x="2108298" y="741388"/>
                    </a:lnTo>
                    <a:lnTo>
                      <a:pt x="1883149" y="1023194"/>
                    </a:lnTo>
                    <a:lnTo>
                      <a:pt x="1657999" y="741388"/>
                    </a:lnTo>
                    <a:lnTo>
                      <a:pt x="1804607" y="741388"/>
                    </a:lnTo>
                    <a:cubicBezTo>
                      <a:pt x="1721669" y="403669"/>
                      <a:pt x="1416158" y="154387"/>
                      <a:pt x="1052423" y="154387"/>
                    </a:cubicBezTo>
                    <a:cubicBezTo>
                      <a:pt x="683568" y="154387"/>
                      <a:pt x="374587" y="410738"/>
                      <a:pt x="295739" y="755423"/>
                    </a:cubicBezTo>
                    <a:lnTo>
                      <a:pt x="136428" y="755423"/>
                    </a:lnTo>
                    <a:cubicBezTo>
                      <a:pt x="219106" y="325001"/>
                      <a:pt x="597811" y="0"/>
                      <a:pt x="105242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765" b="1" dirty="0">
                  <a:solidFill>
                    <a:srgbClr val="FFFFFF"/>
                  </a:solidFill>
                  <a:latin typeface="Segoe UI Light"/>
                  <a:ea typeface="Segoe UI" pitchFamily="34" charset="0"/>
                  <a:cs typeface="Segoe UI" pitchFamily="34" charset="0"/>
                </a:endParaRPr>
              </a:p>
            </p:txBody>
          </p:sp>
        </p:grpSp>
      </p:grpSp>
      <p:sp>
        <p:nvSpPr>
          <p:cNvPr id="12" name="Rectangle 11"/>
          <p:cNvSpPr/>
          <p:nvPr/>
        </p:nvSpPr>
        <p:spPr>
          <a:xfrm>
            <a:off x="884237" y="1306417"/>
            <a:ext cx="1176864" cy="424732"/>
          </a:xfrm>
          <a:prstGeom prst="rect">
            <a:avLst/>
          </a:prstGeom>
          <a:noFill/>
        </p:spPr>
        <p:txBody>
          <a:bodyPr wrap="square">
            <a:spAutoFit/>
          </a:bodyPr>
          <a:lstStyle/>
          <a:p>
            <a:pPr defTabSz="913505" fontAlgn="base">
              <a:lnSpc>
                <a:spcPct val="90000"/>
              </a:lnSpc>
              <a:spcBef>
                <a:spcPct val="0"/>
              </a:spcBef>
              <a:defRPr/>
            </a:pPr>
            <a:r>
              <a:rPr lang="en-US" sz="2400" dirty="0" smtClean="0">
                <a:solidFill>
                  <a:srgbClr val="FFFFFF"/>
                </a:solidFill>
                <a:ea typeface="MS PGothic" panose="020B0600070205080204" pitchFamily="34" charset="-128"/>
              </a:rPr>
              <a:t>ERP</a:t>
            </a:r>
            <a:endParaRPr lang="en-US" sz="2000" dirty="0" smtClean="0">
              <a:solidFill>
                <a:srgbClr val="FFFFFF"/>
              </a:solidFill>
              <a:ea typeface="MS PGothic" panose="020B0600070205080204" pitchFamily="34" charset="-128"/>
            </a:endParaRPr>
          </a:p>
        </p:txBody>
      </p:sp>
      <p:sp>
        <p:nvSpPr>
          <p:cNvPr id="13" name="Rectangle 12"/>
          <p:cNvSpPr/>
          <p:nvPr/>
        </p:nvSpPr>
        <p:spPr>
          <a:xfrm>
            <a:off x="2061101" y="6112927"/>
            <a:ext cx="3958974" cy="424732"/>
          </a:xfrm>
          <a:prstGeom prst="rect">
            <a:avLst/>
          </a:prstGeom>
          <a:noFill/>
        </p:spPr>
        <p:txBody>
          <a:bodyPr wrap="square">
            <a:spAutoFit/>
          </a:bodyPr>
          <a:lstStyle/>
          <a:p>
            <a:pPr algn="ctr" defTabSz="913505" fontAlgn="base">
              <a:lnSpc>
                <a:spcPct val="90000"/>
              </a:lnSpc>
              <a:spcBef>
                <a:spcPct val="0"/>
              </a:spcBef>
              <a:defRPr/>
            </a:pPr>
            <a:r>
              <a:rPr lang="en-US" sz="2400" dirty="0" smtClean="0">
                <a:solidFill>
                  <a:srgbClr val="FFFFFF"/>
                </a:solidFill>
                <a:ea typeface="MS PGothic" panose="020B0600070205080204" pitchFamily="34" charset="-128"/>
              </a:rPr>
              <a:t>CUSTOMER ENGAGEMENT</a:t>
            </a:r>
            <a:endParaRPr lang="en-US" sz="2400" dirty="0">
              <a:solidFill>
                <a:srgbClr val="FFFFFF"/>
              </a:solidFill>
              <a:ea typeface="MS PGothic" panose="020B0600070205080204" pitchFamily="34" charset="-128"/>
            </a:endParaRPr>
          </a:p>
        </p:txBody>
      </p:sp>
      <p:cxnSp>
        <p:nvCxnSpPr>
          <p:cNvPr id="15" name="Straight Connector 14"/>
          <p:cNvCxnSpPr/>
          <p:nvPr/>
        </p:nvCxnSpPr>
        <p:spPr>
          <a:xfrm>
            <a:off x="4086790" y="4454803"/>
            <a:ext cx="393751" cy="158832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230331" y="1675749"/>
            <a:ext cx="727119" cy="159291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19825" y="4686201"/>
            <a:ext cx="6216650" cy="2308324"/>
          </a:xfrm>
          <a:prstGeom prst="rect">
            <a:avLst/>
          </a:prstGeom>
          <a:solidFill>
            <a:schemeClr val="tx1">
              <a:alpha val="70000"/>
            </a:schemeClr>
          </a:solidFill>
        </p:spPr>
        <p:txBody>
          <a:bodyPr wrap="square">
            <a:spAutoFit/>
          </a:bodyPr>
          <a:lstStyle/>
          <a:p>
            <a:pPr defTabSz="913505" fontAlgn="base">
              <a:lnSpc>
                <a:spcPct val="90000"/>
              </a:lnSpc>
              <a:spcBef>
                <a:spcPct val="0"/>
              </a:spcBef>
              <a:defRPr/>
            </a:pPr>
            <a:r>
              <a:rPr lang="en-US" sz="3200" dirty="0" smtClean="0">
                <a:solidFill>
                  <a:srgbClr val="5C005C"/>
                </a:solidFill>
                <a:ea typeface="MS PGothic" panose="020B0600070205080204" pitchFamily="34" charset="-128"/>
              </a:rPr>
              <a:t>SALES</a:t>
            </a:r>
          </a:p>
          <a:p>
            <a:pPr defTabSz="913505" fontAlgn="base">
              <a:lnSpc>
                <a:spcPct val="90000"/>
              </a:lnSpc>
              <a:spcBef>
                <a:spcPct val="0"/>
              </a:spcBef>
              <a:defRPr/>
            </a:pPr>
            <a:r>
              <a:rPr lang="en-US" sz="3200" dirty="0" smtClean="0">
                <a:solidFill>
                  <a:srgbClr val="5C005C"/>
                </a:solidFill>
                <a:ea typeface="MS PGothic" panose="020B0600070205080204" pitchFamily="34" charset="-128"/>
              </a:rPr>
              <a:t>SERVICE</a:t>
            </a:r>
          </a:p>
          <a:p>
            <a:pPr defTabSz="913505" fontAlgn="base">
              <a:lnSpc>
                <a:spcPct val="90000"/>
              </a:lnSpc>
              <a:spcBef>
                <a:spcPct val="0"/>
              </a:spcBef>
              <a:defRPr/>
            </a:pPr>
            <a:r>
              <a:rPr lang="en-US" sz="3200" dirty="0" smtClean="0">
                <a:solidFill>
                  <a:srgbClr val="5C005C"/>
                </a:solidFill>
                <a:ea typeface="MS PGothic" panose="020B0600070205080204" pitchFamily="34" charset="-128"/>
              </a:rPr>
              <a:t>MARKETING</a:t>
            </a:r>
          </a:p>
          <a:p>
            <a:pPr defTabSz="913505" fontAlgn="base">
              <a:lnSpc>
                <a:spcPct val="90000"/>
              </a:lnSpc>
              <a:spcBef>
                <a:spcPct val="0"/>
              </a:spcBef>
              <a:defRPr/>
            </a:pPr>
            <a:r>
              <a:rPr lang="en-US" sz="3200" dirty="0" smtClean="0">
                <a:solidFill>
                  <a:srgbClr val="5C005C"/>
                </a:solidFill>
                <a:ea typeface="MS PGothic" panose="020B0600070205080204" pitchFamily="34" charset="-128"/>
              </a:rPr>
              <a:t>SOCIAL</a:t>
            </a:r>
          </a:p>
          <a:p>
            <a:pPr defTabSz="913505" fontAlgn="base">
              <a:lnSpc>
                <a:spcPct val="90000"/>
              </a:lnSpc>
              <a:spcBef>
                <a:spcPct val="0"/>
              </a:spcBef>
              <a:defRPr/>
            </a:pPr>
            <a:r>
              <a:rPr lang="en-US" sz="3200" dirty="0" smtClean="0">
                <a:solidFill>
                  <a:srgbClr val="5C005C"/>
                </a:solidFill>
                <a:ea typeface="MS PGothic" panose="020B0600070205080204" pitchFamily="34" charset="-128"/>
              </a:rPr>
              <a:t>PLATFORM (xRM)</a:t>
            </a:r>
          </a:p>
        </p:txBody>
      </p:sp>
      <p:pic>
        <p:nvPicPr>
          <p:cNvPr id="18"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7725" y="6585882"/>
            <a:ext cx="1267662" cy="466302"/>
          </a:xfrm>
          <a:prstGeom prst="rect">
            <a:avLst/>
          </a:prstGeom>
        </p:spPr>
      </p:pic>
    </p:spTree>
    <p:extLst>
      <p:ext uri="{BB962C8B-B14F-4D97-AF65-F5344CB8AC3E}">
        <p14:creationId xmlns:p14="http://schemas.microsoft.com/office/powerpoint/2010/main" val="1213999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p:cNvGrpSpPr/>
          <p:nvPr/>
        </p:nvGrpSpPr>
        <p:grpSpPr>
          <a:xfrm>
            <a:off x="-47725" y="6585882"/>
            <a:ext cx="12483318" cy="466302"/>
            <a:chOff x="-47658" y="6457334"/>
            <a:chExt cx="12239658" cy="457200"/>
          </a:xfrm>
        </p:grpSpPr>
        <p:sp>
          <p:nvSpPr>
            <p:cNvPr id="103" name="Rectangle 102"/>
            <p:cNvSpPr/>
            <p:nvPr/>
          </p:nvSpPr>
          <p:spPr bwMode="auto">
            <a:xfrm>
              <a:off x="0" y="6504959"/>
              <a:ext cx="12192000" cy="369127"/>
            </a:xfrm>
            <a:prstGeom prst="rect">
              <a:avLst/>
            </a:prstGeom>
            <a:solidFill>
              <a:srgbClr val="00395E"/>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109" name="Picture 1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7658" y="6457334"/>
              <a:ext cx="1242919" cy="457200"/>
            </a:xfrm>
            <a:prstGeom prst="rect">
              <a:avLst/>
            </a:prstGeom>
          </p:spPr>
        </p:pic>
      </p:grpSp>
      <p:sp>
        <p:nvSpPr>
          <p:cNvPr id="8" name="Rectangle 7"/>
          <p:cNvSpPr/>
          <p:nvPr/>
        </p:nvSpPr>
        <p:spPr>
          <a:xfrm>
            <a:off x="122494" y="204449"/>
            <a:ext cx="7835605" cy="606488"/>
          </a:xfrm>
          <a:prstGeom prst="rect">
            <a:avLst/>
          </a:prstGeom>
        </p:spPr>
        <p:txBody>
          <a:bodyPr wrap="square">
            <a:spAutoFit/>
          </a:bodyPr>
          <a:lstStyle/>
          <a:p>
            <a:pPr defTabSz="932597"/>
            <a:r>
              <a:rPr lang="en-US" sz="3264" b="1" dirty="0">
                <a:solidFill>
                  <a:srgbClr val="292929"/>
                </a:solidFill>
              </a:rPr>
              <a:t>Business Activities </a:t>
            </a:r>
            <a:r>
              <a:rPr lang="en-US" sz="3264" dirty="0">
                <a:solidFill>
                  <a:srgbClr val="292929"/>
                </a:solidFill>
              </a:rPr>
              <a:t>of Companies Today</a:t>
            </a:r>
          </a:p>
        </p:txBody>
      </p:sp>
      <p:sp>
        <p:nvSpPr>
          <p:cNvPr id="4" name="Freeform 5"/>
          <p:cNvSpPr>
            <a:spLocks/>
          </p:cNvSpPr>
          <p:nvPr/>
        </p:nvSpPr>
        <p:spPr bwMode="auto">
          <a:xfrm>
            <a:off x="4855999" y="4051890"/>
            <a:ext cx="2944074" cy="2944073"/>
          </a:xfrm>
          <a:custGeom>
            <a:avLst/>
            <a:gdLst>
              <a:gd name="T0" fmla="*/ 252 w 629"/>
              <a:gd name="T1" fmla="*/ 66 h 629"/>
              <a:gd name="T2" fmla="*/ 252 w 629"/>
              <a:gd name="T3" fmla="*/ 0 h 629"/>
              <a:gd name="T4" fmla="*/ 89 w 629"/>
              <a:gd name="T5" fmla="*/ 0 h 629"/>
              <a:gd name="T6" fmla="*/ 89 w 629"/>
              <a:gd name="T7" fmla="*/ 66 h 629"/>
              <a:gd name="T8" fmla="*/ 0 w 629"/>
              <a:gd name="T9" fmla="*/ 66 h 629"/>
              <a:gd name="T10" fmla="*/ 0 w 629"/>
              <a:gd name="T11" fmla="*/ 83 h 629"/>
              <a:gd name="T12" fmla="*/ 21 w 629"/>
              <a:gd name="T13" fmla="*/ 83 h 629"/>
              <a:gd name="T14" fmla="*/ 21 w 629"/>
              <a:gd name="T15" fmla="*/ 629 h 629"/>
              <a:gd name="T16" fmla="*/ 608 w 629"/>
              <a:gd name="T17" fmla="*/ 629 h 629"/>
              <a:gd name="T18" fmla="*/ 608 w 629"/>
              <a:gd name="T19" fmla="*/ 83 h 629"/>
              <a:gd name="T20" fmla="*/ 629 w 629"/>
              <a:gd name="T21" fmla="*/ 83 h 629"/>
              <a:gd name="T22" fmla="*/ 629 w 629"/>
              <a:gd name="T23" fmla="*/ 66 h 629"/>
              <a:gd name="T24" fmla="*/ 252 w 629"/>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629">
                <a:moveTo>
                  <a:pt x="252" y="66"/>
                </a:moveTo>
                <a:lnTo>
                  <a:pt x="252" y="0"/>
                </a:lnTo>
                <a:lnTo>
                  <a:pt x="89" y="0"/>
                </a:lnTo>
                <a:lnTo>
                  <a:pt x="89" y="66"/>
                </a:lnTo>
                <a:lnTo>
                  <a:pt x="0" y="66"/>
                </a:lnTo>
                <a:lnTo>
                  <a:pt x="0" y="83"/>
                </a:lnTo>
                <a:lnTo>
                  <a:pt x="21" y="83"/>
                </a:lnTo>
                <a:lnTo>
                  <a:pt x="21" y="629"/>
                </a:lnTo>
                <a:lnTo>
                  <a:pt x="608" y="629"/>
                </a:lnTo>
                <a:lnTo>
                  <a:pt x="608" y="83"/>
                </a:lnTo>
                <a:lnTo>
                  <a:pt x="629" y="83"/>
                </a:lnTo>
                <a:lnTo>
                  <a:pt x="629" y="66"/>
                </a:lnTo>
                <a:lnTo>
                  <a:pt x="252" y="6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5" name="Freeform 6"/>
          <p:cNvSpPr>
            <a:spLocks/>
          </p:cNvSpPr>
          <p:nvPr/>
        </p:nvSpPr>
        <p:spPr bwMode="auto">
          <a:xfrm>
            <a:off x="4855999" y="4051890"/>
            <a:ext cx="2944074" cy="2944073"/>
          </a:xfrm>
          <a:custGeom>
            <a:avLst/>
            <a:gdLst>
              <a:gd name="T0" fmla="*/ 252 w 629"/>
              <a:gd name="T1" fmla="*/ 66 h 629"/>
              <a:gd name="T2" fmla="*/ 252 w 629"/>
              <a:gd name="T3" fmla="*/ 0 h 629"/>
              <a:gd name="T4" fmla="*/ 89 w 629"/>
              <a:gd name="T5" fmla="*/ 0 h 629"/>
              <a:gd name="T6" fmla="*/ 89 w 629"/>
              <a:gd name="T7" fmla="*/ 66 h 629"/>
              <a:gd name="T8" fmla="*/ 0 w 629"/>
              <a:gd name="T9" fmla="*/ 66 h 629"/>
              <a:gd name="T10" fmla="*/ 0 w 629"/>
              <a:gd name="T11" fmla="*/ 83 h 629"/>
              <a:gd name="T12" fmla="*/ 21 w 629"/>
              <a:gd name="T13" fmla="*/ 83 h 629"/>
              <a:gd name="T14" fmla="*/ 21 w 629"/>
              <a:gd name="T15" fmla="*/ 629 h 629"/>
              <a:gd name="T16" fmla="*/ 608 w 629"/>
              <a:gd name="T17" fmla="*/ 629 h 629"/>
              <a:gd name="T18" fmla="*/ 608 w 629"/>
              <a:gd name="T19" fmla="*/ 83 h 629"/>
              <a:gd name="T20" fmla="*/ 629 w 629"/>
              <a:gd name="T21" fmla="*/ 83 h 629"/>
              <a:gd name="T22" fmla="*/ 629 w 629"/>
              <a:gd name="T23" fmla="*/ 66 h 629"/>
              <a:gd name="T24" fmla="*/ 252 w 629"/>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9" h="629">
                <a:moveTo>
                  <a:pt x="252" y="66"/>
                </a:moveTo>
                <a:lnTo>
                  <a:pt x="252" y="0"/>
                </a:lnTo>
                <a:lnTo>
                  <a:pt x="89" y="0"/>
                </a:lnTo>
                <a:lnTo>
                  <a:pt x="89" y="66"/>
                </a:lnTo>
                <a:lnTo>
                  <a:pt x="0" y="66"/>
                </a:lnTo>
                <a:lnTo>
                  <a:pt x="0" y="83"/>
                </a:lnTo>
                <a:lnTo>
                  <a:pt x="21" y="83"/>
                </a:lnTo>
                <a:lnTo>
                  <a:pt x="21" y="629"/>
                </a:lnTo>
                <a:lnTo>
                  <a:pt x="608" y="629"/>
                </a:lnTo>
                <a:lnTo>
                  <a:pt x="608" y="83"/>
                </a:lnTo>
                <a:lnTo>
                  <a:pt x="629" y="83"/>
                </a:lnTo>
                <a:lnTo>
                  <a:pt x="629" y="66"/>
                </a:lnTo>
                <a:lnTo>
                  <a:pt x="252"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 name="Freeform 7"/>
          <p:cNvSpPr>
            <a:spLocks/>
          </p:cNvSpPr>
          <p:nvPr/>
        </p:nvSpPr>
        <p:spPr bwMode="auto">
          <a:xfrm>
            <a:off x="5497237" y="1337165"/>
            <a:ext cx="1605433" cy="1053127"/>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 name="Freeform 8"/>
          <p:cNvSpPr>
            <a:spLocks/>
          </p:cNvSpPr>
          <p:nvPr/>
        </p:nvSpPr>
        <p:spPr bwMode="auto">
          <a:xfrm>
            <a:off x="7313294" y="2128179"/>
            <a:ext cx="575709" cy="374445"/>
          </a:xfrm>
          <a:custGeom>
            <a:avLst/>
            <a:gdLst>
              <a:gd name="T0" fmla="*/ 74 w 88"/>
              <a:gd name="T1" fmla="*/ 25 h 57"/>
              <a:gd name="T2" fmla="*/ 74 w 88"/>
              <a:gd name="T3" fmla="*/ 24 h 57"/>
              <a:gd name="T4" fmla="*/ 50 w 88"/>
              <a:gd name="T5" fmla="*/ 0 h 57"/>
              <a:gd name="T6" fmla="*/ 29 w 88"/>
              <a:gd name="T7" fmla="*/ 10 h 57"/>
              <a:gd name="T8" fmla="*/ 23 w 88"/>
              <a:gd name="T9" fmla="*/ 9 h 57"/>
              <a:gd name="T10" fmla="*/ 15 w 88"/>
              <a:gd name="T11" fmla="*/ 11 h 57"/>
              <a:gd name="T12" fmla="*/ 9 w 88"/>
              <a:gd name="T13" fmla="*/ 22 h 57"/>
              <a:gd name="T14" fmla="*/ 0 w 88"/>
              <a:gd name="T15" fmla="*/ 38 h 57"/>
              <a:gd name="T16" fmla="*/ 17 w 88"/>
              <a:gd name="T17" fmla="*/ 57 h 57"/>
              <a:gd name="T18" fmla="*/ 19 w 88"/>
              <a:gd name="T19" fmla="*/ 57 h 57"/>
              <a:gd name="T20" fmla="*/ 21 w 88"/>
              <a:gd name="T21" fmla="*/ 57 h 57"/>
              <a:gd name="T22" fmla="*/ 61 w 88"/>
              <a:gd name="T23" fmla="*/ 57 h 57"/>
              <a:gd name="T24" fmla="*/ 61 w 88"/>
              <a:gd name="T25" fmla="*/ 57 h 57"/>
              <a:gd name="T26" fmla="*/ 62 w 88"/>
              <a:gd name="T27" fmla="*/ 57 h 57"/>
              <a:gd name="T28" fmla="*/ 65 w 88"/>
              <a:gd name="T29" fmla="*/ 57 h 57"/>
              <a:gd name="T30" fmla="*/ 72 w 88"/>
              <a:gd name="T31" fmla="*/ 57 h 57"/>
              <a:gd name="T32" fmla="*/ 88 w 88"/>
              <a:gd name="T33" fmla="*/ 41 h 57"/>
              <a:gd name="T34" fmla="*/ 74 w 88"/>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57">
                <a:moveTo>
                  <a:pt x="74" y="25"/>
                </a:moveTo>
                <a:cubicBezTo>
                  <a:pt x="74" y="24"/>
                  <a:pt x="74" y="24"/>
                  <a:pt x="74" y="24"/>
                </a:cubicBezTo>
                <a:cubicBezTo>
                  <a:pt x="74" y="10"/>
                  <a:pt x="63" y="0"/>
                  <a:pt x="50" y="0"/>
                </a:cubicBezTo>
                <a:cubicBezTo>
                  <a:pt x="41" y="0"/>
                  <a:pt x="34" y="4"/>
                  <a:pt x="29" y="10"/>
                </a:cubicBezTo>
                <a:cubicBezTo>
                  <a:pt x="28" y="9"/>
                  <a:pt x="25" y="9"/>
                  <a:pt x="23" y="9"/>
                </a:cubicBezTo>
                <a:cubicBezTo>
                  <a:pt x="20" y="9"/>
                  <a:pt x="17" y="10"/>
                  <a:pt x="15" y="11"/>
                </a:cubicBezTo>
                <a:cubicBezTo>
                  <a:pt x="11" y="13"/>
                  <a:pt x="9" y="18"/>
                  <a:pt x="9" y="22"/>
                </a:cubicBezTo>
                <a:cubicBezTo>
                  <a:pt x="4" y="26"/>
                  <a:pt x="0" y="32"/>
                  <a:pt x="0" y="38"/>
                </a:cubicBezTo>
                <a:cubicBezTo>
                  <a:pt x="0" y="48"/>
                  <a:pt x="7" y="56"/>
                  <a:pt x="17" y="57"/>
                </a:cubicBezTo>
                <a:cubicBezTo>
                  <a:pt x="18" y="57"/>
                  <a:pt x="18" y="57"/>
                  <a:pt x="19" y="57"/>
                </a:cubicBezTo>
                <a:cubicBezTo>
                  <a:pt x="20" y="57"/>
                  <a:pt x="20" y="57"/>
                  <a:pt x="21" y="57"/>
                </a:cubicBezTo>
                <a:cubicBezTo>
                  <a:pt x="30" y="57"/>
                  <a:pt x="51" y="57"/>
                  <a:pt x="61" y="57"/>
                </a:cubicBezTo>
                <a:cubicBezTo>
                  <a:pt x="61" y="57"/>
                  <a:pt x="61" y="57"/>
                  <a:pt x="61" y="57"/>
                </a:cubicBezTo>
                <a:cubicBezTo>
                  <a:pt x="62" y="57"/>
                  <a:pt x="62" y="57"/>
                  <a:pt x="62" y="57"/>
                </a:cubicBezTo>
                <a:cubicBezTo>
                  <a:pt x="63" y="57"/>
                  <a:pt x="64" y="57"/>
                  <a:pt x="65" y="57"/>
                </a:cubicBezTo>
                <a:cubicBezTo>
                  <a:pt x="72" y="57"/>
                  <a:pt x="72" y="57"/>
                  <a:pt x="72" y="57"/>
                </a:cubicBezTo>
                <a:cubicBezTo>
                  <a:pt x="81" y="57"/>
                  <a:pt x="88" y="50"/>
                  <a:pt x="88" y="41"/>
                </a:cubicBezTo>
                <a:cubicBezTo>
                  <a:pt x="88" y="33"/>
                  <a:pt x="82" y="26"/>
                  <a:pt x="74" y="25"/>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 name="Freeform 9"/>
          <p:cNvSpPr>
            <a:spLocks/>
          </p:cNvSpPr>
          <p:nvPr/>
        </p:nvSpPr>
        <p:spPr bwMode="auto">
          <a:xfrm>
            <a:off x="4748345" y="2320083"/>
            <a:ext cx="893988" cy="580390"/>
          </a:xfrm>
          <a:custGeom>
            <a:avLst/>
            <a:gdLst>
              <a:gd name="T0" fmla="*/ 114 w 136"/>
              <a:gd name="T1" fmla="*/ 39 h 89"/>
              <a:gd name="T2" fmla="*/ 114 w 136"/>
              <a:gd name="T3" fmla="*/ 37 h 89"/>
              <a:gd name="T4" fmla="*/ 76 w 136"/>
              <a:gd name="T5" fmla="*/ 0 h 89"/>
              <a:gd name="T6" fmla="*/ 45 w 136"/>
              <a:gd name="T7" fmla="*/ 16 h 89"/>
              <a:gd name="T8" fmla="*/ 35 w 136"/>
              <a:gd name="T9" fmla="*/ 14 h 89"/>
              <a:gd name="T10" fmla="*/ 23 w 136"/>
              <a:gd name="T11" fmla="*/ 17 h 89"/>
              <a:gd name="T12" fmla="*/ 13 w 136"/>
              <a:gd name="T13" fmla="*/ 35 h 89"/>
              <a:gd name="T14" fmla="*/ 0 w 136"/>
              <a:gd name="T15" fmla="*/ 60 h 89"/>
              <a:gd name="T16" fmla="*/ 26 w 136"/>
              <a:gd name="T17" fmla="*/ 89 h 89"/>
              <a:gd name="T18" fmla="*/ 29 w 136"/>
              <a:gd name="T19" fmla="*/ 89 h 89"/>
              <a:gd name="T20" fmla="*/ 32 w 136"/>
              <a:gd name="T21" fmla="*/ 89 h 89"/>
              <a:gd name="T22" fmla="*/ 93 w 136"/>
              <a:gd name="T23" fmla="*/ 89 h 89"/>
              <a:gd name="T24" fmla="*/ 95 w 136"/>
              <a:gd name="T25" fmla="*/ 89 h 89"/>
              <a:gd name="T26" fmla="*/ 96 w 136"/>
              <a:gd name="T27" fmla="*/ 89 h 89"/>
              <a:gd name="T28" fmla="*/ 101 w 136"/>
              <a:gd name="T29" fmla="*/ 89 h 89"/>
              <a:gd name="T30" fmla="*/ 110 w 136"/>
              <a:gd name="T31" fmla="*/ 89 h 89"/>
              <a:gd name="T32" fmla="*/ 136 w 136"/>
              <a:gd name="T33" fmla="*/ 64 h 89"/>
              <a:gd name="T34" fmla="*/ 114 w 136"/>
              <a:gd name="T35"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89">
                <a:moveTo>
                  <a:pt x="114" y="39"/>
                </a:moveTo>
                <a:cubicBezTo>
                  <a:pt x="114" y="38"/>
                  <a:pt x="114" y="38"/>
                  <a:pt x="114" y="37"/>
                </a:cubicBezTo>
                <a:cubicBezTo>
                  <a:pt x="114" y="16"/>
                  <a:pt x="97" y="0"/>
                  <a:pt x="76" y="0"/>
                </a:cubicBezTo>
                <a:cubicBezTo>
                  <a:pt x="63" y="0"/>
                  <a:pt x="52" y="6"/>
                  <a:pt x="45" y="16"/>
                </a:cubicBezTo>
                <a:cubicBezTo>
                  <a:pt x="42" y="15"/>
                  <a:pt x="39" y="14"/>
                  <a:pt x="35" y="14"/>
                </a:cubicBezTo>
                <a:cubicBezTo>
                  <a:pt x="30" y="14"/>
                  <a:pt x="26" y="15"/>
                  <a:pt x="23" y="17"/>
                </a:cubicBezTo>
                <a:cubicBezTo>
                  <a:pt x="17" y="21"/>
                  <a:pt x="13" y="27"/>
                  <a:pt x="13" y="35"/>
                </a:cubicBezTo>
                <a:cubicBezTo>
                  <a:pt x="5" y="40"/>
                  <a:pt x="0" y="49"/>
                  <a:pt x="0" y="60"/>
                </a:cubicBezTo>
                <a:cubicBezTo>
                  <a:pt x="0" y="75"/>
                  <a:pt x="11" y="87"/>
                  <a:pt x="26" y="89"/>
                </a:cubicBezTo>
                <a:cubicBezTo>
                  <a:pt x="27" y="89"/>
                  <a:pt x="28" y="89"/>
                  <a:pt x="29" y="89"/>
                </a:cubicBezTo>
                <a:cubicBezTo>
                  <a:pt x="30" y="89"/>
                  <a:pt x="31" y="89"/>
                  <a:pt x="32" y="89"/>
                </a:cubicBezTo>
                <a:cubicBezTo>
                  <a:pt x="46" y="89"/>
                  <a:pt x="78" y="89"/>
                  <a:pt x="93" y="89"/>
                </a:cubicBezTo>
                <a:cubicBezTo>
                  <a:pt x="94" y="89"/>
                  <a:pt x="94" y="89"/>
                  <a:pt x="95" y="89"/>
                </a:cubicBezTo>
                <a:cubicBezTo>
                  <a:pt x="96" y="89"/>
                  <a:pt x="96" y="89"/>
                  <a:pt x="96" y="89"/>
                </a:cubicBezTo>
                <a:cubicBezTo>
                  <a:pt x="97" y="89"/>
                  <a:pt x="99" y="89"/>
                  <a:pt x="101" y="89"/>
                </a:cubicBezTo>
                <a:cubicBezTo>
                  <a:pt x="110" y="89"/>
                  <a:pt x="110" y="89"/>
                  <a:pt x="110" y="89"/>
                </a:cubicBezTo>
                <a:cubicBezTo>
                  <a:pt x="124" y="89"/>
                  <a:pt x="136" y="78"/>
                  <a:pt x="136" y="64"/>
                </a:cubicBezTo>
                <a:cubicBezTo>
                  <a:pt x="136" y="51"/>
                  <a:pt x="126" y="41"/>
                  <a:pt x="114" y="3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 name="Rectangle 10"/>
          <p:cNvSpPr>
            <a:spLocks noChangeArrowheads="1"/>
          </p:cNvSpPr>
          <p:nvPr/>
        </p:nvSpPr>
        <p:spPr bwMode="auto">
          <a:xfrm>
            <a:off x="5955932" y="2867708"/>
            <a:ext cx="1965836" cy="163351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1" name="Rectangle 11"/>
          <p:cNvSpPr>
            <a:spLocks noChangeArrowheads="1"/>
          </p:cNvSpPr>
          <p:nvPr/>
        </p:nvSpPr>
        <p:spPr bwMode="auto">
          <a:xfrm>
            <a:off x="5955932" y="2867708"/>
            <a:ext cx="1965836" cy="16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2" name="Rectangle 12"/>
          <p:cNvSpPr>
            <a:spLocks noChangeArrowheads="1"/>
          </p:cNvSpPr>
          <p:nvPr/>
        </p:nvSpPr>
        <p:spPr bwMode="auto">
          <a:xfrm>
            <a:off x="5857638" y="2788139"/>
            <a:ext cx="2162420" cy="7956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3" name="Rectangle 13"/>
          <p:cNvSpPr>
            <a:spLocks noChangeArrowheads="1"/>
          </p:cNvSpPr>
          <p:nvPr/>
        </p:nvSpPr>
        <p:spPr bwMode="auto">
          <a:xfrm>
            <a:off x="5857638" y="2788139"/>
            <a:ext cx="2162420" cy="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4" name="Rectangle 14"/>
          <p:cNvSpPr>
            <a:spLocks noChangeArrowheads="1"/>
          </p:cNvSpPr>
          <p:nvPr/>
        </p:nvSpPr>
        <p:spPr bwMode="auto">
          <a:xfrm>
            <a:off x="6152514" y="3083014"/>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5" name="Rectangle 15"/>
          <p:cNvSpPr>
            <a:spLocks noChangeArrowheads="1"/>
          </p:cNvSpPr>
          <p:nvPr/>
        </p:nvSpPr>
        <p:spPr bwMode="auto">
          <a:xfrm>
            <a:off x="6152514" y="3083014"/>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6" name="Rectangle 16"/>
          <p:cNvSpPr>
            <a:spLocks noChangeArrowheads="1"/>
          </p:cNvSpPr>
          <p:nvPr/>
        </p:nvSpPr>
        <p:spPr bwMode="auto">
          <a:xfrm>
            <a:off x="6152514" y="3527667"/>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7" name="Rectangle 17"/>
          <p:cNvSpPr>
            <a:spLocks noChangeArrowheads="1"/>
          </p:cNvSpPr>
          <p:nvPr/>
        </p:nvSpPr>
        <p:spPr bwMode="auto">
          <a:xfrm>
            <a:off x="6152514" y="3527667"/>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8" name="Freeform 18"/>
          <p:cNvSpPr>
            <a:spLocks/>
          </p:cNvSpPr>
          <p:nvPr/>
        </p:nvSpPr>
        <p:spPr bwMode="auto">
          <a:xfrm>
            <a:off x="5955931" y="2867708"/>
            <a:ext cx="697404" cy="655278"/>
          </a:xfrm>
          <a:custGeom>
            <a:avLst/>
            <a:gdLst>
              <a:gd name="T0" fmla="*/ 106 w 106"/>
              <a:gd name="T1" fmla="*/ 0 h 100"/>
              <a:gd name="T2" fmla="*/ 0 w 106"/>
              <a:gd name="T3" fmla="*/ 0 h 100"/>
              <a:gd name="T4" fmla="*/ 0 w 106"/>
              <a:gd name="T5" fmla="*/ 99 h 100"/>
              <a:gd name="T6" fmla="*/ 8 w 106"/>
              <a:gd name="T7" fmla="*/ 100 h 100"/>
              <a:gd name="T8" fmla="*/ 76 w 106"/>
              <a:gd name="T9" fmla="*/ 72 h 100"/>
              <a:gd name="T10" fmla="*/ 30 w 106"/>
              <a:gd name="T11" fmla="*/ 72 h 100"/>
              <a:gd name="T12" fmla="*/ 30 w 106"/>
              <a:gd name="T13" fmla="*/ 33 h 100"/>
              <a:gd name="T14" fmla="*/ 101 w 106"/>
              <a:gd name="T15" fmla="*/ 33 h 100"/>
              <a:gd name="T16" fmla="*/ 106 w 106"/>
              <a:gd name="T17" fmla="*/ 2 h 100"/>
              <a:gd name="T18" fmla="*/ 106 w 106"/>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0">
                <a:moveTo>
                  <a:pt x="106" y="0"/>
                </a:moveTo>
                <a:cubicBezTo>
                  <a:pt x="0" y="0"/>
                  <a:pt x="0" y="0"/>
                  <a:pt x="0" y="0"/>
                </a:cubicBezTo>
                <a:cubicBezTo>
                  <a:pt x="0" y="99"/>
                  <a:pt x="0" y="99"/>
                  <a:pt x="0" y="99"/>
                </a:cubicBezTo>
                <a:cubicBezTo>
                  <a:pt x="3" y="99"/>
                  <a:pt x="5" y="100"/>
                  <a:pt x="8" y="100"/>
                </a:cubicBezTo>
                <a:cubicBezTo>
                  <a:pt x="34" y="100"/>
                  <a:pt x="58" y="89"/>
                  <a:pt x="76" y="72"/>
                </a:cubicBezTo>
                <a:cubicBezTo>
                  <a:pt x="30" y="72"/>
                  <a:pt x="30" y="72"/>
                  <a:pt x="30" y="72"/>
                </a:cubicBezTo>
                <a:cubicBezTo>
                  <a:pt x="30" y="33"/>
                  <a:pt x="30" y="33"/>
                  <a:pt x="30" y="33"/>
                </a:cubicBezTo>
                <a:cubicBezTo>
                  <a:pt x="101" y="33"/>
                  <a:pt x="101" y="33"/>
                  <a:pt x="101" y="33"/>
                </a:cubicBezTo>
                <a:cubicBezTo>
                  <a:pt x="104" y="23"/>
                  <a:pt x="106" y="13"/>
                  <a:pt x="106" y="2"/>
                </a:cubicBezTo>
                <a:cubicBezTo>
                  <a:pt x="106" y="1"/>
                  <a:pt x="106" y="0"/>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9" name="Freeform 19"/>
          <p:cNvSpPr>
            <a:spLocks/>
          </p:cNvSpPr>
          <p:nvPr/>
        </p:nvSpPr>
        <p:spPr bwMode="auto">
          <a:xfrm>
            <a:off x="5955931" y="2788139"/>
            <a:ext cx="697404" cy="79569"/>
          </a:xfrm>
          <a:custGeom>
            <a:avLst/>
            <a:gdLst>
              <a:gd name="T0" fmla="*/ 105 w 106"/>
              <a:gd name="T1" fmla="*/ 0 h 12"/>
              <a:gd name="T2" fmla="*/ 0 w 106"/>
              <a:gd name="T3" fmla="*/ 0 h 12"/>
              <a:gd name="T4" fmla="*/ 0 w 106"/>
              <a:gd name="T5" fmla="*/ 12 h 12"/>
              <a:gd name="T6" fmla="*/ 106 w 106"/>
              <a:gd name="T7" fmla="*/ 12 h 12"/>
              <a:gd name="T8" fmla="*/ 105 w 106"/>
              <a:gd name="T9" fmla="*/ 0 h 12"/>
            </a:gdLst>
            <a:ahLst/>
            <a:cxnLst>
              <a:cxn ang="0">
                <a:pos x="T0" y="T1"/>
              </a:cxn>
              <a:cxn ang="0">
                <a:pos x="T2" y="T3"/>
              </a:cxn>
              <a:cxn ang="0">
                <a:pos x="T4" y="T5"/>
              </a:cxn>
              <a:cxn ang="0">
                <a:pos x="T6" y="T7"/>
              </a:cxn>
              <a:cxn ang="0">
                <a:pos x="T8" y="T9"/>
              </a:cxn>
            </a:cxnLst>
            <a:rect l="0" t="0" r="r" b="b"/>
            <a:pathLst>
              <a:path w="106" h="12">
                <a:moveTo>
                  <a:pt x="105" y="0"/>
                </a:moveTo>
                <a:cubicBezTo>
                  <a:pt x="0" y="0"/>
                  <a:pt x="0" y="0"/>
                  <a:pt x="0" y="0"/>
                </a:cubicBezTo>
                <a:cubicBezTo>
                  <a:pt x="0" y="12"/>
                  <a:pt x="0" y="12"/>
                  <a:pt x="0" y="12"/>
                </a:cubicBezTo>
                <a:cubicBezTo>
                  <a:pt x="106" y="12"/>
                  <a:pt x="106" y="12"/>
                  <a:pt x="106" y="12"/>
                </a:cubicBezTo>
                <a:cubicBezTo>
                  <a:pt x="106" y="8"/>
                  <a:pt x="105" y="4"/>
                  <a:pt x="10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0" name="Freeform 20"/>
          <p:cNvSpPr>
            <a:spLocks/>
          </p:cNvSpPr>
          <p:nvPr/>
        </p:nvSpPr>
        <p:spPr bwMode="auto">
          <a:xfrm>
            <a:off x="6152514" y="3083014"/>
            <a:ext cx="468056" cy="257431"/>
          </a:xfrm>
          <a:custGeom>
            <a:avLst/>
            <a:gdLst>
              <a:gd name="T0" fmla="*/ 71 w 71"/>
              <a:gd name="T1" fmla="*/ 0 h 39"/>
              <a:gd name="T2" fmla="*/ 0 w 71"/>
              <a:gd name="T3" fmla="*/ 0 h 39"/>
              <a:gd name="T4" fmla="*/ 0 w 71"/>
              <a:gd name="T5" fmla="*/ 39 h 39"/>
              <a:gd name="T6" fmla="*/ 46 w 71"/>
              <a:gd name="T7" fmla="*/ 39 h 39"/>
              <a:gd name="T8" fmla="*/ 71 w 71"/>
              <a:gd name="T9" fmla="*/ 0 h 39"/>
            </a:gdLst>
            <a:ahLst/>
            <a:cxnLst>
              <a:cxn ang="0">
                <a:pos x="T0" y="T1"/>
              </a:cxn>
              <a:cxn ang="0">
                <a:pos x="T2" y="T3"/>
              </a:cxn>
              <a:cxn ang="0">
                <a:pos x="T4" y="T5"/>
              </a:cxn>
              <a:cxn ang="0">
                <a:pos x="T6" y="T7"/>
              </a:cxn>
              <a:cxn ang="0">
                <a:pos x="T8" y="T9"/>
              </a:cxn>
            </a:cxnLst>
            <a:rect l="0" t="0" r="r" b="b"/>
            <a:pathLst>
              <a:path w="71" h="39">
                <a:moveTo>
                  <a:pt x="71" y="0"/>
                </a:moveTo>
                <a:cubicBezTo>
                  <a:pt x="0" y="0"/>
                  <a:pt x="0" y="0"/>
                  <a:pt x="0" y="0"/>
                </a:cubicBezTo>
                <a:cubicBezTo>
                  <a:pt x="0" y="39"/>
                  <a:pt x="0" y="39"/>
                  <a:pt x="0" y="39"/>
                </a:cubicBezTo>
                <a:cubicBezTo>
                  <a:pt x="46" y="39"/>
                  <a:pt x="46" y="39"/>
                  <a:pt x="46" y="39"/>
                </a:cubicBezTo>
                <a:cubicBezTo>
                  <a:pt x="57" y="29"/>
                  <a:pt x="65" y="15"/>
                  <a:pt x="7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1" name="Rectangle 21"/>
          <p:cNvSpPr>
            <a:spLocks noChangeArrowheads="1"/>
          </p:cNvSpPr>
          <p:nvPr/>
        </p:nvSpPr>
        <p:spPr bwMode="auto">
          <a:xfrm>
            <a:off x="6152514" y="3967640"/>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2" name="Rectangle 22"/>
          <p:cNvSpPr>
            <a:spLocks noChangeArrowheads="1"/>
          </p:cNvSpPr>
          <p:nvPr/>
        </p:nvSpPr>
        <p:spPr bwMode="auto">
          <a:xfrm>
            <a:off x="6152514" y="3967640"/>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4" name="Rectangle 23"/>
          <p:cNvSpPr>
            <a:spLocks noChangeArrowheads="1"/>
          </p:cNvSpPr>
          <p:nvPr/>
        </p:nvSpPr>
        <p:spPr bwMode="auto">
          <a:xfrm>
            <a:off x="5955932" y="4501225"/>
            <a:ext cx="1965836" cy="2494739"/>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5" name="Rectangle 24"/>
          <p:cNvSpPr>
            <a:spLocks noChangeArrowheads="1"/>
          </p:cNvSpPr>
          <p:nvPr/>
        </p:nvSpPr>
        <p:spPr bwMode="auto">
          <a:xfrm>
            <a:off x="5955932" y="4501225"/>
            <a:ext cx="1965836" cy="249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6" name="Rectangle 25"/>
          <p:cNvSpPr>
            <a:spLocks noChangeArrowheads="1"/>
          </p:cNvSpPr>
          <p:nvPr/>
        </p:nvSpPr>
        <p:spPr bwMode="auto">
          <a:xfrm>
            <a:off x="5857638" y="4459099"/>
            <a:ext cx="2162420" cy="7956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7" name="Rectangle 26"/>
          <p:cNvSpPr>
            <a:spLocks noChangeArrowheads="1"/>
          </p:cNvSpPr>
          <p:nvPr/>
        </p:nvSpPr>
        <p:spPr bwMode="auto">
          <a:xfrm>
            <a:off x="5857638" y="4459099"/>
            <a:ext cx="2162420" cy="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29" name="Rectangle 27"/>
          <p:cNvSpPr>
            <a:spLocks noChangeArrowheads="1"/>
          </p:cNvSpPr>
          <p:nvPr/>
        </p:nvSpPr>
        <p:spPr bwMode="auto">
          <a:xfrm>
            <a:off x="7037141" y="6495143"/>
            <a:ext cx="257431" cy="49145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0" name="Rectangle 28"/>
          <p:cNvSpPr>
            <a:spLocks noChangeArrowheads="1"/>
          </p:cNvSpPr>
          <p:nvPr/>
        </p:nvSpPr>
        <p:spPr bwMode="auto">
          <a:xfrm>
            <a:off x="6592487" y="6495143"/>
            <a:ext cx="257431" cy="49145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2" name="Rectangle 29"/>
          <p:cNvSpPr>
            <a:spLocks noChangeArrowheads="1"/>
          </p:cNvSpPr>
          <p:nvPr/>
        </p:nvSpPr>
        <p:spPr bwMode="auto">
          <a:xfrm>
            <a:off x="6592487" y="6495143"/>
            <a:ext cx="257431" cy="49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3" name="Rectangle 30"/>
          <p:cNvSpPr>
            <a:spLocks noChangeArrowheads="1"/>
          </p:cNvSpPr>
          <p:nvPr/>
        </p:nvSpPr>
        <p:spPr bwMode="auto">
          <a:xfrm>
            <a:off x="6152514" y="4763336"/>
            <a:ext cx="1586711" cy="2527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4" name="Rectangle 31"/>
          <p:cNvSpPr>
            <a:spLocks noChangeArrowheads="1"/>
          </p:cNvSpPr>
          <p:nvPr/>
        </p:nvSpPr>
        <p:spPr bwMode="auto">
          <a:xfrm>
            <a:off x="6152514" y="4763336"/>
            <a:ext cx="1586711" cy="2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35" name="Rectangle 32"/>
          <p:cNvSpPr>
            <a:spLocks noChangeArrowheads="1"/>
          </p:cNvSpPr>
          <p:nvPr/>
        </p:nvSpPr>
        <p:spPr bwMode="auto">
          <a:xfrm>
            <a:off x="6152514" y="5198628"/>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1" name="Rectangle 33"/>
          <p:cNvSpPr>
            <a:spLocks noChangeArrowheads="1"/>
          </p:cNvSpPr>
          <p:nvPr/>
        </p:nvSpPr>
        <p:spPr bwMode="auto">
          <a:xfrm>
            <a:off x="6152514" y="5198628"/>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3" name="Rectangle 34"/>
          <p:cNvSpPr>
            <a:spLocks noChangeArrowheads="1"/>
          </p:cNvSpPr>
          <p:nvPr/>
        </p:nvSpPr>
        <p:spPr bwMode="auto">
          <a:xfrm>
            <a:off x="6152514" y="5638600"/>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4" name="Rectangle 35"/>
          <p:cNvSpPr>
            <a:spLocks noChangeArrowheads="1"/>
          </p:cNvSpPr>
          <p:nvPr/>
        </p:nvSpPr>
        <p:spPr bwMode="auto">
          <a:xfrm>
            <a:off x="6152514" y="5638600"/>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6" name="Rectangle 36"/>
          <p:cNvSpPr>
            <a:spLocks noChangeArrowheads="1"/>
          </p:cNvSpPr>
          <p:nvPr/>
        </p:nvSpPr>
        <p:spPr bwMode="auto">
          <a:xfrm>
            <a:off x="6152514" y="6083253"/>
            <a:ext cx="1586711" cy="25743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7" name="Rectangle 37"/>
          <p:cNvSpPr>
            <a:spLocks noChangeArrowheads="1"/>
          </p:cNvSpPr>
          <p:nvPr/>
        </p:nvSpPr>
        <p:spPr bwMode="auto">
          <a:xfrm>
            <a:off x="6152514" y="6083253"/>
            <a:ext cx="1586711" cy="25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48" name="Rectangle 38"/>
          <p:cNvSpPr>
            <a:spLocks noChangeArrowheads="1"/>
          </p:cNvSpPr>
          <p:nvPr/>
        </p:nvSpPr>
        <p:spPr bwMode="auto">
          <a:xfrm>
            <a:off x="5525319" y="6602797"/>
            <a:ext cx="102972" cy="39316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5" name="Oval 39"/>
          <p:cNvSpPr>
            <a:spLocks noChangeArrowheads="1"/>
          </p:cNvSpPr>
          <p:nvPr/>
        </p:nvSpPr>
        <p:spPr bwMode="auto">
          <a:xfrm>
            <a:off x="5314694" y="6261116"/>
            <a:ext cx="514861" cy="519542"/>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6" name="Oval 40"/>
          <p:cNvSpPr>
            <a:spLocks noChangeArrowheads="1"/>
          </p:cNvSpPr>
          <p:nvPr/>
        </p:nvSpPr>
        <p:spPr bwMode="auto">
          <a:xfrm>
            <a:off x="5380222" y="5994323"/>
            <a:ext cx="379125" cy="37912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7" name="Rectangle 41"/>
          <p:cNvSpPr>
            <a:spLocks noChangeArrowheads="1"/>
          </p:cNvSpPr>
          <p:nvPr/>
        </p:nvSpPr>
        <p:spPr bwMode="auto">
          <a:xfrm>
            <a:off x="4888762" y="6602797"/>
            <a:ext cx="102972" cy="39316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8" name="Oval 42"/>
          <p:cNvSpPr>
            <a:spLocks noChangeArrowheads="1"/>
          </p:cNvSpPr>
          <p:nvPr/>
        </p:nvSpPr>
        <p:spPr bwMode="auto">
          <a:xfrm>
            <a:off x="4678137" y="6261116"/>
            <a:ext cx="519543" cy="519542"/>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69" name="Oval 43"/>
          <p:cNvSpPr>
            <a:spLocks noChangeArrowheads="1"/>
          </p:cNvSpPr>
          <p:nvPr/>
        </p:nvSpPr>
        <p:spPr bwMode="auto">
          <a:xfrm>
            <a:off x="4743666" y="5994323"/>
            <a:ext cx="379125" cy="37912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0" name="Freeform 44"/>
          <p:cNvSpPr>
            <a:spLocks noEditPoints="1"/>
          </p:cNvSpPr>
          <p:nvPr/>
        </p:nvSpPr>
        <p:spPr bwMode="auto">
          <a:xfrm>
            <a:off x="5689139" y="2605597"/>
            <a:ext cx="641237" cy="542945"/>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1" name="Oval 45"/>
          <p:cNvSpPr>
            <a:spLocks noChangeArrowheads="1"/>
          </p:cNvSpPr>
          <p:nvPr/>
        </p:nvSpPr>
        <p:spPr bwMode="auto">
          <a:xfrm>
            <a:off x="5253847" y="2128179"/>
            <a:ext cx="1287155" cy="1277793"/>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2" name="Freeform 46"/>
          <p:cNvSpPr>
            <a:spLocks noEditPoints="1"/>
          </p:cNvSpPr>
          <p:nvPr/>
        </p:nvSpPr>
        <p:spPr bwMode="auto">
          <a:xfrm>
            <a:off x="5576806" y="2493264"/>
            <a:ext cx="641237" cy="547626"/>
          </a:xfrm>
          <a:custGeom>
            <a:avLst/>
            <a:gdLst>
              <a:gd name="T0" fmla="*/ 93 w 98"/>
              <a:gd name="T1" fmla="*/ 78 h 83"/>
              <a:gd name="T2" fmla="*/ 0 w 98"/>
              <a:gd name="T3" fmla="*/ 15 h 83"/>
              <a:gd name="T4" fmla="*/ 0 w 98"/>
              <a:gd name="T5" fmla="*/ 83 h 83"/>
              <a:gd name="T6" fmla="*/ 98 w 98"/>
              <a:gd name="T7" fmla="*/ 0 h 83"/>
              <a:gd name="T8" fmla="*/ 0 w 98"/>
              <a:gd name="T9" fmla="*/ 0 h 83"/>
              <a:gd name="T10" fmla="*/ 57 w 98"/>
              <a:gd name="T11" fmla="*/ 47 h 83"/>
              <a:gd name="T12" fmla="*/ 54 w 98"/>
              <a:gd name="T13" fmla="*/ 42 h 83"/>
              <a:gd name="T14" fmla="*/ 51 w 98"/>
              <a:gd name="T15" fmla="*/ 40 h 83"/>
              <a:gd name="T16" fmla="*/ 46 w 98"/>
              <a:gd name="T17" fmla="*/ 37 h 83"/>
              <a:gd name="T18" fmla="*/ 41 w 98"/>
              <a:gd name="T19" fmla="*/ 37 h 83"/>
              <a:gd name="T20" fmla="*/ 36 w 98"/>
              <a:gd name="T21" fmla="*/ 40 h 83"/>
              <a:gd name="T22" fmla="*/ 33 w 98"/>
              <a:gd name="T23" fmla="*/ 42 h 83"/>
              <a:gd name="T24" fmla="*/ 30 w 98"/>
              <a:gd name="T25" fmla="*/ 47 h 83"/>
              <a:gd name="T26" fmla="*/ 29 w 98"/>
              <a:gd name="T27" fmla="*/ 51 h 83"/>
              <a:gd name="T28" fmla="*/ 30 w 98"/>
              <a:gd name="T29" fmla="*/ 57 h 83"/>
              <a:gd name="T30" fmla="*/ 32 w 98"/>
              <a:gd name="T31" fmla="*/ 60 h 83"/>
              <a:gd name="T32" fmla="*/ 37 w 98"/>
              <a:gd name="T33" fmla="*/ 64 h 83"/>
              <a:gd name="T34" fmla="*/ 41 w 98"/>
              <a:gd name="T35" fmla="*/ 66 h 83"/>
              <a:gd name="T36" fmla="*/ 44 w 98"/>
              <a:gd name="T37" fmla="*/ 62 h 83"/>
              <a:gd name="T38" fmla="*/ 50 w 98"/>
              <a:gd name="T39" fmla="*/ 65 h 83"/>
              <a:gd name="T40" fmla="*/ 51 w 98"/>
              <a:gd name="T41" fmla="*/ 59 h 83"/>
              <a:gd name="T42" fmla="*/ 57 w 98"/>
              <a:gd name="T43" fmla="*/ 58 h 83"/>
              <a:gd name="T44" fmla="*/ 54 w 98"/>
              <a:gd name="T45" fmla="*/ 53 h 83"/>
              <a:gd name="T46" fmla="*/ 49 w 98"/>
              <a:gd name="T47" fmla="*/ 52 h 83"/>
              <a:gd name="T48" fmla="*/ 40 w 98"/>
              <a:gd name="T49" fmla="*/ 56 h 83"/>
              <a:gd name="T50" fmla="*/ 44 w 98"/>
              <a:gd name="T51" fmla="*/ 46 h 83"/>
              <a:gd name="T52" fmla="*/ 41 w 98"/>
              <a:gd name="T53" fmla="*/ 52 h 83"/>
              <a:gd name="T54" fmla="*/ 44 w 98"/>
              <a:gd name="T55" fmla="*/ 54 h 83"/>
              <a:gd name="T56" fmla="*/ 67 w 98"/>
              <a:gd name="T57" fmla="*/ 41 h 83"/>
              <a:gd name="T58" fmla="*/ 69 w 98"/>
              <a:gd name="T59" fmla="*/ 38 h 83"/>
              <a:gd name="T60" fmla="*/ 67 w 98"/>
              <a:gd name="T61" fmla="*/ 36 h 83"/>
              <a:gd name="T62" fmla="*/ 63 w 98"/>
              <a:gd name="T63" fmla="*/ 36 h 83"/>
              <a:gd name="T64" fmla="*/ 61 w 98"/>
              <a:gd name="T65" fmla="*/ 33 h 83"/>
              <a:gd name="T66" fmla="*/ 58 w 98"/>
              <a:gd name="T67" fmla="*/ 37 h 83"/>
              <a:gd name="T68" fmla="*/ 55 w 98"/>
              <a:gd name="T69" fmla="*/ 37 h 83"/>
              <a:gd name="T70" fmla="*/ 54 w 98"/>
              <a:gd name="T71" fmla="*/ 39 h 83"/>
              <a:gd name="T72" fmla="*/ 56 w 98"/>
              <a:gd name="T73" fmla="*/ 42 h 83"/>
              <a:gd name="T74" fmla="*/ 54 w 98"/>
              <a:gd name="T75" fmla="*/ 45 h 83"/>
              <a:gd name="T76" fmla="*/ 56 w 98"/>
              <a:gd name="T77" fmla="*/ 46 h 83"/>
              <a:gd name="T78" fmla="*/ 60 w 98"/>
              <a:gd name="T79" fmla="*/ 49 h 83"/>
              <a:gd name="T80" fmla="*/ 63 w 98"/>
              <a:gd name="T81" fmla="*/ 49 h 83"/>
              <a:gd name="T82" fmla="*/ 67 w 98"/>
              <a:gd name="T83" fmla="*/ 46 h 83"/>
              <a:gd name="T84" fmla="*/ 69 w 98"/>
              <a:gd name="T85" fmla="*/ 45 h 83"/>
              <a:gd name="T86" fmla="*/ 67 w 98"/>
              <a:gd name="T87" fmla="*/ 42 h 83"/>
              <a:gd name="T88" fmla="*/ 59 w 98"/>
              <a:gd name="T89"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3">
                <a:moveTo>
                  <a:pt x="5" y="20"/>
                </a:moveTo>
                <a:cubicBezTo>
                  <a:pt x="5" y="78"/>
                  <a:pt x="5" y="78"/>
                  <a:pt x="5" y="78"/>
                </a:cubicBezTo>
                <a:cubicBezTo>
                  <a:pt x="93" y="78"/>
                  <a:pt x="93" y="78"/>
                  <a:pt x="93" y="78"/>
                </a:cubicBezTo>
                <a:cubicBezTo>
                  <a:pt x="93" y="20"/>
                  <a:pt x="93" y="20"/>
                  <a:pt x="93" y="20"/>
                </a:cubicBezTo>
                <a:cubicBezTo>
                  <a:pt x="5" y="20"/>
                  <a:pt x="5" y="20"/>
                  <a:pt x="5" y="20"/>
                </a:cubicBezTo>
                <a:close/>
                <a:moveTo>
                  <a:pt x="0" y="15"/>
                </a:moveTo>
                <a:cubicBezTo>
                  <a:pt x="98" y="15"/>
                  <a:pt x="98" y="15"/>
                  <a:pt x="98" y="15"/>
                </a:cubicBezTo>
                <a:cubicBezTo>
                  <a:pt x="98" y="83"/>
                  <a:pt x="98" y="83"/>
                  <a:pt x="98" y="83"/>
                </a:cubicBezTo>
                <a:cubicBezTo>
                  <a:pt x="0" y="83"/>
                  <a:pt x="0" y="83"/>
                  <a:pt x="0" y="83"/>
                </a:cubicBezTo>
                <a:cubicBezTo>
                  <a:pt x="0" y="15"/>
                  <a:pt x="0" y="15"/>
                  <a:pt x="0" y="15"/>
                </a:cubicBezTo>
                <a:close/>
                <a:moveTo>
                  <a:pt x="0" y="0"/>
                </a:moveTo>
                <a:cubicBezTo>
                  <a:pt x="98" y="0"/>
                  <a:pt x="98" y="0"/>
                  <a:pt x="98" y="0"/>
                </a:cubicBezTo>
                <a:cubicBezTo>
                  <a:pt x="98" y="10"/>
                  <a:pt x="98" y="10"/>
                  <a:pt x="98" y="10"/>
                </a:cubicBezTo>
                <a:cubicBezTo>
                  <a:pt x="0" y="10"/>
                  <a:pt x="0" y="10"/>
                  <a:pt x="0" y="10"/>
                </a:cubicBezTo>
                <a:cubicBezTo>
                  <a:pt x="0" y="0"/>
                  <a:pt x="0" y="0"/>
                  <a:pt x="0" y="0"/>
                </a:cubicBezTo>
                <a:close/>
                <a:moveTo>
                  <a:pt x="58" y="50"/>
                </a:moveTo>
                <a:cubicBezTo>
                  <a:pt x="58" y="48"/>
                  <a:pt x="58" y="48"/>
                  <a:pt x="58" y="48"/>
                </a:cubicBezTo>
                <a:cubicBezTo>
                  <a:pt x="58" y="48"/>
                  <a:pt x="57" y="47"/>
                  <a:pt x="57" y="47"/>
                </a:cubicBezTo>
                <a:cubicBezTo>
                  <a:pt x="53" y="47"/>
                  <a:pt x="53" y="47"/>
                  <a:pt x="53" y="47"/>
                </a:cubicBezTo>
                <a:cubicBezTo>
                  <a:pt x="52" y="46"/>
                  <a:pt x="52" y="46"/>
                  <a:pt x="52" y="46"/>
                </a:cubicBezTo>
                <a:cubicBezTo>
                  <a:pt x="54" y="42"/>
                  <a:pt x="54" y="42"/>
                  <a:pt x="54" y="42"/>
                </a:cubicBezTo>
                <a:cubicBezTo>
                  <a:pt x="54" y="41"/>
                  <a:pt x="54" y="41"/>
                  <a:pt x="54" y="41"/>
                </a:cubicBezTo>
                <a:cubicBezTo>
                  <a:pt x="52" y="40"/>
                  <a:pt x="52" y="40"/>
                  <a:pt x="52" y="40"/>
                </a:cubicBezTo>
                <a:cubicBezTo>
                  <a:pt x="51" y="40"/>
                  <a:pt x="51" y="40"/>
                  <a:pt x="51" y="40"/>
                </a:cubicBezTo>
                <a:cubicBezTo>
                  <a:pt x="48" y="42"/>
                  <a:pt x="48" y="42"/>
                  <a:pt x="48" y="42"/>
                </a:cubicBezTo>
                <a:cubicBezTo>
                  <a:pt x="47" y="42"/>
                  <a:pt x="47" y="42"/>
                  <a:pt x="47" y="42"/>
                </a:cubicBezTo>
                <a:cubicBezTo>
                  <a:pt x="46" y="37"/>
                  <a:pt x="46" y="37"/>
                  <a:pt x="46" y="37"/>
                </a:cubicBezTo>
                <a:cubicBezTo>
                  <a:pt x="45" y="37"/>
                  <a:pt x="45" y="37"/>
                  <a:pt x="45" y="37"/>
                </a:cubicBezTo>
                <a:cubicBezTo>
                  <a:pt x="42" y="37"/>
                  <a:pt x="42" y="37"/>
                  <a:pt x="42" y="37"/>
                </a:cubicBezTo>
                <a:cubicBezTo>
                  <a:pt x="41" y="37"/>
                  <a:pt x="41" y="37"/>
                  <a:pt x="41" y="37"/>
                </a:cubicBezTo>
                <a:cubicBezTo>
                  <a:pt x="41" y="42"/>
                  <a:pt x="41" y="42"/>
                  <a:pt x="41" y="42"/>
                </a:cubicBezTo>
                <a:cubicBezTo>
                  <a:pt x="40" y="42"/>
                  <a:pt x="40" y="42"/>
                  <a:pt x="40" y="42"/>
                </a:cubicBezTo>
                <a:cubicBezTo>
                  <a:pt x="36" y="40"/>
                  <a:pt x="36" y="40"/>
                  <a:pt x="36" y="40"/>
                </a:cubicBezTo>
                <a:cubicBezTo>
                  <a:pt x="35" y="40"/>
                  <a:pt x="35" y="40"/>
                  <a:pt x="35" y="40"/>
                </a:cubicBezTo>
                <a:cubicBezTo>
                  <a:pt x="33" y="41"/>
                  <a:pt x="33" y="41"/>
                  <a:pt x="33" y="41"/>
                </a:cubicBezTo>
                <a:cubicBezTo>
                  <a:pt x="33" y="42"/>
                  <a:pt x="33" y="42"/>
                  <a:pt x="33" y="42"/>
                </a:cubicBezTo>
                <a:cubicBezTo>
                  <a:pt x="35" y="46"/>
                  <a:pt x="35" y="46"/>
                  <a:pt x="35" y="46"/>
                </a:cubicBezTo>
                <a:cubicBezTo>
                  <a:pt x="34" y="47"/>
                  <a:pt x="34" y="47"/>
                  <a:pt x="34" y="47"/>
                </a:cubicBezTo>
                <a:cubicBezTo>
                  <a:pt x="30" y="47"/>
                  <a:pt x="30" y="47"/>
                  <a:pt x="30" y="47"/>
                </a:cubicBezTo>
                <a:cubicBezTo>
                  <a:pt x="30" y="47"/>
                  <a:pt x="30" y="48"/>
                  <a:pt x="29" y="48"/>
                </a:cubicBezTo>
                <a:cubicBezTo>
                  <a:pt x="29" y="50"/>
                  <a:pt x="29" y="50"/>
                  <a:pt x="29" y="50"/>
                </a:cubicBezTo>
                <a:cubicBezTo>
                  <a:pt x="29" y="51"/>
                  <a:pt x="29" y="51"/>
                  <a:pt x="29" y="51"/>
                </a:cubicBezTo>
                <a:cubicBezTo>
                  <a:pt x="33" y="53"/>
                  <a:pt x="33" y="53"/>
                  <a:pt x="33" y="53"/>
                </a:cubicBezTo>
                <a:cubicBezTo>
                  <a:pt x="33" y="53"/>
                  <a:pt x="33" y="54"/>
                  <a:pt x="33" y="54"/>
                </a:cubicBezTo>
                <a:cubicBezTo>
                  <a:pt x="30" y="57"/>
                  <a:pt x="30" y="57"/>
                  <a:pt x="30" y="57"/>
                </a:cubicBezTo>
                <a:cubicBezTo>
                  <a:pt x="30" y="58"/>
                  <a:pt x="30" y="58"/>
                  <a:pt x="30" y="58"/>
                </a:cubicBezTo>
                <a:cubicBezTo>
                  <a:pt x="32" y="60"/>
                  <a:pt x="32" y="60"/>
                  <a:pt x="32" y="60"/>
                </a:cubicBezTo>
                <a:cubicBezTo>
                  <a:pt x="32" y="60"/>
                  <a:pt x="32" y="60"/>
                  <a:pt x="32" y="60"/>
                </a:cubicBezTo>
                <a:cubicBezTo>
                  <a:pt x="36" y="59"/>
                  <a:pt x="36" y="59"/>
                  <a:pt x="36" y="59"/>
                </a:cubicBezTo>
                <a:cubicBezTo>
                  <a:pt x="37" y="60"/>
                  <a:pt x="37" y="60"/>
                  <a:pt x="37" y="60"/>
                </a:cubicBezTo>
                <a:cubicBezTo>
                  <a:pt x="37" y="64"/>
                  <a:pt x="37" y="64"/>
                  <a:pt x="37" y="64"/>
                </a:cubicBezTo>
                <a:cubicBezTo>
                  <a:pt x="37" y="65"/>
                  <a:pt x="37" y="65"/>
                  <a:pt x="37" y="65"/>
                </a:cubicBezTo>
                <a:cubicBezTo>
                  <a:pt x="40" y="66"/>
                  <a:pt x="40" y="66"/>
                  <a:pt x="40" y="66"/>
                </a:cubicBezTo>
                <a:cubicBezTo>
                  <a:pt x="41" y="66"/>
                  <a:pt x="41" y="66"/>
                  <a:pt x="41" y="66"/>
                </a:cubicBezTo>
                <a:cubicBezTo>
                  <a:pt x="43" y="62"/>
                  <a:pt x="43" y="62"/>
                  <a:pt x="43" y="62"/>
                </a:cubicBezTo>
                <a:cubicBezTo>
                  <a:pt x="44" y="62"/>
                  <a:pt x="44" y="62"/>
                  <a:pt x="44" y="62"/>
                </a:cubicBezTo>
                <a:cubicBezTo>
                  <a:pt x="44" y="62"/>
                  <a:pt x="44" y="62"/>
                  <a:pt x="44" y="62"/>
                </a:cubicBezTo>
                <a:cubicBezTo>
                  <a:pt x="46" y="66"/>
                  <a:pt x="46" y="66"/>
                  <a:pt x="46" y="66"/>
                </a:cubicBezTo>
                <a:cubicBezTo>
                  <a:pt x="47" y="66"/>
                  <a:pt x="47" y="66"/>
                  <a:pt x="47" y="66"/>
                </a:cubicBezTo>
                <a:cubicBezTo>
                  <a:pt x="50" y="65"/>
                  <a:pt x="50" y="65"/>
                  <a:pt x="50" y="65"/>
                </a:cubicBezTo>
                <a:cubicBezTo>
                  <a:pt x="50" y="64"/>
                  <a:pt x="50" y="64"/>
                  <a:pt x="50" y="64"/>
                </a:cubicBezTo>
                <a:cubicBezTo>
                  <a:pt x="50" y="60"/>
                  <a:pt x="50" y="60"/>
                  <a:pt x="50" y="60"/>
                </a:cubicBezTo>
                <a:cubicBezTo>
                  <a:pt x="51" y="59"/>
                  <a:pt x="51" y="59"/>
                  <a:pt x="51" y="59"/>
                </a:cubicBezTo>
                <a:cubicBezTo>
                  <a:pt x="55" y="60"/>
                  <a:pt x="55" y="60"/>
                  <a:pt x="55" y="60"/>
                </a:cubicBezTo>
                <a:cubicBezTo>
                  <a:pt x="55" y="60"/>
                  <a:pt x="55" y="60"/>
                  <a:pt x="55" y="60"/>
                </a:cubicBezTo>
                <a:cubicBezTo>
                  <a:pt x="57" y="58"/>
                  <a:pt x="57" y="58"/>
                  <a:pt x="57" y="58"/>
                </a:cubicBezTo>
                <a:cubicBezTo>
                  <a:pt x="57" y="57"/>
                  <a:pt x="57" y="57"/>
                  <a:pt x="57" y="57"/>
                </a:cubicBezTo>
                <a:cubicBezTo>
                  <a:pt x="54" y="54"/>
                  <a:pt x="54" y="54"/>
                  <a:pt x="54" y="54"/>
                </a:cubicBezTo>
                <a:cubicBezTo>
                  <a:pt x="54" y="54"/>
                  <a:pt x="54" y="53"/>
                  <a:pt x="54" y="53"/>
                </a:cubicBezTo>
                <a:cubicBezTo>
                  <a:pt x="58" y="51"/>
                  <a:pt x="58" y="51"/>
                  <a:pt x="58" y="51"/>
                </a:cubicBezTo>
                <a:cubicBezTo>
                  <a:pt x="58" y="51"/>
                  <a:pt x="58" y="51"/>
                  <a:pt x="58" y="50"/>
                </a:cubicBezTo>
                <a:close/>
                <a:moveTo>
                  <a:pt x="49" y="52"/>
                </a:moveTo>
                <a:cubicBezTo>
                  <a:pt x="49" y="53"/>
                  <a:pt x="49" y="55"/>
                  <a:pt x="48" y="56"/>
                </a:cubicBezTo>
                <a:cubicBezTo>
                  <a:pt x="47" y="57"/>
                  <a:pt x="45" y="58"/>
                  <a:pt x="44" y="58"/>
                </a:cubicBezTo>
                <a:cubicBezTo>
                  <a:pt x="42" y="58"/>
                  <a:pt x="41" y="57"/>
                  <a:pt x="40" y="56"/>
                </a:cubicBezTo>
                <a:cubicBezTo>
                  <a:pt x="39" y="55"/>
                  <a:pt x="38" y="53"/>
                  <a:pt x="38" y="52"/>
                </a:cubicBezTo>
                <a:cubicBezTo>
                  <a:pt x="38" y="50"/>
                  <a:pt x="39" y="49"/>
                  <a:pt x="40" y="48"/>
                </a:cubicBezTo>
                <a:cubicBezTo>
                  <a:pt x="41" y="47"/>
                  <a:pt x="42" y="46"/>
                  <a:pt x="44" y="46"/>
                </a:cubicBezTo>
                <a:cubicBezTo>
                  <a:pt x="45" y="46"/>
                  <a:pt x="47" y="47"/>
                  <a:pt x="48" y="48"/>
                </a:cubicBezTo>
                <a:cubicBezTo>
                  <a:pt x="49" y="49"/>
                  <a:pt x="49" y="50"/>
                  <a:pt x="49" y="52"/>
                </a:cubicBezTo>
                <a:close/>
                <a:moveTo>
                  <a:pt x="41" y="52"/>
                </a:moveTo>
                <a:cubicBezTo>
                  <a:pt x="41" y="50"/>
                  <a:pt x="42" y="49"/>
                  <a:pt x="44" y="49"/>
                </a:cubicBezTo>
                <a:cubicBezTo>
                  <a:pt x="45" y="49"/>
                  <a:pt x="46" y="50"/>
                  <a:pt x="46" y="52"/>
                </a:cubicBezTo>
                <a:cubicBezTo>
                  <a:pt x="46" y="53"/>
                  <a:pt x="45" y="54"/>
                  <a:pt x="44" y="54"/>
                </a:cubicBezTo>
                <a:cubicBezTo>
                  <a:pt x="42" y="54"/>
                  <a:pt x="41" y="53"/>
                  <a:pt x="41" y="52"/>
                </a:cubicBezTo>
                <a:close/>
                <a:moveTo>
                  <a:pt x="67" y="42"/>
                </a:moveTo>
                <a:cubicBezTo>
                  <a:pt x="67" y="41"/>
                  <a:pt x="67" y="41"/>
                  <a:pt x="67" y="41"/>
                </a:cubicBezTo>
                <a:cubicBezTo>
                  <a:pt x="67" y="40"/>
                  <a:pt x="67" y="40"/>
                  <a:pt x="67" y="40"/>
                </a:cubicBezTo>
                <a:cubicBezTo>
                  <a:pt x="69" y="39"/>
                  <a:pt x="69" y="39"/>
                  <a:pt x="69" y="39"/>
                </a:cubicBezTo>
                <a:cubicBezTo>
                  <a:pt x="69" y="38"/>
                  <a:pt x="69" y="38"/>
                  <a:pt x="69" y="38"/>
                </a:cubicBezTo>
                <a:cubicBezTo>
                  <a:pt x="69" y="38"/>
                  <a:pt x="69" y="38"/>
                  <a:pt x="69" y="38"/>
                </a:cubicBezTo>
                <a:cubicBezTo>
                  <a:pt x="68" y="37"/>
                  <a:pt x="68" y="37"/>
                  <a:pt x="68" y="37"/>
                </a:cubicBezTo>
                <a:cubicBezTo>
                  <a:pt x="67" y="36"/>
                  <a:pt x="67" y="36"/>
                  <a:pt x="67" y="36"/>
                </a:cubicBezTo>
                <a:cubicBezTo>
                  <a:pt x="67" y="36"/>
                  <a:pt x="67" y="36"/>
                  <a:pt x="67" y="36"/>
                </a:cubicBezTo>
                <a:cubicBezTo>
                  <a:pt x="65" y="37"/>
                  <a:pt x="65" y="37"/>
                  <a:pt x="65" y="37"/>
                </a:cubicBezTo>
                <a:cubicBezTo>
                  <a:pt x="65" y="37"/>
                  <a:pt x="64" y="36"/>
                  <a:pt x="63" y="36"/>
                </a:cubicBezTo>
                <a:cubicBezTo>
                  <a:pt x="63" y="34"/>
                  <a:pt x="63" y="34"/>
                  <a:pt x="63" y="34"/>
                </a:cubicBezTo>
                <a:cubicBezTo>
                  <a:pt x="62" y="33"/>
                  <a:pt x="62" y="33"/>
                  <a:pt x="62" y="33"/>
                </a:cubicBezTo>
                <a:cubicBezTo>
                  <a:pt x="61" y="33"/>
                  <a:pt x="61" y="33"/>
                  <a:pt x="61" y="33"/>
                </a:cubicBezTo>
                <a:cubicBezTo>
                  <a:pt x="60" y="34"/>
                  <a:pt x="60" y="34"/>
                  <a:pt x="60" y="34"/>
                </a:cubicBezTo>
                <a:cubicBezTo>
                  <a:pt x="60" y="36"/>
                  <a:pt x="60" y="36"/>
                  <a:pt x="60" y="36"/>
                </a:cubicBezTo>
                <a:cubicBezTo>
                  <a:pt x="59" y="36"/>
                  <a:pt x="58" y="37"/>
                  <a:pt x="58" y="37"/>
                </a:cubicBezTo>
                <a:cubicBezTo>
                  <a:pt x="56" y="36"/>
                  <a:pt x="56" y="36"/>
                  <a:pt x="56" y="36"/>
                </a:cubicBezTo>
                <a:cubicBezTo>
                  <a:pt x="56" y="36"/>
                  <a:pt x="56" y="36"/>
                  <a:pt x="56" y="36"/>
                </a:cubicBezTo>
                <a:cubicBezTo>
                  <a:pt x="55" y="37"/>
                  <a:pt x="55" y="37"/>
                  <a:pt x="55" y="37"/>
                </a:cubicBezTo>
                <a:cubicBezTo>
                  <a:pt x="54" y="38"/>
                  <a:pt x="54" y="38"/>
                  <a:pt x="54" y="38"/>
                </a:cubicBezTo>
                <a:cubicBezTo>
                  <a:pt x="54" y="38"/>
                  <a:pt x="54" y="38"/>
                  <a:pt x="54" y="38"/>
                </a:cubicBezTo>
                <a:cubicBezTo>
                  <a:pt x="54" y="39"/>
                  <a:pt x="54" y="39"/>
                  <a:pt x="54" y="39"/>
                </a:cubicBezTo>
                <a:cubicBezTo>
                  <a:pt x="56" y="40"/>
                  <a:pt x="56" y="40"/>
                  <a:pt x="56" y="40"/>
                </a:cubicBezTo>
                <a:cubicBezTo>
                  <a:pt x="56" y="41"/>
                  <a:pt x="56" y="41"/>
                  <a:pt x="56" y="41"/>
                </a:cubicBezTo>
                <a:cubicBezTo>
                  <a:pt x="56" y="42"/>
                  <a:pt x="56" y="42"/>
                  <a:pt x="56" y="42"/>
                </a:cubicBezTo>
                <a:cubicBezTo>
                  <a:pt x="54" y="44"/>
                  <a:pt x="54" y="44"/>
                  <a:pt x="54" y="44"/>
                </a:cubicBezTo>
                <a:cubicBezTo>
                  <a:pt x="54" y="44"/>
                  <a:pt x="54" y="44"/>
                  <a:pt x="54" y="44"/>
                </a:cubicBezTo>
                <a:cubicBezTo>
                  <a:pt x="54" y="45"/>
                  <a:pt x="54" y="45"/>
                  <a:pt x="54" y="45"/>
                </a:cubicBezTo>
                <a:cubicBezTo>
                  <a:pt x="55" y="46"/>
                  <a:pt x="55" y="46"/>
                  <a:pt x="55" y="46"/>
                </a:cubicBezTo>
                <a:cubicBezTo>
                  <a:pt x="56" y="46"/>
                  <a:pt x="56" y="46"/>
                  <a:pt x="56" y="46"/>
                </a:cubicBezTo>
                <a:cubicBezTo>
                  <a:pt x="56" y="46"/>
                  <a:pt x="56" y="46"/>
                  <a:pt x="56" y="46"/>
                </a:cubicBezTo>
                <a:cubicBezTo>
                  <a:pt x="58" y="46"/>
                  <a:pt x="58" y="46"/>
                  <a:pt x="58" y="46"/>
                </a:cubicBezTo>
                <a:cubicBezTo>
                  <a:pt x="58" y="46"/>
                  <a:pt x="59" y="46"/>
                  <a:pt x="60" y="47"/>
                </a:cubicBezTo>
                <a:cubicBezTo>
                  <a:pt x="60" y="49"/>
                  <a:pt x="60" y="49"/>
                  <a:pt x="60" y="49"/>
                </a:cubicBezTo>
                <a:cubicBezTo>
                  <a:pt x="61" y="49"/>
                  <a:pt x="61" y="49"/>
                  <a:pt x="61" y="49"/>
                </a:cubicBezTo>
                <a:cubicBezTo>
                  <a:pt x="62" y="49"/>
                  <a:pt x="62" y="49"/>
                  <a:pt x="62" y="49"/>
                </a:cubicBezTo>
                <a:cubicBezTo>
                  <a:pt x="63" y="49"/>
                  <a:pt x="63" y="49"/>
                  <a:pt x="63" y="49"/>
                </a:cubicBezTo>
                <a:cubicBezTo>
                  <a:pt x="63" y="47"/>
                  <a:pt x="63" y="47"/>
                  <a:pt x="63" y="47"/>
                </a:cubicBezTo>
                <a:cubicBezTo>
                  <a:pt x="64" y="46"/>
                  <a:pt x="65" y="46"/>
                  <a:pt x="65" y="46"/>
                </a:cubicBezTo>
                <a:cubicBezTo>
                  <a:pt x="67" y="46"/>
                  <a:pt x="67" y="46"/>
                  <a:pt x="67" y="46"/>
                </a:cubicBezTo>
                <a:cubicBezTo>
                  <a:pt x="67" y="46"/>
                  <a:pt x="67" y="46"/>
                  <a:pt x="67" y="46"/>
                </a:cubicBezTo>
                <a:cubicBezTo>
                  <a:pt x="68" y="46"/>
                  <a:pt x="68" y="46"/>
                  <a:pt x="68" y="46"/>
                </a:cubicBezTo>
                <a:cubicBezTo>
                  <a:pt x="69" y="45"/>
                  <a:pt x="69" y="45"/>
                  <a:pt x="69" y="45"/>
                </a:cubicBezTo>
                <a:cubicBezTo>
                  <a:pt x="69" y="44"/>
                  <a:pt x="69" y="44"/>
                  <a:pt x="69" y="44"/>
                </a:cubicBezTo>
                <a:cubicBezTo>
                  <a:pt x="69" y="44"/>
                  <a:pt x="69" y="44"/>
                  <a:pt x="69" y="44"/>
                </a:cubicBezTo>
                <a:cubicBezTo>
                  <a:pt x="67" y="42"/>
                  <a:pt x="67" y="42"/>
                  <a:pt x="67" y="42"/>
                </a:cubicBezTo>
                <a:close/>
                <a:moveTo>
                  <a:pt x="64" y="41"/>
                </a:moveTo>
                <a:cubicBezTo>
                  <a:pt x="64" y="42"/>
                  <a:pt x="63" y="43"/>
                  <a:pt x="62" y="43"/>
                </a:cubicBezTo>
                <a:cubicBezTo>
                  <a:pt x="60" y="43"/>
                  <a:pt x="59" y="42"/>
                  <a:pt x="59" y="41"/>
                </a:cubicBezTo>
                <a:cubicBezTo>
                  <a:pt x="59" y="40"/>
                  <a:pt x="60" y="39"/>
                  <a:pt x="62" y="39"/>
                </a:cubicBezTo>
                <a:cubicBezTo>
                  <a:pt x="63" y="39"/>
                  <a:pt x="64" y="40"/>
                  <a:pt x="64" y="41"/>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3" name="Freeform 47"/>
          <p:cNvSpPr>
            <a:spLocks noEditPoints="1"/>
          </p:cNvSpPr>
          <p:nvPr/>
        </p:nvSpPr>
        <p:spPr bwMode="auto">
          <a:xfrm>
            <a:off x="6255487" y="4538668"/>
            <a:ext cx="833140" cy="659960"/>
          </a:xfrm>
          <a:custGeom>
            <a:avLst/>
            <a:gdLst>
              <a:gd name="T0" fmla="*/ 127 w 127"/>
              <a:gd name="T1" fmla="*/ 73 h 101"/>
              <a:gd name="T2" fmla="*/ 0 w 127"/>
              <a:gd name="T3" fmla="*/ 73 h 101"/>
              <a:gd name="T4" fmla="*/ 16 w 127"/>
              <a:gd name="T5" fmla="*/ 101 h 101"/>
              <a:gd name="T6" fmla="*/ 112 w 127"/>
              <a:gd name="T7" fmla="*/ 101 h 101"/>
              <a:gd name="T8" fmla="*/ 127 w 127"/>
              <a:gd name="T9" fmla="*/ 73 h 101"/>
              <a:gd name="T10" fmla="*/ 95 w 127"/>
              <a:gd name="T11" fmla="*/ 0 h 101"/>
              <a:gd name="T12" fmla="*/ 33 w 127"/>
              <a:gd name="T13" fmla="*/ 0 h 101"/>
              <a:gd name="T14" fmla="*/ 3 w 127"/>
              <a:gd name="T15" fmla="*/ 34 h 101"/>
              <a:gd name="T16" fmla="*/ 124 w 127"/>
              <a:gd name="T17" fmla="*/ 34 h 101"/>
              <a:gd name="T18" fmla="*/ 95 w 127"/>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01">
                <a:moveTo>
                  <a:pt x="127" y="73"/>
                </a:moveTo>
                <a:cubicBezTo>
                  <a:pt x="0" y="73"/>
                  <a:pt x="0" y="73"/>
                  <a:pt x="0" y="73"/>
                </a:cubicBezTo>
                <a:cubicBezTo>
                  <a:pt x="3" y="83"/>
                  <a:pt x="8" y="93"/>
                  <a:pt x="16" y="101"/>
                </a:cubicBezTo>
                <a:cubicBezTo>
                  <a:pt x="112" y="101"/>
                  <a:pt x="112" y="101"/>
                  <a:pt x="112" y="101"/>
                </a:cubicBezTo>
                <a:cubicBezTo>
                  <a:pt x="119" y="93"/>
                  <a:pt x="124" y="83"/>
                  <a:pt x="127" y="73"/>
                </a:cubicBezTo>
                <a:moveTo>
                  <a:pt x="95" y="0"/>
                </a:moveTo>
                <a:cubicBezTo>
                  <a:pt x="33" y="0"/>
                  <a:pt x="33" y="0"/>
                  <a:pt x="33" y="0"/>
                </a:cubicBezTo>
                <a:cubicBezTo>
                  <a:pt x="19" y="7"/>
                  <a:pt x="9" y="19"/>
                  <a:pt x="3" y="34"/>
                </a:cubicBezTo>
                <a:cubicBezTo>
                  <a:pt x="124" y="34"/>
                  <a:pt x="124" y="34"/>
                  <a:pt x="124" y="34"/>
                </a:cubicBezTo>
                <a:cubicBezTo>
                  <a:pt x="119" y="19"/>
                  <a:pt x="108" y="7"/>
                  <a:pt x="95"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4" name="Freeform 48"/>
          <p:cNvSpPr>
            <a:spLocks/>
          </p:cNvSpPr>
          <p:nvPr/>
        </p:nvSpPr>
        <p:spPr bwMode="auto">
          <a:xfrm>
            <a:off x="6475474" y="4487183"/>
            <a:ext cx="407209" cy="51486"/>
          </a:xfrm>
          <a:custGeom>
            <a:avLst/>
            <a:gdLst>
              <a:gd name="T0" fmla="*/ 31 w 62"/>
              <a:gd name="T1" fmla="*/ 0 h 8"/>
              <a:gd name="T2" fmla="*/ 0 w 62"/>
              <a:gd name="T3" fmla="*/ 8 h 8"/>
              <a:gd name="T4" fmla="*/ 62 w 62"/>
              <a:gd name="T5" fmla="*/ 8 h 8"/>
              <a:gd name="T6" fmla="*/ 31 w 62"/>
              <a:gd name="T7" fmla="*/ 0 h 8"/>
            </a:gdLst>
            <a:ahLst/>
            <a:cxnLst>
              <a:cxn ang="0">
                <a:pos x="T0" y="T1"/>
              </a:cxn>
              <a:cxn ang="0">
                <a:pos x="T2" y="T3"/>
              </a:cxn>
              <a:cxn ang="0">
                <a:pos x="T4" y="T5"/>
              </a:cxn>
              <a:cxn ang="0">
                <a:pos x="T6" y="T7"/>
              </a:cxn>
            </a:cxnLst>
            <a:rect l="0" t="0" r="r" b="b"/>
            <a:pathLst>
              <a:path w="62" h="8">
                <a:moveTo>
                  <a:pt x="31" y="0"/>
                </a:moveTo>
                <a:cubicBezTo>
                  <a:pt x="19" y="0"/>
                  <a:pt x="9" y="3"/>
                  <a:pt x="0" y="8"/>
                </a:cubicBezTo>
                <a:cubicBezTo>
                  <a:pt x="62" y="8"/>
                  <a:pt x="62" y="8"/>
                  <a:pt x="62" y="8"/>
                </a:cubicBezTo>
                <a:cubicBezTo>
                  <a:pt x="53" y="3"/>
                  <a:pt x="42" y="0"/>
                  <a:pt x="3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5" name="Freeform 49"/>
          <p:cNvSpPr>
            <a:spLocks/>
          </p:cNvSpPr>
          <p:nvPr/>
        </p:nvSpPr>
        <p:spPr bwMode="auto">
          <a:xfrm>
            <a:off x="6250806" y="4763336"/>
            <a:ext cx="851862" cy="252750"/>
          </a:xfrm>
          <a:custGeom>
            <a:avLst/>
            <a:gdLst>
              <a:gd name="T0" fmla="*/ 125 w 130"/>
              <a:gd name="T1" fmla="*/ 0 h 39"/>
              <a:gd name="T2" fmla="*/ 4 w 130"/>
              <a:gd name="T3" fmla="*/ 0 h 39"/>
              <a:gd name="T4" fmla="*/ 0 w 130"/>
              <a:gd name="T5" fmla="*/ 23 h 39"/>
              <a:gd name="T6" fmla="*/ 1 w 130"/>
              <a:gd name="T7" fmla="*/ 39 h 39"/>
              <a:gd name="T8" fmla="*/ 128 w 130"/>
              <a:gd name="T9" fmla="*/ 39 h 39"/>
              <a:gd name="T10" fmla="*/ 130 w 130"/>
              <a:gd name="T11" fmla="*/ 23 h 39"/>
              <a:gd name="T12" fmla="*/ 125 w 13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30" h="39">
                <a:moveTo>
                  <a:pt x="125" y="0"/>
                </a:moveTo>
                <a:cubicBezTo>
                  <a:pt x="4" y="0"/>
                  <a:pt x="4" y="0"/>
                  <a:pt x="4" y="0"/>
                </a:cubicBezTo>
                <a:cubicBezTo>
                  <a:pt x="1" y="7"/>
                  <a:pt x="0" y="15"/>
                  <a:pt x="0" y="23"/>
                </a:cubicBezTo>
                <a:cubicBezTo>
                  <a:pt x="0" y="28"/>
                  <a:pt x="0" y="34"/>
                  <a:pt x="1" y="39"/>
                </a:cubicBezTo>
                <a:cubicBezTo>
                  <a:pt x="128" y="39"/>
                  <a:pt x="128" y="39"/>
                  <a:pt x="128" y="39"/>
                </a:cubicBezTo>
                <a:cubicBezTo>
                  <a:pt x="129" y="34"/>
                  <a:pt x="130" y="28"/>
                  <a:pt x="130" y="23"/>
                </a:cubicBezTo>
                <a:cubicBezTo>
                  <a:pt x="130" y="15"/>
                  <a:pt x="128" y="7"/>
                  <a:pt x="12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6" name="Freeform 50"/>
          <p:cNvSpPr>
            <a:spLocks/>
          </p:cNvSpPr>
          <p:nvPr/>
        </p:nvSpPr>
        <p:spPr bwMode="auto">
          <a:xfrm>
            <a:off x="6363140" y="5198628"/>
            <a:ext cx="627195" cy="140417"/>
          </a:xfrm>
          <a:custGeom>
            <a:avLst/>
            <a:gdLst>
              <a:gd name="T0" fmla="*/ 96 w 96"/>
              <a:gd name="T1" fmla="*/ 0 h 21"/>
              <a:gd name="T2" fmla="*/ 0 w 96"/>
              <a:gd name="T3" fmla="*/ 0 h 21"/>
              <a:gd name="T4" fmla="*/ 48 w 96"/>
              <a:gd name="T5" fmla="*/ 21 h 21"/>
              <a:gd name="T6" fmla="*/ 96 w 96"/>
              <a:gd name="T7" fmla="*/ 0 h 21"/>
            </a:gdLst>
            <a:ahLst/>
            <a:cxnLst>
              <a:cxn ang="0">
                <a:pos x="T0" y="T1"/>
              </a:cxn>
              <a:cxn ang="0">
                <a:pos x="T2" y="T3"/>
              </a:cxn>
              <a:cxn ang="0">
                <a:pos x="T4" y="T5"/>
              </a:cxn>
              <a:cxn ang="0">
                <a:pos x="T6" y="T7"/>
              </a:cxn>
            </a:cxnLst>
            <a:rect l="0" t="0" r="r" b="b"/>
            <a:pathLst>
              <a:path w="96" h="21">
                <a:moveTo>
                  <a:pt x="96" y="0"/>
                </a:moveTo>
                <a:cubicBezTo>
                  <a:pt x="0" y="0"/>
                  <a:pt x="0" y="0"/>
                  <a:pt x="0" y="0"/>
                </a:cubicBezTo>
                <a:cubicBezTo>
                  <a:pt x="12" y="13"/>
                  <a:pt x="29" y="21"/>
                  <a:pt x="48" y="21"/>
                </a:cubicBezTo>
                <a:cubicBezTo>
                  <a:pt x="67" y="21"/>
                  <a:pt x="84" y="13"/>
                  <a:pt x="96"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7" name="Oval 51"/>
          <p:cNvSpPr>
            <a:spLocks noChangeArrowheads="1"/>
          </p:cNvSpPr>
          <p:nvPr/>
        </p:nvSpPr>
        <p:spPr bwMode="auto">
          <a:xfrm>
            <a:off x="6199320" y="4435696"/>
            <a:ext cx="851862" cy="847182"/>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8" name="Freeform 52"/>
          <p:cNvSpPr>
            <a:spLocks noEditPoints="1"/>
          </p:cNvSpPr>
          <p:nvPr/>
        </p:nvSpPr>
        <p:spPr bwMode="auto">
          <a:xfrm>
            <a:off x="6409945" y="4674405"/>
            <a:ext cx="425932" cy="369764"/>
          </a:xfrm>
          <a:custGeom>
            <a:avLst/>
            <a:gdLst>
              <a:gd name="T0" fmla="*/ 62 w 65"/>
              <a:gd name="T1" fmla="*/ 53 h 56"/>
              <a:gd name="T2" fmla="*/ 0 w 65"/>
              <a:gd name="T3" fmla="*/ 10 h 56"/>
              <a:gd name="T4" fmla="*/ 0 w 65"/>
              <a:gd name="T5" fmla="*/ 56 h 56"/>
              <a:gd name="T6" fmla="*/ 65 w 65"/>
              <a:gd name="T7" fmla="*/ 0 h 56"/>
              <a:gd name="T8" fmla="*/ 0 w 65"/>
              <a:gd name="T9" fmla="*/ 0 h 56"/>
              <a:gd name="T10" fmla="*/ 38 w 65"/>
              <a:gd name="T11" fmla="*/ 32 h 56"/>
              <a:gd name="T12" fmla="*/ 36 w 65"/>
              <a:gd name="T13" fmla="*/ 28 h 56"/>
              <a:gd name="T14" fmla="*/ 34 w 65"/>
              <a:gd name="T15" fmla="*/ 27 h 56"/>
              <a:gd name="T16" fmla="*/ 31 w 65"/>
              <a:gd name="T17" fmla="*/ 25 h 56"/>
              <a:gd name="T18" fmla="*/ 28 w 65"/>
              <a:gd name="T19" fmla="*/ 25 h 56"/>
              <a:gd name="T20" fmla="*/ 24 w 65"/>
              <a:gd name="T21" fmla="*/ 27 h 56"/>
              <a:gd name="T22" fmla="*/ 22 w 65"/>
              <a:gd name="T23" fmla="*/ 28 h 56"/>
              <a:gd name="T24" fmla="*/ 20 w 65"/>
              <a:gd name="T25" fmla="*/ 32 h 56"/>
              <a:gd name="T26" fmla="*/ 20 w 65"/>
              <a:gd name="T27" fmla="*/ 34 h 56"/>
              <a:gd name="T28" fmla="*/ 20 w 65"/>
              <a:gd name="T29" fmla="*/ 38 h 56"/>
              <a:gd name="T30" fmla="*/ 22 w 65"/>
              <a:gd name="T31" fmla="*/ 41 h 56"/>
              <a:gd name="T32" fmla="*/ 25 w 65"/>
              <a:gd name="T33" fmla="*/ 43 h 56"/>
              <a:gd name="T34" fmla="*/ 27 w 65"/>
              <a:gd name="T35" fmla="*/ 44 h 56"/>
              <a:gd name="T36" fmla="*/ 30 w 65"/>
              <a:gd name="T37" fmla="*/ 42 h 56"/>
              <a:gd name="T38" fmla="*/ 33 w 65"/>
              <a:gd name="T39" fmla="*/ 43 h 56"/>
              <a:gd name="T40" fmla="*/ 34 w 65"/>
              <a:gd name="T41" fmla="*/ 40 h 56"/>
              <a:gd name="T42" fmla="*/ 38 w 65"/>
              <a:gd name="T43" fmla="*/ 39 h 56"/>
              <a:gd name="T44" fmla="*/ 36 w 65"/>
              <a:gd name="T45" fmla="*/ 36 h 56"/>
              <a:gd name="T46" fmla="*/ 32 w 65"/>
              <a:gd name="T47" fmla="*/ 38 h 56"/>
              <a:gd name="T48" fmla="*/ 25 w 65"/>
              <a:gd name="T49" fmla="*/ 35 h 56"/>
              <a:gd name="T50" fmla="*/ 32 w 65"/>
              <a:gd name="T51" fmla="*/ 32 h 56"/>
              <a:gd name="T52" fmla="*/ 29 w 65"/>
              <a:gd name="T53" fmla="*/ 33 h 56"/>
              <a:gd name="T54" fmla="*/ 27 w 65"/>
              <a:gd name="T55" fmla="*/ 35 h 56"/>
              <a:gd name="T56" fmla="*/ 45 w 65"/>
              <a:gd name="T57" fmla="*/ 27 h 56"/>
              <a:gd name="T58" fmla="*/ 46 w 65"/>
              <a:gd name="T59" fmla="*/ 26 h 56"/>
              <a:gd name="T60" fmla="*/ 45 w 65"/>
              <a:gd name="T61" fmla="*/ 25 h 56"/>
              <a:gd name="T62" fmla="*/ 42 w 65"/>
              <a:gd name="T63" fmla="*/ 23 h 56"/>
              <a:gd name="T64" fmla="*/ 40 w 65"/>
              <a:gd name="T65" fmla="*/ 23 h 56"/>
              <a:gd name="T66" fmla="*/ 37 w 65"/>
              <a:gd name="T67" fmla="*/ 25 h 56"/>
              <a:gd name="T68" fmla="*/ 36 w 65"/>
              <a:gd name="T69" fmla="*/ 26 h 56"/>
              <a:gd name="T70" fmla="*/ 38 w 65"/>
              <a:gd name="T71" fmla="*/ 27 h 56"/>
              <a:gd name="T72" fmla="*/ 36 w 65"/>
              <a:gd name="T73" fmla="*/ 29 h 56"/>
              <a:gd name="T74" fmla="*/ 37 w 65"/>
              <a:gd name="T75" fmla="*/ 31 h 56"/>
              <a:gd name="T76" fmla="*/ 39 w 65"/>
              <a:gd name="T77" fmla="*/ 31 h 56"/>
              <a:gd name="T78" fmla="*/ 41 w 65"/>
              <a:gd name="T79" fmla="*/ 33 h 56"/>
              <a:gd name="T80" fmla="*/ 42 w 65"/>
              <a:gd name="T81" fmla="*/ 31 h 56"/>
              <a:gd name="T82" fmla="*/ 45 w 65"/>
              <a:gd name="T83" fmla="*/ 31 h 56"/>
              <a:gd name="T84" fmla="*/ 46 w 65"/>
              <a:gd name="T85" fmla="*/ 30 h 56"/>
              <a:gd name="T86" fmla="*/ 43 w 65"/>
              <a:gd name="T87" fmla="*/ 28 h 56"/>
              <a:gd name="T88" fmla="*/ 41 w 65"/>
              <a:gd name="T8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 h="56">
                <a:moveTo>
                  <a:pt x="3" y="14"/>
                </a:moveTo>
                <a:cubicBezTo>
                  <a:pt x="3" y="53"/>
                  <a:pt x="3" y="53"/>
                  <a:pt x="3" y="53"/>
                </a:cubicBezTo>
                <a:cubicBezTo>
                  <a:pt x="62" y="53"/>
                  <a:pt x="62" y="53"/>
                  <a:pt x="62" y="53"/>
                </a:cubicBezTo>
                <a:cubicBezTo>
                  <a:pt x="62" y="14"/>
                  <a:pt x="62" y="14"/>
                  <a:pt x="62" y="14"/>
                </a:cubicBezTo>
                <a:cubicBezTo>
                  <a:pt x="3" y="14"/>
                  <a:pt x="3" y="14"/>
                  <a:pt x="3" y="14"/>
                </a:cubicBezTo>
                <a:close/>
                <a:moveTo>
                  <a:pt x="0" y="10"/>
                </a:moveTo>
                <a:cubicBezTo>
                  <a:pt x="65" y="10"/>
                  <a:pt x="65" y="10"/>
                  <a:pt x="65" y="10"/>
                </a:cubicBezTo>
                <a:cubicBezTo>
                  <a:pt x="65" y="56"/>
                  <a:pt x="65" y="56"/>
                  <a:pt x="65" y="56"/>
                </a:cubicBezTo>
                <a:cubicBezTo>
                  <a:pt x="0" y="56"/>
                  <a:pt x="0" y="56"/>
                  <a:pt x="0" y="56"/>
                </a:cubicBezTo>
                <a:cubicBezTo>
                  <a:pt x="0" y="10"/>
                  <a:pt x="0" y="10"/>
                  <a:pt x="0" y="10"/>
                </a:cubicBezTo>
                <a:close/>
                <a:moveTo>
                  <a:pt x="0" y="0"/>
                </a:moveTo>
                <a:cubicBezTo>
                  <a:pt x="65" y="0"/>
                  <a:pt x="65" y="0"/>
                  <a:pt x="65" y="0"/>
                </a:cubicBezTo>
                <a:cubicBezTo>
                  <a:pt x="65" y="7"/>
                  <a:pt x="65" y="7"/>
                  <a:pt x="65" y="7"/>
                </a:cubicBezTo>
                <a:cubicBezTo>
                  <a:pt x="0" y="7"/>
                  <a:pt x="0" y="7"/>
                  <a:pt x="0" y="7"/>
                </a:cubicBezTo>
                <a:cubicBezTo>
                  <a:pt x="0" y="0"/>
                  <a:pt x="0" y="0"/>
                  <a:pt x="0" y="0"/>
                </a:cubicBezTo>
                <a:close/>
                <a:moveTo>
                  <a:pt x="39" y="34"/>
                </a:moveTo>
                <a:cubicBezTo>
                  <a:pt x="39" y="32"/>
                  <a:pt x="39" y="32"/>
                  <a:pt x="39" y="32"/>
                </a:cubicBezTo>
                <a:cubicBezTo>
                  <a:pt x="38" y="32"/>
                  <a:pt x="38" y="32"/>
                  <a:pt x="38" y="32"/>
                </a:cubicBezTo>
                <a:cubicBezTo>
                  <a:pt x="35" y="32"/>
                  <a:pt x="35" y="32"/>
                  <a:pt x="35" y="32"/>
                </a:cubicBezTo>
                <a:cubicBezTo>
                  <a:pt x="35" y="31"/>
                  <a:pt x="35" y="31"/>
                  <a:pt x="35" y="31"/>
                </a:cubicBezTo>
                <a:cubicBezTo>
                  <a:pt x="36" y="28"/>
                  <a:pt x="36" y="28"/>
                  <a:pt x="36" y="28"/>
                </a:cubicBezTo>
                <a:cubicBezTo>
                  <a:pt x="36" y="28"/>
                  <a:pt x="36" y="28"/>
                  <a:pt x="36" y="28"/>
                </a:cubicBezTo>
                <a:cubicBezTo>
                  <a:pt x="35" y="27"/>
                  <a:pt x="35" y="27"/>
                  <a:pt x="35" y="27"/>
                </a:cubicBezTo>
                <a:cubicBezTo>
                  <a:pt x="34" y="27"/>
                  <a:pt x="34" y="27"/>
                  <a:pt x="34" y="27"/>
                </a:cubicBezTo>
                <a:cubicBezTo>
                  <a:pt x="32" y="28"/>
                  <a:pt x="32" y="28"/>
                  <a:pt x="32" y="28"/>
                </a:cubicBezTo>
                <a:cubicBezTo>
                  <a:pt x="31" y="28"/>
                  <a:pt x="31" y="28"/>
                  <a:pt x="31" y="28"/>
                </a:cubicBezTo>
                <a:cubicBezTo>
                  <a:pt x="31" y="25"/>
                  <a:pt x="31" y="25"/>
                  <a:pt x="31" y="25"/>
                </a:cubicBezTo>
                <a:cubicBezTo>
                  <a:pt x="30" y="25"/>
                  <a:pt x="30" y="25"/>
                  <a:pt x="30" y="25"/>
                </a:cubicBezTo>
                <a:cubicBezTo>
                  <a:pt x="28" y="25"/>
                  <a:pt x="28" y="25"/>
                  <a:pt x="28" y="25"/>
                </a:cubicBezTo>
                <a:cubicBezTo>
                  <a:pt x="28" y="25"/>
                  <a:pt x="28" y="25"/>
                  <a:pt x="28" y="25"/>
                </a:cubicBezTo>
                <a:cubicBezTo>
                  <a:pt x="27" y="28"/>
                  <a:pt x="27" y="28"/>
                  <a:pt x="27" y="28"/>
                </a:cubicBezTo>
                <a:cubicBezTo>
                  <a:pt x="26" y="28"/>
                  <a:pt x="26" y="28"/>
                  <a:pt x="26" y="28"/>
                </a:cubicBezTo>
                <a:cubicBezTo>
                  <a:pt x="24" y="27"/>
                  <a:pt x="24" y="27"/>
                  <a:pt x="24" y="27"/>
                </a:cubicBezTo>
                <a:cubicBezTo>
                  <a:pt x="24" y="27"/>
                  <a:pt x="24" y="27"/>
                  <a:pt x="24" y="27"/>
                </a:cubicBezTo>
                <a:cubicBezTo>
                  <a:pt x="22" y="28"/>
                  <a:pt x="22" y="28"/>
                  <a:pt x="22" y="28"/>
                </a:cubicBezTo>
                <a:cubicBezTo>
                  <a:pt x="22" y="28"/>
                  <a:pt x="22" y="28"/>
                  <a:pt x="22" y="28"/>
                </a:cubicBezTo>
                <a:cubicBezTo>
                  <a:pt x="23" y="31"/>
                  <a:pt x="23" y="31"/>
                  <a:pt x="23" y="31"/>
                </a:cubicBezTo>
                <a:cubicBezTo>
                  <a:pt x="23" y="32"/>
                  <a:pt x="23" y="32"/>
                  <a:pt x="23" y="32"/>
                </a:cubicBezTo>
                <a:cubicBezTo>
                  <a:pt x="20" y="32"/>
                  <a:pt x="20" y="32"/>
                  <a:pt x="20" y="32"/>
                </a:cubicBezTo>
                <a:cubicBezTo>
                  <a:pt x="20" y="32"/>
                  <a:pt x="20" y="32"/>
                  <a:pt x="20" y="32"/>
                </a:cubicBezTo>
                <a:cubicBezTo>
                  <a:pt x="19" y="34"/>
                  <a:pt x="19" y="34"/>
                  <a:pt x="19" y="34"/>
                </a:cubicBezTo>
                <a:cubicBezTo>
                  <a:pt x="20" y="34"/>
                  <a:pt x="20" y="34"/>
                  <a:pt x="20" y="34"/>
                </a:cubicBezTo>
                <a:cubicBezTo>
                  <a:pt x="22" y="36"/>
                  <a:pt x="22" y="36"/>
                  <a:pt x="22" y="36"/>
                </a:cubicBezTo>
                <a:cubicBezTo>
                  <a:pt x="22" y="36"/>
                  <a:pt x="22" y="36"/>
                  <a:pt x="22" y="36"/>
                </a:cubicBezTo>
                <a:cubicBezTo>
                  <a:pt x="20" y="38"/>
                  <a:pt x="20" y="38"/>
                  <a:pt x="20" y="38"/>
                </a:cubicBezTo>
                <a:cubicBezTo>
                  <a:pt x="20" y="39"/>
                  <a:pt x="20" y="39"/>
                  <a:pt x="20" y="39"/>
                </a:cubicBezTo>
                <a:cubicBezTo>
                  <a:pt x="21" y="40"/>
                  <a:pt x="21" y="40"/>
                  <a:pt x="21" y="40"/>
                </a:cubicBezTo>
                <a:cubicBezTo>
                  <a:pt x="22" y="41"/>
                  <a:pt x="22" y="41"/>
                  <a:pt x="22" y="41"/>
                </a:cubicBezTo>
                <a:cubicBezTo>
                  <a:pt x="24" y="40"/>
                  <a:pt x="24" y="40"/>
                  <a:pt x="24" y="40"/>
                </a:cubicBezTo>
                <a:cubicBezTo>
                  <a:pt x="25" y="40"/>
                  <a:pt x="25" y="40"/>
                  <a:pt x="25" y="40"/>
                </a:cubicBezTo>
                <a:cubicBezTo>
                  <a:pt x="25" y="43"/>
                  <a:pt x="25" y="43"/>
                  <a:pt x="25" y="43"/>
                </a:cubicBezTo>
                <a:cubicBezTo>
                  <a:pt x="25" y="43"/>
                  <a:pt x="25" y="43"/>
                  <a:pt x="25" y="43"/>
                </a:cubicBezTo>
                <a:cubicBezTo>
                  <a:pt x="27" y="44"/>
                  <a:pt x="27" y="44"/>
                  <a:pt x="27" y="44"/>
                </a:cubicBezTo>
                <a:cubicBezTo>
                  <a:pt x="27" y="44"/>
                  <a:pt x="27" y="44"/>
                  <a:pt x="27" y="44"/>
                </a:cubicBezTo>
                <a:cubicBezTo>
                  <a:pt x="29" y="42"/>
                  <a:pt x="29" y="42"/>
                  <a:pt x="29" y="42"/>
                </a:cubicBezTo>
                <a:cubicBezTo>
                  <a:pt x="29" y="42"/>
                  <a:pt x="29" y="42"/>
                  <a:pt x="29" y="42"/>
                </a:cubicBezTo>
                <a:cubicBezTo>
                  <a:pt x="30" y="42"/>
                  <a:pt x="30" y="42"/>
                  <a:pt x="30" y="42"/>
                </a:cubicBezTo>
                <a:cubicBezTo>
                  <a:pt x="31" y="44"/>
                  <a:pt x="31" y="44"/>
                  <a:pt x="31" y="44"/>
                </a:cubicBezTo>
                <a:cubicBezTo>
                  <a:pt x="32" y="44"/>
                  <a:pt x="32" y="44"/>
                  <a:pt x="32" y="44"/>
                </a:cubicBezTo>
                <a:cubicBezTo>
                  <a:pt x="33" y="43"/>
                  <a:pt x="33" y="43"/>
                  <a:pt x="33" y="43"/>
                </a:cubicBezTo>
                <a:cubicBezTo>
                  <a:pt x="34" y="43"/>
                  <a:pt x="34" y="43"/>
                  <a:pt x="34" y="43"/>
                </a:cubicBezTo>
                <a:cubicBezTo>
                  <a:pt x="33" y="40"/>
                  <a:pt x="33" y="40"/>
                  <a:pt x="33" y="40"/>
                </a:cubicBezTo>
                <a:cubicBezTo>
                  <a:pt x="34" y="40"/>
                  <a:pt x="34" y="40"/>
                  <a:pt x="34" y="40"/>
                </a:cubicBezTo>
                <a:cubicBezTo>
                  <a:pt x="37" y="41"/>
                  <a:pt x="37" y="41"/>
                  <a:pt x="37" y="41"/>
                </a:cubicBezTo>
                <a:cubicBezTo>
                  <a:pt x="37" y="40"/>
                  <a:pt x="37" y="40"/>
                  <a:pt x="37" y="40"/>
                </a:cubicBezTo>
                <a:cubicBezTo>
                  <a:pt x="38" y="39"/>
                  <a:pt x="38" y="39"/>
                  <a:pt x="38" y="39"/>
                </a:cubicBezTo>
                <a:cubicBezTo>
                  <a:pt x="38" y="38"/>
                  <a:pt x="38" y="38"/>
                  <a:pt x="38" y="38"/>
                </a:cubicBezTo>
                <a:cubicBezTo>
                  <a:pt x="36" y="36"/>
                  <a:pt x="36" y="36"/>
                  <a:pt x="36" y="36"/>
                </a:cubicBezTo>
                <a:cubicBezTo>
                  <a:pt x="36" y="36"/>
                  <a:pt x="36" y="36"/>
                  <a:pt x="36" y="36"/>
                </a:cubicBezTo>
                <a:cubicBezTo>
                  <a:pt x="39" y="34"/>
                  <a:pt x="39" y="34"/>
                  <a:pt x="39" y="34"/>
                </a:cubicBezTo>
                <a:close/>
                <a:moveTo>
                  <a:pt x="33" y="35"/>
                </a:moveTo>
                <a:cubicBezTo>
                  <a:pt x="33" y="36"/>
                  <a:pt x="33" y="37"/>
                  <a:pt x="32" y="38"/>
                </a:cubicBezTo>
                <a:cubicBezTo>
                  <a:pt x="31" y="38"/>
                  <a:pt x="30" y="39"/>
                  <a:pt x="29" y="39"/>
                </a:cubicBezTo>
                <a:cubicBezTo>
                  <a:pt x="28" y="39"/>
                  <a:pt x="27" y="38"/>
                  <a:pt x="26" y="38"/>
                </a:cubicBezTo>
                <a:cubicBezTo>
                  <a:pt x="26" y="37"/>
                  <a:pt x="25" y="36"/>
                  <a:pt x="25" y="35"/>
                </a:cubicBezTo>
                <a:cubicBezTo>
                  <a:pt x="25" y="34"/>
                  <a:pt x="26" y="33"/>
                  <a:pt x="26" y="32"/>
                </a:cubicBezTo>
                <a:cubicBezTo>
                  <a:pt x="27" y="31"/>
                  <a:pt x="28" y="31"/>
                  <a:pt x="29" y="31"/>
                </a:cubicBezTo>
                <a:cubicBezTo>
                  <a:pt x="30" y="31"/>
                  <a:pt x="31" y="31"/>
                  <a:pt x="32" y="32"/>
                </a:cubicBezTo>
                <a:cubicBezTo>
                  <a:pt x="33" y="33"/>
                  <a:pt x="33" y="34"/>
                  <a:pt x="33" y="35"/>
                </a:cubicBezTo>
                <a:close/>
                <a:moveTo>
                  <a:pt x="27" y="35"/>
                </a:moveTo>
                <a:cubicBezTo>
                  <a:pt x="27" y="34"/>
                  <a:pt x="28" y="33"/>
                  <a:pt x="29" y="33"/>
                </a:cubicBezTo>
                <a:cubicBezTo>
                  <a:pt x="30" y="33"/>
                  <a:pt x="31" y="34"/>
                  <a:pt x="31" y="35"/>
                </a:cubicBezTo>
                <a:cubicBezTo>
                  <a:pt x="31" y="36"/>
                  <a:pt x="30" y="36"/>
                  <a:pt x="29" y="36"/>
                </a:cubicBezTo>
                <a:cubicBezTo>
                  <a:pt x="28" y="36"/>
                  <a:pt x="27" y="36"/>
                  <a:pt x="27" y="35"/>
                </a:cubicBezTo>
                <a:close/>
                <a:moveTo>
                  <a:pt x="45" y="28"/>
                </a:moveTo>
                <a:cubicBezTo>
                  <a:pt x="45" y="28"/>
                  <a:pt x="45" y="28"/>
                  <a:pt x="45" y="28"/>
                </a:cubicBezTo>
                <a:cubicBezTo>
                  <a:pt x="45" y="27"/>
                  <a:pt x="45" y="27"/>
                  <a:pt x="45" y="27"/>
                </a:cubicBezTo>
                <a:cubicBezTo>
                  <a:pt x="46" y="26"/>
                  <a:pt x="46" y="26"/>
                  <a:pt x="46" y="26"/>
                </a:cubicBezTo>
                <a:cubicBezTo>
                  <a:pt x="46" y="26"/>
                  <a:pt x="46" y="26"/>
                  <a:pt x="46" y="26"/>
                </a:cubicBezTo>
                <a:cubicBezTo>
                  <a:pt x="46" y="26"/>
                  <a:pt x="46" y="26"/>
                  <a:pt x="46" y="26"/>
                </a:cubicBezTo>
                <a:cubicBezTo>
                  <a:pt x="46" y="25"/>
                  <a:pt x="46" y="25"/>
                  <a:pt x="46" y="25"/>
                </a:cubicBezTo>
                <a:cubicBezTo>
                  <a:pt x="45" y="25"/>
                  <a:pt x="45" y="25"/>
                  <a:pt x="45" y="25"/>
                </a:cubicBezTo>
                <a:cubicBezTo>
                  <a:pt x="45" y="25"/>
                  <a:pt x="45" y="25"/>
                  <a:pt x="45" y="25"/>
                </a:cubicBezTo>
                <a:cubicBezTo>
                  <a:pt x="44" y="25"/>
                  <a:pt x="44" y="25"/>
                  <a:pt x="44" y="25"/>
                </a:cubicBezTo>
                <a:cubicBezTo>
                  <a:pt x="43" y="25"/>
                  <a:pt x="43" y="24"/>
                  <a:pt x="42" y="24"/>
                </a:cubicBezTo>
                <a:cubicBezTo>
                  <a:pt x="42" y="23"/>
                  <a:pt x="42" y="23"/>
                  <a:pt x="42" y="23"/>
                </a:cubicBezTo>
                <a:cubicBezTo>
                  <a:pt x="42" y="22"/>
                  <a:pt x="42" y="22"/>
                  <a:pt x="42" y="22"/>
                </a:cubicBezTo>
                <a:cubicBezTo>
                  <a:pt x="41" y="22"/>
                  <a:pt x="41" y="22"/>
                  <a:pt x="41" y="22"/>
                </a:cubicBezTo>
                <a:cubicBezTo>
                  <a:pt x="40" y="23"/>
                  <a:pt x="40" y="23"/>
                  <a:pt x="40" y="23"/>
                </a:cubicBezTo>
                <a:cubicBezTo>
                  <a:pt x="40" y="24"/>
                  <a:pt x="40" y="24"/>
                  <a:pt x="40" y="24"/>
                </a:cubicBezTo>
                <a:cubicBezTo>
                  <a:pt x="39" y="24"/>
                  <a:pt x="39" y="25"/>
                  <a:pt x="39" y="25"/>
                </a:cubicBezTo>
                <a:cubicBezTo>
                  <a:pt x="37" y="25"/>
                  <a:pt x="37" y="25"/>
                  <a:pt x="37" y="25"/>
                </a:cubicBezTo>
                <a:cubicBezTo>
                  <a:pt x="37" y="25"/>
                  <a:pt x="37" y="25"/>
                  <a:pt x="37" y="25"/>
                </a:cubicBezTo>
                <a:cubicBezTo>
                  <a:pt x="37" y="25"/>
                  <a:pt x="37" y="25"/>
                  <a:pt x="37" y="25"/>
                </a:cubicBezTo>
                <a:cubicBezTo>
                  <a:pt x="36" y="26"/>
                  <a:pt x="36" y="26"/>
                  <a:pt x="36" y="26"/>
                </a:cubicBezTo>
                <a:cubicBezTo>
                  <a:pt x="36" y="26"/>
                  <a:pt x="36" y="26"/>
                  <a:pt x="36" y="26"/>
                </a:cubicBezTo>
                <a:cubicBezTo>
                  <a:pt x="36" y="26"/>
                  <a:pt x="36" y="26"/>
                  <a:pt x="36" y="26"/>
                </a:cubicBezTo>
                <a:cubicBezTo>
                  <a:pt x="38" y="27"/>
                  <a:pt x="38" y="27"/>
                  <a:pt x="38" y="27"/>
                </a:cubicBezTo>
                <a:cubicBezTo>
                  <a:pt x="37" y="28"/>
                  <a:pt x="37" y="28"/>
                  <a:pt x="37" y="28"/>
                </a:cubicBezTo>
                <a:cubicBezTo>
                  <a:pt x="38" y="28"/>
                  <a:pt x="38" y="28"/>
                  <a:pt x="38" y="28"/>
                </a:cubicBezTo>
                <a:cubicBezTo>
                  <a:pt x="36" y="29"/>
                  <a:pt x="36" y="29"/>
                  <a:pt x="36" y="29"/>
                </a:cubicBezTo>
                <a:cubicBezTo>
                  <a:pt x="36" y="30"/>
                  <a:pt x="36" y="30"/>
                  <a:pt x="36" y="30"/>
                </a:cubicBezTo>
                <a:cubicBezTo>
                  <a:pt x="36" y="30"/>
                  <a:pt x="36" y="30"/>
                  <a:pt x="36" y="30"/>
                </a:cubicBezTo>
                <a:cubicBezTo>
                  <a:pt x="37" y="31"/>
                  <a:pt x="37" y="31"/>
                  <a:pt x="37" y="31"/>
                </a:cubicBezTo>
                <a:cubicBezTo>
                  <a:pt x="37" y="31"/>
                  <a:pt x="37" y="31"/>
                  <a:pt x="37" y="31"/>
                </a:cubicBezTo>
                <a:cubicBezTo>
                  <a:pt x="37" y="31"/>
                  <a:pt x="37" y="31"/>
                  <a:pt x="37" y="31"/>
                </a:cubicBezTo>
                <a:cubicBezTo>
                  <a:pt x="39" y="31"/>
                  <a:pt x="39" y="31"/>
                  <a:pt x="39" y="31"/>
                </a:cubicBezTo>
                <a:cubicBezTo>
                  <a:pt x="39" y="31"/>
                  <a:pt x="39" y="31"/>
                  <a:pt x="40" y="31"/>
                </a:cubicBezTo>
                <a:cubicBezTo>
                  <a:pt x="40" y="33"/>
                  <a:pt x="40" y="33"/>
                  <a:pt x="40" y="33"/>
                </a:cubicBezTo>
                <a:cubicBezTo>
                  <a:pt x="41" y="33"/>
                  <a:pt x="41" y="33"/>
                  <a:pt x="41" y="33"/>
                </a:cubicBezTo>
                <a:cubicBezTo>
                  <a:pt x="42" y="33"/>
                  <a:pt x="42" y="33"/>
                  <a:pt x="42" y="33"/>
                </a:cubicBezTo>
                <a:cubicBezTo>
                  <a:pt x="42" y="33"/>
                  <a:pt x="42" y="33"/>
                  <a:pt x="42" y="33"/>
                </a:cubicBezTo>
                <a:cubicBezTo>
                  <a:pt x="42" y="31"/>
                  <a:pt x="42" y="31"/>
                  <a:pt x="42" y="31"/>
                </a:cubicBezTo>
                <a:cubicBezTo>
                  <a:pt x="43" y="31"/>
                  <a:pt x="43" y="31"/>
                  <a:pt x="44" y="31"/>
                </a:cubicBezTo>
                <a:cubicBezTo>
                  <a:pt x="45" y="31"/>
                  <a:pt x="45" y="31"/>
                  <a:pt x="45" y="31"/>
                </a:cubicBezTo>
                <a:cubicBezTo>
                  <a:pt x="45" y="31"/>
                  <a:pt x="45" y="31"/>
                  <a:pt x="45" y="31"/>
                </a:cubicBezTo>
                <a:cubicBezTo>
                  <a:pt x="46" y="31"/>
                  <a:pt x="46" y="31"/>
                  <a:pt x="46" y="31"/>
                </a:cubicBezTo>
                <a:cubicBezTo>
                  <a:pt x="46" y="30"/>
                  <a:pt x="46" y="30"/>
                  <a:pt x="46" y="30"/>
                </a:cubicBezTo>
                <a:cubicBezTo>
                  <a:pt x="46" y="30"/>
                  <a:pt x="46" y="30"/>
                  <a:pt x="46" y="30"/>
                </a:cubicBezTo>
                <a:cubicBezTo>
                  <a:pt x="46" y="29"/>
                  <a:pt x="46" y="29"/>
                  <a:pt x="46" y="29"/>
                </a:cubicBezTo>
                <a:cubicBezTo>
                  <a:pt x="45" y="28"/>
                  <a:pt x="45" y="28"/>
                  <a:pt x="45" y="28"/>
                </a:cubicBezTo>
                <a:close/>
                <a:moveTo>
                  <a:pt x="43" y="28"/>
                </a:moveTo>
                <a:cubicBezTo>
                  <a:pt x="43" y="29"/>
                  <a:pt x="42" y="29"/>
                  <a:pt x="41" y="29"/>
                </a:cubicBezTo>
                <a:cubicBezTo>
                  <a:pt x="40" y="29"/>
                  <a:pt x="40" y="29"/>
                  <a:pt x="40" y="28"/>
                </a:cubicBezTo>
                <a:cubicBezTo>
                  <a:pt x="40" y="27"/>
                  <a:pt x="40" y="26"/>
                  <a:pt x="41" y="26"/>
                </a:cubicBezTo>
                <a:cubicBezTo>
                  <a:pt x="42" y="26"/>
                  <a:pt x="43" y="27"/>
                  <a:pt x="43" y="2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79" name="Oval 53"/>
          <p:cNvSpPr>
            <a:spLocks noChangeArrowheads="1"/>
          </p:cNvSpPr>
          <p:nvPr/>
        </p:nvSpPr>
        <p:spPr bwMode="auto">
          <a:xfrm>
            <a:off x="7603489" y="3115778"/>
            <a:ext cx="908029" cy="912709"/>
          </a:xfrm>
          <a:prstGeom prst="ellipse">
            <a:avLst/>
          </a:prstGeom>
          <a:solidFill>
            <a:srgbClr val="006BBA"/>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0" name="Freeform 54"/>
          <p:cNvSpPr>
            <a:spLocks noEditPoints="1"/>
          </p:cNvSpPr>
          <p:nvPr/>
        </p:nvSpPr>
        <p:spPr bwMode="auto">
          <a:xfrm>
            <a:off x="7832836" y="3377889"/>
            <a:ext cx="449334" cy="388487"/>
          </a:xfrm>
          <a:custGeom>
            <a:avLst/>
            <a:gdLst>
              <a:gd name="T0" fmla="*/ 66 w 69"/>
              <a:gd name="T1" fmla="*/ 56 h 59"/>
              <a:gd name="T2" fmla="*/ 0 w 69"/>
              <a:gd name="T3" fmla="*/ 10 h 59"/>
              <a:gd name="T4" fmla="*/ 0 w 69"/>
              <a:gd name="T5" fmla="*/ 59 h 59"/>
              <a:gd name="T6" fmla="*/ 69 w 69"/>
              <a:gd name="T7" fmla="*/ 0 h 59"/>
              <a:gd name="T8" fmla="*/ 0 w 69"/>
              <a:gd name="T9" fmla="*/ 0 h 59"/>
              <a:gd name="T10" fmla="*/ 40 w 69"/>
              <a:gd name="T11" fmla="*/ 33 h 59"/>
              <a:gd name="T12" fmla="*/ 38 w 69"/>
              <a:gd name="T13" fmla="*/ 30 h 59"/>
              <a:gd name="T14" fmla="*/ 36 w 69"/>
              <a:gd name="T15" fmla="*/ 28 h 59"/>
              <a:gd name="T16" fmla="*/ 32 w 69"/>
              <a:gd name="T17" fmla="*/ 26 h 59"/>
              <a:gd name="T18" fmla="*/ 29 w 69"/>
              <a:gd name="T19" fmla="*/ 26 h 59"/>
              <a:gd name="T20" fmla="*/ 25 w 69"/>
              <a:gd name="T21" fmla="*/ 28 h 59"/>
              <a:gd name="T22" fmla="*/ 23 w 69"/>
              <a:gd name="T23" fmla="*/ 30 h 59"/>
              <a:gd name="T24" fmla="*/ 21 w 69"/>
              <a:gd name="T25" fmla="*/ 33 h 59"/>
              <a:gd name="T26" fmla="*/ 21 w 69"/>
              <a:gd name="T27" fmla="*/ 36 h 59"/>
              <a:gd name="T28" fmla="*/ 21 w 69"/>
              <a:gd name="T29" fmla="*/ 40 h 59"/>
              <a:gd name="T30" fmla="*/ 23 w 69"/>
              <a:gd name="T31" fmla="*/ 43 h 59"/>
              <a:gd name="T32" fmla="*/ 26 w 69"/>
              <a:gd name="T33" fmla="*/ 46 h 59"/>
              <a:gd name="T34" fmla="*/ 29 w 69"/>
              <a:gd name="T35" fmla="*/ 47 h 59"/>
              <a:gd name="T36" fmla="*/ 31 w 69"/>
              <a:gd name="T37" fmla="*/ 44 h 59"/>
              <a:gd name="T38" fmla="*/ 35 w 69"/>
              <a:gd name="T39" fmla="*/ 46 h 59"/>
              <a:gd name="T40" fmla="*/ 36 w 69"/>
              <a:gd name="T41" fmla="*/ 42 h 59"/>
              <a:gd name="T42" fmla="*/ 40 w 69"/>
              <a:gd name="T43" fmla="*/ 41 h 59"/>
              <a:gd name="T44" fmla="*/ 38 w 69"/>
              <a:gd name="T45" fmla="*/ 38 h 59"/>
              <a:gd name="T46" fmla="*/ 34 w 69"/>
              <a:gd name="T47" fmla="*/ 40 h 59"/>
              <a:gd name="T48" fmla="*/ 27 w 69"/>
              <a:gd name="T49" fmla="*/ 37 h 59"/>
              <a:gd name="T50" fmla="*/ 34 w 69"/>
              <a:gd name="T51" fmla="*/ 34 h 59"/>
              <a:gd name="T52" fmla="*/ 31 w 69"/>
              <a:gd name="T53" fmla="*/ 35 h 59"/>
              <a:gd name="T54" fmla="*/ 29 w 69"/>
              <a:gd name="T55" fmla="*/ 37 h 59"/>
              <a:gd name="T56" fmla="*/ 48 w 69"/>
              <a:gd name="T57" fmla="*/ 28 h 59"/>
              <a:gd name="T58" fmla="*/ 49 w 69"/>
              <a:gd name="T59" fmla="*/ 27 h 59"/>
              <a:gd name="T60" fmla="*/ 48 w 69"/>
              <a:gd name="T61" fmla="*/ 26 h 59"/>
              <a:gd name="T62" fmla="*/ 45 w 69"/>
              <a:gd name="T63" fmla="*/ 24 h 59"/>
              <a:gd name="T64" fmla="*/ 43 w 69"/>
              <a:gd name="T65" fmla="*/ 24 h 59"/>
              <a:gd name="T66" fmla="*/ 39 w 69"/>
              <a:gd name="T67" fmla="*/ 26 h 59"/>
              <a:gd name="T68" fmla="*/ 38 w 69"/>
              <a:gd name="T69" fmla="*/ 27 h 59"/>
              <a:gd name="T70" fmla="*/ 40 w 69"/>
              <a:gd name="T71" fmla="*/ 28 h 59"/>
              <a:gd name="T72" fmla="*/ 38 w 69"/>
              <a:gd name="T73" fmla="*/ 31 h 59"/>
              <a:gd name="T74" fmla="*/ 39 w 69"/>
              <a:gd name="T75" fmla="*/ 32 h 59"/>
              <a:gd name="T76" fmla="*/ 41 w 69"/>
              <a:gd name="T77" fmla="*/ 32 h 59"/>
              <a:gd name="T78" fmla="*/ 43 w 69"/>
              <a:gd name="T79" fmla="*/ 35 h 59"/>
              <a:gd name="T80" fmla="*/ 45 w 69"/>
              <a:gd name="T81" fmla="*/ 33 h 59"/>
              <a:gd name="T82" fmla="*/ 48 w 69"/>
              <a:gd name="T83" fmla="*/ 33 h 59"/>
              <a:gd name="T84" fmla="*/ 49 w 69"/>
              <a:gd name="T85" fmla="*/ 31 h 59"/>
              <a:gd name="T86" fmla="*/ 45 w 69"/>
              <a:gd name="T87" fmla="*/ 29 h 59"/>
              <a:gd name="T88" fmla="*/ 44 w 69"/>
              <a:gd name="T89"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59">
                <a:moveTo>
                  <a:pt x="3" y="14"/>
                </a:moveTo>
                <a:cubicBezTo>
                  <a:pt x="3" y="56"/>
                  <a:pt x="3" y="56"/>
                  <a:pt x="3" y="56"/>
                </a:cubicBezTo>
                <a:cubicBezTo>
                  <a:pt x="66" y="56"/>
                  <a:pt x="66" y="56"/>
                  <a:pt x="66" y="56"/>
                </a:cubicBezTo>
                <a:cubicBezTo>
                  <a:pt x="66" y="14"/>
                  <a:pt x="66" y="14"/>
                  <a:pt x="66" y="14"/>
                </a:cubicBezTo>
                <a:cubicBezTo>
                  <a:pt x="3" y="14"/>
                  <a:pt x="3" y="14"/>
                  <a:pt x="3" y="14"/>
                </a:cubicBezTo>
                <a:close/>
                <a:moveTo>
                  <a:pt x="0" y="10"/>
                </a:moveTo>
                <a:cubicBezTo>
                  <a:pt x="69" y="10"/>
                  <a:pt x="69" y="10"/>
                  <a:pt x="69" y="10"/>
                </a:cubicBezTo>
                <a:cubicBezTo>
                  <a:pt x="69" y="59"/>
                  <a:pt x="69" y="59"/>
                  <a:pt x="69" y="59"/>
                </a:cubicBezTo>
                <a:cubicBezTo>
                  <a:pt x="0" y="59"/>
                  <a:pt x="0" y="59"/>
                  <a:pt x="0" y="59"/>
                </a:cubicBezTo>
                <a:cubicBezTo>
                  <a:pt x="0" y="10"/>
                  <a:pt x="0" y="10"/>
                  <a:pt x="0" y="10"/>
                </a:cubicBezTo>
                <a:close/>
                <a:moveTo>
                  <a:pt x="0" y="0"/>
                </a:moveTo>
                <a:cubicBezTo>
                  <a:pt x="69" y="0"/>
                  <a:pt x="69" y="0"/>
                  <a:pt x="69" y="0"/>
                </a:cubicBezTo>
                <a:cubicBezTo>
                  <a:pt x="69" y="7"/>
                  <a:pt x="69" y="7"/>
                  <a:pt x="69" y="7"/>
                </a:cubicBezTo>
                <a:cubicBezTo>
                  <a:pt x="0" y="7"/>
                  <a:pt x="0" y="7"/>
                  <a:pt x="0" y="7"/>
                </a:cubicBezTo>
                <a:cubicBezTo>
                  <a:pt x="0" y="0"/>
                  <a:pt x="0" y="0"/>
                  <a:pt x="0" y="0"/>
                </a:cubicBezTo>
                <a:close/>
                <a:moveTo>
                  <a:pt x="41" y="36"/>
                </a:moveTo>
                <a:cubicBezTo>
                  <a:pt x="41" y="34"/>
                  <a:pt x="41" y="34"/>
                  <a:pt x="41" y="34"/>
                </a:cubicBezTo>
                <a:cubicBezTo>
                  <a:pt x="41" y="34"/>
                  <a:pt x="41" y="33"/>
                  <a:pt x="40" y="33"/>
                </a:cubicBezTo>
                <a:cubicBezTo>
                  <a:pt x="37" y="33"/>
                  <a:pt x="37" y="33"/>
                  <a:pt x="37" y="33"/>
                </a:cubicBezTo>
                <a:cubicBezTo>
                  <a:pt x="37" y="33"/>
                  <a:pt x="37" y="33"/>
                  <a:pt x="37" y="33"/>
                </a:cubicBezTo>
                <a:cubicBezTo>
                  <a:pt x="38" y="30"/>
                  <a:pt x="38" y="30"/>
                  <a:pt x="38" y="30"/>
                </a:cubicBezTo>
                <a:cubicBezTo>
                  <a:pt x="38" y="29"/>
                  <a:pt x="38" y="29"/>
                  <a:pt x="38" y="29"/>
                </a:cubicBezTo>
                <a:cubicBezTo>
                  <a:pt x="37" y="28"/>
                  <a:pt x="37" y="28"/>
                  <a:pt x="37" y="28"/>
                </a:cubicBezTo>
                <a:cubicBezTo>
                  <a:pt x="36" y="28"/>
                  <a:pt x="36" y="28"/>
                  <a:pt x="36" y="28"/>
                </a:cubicBezTo>
                <a:cubicBezTo>
                  <a:pt x="34" y="30"/>
                  <a:pt x="34" y="30"/>
                  <a:pt x="34" y="30"/>
                </a:cubicBezTo>
                <a:cubicBezTo>
                  <a:pt x="33" y="30"/>
                  <a:pt x="33" y="30"/>
                  <a:pt x="33" y="30"/>
                </a:cubicBezTo>
                <a:cubicBezTo>
                  <a:pt x="32" y="26"/>
                  <a:pt x="32" y="26"/>
                  <a:pt x="32" y="26"/>
                </a:cubicBezTo>
                <a:cubicBezTo>
                  <a:pt x="32" y="26"/>
                  <a:pt x="32" y="26"/>
                  <a:pt x="32" y="26"/>
                </a:cubicBezTo>
                <a:cubicBezTo>
                  <a:pt x="30" y="26"/>
                  <a:pt x="30" y="26"/>
                  <a:pt x="30" y="26"/>
                </a:cubicBezTo>
                <a:cubicBezTo>
                  <a:pt x="29" y="26"/>
                  <a:pt x="29" y="26"/>
                  <a:pt x="29" y="26"/>
                </a:cubicBezTo>
                <a:cubicBezTo>
                  <a:pt x="29" y="30"/>
                  <a:pt x="29" y="30"/>
                  <a:pt x="29" y="30"/>
                </a:cubicBezTo>
                <a:cubicBezTo>
                  <a:pt x="28" y="30"/>
                  <a:pt x="28" y="30"/>
                  <a:pt x="28" y="30"/>
                </a:cubicBezTo>
                <a:cubicBezTo>
                  <a:pt x="25" y="28"/>
                  <a:pt x="25" y="28"/>
                  <a:pt x="25" y="28"/>
                </a:cubicBezTo>
                <a:cubicBezTo>
                  <a:pt x="25" y="28"/>
                  <a:pt x="25" y="28"/>
                  <a:pt x="25" y="28"/>
                </a:cubicBezTo>
                <a:cubicBezTo>
                  <a:pt x="23" y="29"/>
                  <a:pt x="23" y="29"/>
                  <a:pt x="23" y="29"/>
                </a:cubicBezTo>
                <a:cubicBezTo>
                  <a:pt x="23" y="30"/>
                  <a:pt x="23" y="30"/>
                  <a:pt x="23" y="30"/>
                </a:cubicBezTo>
                <a:cubicBezTo>
                  <a:pt x="25" y="33"/>
                  <a:pt x="25" y="33"/>
                  <a:pt x="25" y="33"/>
                </a:cubicBezTo>
                <a:cubicBezTo>
                  <a:pt x="24" y="33"/>
                  <a:pt x="24" y="33"/>
                  <a:pt x="24" y="33"/>
                </a:cubicBezTo>
                <a:cubicBezTo>
                  <a:pt x="21" y="33"/>
                  <a:pt x="21" y="33"/>
                  <a:pt x="21" y="33"/>
                </a:cubicBezTo>
                <a:cubicBezTo>
                  <a:pt x="21" y="34"/>
                  <a:pt x="21" y="34"/>
                  <a:pt x="21" y="34"/>
                </a:cubicBezTo>
                <a:cubicBezTo>
                  <a:pt x="20" y="36"/>
                  <a:pt x="20" y="36"/>
                  <a:pt x="20" y="36"/>
                </a:cubicBezTo>
                <a:cubicBezTo>
                  <a:pt x="21" y="36"/>
                  <a:pt x="21" y="36"/>
                  <a:pt x="21" y="36"/>
                </a:cubicBezTo>
                <a:cubicBezTo>
                  <a:pt x="23" y="38"/>
                  <a:pt x="23" y="38"/>
                  <a:pt x="23" y="38"/>
                </a:cubicBezTo>
                <a:cubicBezTo>
                  <a:pt x="23" y="38"/>
                  <a:pt x="23" y="38"/>
                  <a:pt x="24" y="38"/>
                </a:cubicBezTo>
                <a:cubicBezTo>
                  <a:pt x="21" y="40"/>
                  <a:pt x="21" y="40"/>
                  <a:pt x="21" y="40"/>
                </a:cubicBezTo>
                <a:cubicBezTo>
                  <a:pt x="21" y="41"/>
                  <a:pt x="21" y="41"/>
                  <a:pt x="21" y="41"/>
                </a:cubicBezTo>
                <a:cubicBezTo>
                  <a:pt x="22" y="43"/>
                  <a:pt x="22" y="43"/>
                  <a:pt x="22" y="43"/>
                </a:cubicBezTo>
                <a:cubicBezTo>
                  <a:pt x="23" y="43"/>
                  <a:pt x="23" y="43"/>
                  <a:pt x="23" y="43"/>
                </a:cubicBezTo>
                <a:cubicBezTo>
                  <a:pt x="26" y="42"/>
                  <a:pt x="26" y="42"/>
                  <a:pt x="26" y="42"/>
                </a:cubicBezTo>
                <a:cubicBezTo>
                  <a:pt x="26" y="43"/>
                  <a:pt x="26" y="43"/>
                  <a:pt x="26" y="43"/>
                </a:cubicBezTo>
                <a:cubicBezTo>
                  <a:pt x="26" y="46"/>
                  <a:pt x="26" y="46"/>
                  <a:pt x="26" y="46"/>
                </a:cubicBezTo>
                <a:cubicBezTo>
                  <a:pt x="26" y="46"/>
                  <a:pt x="26" y="46"/>
                  <a:pt x="26" y="46"/>
                </a:cubicBezTo>
                <a:cubicBezTo>
                  <a:pt x="28" y="47"/>
                  <a:pt x="28" y="47"/>
                  <a:pt x="28" y="47"/>
                </a:cubicBezTo>
                <a:cubicBezTo>
                  <a:pt x="29" y="47"/>
                  <a:pt x="29" y="47"/>
                  <a:pt x="29" y="47"/>
                </a:cubicBezTo>
                <a:cubicBezTo>
                  <a:pt x="30" y="44"/>
                  <a:pt x="30" y="44"/>
                  <a:pt x="30" y="44"/>
                </a:cubicBezTo>
                <a:cubicBezTo>
                  <a:pt x="31" y="44"/>
                  <a:pt x="31" y="44"/>
                  <a:pt x="31" y="44"/>
                </a:cubicBezTo>
                <a:cubicBezTo>
                  <a:pt x="31" y="44"/>
                  <a:pt x="31" y="44"/>
                  <a:pt x="31" y="44"/>
                </a:cubicBezTo>
                <a:cubicBezTo>
                  <a:pt x="33" y="47"/>
                  <a:pt x="33" y="47"/>
                  <a:pt x="33" y="47"/>
                </a:cubicBezTo>
                <a:cubicBezTo>
                  <a:pt x="33" y="47"/>
                  <a:pt x="33" y="47"/>
                  <a:pt x="33" y="47"/>
                </a:cubicBezTo>
                <a:cubicBezTo>
                  <a:pt x="35" y="46"/>
                  <a:pt x="35" y="46"/>
                  <a:pt x="35" y="46"/>
                </a:cubicBezTo>
                <a:cubicBezTo>
                  <a:pt x="36" y="46"/>
                  <a:pt x="36" y="46"/>
                  <a:pt x="36" y="46"/>
                </a:cubicBezTo>
                <a:cubicBezTo>
                  <a:pt x="35" y="43"/>
                  <a:pt x="35" y="43"/>
                  <a:pt x="35" y="43"/>
                </a:cubicBezTo>
                <a:cubicBezTo>
                  <a:pt x="36" y="42"/>
                  <a:pt x="36" y="42"/>
                  <a:pt x="36" y="42"/>
                </a:cubicBezTo>
                <a:cubicBezTo>
                  <a:pt x="39" y="43"/>
                  <a:pt x="39" y="43"/>
                  <a:pt x="39" y="43"/>
                </a:cubicBezTo>
                <a:cubicBezTo>
                  <a:pt x="39" y="43"/>
                  <a:pt x="39" y="43"/>
                  <a:pt x="39" y="43"/>
                </a:cubicBezTo>
                <a:cubicBezTo>
                  <a:pt x="40" y="41"/>
                  <a:pt x="40" y="41"/>
                  <a:pt x="40" y="41"/>
                </a:cubicBezTo>
                <a:cubicBezTo>
                  <a:pt x="40" y="40"/>
                  <a:pt x="40" y="40"/>
                  <a:pt x="40" y="40"/>
                </a:cubicBezTo>
                <a:cubicBezTo>
                  <a:pt x="38" y="38"/>
                  <a:pt x="38" y="38"/>
                  <a:pt x="38" y="38"/>
                </a:cubicBezTo>
                <a:cubicBezTo>
                  <a:pt x="38" y="38"/>
                  <a:pt x="38" y="38"/>
                  <a:pt x="38" y="38"/>
                </a:cubicBezTo>
                <a:cubicBezTo>
                  <a:pt x="41" y="36"/>
                  <a:pt x="41" y="36"/>
                  <a:pt x="41" y="36"/>
                </a:cubicBezTo>
                <a:close/>
                <a:moveTo>
                  <a:pt x="35" y="37"/>
                </a:moveTo>
                <a:cubicBezTo>
                  <a:pt x="35" y="38"/>
                  <a:pt x="34" y="39"/>
                  <a:pt x="34" y="40"/>
                </a:cubicBezTo>
                <a:cubicBezTo>
                  <a:pt x="33" y="40"/>
                  <a:pt x="32" y="41"/>
                  <a:pt x="31" y="41"/>
                </a:cubicBezTo>
                <a:cubicBezTo>
                  <a:pt x="30" y="41"/>
                  <a:pt x="29" y="40"/>
                  <a:pt x="28" y="40"/>
                </a:cubicBezTo>
                <a:cubicBezTo>
                  <a:pt x="27" y="39"/>
                  <a:pt x="27" y="38"/>
                  <a:pt x="27" y="37"/>
                </a:cubicBezTo>
                <a:cubicBezTo>
                  <a:pt x="27" y="35"/>
                  <a:pt x="27" y="34"/>
                  <a:pt x="28" y="34"/>
                </a:cubicBezTo>
                <a:cubicBezTo>
                  <a:pt x="29" y="33"/>
                  <a:pt x="30" y="32"/>
                  <a:pt x="31" y="32"/>
                </a:cubicBezTo>
                <a:cubicBezTo>
                  <a:pt x="32" y="32"/>
                  <a:pt x="33" y="33"/>
                  <a:pt x="34" y="34"/>
                </a:cubicBezTo>
                <a:cubicBezTo>
                  <a:pt x="34" y="34"/>
                  <a:pt x="35" y="35"/>
                  <a:pt x="35" y="37"/>
                </a:cubicBezTo>
                <a:close/>
                <a:moveTo>
                  <a:pt x="29" y="37"/>
                </a:moveTo>
                <a:cubicBezTo>
                  <a:pt x="29" y="36"/>
                  <a:pt x="30" y="35"/>
                  <a:pt x="31" y="35"/>
                </a:cubicBezTo>
                <a:cubicBezTo>
                  <a:pt x="32" y="35"/>
                  <a:pt x="33" y="36"/>
                  <a:pt x="33" y="37"/>
                </a:cubicBezTo>
                <a:cubicBezTo>
                  <a:pt x="33" y="38"/>
                  <a:pt x="32" y="39"/>
                  <a:pt x="31" y="39"/>
                </a:cubicBezTo>
                <a:cubicBezTo>
                  <a:pt x="30" y="39"/>
                  <a:pt x="29" y="38"/>
                  <a:pt x="29" y="37"/>
                </a:cubicBezTo>
                <a:close/>
                <a:moveTo>
                  <a:pt x="48" y="30"/>
                </a:moveTo>
                <a:cubicBezTo>
                  <a:pt x="48" y="29"/>
                  <a:pt x="48" y="29"/>
                  <a:pt x="48" y="29"/>
                </a:cubicBezTo>
                <a:cubicBezTo>
                  <a:pt x="48" y="28"/>
                  <a:pt x="48" y="28"/>
                  <a:pt x="48" y="28"/>
                </a:cubicBezTo>
                <a:cubicBezTo>
                  <a:pt x="49" y="27"/>
                  <a:pt x="49" y="27"/>
                  <a:pt x="49" y="27"/>
                </a:cubicBezTo>
                <a:cubicBezTo>
                  <a:pt x="49" y="27"/>
                  <a:pt x="49" y="27"/>
                  <a:pt x="49" y="27"/>
                </a:cubicBezTo>
                <a:cubicBezTo>
                  <a:pt x="49" y="27"/>
                  <a:pt x="49" y="27"/>
                  <a:pt x="49" y="27"/>
                </a:cubicBezTo>
                <a:cubicBezTo>
                  <a:pt x="48" y="26"/>
                  <a:pt x="48" y="26"/>
                  <a:pt x="48" y="26"/>
                </a:cubicBezTo>
                <a:cubicBezTo>
                  <a:pt x="48" y="26"/>
                  <a:pt x="48" y="26"/>
                  <a:pt x="48" y="26"/>
                </a:cubicBezTo>
                <a:cubicBezTo>
                  <a:pt x="48" y="26"/>
                  <a:pt x="48" y="26"/>
                  <a:pt x="48" y="26"/>
                </a:cubicBezTo>
                <a:cubicBezTo>
                  <a:pt x="46" y="26"/>
                  <a:pt x="46" y="26"/>
                  <a:pt x="46" y="26"/>
                </a:cubicBezTo>
                <a:cubicBezTo>
                  <a:pt x="46" y="26"/>
                  <a:pt x="45" y="26"/>
                  <a:pt x="45" y="25"/>
                </a:cubicBezTo>
                <a:cubicBezTo>
                  <a:pt x="45" y="24"/>
                  <a:pt x="45" y="24"/>
                  <a:pt x="45" y="24"/>
                </a:cubicBezTo>
                <a:cubicBezTo>
                  <a:pt x="44" y="24"/>
                  <a:pt x="44" y="24"/>
                  <a:pt x="44" y="24"/>
                </a:cubicBezTo>
                <a:cubicBezTo>
                  <a:pt x="43" y="24"/>
                  <a:pt x="43" y="24"/>
                  <a:pt x="43" y="24"/>
                </a:cubicBezTo>
                <a:cubicBezTo>
                  <a:pt x="43" y="24"/>
                  <a:pt x="43" y="24"/>
                  <a:pt x="43" y="24"/>
                </a:cubicBezTo>
                <a:cubicBezTo>
                  <a:pt x="42" y="25"/>
                  <a:pt x="42" y="25"/>
                  <a:pt x="42" y="25"/>
                </a:cubicBezTo>
                <a:cubicBezTo>
                  <a:pt x="42" y="26"/>
                  <a:pt x="41" y="26"/>
                  <a:pt x="41" y="26"/>
                </a:cubicBezTo>
                <a:cubicBezTo>
                  <a:pt x="39" y="26"/>
                  <a:pt x="39" y="26"/>
                  <a:pt x="39" y="26"/>
                </a:cubicBezTo>
                <a:cubicBezTo>
                  <a:pt x="39" y="26"/>
                  <a:pt x="39" y="26"/>
                  <a:pt x="39" y="26"/>
                </a:cubicBezTo>
                <a:cubicBezTo>
                  <a:pt x="39" y="26"/>
                  <a:pt x="39" y="26"/>
                  <a:pt x="39" y="26"/>
                </a:cubicBezTo>
                <a:cubicBezTo>
                  <a:pt x="38" y="27"/>
                  <a:pt x="38" y="27"/>
                  <a:pt x="38" y="27"/>
                </a:cubicBezTo>
                <a:cubicBezTo>
                  <a:pt x="38" y="27"/>
                  <a:pt x="38" y="27"/>
                  <a:pt x="38" y="27"/>
                </a:cubicBezTo>
                <a:cubicBezTo>
                  <a:pt x="38" y="27"/>
                  <a:pt x="38" y="27"/>
                  <a:pt x="38" y="27"/>
                </a:cubicBezTo>
                <a:cubicBezTo>
                  <a:pt x="40" y="28"/>
                  <a:pt x="40" y="28"/>
                  <a:pt x="40" y="28"/>
                </a:cubicBezTo>
                <a:cubicBezTo>
                  <a:pt x="39" y="29"/>
                  <a:pt x="39" y="29"/>
                  <a:pt x="39" y="29"/>
                </a:cubicBezTo>
                <a:cubicBezTo>
                  <a:pt x="40" y="30"/>
                  <a:pt x="40" y="30"/>
                  <a:pt x="40" y="30"/>
                </a:cubicBezTo>
                <a:cubicBezTo>
                  <a:pt x="38" y="31"/>
                  <a:pt x="38" y="31"/>
                  <a:pt x="38" y="31"/>
                </a:cubicBezTo>
                <a:cubicBezTo>
                  <a:pt x="38" y="31"/>
                  <a:pt x="38" y="31"/>
                  <a:pt x="38" y="31"/>
                </a:cubicBezTo>
                <a:cubicBezTo>
                  <a:pt x="38" y="32"/>
                  <a:pt x="38" y="32"/>
                  <a:pt x="38" y="32"/>
                </a:cubicBezTo>
                <a:cubicBezTo>
                  <a:pt x="39" y="32"/>
                  <a:pt x="39" y="32"/>
                  <a:pt x="39" y="32"/>
                </a:cubicBezTo>
                <a:cubicBezTo>
                  <a:pt x="39" y="33"/>
                  <a:pt x="39" y="33"/>
                  <a:pt x="39" y="33"/>
                </a:cubicBezTo>
                <a:cubicBezTo>
                  <a:pt x="39" y="33"/>
                  <a:pt x="39" y="33"/>
                  <a:pt x="39" y="33"/>
                </a:cubicBezTo>
                <a:cubicBezTo>
                  <a:pt x="41" y="32"/>
                  <a:pt x="41" y="32"/>
                  <a:pt x="41" y="32"/>
                </a:cubicBezTo>
                <a:cubicBezTo>
                  <a:pt x="41" y="33"/>
                  <a:pt x="42" y="33"/>
                  <a:pt x="42" y="33"/>
                </a:cubicBezTo>
                <a:cubicBezTo>
                  <a:pt x="43" y="35"/>
                  <a:pt x="43" y="35"/>
                  <a:pt x="43" y="35"/>
                </a:cubicBezTo>
                <a:cubicBezTo>
                  <a:pt x="43" y="35"/>
                  <a:pt x="43" y="35"/>
                  <a:pt x="43" y="35"/>
                </a:cubicBezTo>
                <a:cubicBezTo>
                  <a:pt x="44" y="35"/>
                  <a:pt x="44" y="35"/>
                  <a:pt x="44" y="35"/>
                </a:cubicBezTo>
                <a:cubicBezTo>
                  <a:pt x="45" y="35"/>
                  <a:pt x="45" y="35"/>
                  <a:pt x="45" y="35"/>
                </a:cubicBezTo>
                <a:cubicBezTo>
                  <a:pt x="45" y="33"/>
                  <a:pt x="45" y="33"/>
                  <a:pt x="45" y="33"/>
                </a:cubicBezTo>
                <a:cubicBezTo>
                  <a:pt x="45" y="33"/>
                  <a:pt x="46" y="33"/>
                  <a:pt x="46" y="32"/>
                </a:cubicBezTo>
                <a:cubicBezTo>
                  <a:pt x="48" y="33"/>
                  <a:pt x="48" y="33"/>
                  <a:pt x="48" y="33"/>
                </a:cubicBezTo>
                <a:cubicBezTo>
                  <a:pt x="48" y="33"/>
                  <a:pt x="48" y="33"/>
                  <a:pt x="48" y="33"/>
                </a:cubicBezTo>
                <a:cubicBezTo>
                  <a:pt x="48" y="32"/>
                  <a:pt x="48" y="32"/>
                  <a:pt x="48" y="32"/>
                </a:cubicBezTo>
                <a:cubicBezTo>
                  <a:pt x="49" y="32"/>
                  <a:pt x="49" y="32"/>
                  <a:pt x="49" y="32"/>
                </a:cubicBezTo>
                <a:cubicBezTo>
                  <a:pt x="49" y="31"/>
                  <a:pt x="49" y="31"/>
                  <a:pt x="49" y="31"/>
                </a:cubicBezTo>
                <a:cubicBezTo>
                  <a:pt x="49" y="31"/>
                  <a:pt x="49" y="31"/>
                  <a:pt x="49" y="31"/>
                </a:cubicBezTo>
                <a:cubicBezTo>
                  <a:pt x="48" y="30"/>
                  <a:pt x="48" y="30"/>
                  <a:pt x="48" y="30"/>
                </a:cubicBezTo>
                <a:close/>
                <a:moveTo>
                  <a:pt x="45" y="29"/>
                </a:moveTo>
                <a:cubicBezTo>
                  <a:pt x="45" y="30"/>
                  <a:pt x="44" y="31"/>
                  <a:pt x="44" y="31"/>
                </a:cubicBezTo>
                <a:cubicBezTo>
                  <a:pt x="43" y="31"/>
                  <a:pt x="42" y="30"/>
                  <a:pt x="42" y="29"/>
                </a:cubicBezTo>
                <a:cubicBezTo>
                  <a:pt x="42" y="28"/>
                  <a:pt x="43" y="28"/>
                  <a:pt x="44" y="28"/>
                </a:cubicBezTo>
                <a:cubicBezTo>
                  <a:pt x="44" y="28"/>
                  <a:pt x="45" y="28"/>
                  <a:pt x="45" y="29"/>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1" name="Freeform 55"/>
          <p:cNvSpPr>
            <a:spLocks/>
          </p:cNvSpPr>
          <p:nvPr/>
        </p:nvSpPr>
        <p:spPr bwMode="auto">
          <a:xfrm>
            <a:off x="7285210" y="5259475"/>
            <a:ext cx="556987" cy="444653"/>
          </a:xfrm>
          <a:custGeom>
            <a:avLst/>
            <a:gdLst>
              <a:gd name="T0" fmla="*/ 69 w 85"/>
              <a:gd name="T1" fmla="*/ 0 h 68"/>
              <a:gd name="T2" fmla="*/ 69 w 85"/>
              <a:gd name="T3" fmla="*/ 30 h 68"/>
              <a:gd name="T4" fmla="*/ 1 w 85"/>
              <a:gd name="T5" fmla="*/ 30 h 68"/>
              <a:gd name="T6" fmla="*/ 0 w 85"/>
              <a:gd name="T7" fmla="*/ 34 h 68"/>
              <a:gd name="T8" fmla="*/ 8 w 85"/>
              <a:gd name="T9" fmla="*/ 58 h 68"/>
              <a:gd name="T10" fmla="*/ 69 w 85"/>
              <a:gd name="T11" fmla="*/ 58 h 68"/>
              <a:gd name="T12" fmla="*/ 69 w 85"/>
              <a:gd name="T13" fmla="*/ 68 h 68"/>
              <a:gd name="T14" fmla="*/ 85 w 85"/>
              <a:gd name="T15" fmla="*/ 34 h 68"/>
              <a:gd name="T16" fmla="*/ 69 w 85"/>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8">
                <a:moveTo>
                  <a:pt x="69" y="0"/>
                </a:moveTo>
                <a:cubicBezTo>
                  <a:pt x="69" y="30"/>
                  <a:pt x="69" y="30"/>
                  <a:pt x="69" y="30"/>
                </a:cubicBezTo>
                <a:cubicBezTo>
                  <a:pt x="1" y="30"/>
                  <a:pt x="1" y="30"/>
                  <a:pt x="1" y="30"/>
                </a:cubicBezTo>
                <a:cubicBezTo>
                  <a:pt x="0" y="31"/>
                  <a:pt x="0" y="33"/>
                  <a:pt x="0" y="34"/>
                </a:cubicBezTo>
                <a:cubicBezTo>
                  <a:pt x="0" y="43"/>
                  <a:pt x="3" y="51"/>
                  <a:pt x="8" y="58"/>
                </a:cubicBezTo>
                <a:cubicBezTo>
                  <a:pt x="69" y="58"/>
                  <a:pt x="69" y="58"/>
                  <a:pt x="69" y="58"/>
                </a:cubicBezTo>
                <a:cubicBezTo>
                  <a:pt x="69" y="68"/>
                  <a:pt x="69" y="68"/>
                  <a:pt x="69" y="68"/>
                </a:cubicBezTo>
                <a:cubicBezTo>
                  <a:pt x="79" y="60"/>
                  <a:pt x="85" y="48"/>
                  <a:pt x="85" y="34"/>
                </a:cubicBezTo>
                <a:cubicBezTo>
                  <a:pt x="85" y="20"/>
                  <a:pt x="79" y="8"/>
                  <a:pt x="69"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2" name="Freeform 56"/>
          <p:cNvSpPr>
            <a:spLocks/>
          </p:cNvSpPr>
          <p:nvPr/>
        </p:nvSpPr>
        <p:spPr bwMode="auto">
          <a:xfrm>
            <a:off x="7294572" y="5198628"/>
            <a:ext cx="444653" cy="257431"/>
          </a:xfrm>
          <a:custGeom>
            <a:avLst/>
            <a:gdLst>
              <a:gd name="T0" fmla="*/ 42 w 68"/>
              <a:gd name="T1" fmla="*/ 0 h 39"/>
              <a:gd name="T2" fmla="*/ 0 w 68"/>
              <a:gd name="T3" fmla="*/ 39 h 39"/>
              <a:gd name="T4" fmla="*/ 68 w 68"/>
              <a:gd name="T5" fmla="*/ 39 h 39"/>
              <a:gd name="T6" fmla="*/ 68 w 68"/>
              <a:gd name="T7" fmla="*/ 9 h 39"/>
              <a:gd name="T8" fmla="*/ 42 w 68"/>
              <a:gd name="T9" fmla="*/ 0 h 39"/>
            </a:gdLst>
            <a:ahLst/>
            <a:cxnLst>
              <a:cxn ang="0">
                <a:pos x="T0" y="T1"/>
              </a:cxn>
              <a:cxn ang="0">
                <a:pos x="T2" y="T3"/>
              </a:cxn>
              <a:cxn ang="0">
                <a:pos x="T4" y="T5"/>
              </a:cxn>
              <a:cxn ang="0">
                <a:pos x="T6" y="T7"/>
              </a:cxn>
              <a:cxn ang="0">
                <a:pos x="T8" y="T9"/>
              </a:cxn>
            </a:cxnLst>
            <a:rect l="0" t="0" r="r" b="b"/>
            <a:pathLst>
              <a:path w="68" h="39">
                <a:moveTo>
                  <a:pt x="42" y="0"/>
                </a:moveTo>
                <a:cubicBezTo>
                  <a:pt x="20" y="0"/>
                  <a:pt x="2" y="17"/>
                  <a:pt x="0" y="39"/>
                </a:cubicBezTo>
                <a:cubicBezTo>
                  <a:pt x="68" y="39"/>
                  <a:pt x="68" y="39"/>
                  <a:pt x="68" y="39"/>
                </a:cubicBezTo>
                <a:cubicBezTo>
                  <a:pt x="68" y="9"/>
                  <a:pt x="68" y="9"/>
                  <a:pt x="68" y="9"/>
                </a:cubicBezTo>
                <a:cubicBezTo>
                  <a:pt x="61" y="4"/>
                  <a:pt x="52" y="0"/>
                  <a:pt x="42"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3" name="Freeform 57"/>
          <p:cNvSpPr>
            <a:spLocks/>
          </p:cNvSpPr>
          <p:nvPr/>
        </p:nvSpPr>
        <p:spPr bwMode="auto">
          <a:xfrm>
            <a:off x="7341377" y="5638600"/>
            <a:ext cx="397848" cy="117014"/>
          </a:xfrm>
          <a:custGeom>
            <a:avLst/>
            <a:gdLst>
              <a:gd name="T0" fmla="*/ 61 w 61"/>
              <a:gd name="T1" fmla="*/ 0 h 18"/>
              <a:gd name="T2" fmla="*/ 0 w 61"/>
              <a:gd name="T3" fmla="*/ 0 h 18"/>
              <a:gd name="T4" fmla="*/ 35 w 61"/>
              <a:gd name="T5" fmla="*/ 18 h 18"/>
              <a:gd name="T6" fmla="*/ 61 w 61"/>
              <a:gd name="T7" fmla="*/ 10 h 18"/>
              <a:gd name="T8" fmla="*/ 61 w 61"/>
              <a:gd name="T9" fmla="*/ 0 h 18"/>
            </a:gdLst>
            <a:ahLst/>
            <a:cxnLst>
              <a:cxn ang="0">
                <a:pos x="T0" y="T1"/>
              </a:cxn>
              <a:cxn ang="0">
                <a:pos x="T2" y="T3"/>
              </a:cxn>
              <a:cxn ang="0">
                <a:pos x="T4" y="T5"/>
              </a:cxn>
              <a:cxn ang="0">
                <a:pos x="T6" y="T7"/>
              </a:cxn>
              <a:cxn ang="0">
                <a:pos x="T8" y="T9"/>
              </a:cxn>
            </a:cxnLst>
            <a:rect l="0" t="0" r="r" b="b"/>
            <a:pathLst>
              <a:path w="61" h="18">
                <a:moveTo>
                  <a:pt x="61" y="0"/>
                </a:moveTo>
                <a:cubicBezTo>
                  <a:pt x="0" y="0"/>
                  <a:pt x="0" y="0"/>
                  <a:pt x="0" y="0"/>
                </a:cubicBezTo>
                <a:cubicBezTo>
                  <a:pt x="8" y="11"/>
                  <a:pt x="20" y="18"/>
                  <a:pt x="35" y="18"/>
                </a:cubicBezTo>
                <a:cubicBezTo>
                  <a:pt x="45" y="18"/>
                  <a:pt x="54" y="15"/>
                  <a:pt x="61" y="10"/>
                </a:cubicBezTo>
                <a:cubicBezTo>
                  <a:pt x="61" y="0"/>
                  <a:pt x="61" y="0"/>
                  <a:pt x="61"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4" name="Oval 58"/>
          <p:cNvSpPr>
            <a:spLocks noChangeArrowheads="1"/>
          </p:cNvSpPr>
          <p:nvPr/>
        </p:nvSpPr>
        <p:spPr bwMode="auto">
          <a:xfrm>
            <a:off x="7233725" y="5147142"/>
            <a:ext cx="556987" cy="556987"/>
          </a:xfrm>
          <a:prstGeom prst="ellipse">
            <a:avLst/>
          </a:prstGeom>
          <a:solidFill>
            <a:srgbClr val="7EB3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5" name="Freeform 59"/>
          <p:cNvSpPr>
            <a:spLocks noEditPoints="1"/>
          </p:cNvSpPr>
          <p:nvPr/>
        </p:nvSpPr>
        <p:spPr bwMode="auto">
          <a:xfrm>
            <a:off x="7378822" y="5310961"/>
            <a:ext cx="276153" cy="234028"/>
          </a:xfrm>
          <a:custGeom>
            <a:avLst/>
            <a:gdLst>
              <a:gd name="T0" fmla="*/ 40 w 42"/>
              <a:gd name="T1" fmla="*/ 34 h 36"/>
              <a:gd name="T2" fmla="*/ 0 w 42"/>
              <a:gd name="T3" fmla="*/ 6 h 36"/>
              <a:gd name="T4" fmla="*/ 0 w 42"/>
              <a:gd name="T5" fmla="*/ 36 h 36"/>
              <a:gd name="T6" fmla="*/ 42 w 42"/>
              <a:gd name="T7" fmla="*/ 0 h 36"/>
              <a:gd name="T8" fmla="*/ 0 w 42"/>
              <a:gd name="T9" fmla="*/ 0 h 36"/>
              <a:gd name="T10" fmla="*/ 24 w 42"/>
              <a:gd name="T11" fmla="*/ 20 h 36"/>
              <a:gd name="T12" fmla="*/ 23 w 42"/>
              <a:gd name="T13" fmla="*/ 18 h 36"/>
              <a:gd name="T14" fmla="*/ 22 w 42"/>
              <a:gd name="T15" fmla="*/ 17 h 36"/>
              <a:gd name="T16" fmla="*/ 19 w 42"/>
              <a:gd name="T17" fmla="*/ 16 h 36"/>
              <a:gd name="T18" fmla="*/ 18 w 42"/>
              <a:gd name="T19" fmla="*/ 16 h 36"/>
              <a:gd name="T20" fmla="*/ 15 w 42"/>
              <a:gd name="T21" fmla="*/ 17 h 36"/>
              <a:gd name="T22" fmla="*/ 14 w 42"/>
              <a:gd name="T23" fmla="*/ 18 h 36"/>
              <a:gd name="T24" fmla="*/ 13 w 42"/>
              <a:gd name="T25" fmla="*/ 20 h 36"/>
              <a:gd name="T26" fmla="*/ 12 w 42"/>
              <a:gd name="T27" fmla="*/ 22 h 36"/>
              <a:gd name="T28" fmla="*/ 13 w 42"/>
              <a:gd name="T29" fmla="*/ 24 h 36"/>
              <a:gd name="T30" fmla="*/ 14 w 42"/>
              <a:gd name="T31" fmla="*/ 26 h 36"/>
              <a:gd name="T32" fmla="*/ 16 w 42"/>
              <a:gd name="T33" fmla="*/ 28 h 36"/>
              <a:gd name="T34" fmla="*/ 17 w 42"/>
              <a:gd name="T35" fmla="*/ 28 h 36"/>
              <a:gd name="T36" fmla="*/ 19 w 42"/>
              <a:gd name="T37" fmla="*/ 27 h 36"/>
              <a:gd name="T38" fmla="*/ 21 w 42"/>
              <a:gd name="T39" fmla="*/ 28 h 36"/>
              <a:gd name="T40" fmla="*/ 22 w 42"/>
              <a:gd name="T41" fmla="*/ 26 h 36"/>
              <a:gd name="T42" fmla="*/ 24 w 42"/>
              <a:gd name="T43" fmla="*/ 25 h 36"/>
              <a:gd name="T44" fmla="*/ 23 w 42"/>
              <a:gd name="T45" fmla="*/ 23 h 36"/>
              <a:gd name="T46" fmla="*/ 20 w 42"/>
              <a:gd name="T47" fmla="*/ 24 h 36"/>
              <a:gd name="T48" fmla="*/ 16 w 42"/>
              <a:gd name="T49" fmla="*/ 22 h 36"/>
              <a:gd name="T50" fmla="*/ 20 w 42"/>
              <a:gd name="T51" fmla="*/ 20 h 36"/>
              <a:gd name="T52" fmla="*/ 19 w 42"/>
              <a:gd name="T53" fmla="*/ 21 h 36"/>
              <a:gd name="T54" fmla="*/ 17 w 42"/>
              <a:gd name="T55" fmla="*/ 22 h 36"/>
              <a:gd name="T56" fmla="*/ 29 w 42"/>
              <a:gd name="T57" fmla="*/ 17 h 36"/>
              <a:gd name="T58" fmla="*/ 30 w 42"/>
              <a:gd name="T59" fmla="*/ 16 h 36"/>
              <a:gd name="T60" fmla="*/ 29 w 42"/>
              <a:gd name="T61" fmla="*/ 16 h 36"/>
              <a:gd name="T62" fmla="*/ 27 w 42"/>
              <a:gd name="T63" fmla="*/ 14 h 36"/>
              <a:gd name="T64" fmla="*/ 26 w 42"/>
              <a:gd name="T65" fmla="*/ 14 h 36"/>
              <a:gd name="T66" fmla="*/ 24 w 42"/>
              <a:gd name="T67" fmla="*/ 16 h 36"/>
              <a:gd name="T68" fmla="*/ 23 w 42"/>
              <a:gd name="T69" fmla="*/ 16 h 36"/>
              <a:gd name="T70" fmla="*/ 24 w 42"/>
              <a:gd name="T71" fmla="*/ 17 h 36"/>
              <a:gd name="T72" fmla="*/ 23 w 42"/>
              <a:gd name="T73" fmla="*/ 19 h 36"/>
              <a:gd name="T74" fmla="*/ 24 w 42"/>
              <a:gd name="T75" fmla="*/ 20 h 36"/>
              <a:gd name="T76" fmla="*/ 25 w 42"/>
              <a:gd name="T77" fmla="*/ 20 h 36"/>
              <a:gd name="T78" fmla="*/ 26 w 42"/>
              <a:gd name="T79" fmla="*/ 21 h 36"/>
              <a:gd name="T80" fmla="*/ 27 w 42"/>
              <a:gd name="T81" fmla="*/ 20 h 36"/>
              <a:gd name="T82" fmla="*/ 29 w 42"/>
              <a:gd name="T83" fmla="*/ 20 h 36"/>
              <a:gd name="T84" fmla="*/ 30 w 42"/>
              <a:gd name="T85" fmla="*/ 19 h 36"/>
              <a:gd name="T86" fmla="*/ 27 w 42"/>
              <a:gd name="T87" fmla="*/ 18 h 36"/>
              <a:gd name="T88" fmla="*/ 26 w 42"/>
              <a:gd name="T8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6">
                <a:moveTo>
                  <a:pt x="2" y="8"/>
                </a:moveTo>
                <a:cubicBezTo>
                  <a:pt x="2" y="34"/>
                  <a:pt x="2" y="34"/>
                  <a:pt x="2" y="34"/>
                </a:cubicBezTo>
                <a:cubicBezTo>
                  <a:pt x="40" y="34"/>
                  <a:pt x="40" y="34"/>
                  <a:pt x="40" y="34"/>
                </a:cubicBezTo>
                <a:cubicBezTo>
                  <a:pt x="40" y="8"/>
                  <a:pt x="40" y="8"/>
                  <a:pt x="40" y="8"/>
                </a:cubicBezTo>
                <a:cubicBezTo>
                  <a:pt x="2" y="8"/>
                  <a:pt x="2" y="8"/>
                  <a:pt x="2" y="8"/>
                </a:cubicBezTo>
                <a:close/>
                <a:moveTo>
                  <a:pt x="0" y="6"/>
                </a:moveTo>
                <a:cubicBezTo>
                  <a:pt x="42" y="6"/>
                  <a:pt x="42" y="6"/>
                  <a:pt x="42" y="6"/>
                </a:cubicBezTo>
                <a:cubicBezTo>
                  <a:pt x="42" y="36"/>
                  <a:pt x="42" y="36"/>
                  <a:pt x="42" y="36"/>
                </a:cubicBezTo>
                <a:cubicBezTo>
                  <a:pt x="0" y="36"/>
                  <a:pt x="0" y="36"/>
                  <a:pt x="0" y="36"/>
                </a:cubicBezTo>
                <a:cubicBezTo>
                  <a:pt x="0" y="6"/>
                  <a:pt x="0" y="6"/>
                  <a:pt x="0" y="6"/>
                </a:cubicBezTo>
                <a:close/>
                <a:moveTo>
                  <a:pt x="0" y="0"/>
                </a:moveTo>
                <a:cubicBezTo>
                  <a:pt x="42" y="0"/>
                  <a:pt x="42" y="0"/>
                  <a:pt x="42" y="0"/>
                </a:cubicBezTo>
                <a:cubicBezTo>
                  <a:pt x="42" y="4"/>
                  <a:pt x="42" y="4"/>
                  <a:pt x="42" y="4"/>
                </a:cubicBezTo>
                <a:cubicBezTo>
                  <a:pt x="0" y="4"/>
                  <a:pt x="0" y="4"/>
                  <a:pt x="0" y="4"/>
                </a:cubicBezTo>
                <a:cubicBezTo>
                  <a:pt x="0" y="0"/>
                  <a:pt x="0" y="0"/>
                  <a:pt x="0" y="0"/>
                </a:cubicBezTo>
                <a:close/>
                <a:moveTo>
                  <a:pt x="25" y="22"/>
                </a:moveTo>
                <a:cubicBezTo>
                  <a:pt x="25" y="21"/>
                  <a:pt x="25" y="21"/>
                  <a:pt x="25" y="21"/>
                </a:cubicBezTo>
                <a:cubicBezTo>
                  <a:pt x="24" y="20"/>
                  <a:pt x="24" y="20"/>
                  <a:pt x="24" y="20"/>
                </a:cubicBezTo>
                <a:cubicBezTo>
                  <a:pt x="23" y="20"/>
                  <a:pt x="23" y="20"/>
                  <a:pt x="23" y="20"/>
                </a:cubicBezTo>
                <a:cubicBezTo>
                  <a:pt x="22" y="20"/>
                  <a:pt x="22" y="20"/>
                  <a:pt x="22" y="20"/>
                </a:cubicBezTo>
                <a:cubicBezTo>
                  <a:pt x="23" y="18"/>
                  <a:pt x="23" y="18"/>
                  <a:pt x="23" y="18"/>
                </a:cubicBezTo>
                <a:cubicBezTo>
                  <a:pt x="23" y="18"/>
                  <a:pt x="23" y="18"/>
                  <a:pt x="23" y="18"/>
                </a:cubicBezTo>
                <a:cubicBezTo>
                  <a:pt x="22" y="17"/>
                  <a:pt x="22" y="17"/>
                  <a:pt x="22" y="17"/>
                </a:cubicBezTo>
                <a:cubicBezTo>
                  <a:pt x="22" y="17"/>
                  <a:pt x="22" y="17"/>
                  <a:pt x="22" y="17"/>
                </a:cubicBezTo>
                <a:cubicBezTo>
                  <a:pt x="20" y="18"/>
                  <a:pt x="20" y="18"/>
                  <a:pt x="20" y="18"/>
                </a:cubicBezTo>
                <a:cubicBezTo>
                  <a:pt x="20" y="18"/>
                  <a:pt x="20" y="18"/>
                  <a:pt x="20" y="18"/>
                </a:cubicBezTo>
                <a:cubicBezTo>
                  <a:pt x="19" y="16"/>
                  <a:pt x="19" y="16"/>
                  <a:pt x="19" y="16"/>
                </a:cubicBezTo>
                <a:cubicBezTo>
                  <a:pt x="19" y="16"/>
                  <a:pt x="19" y="16"/>
                  <a:pt x="19" y="16"/>
                </a:cubicBezTo>
                <a:cubicBezTo>
                  <a:pt x="18" y="16"/>
                  <a:pt x="18" y="16"/>
                  <a:pt x="18" y="16"/>
                </a:cubicBezTo>
                <a:cubicBezTo>
                  <a:pt x="18" y="16"/>
                  <a:pt x="18" y="16"/>
                  <a:pt x="18" y="16"/>
                </a:cubicBezTo>
                <a:cubicBezTo>
                  <a:pt x="17" y="18"/>
                  <a:pt x="17" y="18"/>
                  <a:pt x="17" y="18"/>
                </a:cubicBezTo>
                <a:cubicBezTo>
                  <a:pt x="17" y="18"/>
                  <a:pt x="17" y="18"/>
                  <a:pt x="17" y="18"/>
                </a:cubicBezTo>
                <a:cubicBezTo>
                  <a:pt x="15" y="17"/>
                  <a:pt x="15" y="17"/>
                  <a:pt x="15" y="17"/>
                </a:cubicBezTo>
                <a:cubicBezTo>
                  <a:pt x="15" y="17"/>
                  <a:pt x="15" y="17"/>
                  <a:pt x="15" y="17"/>
                </a:cubicBezTo>
                <a:cubicBezTo>
                  <a:pt x="14" y="18"/>
                  <a:pt x="14" y="18"/>
                  <a:pt x="14" y="18"/>
                </a:cubicBezTo>
                <a:cubicBezTo>
                  <a:pt x="14" y="18"/>
                  <a:pt x="14" y="18"/>
                  <a:pt x="14" y="18"/>
                </a:cubicBezTo>
                <a:cubicBezTo>
                  <a:pt x="15" y="20"/>
                  <a:pt x="15" y="20"/>
                  <a:pt x="15" y="20"/>
                </a:cubicBezTo>
                <a:cubicBezTo>
                  <a:pt x="15" y="20"/>
                  <a:pt x="15" y="20"/>
                  <a:pt x="15" y="20"/>
                </a:cubicBezTo>
                <a:cubicBezTo>
                  <a:pt x="13" y="20"/>
                  <a:pt x="13" y="20"/>
                  <a:pt x="13" y="20"/>
                </a:cubicBezTo>
                <a:cubicBezTo>
                  <a:pt x="12" y="21"/>
                  <a:pt x="12" y="21"/>
                  <a:pt x="12" y="21"/>
                </a:cubicBezTo>
                <a:cubicBezTo>
                  <a:pt x="12" y="22"/>
                  <a:pt x="12" y="22"/>
                  <a:pt x="12" y="22"/>
                </a:cubicBezTo>
                <a:cubicBezTo>
                  <a:pt x="12" y="22"/>
                  <a:pt x="12" y="22"/>
                  <a:pt x="12" y="22"/>
                </a:cubicBezTo>
                <a:cubicBezTo>
                  <a:pt x="14" y="23"/>
                  <a:pt x="14" y="23"/>
                  <a:pt x="14" y="23"/>
                </a:cubicBezTo>
                <a:cubicBezTo>
                  <a:pt x="14" y="23"/>
                  <a:pt x="14" y="23"/>
                  <a:pt x="14" y="23"/>
                </a:cubicBezTo>
                <a:cubicBezTo>
                  <a:pt x="13" y="24"/>
                  <a:pt x="13" y="24"/>
                  <a:pt x="13" y="24"/>
                </a:cubicBezTo>
                <a:cubicBezTo>
                  <a:pt x="13" y="25"/>
                  <a:pt x="13" y="25"/>
                  <a:pt x="13" y="25"/>
                </a:cubicBezTo>
                <a:cubicBezTo>
                  <a:pt x="13" y="26"/>
                  <a:pt x="13" y="26"/>
                  <a:pt x="13" y="26"/>
                </a:cubicBezTo>
                <a:cubicBezTo>
                  <a:pt x="14" y="26"/>
                  <a:pt x="14" y="26"/>
                  <a:pt x="14" y="26"/>
                </a:cubicBezTo>
                <a:cubicBezTo>
                  <a:pt x="15" y="26"/>
                  <a:pt x="15" y="26"/>
                  <a:pt x="15" y="26"/>
                </a:cubicBezTo>
                <a:cubicBezTo>
                  <a:pt x="16" y="26"/>
                  <a:pt x="16" y="26"/>
                  <a:pt x="16" y="26"/>
                </a:cubicBezTo>
                <a:cubicBezTo>
                  <a:pt x="16" y="28"/>
                  <a:pt x="16" y="28"/>
                  <a:pt x="16" y="28"/>
                </a:cubicBezTo>
                <a:cubicBezTo>
                  <a:pt x="16" y="28"/>
                  <a:pt x="16" y="28"/>
                  <a:pt x="16" y="28"/>
                </a:cubicBezTo>
                <a:cubicBezTo>
                  <a:pt x="17" y="28"/>
                  <a:pt x="17" y="28"/>
                  <a:pt x="17" y="28"/>
                </a:cubicBezTo>
                <a:cubicBezTo>
                  <a:pt x="17" y="28"/>
                  <a:pt x="17" y="28"/>
                  <a:pt x="17" y="28"/>
                </a:cubicBezTo>
                <a:cubicBezTo>
                  <a:pt x="18" y="27"/>
                  <a:pt x="18" y="27"/>
                  <a:pt x="18" y="27"/>
                </a:cubicBezTo>
                <a:cubicBezTo>
                  <a:pt x="19" y="27"/>
                  <a:pt x="19" y="27"/>
                  <a:pt x="19" y="27"/>
                </a:cubicBezTo>
                <a:cubicBezTo>
                  <a:pt x="19" y="27"/>
                  <a:pt x="19" y="27"/>
                  <a:pt x="19" y="27"/>
                </a:cubicBezTo>
                <a:cubicBezTo>
                  <a:pt x="20" y="28"/>
                  <a:pt x="20" y="28"/>
                  <a:pt x="20" y="28"/>
                </a:cubicBezTo>
                <a:cubicBezTo>
                  <a:pt x="20" y="28"/>
                  <a:pt x="20" y="28"/>
                  <a:pt x="20" y="28"/>
                </a:cubicBezTo>
                <a:cubicBezTo>
                  <a:pt x="21" y="28"/>
                  <a:pt x="21" y="28"/>
                  <a:pt x="21" y="28"/>
                </a:cubicBezTo>
                <a:cubicBezTo>
                  <a:pt x="22" y="28"/>
                  <a:pt x="22" y="28"/>
                  <a:pt x="22" y="28"/>
                </a:cubicBezTo>
                <a:cubicBezTo>
                  <a:pt x="21" y="26"/>
                  <a:pt x="21" y="26"/>
                  <a:pt x="21" y="26"/>
                </a:cubicBezTo>
                <a:cubicBezTo>
                  <a:pt x="22" y="26"/>
                  <a:pt x="22" y="26"/>
                  <a:pt x="22" y="26"/>
                </a:cubicBezTo>
                <a:cubicBezTo>
                  <a:pt x="23" y="26"/>
                  <a:pt x="23" y="26"/>
                  <a:pt x="23" y="26"/>
                </a:cubicBezTo>
                <a:cubicBezTo>
                  <a:pt x="24" y="26"/>
                  <a:pt x="24" y="26"/>
                  <a:pt x="24" y="26"/>
                </a:cubicBezTo>
                <a:cubicBezTo>
                  <a:pt x="24" y="25"/>
                  <a:pt x="24" y="25"/>
                  <a:pt x="24" y="25"/>
                </a:cubicBezTo>
                <a:cubicBezTo>
                  <a:pt x="24" y="24"/>
                  <a:pt x="24" y="24"/>
                  <a:pt x="24" y="24"/>
                </a:cubicBezTo>
                <a:cubicBezTo>
                  <a:pt x="23" y="23"/>
                  <a:pt x="23" y="23"/>
                  <a:pt x="23" y="23"/>
                </a:cubicBezTo>
                <a:cubicBezTo>
                  <a:pt x="23" y="23"/>
                  <a:pt x="23" y="23"/>
                  <a:pt x="23" y="23"/>
                </a:cubicBezTo>
                <a:cubicBezTo>
                  <a:pt x="25" y="22"/>
                  <a:pt x="25" y="22"/>
                  <a:pt x="25" y="22"/>
                </a:cubicBezTo>
                <a:close/>
                <a:moveTo>
                  <a:pt x="21" y="22"/>
                </a:moveTo>
                <a:cubicBezTo>
                  <a:pt x="21" y="23"/>
                  <a:pt x="21" y="24"/>
                  <a:pt x="20" y="24"/>
                </a:cubicBezTo>
                <a:cubicBezTo>
                  <a:pt x="20" y="24"/>
                  <a:pt x="19" y="25"/>
                  <a:pt x="19" y="25"/>
                </a:cubicBezTo>
                <a:cubicBezTo>
                  <a:pt x="18" y="25"/>
                  <a:pt x="17" y="24"/>
                  <a:pt x="17" y="24"/>
                </a:cubicBezTo>
                <a:cubicBezTo>
                  <a:pt x="16" y="24"/>
                  <a:pt x="16" y="23"/>
                  <a:pt x="16" y="22"/>
                </a:cubicBezTo>
                <a:cubicBezTo>
                  <a:pt x="16" y="22"/>
                  <a:pt x="16" y="21"/>
                  <a:pt x="17" y="20"/>
                </a:cubicBezTo>
                <a:cubicBezTo>
                  <a:pt x="17" y="20"/>
                  <a:pt x="18" y="20"/>
                  <a:pt x="19" y="20"/>
                </a:cubicBezTo>
                <a:cubicBezTo>
                  <a:pt x="19" y="20"/>
                  <a:pt x="20" y="20"/>
                  <a:pt x="20" y="20"/>
                </a:cubicBezTo>
                <a:cubicBezTo>
                  <a:pt x="21" y="21"/>
                  <a:pt x="21" y="22"/>
                  <a:pt x="21" y="22"/>
                </a:cubicBezTo>
                <a:close/>
                <a:moveTo>
                  <a:pt x="17" y="22"/>
                </a:moveTo>
                <a:cubicBezTo>
                  <a:pt x="17" y="22"/>
                  <a:pt x="18" y="21"/>
                  <a:pt x="19" y="21"/>
                </a:cubicBezTo>
                <a:cubicBezTo>
                  <a:pt x="19" y="21"/>
                  <a:pt x="20" y="22"/>
                  <a:pt x="20" y="22"/>
                </a:cubicBezTo>
                <a:cubicBezTo>
                  <a:pt x="20" y="23"/>
                  <a:pt x="19" y="23"/>
                  <a:pt x="19" y="23"/>
                </a:cubicBezTo>
                <a:cubicBezTo>
                  <a:pt x="18" y="23"/>
                  <a:pt x="17" y="23"/>
                  <a:pt x="17" y="22"/>
                </a:cubicBezTo>
                <a:close/>
                <a:moveTo>
                  <a:pt x="29" y="18"/>
                </a:moveTo>
                <a:cubicBezTo>
                  <a:pt x="29" y="18"/>
                  <a:pt x="29" y="18"/>
                  <a:pt x="29" y="18"/>
                </a:cubicBezTo>
                <a:cubicBezTo>
                  <a:pt x="29" y="17"/>
                  <a:pt x="29" y="17"/>
                  <a:pt x="29" y="17"/>
                </a:cubicBezTo>
                <a:cubicBezTo>
                  <a:pt x="29" y="17"/>
                  <a:pt x="29" y="17"/>
                  <a:pt x="29" y="17"/>
                </a:cubicBezTo>
                <a:cubicBezTo>
                  <a:pt x="30" y="16"/>
                  <a:pt x="30" y="16"/>
                  <a:pt x="30" y="16"/>
                </a:cubicBezTo>
                <a:cubicBezTo>
                  <a:pt x="30" y="16"/>
                  <a:pt x="30" y="16"/>
                  <a:pt x="30" y="16"/>
                </a:cubicBezTo>
                <a:cubicBezTo>
                  <a:pt x="29" y="16"/>
                  <a:pt x="29" y="16"/>
                  <a:pt x="29" y="16"/>
                </a:cubicBezTo>
                <a:cubicBezTo>
                  <a:pt x="29" y="16"/>
                  <a:pt x="29" y="16"/>
                  <a:pt x="29" y="16"/>
                </a:cubicBezTo>
                <a:cubicBezTo>
                  <a:pt x="29" y="16"/>
                  <a:pt x="29" y="16"/>
                  <a:pt x="29" y="16"/>
                </a:cubicBezTo>
                <a:cubicBezTo>
                  <a:pt x="28" y="16"/>
                  <a:pt x="28" y="16"/>
                  <a:pt x="28" y="16"/>
                </a:cubicBezTo>
                <a:cubicBezTo>
                  <a:pt x="27" y="15"/>
                  <a:pt x="27" y="15"/>
                  <a:pt x="27" y="15"/>
                </a:cubicBezTo>
                <a:cubicBezTo>
                  <a:pt x="27" y="14"/>
                  <a:pt x="27" y="14"/>
                  <a:pt x="27" y="14"/>
                </a:cubicBezTo>
                <a:cubicBezTo>
                  <a:pt x="27" y="14"/>
                  <a:pt x="27" y="14"/>
                  <a:pt x="27" y="14"/>
                </a:cubicBezTo>
                <a:cubicBezTo>
                  <a:pt x="26" y="14"/>
                  <a:pt x="26" y="14"/>
                  <a:pt x="26" y="14"/>
                </a:cubicBezTo>
                <a:cubicBezTo>
                  <a:pt x="26" y="14"/>
                  <a:pt x="26" y="14"/>
                  <a:pt x="26" y="14"/>
                </a:cubicBezTo>
                <a:cubicBezTo>
                  <a:pt x="26" y="15"/>
                  <a:pt x="26" y="15"/>
                  <a:pt x="26" y="15"/>
                </a:cubicBezTo>
                <a:cubicBezTo>
                  <a:pt x="25" y="16"/>
                  <a:pt x="25" y="16"/>
                  <a:pt x="25" y="16"/>
                </a:cubicBezTo>
                <a:cubicBezTo>
                  <a:pt x="24" y="16"/>
                  <a:pt x="24" y="16"/>
                  <a:pt x="24" y="16"/>
                </a:cubicBezTo>
                <a:cubicBezTo>
                  <a:pt x="24" y="16"/>
                  <a:pt x="24" y="16"/>
                  <a:pt x="24" y="16"/>
                </a:cubicBezTo>
                <a:cubicBezTo>
                  <a:pt x="24" y="16"/>
                  <a:pt x="24" y="16"/>
                  <a:pt x="24" y="16"/>
                </a:cubicBezTo>
                <a:cubicBezTo>
                  <a:pt x="23" y="16"/>
                  <a:pt x="23" y="16"/>
                  <a:pt x="23" y="16"/>
                </a:cubicBezTo>
                <a:cubicBezTo>
                  <a:pt x="23" y="16"/>
                  <a:pt x="23" y="16"/>
                  <a:pt x="23" y="16"/>
                </a:cubicBezTo>
                <a:cubicBezTo>
                  <a:pt x="23" y="17"/>
                  <a:pt x="23" y="17"/>
                  <a:pt x="23" y="17"/>
                </a:cubicBezTo>
                <a:cubicBezTo>
                  <a:pt x="24" y="17"/>
                  <a:pt x="24" y="17"/>
                  <a:pt x="24" y="17"/>
                </a:cubicBezTo>
                <a:cubicBezTo>
                  <a:pt x="24" y="18"/>
                  <a:pt x="24" y="18"/>
                  <a:pt x="24" y="18"/>
                </a:cubicBezTo>
                <a:cubicBezTo>
                  <a:pt x="24" y="18"/>
                  <a:pt x="24" y="18"/>
                  <a:pt x="24" y="18"/>
                </a:cubicBezTo>
                <a:cubicBezTo>
                  <a:pt x="23" y="19"/>
                  <a:pt x="23" y="19"/>
                  <a:pt x="23" y="19"/>
                </a:cubicBezTo>
                <a:cubicBezTo>
                  <a:pt x="23" y="19"/>
                  <a:pt x="23" y="19"/>
                  <a:pt x="23" y="19"/>
                </a:cubicBezTo>
                <a:cubicBezTo>
                  <a:pt x="23" y="19"/>
                  <a:pt x="23" y="19"/>
                  <a:pt x="23" y="19"/>
                </a:cubicBezTo>
                <a:cubicBezTo>
                  <a:pt x="24" y="20"/>
                  <a:pt x="24" y="20"/>
                  <a:pt x="24" y="20"/>
                </a:cubicBezTo>
                <a:cubicBezTo>
                  <a:pt x="24" y="20"/>
                  <a:pt x="24" y="20"/>
                  <a:pt x="24" y="20"/>
                </a:cubicBezTo>
                <a:cubicBezTo>
                  <a:pt x="24" y="20"/>
                  <a:pt x="24" y="20"/>
                  <a:pt x="24" y="20"/>
                </a:cubicBezTo>
                <a:cubicBezTo>
                  <a:pt x="25" y="20"/>
                  <a:pt x="25" y="20"/>
                  <a:pt x="25" y="20"/>
                </a:cubicBezTo>
                <a:cubicBezTo>
                  <a:pt x="26" y="20"/>
                  <a:pt x="26" y="20"/>
                  <a:pt x="26" y="20"/>
                </a:cubicBezTo>
                <a:cubicBezTo>
                  <a:pt x="26" y="21"/>
                  <a:pt x="26" y="21"/>
                  <a:pt x="26" y="21"/>
                </a:cubicBezTo>
                <a:cubicBezTo>
                  <a:pt x="26" y="21"/>
                  <a:pt x="26" y="21"/>
                  <a:pt x="26" y="21"/>
                </a:cubicBezTo>
                <a:cubicBezTo>
                  <a:pt x="27" y="21"/>
                  <a:pt x="27" y="21"/>
                  <a:pt x="27" y="21"/>
                </a:cubicBezTo>
                <a:cubicBezTo>
                  <a:pt x="27" y="21"/>
                  <a:pt x="27" y="21"/>
                  <a:pt x="27" y="21"/>
                </a:cubicBezTo>
                <a:cubicBezTo>
                  <a:pt x="27" y="20"/>
                  <a:pt x="27" y="20"/>
                  <a:pt x="27" y="20"/>
                </a:cubicBezTo>
                <a:cubicBezTo>
                  <a:pt x="28" y="20"/>
                  <a:pt x="28" y="20"/>
                  <a:pt x="28" y="20"/>
                </a:cubicBezTo>
                <a:cubicBezTo>
                  <a:pt x="29" y="20"/>
                  <a:pt x="29" y="20"/>
                  <a:pt x="29" y="20"/>
                </a:cubicBezTo>
                <a:cubicBezTo>
                  <a:pt x="29" y="20"/>
                  <a:pt x="29" y="20"/>
                  <a:pt x="29" y="20"/>
                </a:cubicBezTo>
                <a:cubicBezTo>
                  <a:pt x="29" y="20"/>
                  <a:pt x="29" y="20"/>
                  <a:pt x="29" y="20"/>
                </a:cubicBezTo>
                <a:cubicBezTo>
                  <a:pt x="30" y="19"/>
                  <a:pt x="30" y="19"/>
                  <a:pt x="30" y="19"/>
                </a:cubicBezTo>
                <a:cubicBezTo>
                  <a:pt x="30" y="19"/>
                  <a:pt x="30" y="19"/>
                  <a:pt x="30" y="19"/>
                </a:cubicBezTo>
                <a:cubicBezTo>
                  <a:pt x="29" y="19"/>
                  <a:pt x="29" y="19"/>
                  <a:pt x="29" y="19"/>
                </a:cubicBezTo>
                <a:cubicBezTo>
                  <a:pt x="29" y="18"/>
                  <a:pt x="29" y="18"/>
                  <a:pt x="29" y="18"/>
                </a:cubicBezTo>
                <a:close/>
                <a:moveTo>
                  <a:pt x="27" y="18"/>
                </a:moveTo>
                <a:cubicBezTo>
                  <a:pt x="27" y="18"/>
                  <a:pt x="27" y="19"/>
                  <a:pt x="26" y="19"/>
                </a:cubicBezTo>
                <a:cubicBezTo>
                  <a:pt x="26" y="19"/>
                  <a:pt x="25" y="18"/>
                  <a:pt x="25" y="18"/>
                </a:cubicBezTo>
                <a:cubicBezTo>
                  <a:pt x="25" y="17"/>
                  <a:pt x="26" y="17"/>
                  <a:pt x="26" y="17"/>
                </a:cubicBezTo>
                <a:cubicBezTo>
                  <a:pt x="27" y="17"/>
                  <a:pt x="27" y="17"/>
                  <a:pt x="27"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6" name="Freeform 60"/>
          <p:cNvSpPr>
            <a:spLocks noEditPoints="1"/>
          </p:cNvSpPr>
          <p:nvPr/>
        </p:nvSpPr>
        <p:spPr bwMode="auto">
          <a:xfrm>
            <a:off x="6672057" y="3785099"/>
            <a:ext cx="556987" cy="454015"/>
          </a:xfrm>
          <a:custGeom>
            <a:avLst/>
            <a:gdLst>
              <a:gd name="T0" fmla="*/ 54 w 85"/>
              <a:gd name="T1" fmla="*/ 67 h 69"/>
              <a:gd name="T2" fmla="*/ 31 w 85"/>
              <a:gd name="T3" fmla="*/ 67 h 69"/>
              <a:gd name="T4" fmla="*/ 42 w 85"/>
              <a:gd name="T5" fmla="*/ 69 h 69"/>
              <a:gd name="T6" fmla="*/ 54 w 85"/>
              <a:gd name="T7" fmla="*/ 67 h 69"/>
              <a:gd name="T8" fmla="*/ 76 w 85"/>
              <a:gd name="T9" fmla="*/ 0 h 69"/>
              <a:gd name="T10" fmla="*/ 9 w 85"/>
              <a:gd name="T11" fmla="*/ 0 h 69"/>
              <a:gd name="T12" fmla="*/ 0 w 85"/>
              <a:gd name="T13" fmla="*/ 26 h 69"/>
              <a:gd name="T14" fmla="*/ 0 w 85"/>
              <a:gd name="T15" fmla="*/ 28 h 69"/>
              <a:gd name="T16" fmla="*/ 85 w 85"/>
              <a:gd name="T17" fmla="*/ 28 h 69"/>
              <a:gd name="T18" fmla="*/ 85 w 85"/>
              <a:gd name="T19" fmla="*/ 26 h 69"/>
              <a:gd name="T20" fmla="*/ 76 w 85"/>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69">
                <a:moveTo>
                  <a:pt x="54" y="67"/>
                </a:moveTo>
                <a:cubicBezTo>
                  <a:pt x="31" y="67"/>
                  <a:pt x="31" y="67"/>
                  <a:pt x="31" y="67"/>
                </a:cubicBezTo>
                <a:cubicBezTo>
                  <a:pt x="35" y="68"/>
                  <a:pt x="38" y="69"/>
                  <a:pt x="42" y="69"/>
                </a:cubicBezTo>
                <a:cubicBezTo>
                  <a:pt x="47" y="69"/>
                  <a:pt x="50" y="68"/>
                  <a:pt x="54" y="67"/>
                </a:cubicBezTo>
                <a:moveTo>
                  <a:pt x="76" y="0"/>
                </a:moveTo>
                <a:cubicBezTo>
                  <a:pt x="9" y="0"/>
                  <a:pt x="9" y="0"/>
                  <a:pt x="9" y="0"/>
                </a:cubicBezTo>
                <a:cubicBezTo>
                  <a:pt x="3" y="7"/>
                  <a:pt x="0" y="16"/>
                  <a:pt x="0" y="26"/>
                </a:cubicBezTo>
                <a:cubicBezTo>
                  <a:pt x="0" y="27"/>
                  <a:pt x="0" y="27"/>
                  <a:pt x="0" y="28"/>
                </a:cubicBezTo>
                <a:cubicBezTo>
                  <a:pt x="85" y="28"/>
                  <a:pt x="85" y="28"/>
                  <a:pt x="85" y="28"/>
                </a:cubicBezTo>
                <a:cubicBezTo>
                  <a:pt x="85" y="27"/>
                  <a:pt x="85" y="27"/>
                  <a:pt x="85" y="26"/>
                </a:cubicBezTo>
                <a:cubicBezTo>
                  <a:pt x="85" y="16"/>
                  <a:pt x="82" y="7"/>
                  <a:pt x="7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7" name="Freeform 61"/>
          <p:cNvSpPr>
            <a:spLocks/>
          </p:cNvSpPr>
          <p:nvPr/>
        </p:nvSpPr>
        <p:spPr bwMode="auto">
          <a:xfrm>
            <a:off x="6728224" y="3672765"/>
            <a:ext cx="439973" cy="112334"/>
          </a:xfrm>
          <a:custGeom>
            <a:avLst/>
            <a:gdLst>
              <a:gd name="T0" fmla="*/ 33 w 67"/>
              <a:gd name="T1" fmla="*/ 0 h 17"/>
              <a:gd name="T2" fmla="*/ 0 w 67"/>
              <a:gd name="T3" fmla="*/ 17 h 17"/>
              <a:gd name="T4" fmla="*/ 67 w 67"/>
              <a:gd name="T5" fmla="*/ 17 h 17"/>
              <a:gd name="T6" fmla="*/ 33 w 67"/>
              <a:gd name="T7" fmla="*/ 0 h 17"/>
            </a:gdLst>
            <a:ahLst/>
            <a:cxnLst>
              <a:cxn ang="0">
                <a:pos x="T0" y="T1"/>
              </a:cxn>
              <a:cxn ang="0">
                <a:pos x="T2" y="T3"/>
              </a:cxn>
              <a:cxn ang="0">
                <a:pos x="T4" y="T5"/>
              </a:cxn>
              <a:cxn ang="0">
                <a:pos x="T6" y="T7"/>
              </a:cxn>
            </a:cxnLst>
            <a:rect l="0" t="0" r="r" b="b"/>
            <a:pathLst>
              <a:path w="67" h="17">
                <a:moveTo>
                  <a:pt x="33" y="0"/>
                </a:moveTo>
                <a:cubicBezTo>
                  <a:pt x="20" y="0"/>
                  <a:pt x="8" y="7"/>
                  <a:pt x="0" y="17"/>
                </a:cubicBezTo>
                <a:cubicBezTo>
                  <a:pt x="67" y="17"/>
                  <a:pt x="67" y="17"/>
                  <a:pt x="67" y="17"/>
                </a:cubicBezTo>
                <a:cubicBezTo>
                  <a:pt x="59" y="7"/>
                  <a:pt x="47" y="0"/>
                  <a:pt x="3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8" name="Freeform 62"/>
          <p:cNvSpPr>
            <a:spLocks/>
          </p:cNvSpPr>
          <p:nvPr/>
        </p:nvSpPr>
        <p:spPr bwMode="auto">
          <a:xfrm>
            <a:off x="6672057" y="3967640"/>
            <a:ext cx="556987" cy="257431"/>
          </a:xfrm>
          <a:custGeom>
            <a:avLst/>
            <a:gdLst>
              <a:gd name="T0" fmla="*/ 85 w 85"/>
              <a:gd name="T1" fmla="*/ 0 h 39"/>
              <a:gd name="T2" fmla="*/ 0 w 85"/>
              <a:gd name="T3" fmla="*/ 0 h 39"/>
              <a:gd name="T4" fmla="*/ 31 w 85"/>
              <a:gd name="T5" fmla="*/ 39 h 39"/>
              <a:gd name="T6" fmla="*/ 54 w 85"/>
              <a:gd name="T7" fmla="*/ 39 h 39"/>
              <a:gd name="T8" fmla="*/ 85 w 85"/>
              <a:gd name="T9" fmla="*/ 0 h 39"/>
            </a:gdLst>
            <a:ahLst/>
            <a:cxnLst>
              <a:cxn ang="0">
                <a:pos x="T0" y="T1"/>
              </a:cxn>
              <a:cxn ang="0">
                <a:pos x="T2" y="T3"/>
              </a:cxn>
              <a:cxn ang="0">
                <a:pos x="T4" y="T5"/>
              </a:cxn>
              <a:cxn ang="0">
                <a:pos x="T6" y="T7"/>
              </a:cxn>
              <a:cxn ang="0">
                <a:pos x="T8" y="T9"/>
              </a:cxn>
            </a:cxnLst>
            <a:rect l="0" t="0" r="r" b="b"/>
            <a:pathLst>
              <a:path w="85" h="39">
                <a:moveTo>
                  <a:pt x="85" y="0"/>
                </a:moveTo>
                <a:cubicBezTo>
                  <a:pt x="0" y="0"/>
                  <a:pt x="0" y="0"/>
                  <a:pt x="0" y="0"/>
                </a:cubicBezTo>
                <a:cubicBezTo>
                  <a:pt x="1" y="19"/>
                  <a:pt x="14" y="34"/>
                  <a:pt x="31" y="39"/>
                </a:cubicBezTo>
                <a:cubicBezTo>
                  <a:pt x="54" y="39"/>
                  <a:pt x="54" y="39"/>
                  <a:pt x="54" y="39"/>
                </a:cubicBezTo>
                <a:cubicBezTo>
                  <a:pt x="71" y="34"/>
                  <a:pt x="84" y="19"/>
                  <a:pt x="85"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89" name="Oval 63"/>
          <p:cNvSpPr>
            <a:spLocks noChangeArrowheads="1"/>
          </p:cNvSpPr>
          <p:nvPr/>
        </p:nvSpPr>
        <p:spPr bwMode="auto">
          <a:xfrm>
            <a:off x="6564404" y="3574473"/>
            <a:ext cx="556987" cy="556987"/>
          </a:xfrm>
          <a:prstGeom prst="ellipse">
            <a:avLst/>
          </a:prstGeom>
          <a:solidFill>
            <a:srgbClr val="E7AB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0" name="Freeform 64"/>
          <p:cNvSpPr>
            <a:spLocks noEditPoints="1"/>
          </p:cNvSpPr>
          <p:nvPr/>
        </p:nvSpPr>
        <p:spPr bwMode="auto">
          <a:xfrm>
            <a:off x="6704820" y="3733612"/>
            <a:ext cx="280834" cy="234028"/>
          </a:xfrm>
          <a:custGeom>
            <a:avLst/>
            <a:gdLst>
              <a:gd name="T0" fmla="*/ 41 w 43"/>
              <a:gd name="T1" fmla="*/ 34 h 36"/>
              <a:gd name="T2" fmla="*/ 0 w 43"/>
              <a:gd name="T3" fmla="*/ 6 h 36"/>
              <a:gd name="T4" fmla="*/ 0 w 43"/>
              <a:gd name="T5" fmla="*/ 36 h 36"/>
              <a:gd name="T6" fmla="*/ 43 w 43"/>
              <a:gd name="T7" fmla="*/ 0 h 36"/>
              <a:gd name="T8" fmla="*/ 0 w 43"/>
              <a:gd name="T9" fmla="*/ 0 h 36"/>
              <a:gd name="T10" fmla="*/ 25 w 43"/>
              <a:gd name="T11" fmla="*/ 20 h 36"/>
              <a:gd name="T12" fmla="*/ 24 w 43"/>
              <a:gd name="T13" fmla="*/ 18 h 36"/>
              <a:gd name="T14" fmla="*/ 22 w 43"/>
              <a:gd name="T15" fmla="*/ 17 h 36"/>
              <a:gd name="T16" fmla="*/ 20 w 43"/>
              <a:gd name="T17" fmla="*/ 16 h 36"/>
              <a:gd name="T18" fmla="*/ 18 w 43"/>
              <a:gd name="T19" fmla="*/ 16 h 36"/>
              <a:gd name="T20" fmla="*/ 16 w 43"/>
              <a:gd name="T21" fmla="*/ 17 h 36"/>
              <a:gd name="T22" fmla="*/ 15 w 43"/>
              <a:gd name="T23" fmla="*/ 18 h 36"/>
              <a:gd name="T24" fmla="*/ 13 w 43"/>
              <a:gd name="T25" fmla="*/ 20 h 36"/>
              <a:gd name="T26" fmla="*/ 13 w 43"/>
              <a:gd name="T27" fmla="*/ 22 h 36"/>
              <a:gd name="T28" fmla="*/ 14 w 43"/>
              <a:gd name="T29" fmla="*/ 25 h 36"/>
              <a:gd name="T30" fmla="*/ 14 w 43"/>
              <a:gd name="T31" fmla="*/ 26 h 36"/>
              <a:gd name="T32" fmla="*/ 16 w 43"/>
              <a:gd name="T33" fmla="*/ 28 h 36"/>
              <a:gd name="T34" fmla="*/ 18 w 43"/>
              <a:gd name="T35" fmla="*/ 29 h 36"/>
              <a:gd name="T36" fmla="*/ 19 w 43"/>
              <a:gd name="T37" fmla="*/ 27 h 36"/>
              <a:gd name="T38" fmla="*/ 22 w 43"/>
              <a:gd name="T39" fmla="*/ 28 h 36"/>
              <a:gd name="T40" fmla="*/ 22 w 43"/>
              <a:gd name="T41" fmla="*/ 26 h 36"/>
              <a:gd name="T42" fmla="*/ 25 w 43"/>
              <a:gd name="T43" fmla="*/ 25 h 36"/>
              <a:gd name="T44" fmla="*/ 24 w 43"/>
              <a:gd name="T45" fmla="*/ 23 h 36"/>
              <a:gd name="T46" fmla="*/ 22 w 43"/>
              <a:gd name="T47" fmla="*/ 22 h 36"/>
              <a:gd name="T48" fmla="*/ 17 w 43"/>
              <a:gd name="T49" fmla="*/ 24 h 36"/>
              <a:gd name="T50" fmla="*/ 19 w 43"/>
              <a:gd name="T51" fmla="*/ 20 h 36"/>
              <a:gd name="T52" fmla="*/ 18 w 43"/>
              <a:gd name="T53" fmla="*/ 22 h 36"/>
              <a:gd name="T54" fmla="*/ 19 w 43"/>
              <a:gd name="T55" fmla="*/ 24 h 36"/>
              <a:gd name="T56" fmla="*/ 30 w 43"/>
              <a:gd name="T57" fmla="*/ 18 h 36"/>
              <a:gd name="T58" fmla="*/ 30 w 43"/>
              <a:gd name="T59" fmla="*/ 17 h 36"/>
              <a:gd name="T60" fmla="*/ 30 w 43"/>
              <a:gd name="T61" fmla="*/ 16 h 36"/>
              <a:gd name="T62" fmla="*/ 28 w 43"/>
              <a:gd name="T63" fmla="*/ 16 h 36"/>
              <a:gd name="T64" fmla="*/ 27 w 43"/>
              <a:gd name="T65" fmla="*/ 14 h 36"/>
              <a:gd name="T66" fmla="*/ 25 w 43"/>
              <a:gd name="T67" fmla="*/ 16 h 36"/>
              <a:gd name="T68" fmla="*/ 24 w 43"/>
              <a:gd name="T69" fmla="*/ 16 h 36"/>
              <a:gd name="T70" fmla="*/ 24 w 43"/>
              <a:gd name="T71" fmla="*/ 17 h 36"/>
              <a:gd name="T72" fmla="*/ 25 w 43"/>
              <a:gd name="T73" fmla="*/ 18 h 36"/>
              <a:gd name="T74" fmla="*/ 24 w 43"/>
              <a:gd name="T75" fmla="*/ 19 h 36"/>
              <a:gd name="T76" fmla="*/ 25 w 43"/>
              <a:gd name="T77" fmla="*/ 20 h 36"/>
              <a:gd name="T78" fmla="*/ 26 w 43"/>
              <a:gd name="T79" fmla="*/ 21 h 36"/>
              <a:gd name="T80" fmla="*/ 28 w 43"/>
              <a:gd name="T81" fmla="*/ 21 h 36"/>
              <a:gd name="T82" fmla="*/ 30 w 43"/>
              <a:gd name="T83" fmla="*/ 20 h 36"/>
              <a:gd name="T84" fmla="*/ 30 w 43"/>
              <a:gd name="T85" fmla="*/ 19 h 36"/>
              <a:gd name="T86" fmla="*/ 29 w 43"/>
              <a:gd name="T87" fmla="*/ 18 h 36"/>
              <a:gd name="T88" fmla="*/ 26 w 43"/>
              <a:gd name="T8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6">
                <a:moveTo>
                  <a:pt x="2" y="9"/>
                </a:moveTo>
                <a:cubicBezTo>
                  <a:pt x="2" y="34"/>
                  <a:pt x="2" y="34"/>
                  <a:pt x="2" y="34"/>
                </a:cubicBezTo>
                <a:cubicBezTo>
                  <a:pt x="41" y="34"/>
                  <a:pt x="41" y="34"/>
                  <a:pt x="41" y="34"/>
                </a:cubicBezTo>
                <a:cubicBezTo>
                  <a:pt x="41" y="9"/>
                  <a:pt x="41" y="9"/>
                  <a:pt x="41" y="9"/>
                </a:cubicBezTo>
                <a:cubicBezTo>
                  <a:pt x="2" y="9"/>
                  <a:pt x="2" y="9"/>
                  <a:pt x="2" y="9"/>
                </a:cubicBezTo>
                <a:close/>
                <a:moveTo>
                  <a:pt x="0" y="6"/>
                </a:moveTo>
                <a:cubicBezTo>
                  <a:pt x="43" y="6"/>
                  <a:pt x="43" y="6"/>
                  <a:pt x="43" y="6"/>
                </a:cubicBezTo>
                <a:cubicBezTo>
                  <a:pt x="43" y="36"/>
                  <a:pt x="43" y="36"/>
                  <a:pt x="43" y="36"/>
                </a:cubicBezTo>
                <a:cubicBezTo>
                  <a:pt x="0" y="36"/>
                  <a:pt x="0" y="36"/>
                  <a:pt x="0" y="36"/>
                </a:cubicBezTo>
                <a:cubicBezTo>
                  <a:pt x="0" y="6"/>
                  <a:pt x="0" y="6"/>
                  <a:pt x="0" y="6"/>
                </a:cubicBezTo>
                <a:close/>
                <a:moveTo>
                  <a:pt x="0" y="0"/>
                </a:moveTo>
                <a:cubicBezTo>
                  <a:pt x="43" y="0"/>
                  <a:pt x="43" y="0"/>
                  <a:pt x="43" y="0"/>
                </a:cubicBezTo>
                <a:cubicBezTo>
                  <a:pt x="43" y="4"/>
                  <a:pt x="43" y="4"/>
                  <a:pt x="43" y="4"/>
                </a:cubicBezTo>
                <a:cubicBezTo>
                  <a:pt x="0" y="4"/>
                  <a:pt x="0" y="4"/>
                  <a:pt x="0" y="4"/>
                </a:cubicBezTo>
                <a:cubicBezTo>
                  <a:pt x="0" y="0"/>
                  <a:pt x="0" y="0"/>
                  <a:pt x="0" y="0"/>
                </a:cubicBezTo>
                <a:close/>
                <a:moveTo>
                  <a:pt x="26" y="22"/>
                </a:moveTo>
                <a:cubicBezTo>
                  <a:pt x="25" y="21"/>
                  <a:pt x="25" y="21"/>
                  <a:pt x="25" y="21"/>
                </a:cubicBezTo>
                <a:cubicBezTo>
                  <a:pt x="25" y="20"/>
                  <a:pt x="25" y="20"/>
                  <a:pt x="25" y="20"/>
                </a:cubicBezTo>
                <a:cubicBezTo>
                  <a:pt x="23" y="20"/>
                  <a:pt x="23" y="20"/>
                  <a:pt x="23" y="20"/>
                </a:cubicBezTo>
                <a:cubicBezTo>
                  <a:pt x="23" y="20"/>
                  <a:pt x="23" y="20"/>
                  <a:pt x="23" y="20"/>
                </a:cubicBezTo>
                <a:cubicBezTo>
                  <a:pt x="24" y="18"/>
                  <a:pt x="24" y="18"/>
                  <a:pt x="24" y="18"/>
                </a:cubicBezTo>
                <a:cubicBezTo>
                  <a:pt x="24" y="18"/>
                  <a:pt x="24" y="18"/>
                  <a:pt x="24" y="18"/>
                </a:cubicBezTo>
                <a:cubicBezTo>
                  <a:pt x="23" y="17"/>
                  <a:pt x="23" y="17"/>
                  <a:pt x="23" y="17"/>
                </a:cubicBezTo>
                <a:cubicBezTo>
                  <a:pt x="22" y="17"/>
                  <a:pt x="22" y="17"/>
                  <a:pt x="22" y="17"/>
                </a:cubicBezTo>
                <a:cubicBezTo>
                  <a:pt x="21" y="18"/>
                  <a:pt x="21" y="18"/>
                  <a:pt x="21" y="18"/>
                </a:cubicBezTo>
                <a:cubicBezTo>
                  <a:pt x="21" y="18"/>
                  <a:pt x="21" y="18"/>
                  <a:pt x="21" y="18"/>
                </a:cubicBezTo>
                <a:cubicBezTo>
                  <a:pt x="20" y="16"/>
                  <a:pt x="20" y="16"/>
                  <a:pt x="20" y="16"/>
                </a:cubicBezTo>
                <a:cubicBezTo>
                  <a:pt x="20" y="16"/>
                  <a:pt x="20" y="16"/>
                  <a:pt x="20" y="16"/>
                </a:cubicBezTo>
                <a:cubicBezTo>
                  <a:pt x="19" y="16"/>
                  <a:pt x="19" y="16"/>
                  <a:pt x="19" y="16"/>
                </a:cubicBezTo>
                <a:cubicBezTo>
                  <a:pt x="18" y="16"/>
                  <a:pt x="18" y="16"/>
                  <a:pt x="18" y="16"/>
                </a:cubicBezTo>
                <a:cubicBezTo>
                  <a:pt x="18" y="18"/>
                  <a:pt x="18" y="18"/>
                  <a:pt x="18" y="18"/>
                </a:cubicBezTo>
                <a:cubicBezTo>
                  <a:pt x="17" y="18"/>
                  <a:pt x="17" y="18"/>
                  <a:pt x="17" y="18"/>
                </a:cubicBezTo>
                <a:cubicBezTo>
                  <a:pt x="16" y="17"/>
                  <a:pt x="16" y="17"/>
                  <a:pt x="16" y="17"/>
                </a:cubicBezTo>
                <a:cubicBezTo>
                  <a:pt x="16" y="17"/>
                  <a:pt x="16" y="17"/>
                  <a:pt x="16" y="17"/>
                </a:cubicBezTo>
                <a:cubicBezTo>
                  <a:pt x="15" y="18"/>
                  <a:pt x="15" y="18"/>
                  <a:pt x="15" y="18"/>
                </a:cubicBezTo>
                <a:cubicBezTo>
                  <a:pt x="15" y="18"/>
                  <a:pt x="15" y="18"/>
                  <a:pt x="15" y="18"/>
                </a:cubicBezTo>
                <a:cubicBezTo>
                  <a:pt x="15" y="20"/>
                  <a:pt x="15" y="20"/>
                  <a:pt x="15" y="20"/>
                </a:cubicBezTo>
                <a:cubicBezTo>
                  <a:pt x="15" y="20"/>
                  <a:pt x="15" y="20"/>
                  <a:pt x="15" y="20"/>
                </a:cubicBezTo>
                <a:cubicBezTo>
                  <a:pt x="13" y="20"/>
                  <a:pt x="13" y="20"/>
                  <a:pt x="13" y="20"/>
                </a:cubicBezTo>
                <a:cubicBezTo>
                  <a:pt x="13" y="21"/>
                  <a:pt x="13" y="21"/>
                  <a:pt x="13" y="21"/>
                </a:cubicBezTo>
                <a:cubicBezTo>
                  <a:pt x="13" y="22"/>
                  <a:pt x="13" y="22"/>
                  <a:pt x="13" y="22"/>
                </a:cubicBezTo>
                <a:cubicBezTo>
                  <a:pt x="13" y="22"/>
                  <a:pt x="13" y="22"/>
                  <a:pt x="13" y="22"/>
                </a:cubicBezTo>
                <a:cubicBezTo>
                  <a:pt x="15" y="23"/>
                  <a:pt x="15" y="23"/>
                  <a:pt x="15" y="23"/>
                </a:cubicBezTo>
                <a:cubicBezTo>
                  <a:pt x="15" y="23"/>
                  <a:pt x="15" y="23"/>
                  <a:pt x="15" y="23"/>
                </a:cubicBezTo>
                <a:cubicBezTo>
                  <a:pt x="14" y="25"/>
                  <a:pt x="14" y="25"/>
                  <a:pt x="14" y="25"/>
                </a:cubicBezTo>
                <a:cubicBezTo>
                  <a:pt x="13" y="25"/>
                  <a:pt x="13" y="25"/>
                  <a:pt x="13" y="25"/>
                </a:cubicBezTo>
                <a:cubicBezTo>
                  <a:pt x="14" y="26"/>
                  <a:pt x="14" y="26"/>
                  <a:pt x="14" y="26"/>
                </a:cubicBezTo>
                <a:cubicBezTo>
                  <a:pt x="14" y="26"/>
                  <a:pt x="14" y="26"/>
                  <a:pt x="14" y="26"/>
                </a:cubicBezTo>
                <a:cubicBezTo>
                  <a:pt x="16" y="26"/>
                  <a:pt x="16" y="26"/>
                  <a:pt x="16" y="26"/>
                </a:cubicBezTo>
                <a:cubicBezTo>
                  <a:pt x="17" y="26"/>
                  <a:pt x="17" y="26"/>
                  <a:pt x="17" y="26"/>
                </a:cubicBezTo>
                <a:cubicBezTo>
                  <a:pt x="16" y="28"/>
                  <a:pt x="16" y="28"/>
                  <a:pt x="16" y="28"/>
                </a:cubicBezTo>
                <a:cubicBezTo>
                  <a:pt x="17" y="28"/>
                  <a:pt x="17" y="28"/>
                  <a:pt x="17" y="28"/>
                </a:cubicBezTo>
                <a:cubicBezTo>
                  <a:pt x="18" y="29"/>
                  <a:pt x="18" y="29"/>
                  <a:pt x="18" y="29"/>
                </a:cubicBezTo>
                <a:cubicBezTo>
                  <a:pt x="18" y="29"/>
                  <a:pt x="18" y="29"/>
                  <a:pt x="18" y="29"/>
                </a:cubicBezTo>
                <a:cubicBezTo>
                  <a:pt x="19" y="27"/>
                  <a:pt x="19" y="27"/>
                  <a:pt x="19" y="27"/>
                </a:cubicBezTo>
                <a:cubicBezTo>
                  <a:pt x="19" y="27"/>
                  <a:pt x="19" y="27"/>
                  <a:pt x="19" y="27"/>
                </a:cubicBezTo>
                <a:cubicBezTo>
                  <a:pt x="19" y="27"/>
                  <a:pt x="19" y="27"/>
                  <a:pt x="19" y="27"/>
                </a:cubicBezTo>
                <a:cubicBezTo>
                  <a:pt x="20" y="29"/>
                  <a:pt x="20" y="29"/>
                  <a:pt x="20" y="29"/>
                </a:cubicBezTo>
                <a:cubicBezTo>
                  <a:pt x="21" y="29"/>
                  <a:pt x="21" y="29"/>
                  <a:pt x="21" y="29"/>
                </a:cubicBezTo>
                <a:cubicBezTo>
                  <a:pt x="22" y="28"/>
                  <a:pt x="22" y="28"/>
                  <a:pt x="22" y="28"/>
                </a:cubicBezTo>
                <a:cubicBezTo>
                  <a:pt x="22" y="28"/>
                  <a:pt x="22" y="28"/>
                  <a:pt x="22" y="28"/>
                </a:cubicBezTo>
                <a:cubicBezTo>
                  <a:pt x="22" y="26"/>
                  <a:pt x="22" y="26"/>
                  <a:pt x="22" y="26"/>
                </a:cubicBezTo>
                <a:cubicBezTo>
                  <a:pt x="22" y="26"/>
                  <a:pt x="22" y="26"/>
                  <a:pt x="22" y="26"/>
                </a:cubicBezTo>
                <a:cubicBezTo>
                  <a:pt x="24" y="26"/>
                  <a:pt x="24" y="26"/>
                  <a:pt x="24" y="26"/>
                </a:cubicBezTo>
                <a:cubicBezTo>
                  <a:pt x="24" y="26"/>
                  <a:pt x="24" y="26"/>
                  <a:pt x="24" y="26"/>
                </a:cubicBezTo>
                <a:cubicBezTo>
                  <a:pt x="25" y="25"/>
                  <a:pt x="25" y="25"/>
                  <a:pt x="25" y="25"/>
                </a:cubicBezTo>
                <a:cubicBezTo>
                  <a:pt x="25" y="25"/>
                  <a:pt x="25" y="25"/>
                  <a:pt x="25" y="25"/>
                </a:cubicBezTo>
                <a:cubicBezTo>
                  <a:pt x="24" y="23"/>
                  <a:pt x="24" y="23"/>
                  <a:pt x="24" y="23"/>
                </a:cubicBezTo>
                <a:cubicBezTo>
                  <a:pt x="24" y="23"/>
                  <a:pt x="24" y="23"/>
                  <a:pt x="24" y="23"/>
                </a:cubicBezTo>
                <a:cubicBezTo>
                  <a:pt x="25" y="22"/>
                  <a:pt x="25" y="22"/>
                  <a:pt x="25" y="22"/>
                </a:cubicBezTo>
                <a:lnTo>
                  <a:pt x="26" y="22"/>
                </a:lnTo>
                <a:close/>
                <a:moveTo>
                  <a:pt x="22" y="22"/>
                </a:moveTo>
                <a:cubicBezTo>
                  <a:pt x="22" y="23"/>
                  <a:pt x="21" y="24"/>
                  <a:pt x="21" y="24"/>
                </a:cubicBezTo>
                <a:cubicBezTo>
                  <a:pt x="21" y="25"/>
                  <a:pt x="20" y="25"/>
                  <a:pt x="19" y="25"/>
                </a:cubicBezTo>
                <a:cubicBezTo>
                  <a:pt x="19" y="25"/>
                  <a:pt x="18" y="25"/>
                  <a:pt x="17" y="24"/>
                </a:cubicBezTo>
                <a:cubicBezTo>
                  <a:pt x="17" y="24"/>
                  <a:pt x="17" y="23"/>
                  <a:pt x="17" y="22"/>
                </a:cubicBezTo>
                <a:cubicBezTo>
                  <a:pt x="17" y="22"/>
                  <a:pt x="17" y="21"/>
                  <a:pt x="17" y="21"/>
                </a:cubicBezTo>
                <a:cubicBezTo>
                  <a:pt x="18" y="20"/>
                  <a:pt x="19" y="20"/>
                  <a:pt x="19" y="20"/>
                </a:cubicBezTo>
                <a:cubicBezTo>
                  <a:pt x="20" y="20"/>
                  <a:pt x="21" y="20"/>
                  <a:pt x="21" y="21"/>
                </a:cubicBezTo>
                <a:cubicBezTo>
                  <a:pt x="21" y="21"/>
                  <a:pt x="22" y="22"/>
                  <a:pt x="22" y="22"/>
                </a:cubicBezTo>
                <a:close/>
                <a:moveTo>
                  <a:pt x="18" y="22"/>
                </a:moveTo>
                <a:cubicBezTo>
                  <a:pt x="18" y="22"/>
                  <a:pt x="19" y="21"/>
                  <a:pt x="19" y="21"/>
                </a:cubicBezTo>
                <a:cubicBezTo>
                  <a:pt x="20" y="21"/>
                  <a:pt x="20" y="22"/>
                  <a:pt x="20" y="22"/>
                </a:cubicBezTo>
                <a:cubicBezTo>
                  <a:pt x="20" y="23"/>
                  <a:pt x="20" y="24"/>
                  <a:pt x="19" y="24"/>
                </a:cubicBezTo>
                <a:cubicBezTo>
                  <a:pt x="19" y="24"/>
                  <a:pt x="18" y="23"/>
                  <a:pt x="18" y="22"/>
                </a:cubicBezTo>
                <a:close/>
                <a:moveTo>
                  <a:pt x="29" y="18"/>
                </a:moveTo>
                <a:cubicBezTo>
                  <a:pt x="30" y="18"/>
                  <a:pt x="30" y="18"/>
                  <a:pt x="30" y="18"/>
                </a:cubicBezTo>
                <a:cubicBezTo>
                  <a:pt x="29" y="17"/>
                  <a:pt x="29" y="17"/>
                  <a:pt x="29" y="17"/>
                </a:cubicBezTo>
                <a:cubicBezTo>
                  <a:pt x="30" y="17"/>
                  <a:pt x="30" y="17"/>
                  <a:pt x="30" y="17"/>
                </a:cubicBezTo>
                <a:cubicBezTo>
                  <a:pt x="30" y="17"/>
                  <a:pt x="30" y="17"/>
                  <a:pt x="30" y="17"/>
                </a:cubicBezTo>
                <a:cubicBezTo>
                  <a:pt x="30" y="16"/>
                  <a:pt x="30" y="16"/>
                  <a:pt x="30" y="16"/>
                </a:cubicBezTo>
                <a:cubicBezTo>
                  <a:pt x="30" y="16"/>
                  <a:pt x="30" y="16"/>
                  <a:pt x="30" y="16"/>
                </a:cubicBezTo>
                <a:cubicBezTo>
                  <a:pt x="30" y="16"/>
                  <a:pt x="30" y="16"/>
                  <a:pt x="30" y="16"/>
                </a:cubicBezTo>
                <a:cubicBezTo>
                  <a:pt x="30" y="16"/>
                  <a:pt x="30" y="16"/>
                  <a:pt x="30" y="16"/>
                </a:cubicBezTo>
                <a:cubicBezTo>
                  <a:pt x="29" y="16"/>
                  <a:pt x="29" y="16"/>
                  <a:pt x="29" y="16"/>
                </a:cubicBezTo>
                <a:cubicBezTo>
                  <a:pt x="28" y="16"/>
                  <a:pt x="28" y="16"/>
                  <a:pt x="28" y="16"/>
                </a:cubicBezTo>
                <a:cubicBezTo>
                  <a:pt x="28" y="15"/>
                  <a:pt x="28" y="15"/>
                  <a:pt x="28" y="15"/>
                </a:cubicBezTo>
                <a:cubicBezTo>
                  <a:pt x="27" y="14"/>
                  <a:pt x="27" y="14"/>
                  <a:pt x="27" y="14"/>
                </a:cubicBezTo>
                <a:cubicBezTo>
                  <a:pt x="27" y="14"/>
                  <a:pt x="27" y="14"/>
                  <a:pt x="27" y="14"/>
                </a:cubicBezTo>
                <a:cubicBezTo>
                  <a:pt x="26" y="15"/>
                  <a:pt x="26" y="15"/>
                  <a:pt x="26" y="15"/>
                </a:cubicBezTo>
                <a:cubicBezTo>
                  <a:pt x="26" y="16"/>
                  <a:pt x="26" y="16"/>
                  <a:pt x="26" y="16"/>
                </a:cubicBezTo>
                <a:cubicBezTo>
                  <a:pt x="25" y="16"/>
                  <a:pt x="25" y="16"/>
                  <a:pt x="25" y="16"/>
                </a:cubicBezTo>
                <a:cubicBezTo>
                  <a:pt x="25" y="16"/>
                  <a:pt x="25" y="16"/>
                  <a:pt x="25" y="16"/>
                </a:cubicBezTo>
                <a:cubicBezTo>
                  <a:pt x="24" y="16"/>
                  <a:pt x="24" y="16"/>
                  <a:pt x="24" y="16"/>
                </a:cubicBezTo>
                <a:cubicBezTo>
                  <a:pt x="24" y="16"/>
                  <a:pt x="24" y="16"/>
                  <a:pt x="24" y="16"/>
                </a:cubicBezTo>
                <a:cubicBezTo>
                  <a:pt x="24" y="16"/>
                  <a:pt x="24" y="16"/>
                  <a:pt x="24" y="16"/>
                </a:cubicBezTo>
                <a:cubicBezTo>
                  <a:pt x="24" y="17"/>
                  <a:pt x="24" y="17"/>
                  <a:pt x="24" y="17"/>
                </a:cubicBezTo>
                <a:cubicBezTo>
                  <a:pt x="24" y="17"/>
                  <a:pt x="24" y="17"/>
                  <a:pt x="24" y="17"/>
                </a:cubicBezTo>
                <a:cubicBezTo>
                  <a:pt x="25" y="17"/>
                  <a:pt x="25" y="17"/>
                  <a:pt x="25" y="17"/>
                </a:cubicBezTo>
                <a:cubicBezTo>
                  <a:pt x="25" y="18"/>
                  <a:pt x="25" y="18"/>
                  <a:pt x="25" y="18"/>
                </a:cubicBezTo>
                <a:cubicBezTo>
                  <a:pt x="25" y="18"/>
                  <a:pt x="25" y="18"/>
                  <a:pt x="25" y="18"/>
                </a:cubicBezTo>
                <a:cubicBezTo>
                  <a:pt x="24"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cubicBezTo>
                  <a:pt x="25" y="20"/>
                  <a:pt x="25" y="20"/>
                  <a:pt x="25" y="20"/>
                </a:cubicBezTo>
                <a:cubicBezTo>
                  <a:pt x="25" y="20"/>
                  <a:pt x="25" y="20"/>
                  <a:pt x="25" y="20"/>
                </a:cubicBezTo>
                <a:cubicBezTo>
                  <a:pt x="26" y="20"/>
                  <a:pt x="26" y="20"/>
                  <a:pt x="26" y="20"/>
                </a:cubicBezTo>
                <a:cubicBezTo>
                  <a:pt x="26" y="21"/>
                  <a:pt x="26" y="21"/>
                  <a:pt x="26" y="21"/>
                </a:cubicBezTo>
                <a:cubicBezTo>
                  <a:pt x="27" y="21"/>
                  <a:pt x="27" y="21"/>
                  <a:pt x="27" y="21"/>
                </a:cubicBezTo>
                <a:cubicBezTo>
                  <a:pt x="27" y="21"/>
                  <a:pt x="27" y="21"/>
                  <a:pt x="27" y="21"/>
                </a:cubicBezTo>
                <a:cubicBezTo>
                  <a:pt x="28" y="21"/>
                  <a:pt x="28" y="21"/>
                  <a:pt x="28" y="21"/>
                </a:cubicBezTo>
                <a:cubicBezTo>
                  <a:pt x="28" y="20"/>
                  <a:pt x="28" y="20"/>
                  <a:pt x="28" y="20"/>
                </a:cubicBezTo>
                <a:cubicBezTo>
                  <a:pt x="29" y="20"/>
                  <a:pt x="29" y="20"/>
                  <a:pt x="29" y="20"/>
                </a:cubicBezTo>
                <a:cubicBezTo>
                  <a:pt x="30" y="20"/>
                  <a:pt x="30" y="20"/>
                  <a:pt x="30" y="20"/>
                </a:cubicBezTo>
                <a:cubicBezTo>
                  <a:pt x="30" y="20"/>
                  <a:pt x="30" y="20"/>
                  <a:pt x="30" y="20"/>
                </a:cubicBezTo>
                <a:cubicBezTo>
                  <a:pt x="30" y="20"/>
                  <a:pt x="30" y="20"/>
                  <a:pt x="30" y="20"/>
                </a:cubicBezTo>
                <a:cubicBezTo>
                  <a:pt x="30" y="19"/>
                  <a:pt x="30" y="19"/>
                  <a:pt x="30" y="19"/>
                </a:cubicBezTo>
                <a:cubicBezTo>
                  <a:pt x="30" y="19"/>
                  <a:pt x="30" y="19"/>
                  <a:pt x="30" y="19"/>
                </a:cubicBezTo>
                <a:cubicBezTo>
                  <a:pt x="30" y="19"/>
                  <a:pt x="30" y="19"/>
                  <a:pt x="30" y="19"/>
                </a:cubicBezTo>
                <a:cubicBezTo>
                  <a:pt x="29" y="18"/>
                  <a:pt x="29" y="18"/>
                  <a:pt x="29" y="18"/>
                </a:cubicBezTo>
                <a:close/>
                <a:moveTo>
                  <a:pt x="28" y="18"/>
                </a:moveTo>
                <a:cubicBezTo>
                  <a:pt x="28" y="18"/>
                  <a:pt x="28" y="19"/>
                  <a:pt x="27" y="19"/>
                </a:cubicBezTo>
                <a:cubicBezTo>
                  <a:pt x="27" y="19"/>
                  <a:pt x="26" y="18"/>
                  <a:pt x="26" y="18"/>
                </a:cubicBezTo>
                <a:cubicBezTo>
                  <a:pt x="26" y="17"/>
                  <a:pt x="27" y="17"/>
                  <a:pt x="27" y="17"/>
                </a:cubicBezTo>
                <a:cubicBezTo>
                  <a:pt x="28" y="17"/>
                  <a:pt x="28" y="17"/>
                  <a:pt x="28"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1" name="Freeform 65"/>
          <p:cNvSpPr>
            <a:spLocks/>
          </p:cNvSpPr>
          <p:nvPr/>
        </p:nvSpPr>
        <p:spPr bwMode="auto">
          <a:xfrm>
            <a:off x="6409946" y="5896031"/>
            <a:ext cx="641237" cy="187222"/>
          </a:xfrm>
          <a:custGeom>
            <a:avLst/>
            <a:gdLst>
              <a:gd name="T0" fmla="*/ 62 w 98"/>
              <a:gd name="T1" fmla="*/ 0 h 29"/>
              <a:gd name="T2" fmla="*/ 36 w 98"/>
              <a:gd name="T3" fmla="*/ 0 h 29"/>
              <a:gd name="T4" fmla="*/ 0 w 98"/>
              <a:gd name="T5" fmla="*/ 29 h 29"/>
              <a:gd name="T6" fmla="*/ 98 w 98"/>
              <a:gd name="T7" fmla="*/ 29 h 29"/>
              <a:gd name="T8" fmla="*/ 62 w 98"/>
              <a:gd name="T9" fmla="*/ 0 h 29"/>
            </a:gdLst>
            <a:ahLst/>
            <a:cxnLst>
              <a:cxn ang="0">
                <a:pos x="T0" y="T1"/>
              </a:cxn>
              <a:cxn ang="0">
                <a:pos x="T2" y="T3"/>
              </a:cxn>
              <a:cxn ang="0">
                <a:pos x="T4" y="T5"/>
              </a:cxn>
              <a:cxn ang="0">
                <a:pos x="T6" y="T7"/>
              </a:cxn>
              <a:cxn ang="0">
                <a:pos x="T8" y="T9"/>
              </a:cxn>
            </a:cxnLst>
            <a:rect l="0" t="0" r="r" b="b"/>
            <a:pathLst>
              <a:path w="98" h="29">
                <a:moveTo>
                  <a:pt x="62" y="0"/>
                </a:moveTo>
                <a:cubicBezTo>
                  <a:pt x="36" y="0"/>
                  <a:pt x="36" y="0"/>
                  <a:pt x="36" y="0"/>
                </a:cubicBezTo>
                <a:cubicBezTo>
                  <a:pt x="20" y="4"/>
                  <a:pt x="7" y="15"/>
                  <a:pt x="0" y="29"/>
                </a:cubicBezTo>
                <a:cubicBezTo>
                  <a:pt x="98" y="29"/>
                  <a:pt x="98" y="29"/>
                  <a:pt x="98" y="29"/>
                </a:cubicBezTo>
                <a:cubicBezTo>
                  <a:pt x="91" y="15"/>
                  <a:pt x="78" y="4"/>
                  <a:pt x="62"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2" name="Freeform 66"/>
          <p:cNvSpPr>
            <a:spLocks/>
          </p:cNvSpPr>
          <p:nvPr/>
        </p:nvSpPr>
        <p:spPr bwMode="auto">
          <a:xfrm>
            <a:off x="6643975" y="5886670"/>
            <a:ext cx="173181" cy="9361"/>
          </a:xfrm>
          <a:custGeom>
            <a:avLst/>
            <a:gdLst>
              <a:gd name="T0" fmla="*/ 13 w 26"/>
              <a:gd name="T1" fmla="*/ 0 h 1"/>
              <a:gd name="T2" fmla="*/ 0 w 26"/>
              <a:gd name="T3" fmla="*/ 1 h 1"/>
              <a:gd name="T4" fmla="*/ 26 w 26"/>
              <a:gd name="T5" fmla="*/ 1 h 1"/>
              <a:gd name="T6" fmla="*/ 13 w 26"/>
              <a:gd name="T7" fmla="*/ 0 h 1"/>
            </a:gdLst>
            <a:ahLst/>
            <a:cxnLst>
              <a:cxn ang="0">
                <a:pos x="T0" y="T1"/>
              </a:cxn>
              <a:cxn ang="0">
                <a:pos x="T2" y="T3"/>
              </a:cxn>
              <a:cxn ang="0">
                <a:pos x="T4" y="T5"/>
              </a:cxn>
              <a:cxn ang="0">
                <a:pos x="T6" y="T7"/>
              </a:cxn>
            </a:cxnLst>
            <a:rect l="0" t="0" r="r" b="b"/>
            <a:pathLst>
              <a:path w="26" h="1">
                <a:moveTo>
                  <a:pt x="13" y="0"/>
                </a:moveTo>
                <a:cubicBezTo>
                  <a:pt x="8" y="0"/>
                  <a:pt x="4" y="0"/>
                  <a:pt x="0" y="1"/>
                </a:cubicBezTo>
                <a:cubicBezTo>
                  <a:pt x="26" y="1"/>
                  <a:pt x="26" y="1"/>
                  <a:pt x="26" y="1"/>
                </a:cubicBezTo>
                <a:cubicBezTo>
                  <a:pt x="22" y="0"/>
                  <a:pt x="17" y="0"/>
                  <a:pt x="13"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3" name="Freeform 67"/>
          <p:cNvSpPr>
            <a:spLocks/>
          </p:cNvSpPr>
          <p:nvPr/>
        </p:nvSpPr>
        <p:spPr bwMode="auto">
          <a:xfrm>
            <a:off x="6381862" y="6340685"/>
            <a:ext cx="697404" cy="243390"/>
          </a:xfrm>
          <a:custGeom>
            <a:avLst/>
            <a:gdLst>
              <a:gd name="T0" fmla="*/ 106 w 106"/>
              <a:gd name="T1" fmla="*/ 0 h 37"/>
              <a:gd name="T2" fmla="*/ 0 w 106"/>
              <a:gd name="T3" fmla="*/ 0 h 37"/>
              <a:gd name="T4" fmla="*/ 32 w 106"/>
              <a:gd name="T5" fmla="*/ 36 h 37"/>
              <a:gd name="T6" fmla="*/ 32 w 106"/>
              <a:gd name="T7" fmla="*/ 24 h 37"/>
              <a:gd name="T8" fmla="*/ 71 w 106"/>
              <a:gd name="T9" fmla="*/ 24 h 37"/>
              <a:gd name="T10" fmla="*/ 71 w 106"/>
              <a:gd name="T11" fmla="*/ 37 h 37"/>
              <a:gd name="T12" fmla="*/ 106 w 106"/>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106" y="0"/>
                </a:moveTo>
                <a:cubicBezTo>
                  <a:pt x="0" y="0"/>
                  <a:pt x="0" y="0"/>
                  <a:pt x="0" y="0"/>
                </a:cubicBezTo>
                <a:cubicBezTo>
                  <a:pt x="4" y="16"/>
                  <a:pt x="16" y="30"/>
                  <a:pt x="32" y="36"/>
                </a:cubicBezTo>
                <a:cubicBezTo>
                  <a:pt x="32" y="24"/>
                  <a:pt x="32" y="24"/>
                  <a:pt x="32" y="24"/>
                </a:cubicBezTo>
                <a:cubicBezTo>
                  <a:pt x="71" y="24"/>
                  <a:pt x="71" y="24"/>
                  <a:pt x="71" y="24"/>
                </a:cubicBezTo>
                <a:cubicBezTo>
                  <a:pt x="71" y="37"/>
                  <a:pt x="71" y="37"/>
                  <a:pt x="71" y="37"/>
                </a:cubicBezTo>
                <a:cubicBezTo>
                  <a:pt x="88" y="31"/>
                  <a:pt x="101" y="17"/>
                  <a:pt x="106" y="0"/>
                </a:cubicBezTo>
              </a:path>
            </a:pathLst>
          </a:custGeom>
          <a:solidFill>
            <a:srgbClr val="531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4" name="Freeform 68"/>
          <p:cNvSpPr>
            <a:spLocks/>
          </p:cNvSpPr>
          <p:nvPr/>
        </p:nvSpPr>
        <p:spPr bwMode="auto">
          <a:xfrm>
            <a:off x="6592487" y="6495143"/>
            <a:ext cx="257431" cy="107653"/>
          </a:xfrm>
          <a:custGeom>
            <a:avLst/>
            <a:gdLst>
              <a:gd name="T0" fmla="*/ 39 w 39"/>
              <a:gd name="T1" fmla="*/ 0 h 16"/>
              <a:gd name="T2" fmla="*/ 0 w 39"/>
              <a:gd name="T3" fmla="*/ 0 h 16"/>
              <a:gd name="T4" fmla="*/ 0 w 39"/>
              <a:gd name="T5" fmla="*/ 12 h 16"/>
              <a:gd name="T6" fmla="*/ 21 w 39"/>
              <a:gd name="T7" fmla="*/ 16 h 16"/>
              <a:gd name="T8" fmla="*/ 39 w 39"/>
              <a:gd name="T9" fmla="*/ 13 h 16"/>
              <a:gd name="T10" fmla="*/ 39 w 39"/>
              <a:gd name="T11" fmla="*/ 0 h 16"/>
            </a:gdLst>
            <a:ahLst/>
            <a:cxnLst>
              <a:cxn ang="0">
                <a:pos x="T0" y="T1"/>
              </a:cxn>
              <a:cxn ang="0">
                <a:pos x="T2" y="T3"/>
              </a:cxn>
              <a:cxn ang="0">
                <a:pos x="T4" y="T5"/>
              </a:cxn>
              <a:cxn ang="0">
                <a:pos x="T6" y="T7"/>
              </a:cxn>
              <a:cxn ang="0">
                <a:pos x="T8" y="T9"/>
              </a:cxn>
              <a:cxn ang="0">
                <a:pos x="T10" y="T11"/>
              </a:cxn>
            </a:cxnLst>
            <a:rect l="0" t="0" r="r" b="b"/>
            <a:pathLst>
              <a:path w="39" h="16">
                <a:moveTo>
                  <a:pt x="39" y="0"/>
                </a:moveTo>
                <a:cubicBezTo>
                  <a:pt x="0" y="0"/>
                  <a:pt x="0" y="0"/>
                  <a:pt x="0" y="0"/>
                </a:cubicBezTo>
                <a:cubicBezTo>
                  <a:pt x="0" y="12"/>
                  <a:pt x="0" y="12"/>
                  <a:pt x="0" y="12"/>
                </a:cubicBezTo>
                <a:cubicBezTo>
                  <a:pt x="7" y="15"/>
                  <a:pt x="14" y="16"/>
                  <a:pt x="21" y="16"/>
                </a:cubicBezTo>
                <a:cubicBezTo>
                  <a:pt x="27" y="16"/>
                  <a:pt x="34" y="15"/>
                  <a:pt x="39" y="13"/>
                </a:cubicBezTo>
                <a:cubicBezTo>
                  <a:pt x="39" y="0"/>
                  <a:pt x="39" y="0"/>
                  <a:pt x="39"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5" name="Freeform 69"/>
          <p:cNvSpPr>
            <a:spLocks/>
          </p:cNvSpPr>
          <p:nvPr/>
        </p:nvSpPr>
        <p:spPr bwMode="auto">
          <a:xfrm>
            <a:off x="6367821" y="6083253"/>
            <a:ext cx="720806" cy="257431"/>
          </a:xfrm>
          <a:custGeom>
            <a:avLst/>
            <a:gdLst>
              <a:gd name="T0" fmla="*/ 104 w 110"/>
              <a:gd name="T1" fmla="*/ 0 h 39"/>
              <a:gd name="T2" fmla="*/ 6 w 110"/>
              <a:gd name="T3" fmla="*/ 0 h 39"/>
              <a:gd name="T4" fmla="*/ 0 w 110"/>
              <a:gd name="T5" fmla="*/ 25 h 39"/>
              <a:gd name="T6" fmla="*/ 2 w 110"/>
              <a:gd name="T7" fmla="*/ 39 h 39"/>
              <a:gd name="T8" fmla="*/ 108 w 110"/>
              <a:gd name="T9" fmla="*/ 39 h 39"/>
              <a:gd name="T10" fmla="*/ 110 w 110"/>
              <a:gd name="T11" fmla="*/ 25 h 39"/>
              <a:gd name="T12" fmla="*/ 104 w 1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10" h="39">
                <a:moveTo>
                  <a:pt x="104" y="0"/>
                </a:moveTo>
                <a:cubicBezTo>
                  <a:pt x="6" y="0"/>
                  <a:pt x="6" y="0"/>
                  <a:pt x="6" y="0"/>
                </a:cubicBezTo>
                <a:cubicBezTo>
                  <a:pt x="2" y="7"/>
                  <a:pt x="0" y="16"/>
                  <a:pt x="0" y="25"/>
                </a:cubicBezTo>
                <a:cubicBezTo>
                  <a:pt x="0" y="29"/>
                  <a:pt x="1" y="34"/>
                  <a:pt x="2" y="39"/>
                </a:cubicBezTo>
                <a:cubicBezTo>
                  <a:pt x="108" y="39"/>
                  <a:pt x="108" y="39"/>
                  <a:pt x="108" y="39"/>
                </a:cubicBezTo>
                <a:cubicBezTo>
                  <a:pt x="109" y="34"/>
                  <a:pt x="110" y="29"/>
                  <a:pt x="110" y="25"/>
                </a:cubicBezTo>
                <a:cubicBezTo>
                  <a:pt x="110" y="16"/>
                  <a:pt x="108" y="7"/>
                  <a:pt x="104" y="0"/>
                </a:cubicBezTo>
              </a:path>
            </a:pathLst>
          </a:custGeom>
          <a:solidFill>
            <a:srgbClr val="7C3F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6" name="Oval 70"/>
          <p:cNvSpPr>
            <a:spLocks noChangeArrowheads="1"/>
          </p:cNvSpPr>
          <p:nvPr/>
        </p:nvSpPr>
        <p:spPr bwMode="auto">
          <a:xfrm>
            <a:off x="6236765" y="5750935"/>
            <a:ext cx="716126" cy="720806"/>
          </a:xfrm>
          <a:prstGeom prst="ellipse">
            <a:avLst/>
          </a:prstGeom>
          <a:solidFill>
            <a:srgbClr val="E7AB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7" name="Freeform 71"/>
          <p:cNvSpPr>
            <a:spLocks noEditPoints="1"/>
          </p:cNvSpPr>
          <p:nvPr/>
        </p:nvSpPr>
        <p:spPr bwMode="auto">
          <a:xfrm>
            <a:off x="6414627" y="5961560"/>
            <a:ext cx="360404" cy="299556"/>
          </a:xfrm>
          <a:custGeom>
            <a:avLst/>
            <a:gdLst>
              <a:gd name="T0" fmla="*/ 52 w 55"/>
              <a:gd name="T1" fmla="*/ 44 h 46"/>
              <a:gd name="T2" fmla="*/ 0 w 55"/>
              <a:gd name="T3" fmla="*/ 8 h 46"/>
              <a:gd name="T4" fmla="*/ 0 w 55"/>
              <a:gd name="T5" fmla="*/ 46 h 46"/>
              <a:gd name="T6" fmla="*/ 55 w 55"/>
              <a:gd name="T7" fmla="*/ 0 h 46"/>
              <a:gd name="T8" fmla="*/ 0 w 55"/>
              <a:gd name="T9" fmla="*/ 0 h 46"/>
              <a:gd name="T10" fmla="*/ 32 w 55"/>
              <a:gd name="T11" fmla="*/ 26 h 46"/>
              <a:gd name="T12" fmla="*/ 30 w 55"/>
              <a:gd name="T13" fmla="*/ 23 h 46"/>
              <a:gd name="T14" fmla="*/ 29 w 55"/>
              <a:gd name="T15" fmla="*/ 22 h 46"/>
              <a:gd name="T16" fmla="*/ 26 w 55"/>
              <a:gd name="T17" fmla="*/ 20 h 46"/>
              <a:gd name="T18" fmla="*/ 23 w 55"/>
              <a:gd name="T19" fmla="*/ 20 h 46"/>
              <a:gd name="T20" fmla="*/ 20 w 55"/>
              <a:gd name="T21" fmla="*/ 22 h 46"/>
              <a:gd name="T22" fmla="*/ 18 w 55"/>
              <a:gd name="T23" fmla="*/ 23 h 46"/>
              <a:gd name="T24" fmla="*/ 17 w 55"/>
              <a:gd name="T25" fmla="*/ 26 h 46"/>
              <a:gd name="T26" fmla="*/ 16 w 55"/>
              <a:gd name="T27" fmla="*/ 28 h 46"/>
              <a:gd name="T28" fmla="*/ 17 w 55"/>
              <a:gd name="T29" fmla="*/ 31 h 46"/>
              <a:gd name="T30" fmla="*/ 18 w 55"/>
              <a:gd name="T31" fmla="*/ 33 h 46"/>
              <a:gd name="T32" fmla="*/ 21 w 55"/>
              <a:gd name="T33" fmla="*/ 36 h 46"/>
              <a:gd name="T34" fmla="*/ 23 w 55"/>
              <a:gd name="T35" fmla="*/ 36 h 46"/>
              <a:gd name="T36" fmla="*/ 25 w 55"/>
              <a:gd name="T37" fmla="*/ 34 h 46"/>
              <a:gd name="T38" fmla="*/ 28 w 55"/>
              <a:gd name="T39" fmla="*/ 36 h 46"/>
              <a:gd name="T40" fmla="*/ 28 w 55"/>
              <a:gd name="T41" fmla="*/ 33 h 46"/>
              <a:gd name="T42" fmla="*/ 32 w 55"/>
              <a:gd name="T43" fmla="*/ 32 h 46"/>
              <a:gd name="T44" fmla="*/ 30 w 55"/>
              <a:gd name="T45" fmla="*/ 29 h 46"/>
              <a:gd name="T46" fmla="*/ 28 w 55"/>
              <a:gd name="T47" fmla="*/ 29 h 46"/>
              <a:gd name="T48" fmla="*/ 22 w 55"/>
              <a:gd name="T49" fmla="*/ 31 h 46"/>
              <a:gd name="T50" fmla="*/ 24 w 55"/>
              <a:gd name="T51" fmla="*/ 25 h 46"/>
              <a:gd name="T52" fmla="*/ 23 w 55"/>
              <a:gd name="T53" fmla="*/ 29 h 46"/>
              <a:gd name="T54" fmla="*/ 24 w 55"/>
              <a:gd name="T55" fmla="*/ 30 h 46"/>
              <a:gd name="T56" fmla="*/ 38 w 55"/>
              <a:gd name="T57" fmla="*/ 23 h 46"/>
              <a:gd name="T58" fmla="*/ 39 w 55"/>
              <a:gd name="T59" fmla="*/ 21 h 46"/>
              <a:gd name="T60" fmla="*/ 38 w 55"/>
              <a:gd name="T61" fmla="*/ 20 h 46"/>
              <a:gd name="T62" fmla="*/ 36 w 55"/>
              <a:gd name="T63" fmla="*/ 20 h 46"/>
              <a:gd name="T64" fmla="*/ 34 w 55"/>
              <a:gd name="T65" fmla="*/ 18 h 46"/>
              <a:gd name="T66" fmla="*/ 32 w 55"/>
              <a:gd name="T67" fmla="*/ 20 h 46"/>
              <a:gd name="T68" fmla="*/ 31 w 55"/>
              <a:gd name="T69" fmla="*/ 20 h 46"/>
              <a:gd name="T70" fmla="*/ 30 w 55"/>
              <a:gd name="T71" fmla="*/ 21 h 46"/>
              <a:gd name="T72" fmla="*/ 31 w 55"/>
              <a:gd name="T73" fmla="*/ 23 h 46"/>
              <a:gd name="T74" fmla="*/ 30 w 55"/>
              <a:gd name="T75" fmla="*/ 25 h 46"/>
              <a:gd name="T76" fmla="*/ 31 w 55"/>
              <a:gd name="T77" fmla="*/ 25 h 46"/>
              <a:gd name="T78" fmla="*/ 34 w 55"/>
              <a:gd name="T79" fmla="*/ 27 h 46"/>
              <a:gd name="T80" fmla="*/ 35 w 55"/>
              <a:gd name="T81" fmla="*/ 27 h 46"/>
              <a:gd name="T82" fmla="*/ 38 w 55"/>
              <a:gd name="T83" fmla="*/ 25 h 46"/>
              <a:gd name="T84" fmla="*/ 39 w 55"/>
              <a:gd name="T85" fmla="*/ 25 h 46"/>
              <a:gd name="T86" fmla="*/ 38 w 55"/>
              <a:gd name="T87" fmla="*/ 23 h 46"/>
              <a:gd name="T88" fmla="*/ 33 w 55"/>
              <a:gd name="T8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 h="46">
                <a:moveTo>
                  <a:pt x="3" y="11"/>
                </a:moveTo>
                <a:cubicBezTo>
                  <a:pt x="3" y="44"/>
                  <a:pt x="3" y="44"/>
                  <a:pt x="3" y="44"/>
                </a:cubicBezTo>
                <a:cubicBezTo>
                  <a:pt x="52" y="44"/>
                  <a:pt x="52" y="44"/>
                  <a:pt x="52" y="44"/>
                </a:cubicBezTo>
                <a:cubicBezTo>
                  <a:pt x="52" y="11"/>
                  <a:pt x="52" y="11"/>
                  <a:pt x="52" y="11"/>
                </a:cubicBezTo>
                <a:cubicBezTo>
                  <a:pt x="3" y="11"/>
                  <a:pt x="3" y="11"/>
                  <a:pt x="3" y="11"/>
                </a:cubicBezTo>
                <a:close/>
                <a:moveTo>
                  <a:pt x="0" y="8"/>
                </a:moveTo>
                <a:cubicBezTo>
                  <a:pt x="55" y="8"/>
                  <a:pt x="55" y="8"/>
                  <a:pt x="55" y="8"/>
                </a:cubicBezTo>
                <a:cubicBezTo>
                  <a:pt x="55" y="46"/>
                  <a:pt x="55" y="46"/>
                  <a:pt x="55" y="46"/>
                </a:cubicBezTo>
                <a:cubicBezTo>
                  <a:pt x="0" y="46"/>
                  <a:pt x="0" y="46"/>
                  <a:pt x="0" y="46"/>
                </a:cubicBezTo>
                <a:cubicBezTo>
                  <a:pt x="0" y="8"/>
                  <a:pt x="0" y="8"/>
                  <a:pt x="0" y="8"/>
                </a:cubicBezTo>
                <a:close/>
                <a:moveTo>
                  <a:pt x="0" y="0"/>
                </a:moveTo>
                <a:cubicBezTo>
                  <a:pt x="55" y="0"/>
                  <a:pt x="55" y="0"/>
                  <a:pt x="55" y="0"/>
                </a:cubicBezTo>
                <a:cubicBezTo>
                  <a:pt x="55" y="5"/>
                  <a:pt x="55" y="5"/>
                  <a:pt x="55" y="5"/>
                </a:cubicBezTo>
                <a:cubicBezTo>
                  <a:pt x="0" y="5"/>
                  <a:pt x="0" y="5"/>
                  <a:pt x="0" y="5"/>
                </a:cubicBezTo>
                <a:cubicBezTo>
                  <a:pt x="0" y="0"/>
                  <a:pt x="0" y="0"/>
                  <a:pt x="0" y="0"/>
                </a:cubicBezTo>
                <a:close/>
                <a:moveTo>
                  <a:pt x="33" y="28"/>
                </a:moveTo>
                <a:cubicBezTo>
                  <a:pt x="32" y="26"/>
                  <a:pt x="32" y="26"/>
                  <a:pt x="32" y="26"/>
                </a:cubicBezTo>
                <a:cubicBezTo>
                  <a:pt x="32" y="26"/>
                  <a:pt x="32" y="26"/>
                  <a:pt x="32" y="26"/>
                </a:cubicBezTo>
                <a:cubicBezTo>
                  <a:pt x="30" y="26"/>
                  <a:pt x="30" y="26"/>
                  <a:pt x="30" y="26"/>
                </a:cubicBezTo>
                <a:cubicBezTo>
                  <a:pt x="29" y="25"/>
                  <a:pt x="29" y="25"/>
                  <a:pt x="29" y="25"/>
                </a:cubicBezTo>
                <a:cubicBezTo>
                  <a:pt x="30" y="23"/>
                  <a:pt x="30" y="23"/>
                  <a:pt x="30" y="23"/>
                </a:cubicBezTo>
                <a:cubicBezTo>
                  <a:pt x="30" y="23"/>
                  <a:pt x="30" y="23"/>
                  <a:pt x="30" y="23"/>
                </a:cubicBezTo>
                <a:cubicBezTo>
                  <a:pt x="29" y="22"/>
                  <a:pt x="29" y="22"/>
                  <a:pt x="29" y="22"/>
                </a:cubicBezTo>
                <a:cubicBezTo>
                  <a:pt x="29" y="22"/>
                  <a:pt x="29" y="22"/>
                  <a:pt x="29" y="22"/>
                </a:cubicBezTo>
                <a:cubicBezTo>
                  <a:pt x="27" y="23"/>
                  <a:pt x="27" y="23"/>
                  <a:pt x="27" y="23"/>
                </a:cubicBezTo>
                <a:cubicBezTo>
                  <a:pt x="26" y="23"/>
                  <a:pt x="26" y="23"/>
                  <a:pt x="26" y="23"/>
                </a:cubicBezTo>
                <a:cubicBezTo>
                  <a:pt x="26" y="20"/>
                  <a:pt x="26" y="20"/>
                  <a:pt x="26" y="20"/>
                </a:cubicBezTo>
                <a:cubicBezTo>
                  <a:pt x="25" y="20"/>
                  <a:pt x="25" y="20"/>
                  <a:pt x="25" y="20"/>
                </a:cubicBezTo>
                <a:cubicBezTo>
                  <a:pt x="24" y="20"/>
                  <a:pt x="24" y="20"/>
                  <a:pt x="24" y="20"/>
                </a:cubicBezTo>
                <a:cubicBezTo>
                  <a:pt x="23" y="20"/>
                  <a:pt x="23" y="20"/>
                  <a:pt x="23" y="20"/>
                </a:cubicBezTo>
                <a:cubicBezTo>
                  <a:pt x="23" y="23"/>
                  <a:pt x="23" y="23"/>
                  <a:pt x="23" y="23"/>
                </a:cubicBezTo>
                <a:cubicBezTo>
                  <a:pt x="22" y="23"/>
                  <a:pt x="22" y="23"/>
                  <a:pt x="22" y="23"/>
                </a:cubicBezTo>
                <a:cubicBezTo>
                  <a:pt x="20" y="22"/>
                  <a:pt x="20" y="22"/>
                  <a:pt x="20" y="22"/>
                </a:cubicBezTo>
                <a:cubicBezTo>
                  <a:pt x="20" y="22"/>
                  <a:pt x="20" y="22"/>
                  <a:pt x="20" y="22"/>
                </a:cubicBezTo>
                <a:cubicBezTo>
                  <a:pt x="19" y="23"/>
                  <a:pt x="19" y="23"/>
                  <a:pt x="19" y="23"/>
                </a:cubicBezTo>
                <a:cubicBezTo>
                  <a:pt x="18" y="23"/>
                  <a:pt x="18" y="23"/>
                  <a:pt x="18" y="23"/>
                </a:cubicBezTo>
                <a:cubicBezTo>
                  <a:pt x="19" y="25"/>
                  <a:pt x="19" y="25"/>
                  <a:pt x="19" y="25"/>
                </a:cubicBezTo>
                <a:cubicBezTo>
                  <a:pt x="19" y="26"/>
                  <a:pt x="19" y="26"/>
                  <a:pt x="19" y="26"/>
                </a:cubicBezTo>
                <a:cubicBezTo>
                  <a:pt x="17" y="26"/>
                  <a:pt x="17" y="26"/>
                  <a:pt x="17" y="26"/>
                </a:cubicBezTo>
                <a:cubicBezTo>
                  <a:pt x="16" y="26"/>
                  <a:pt x="16" y="26"/>
                  <a:pt x="16" y="26"/>
                </a:cubicBezTo>
                <a:cubicBezTo>
                  <a:pt x="16" y="28"/>
                  <a:pt x="16" y="28"/>
                  <a:pt x="16" y="28"/>
                </a:cubicBezTo>
                <a:cubicBezTo>
                  <a:pt x="16" y="28"/>
                  <a:pt x="16" y="28"/>
                  <a:pt x="16" y="28"/>
                </a:cubicBezTo>
                <a:cubicBezTo>
                  <a:pt x="19" y="29"/>
                  <a:pt x="19" y="29"/>
                  <a:pt x="19" y="29"/>
                </a:cubicBezTo>
                <a:cubicBezTo>
                  <a:pt x="19" y="30"/>
                  <a:pt x="19" y="30"/>
                  <a:pt x="19" y="30"/>
                </a:cubicBezTo>
                <a:cubicBezTo>
                  <a:pt x="17" y="31"/>
                  <a:pt x="17" y="31"/>
                  <a:pt x="17" y="31"/>
                </a:cubicBezTo>
                <a:cubicBezTo>
                  <a:pt x="17" y="32"/>
                  <a:pt x="17" y="32"/>
                  <a:pt x="17" y="32"/>
                </a:cubicBezTo>
                <a:cubicBezTo>
                  <a:pt x="18" y="33"/>
                  <a:pt x="18" y="33"/>
                  <a:pt x="18" y="33"/>
                </a:cubicBezTo>
                <a:cubicBezTo>
                  <a:pt x="18" y="33"/>
                  <a:pt x="18" y="33"/>
                  <a:pt x="18" y="33"/>
                </a:cubicBezTo>
                <a:cubicBezTo>
                  <a:pt x="20" y="33"/>
                  <a:pt x="20" y="33"/>
                  <a:pt x="20" y="33"/>
                </a:cubicBezTo>
                <a:cubicBezTo>
                  <a:pt x="21" y="33"/>
                  <a:pt x="21" y="33"/>
                  <a:pt x="21" y="33"/>
                </a:cubicBezTo>
                <a:cubicBezTo>
                  <a:pt x="21" y="36"/>
                  <a:pt x="21" y="36"/>
                  <a:pt x="21" y="36"/>
                </a:cubicBezTo>
                <a:cubicBezTo>
                  <a:pt x="21" y="36"/>
                  <a:pt x="21" y="36"/>
                  <a:pt x="21" y="36"/>
                </a:cubicBezTo>
                <a:cubicBezTo>
                  <a:pt x="22" y="37"/>
                  <a:pt x="22" y="37"/>
                  <a:pt x="22" y="37"/>
                </a:cubicBezTo>
                <a:cubicBezTo>
                  <a:pt x="23" y="36"/>
                  <a:pt x="23" y="36"/>
                  <a:pt x="23" y="36"/>
                </a:cubicBezTo>
                <a:cubicBezTo>
                  <a:pt x="24" y="34"/>
                  <a:pt x="24" y="34"/>
                  <a:pt x="24" y="34"/>
                </a:cubicBezTo>
                <a:cubicBezTo>
                  <a:pt x="24" y="34"/>
                  <a:pt x="24" y="34"/>
                  <a:pt x="24" y="34"/>
                </a:cubicBezTo>
                <a:cubicBezTo>
                  <a:pt x="25" y="34"/>
                  <a:pt x="25" y="34"/>
                  <a:pt x="25" y="34"/>
                </a:cubicBezTo>
                <a:cubicBezTo>
                  <a:pt x="26" y="36"/>
                  <a:pt x="26" y="36"/>
                  <a:pt x="26" y="36"/>
                </a:cubicBezTo>
                <a:cubicBezTo>
                  <a:pt x="26" y="37"/>
                  <a:pt x="26" y="37"/>
                  <a:pt x="26" y="37"/>
                </a:cubicBezTo>
                <a:cubicBezTo>
                  <a:pt x="28" y="36"/>
                  <a:pt x="28" y="36"/>
                  <a:pt x="28" y="36"/>
                </a:cubicBezTo>
                <a:cubicBezTo>
                  <a:pt x="28" y="36"/>
                  <a:pt x="28" y="36"/>
                  <a:pt x="28" y="36"/>
                </a:cubicBezTo>
                <a:cubicBezTo>
                  <a:pt x="28" y="33"/>
                  <a:pt x="28" y="33"/>
                  <a:pt x="28" y="33"/>
                </a:cubicBezTo>
                <a:cubicBezTo>
                  <a:pt x="28" y="33"/>
                  <a:pt x="28" y="33"/>
                  <a:pt x="28" y="33"/>
                </a:cubicBezTo>
                <a:cubicBezTo>
                  <a:pt x="31" y="33"/>
                  <a:pt x="31" y="33"/>
                  <a:pt x="31" y="33"/>
                </a:cubicBezTo>
                <a:cubicBezTo>
                  <a:pt x="31" y="33"/>
                  <a:pt x="31" y="33"/>
                  <a:pt x="31" y="33"/>
                </a:cubicBezTo>
                <a:cubicBezTo>
                  <a:pt x="32" y="32"/>
                  <a:pt x="32" y="32"/>
                  <a:pt x="32" y="32"/>
                </a:cubicBezTo>
                <a:cubicBezTo>
                  <a:pt x="32" y="31"/>
                  <a:pt x="32" y="31"/>
                  <a:pt x="32" y="31"/>
                </a:cubicBezTo>
                <a:cubicBezTo>
                  <a:pt x="30" y="30"/>
                  <a:pt x="30" y="30"/>
                  <a:pt x="30" y="30"/>
                </a:cubicBezTo>
                <a:cubicBezTo>
                  <a:pt x="30" y="29"/>
                  <a:pt x="30" y="29"/>
                  <a:pt x="30" y="29"/>
                </a:cubicBezTo>
                <a:cubicBezTo>
                  <a:pt x="32" y="28"/>
                  <a:pt x="32" y="28"/>
                  <a:pt x="32" y="28"/>
                </a:cubicBezTo>
                <a:lnTo>
                  <a:pt x="33" y="28"/>
                </a:lnTo>
                <a:close/>
                <a:moveTo>
                  <a:pt x="28" y="29"/>
                </a:moveTo>
                <a:cubicBezTo>
                  <a:pt x="28" y="29"/>
                  <a:pt x="27" y="30"/>
                  <a:pt x="27" y="31"/>
                </a:cubicBezTo>
                <a:cubicBezTo>
                  <a:pt x="26" y="31"/>
                  <a:pt x="25" y="32"/>
                  <a:pt x="24" y="32"/>
                </a:cubicBezTo>
                <a:cubicBezTo>
                  <a:pt x="23" y="32"/>
                  <a:pt x="23" y="31"/>
                  <a:pt x="22" y="31"/>
                </a:cubicBezTo>
                <a:cubicBezTo>
                  <a:pt x="22" y="30"/>
                  <a:pt x="21" y="29"/>
                  <a:pt x="21" y="29"/>
                </a:cubicBezTo>
                <a:cubicBezTo>
                  <a:pt x="21" y="28"/>
                  <a:pt x="22" y="27"/>
                  <a:pt x="22" y="26"/>
                </a:cubicBezTo>
                <a:cubicBezTo>
                  <a:pt x="23" y="26"/>
                  <a:pt x="23" y="25"/>
                  <a:pt x="24" y="25"/>
                </a:cubicBezTo>
                <a:cubicBezTo>
                  <a:pt x="25" y="25"/>
                  <a:pt x="26" y="26"/>
                  <a:pt x="27" y="26"/>
                </a:cubicBezTo>
                <a:cubicBezTo>
                  <a:pt x="27" y="27"/>
                  <a:pt x="28" y="28"/>
                  <a:pt x="28" y="29"/>
                </a:cubicBezTo>
                <a:close/>
                <a:moveTo>
                  <a:pt x="23" y="29"/>
                </a:moveTo>
                <a:cubicBezTo>
                  <a:pt x="23" y="28"/>
                  <a:pt x="24" y="27"/>
                  <a:pt x="24" y="27"/>
                </a:cubicBezTo>
                <a:cubicBezTo>
                  <a:pt x="25" y="27"/>
                  <a:pt x="26" y="28"/>
                  <a:pt x="26" y="29"/>
                </a:cubicBezTo>
                <a:cubicBezTo>
                  <a:pt x="26" y="29"/>
                  <a:pt x="25" y="30"/>
                  <a:pt x="24" y="30"/>
                </a:cubicBezTo>
                <a:cubicBezTo>
                  <a:pt x="24" y="30"/>
                  <a:pt x="23" y="29"/>
                  <a:pt x="23" y="29"/>
                </a:cubicBezTo>
                <a:close/>
                <a:moveTo>
                  <a:pt x="38" y="23"/>
                </a:moveTo>
                <a:cubicBezTo>
                  <a:pt x="38" y="23"/>
                  <a:pt x="38" y="23"/>
                  <a:pt x="38" y="23"/>
                </a:cubicBezTo>
                <a:cubicBezTo>
                  <a:pt x="38" y="22"/>
                  <a:pt x="38" y="22"/>
                  <a:pt x="38" y="22"/>
                </a:cubicBezTo>
                <a:cubicBezTo>
                  <a:pt x="38" y="21"/>
                  <a:pt x="38" y="21"/>
                  <a:pt x="38" y="21"/>
                </a:cubicBezTo>
                <a:cubicBezTo>
                  <a:pt x="39" y="21"/>
                  <a:pt x="39" y="21"/>
                  <a:pt x="39" y="21"/>
                </a:cubicBezTo>
                <a:cubicBezTo>
                  <a:pt x="39" y="21"/>
                  <a:pt x="39" y="21"/>
                  <a:pt x="39" y="21"/>
                </a:cubicBezTo>
                <a:cubicBezTo>
                  <a:pt x="38" y="20"/>
                  <a:pt x="38" y="20"/>
                  <a:pt x="38" y="20"/>
                </a:cubicBezTo>
                <a:cubicBezTo>
                  <a:pt x="38" y="20"/>
                  <a:pt x="38" y="20"/>
                  <a:pt x="38" y="20"/>
                </a:cubicBezTo>
                <a:cubicBezTo>
                  <a:pt x="38" y="20"/>
                  <a:pt x="38" y="20"/>
                  <a:pt x="38" y="20"/>
                </a:cubicBezTo>
                <a:cubicBezTo>
                  <a:pt x="37" y="20"/>
                  <a:pt x="37" y="20"/>
                  <a:pt x="37" y="20"/>
                </a:cubicBezTo>
                <a:cubicBezTo>
                  <a:pt x="36" y="20"/>
                  <a:pt x="36" y="20"/>
                  <a:pt x="36" y="20"/>
                </a:cubicBezTo>
                <a:cubicBezTo>
                  <a:pt x="35" y="19"/>
                  <a:pt x="35" y="19"/>
                  <a:pt x="35" y="19"/>
                </a:cubicBezTo>
                <a:cubicBezTo>
                  <a:pt x="35" y="18"/>
                  <a:pt x="35" y="18"/>
                  <a:pt x="35" y="18"/>
                </a:cubicBezTo>
                <a:cubicBezTo>
                  <a:pt x="34" y="18"/>
                  <a:pt x="34" y="18"/>
                  <a:pt x="34" y="18"/>
                </a:cubicBezTo>
                <a:cubicBezTo>
                  <a:pt x="34" y="19"/>
                  <a:pt x="34" y="19"/>
                  <a:pt x="34" y="19"/>
                </a:cubicBezTo>
                <a:cubicBezTo>
                  <a:pt x="33" y="20"/>
                  <a:pt x="33" y="20"/>
                  <a:pt x="33" y="20"/>
                </a:cubicBezTo>
                <a:cubicBezTo>
                  <a:pt x="33" y="20"/>
                  <a:pt x="33" y="20"/>
                  <a:pt x="32" y="20"/>
                </a:cubicBezTo>
                <a:cubicBezTo>
                  <a:pt x="31" y="20"/>
                  <a:pt x="31" y="20"/>
                  <a:pt x="31" y="20"/>
                </a:cubicBezTo>
                <a:cubicBezTo>
                  <a:pt x="31" y="20"/>
                  <a:pt x="31" y="20"/>
                  <a:pt x="31" y="20"/>
                </a:cubicBezTo>
                <a:cubicBezTo>
                  <a:pt x="31" y="20"/>
                  <a:pt x="31" y="20"/>
                  <a:pt x="31" y="20"/>
                </a:cubicBezTo>
                <a:cubicBezTo>
                  <a:pt x="30" y="21"/>
                  <a:pt x="30" y="21"/>
                  <a:pt x="30" y="21"/>
                </a:cubicBezTo>
                <a:cubicBezTo>
                  <a:pt x="30" y="21"/>
                  <a:pt x="30" y="21"/>
                  <a:pt x="30" y="21"/>
                </a:cubicBezTo>
                <a:cubicBezTo>
                  <a:pt x="30" y="21"/>
                  <a:pt x="30" y="21"/>
                  <a:pt x="30" y="21"/>
                </a:cubicBezTo>
                <a:cubicBezTo>
                  <a:pt x="31" y="22"/>
                  <a:pt x="31" y="22"/>
                  <a:pt x="31" y="22"/>
                </a:cubicBezTo>
                <a:cubicBezTo>
                  <a:pt x="31" y="23"/>
                  <a:pt x="31" y="23"/>
                  <a:pt x="31" y="23"/>
                </a:cubicBezTo>
                <a:cubicBezTo>
                  <a:pt x="31" y="23"/>
                  <a:pt x="31" y="23"/>
                  <a:pt x="31" y="23"/>
                </a:cubicBezTo>
                <a:cubicBezTo>
                  <a:pt x="30" y="24"/>
                  <a:pt x="30" y="24"/>
                  <a:pt x="30" y="24"/>
                </a:cubicBezTo>
                <a:cubicBezTo>
                  <a:pt x="30" y="24"/>
                  <a:pt x="30" y="24"/>
                  <a:pt x="30" y="24"/>
                </a:cubicBezTo>
                <a:cubicBezTo>
                  <a:pt x="30" y="25"/>
                  <a:pt x="30" y="25"/>
                  <a:pt x="30" y="25"/>
                </a:cubicBezTo>
                <a:cubicBezTo>
                  <a:pt x="31" y="25"/>
                  <a:pt x="31" y="25"/>
                  <a:pt x="31" y="25"/>
                </a:cubicBezTo>
                <a:cubicBezTo>
                  <a:pt x="31" y="25"/>
                  <a:pt x="31" y="25"/>
                  <a:pt x="31" y="25"/>
                </a:cubicBezTo>
                <a:cubicBezTo>
                  <a:pt x="31" y="25"/>
                  <a:pt x="31" y="25"/>
                  <a:pt x="31" y="25"/>
                </a:cubicBezTo>
                <a:cubicBezTo>
                  <a:pt x="32" y="25"/>
                  <a:pt x="32" y="25"/>
                  <a:pt x="32" y="25"/>
                </a:cubicBezTo>
                <a:cubicBezTo>
                  <a:pt x="33" y="25"/>
                  <a:pt x="33" y="26"/>
                  <a:pt x="33" y="26"/>
                </a:cubicBezTo>
                <a:cubicBezTo>
                  <a:pt x="34" y="27"/>
                  <a:pt x="34" y="27"/>
                  <a:pt x="34" y="27"/>
                </a:cubicBezTo>
                <a:cubicBezTo>
                  <a:pt x="34" y="27"/>
                  <a:pt x="34" y="27"/>
                  <a:pt x="34" y="27"/>
                </a:cubicBezTo>
                <a:cubicBezTo>
                  <a:pt x="35" y="27"/>
                  <a:pt x="35" y="27"/>
                  <a:pt x="35" y="27"/>
                </a:cubicBezTo>
                <a:cubicBezTo>
                  <a:pt x="35" y="27"/>
                  <a:pt x="35" y="27"/>
                  <a:pt x="35" y="27"/>
                </a:cubicBezTo>
                <a:cubicBezTo>
                  <a:pt x="36" y="26"/>
                  <a:pt x="36" y="26"/>
                  <a:pt x="36" y="26"/>
                </a:cubicBezTo>
                <a:cubicBezTo>
                  <a:pt x="36" y="26"/>
                  <a:pt x="36" y="25"/>
                  <a:pt x="37" y="25"/>
                </a:cubicBezTo>
                <a:cubicBezTo>
                  <a:pt x="38" y="25"/>
                  <a:pt x="38" y="25"/>
                  <a:pt x="38" y="25"/>
                </a:cubicBezTo>
                <a:cubicBezTo>
                  <a:pt x="38" y="25"/>
                  <a:pt x="38" y="25"/>
                  <a:pt x="38" y="25"/>
                </a:cubicBezTo>
                <a:cubicBezTo>
                  <a:pt x="38" y="25"/>
                  <a:pt x="38" y="25"/>
                  <a:pt x="38" y="25"/>
                </a:cubicBezTo>
                <a:cubicBezTo>
                  <a:pt x="39" y="25"/>
                  <a:pt x="39" y="25"/>
                  <a:pt x="39" y="25"/>
                </a:cubicBezTo>
                <a:cubicBezTo>
                  <a:pt x="39" y="24"/>
                  <a:pt x="39" y="24"/>
                  <a:pt x="39" y="24"/>
                </a:cubicBezTo>
                <a:cubicBezTo>
                  <a:pt x="38" y="24"/>
                  <a:pt x="38" y="24"/>
                  <a:pt x="38" y="24"/>
                </a:cubicBezTo>
                <a:cubicBezTo>
                  <a:pt x="38" y="23"/>
                  <a:pt x="38" y="23"/>
                  <a:pt x="38" y="23"/>
                </a:cubicBezTo>
                <a:close/>
                <a:moveTo>
                  <a:pt x="36" y="23"/>
                </a:moveTo>
                <a:cubicBezTo>
                  <a:pt x="36" y="23"/>
                  <a:pt x="35" y="24"/>
                  <a:pt x="34" y="24"/>
                </a:cubicBezTo>
                <a:cubicBezTo>
                  <a:pt x="34" y="24"/>
                  <a:pt x="33" y="23"/>
                  <a:pt x="33" y="23"/>
                </a:cubicBezTo>
                <a:cubicBezTo>
                  <a:pt x="33" y="22"/>
                  <a:pt x="34" y="22"/>
                  <a:pt x="34" y="22"/>
                </a:cubicBezTo>
                <a:cubicBezTo>
                  <a:pt x="35" y="22"/>
                  <a:pt x="36" y="22"/>
                  <a:pt x="36" y="23"/>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99" name="Oval 58"/>
          <p:cNvSpPr>
            <a:spLocks noChangeArrowheads="1"/>
          </p:cNvSpPr>
          <p:nvPr/>
        </p:nvSpPr>
        <p:spPr bwMode="auto">
          <a:xfrm>
            <a:off x="6985654" y="2504966"/>
            <a:ext cx="556987" cy="556987"/>
          </a:xfrm>
          <a:prstGeom prst="ellipse">
            <a:avLst/>
          </a:prstGeom>
          <a:solidFill>
            <a:srgbClr val="7EB300"/>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0" name="Freeform 59"/>
          <p:cNvSpPr>
            <a:spLocks noEditPoints="1"/>
          </p:cNvSpPr>
          <p:nvPr/>
        </p:nvSpPr>
        <p:spPr bwMode="auto">
          <a:xfrm>
            <a:off x="7130752" y="2668785"/>
            <a:ext cx="276153" cy="234028"/>
          </a:xfrm>
          <a:custGeom>
            <a:avLst/>
            <a:gdLst>
              <a:gd name="T0" fmla="*/ 40 w 42"/>
              <a:gd name="T1" fmla="*/ 34 h 36"/>
              <a:gd name="T2" fmla="*/ 0 w 42"/>
              <a:gd name="T3" fmla="*/ 6 h 36"/>
              <a:gd name="T4" fmla="*/ 0 w 42"/>
              <a:gd name="T5" fmla="*/ 36 h 36"/>
              <a:gd name="T6" fmla="*/ 42 w 42"/>
              <a:gd name="T7" fmla="*/ 0 h 36"/>
              <a:gd name="T8" fmla="*/ 0 w 42"/>
              <a:gd name="T9" fmla="*/ 0 h 36"/>
              <a:gd name="T10" fmla="*/ 24 w 42"/>
              <a:gd name="T11" fmla="*/ 20 h 36"/>
              <a:gd name="T12" fmla="*/ 23 w 42"/>
              <a:gd name="T13" fmla="*/ 18 h 36"/>
              <a:gd name="T14" fmla="*/ 22 w 42"/>
              <a:gd name="T15" fmla="*/ 17 h 36"/>
              <a:gd name="T16" fmla="*/ 19 w 42"/>
              <a:gd name="T17" fmla="*/ 16 h 36"/>
              <a:gd name="T18" fmla="*/ 18 w 42"/>
              <a:gd name="T19" fmla="*/ 16 h 36"/>
              <a:gd name="T20" fmla="*/ 15 w 42"/>
              <a:gd name="T21" fmla="*/ 17 h 36"/>
              <a:gd name="T22" fmla="*/ 14 w 42"/>
              <a:gd name="T23" fmla="*/ 18 h 36"/>
              <a:gd name="T24" fmla="*/ 13 w 42"/>
              <a:gd name="T25" fmla="*/ 20 h 36"/>
              <a:gd name="T26" fmla="*/ 12 w 42"/>
              <a:gd name="T27" fmla="*/ 22 h 36"/>
              <a:gd name="T28" fmla="*/ 13 w 42"/>
              <a:gd name="T29" fmla="*/ 24 h 36"/>
              <a:gd name="T30" fmla="*/ 14 w 42"/>
              <a:gd name="T31" fmla="*/ 26 h 36"/>
              <a:gd name="T32" fmla="*/ 16 w 42"/>
              <a:gd name="T33" fmla="*/ 28 h 36"/>
              <a:gd name="T34" fmla="*/ 17 w 42"/>
              <a:gd name="T35" fmla="*/ 28 h 36"/>
              <a:gd name="T36" fmla="*/ 19 w 42"/>
              <a:gd name="T37" fmla="*/ 27 h 36"/>
              <a:gd name="T38" fmla="*/ 21 w 42"/>
              <a:gd name="T39" fmla="*/ 28 h 36"/>
              <a:gd name="T40" fmla="*/ 22 w 42"/>
              <a:gd name="T41" fmla="*/ 26 h 36"/>
              <a:gd name="T42" fmla="*/ 24 w 42"/>
              <a:gd name="T43" fmla="*/ 25 h 36"/>
              <a:gd name="T44" fmla="*/ 23 w 42"/>
              <a:gd name="T45" fmla="*/ 23 h 36"/>
              <a:gd name="T46" fmla="*/ 20 w 42"/>
              <a:gd name="T47" fmla="*/ 24 h 36"/>
              <a:gd name="T48" fmla="*/ 16 w 42"/>
              <a:gd name="T49" fmla="*/ 22 h 36"/>
              <a:gd name="T50" fmla="*/ 20 w 42"/>
              <a:gd name="T51" fmla="*/ 20 h 36"/>
              <a:gd name="T52" fmla="*/ 19 w 42"/>
              <a:gd name="T53" fmla="*/ 21 h 36"/>
              <a:gd name="T54" fmla="*/ 17 w 42"/>
              <a:gd name="T55" fmla="*/ 22 h 36"/>
              <a:gd name="T56" fmla="*/ 29 w 42"/>
              <a:gd name="T57" fmla="*/ 17 h 36"/>
              <a:gd name="T58" fmla="*/ 30 w 42"/>
              <a:gd name="T59" fmla="*/ 16 h 36"/>
              <a:gd name="T60" fmla="*/ 29 w 42"/>
              <a:gd name="T61" fmla="*/ 16 h 36"/>
              <a:gd name="T62" fmla="*/ 27 w 42"/>
              <a:gd name="T63" fmla="*/ 14 h 36"/>
              <a:gd name="T64" fmla="*/ 26 w 42"/>
              <a:gd name="T65" fmla="*/ 14 h 36"/>
              <a:gd name="T66" fmla="*/ 24 w 42"/>
              <a:gd name="T67" fmla="*/ 16 h 36"/>
              <a:gd name="T68" fmla="*/ 23 w 42"/>
              <a:gd name="T69" fmla="*/ 16 h 36"/>
              <a:gd name="T70" fmla="*/ 24 w 42"/>
              <a:gd name="T71" fmla="*/ 17 h 36"/>
              <a:gd name="T72" fmla="*/ 23 w 42"/>
              <a:gd name="T73" fmla="*/ 19 h 36"/>
              <a:gd name="T74" fmla="*/ 24 w 42"/>
              <a:gd name="T75" fmla="*/ 20 h 36"/>
              <a:gd name="T76" fmla="*/ 25 w 42"/>
              <a:gd name="T77" fmla="*/ 20 h 36"/>
              <a:gd name="T78" fmla="*/ 26 w 42"/>
              <a:gd name="T79" fmla="*/ 21 h 36"/>
              <a:gd name="T80" fmla="*/ 27 w 42"/>
              <a:gd name="T81" fmla="*/ 20 h 36"/>
              <a:gd name="T82" fmla="*/ 29 w 42"/>
              <a:gd name="T83" fmla="*/ 20 h 36"/>
              <a:gd name="T84" fmla="*/ 30 w 42"/>
              <a:gd name="T85" fmla="*/ 19 h 36"/>
              <a:gd name="T86" fmla="*/ 27 w 42"/>
              <a:gd name="T87" fmla="*/ 18 h 36"/>
              <a:gd name="T88" fmla="*/ 26 w 42"/>
              <a:gd name="T8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6">
                <a:moveTo>
                  <a:pt x="2" y="8"/>
                </a:moveTo>
                <a:cubicBezTo>
                  <a:pt x="2" y="34"/>
                  <a:pt x="2" y="34"/>
                  <a:pt x="2" y="34"/>
                </a:cubicBezTo>
                <a:cubicBezTo>
                  <a:pt x="40" y="34"/>
                  <a:pt x="40" y="34"/>
                  <a:pt x="40" y="34"/>
                </a:cubicBezTo>
                <a:cubicBezTo>
                  <a:pt x="40" y="8"/>
                  <a:pt x="40" y="8"/>
                  <a:pt x="40" y="8"/>
                </a:cubicBezTo>
                <a:cubicBezTo>
                  <a:pt x="2" y="8"/>
                  <a:pt x="2" y="8"/>
                  <a:pt x="2" y="8"/>
                </a:cubicBezTo>
                <a:close/>
                <a:moveTo>
                  <a:pt x="0" y="6"/>
                </a:moveTo>
                <a:cubicBezTo>
                  <a:pt x="42" y="6"/>
                  <a:pt x="42" y="6"/>
                  <a:pt x="42" y="6"/>
                </a:cubicBezTo>
                <a:cubicBezTo>
                  <a:pt x="42" y="36"/>
                  <a:pt x="42" y="36"/>
                  <a:pt x="42" y="36"/>
                </a:cubicBezTo>
                <a:cubicBezTo>
                  <a:pt x="0" y="36"/>
                  <a:pt x="0" y="36"/>
                  <a:pt x="0" y="36"/>
                </a:cubicBezTo>
                <a:cubicBezTo>
                  <a:pt x="0" y="6"/>
                  <a:pt x="0" y="6"/>
                  <a:pt x="0" y="6"/>
                </a:cubicBezTo>
                <a:close/>
                <a:moveTo>
                  <a:pt x="0" y="0"/>
                </a:moveTo>
                <a:cubicBezTo>
                  <a:pt x="42" y="0"/>
                  <a:pt x="42" y="0"/>
                  <a:pt x="42" y="0"/>
                </a:cubicBezTo>
                <a:cubicBezTo>
                  <a:pt x="42" y="4"/>
                  <a:pt x="42" y="4"/>
                  <a:pt x="42" y="4"/>
                </a:cubicBezTo>
                <a:cubicBezTo>
                  <a:pt x="0" y="4"/>
                  <a:pt x="0" y="4"/>
                  <a:pt x="0" y="4"/>
                </a:cubicBezTo>
                <a:cubicBezTo>
                  <a:pt x="0" y="0"/>
                  <a:pt x="0" y="0"/>
                  <a:pt x="0" y="0"/>
                </a:cubicBezTo>
                <a:close/>
                <a:moveTo>
                  <a:pt x="25" y="22"/>
                </a:moveTo>
                <a:cubicBezTo>
                  <a:pt x="25" y="21"/>
                  <a:pt x="25" y="21"/>
                  <a:pt x="25" y="21"/>
                </a:cubicBezTo>
                <a:cubicBezTo>
                  <a:pt x="24" y="20"/>
                  <a:pt x="24" y="20"/>
                  <a:pt x="24" y="20"/>
                </a:cubicBezTo>
                <a:cubicBezTo>
                  <a:pt x="23" y="20"/>
                  <a:pt x="23" y="20"/>
                  <a:pt x="23" y="20"/>
                </a:cubicBezTo>
                <a:cubicBezTo>
                  <a:pt x="22" y="20"/>
                  <a:pt x="22" y="20"/>
                  <a:pt x="22" y="20"/>
                </a:cubicBezTo>
                <a:cubicBezTo>
                  <a:pt x="23" y="18"/>
                  <a:pt x="23" y="18"/>
                  <a:pt x="23" y="18"/>
                </a:cubicBezTo>
                <a:cubicBezTo>
                  <a:pt x="23" y="18"/>
                  <a:pt x="23" y="18"/>
                  <a:pt x="23" y="18"/>
                </a:cubicBezTo>
                <a:cubicBezTo>
                  <a:pt x="22" y="17"/>
                  <a:pt x="22" y="17"/>
                  <a:pt x="22" y="17"/>
                </a:cubicBezTo>
                <a:cubicBezTo>
                  <a:pt x="22" y="17"/>
                  <a:pt x="22" y="17"/>
                  <a:pt x="22" y="17"/>
                </a:cubicBezTo>
                <a:cubicBezTo>
                  <a:pt x="20" y="18"/>
                  <a:pt x="20" y="18"/>
                  <a:pt x="20" y="18"/>
                </a:cubicBezTo>
                <a:cubicBezTo>
                  <a:pt x="20" y="18"/>
                  <a:pt x="20" y="18"/>
                  <a:pt x="20" y="18"/>
                </a:cubicBezTo>
                <a:cubicBezTo>
                  <a:pt x="19" y="16"/>
                  <a:pt x="19" y="16"/>
                  <a:pt x="19" y="16"/>
                </a:cubicBezTo>
                <a:cubicBezTo>
                  <a:pt x="19" y="16"/>
                  <a:pt x="19" y="16"/>
                  <a:pt x="19" y="16"/>
                </a:cubicBezTo>
                <a:cubicBezTo>
                  <a:pt x="18" y="16"/>
                  <a:pt x="18" y="16"/>
                  <a:pt x="18" y="16"/>
                </a:cubicBezTo>
                <a:cubicBezTo>
                  <a:pt x="18" y="16"/>
                  <a:pt x="18" y="16"/>
                  <a:pt x="18" y="16"/>
                </a:cubicBezTo>
                <a:cubicBezTo>
                  <a:pt x="17" y="18"/>
                  <a:pt x="17" y="18"/>
                  <a:pt x="17" y="18"/>
                </a:cubicBezTo>
                <a:cubicBezTo>
                  <a:pt x="17" y="18"/>
                  <a:pt x="17" y="18"/>
                  <a:pt x="17" y="18"/>
                </a:cubicBezTo>
                <a:cubicBezTo>
                  <a:pt x="15" y="17"/>
                  <a:pt x="15" y="17"/>
                  <a:pt x="15" y="17"/>
                </a:cubicBezTo>
                <a:cubicBezTo>
                  <a:pt x="15" y="17"/>
                  <a:pt x="15" y="17"/>
                  <a:pt x="15" y="17"/>
                </a:cubicBezTo>
                <a:cubicBezTo>
                  <a:pt x="14" y="18"/>
                  <a:pt x="14" y="18"/>
                  <a:pt x="14" y="18"/>
                </a:cubicBezTo>
                <a:cubicBezTo>
                  <a:pt x="14" y="18"/>
                  <a:pt x="14" y="18"/>
                  <a:pt x="14" y="18"/>
                </a:cubicBezTo>
                <a:cubicBezTo>
                  <a:pt x="15" y="20"/>
                  <a:pt x="15" y="20"/>
                  <a:pt x="15" y="20"/>
                </a:cubicBezTo>
                <a:cubicBezTo>
                  <a:pt x="15" y="20"/>
                  <a:pt x="15" y="20"/>
                  <a:pt x="15" y="20"/>
                </a:cubicBezTo>
                <a:cubicBezTo>
                  <a:pt x="13" y="20"/>
                  <a:pt x="13" y="20"/>
                  <a:pt x="13" y="20"/>
                </a:cubicBezTo>
                <a:cubicBezTo>
                  <a:pt x="12" y="21"/>
                  <a:pt x="12" y="21"/>
                  <a:pt x="12" y="21"/>
                </a:cubicBezTo>
                <a:cubicBezTo>
                  <a:pt x="12" y="22"/>
                  <a:pt x="12" y="22"/>
                  <a:pt x="12" y="22"/>
                </a:cubicBezTo>
                <a:cubicBezTo>
                  <a:pt x="12" y="22"/>
                  <a:pt x="12" y="22"/>
                  <a:pt x="12" y="22"/>
                </a:cubicBezTo>
                <a:cubicBezTo>
                  <a:pt x="14" y="23"/>
                  <a:pt x="14" y="23"/>
                  <a:pt x="14" y="23"/>
                </a:cubicBezTo>
                <a:cubicBezTo>
                  <a:pt x="14" y="23"/>
                  <a:pt x="14" y="23"/>
                  <a:pt x="14" y="23"/>
                </a:cubicBezTo>
                <a:cubicBezTo>
                  <a:pt x="13" y="24"/>
                  <a:pt x="13" y="24"/>
                  <a:pt x="13" y="24"/>
                </a:cubicBezTo>
                <a:cubicBezTo>
                  <a:pt x="13" y="25"/>
                  <a:pt x="13" y="25"/>
                  <a:pt x="13" y="25"/>
                </a:cubicBezTo>
                <a:cubicBezTo>
                  <a:pt x="13" y="26"/>
                  <a:pt x="13" y="26"/>
                  <a:pt x="13" y="26"/>
                </a:cubicBezTo>
                <a:cubicBezTo>
                  <a:pt x="14" y="26"/>
                  <a:pt x="14" y="26"/>
                  <a:pt x="14" y="26"/>
                </a:cubicBezTo>
                <a:cubicBezTo>
                  <a:pt x="15" y="26"/>
                  <a:pt x="15" y="26"/>
                  <a:pt x="15" y="26"/>
                </a:cubicBezTo>
                <a:cubicBezTo>
                  <a:pt x="16" y="26"/>
                  <a:pt x="16" y="26"/>
                  <a:pt x="16" y="26"/>
                </a:cubicBezTo>
                <a:cubicBezTo>
                  <a:pt x="16" y="28"/>
                  <a:pt x="16" y="28"/>
                  <a:pt x="16" y="28"/>
                </a:cubicBezTo>
                <a:cubicBezTo>
                  <a:pt x="16" y="28"/>
                  <a:pt x="16" y="28"/>
                  <a:pt x="16" y="28"/>
                </a:cubicBezTo>
                <a:cubicBezTo>
                  <a:pt x="17" y="28"/>
                  <a:pt x="17" y="28"/>
                  <a:pt x="17" y="28"/>
                </a:cubicBezTo>
                <a:cubicBezTo>
                  <a:pt x="17" y="28"/>
                  <a:pt x="17" y="28"/>
                  <a:pt x="17" y="28"/>
                </a:cubicBezTo>
                <a:cubicBezTo>
                  <a:pt x="18" y="27"/>
                  <a:pt x="18" y="27"/>
                  <a:pt x="18" y="27"/>
                </a:cubicBezTo>
                <a:cubicBezTo>
                  <a:pt x="19" y="27"/>
                  <a:pt x="19" y="27"/>
                  <a:pt x="19" y="27"/>
                </a:cubicBezTo>
                <a:cubicBezTo>
                  <a:pt x="19" y="27"/>
                  <a:pt x="19" y="27"/>
                  <a:pt x="19" y="27"/>
                </a:cubicBezTo>
                <a:cubicBezTo>
                  <a:pt x="20" y="28"/>
                  <a:pt x="20" y="28"/>
                  <a:pt x="20" y="28"/>
                </a:cubicBezTo>
                <a:cubicBezTo>
                  <a:pt x="20" y="28"/>
                  <a:pt x="20" y="28"/>
                  <a:pt x="20" y="28"/>
                </a:cubicBezTo>
                <a:cubicBezTo>
                  <a:pt x="21" y="28"/>
                  <a:pt x="21" y="28"/>
                  <a:pt x="21" y="28"/>
                </a:cubicBezTo>
                <a:cubicBezTo>
                  <a:pt x="22" y="28"/>
                  <a:pt x="22" y="28"/>
                  <a:pt x="22" y="28"/>
                </a:cubicBezTo>
                <a:cubicBezTo>
                  <a:pt x="21" y="26"/>
                  <a:pt x="21" y="26"/>
                  <a:pt x="21" y="26"/>
                </a:cubicBezTo>
                <a:cubicBezTo>
                  <a:pt x="22" y="26"/>
                  <a:pt x="22" y="26"/>
                  <a:pt x="22" y="26"/>
                </a:cubicBezTo>
                <a:cubicBezTo>
                  <a:pt x="23" y="26"/>
                  <a:pt x="23" y="26"/>
                  <a:pt x="23" y="26"/>
                </a:cubicBezTo>
                <a:cubicBezTo>
                  <a:pt x="24" y="26"/>
                  <a:pt x="24" y="26"/>
                  <a:pt x="24" y="26"/>
                </a:cubicBezTo>
                <a:cubicBezTo>
                  <a:pt x="24" y="25"/>
                  <a:pt x="24" y="25"/>
                  <a:pt x="24" y="25"/>
                </a:cubicBezTo>
                <a:cubicBezTo>
                  <a:pt x="24" y="24"/>
                  <a:pt x="24" y="24"/>
                  <a:pt x="24" y="24"/>
                </a:cubicBezTo>
                <a:cubicBezTo>
                  <a:pt x="23" y="23"/>
                  <a:pt x="23" y="23"/>
                  <a:pt x="23" y="23"/>
                </a:cubicBezTo>
                <a:cubicBezTo>
                  <a:pt x="23" y="23"/>
                  <a:pt x="23" y="23"/>
                  <a:pt x="23" y="23"/>
                </a:cubicBezTo>
                <a:cubicBezTo>
                  <a:pt x="25" y="22"/>
                  <a:pt x="25" y="22"/>
                  <a:pt x="25" y="22"/>
                </a:cubicBezTo>
                <a:close/>
                <a:moveTo>
                  <a:pt x="21" y="22"/>
                </a:moveTo>
                <a:cubicBezTo>
                  <a:pt x="21" y="23"/>
                  <a:pt x="21" y="24"/>
                  <a:pt x="20" y="24"/>
                </a:cubicBezTo>
                <a:cubicBezTo>
                  <a:pt x="20" y="24"/>
                  <a:pt x="19" y="25"/>
                  <a:pt x="19" y="25"/>
                </a:cubicBezTo>
                <a:cubicBezTo>
                  <a:pt x="18" y="25"/>
                  <a:pt x="17" y="24"/>
                  <a:pt x="17" y="24"/>
                </a:cubicBezTo>
                <a:cubicBezTo>
                  <a:pt x="16" y="24"/>
                  <a:pt x="16" y="23"/>
                  <a:pt x="16" y="22"/>
                </a:cubicBezTo>
                <a:cubicBezTo>
                  <a:pt x="16" y="22"/>
                  <a:pt x="16" y="21"/>
                  <a:pt x="17" y="20"/>
                </a:cubicBezTo>
                <a:cubicBezTo>
                  <a:pt x="17" y="20"/>
                  <a:pt x="18" y="20"/>
                  <a:pt x="19" y="20"/>
                </a:cubicBezTo>
                <a:cubicBezTo>
                  <a:pt x="19" y="20"/>
                  <a:pt x="20" y="20"/>
                  <a:pt x="20" y="20"/>
                </a:cubicBezTo>
                <a:cubicBezTo>
                  <a:pt x="21" y="21"/>
                  <a:pt x="21" y="22"/>
                  <a:pt x="21" y="22"/>
                </a:cubicBezTo>
                <a:close/>
                <a:moveTo>
                  <a:pt x="17" y="22"/>
                </a:moveTo>
                <a:cubicBezTo>
                  <a:pt x="17" y="22"/>
                  <a:pt x="18" y="21"/>
                  <a:pt x="19" y="21"/>
                </a:cubicBezTo>
                <a:cubicBezTo>
                  <a:pt x="19" y="21"/>
                  <a:pt x="20" y="22"/>
                  <a:pt x="20" y="22"/>
                </a:cubicBezTo>
                <a:cubicBezTo>
                  <a:pt x="20" y="23"/>
                  <a:pt x="19" y="23"/>
                  <a:pt x="19" y="23"/>
                </a:cubicBezTo>
                <a:cubicBezTo>
                  <a:pt x="18" y="23"/>
                  <a:pt x="17" y="23"/>
                  <a:pt x="17" y="22"/>
                </a:cubicBezTo>
                <a:close/>
                <a:moveTo>
                  <a:pt x="29" y="18"/>
                </a:moveTo>
                <a:cubicBezTo>
                  <a:pt x="29" y="18"/>
                  <a:pt x="29" y="18"/>
                  <a:pt x="29" y="18"/>
                </a:cubicBezTo>
                <a:cubicBezTo>
                  <a:pt x="29" y="17"/>
                  <a:pt x="29" y="17"/>
                  <a:pt x="29" y="17"/>
                </a:cubicBezTo>
                <a:cubicBezTo>
                  <a:pt x="29" y="17"/>
                  <a:pt x="29" y="17"/>
                  <a:pt x="29" y="17"/>
                </a:cubicBezTo>
                <a:cubicBezTo>
                  <a:pt x="30" y="16"/>
                  <a:pt x="30" y="16"/>
                  <a:pt x="30" y="16"/>
                </a:cubicBezTo>
                <a:cubicBezTo>
                  <a:pt x="30" y="16"/>
                  <a:pt x="30" y="16"/>
                  <a:pt x="30" y="16"/>
                </a:cubicBezTo>
                <a:cubicBezTo>
                  <a:pt x="29" y="16"/>
                  <a:pt x="29" y="16"/>
                  <a:pt x="29" y="16"/>
                </a:cubicBezTo>
                <a:cubicBezTo>
                  <a:pt x="29" y="16"/>
                  <a:pt x="29" y="16"/>
                  <a:pt x="29" y="16"/>
                </a:cubicBezTo>
                <a:cubicBezTo>
                  <a:pt x="29" y="16"/>
                  <a:pt x="29" y="16"/>
                  <a:pt x="29" y="16"/>
                </a:cubicBezTo>
                <a:cubicBezTo>
                  <a:pt x="28" y="16"/>
                  <a:pt x="28" y="16"/>
                  <a:pt x="28" y="16"/>
                </a:cubicBezTo>
                <a:cubicBezTo>
                  <a:pt x="27" y="15"/>
                  <a:pt x="27" y="15"/>
                  <a:pt x="27" y="15"/>
                </a:cubicBezTo>
                <a:cubicBezTo>
                  <a:pt x="27" y="14"/>
                  <a:pt x="27" y="14"/>
                  <a:pt x="27" y="14"/>
                </a:cubicBezTo>
                <a:cubicBezTo>
                  <a:pt x="27" y="14"/>
                  <a:pt x="27" y="14"/>
                  <a:pt x="27" y="14"/>
                </a:cubicBezTo>
                <a:cubicBezTo>
                  <a:pt x="26" y="14"/>
                  <a:pt x="26" y="14"/>
                  <a:pt x="26" y="14"/>
                </a:cubicBezTo>
                <a:cubicBezTo>
                  <a:pt x="26" y="14"/>
                  <a:pt x="26" y="14"/>
                  <a:pt x="26" y="14"/>
                </a:cubicBezTo>
                <a:cubicBezTo>
                  <a:pt x="26" y="15"/>
                  <a:pt x="26" y="15"/>
                  <a:pt x="26" y="15"/>
                </a:cubicBezTo>
                <a:cubicBezTo>
                  <a:pt x="25" y="16"/>
                  <a:pt x="25" y="16"/>
                  <a:pt x="25" y="16"/>
                </a:cubicBezTo>
                <a:cubicBezTo>
                  <a:pt x="24" y="16"/>
                  <a:pt x="24" y="16"/>
                  <a:pt x="24" y="16"/>
                </a:cubicBezTo>
                <a:cubicBezTo>
                  <a:pt x="24" y="16"/>
                  <a:pt x="24" y="16"/>
                  <a:pt x="24" y="16"/>
                </a:cubicBezTo>
                <a:cubicBezTo>
                  <a:pt x="24" y="16"/>
                  <a:pt x="24" y="16"/>
                  <a:pt x="24" y="16"/>
                </a:cubicBezTo>
                <a:cubicBezTo>
                  <a:pt x="23" y="16"/>
                  <a:pt x="23" y="16"/>
                  <a:pt x="23" y="16"/>
                </a:cubicBezTo>
                <a:cubicBezTo>
                  <a:pt x="23" y="16"/>
                  <a:pt x="23" y="16"/>
                  <a:pt x="23" y="16"/>
                </a:cubicBezTo>
                <a:cubicBezTo>
                  <a:pt x="23" y="17"/>
                  <a:pt x="23" y="17"/>
                  <a:pt x="23" y="17"/>
                </a:cubicBezTo>
                <a:cubicBezTo>
                  <a:pt x="24" y="17"/>
                  <a:pt x="24" y="17"/>
                  <a:pt x="24" y="17"/>
                </a:cubicBezTo>
                <a:cubicBezTo>
                  <a:pt x="24" y="18"/>
                  <a:pt x="24" y="18"/>
                  <a:pt x="24" y="18"/>
                </a:cubicBezTo>
                <a:cubicBezTo>
                  <a:pt x="24" y="18"/>
                  <a:pt x="24" y="18"/>
                  <a:pt x="24" y="18"/>
                </a:cubicBezTo>
                <a:cubicBezTo>
                  <a:pt x="23" y="19"/>
                  <a:pt x="23" y="19"/>
                  <a:pt x="23" y="19"/>
                </a:cubicBezTo>
                <a:cubicBezTo>
                  <a:pt x="23" y="19"/>
                  <a:pt x="23" y="19"/>
                  <a:pt x="23" y="19"/>
                </a:cubicBezTo>
                <a:cubicBezTo>
                  <a:pt x="23" y="19"/>
                  <a:pt x="23" y="19"/>
                  <a:pt x="23" y="19"/>
                </a:cubicBezTo>
                <a:cubicBezTo>
                  <a:pt x="24" y="20"/>
                  <a:pt x="24" y="20"/>
                  <a:pt x="24" y="20"/>
                </a:cubicBezTo>
                <a:cubicBezTo>
                  <a:pt x="24" y="20"/>
                  <a:pt x="24" y="20"/>
                  <a:pt x="24" y="20"/>
                </a:cubicBezTo>
                <a:cubicBezTo>
                  <a:pt x="24" y="20"/>
                  <a:pt x="24" y="20"/>
                  <a:pt x="24" y="20"/>
                </a:cubicBezTo>
                <a:cubicBezTo>
                  <a:pt x="25" y="20"/>
                  <a:pt x="25" y="20"/>
                  <a:pt x="25" y="20"/>
                </a:cubicBezTo>
                <a:cubicBezTo>
                  <a:pt x="26" y="20"/>
                  <a:pt x="26" y="20"/>
                  <a:pt x="26" y="20"/>
                </a:cubicBezTo>
                <a:cubicBezTo>
                  <a:pt x="26" y="21"/>
                  <a:pt x="26" y="21"/>
                  <a:pt x="26" y="21"/>
                </a:cubicBezTo>
                <a:cubicBezTo>
                  <a:pt x="26" y="21"/>
                  <a:pt x="26" y="21"/>
                  <a:pt x="26" y="21"/>
                </a:cubicBezTo>
                <a:cubicBezTo>
                  <a:pt x="27" y="21"/>
                  <a:pt x="27" y="21"/>
                  <a:pt x="27" y="21"/>
                </a:cubicBezTo>
                <a:cubicBezTo>
                  <a:pt x="27" y="21"/>
                  <a:pt x="27" y="21"/>
                  <a:pt x="27" y="21"/>
                </a:cubicBezTo>
                <a:cubicBezTo>
                  <a:pt x="27" y="20"/>
                  <a:pt x="27" y="20"/>
                  <a:pt x="27" y="20"/>
                </a:cubicBezTo>
                <a:cubicBezTo>
                  <a:pt x="28" y="20"/>
                  <a:pt x="28" y="20"/>
                  <a:pt x="28" y="20"/>
                </a:cubicBezTo>
                <a:cubicBezTo>
                  <a:pt x="29" y="20"/>
                  <a:pt x="29" y="20"/>
                  <a:pt x="29" y="20"/>
                </a:cubicBezTo>
                <a:cubicBezTo>
                  <a:pt x="29" y="20"/>
                  <a:pt x="29" y="20"/>
                  <a:pt x="29" y="20"/>
                </a:cubicBezTo>
                <a:cubicBezTo>
                  <a:pt x="29" y="20"/>
                  <a:pt x="29" y="20"/>
                  <a:pt x="29" y="20"/>
                </a:cubicBezTo>
                <a:cubicBezTo>
                  <a:pt x="30" y="19"/>
                  <a:pt x="30" y="19"/>
                  <a:pt x="30" y="19"/>
                </a:cubicBezTo>
                <a:cubicBezTo>
                  <a:pt x="30" y="19"/>
                  <a:pt x="30" y="19"/>
                  <a:pt x="30" y="19"/>
                </a:cubicBezTo>
                <a:cubicBezTo>
                  <a:pt x="29" y="19"/>
                  <a:pt x="29" y="19"/>
                  <a:pt x="29" y="19"/>
                </a:cubicBezTo>
                <a:cubicBezTo>
                  <a:pt x="29" y="18"/>
                  <a:pt x="29" y="18"/>
                  <a:pt x="29" y="18"/>
                </a:cubicBezTo>
                <a:close/>
                <a:moveTo>
                  <a:pt x="27" y="18"/>
                </a:moveTo>
                <a:cubicBezTo>
                  <a:pt x="27" y="18"/>
                  <a:pt x="27" y="19"/>
                  <a:pt x="26" y="19"/>
                </a:cubicBezTo>
                <a:cubicBezTo>
                  <a:pt x="26" y="19"/>
                  <a:pt x="25" y="18"/>
                  <a:pt x="25" y="18"/>
                </a:cubicBezTo>
                <a:cubicBezTo>
                  <a:pt x="25" y="17"/>
                  <a:pt x="26" y="17"/>
                  <a:pt x="26" y="17"/>
                </a:cubicBezTo>
                <a:cubicBezTo>
                  <a:pt x="27" y="17"/>
                  <a:pt x="27" y="17"/>
                  <a:pt x="27" y="1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292929"/>
              </a:solidFill>
            </a:endParaRPr>
          </a:p>
        </p:txBody>
      </p:sp>
      <p:sp>
        <p:nvSpPr>
          <p:cNvPr id="101" name="Rectangle 100"/>
          <p:cNvSpPr/>
          <p:nvPr/>
        </p:nvSpPr>
        <p:spPr>
          <a:xfrm>
            <a:off x="4453382" y="2632408"/>
            <a:ext cx="1087546" cy="350330"/>
          </a:xfrm>
          <a:prstGeom prst="rect">
            <a:avLst/>
          </a:prstGeom>
          <a:solidFill>
            <a:srgbClr val="006BBA"/>
          </a:solidFill>
        </p:spPr>
        <p:txBody>
          <a:bodyPr wrap="none">
            <a:spAutoFit/>
          </a:bodyPr>
          <a:lstStyle/>
          <a:p>
            <a:pPr defTabSz="932597"/>
            <a:r>
              <a:rPr lang="en-US" sz="1632" dirty="0">
                <a:solidFill>
                  <a:srgbClr val="FFFFFF"/>
                </a:solidFill>
              </a:rPr>
              <a:t>Marketing</a:t>
            </a:r>
            <a:endParaRPr lang="en-US" sz="1632" dirty="0">
              <a:solidFill>
                <a:srgbClr val="292929"/>
              </a:solidFill>
            </a:endParaRPr>
          </a:p>
        </p:txBody>
      </p:sp>
      <p:sp>
        <p:nvSpPr>
          <p:cNvPr id="102" name="Rectangle 101"/>
          <p:cNvSpPr/>
          <p:nvPr/>
        </p:nvSpPr>
        <p:spPr>
          <a:xfrm>
            <a:off x="8339613" y="3369927"/>
            <a:ext cx="690261" cy="382308"/>
          </a:xfrm>
          <a:prstGeom prst="rect">
            <a:avLst/>
          </a:prstGeom>
          <a:solidFill>
            <a:srgbClr val="006BBA"/>
          </a:solidFill>
        </p:spPr>
        <p:txBody>
          <a:bodyPr wrap="none">
            <a:spAutoFit/>
          </a:bodyPr>
          <a:lstStyle/>
          <a:p>
            <a:pPr defTabSz="932597"/>
            <a:r>
              <a:rPr lang="en-US" sz="1836" dirty="0">
                <a:solidFill>
                  <a:srgbClr val="FFFFFF"/>
                </a:solidFill>
              </a:rPr>
              <a:t>Sales</a:t>
            </a:r>
          </a:p>
        </p:txBody>
      </p:sp>
      <p:sp>
        <p:nvSpPr>
          <p:cNvPr id="104" name="Rectangle 103"/>
          <p:cNvSpPr/>
          <p:nvPr/>
        </p:nvSpPr>
        <p:spPr>
          <a:xfrm>
            <a:off x="4596028" y="4698875"/>
            <a:ext cx="1813382" cy="350330"/>
          </a:xfrm>
          <a:prstGeom prst="rect">
            <a:avLst/>
          </a:prstGeom>
          <a:solidFill>
            <a:srgbClr val="006BBA"/>
          </a:solidFill>
        </p:spPr>
        <p:txBody>
          <a:bodyPr wrap="none">
            <a:spAutoFit/>
          </a:bodyPr>
          <a:lstStyle/>
          <a:p>
            <a:pPr defTabSz="932597"/>
            <a:r>
              <a:rPr lang="en-US" sz="1632" dirty="0">
                <a:solidFill>
                  <a:srgbClr val="FFFFFF"/>
                </a:solidFill>
              </a:rPr>
              <a:t>Customer Service </a:t>
            </a:r>
            <a:endParaRPr lang="en-US" sz="1632" dirty="0">
              <a:solidFill>
                <a:srgbClr val="292929"/>
              </a:solidFill>
            </a:endParaRPr>
          </a:p>
        </p:txBody>
      </p:sp>
      <p:sp>
        <p:nvSpPr>
          <p:cNvPr id="105" name="Rectangle 104"/>
          <p:cNvSpPr/>
          <p:nvPr/>
        </p:nvSpPr>
        <p:spPr>
          <a:xfrm>
            <a:off x="6775030" y="5939573"/>
            <a:ext cx="1179101" cy="350330"/>
          </a:xfrm>
          <a:prstGeom prst="rect">
            <a:avLst/>
          </a:prstGeom>
          <a:solidFill>
            <a:srgbClr val="E7AB00"/>
          </a:solidFill>
        </p:spPr>
        <p:txBody>
          <a:bodyPr wrap="none">
            <a:spAutoFit/>
          </a:bodyPr>
          <a:lstStyle/>
          <a:p>
            <a:pPr defTabSz="932597"/>
            <a:r>
              <a:rPr lang="en-US" sz="1632" dirty="0">
                <a:solidFill>
                  <a:srgbClr val="FFFFFF"/>
                </a:solidFill>
              </a:rPr>
              <a:t>Operations</a:t>
            </a:r>
            <a:endParaRPr lang="en-US" sz="1632" dirty="0">
              <a:solidFill>
                <a:srgbClr val="292929"/>
              </a:solidFill>
            </a:endParaRPr>
          </a:p>
        </p:txBody>
      </p:sp>
      <p:sp>
        <p:nvSpPr>
          <p:cNvPr id="106" name="Rectangle 105"/>
          <p:cNvSpPr/>
          <p:nvPr/>
        </p:nvSpPr>
        <p:spPr>
          <a:xfrm>
            <a:off x="7657644" y="5320899"/>
            <a:ext cx="1097264" cy="286306"/>
          </a:xfrm>
          <a:prstGeom prst="rect">
            <a:avLst/>
          </a:prstGeom>
          <a:solidFill>
            <a:srgbClr val="7EB300"/>
          </a:solidFill>
        </p:spPr>
        <p:txBody>
          <a:bodyPr wrap="square">
            <a:spAutoFit/>
          </a:bodyPr>
          <a:lstStyle/>
          <a:p>
            <a:pPr defTabSz="932597"/>
            <a:r>
              <a:rPr lang="en-US" sz="1224" dirty="0">
                <a:solidFill>
                  <a:srgbClr val="FFFFFF"/>
                </a:solidFill>
              </a:rPr>
              <a:t>Engineering</a:t>
            </a:r>
            <a:endParaRPr lang="en-US" sz="1224" dirty="0">
              <a:solidFill>
                <a:srgbClr val="292929"/>
              </a:solidFill>
            </a:endParaRPr>
          </a:p>
        </p:txBody>
      </p:sp>
      <p:sp>
        <p:nvSpPr>
          <p:cNvPr id="107" name="Rectangle 106"/>
          <p:cNvSpPr/>
          <p:nvPr/>
        </p:nvSpPr>
        <p:spPr>
          <a:xfrm>
            <a:off x="7404650" y="2642036"/>
            <a:ext cx="1592276" cy="318286"/>
          </a:xfrm>
          <a:prstGeom prst="rect">
            <a:avLst/>
          </a:prstGeom>
          <a:solidFill>
            <a:srgbClr val="7EB300"/>
          </a:solidFill>
        </p:spPr>
        <p:txBody>
          <a:bodyPr wrap="none">
            <a:spAutoFit/>
          </a:bodyPr>
          <a:lstStyle/>
          <a:p>
            <a:pPr defTabSz="932597"/>
            <a:r>
              <a:rPr lang="en-US" sz="1428" dirty="0">
                <a:solidFill>
                  <a:srgbClr val="FFFFFF"/>
                </a:solidFill>
              </a:rPr>
              <a:t>Human Resources</a:t>
            </a:r>
            <a:endParaRPr lang="en-US" sz="1428" dirty="0">
              <a:solidFill>
                <a:srgbClr val="292929"/>
              </a:solidFill>
            </a:endParaRPr>
          </a:p>
        </p:txBody>
      </p:sp>
      <p:sp>
        <p:nvSpPr>
          <p:cNvPr id="108" name="Rectangle 107"/>
          <p:cNvSpPr/>
          <p:nvPr/>
        </p:nvSpPr>
        <p:spPr>
          <a:xfrm>
            <a:off x="5886009" y="3695862"/>
            <a:ext cx="781817" cy="318286"/>
          </a:xfrm>
          <a:prstGeom prst="rect">
            <a:avLst/>
          </a:prstGeom>
          <a:solidFill>
            <a:srgbClr val="E7AB00"/>
          </a:solidFill>
        </p:spPr>
        <p:txBody>
          <a:bodyPr wrap="none">
            <a:spAutoFit/>
          </a:bodyPr>
          <a:lstStyle/>
          <a:p>
            <a:pPr defTabSz="932597"/>
            <a:r>
              <a:rPr lang="en-US" sz="1428" dirty="0">
                <a:solidFill>
                  <a:srgbClr val="FFFFFF"/>
                </a:solidFill>
              </a:rPr>
              <a:t>Finance</a:t>
            </a:r>
            <a:endParaRPr lang="en-US" sz="1428" dirty="0">
              <a:solidFill>
                <a:srgbClr val="292929"/>
              </a:solidFill>
            </a:endParaRPr>
          </a:p>
        </p:txBody>
      </p:sp>
    </p:spTree>
    <p:extLst>
      <p:ext uri="{BB962C8B-B14F-4D97-AF65-F5344CB8AC3E}">
        <p14:creationId xmlns:p14="http://schemas.microsoft.com/office/powerpoint/2010/main" val="169686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gnite xrm session working version" id="{5108289F-2B7F-4528-8511-53468E1B88FE}" vid="{86B65B9B-D69B-448A-825D-5FDA5E72F0C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gnite xrm session working version" id="{5108289F-2B7F-4528-8511-53468E1B88FE}" vid="{EB42EA2E-C945-4CFE-8BAD-312E3E5BCBA7}"/>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gnite xrm session working version" id="{5108289F-2B7F-4528-8511-53468E1B88FE}" vid="{1EF341F6-88A4-43E7-951F-B15B32E479E2}"/>
    </a:ext>
  </a:extLst>
</a:theme>
</file>

<file path=ppt/theme/theme4.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gnite xrm session working version" id="{5108289F-2B7F-4528-8511-53468E1B88FE}" vid="{7686318E-B890-49A0-82AB-EB593DBAB1E9}"/>
    </a:ext>
  </a:extLst>
</a:theme>
</file>

<file path=ppt/theme/theme5.xml><?xml version="1.0" encoding="utf-8"?>
<a:theme xmlns:a="http://schemas.openxmlformats.org/drawingml/2006/main" name="4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gnite xrm session working version" id="{5108289F-2B7F-4528-8511-53468E1B88FE}" vid="{E0E677E1-69CB-4D5A-930A-99FBCF12F354}"/>
    </a:ext>
  </a:extLst>
</a:theme>
</file>

<file path=ppt/theme/theme6.xml><?xml version="1.0" encoding="utf-8"?>
<a:theme xmlns:a="http://schemas.openxmlformats.org/drawingml/2006/main" name="5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7.xml><?xml version="1.0" encoding="utf-8"?>
<a:theme xmlns:a="http://schemas.openxmlformats.org/drawingml/2006/main" name="DynamicsTemplate_LIGHT_16x9 v04">
  <a:themeElements>
    <a:clrScheme name="Custom 2">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FF5300"/>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Kyle Young; Luis Camino,  Mike Carter</External_x0020_Speaker>
    <Session_x0020_Code xmlns="12a172fe-0250-434a-85cf-03b10810c5e5">BRK2309</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51bd902e-d5ac-4b35-a5c6-2aeeb48cd79f</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www.w3.org/XML/1998/namespace"/>
    <ds:schemaRef ds:uri="http://schemas.openxmlformats.org/package/2006/metadata/core-properties"/>
    <ds:schemaRef ds:uri="http://schemas.microsoft.com/sharepoint/v3"/>
    <ds:schemaRef ds:uri="http://purl.org/dc/dcmitype/"/>
    <ds:schemaRef ds:uri="http://purl.org/dc/elements/1.1/"/>
    <ds:schemaRef ds:uri="230e9df3-be65-4c73-a93b-d1236ebd677e"/>
    <ds:schemaRef ds:uri="http://schemas.microsoft.com/office/2006/documentManagement/types"/>
    <ds:schemaRef ds:uri="12a172fe-0250-434a-85cf-03b10810c5e5"/>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Ignite xrm session working version</Template>
  <TotalTime>400</TotalTime>
  <Words>902</Words>
  <Application>Microsoft Office PowerPoint</Application>
  <PresentationFormat>Custom</PresentationFormat>
  <Paragraphs>253</Paragraphs>
  <Slides>22</Slides>
  <Notes>15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22</vt:i4>
      </vt:variant>
    </vt:vector>
  </HeadingPairs>
  <TitlesOfParts>
    <vt:vector size="40" baseType="lpstr">
      <vt:lpstr>MS PGothic</vt:lpstr>
      <vt:lpstr>Arial</vt:lpstr>
      <vt:lpstr>Calibri</vt:lpstr>
      <vt:lpstr>Calibri Light</vt:lpstr>
      <vt:lpstr>Consolas</vt:lpstr>
      <vt:lpstr>Segoe UI</vt:lpstr>
      <vt:lpstr>Segoe UI Light</vt:lpstr>
      <vt:lpstr>Wingdings</vt:lpstr>
      <vt:lpstr>Wingdings 2</vt:lpstr>
      <vt:lpstr>5-30610_Microsoft_Ignite_Keynote_Template</vt:lpstr>
      <vt:lpstr>1_5-30610_Microsoft_Ignite_Keynote_Template</vt:lpstr>
      <vt:lpstr>2_5-30610_Microsoft_Ignite_Keynote_Template</vt:lpstr>
      <vt:lpstr>3_5-30610_Microsoft_Ignite_Keynote_Template</vt:lpstr>
      <vt:lpstr>4_5-30610_Microsoft_Ignite_Keynote_Template</vt:lpstr>
      <vt:lpstr>5_5-30610_Microsoft_Ignite_Keynote_Template</vt:lpstr>
      <vt:lpstr>DynamicsTemplate_LIGHT_16x9 v04</vt:lpstr>
      <vt:lpstr>1_Office Theme</vt:lpstr>
      <vt:lpstr>2_Office Theme</vt:lpstr>
      <vt:lpstr>PowerPoint Presentation</vt:lpstr>
      <vt:lpstr>Build Line of Business Applications  with Microsoft Dynamics </vt:lpstr>
      <vt:lpstr>Build Line of Business Applications  with Microsoft Dynamics </vt:lpstr>
      <vt:lpstr>Agenda</vt:lpstr>
      <vt:lpstr>Key Takeaways</vt:lpstr>
      <vt:lpstr>Overview</vt:lpstr>
      <vt:lpstr>PowerPoint Presentation</vt:lpstr>
      <vt:lpstr>Business Solutions</vt:lpstr>
      <vt:lpstr>PowerPoint Presentation</vt:lpstr>
      <vt:lpstr>PowerPoint Presentation</vt:lpstr>
      <vt:lpstr>Giving Campaign Application Needs</vt:lpstr>
      <vt:lpstr>What we’ll cover in this demo segment</vt:lpstr>
      <vt:lpstr>Demo  Giving Campaign</vt:lpstr>
      <vt:lpstr>PowerPoint Presentation</vt:lpstr>
      <vt:lpstr>PowerPoint Presentation</vt:lpstr>
      <vt:lpstr>PowerPoint Presentation</vt:lpstr>
      <vt:lpstr>Demo  xRM Customization</vt:lpstr>
      <vt:lpstr>xRM Highlights </vt:lpstr>
      <vt:lpstr>PowerPoint Presentation</vt:lpstr>
      <vt:lpstr>Thank you!  Submit Questions on Twitter #MSIgnite #BRK2309 </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 Line of Business Applications with Microsoft Dynamics</dc:title>
  <dc:subject>Microsoft Ignite 2015</dc:subject>
  <dc:creator>Luis Camino</dc:creator>
  <cp:keywords>Microsoft Ignite 2015</cp:keywords>
  <dc:description>Template: Mitchell Derrey, Silver Fox Productions
Formatting: 
Audience Type: Internal/External</dc:description>
  <cp:lastModifiedBy>Brittany Hart</cp:lastModifiedBy>
  <cp:revision>10</cp:revision>
  <cp:lastPrinted>2015-04-27T16:43:05Z</cp:lastPrinted>
  <dcterms:created xsi:type="dcterms:W3CDTF">2015-04-28T16:34:44Z</dcterms:created>
  <dcterms:modified xsi:type="dcterms:W3CDTF">2015-05-06T22:29:47Z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