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277" r:id="rId5"/>
    <p:sldMasterId id="2147484321" r:id="rId6"/>
  </p:sldMasterIdLst>
  <p:notesMasterIdLst>
    <p:notesMasterId r:id="rId57"/>
  </p:notesMasterIdLst>
  <p:handoutMasterIdLst>
    <p:handoutMasterId r:id="rId58"/>
  </p:handoutMasterIdLst>
  <p:sldIdLst>
    <p:sldId id="1460" r:id="rId7"/>
    <p:sldId id="1461" r:id="rId8"/>
    <p:sldId id="1462" r:id="rId9"/>
    <p:sldId id="1463" r:id="rId10"/>
    <p:sldId id="1465" r:id="rId11"/>
    <p:sldId id="1466" r:id="rId12"/>
    <p:sldId id="1467" r:id="rId13"/>
    <p:sldId id="1468" r:id="rId14"/>
    <p:sldId id="1469" r:id="rId15"/>
    <p:sldId id="1470" r:id="rId16"/>
    <p:sldId id="1471" r:id="rId17"/>
    <p:sldId id="1472" r:id="rId18"/>
    <p:sldId id="1473" r:id="rId19"/>
    <p:sldId id="1474" r:id="rId20"/>
    <p:sldId id="1475" r:id="rId21"/>
    <p:sldId id="1476" r:id="rId22"/>
    <p:sldId id="1477" r:id="rId23"/>
    <p:sldId id="1478" r:id="rId24"/>
    <p:sldId id="1481" r:id="rId25"/>
    <p:sldId id="1482" r:id="rId26"/>
    <p:sldId id="1483" r:id="rId27"/>
    <p:sldId id="1484" r:id="rId28"/>
    <p:sldId id="1485" r:id="rId29"/>
    <p:sldId id="1486" r:id="rId30"/>
    <p:sldId id="1487" r:id="rId31"/>
    <p:sldId id="1488" r:id="rId32"/>
    <p:sldId id="1489" r:id="rId33"/>
    <p:sldId id="1490" r:id="rId34"/>
    <p:sldId id="1491" r:id="rId35"/>
    <p:sldId id="1492" r:id="rId36"/>
    <p:sldId id="1493" r:id="rId37"/>
    <p:sldId id="1494" r:id="rId38"/>
    <p:sldId id="1495" r:id="rId39"/>
    <p:sldId id="1496" r:id="rId40"/>
    <p:sldId id="1497" r:id="rId41"/>
    <p:sldId id="1498" r:id="rId42"/>
    <p:sldId id="1499" r:id="rId43"/>
    <p:sldId id="1500" r:id="rId44"/>
    <p:sldId id="1501" r:id="rId45"/>
    <p:sldId id="1502" r:id="rId46"/>
    <p:sldId id="1503" r:id="rId47"/>
    <p:sldId id="1504" r:id="rId48"/>
    <p:sldId id="1505" r:id="rId49"/>
    <p:sldId id="1506" r:id="rId50"/>
    <p:sldId id="1507" r:id="rId51"/>
    <p:sldId id="1508" r:id="rId52"/>
    <p:sldId id="1509" r:id="rId53"/>
    <p:sldId id="1510" r:id="rId54"/>
    <p:sldId id="1511" r:id="rId55"/>
    <p:sldId id="1512" r:id="rId56"/>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icrosoft Ignite Breakout Template" id="{A073DAE3-B461-442F-A3D3-6642BD875E45}">
          <p14:sldIdLst>
            <p14:sldId id="1460"/>
            <p14:sldId id="1461"/>
            <p14:sldId id="1462"/>
            <p14:sldId id="1463"/>
            <p14:sldId id="1465"/>
            <p14:sldId id="1466"/>
            <p14:sldId id="1467"/>
            <p14:sldId id="1468"/>
            <p14:sldId id="1469"/>
            <p14:sldId id="1470"/>
            <p14:sldId id="1471"/>
            <p14:sldId id="1472"/>
            <p14:sldId id="1473"/>
            <p14:sldId id="1474"/>
            <p14:sldId id="1475"/>
            <p14:sldId id="1476"/>
            <p14:sldId id="1477"/>
            <p14:sldId id="1478"/>
            <p14:sldId id="1481"/>
            <p14:sldId id="1482"/>
            <p14:sldId id="1483"/>
            <p14:sldId id="1484"/>
            <p14:sldId id="1485"/>
            <p14:sldId id="1486"/>
            <p14:sldId id="1487"/>
            <p14:sldId id="1488"/>
            <p14:sldId id="1489"/>
            <p14:sldId id="1490"/>
            <p14:sldId id="1491"/>
            <p14:sldId id="1492"/>
            <p14:sldId id="1493"/>
            <p14:sldId id="1494"/>
            <p14:sldId id="1495"/>
            <p14:sldId id="1496"/>
            <p14:sldId id="1497"/>
            <p14:sldId id="1498"/>
            <p14:sldId id="1499"/>
            <p14:sldId id="1500"/>
            <p14:sldId id="1501"/>
            <p14:sldId id="1502"/>
            <p14:sldId id="1503"/>
            <p14:sldId id="1504"/>
            <p14:sldId id="1505"/>
            <p14:sldId id="1506"/>
            <p14:sldId id="1507"/>
            <p14:sldId id="1508"/>
            <p14:sldId id="1509"/>
            <p14:sldId id="1510"/>
            <p14:sldId id="1511"/>
            <p14:sldId id="151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 id="4" name="Colin Murphy" initials="CM" lastIdx="1" clrIdx="4">
    <p:extLst>
      <p:ext uri="{19B8F6BF-5375-455C-9EA6-DF929625EA0E}">
        <p15:presenceInfo xmlns:p15="http://schemas.microsoft.com/office/powerpoint/2012/main" userId="S-1-5-21-2127521184-1604012920-1887927527-92550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7D8FF"/>
    <a:srgbClr val="11CCFF"/>
    <a:srgbClr val="85E5FF"/>
    <a:srgbClr val="43D7FF"/>
    <a:srgbClr val="B4A0FF"/>
    <a:srgbClr val="505050"/>
    <a:srgbClr val="000000"/>
    <a:srgbClr val="00BCF2"/>
    <a:srgbClr val="5252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187" autoAdjust="0"/>
  </p:normalViewPr>
  <p:slideViewPr>
    <p:cSldViewPr>
      <p:cViewPr varScale="1">
        <p:scale>
          <a:sx n="114" d="100"/>
          <a:sy n="114" d="100"/>
        </p:scale>
        <p:origin x="84" y="258"/>
      </p:cViewPr>
      <p:guideLst/>
    </p:cSldViewPr>
  </p:slideViewPr>
  <p:outlineViewPr>
    <p:cViewPr>
      <p:scale>
        <a:sx n="33" d="100"/>
        <a:sy n="33" d="100"/>
      </p:scale>
      <p:origin x="0" y="-342"/>
    </p:cViewPr>
  </p:outlineViewPr>
  <p:notesTextViewPr>
    <p:cViewPr>
      <p:scale>
        <a:sx n="100" d="100"/>
        <a:sy n="100" d="100"/>
      </p:scale>
      <p:origin x="0" y="0"/>
    </p:cViewPr>
  </p:notesTextViewPr>
  <p:sorterViewPr>
    <p:cViewPr>
      <p:scale>
        <a:sx n="75" d="100"/>
        <a:sy n="75" d="100"/>
      </p:scale>
      <p:origin x="0" y="0"/>
    </p:cViewPr>
  </p:sorterViewPr>
  <p:notesViewPr>
    <p:cSldViewPr showGuides="1">
      <p:cViewPr varScale="1">
        <p:scale>
          <a:sx n="83" d="100"/>
          <a:sy n="83" d="100"/>
        </p:scale>
        <p:origin x="299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commentAuthors" Target="commentAuthor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notesMaster" Target="notesMasters/notes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smtClean="0">
                <a:latin typeface="Segoe UI" pitchFamily="34" charset="0"/>
              </a:rPr>
              <a:t>Microsoft Ignite 2015</a:t>
            </a:r>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5/7/2015 5:30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Microsoft Ignite 2015</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5/7/2015 5:30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Microsoft Ignite 2015</a:t>
            </a: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5/7/2015 5:30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896589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11775" rtl="0" eaLnBrk="1" fontAlgn="auto" latinLnBrk="0" hangingPunct="1">
              <a:lnSpc>
                <a:spcPct val="100000"/>
              </a:lnSpc>
              <a:spcBef>
                <a:spcPts val="0"/>
              </a:spcBef>
              <a:spcAft>
                <a:spcPts val="600"/>
              </a:spcAft>
              <a:buClrTx/>
              <a:buSzTx/>
              <a:buFontTx/>
              <a:buNone/>
              <a:tabLst/>
              <a:defRPr/>
            </a:pPr>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2470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2470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083CA55-1C84-4B86-9B5C-04751B9D6662}" type="datetime1">
              <a:rPr lang="en-US" smtClean="0">
                <a:solidFill>
                  <a:prstClr val="black"/>
                </a:solidFill>
              </a:rPr>
              <a:pPr/>
              <a:t>5/7/2015</a:t>
            </a:fld>
            <a:endParaRPr lang="en-US">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152937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solidFill>
                  <a:prstClr val="black"/>
                </a:solidFill>
              </a:rPr>
              <a:pPr/>
              <a:t>5/7/2015 5:30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169648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6413" y="900113"/>
            <a:ext cx="8035926" cy="4521200"/>
          </a:xfrm>
        </p:spPr>
      </p:sp>
      <p:sp>
        <p:nvSpPr>
          <p:cNvPr id="3" name="Notes Placeholder 2"/>
          <p:cNvSpPr>
            <a:spLocks noGrp="1"/>
          </p:cNvSpPr>
          <p:nvPr>
            <p:ph type="body" idx="1"/>
          </p:nvPr>
        </p:nvSpPr>
        <p:spPr/>
        <p:txBody>
          <a:bodyPr>
            <a:normAutofit/>
          </a:bodyPr>
          <a:lstStyle/>
          <a:p>
            <a:endParaRPr lang="en-US" baseline="0" dirty="0" smtClean="0"/>
          </a:p>
        </p:txBody>
      </p:sp>
      <p:sp>
        <p:nvSpPr>
          <p:cNvPr id="4" name="Header Placeholder 3"/>
          <p:cNvSpPr>
            <a:spLocks noGrp="1"/>
          </p:cNvSpPr>
          <p:nvPr>
            <p:ph type="hdr" sz="quarter" idx="10"/>
          </p:nvPr>
        </p:nvSpPr>
        <p:spPr/>
        <p:txBody>
          <a:bodyPr/>
          <a:lstStyle/>
          <a:p>
            <a:pPr defTabSz="816101">
              <a:defRPr/>
            </a:pPr>
            <a:endParaRPr lang="en-US" dirty="0">
              <a:solidFill>
                <a:prstClr val="black"/>
              </a:solidFill>
              <a:latin typeface="Calibri"/>
            </a:endParaRPr>
          </a:p>
        </p:txBody>
      </p:sp>
      <p:sp>
        <p:nvSpPr>
          <p:cNvPr id="5" name="Footer Placeholder 4"/>
          <p:cNvSpPr>
            <a:spLocks noGrp="1"/>
          </p:cNvSpPr>
          <p:nvPr>
            <p:ph type="ftr" sz="quarter" idx="11"/>
          </p:nvPr>
        </p:nvSpPr>
        <p:spPr/>
        <p:txBody>
          <a:bodyPr/>
          <a:lstStyle/>
          <a:p>
            <a:pPr marL="0" defTabSz="924709" eaLnBrk="0" hangingPunct="0">
              <a:defRPr/>
            </a:pPr>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defTabSz="924709" eaLnBrk="0" hangingPunct="0">
              <a:defRPr/>
            </a:pPr>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defTabSz="816101">
              <a:defRPr/>
            </a:pPr>
            <a:fld id="{556ED567-B150-46B6-BB01-87A7C1489C33}" type="datetime1">
              <a:rPr lang="en-US" smtClean="0">
                <a:solidFill>
                  <a:prstClr val="black"/>
                </a:solidFill>
                <a:latin typeface="Calibri"/>
              </a:rPr>
              <a:pPr defTabSz="816101">
                <a:defRPr/>
              </a:pPr>
              <a:t>5/7/2015</a:t>
            </a:fld>
            <a:endParaRPr lang="en-US" dirty="0">
              <a:solidFill>
                <a:prstClr val="black"/>
              </a:solidFill>
              <a:latin typeface="Calibri"/>
            </a:endParaRPr>
          </a:p>
        </p:txBody>
      </p:sp>
      <p:sp>
        <p:nvSpPr>
          <p:cNvPr id="7" name="Slide Number Placeholder 6"/>
          <p:cNvSpPr>
            <a:spLocks noGrp="1"/>
          </p:cNvSpPr>
          <p:nvPr>
            <p:ph type="sldNum" sz="quarter" idx="13"/>
          </p:nvPr>
        </p:nvSpPr>
        <p:spPr/>
        <p:txBody>
          <a:bodyPr/>
          <a:lstStyle/>
          <a:p>
            <a:pPr defTabSz="816101">
              <a:defRPr/>
            </a:pPr>
            <a:fld id="{B4008EB6-D09E-4580-8CD6-DDB14511944F}" type="slidenum">
              <a:rPr lang="en-US" smtClean="0">
                <a:solidFill>
                  <a:prstClr val="black"/>
                </a:solidFill>
                <a:latin typeface="Calibri"/>
              </a:rPr>
              <a:pPr defTabSz="816101">
                <a:defRPr/>
              </a:pPr>
              <a:t>13</a:t>
            </a:fld>
            <a:endParaRPr lang="en-US" dirty="0">
              <a:solidFill>
                <a:prstClr val="black"/>
              </a:solidFill>
              <a:latin typeface="Calibri"/>
            </a:endParaRPr>
          </a:p>
        </p:txBody>
      </p:sp>
    </p:spTree>
    <p:extLst>
      <p:ext uri="{BB962C8B-B14F-4D97-AF65-F5344CB8AC3E}">
        <p14:creationId xmlns:p14="http://schemas.microsoft.com/office/powerpoint/2010/main" val="753819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smtClean="0">
                <a:solidFill>
                  <a:prstClr val="black"/>
                </a:solidFill>
              </a:rPr>
              <a:t>Microsoft Ignite 2015</a:t>
            </a: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5/7/2015 5:30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2390977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5/7/2015</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418287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137834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6" name="Date Placeholder 5"/>
          <p:cNvSpPr>
            <a:spLocks noGrp="1"/>
          </p:cNvSpPr>
          <p:nvPr>
            <p:ph type="dt" idx="12"/>
          </p:nvPr>
        </p:nvSpPr>
        <p:spPr/>
        <p:txBody>
          <a:bodyPr/>
          <a:lstStyle/>
          <a:p>
            <a:fld id="{97EC2E71-BC3B-49B8-B2BF-93DCC9B91A9A}" type="datetime1">
              <a:rPr lang="en-US" smtClean="0">
                <a:solidFill>
                  <a:prstClr val="black"/>
                </a:solidFill>
              </a:rPr>
              <a:pPr/>
              <a:t>5/7/2015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17</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305847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14241">
              <a:defRPr/>
            </a:pPr>
            <a:fld id="{8B263312-38AA-4E1E-B2B5-0F8F122B24FE}" type="slidenum">
              <a:rPr lang="en-US" smtClean="0">
                <a:solidFill>
                  <a:prstClr val="black"/>
                </a:solidFill>
                <a:latin typeface="Calibri" panose="020F0502020204030204"/>
              </a:rPr>
              <a:pPr defTabSz="914241">
                <a:defRPr/>
              </a:pPr>
              <a:t>18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572863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2470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2470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1B252FDE-1C21-4916-B842-F5EF00484434}" type="datetime1">
              <a:rPr lang="en-US" smtClean="0">
                <a:solidFill>
                  <a:prstClr val="black"/>
                </a:solidFill>
              </a:rPr>
              <a:pPr/>
              <a:t>5/7/2015</a:t>
            </a:fld>
            <a:endParaRPr lang="en-US">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717298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solidFill>
                  <a:prstClr val="black"/>
                </a:solidFill>
              </a:rPr>
              <a:pPr/>
              <a:t>5/7/2015 5:30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1123273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solidFill>
                  <a:prstClr val="black"/>
                </a:solidFill>
              </a:rPr>
              <a:pPr/>
              <a:t>5/7/2015 5:30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8982028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4038" y="255588"/>
            <a:ext cx="3249612" cy="1828800"/>
          </a:xfrm>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18847230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4038" y="255588"/>
            <a:ext cx="3249612" cy="1828800"/>
          </a:xfrm>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30997646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32F2A89-4875-45E5-909C-AFCADB19694C}" type="slidenum">
              <a:rPr lang="en-US" smtClean="0">
                <a:solidFill>
                  <a:prstClr val="black"/>
                </a:solidFill>
              </a:rPr>
              <a:pPr>
                <a:defRPr/>
              </a:pPr>
              <a:t>23</a:t>
            </a:fld>
            <a:endParaRPr lang="en-US" dirty="0">
              <a:solidFill>
                <a:prstClr val="black"/>
              </a:solidFill>
            </a:endParaRPr>
          </a:p>
        </p:txBody>
      </p:sp>
    </p:spTree>
    <p:extLst>
      <p:ext uri="{BB962C8B-B14F-4D97-AF65-F5344CB8AC3E}">
        <p14:creationId xmlns:p14="http://schemas.microsoft.com/office/powerpoint/2010/main" val="30769506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31467"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033C77E4-C4BF-453C-AFB5-F0F8010BAC0D}" type="datetime1">
              <a:rPr lang="en-US" smtClean="0">
                <a:solidFill>
                  <a:prstClr val="black"/>
                </a:solidFill>
              </a:rPr>
              <a:pPr/>
              <a:t>5/7/2015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19273100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Microsoft Ignite 2015</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5/7/2015 5:30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4624725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Microsoft Ignite 2015</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5/7/2015 5:30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27572229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Microsoft Ignite 2015</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5/7/2015 5:30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16802748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solidFill>
                  <a:prstClr val="black"/>
                </a:solidFill>
              </a:rPr>
              <a:pPr/>
              <a:t>5/7/2015 5:30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10757458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148006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80529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smtClean="0">
                <a:solidFill>
                  <a:prstClr val="black"/>
                </a:solidFill>
              </a:rPr>
              <a:t>Microsoft Ignite 2015</a:t>
            </a: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5/7/2015 5:30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30824885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smtClean="0">
                <a:solidFill>
                  <a:prstClr val="black"/>
                </a:solidFill>
              </a:rPr>
              <a:t>Microsoft Ignite 2015</a:t>
            </a: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5/7/2015 5:30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37527101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smtClean="0">
                <a:solidFill>
                  <a:prstClr val="black"/>
                </a:solidFill>
              </a:rPr>
              <a:t>Microsoft Ignite 2015</a:t>
            </a: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5/7/2015 5:30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11340761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smtClean="0">
                <a:solidFill>
                  <a:prstClr val="black"/>
                </a:solidFill>
              </a:rPr>
              <a:t>Microsoft Ignite 2015</a:t>
            </a: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5/7/2015 5:30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36317374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solidFill>
                  <a:prstClr val="black"/>
                </a:solidFill>
              </a:rPr>
              <a:pPr/>
              <a:t>5/7/2015 5:30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41435370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97EC2E71-BC3B-49B8-B2BF-93DCC9B91A9A}" type="datetime1">
              <a:rPr lang="en-US" smtClean="0">
                <a:solidFill>
                  <a:prstClr val="black"/>
                </a:solidFill>
              </a:rPr>
              <a:pPr/>
              <a:t>5/7/2015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35</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7927597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smtClean="0">
                <a:solidFill>
                  <a:prstClr val="black"/>
                </a:solidFill>
              </a:rPr>
              <a:t>Microsoft Ignite 2015</a:t>
            </a: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5/7/2015 5:30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37153672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smtClean="0">
                <a:solidFill>
                  <a:prstClr val="black"/>
                </a:solidFill>
              </a:rPr>
              <a:t>Microsoft Ignite 2015</a:t>
            </a: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5/7/2015 5:30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11727988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6E07A8-CF44-48BD-ABFF-C80FCEB7C7A0}"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8409117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6E07A8-CF44-48BD-ABFF-C80FCEB7C7A0}"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32384587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6E07A8-CF44-48BD-ABFF-C80FCEB7C7A0}"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993985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703263"/>
            <a:ext cx="6243638" cy="3513137"/>
          </a:xfrm>
        </p:spPr>
      </p:sp>
      <p:sp>
        <p:nvSpPr>
          <p:cNvPr id="3" name="Notes Placeholder 2"/>
          <p:cNvSpPr>
            <a:spLocks noGrp="1"/>
          </p:cNvSpPr>
          <p:nvPr>
            <p:ph type="body" idx="1"/>
          </p:nvPr>
        </p:nvSpPr>
        <p:spPr>
          <a:xfrm>
            <a:off x="373161" y="4525025"/>
            <a:ext cx="6281542" cy="4286866"/>
          </a:xfrm>
        </p:spPr>
        <p:txBody>
          <a:bodyPr>
            <a:normAutofit/>
          </a:bodyPr>
          <a:lstStyle/>
          <a:p>
            <a:pPr marL="176062" indent="-176062">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8599360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6" name="Date Placeholder 5"/>
          <p:cNvSpPr>
            <a:spLocks noGrp="1"/>
          </p:cNvSpPr>
          <p:nvPr>
            <p:ph type="dt" idx="12"/>
          </p:nvPr>
        </p:nvSpPr>
        <p:spPr/>
        <p:txBody>
          <a:bodyPr/>
          <a:lstStyle/>
          <a:p>
            <a:fld id="{97EC2E71-BC3B-49B8-B2BF-93DCC9B91A9A}" type="datetime1">
              <a:rPr lang="en-US" smtClean="0">
                <a:solidFill>
                  <a:prstClr val="black"/>
                </a:solidFill>
              </a:rPr>
              <a:pPr/>
              <a:t>5/7/2015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42</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7725997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smtClean="0">
                <a:solidFill>
                  <a:prstClr val="black"/>
                </a:solidFill>
              </a:rPr>
              <a:t>Microsoft Ignite 2015</a:t>
            </a: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5/7/2015 5:30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30017619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smtClean="0">
                <a:solidFill>
                  <a:prstClr val="black"/>
                </a:solidFill>
              </a:rPr>
              <a:t>Microsoft Ignite 2015</a:t>
            </a: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5/7/2015 5:30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5035395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solidFill>
                  <a:prstClr val="black"/>
                </a:solidFill>
              </a:rPr>
              <a:pPr/>
              <a:t>5/7/2015 5:30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7890320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smtClean="0">
                <a:solidFill>
                  <a:prstClr val="black"/>
                </a:solidFill>
              </a:rPr>
              <a:t>Microsoft Ignite 2015</a:t>
            </a: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5/7/2015 5:30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26699289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solidFill>
                  <a:prstClr val="black"/>
                </a:solidFill>
              </a:rPr>
              <a:pPr/>
              <a:t>5/7/2015 5:30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41921531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Microsoft Ignite 2015</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5/7/2015 5:30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38269302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solidFill>
                  <a:prstClr val="black"/>
                </a:solidFill>
              </a:rPr>
              <a:pPr/>
              <a:t>5/7/2015 5:30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49</a:t>
            </a:fld>
            <a:endParaRPr lang="en-US" dirty="0">
              <a:solidFill>
                <a:prstClr val="black"/>
              </a:solidFill>
            </a:endParaRPr>
          </a:p>
        </p:txBody>
      </p:sp>
    </p:spTree>
    <p:extLst>
      <p:ext uri="{BB962C8B-B14F-4D97-AF65-F5344CB8AC3E}">
        <p14:creationId xmlns:p14="http://schemas.microsoft.com/office/powerpoint/2010/main" val="21632383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A17D118-1690-458F-B4D2-F9DA5D6F5033}" type="datetime8">
              <a:rPr lang="en-US" smtClean="0">
                <a:solidFill>
                  <a:prstClr val="black"/>
                </a:solidFill>
              </a:rPr>
              <a:pPr/>
              <a:t>5/7/2015 5:30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50</a:t>
            </a:fld>
            <a:endParaRPr lang="en-US" dirty="0">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2265103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smtClean="0">
                <a:solidFill>
                  <a:prstClr val="black"/>
                </a:solidFill>
              </a:rPr>
              <a:t>Microsoft Ignite 2015</a:t>
            </a: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5/7/2015 5:30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501224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smtClean="0">
                <a:solidFill>
                  <a:prstClr val="black"/>
                </a:solidFill>
              </a:rPr>
              <a:t>Microsoft Ignite 2015</a:t>
            </a: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5/7/2015 5:30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1442675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solidFill>
                  <a:prstClr val="black"/>
                </a:solidFill>
              </a:rPr>
              <a:pPr/>
              <a:t>5/7/2015 5:30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226248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2470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2470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16FFBED1-CE24-4119-8CD8-51819AD858D5}" type="datetime1">
              <a:rPr lang="en-US" smtClean="0">
                <a:solidFill>
                  <a:prstClr val="black"/>
                </a:solidFill>
              </a:rPr>
              <a:pPr/>
              <a:t>5/7/2015</a:t>
            </a:fld>
            <a:endParaRPr lang="en-US">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1936137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11775" rtl="0" eaLnBrk="1" fontAlgn="auto" latinLnBrk="0" hangingPunct="1">
              <a:lnSpc>
                <a:spcPct val="100000"/>
              </a:lnSpc>
              <a:spcBef>
                <a:spcPts val="0"/>
              </a:spcBef>
              <a:spcAft>
                <a:spcPts val="600"/>
              </a:spcAft>
              <a:buClrTx/>
              <a:buSzTx/>
              <a:buFontTx/>
              <a:buNone/>
              <a:tabLst/>
              <a:defRPr/>
            </a:pPr>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2470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2470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17324485-9FBE-4A73-A1CF-98071E08B34C}" type="datetime1">
              <a:rPr lang="en-US" smtClean="0">
                <a:solidFill>
                  <a:prstClr val="black"/>
                </a:solidFill>
              </a:rPr>
              <a:pPr/>
              <a:t>5/7/2015</a:t>
            </a:fld>
            <a:endParaRPr lang="en-US">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7327247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587"/>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9" name="Rectangle 8"/>
          <p:cNvSpPr/>
          <p:nvPr userDrawn="1"/>
        </p:nvSpPr>
        <p:spPr>
          <a:xfrm>
            <a:off x="293752" y="3040063"/>
            <a:ext cx="4333238" cy="784830"/>
          </a:xfrm>
          <a:prstGeom prst="rect">
            <a:avLst/>
          </a:prstGeom>
        </p:spPr>
        <p:txBody>
          <a:bodyPr wrap="none" anchor="ctr">
            <a:spAutoFit/>
          </a:bodyPr>
          <a:lstStyle/>
          <a:p>
            <a:pPr algn="r" defTabSz="1165834" rtl="0" eaLnBrk="1" latinLnBrk="0" hangingPunct="1">
              <a:lnSpc>
                <a:spcPct val="90000"/>
              </a:lnSpc>
              <a:spcBef>
                <a:spcPct val="0"/>
              </a:spcBef>
              <a:buNone/>
            </a:pPr>
            <a:r>
              <a:rPr lang="en-US" sz="5000" b="0" kern="1200" cap="none" spc="-125" baseline="0" noProof="0" dirty="0" smtClean="0">
                <a:ln w="3175">
                  <a:noFill/>
                </a:ln>
                <a:gradFill>
                  <a:gsLst>
                    <a:gs pos="84066">
                      <a:srgbClr val="000000"/>
                    </a:gs>
                    <a:gs pos="57576">
                      <a:srgbClr val="000000"/>
                    </a:gs>
                  </a:gsLst>
                  <a:lin ang="5400000" scaled="0"/>
                </a:gradFill>
                <a:effectLst/>
                <a:latin typeface="+mj-lt"/>
                <a:ea typeface="+mn-ea"/>
                <a:cs typeface="Segoe UI" pitchFamily="34" charset="0"/>
              </a:rPr>
              <a:t>Spark the future.</a:t>
            </a:r>
            <a:endParaRPr lang="en-US" sz="5000" b="0" kern="1200" cap="none" spc="-125" baseline="0" dirty="0">
              <a:ln w="3175">
                <a:noFill/>
              </a:ln>
              <a:gradFill>
                <a:gsLst>
                  <a:gs pos="84066">
                    <a:srgbClr val="000000"/>
                  </a:gs>
                  <a:gs pos="57576">
                    <a:srgbClr val="000000"/>
                  </a:gs>
                </a:gsLst>
                <a:lin ang="5400000" scaled="0"/>
              </a:gradFill>
              <a:effectLst/>
              <a:latin typeface="+mj-lt"/>
              <a:ea typeface="+mn-ea"/>
              <a:cs typeface="Segoe UI" pitchFamily="34" charset="0"/>
            </a:endParaRPr>
          </a:p>
        </p:txBody>
      </p:sp>
      <p:sp>
        <p:nvSpPr>
          <p:cNvPr id="10" name="Rectangle 9"/>
          <p:cNvSpPr/>
          <p:nvPr userDrawn="1"/>
        </p:nvSpPr>
        <p:spPr>
          <a:xfrm>
            <a:off x="2441776" y="4617847"/>
            <a:ext cx="2185214" cy="715581"/>
          </a:xfrm>
          <a:prstGeom prst="rect">
            <a:avLst/>
          </a:prstGeom>
        </p:spPr>
        <p:txBody>
          <a:bodyPr wrap="none" anchor="ctr">
            <a:spAutoFit/>
          </a:bodyPr>
          <a:lstStyle/>
          <a:p>
            <a:pPr algn="r" defTabSz="1165834" rtl="0" eaLnBrk="1" latinLnBrk="0" hangingPunct="1">
              <a:lnSpc>
                <a:spcPct val="90000"/>
              </a:lnSpc>
              <a:spcBef>
                <a:spcPct val="0"/>
              </a:spcBef>
              <a:buNone/>
            </a:pPr>
            <a: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t>May 4 – 8, 2015</a:t>
            </a:r>
            <a:b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br>
            <a: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t>Chicago, IL</a:t>
            </a:r>
            <a:endParaRPr lang="en-US" sz="2250" b="0" kern="1200" cap="none" spc="0" baseline="0" dirty="0">
              <a:ln w="3175">
                <a:noFill/>
              </a:ln>
              <a:gradFill>
                <a:gsLst>
                  <a:gs pos="84066">
                    <a:srgbClr val="000000"/>
                  </a:gs>
                  <a:gs pos="57576">
                    <a:srgbClr val="000000"/>
                  </a:gs>
                </a:gsLst>
                <a:lin ang="5400000" scaled="0"/>
              </a:gradFill>
              <a:effectLst/>
              <a:latin typeface="+mn-lt"/>
              <a:ea typeface="+mn-ea"/>
              <a:cs typeface="Segoe UI" pitchFamily="34" charset="0"/>
            </a:endParaRP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2510" y="4088040"/>
            <a:ext cx="2494315" cy="384949"/>
          </a:xfrm>
          <a:prstGeom prst="rect">
            <a:avLst/>
          </a:prstGeom>
        </p:spPr>
      </p:pic>
    </p:spTree>
    <p:extLst>
      <p:ext uri="{BB962C8B-B14F-4D97-AF65-F5344CB8AC3E}">
        <p14:creationId xmlns:p14="http://schemas.microsoft.com/office/powerpoint/2010/main" val="2655962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78982855"/>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189335521"/>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3897602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440" bIns="91440" anchor="t" anchorCtr="0">
            <a:spAutoFit/>
          </a:bodyPr>
          <a:lstStyle>
            <a:lvl1pPr>
              <a:defRPr lang="en-US" sz="7199"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2025825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2884901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68934554"/>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315834702"/>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908698505"/>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266291156"/>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2366974557"/>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4" name="Text Placeholder 3"/>
          <p:cNvSpPr>
            <a:spLocks noGrp="1"/>
          </p:cNvSpPr>
          <p:nvPr>
            <p:ph type="body" sz="quarter" idx="13" hasCustomPrompt="1"/>
          </p:nvPr>
        </p:nvSpPr>
        <p:spPr>
          <a:xfrm>
            <a:off x="322262" y="360323"/>
            <a:ext cx="2667000" cy="406265"/>
          </a:xfrm>
        </p:spPr>
        <p:txBody>
          <a:bodyPr/>
          <a:lstStyle>
            <a:lvl1pPr marL="0" indent="0">
              <a:buFontTx/>
              <a:buNone/>
              <a:defRPr sz="1600" baseline="0">
                <a:latin typeface="+mn-lt"/>
              </a:defRPr>
            </a:lvl1pPr>
            <a:lvl2pPr marL="342873" indent="0">
              <a:buFontTx/>
              <a:buNone/>
              <a:defRPr sz="1600">
                <a:latin typeface="+mn-lt"/>
              </a:defRPr>
            </a:lvl2pPr>
            <a:lvl3pPr marL="571454" indent="0">
              <a:buFontTx/>
              <a:buNone/>
              <a:defRPr sz="1600">
                <a:latin typeface="+mn-lt"/>
              </a:defRPr>
            </a:lvl3pPr>
            <a:lvl4pPr marL="800036" indent="0">
              <a:buFontTx/>
              <a:buNone/>
              <a:defRPr sz="1600">
                <a:latin typeface="+mn-lt"/>
              </a:defRPr>
            </a:lvl4pPr>
            <a:lvl5pPr marL="1028617" indent="0">
              <a:buFontTx/>
              <a:buNone/>
              <a:defRPr sz="1600">
                <a:latin typeface="+mn-lt"/>
              </a:defRPr>
            </a:lvl5pPr>
          </a:lstStyle>
          <a:p>
            <a:pPr lvl="0"/>
            <a:r>
              <a:rPr lang="en-US" dirty="0" smtClean="0"/>
              <a:t>SESSION CODE</a:t>
            </a:r>
          </a:p>
        </p:txBody>
      </p:sp>
    </p:spTree>
    <p:extLst>
      <p:ext uri="{BB962C8B-B14F-4D97-AF65-F5344CB8AC3E}">
        <p14:creationId xmlns:p14="http://schemas.microsoft.com/office/powerpoint/2010/main" val="25882318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849218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390786"/>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398"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2" y="6294476"/>
            <a:ext cx="45719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230" y="5580859"/>
            <a:ext cx="3291840" cy="701671"/>
          </a:xfrm>
          <a:prstGeom prst="rect">
            <a:avLst/>
          </a:prstGeom>
        </p:spPr>
      </p:pic>
    </p:spTree>
    <p:extLst>
      <p:ext uri="{BB962C8B-B14F-4D97-AF65-F5344CB8AC3E}">
        <p14:creationId xmlns:p14="http://schemas.microsoft.com/office/powerpoint/2010/main" val="17293980"/>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82969643"/>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439772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587"/>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9" name="Rectangle 8"/>
          <p:cNvSpPr/>
          <p:nvPr userDrawn="1"/>
        </p:nvSpPr>
        <p:spPr>
          <a:xfrm>
            <a:off x="293752" y="3040063"/>
            <a:ext cx="4333238" cy="784830"/>
          </a:xfrm>
          <a:prstGeom prst="rect">
            <a:avLst/>
          </a:prstGeom>
        </p:spPr>
        <p:txBody>
          <a:bodyPr wrap="none" anchor="ctr">
            <a:spAutoFit/>
          </a:bodyPr>
          <a:lstStyle/>
          <a:p>
            <a:pPr algn="r" defTabSz="1165834">
              <a:lnSpc>
                <a:spcPct val="90000"/>
              </a:lnSpc>
              <a:spcBef>
                <a:spcPct val="0"/>
              </a:spcBef>
            </a:pPr>
            <a:r>
              <a:rPr lang="en-US" sz="5000" spc="-125" dirty="0" smtClean="0">
                <a:ln w="3175">
                  <a:noFill/>
                </a:ln>
                <a:gradFill>
                  <a:gsLst>
                    <a:gs pos="84066">
                      <a:srgbClr val="000000"/>
                    </a:gs>
                    <a:gs pos="57576">
                      <a:srgbClr val="000000"/>
                    </a:gs>
                  </a:gsLst>
                  <a:lin ang="5400000" scaled="0"/>
                </a:gradFill>
                <a:latin typeface="Segoe UI Light"/>
                <a:cs typeface="Segoe UI" pitchFamily="34" charset="0"/>
              </a:rPr>
              <a:t>Spark the future.</a:t>
            </a:r>
            <a:endParaRPr lang="en-US" sz="5000" spc="-125" dirty="0">
              <a:ln w="3175">
                <a:noFill/>
              </a:ln>
              <a:gradFill>
                <a:gsLst>
                  <a:gs pos="84066">
                    <a:srgbClr val="000000"/>
                  </a:gs>
                  <a:gs pos="57576">
                    <a:srgbClr val="000000"/>
                  </a:gs>
                </a:gsLst>
                <a:lin ang="5400000" scaled="0"/>
              </a:gradFill>
              <a:latin typeface="Segoe UI Light"/>
              <a:cs typeface="Segoe UI" pitchFamily="34" charset="0"/>
            </a:endParaRPr>
          </a:p>
        </p:txBody>
      </p:sp>
      <p:sp>
        <p:nvSpPr>
          <p:cNvPr id="10" name="Rectangle 9"/>
          <p:cNvSpPr/>
          <p:nvPr userDrawn="1"/>
        </p:nvSpPr>
        <p:spPr>
          <a:xfrm>
            <a:off x="2441776" y="4617847"/>
            <a:ext cx="2185214" cy="715581"/>
          </a:xfrm>
          <a:prstGeom prst="rect">
            <a:avLst/>
          </a:prstGeom>
        </p:spPr>
        <p:txBody>
          <a:bodyPr wrap="none" anchor="ctr">
            <a:spAutoFit/>
          </a:bodyPr>
          <a:lstStyle/>
          <a:p>
            <a:pPr algn="r" defTabSz="1165834">
              <a:lnSpc>
                <a:spcPct val="90000"/>
              </a:lnSpc>
              <a:spcBef>
                <a:spcPct val="0"/>
              </a:spcBef>
            </a:pPr>
            <a:r>
              <a:rPr lang="en-US" sz="2250" dirty="0" smtClean="0">
                <a:ln w="3175">
                  <a:noFill/>
                </a:ln>
                <a:gradFill>
                  <a:gsLst>
                    <a:gs pos="84066">
                      <a:srgbClr val="000000"/>
                    </a:gs>
                    <a:gs pos="57576">
                      <a:srgbClr val="000000"/>
                    </a:gs>
                  </a:gsLst>
                  <a:lin ang="5400000" scaled="0"/>
                </a:gradFill>
                <a:cs typeface="Segoe UI" pitchFamily="34" charset="0"/>
              </a:rPr>
              <a:t>May 4 – 8, 2015</a:t>
            </a:r>
            <a:br>
              <a:rPr lang="en-US" sz="2250" dirty="0" smtClean="0">
                <a:ln w="3175">
                  <a:noFill/>
                </a:ln>
                <a:gradFill>
                  <a:gsLst>
                    <a:gs pos="84066">
                      <a:srgbClr val="000000"/>
                    </a:gs>
                    <a:gs pos="57576">
                      <a:srgbClr val="000000"/>
                    </a:gs>
                  </a:gsLst>
                  <a:lin ang="5400000" scaled="0"/>
                </a:gradFill>
                <a:cs typeface="Segoe UI" pitchFamily="34" charset="0"/>
              </a:rPr>
            </a:br>
            <a:r>
              <a:rPr lang="en-US" sz="2250" dirty="0" smtClean="0">
                <a:ln w="3175">
                  <a:noFill/>
                </a:ln>
                <a:gradFill>
                  <a:gsLst>
                    <a:gs pos="84066">
                      <a:srgbClr val="000000"/>
                    </a:gs>
                    <a:gs pos="57576">
                      <a:srgbClr val="000000"/>
                    </a:gs>
                  </a:gsLst>
                  <a:lin ang="5400000" scaled="0"/>
                </a:gradFill>
                <a:cs typeface="Segoe UI" pitchFamily="34" charset="0"/>
              </a:rPr>
              <a:t>Chicago, IL</a:t>
            </a:r>
            <a:endParaRPr lang="en-US" sz="2250" dirty="0">
              <a:ln w="3175">
                <a:noFill/>
              </a:ln>
              <a:gradFill>
                <a:gsLst>
                  <a:gs pos="84066">
                    <a:srgbClr val="000000"/>
                  </a:gs>
                  <a:gs pos="57576">
                    <a:srgbClr val="000000"/>
                  </a:gs>
                </a:gsLst>
                <a:lin ang="5400000" scaled="0"/>
              </a:gradFill>
              <a:cs typeface="Segoe UI" pitchFamily="34" charset="0"/>
            </a:endParaRP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2510" y="4088040"/>
            <a:ext cx="2494315" cy="384949"/>
          </a:xfrm>
          <a:prstGeom prst="rect">
            <a:avLst/>
          </a:prstGeom>
        </p:spPr>
      </p:pic>
    </p:spTree>
    <p:extLst>
      <p:ext uri="{BB962C8B-B14F-4D97-AF65-F5344CB8AC3E}">
        <p14:creationId xmlns:p14="http://schemas.microsoft.com/office/powerpoint/2010/main" val="35131730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1599141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31337368"/>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96217848"/>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11318316"/>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35209159"/>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78652109"/>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36693598"/>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2527602"/>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90260825"/>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88021817"/>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154114832"/>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14779237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86098637"/>
      </p:ext>
    </p:extLst>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440" bIns="91440" anchor="t" anchorCtr="0">
            <a:spAutoFit/>
          </a:bodyPr>
          <a:lstStyle>
            <a:lvl1pPr>
              <a:defRPr lang="en-US" sz="7199"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34533886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801527652"/>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182858875"/>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897303833"/>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117866731"/>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79634934"/>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1018531125"/>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2081346"/>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065431"/>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4449290"/>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03268474"/>
      </p:ext>
    </p:extLst>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1478295"/>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398"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15041305"/>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2" y="6294476"/>
            <a:ext cx="45719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230" y="5580859"/>
            <a:ext cx="3291840" cy="701671"/>
          </a:xfrm>
          <a:prstGeom prst="rect">
            <a:avLst/>
          </a:prstGeom>
        </p:spPr>
      </p:pic>
    </p:spTree>
    <p:extLst>
      <p:ext uri="{BB962C8B-B14F-4D97-AF65-F5344CB8AC3E}">
        <p14:creationId xmlns:p14="http://schemas.microsoft.com/office/powerpoint/2010/main" val="276215535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513157275"/>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43291873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amp; Onl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271464" y="296866"/>
            <a:ext cx="11879340" cy="863932"/>
          </a:xfrm>
        </p:spPr>
        <p:txBody>
          <a:bodyPr vert="horz" wrap="square" lIns="146286" tIns="91429" rIns="146286" bIns="91429" rtlCol="0" anchor="t" anchorCtr="0">
            <a:spAutoFit/>
          </a:bodyPr>
          <a:lstStyle>
            <a:lvl1pPr>
              <a:lnSpc>
                <a:spcPct val="80000"/>
              </a:lnSpc>
              <a:spcAft>
                <a:spcPts val="0"/>
              </a:spcAft>
              <a:defRPr lang="en-US" sz="4783" spc="-102" dirty="0" smtClean="0">
                <a:solidFill>
                  <a:schemeClr val="tx1">
                    <a:lumMod val="65000"/>
                    <a:lumOff val="35000"/>
                  </a:schemeClr>
                </a:solidFill>
                <a:latin typeface="Segoe UI Light" pitchFamily="34" charset="0"/>
                <a:ea typeface="+mj-ea"/>
                <a:cs typeface="+mj-cs"/>
              </a:defRPr>
            </a:lvl1pPr>
          </a:lstStyle>
          <a:p>
            <a:pPr lvl="0" defTabSz="1239382">
              <a:lnSpc>
                <a:spcPct val="90000"/>
              </a:lnSpc>
              <a:spcBef>
                <a:spcPct val="0"/>
              </a:spcBef>
            </a:pPr>
            <a:r>
              <a:rPr lang="en-US" dirty="0" smtClean="0"/>
              <a:t>Click to edit Master text styles</a:t>
            </a:r>
          </a:p>
        </p:txBody>
      </p:sp>
      <p:pic>
        <p:nvPicPr>
          <p:cNvPr id="4" name="Picture 3"/>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11144966" y="6513664"/>
            <a:ext cx="1005839" cy="365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039583"/>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amp; Only_2">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1017467" y="296866"/>
            <a:ext cx="11270959" cy="881842"/>
          </a:xfrm>
        </p:spPr>
        <p:txBody>
          <a:bodyPr vert="horz" wrap="square" lIns="149226" tIns="93266" rIns="149226" bIns="93266" rtlCol="0" anchor="t" anchorCtr="0">
            <a:spAutoFit/>
          </a:bodyPr>
          <a:lstStyle>
            <a:lvl1pPr>
              <a:lnSpc>
                <a:spcPct val="80000"/>
              </a:lnSpc>
              <a:spcAft>
                <a:spcPts val="0"/>
              </a:spcAft>
              <a:defRPr lang="en-US" sz="4883" spc="-102" dirty="0" smtClean="0">
                <a:solidFill>
                  <a:schemeClr val="tx1">
                    <a:lumMod val="65000"/>
                    <a:lumOff val="35000"/>
                  </a:schemeClr>
                </a:solidFill>
                <a:latin typeface="Segoe UI Light" pitchFamily="34" charset="0"/>
                <a:ea typeface="+mj-ea"/>
                <a:cs typeface="+mj-cs"/>
              </a:defRPr>
            </a:lvl1pPr>
          </a:lstStyle>
          <a:p>
            <a:pPr lvl="0" defTabSz="1239133">
              <a:lnSpc>
                <a:spcPct val="90000"/>
              </a:lnSpc>
              <a:spcBef>
                <a:spcPct val="0"/>
              </a:spcBef>
            </a:pPr>
            <a:r>
              <a:rPr lang="en-US" dirty="0" smtClean="0"/>
              <a:t>Click to edit Master text styles</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24050" y="6452861"/>
            <a:ext cx="1026754" cy="373041"/>
          </a:xfrm>
          <a:prstGeom prst="rect">
            <a:avLst/>
          </a:prstGeom>
        </p:spPr>
      </p:pic>
    </p:spTree>
    <p:extLst>
      <p:ext uri="{BB962C8B-B14F-4D97-AF65-F5344CB8AC3E}">
        <p14:creationId xmlns:p14="http://schemas.microsoft.com/office/powerpoint/2010/main" val="1338806963"/>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3856704"/>
      </p:ext>
    </p:extLst>
  </p:cSld>
  <p:clrMapOvr>
    <a:masterClrMapping/>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8" name="Date Placeholder 7"/>
          <p:cNvSpPr>
            <a:spLocks noGrp="1"/>
          </p:cNvSpPr>
          <p:nvPr>
            <p:ph type="dt" sz="half" idx="15"/>
          </p:nvPr>
        </p:nvSpPr>
        <p:spPr>
          <a:xfrm>
            <a:off x="1231310" y="6450506"/>
            <a:ext cx="1245920" cy="155434"/>
          </a:xfrm>
          <a:prstGeom prst="rect">
            <a:avLst/>
          </a:prstGeom>
        </p:spPr>
        <p:txBody>
          <a:bodyPr/>
          <a:lstStyle/>
          <a:p>
            <a:fld id="{0F8C6E4A-8D5B-4315-AC1D-CAA090B4CE12}" type="datetime1">
              <a:rPr lang="en-US" smtClean="0">
                <a:solidFill>
                  <a:srgbClr val="FFFFFF"/>
                </a:solidFill>
              </a:rPr>
              <a:pPr/>
              <a:t>5/7/2015</a:t>
            </a:fld>
            <a:endParaRPr lang="en-US" dirty="0">
              <a:solidFill>
                <a:srgbClr val="FFFFFF"/>
              </a:solidFill>
            </a:endParaRPr>
          </a:p>
        </p:txBody>
      </p:sp>
      <p:sp>
        <p:nvSpPr>
          <p:cNvPr id="10" name="Slide Number Placeholder 9"/>
          <p:cNvSpPr>
            <a:spLocks noGrp="1"/>
          </p:cNvSpPr>
          <p:nvPr>
            <p:ph type="sldNum" sz="quarter" idx="16"/>
          </p:nvPr>
        </p:nvSpPr>
        <p:spPr>
          <a:xfrm>
            <a:off x="626636" y="6450506"/>
            <a:ext cx="526777" cy="155434"/>
          </a:xfrm>
          <a:prstGeom prst="rect">
            <a:avLst/>
          </a:prstGeom>
        </p:spPr>
        <p:txBody>
          <a:bodyPr/>
          <a:lstStyle/>
          <a:p>
            <a:r>
              <a:rPr lang="en-US" dirty="0" smtClean="0">
                <a:solidFill>
                  <a:srgbClr val="FFFFFF"/>
                </a:solidFill>
              </a:rPr>
              <a:t>PAGE </a:t>
            </a:r>
            <a:fld id="{711B4CA8-52BE-46B1-A536-58CE1A3FAF74}" type="slidenum">
              <a:rPr lang="en-US" smtClean="0">
                <a:solidFill>
                  <a:srgbClr val="FFFFFF"/>
                </a:solidFill>
              </a:rPr>
              <a:pPr/>
              <a:t>‹#›</a:t>
            </a:fld>
            <a:endParaRPr lang="en-US" dirty="0">
              <a:solidFill>
                <a:srgbClr val="FFFFFF"/>
              </a:solidFill>
            </a:endParaRPr>
          </a:p>
        </p:txBody>
      </p:sp>
      <p:sp>
        <p:nvSpPr>
          <p:cNvPr id="11" name="Footer Placeholder 10"/>
          <p:cNvSpPr>
            <a:spLocks noGrp="1"/>
          </p:cNvSpPr>
          <p:nvPr>
            <p:ph type="ftr" sz="quarter" idx="17"/>
          </p:nvPr>
        </p:nvSpPr>
        <p:spPr>
          <a:xfrm>
            <a:off x="626612" y="6590284"/>
            <a:ext cx="1850618" cy="131134"/>
          </a:xfrm>
          <a:prstGeom prst="rect">
            <a:avLst/>
          </a:prstGeom>
        </p:spPr>
        <p:txBody>
          <a:bodyPr/>
          <a:lstStyle/>
          <a:p>
            <a:r>
              <a:rPr lang="en-US" dirty="0" smtClean="0">
                <a:solidFill>
                  <a:srgbClr val="FFFFFF"/>
                </a:solidFill>
              </a:rPr>
              <a:t>MICROSOFT CONFIDENTIAL</a:t>
            </a:r>
            <a:endParaRPr lang="en-US" dirty="0">
              <a:solidFill>
                <a:srgbClr val="FFFFFF"/>
              </a:solidFill>
            </a:endParaRPr>
          </a:p>
        </p:txBody>
      </p:sp>
      <p:sp>
        <p:nvSpPr>
          <p:cNvPr id="15" name="Content Placeholder 14"/>
          <p:cNvSpPr>
            <a:spLocks noGrp="1"/>
          </p:cNvSpPr>
          <p:nvPr>
            <p:ph sz="quarter" idx="18"/>
          </p:nvPr>
        </p:nvSpPr>
        <p:spPr>
          <a:xfrm>
            <a:off x="626634" y="1447632"/>
            <a:ext cx="10984740" cy="20928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12"/>
          <p:cNvSpPr>
            <a:spLocks noGrp="1"/>
          </p:cNvSpPr>
          <p:nvPr>
            <p:ph type="body" sz="quarter" idx="13" hasCustomPrompt="1"/>
          </p:nvPr>
        </p:nvSpPr>
        <p:spPr>
          <a:xfrm>
            <a:off x="621849" y="967406"/>
            <a:ext cx="11205895" cy="310869"/>
          </a:xfrm>
        </p:spPr>
        <p:txBody>
          <a:bodyPr lIns="0" anchor="b" anchorCtr="0">
            <a:noAutofit/>
          </a:bodyPr>
          <a:lstStyle>
            <a:lvl1pPr marL="0" indent="0" algn="l">
              <a:buFont typeface="Arial" pitchFamily="34" charset="0"/>
              <a:buNone/>
              <a:defRPr sz="1632" b="1" cap="all" spc="0" baseline="0">
                <a:solidFill>
                  <a:schemeClr val="tx1">
                    <a:lumMod val="75000"/>
                    <a:lumOff val="25000"/>
                  </a:schemeClr>
                </a:solidFill>
              </a:defRPr>
            </a:lvl1pPr>
          </a:lstStyle>
          <a:p>
            <a:r>
              <a:rPr lang="en-US" dirty="0" smtClean="0"/>
              <a:t>CLICK TO EDIT SUBTITLE</a:t>
            </a:r>
            <a:endParaRPr lang="en-US" dirty="0"/>
          </a:p>
        </p:txBody>
      </p:sp>
      <p:sp>
        <p:nvSpPr>
          <p:cNvPr id="14" name="Title 1"/>
          <p:cNvSpPr>
            <a:spLocks noGrp="1"/>
          </p:cNvSpPr>
          <p:nvPr>
            <p:ph type="title"/>
          </p:nvPr>
        </p:nvSpPr>
        <p:spPr>
          <a:xfrm>
            <a:off x="571976" y="254201"/>
            <a:ext cx="11255764" cy="526050"/>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1308476121"/>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529676" y="233180"/>
            <a:ext cx="11375538" cy="883182"/>
          </a:xfrm>
        </p:spPr>
        <p:txBody>
          <a:bodyPr/>
          <a:lstStyle>
            <a:lvl1pPr>
              <a:defRPr lang="en-US" sz="5466" kern="1200" spc="-102" baseline="0" dirty="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29676" y="1476625"/>
            <a:ext cx="11375538" cy="1141082"/>
          </a:xfrm>
        </p:spPr>
        <p:txBody>
          <a:bodyPr/>
          <a:lstStyle>
            <a:lvl1pPr marL="0" indent="0">
              <a:spcBef>
                <a:spcPts val="0"/>
              </a:spcBef>
              <a:spcAft>
                <a:spcPts val="913"/>
              </a:spcAft>
              <a:buNone/>
              <a:defRPr sz="4049" spc="-102" baseline="0">
                <a:latin typeface="Segoe UI Light" pitchFamily="34" charset="0"/>
              </a:defRPr>
            </a:lvl1pPr>
            <a:lvl2pPr marL="0" indent="0">
              <a:spcBef>
                <a:spcPts val="0"/>
              </a:spcBef>
              <a:spcAft>
                <a:spcPts val="406"/>
              </a:spcAft>
              <a:buNone/>
              <a:defRPr sz="2023" spc="-52" baseline="0"/>
            </a:lvl2pPr>
            <a:lvl3pPr marL="0" indent="0">
              <a:spcBef>
                <a:spcPts val="0"/>
              </a:spcBef>
              <a:spcAft>
                <a:spcPts val="406"/>
              </a:spcAft>
              <a:buNone/>
              <a:defRPr sz="2023"/>
            </a:lvl3pPr>
            <a:lvl4pPr marL="0" indent="0">
              <a:spcBef>
                <a:spcPts val="0"/>
              </a:spcBef>
              <a:spcAft>
                <a:spcPts val="406"/>
              </a:spcAft>
              <a:buNone/>
              <a:defRPr/>
            </a:lvl4pPr>
            <a:lvl5pPr marL="0" indent="0">
              <a:spcBef>
                <a:spcPts val="0"/>
              </a:spcBef>
              <a:spcAft>
                <a:spcPts val="406"/>
              </a:spcAft>
              <a:buNone/>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859228648"/>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131149"/>
      </p:ext>
    </p:extLst>
  </p:cSld>
  <p:clrMapOvr>
    <a:masterClrMapping/>
  </p:clrMapOvr>
  <p:transition>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 GREY Non-Bullete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9663" y="233154"/>
            <a:ext cx="11375536" cy="527227"/>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29663" y="1476622"/>
            <a:ext cx="11375536" cy="1143326"/>
          </a:xfrm>
        </p:spPr>
        <p:txBody>
          <a:bodyPr/>
          <a:lstStyle>
            <a:lvl1pPr marL="0" indent="0">
              <a:spcBef>
                <a:spcPts val="1218"/>
              </a:spcBef>
              <a:spcAft>
                <a:spcPts val="914"/>
              </a:spcAft>
              <a:buNone/>
              <a:defRPr lang="en-US" sz="4059" b="0" kern="4000" cap="none" spc="-102"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a:lvl2pPr marL="0" indent="0">
              <a:spcBef>
                <a:spcPts val="0"/>
              </a:spcBef>
              <a:spcAft>
                <a:spcPts val="304"/>
              </a:spcAft>
              <a:buNone/>
              <a:defRPr sz="2029" spc="-52" baseline="0"/>
            </a:lvl2pPr>
            <a:lvl3pPr marL="0" indent="0">
              <a:spcBef>
                <a:spcPts val="0"/>
              </a:spcBef>
              <a:spcAft>
                <a:spcPts val="304"/>
              </a:spcAft>
              <a:buNone/>
              <a:defRPr sz="1522"/>
            </a:lvl3pPr>
            <a:lvl4pPr marL="0" indent="0">
              <a:spcBef>
                <a:spcPts val="0"/>
              </a:spcBef>
              <a:spcAft>
                <a:spcPts val="304"/>
              </a:spcAft>
              <a:buNone/>
              <a:defRPr/>
            </a:lvl4pPr>
            <a:lvl5pPr marL="0" indent="0">
              <a:spcBef>
                <a:spcPts val="0"/>
              </a:spcBef>
              <a:spcAft>
                <a:spcPts val="304"/>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590814781"/>
      </p:ext>
    </p:extLst>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9" name="Rectangle 8"/>
          <p:cNvSpPr/>
          <p:nvPr userDrawn="1"/>
        </p:nvSpPr>
        <p:spPr bwMode="auto">
          <a:xfrm>
            <a:off x="3" y="2"/>
            <a:ext cx="12436475" cy="144403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2792" tIns="46396" rIns="46396" bIns="92792" numCol="1" spcCol="0" rtlCol="0" fromWordArt="0" anchor="b" anchorCtr="0" forceAA="0" compatLnSpc="1">
            <a:prstTxWarp prst="textNoShape">
              <a:avLst/>
            </a:prstTxWarp>
            <a:noAutofit/>
          </a:bodyPr>
          <a:lstStyle/>
          <a:p>
            <a:pPr algn="ctr" defTabSz="927547" fontAlgn="base">
              <a:spcBef>
                <a:spcPct val="0"/>
              </a:spcBef>
              <a:spcAft>
                <a:spcPct val="0"/>
              </a:spcAft>
              <a:defRPr/>
            </a:pPr>
            <a:endParaRPr lang="en-US" sz="1826" spc="-52"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530471" y="1668412"/>
            <a:ext cx="11375536" cy="3117264"/>
          </a:xfrm>
        </p:spPr>
        <p:txBody>
          <a:bodyPr/>
          <a:lstStyle>
            <a:lvl1pPr marL="0" indent="0" algn="l" defTabSz="927814" rtl="0" eaLnBrk="1" latinLnBrk="0" hangingPunct="1">
              <a:lnSpc>
                <a:spcPct val="90000"/>
              </a:lnSpc>
              <a:spcBef>
                <a:spcPct val="20000"/>
              </a:spcBef>
              <a:spcAft>
                <a:spcPts val="1218"/>
              </a:spcAft>
              <a:buClrTx/>
              <a:buSzPct val="90000"/>
              <a:buFont typeface="Arial" pitchFamily="34" charset="0"/>
              <a:buNone/>
              <a:defRPr lang="en-US" sz="2841" kern="12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351168" indent="-351168" algn="l" defTabSz="927814" rtl="0" eaLnBrk="1" latinLnBrk="0" hangingPunct="1">
              <a:lnSpc>
                <a:spcPct val="90000"/>
              </a:lnSpc>
              <a:spcBef>
                <a:spcPct val="20000"/>
              </a:spcBef>
              <a:spcAft>
                <a:spcPts val="1218"/>
              </a:spcAft>
              <a:buClrTx/>
              <a:buSzPct val="90000"/>
              <a:buFont typeface="Arial" pitchFamily="34" charset="0"/>
              <a:buChar char="•"/>
              <a:defRPr lang="en-US" sz="2841" kern="12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27814" rtl="0" eaLnBrk="1" latinLnBrk="0" hangingPunct="1">
              <a:lnSpc>
                <a:spcPct val="90000"/>
              </a:lnSpc>
              <a:spcBef>
                <a:spcPct val="20000"/>
              </a:spcBef>
              <a:spcAft>
                <a:spcPts val="1218"/>
              </a:spcAft>
              <a:buClrTx/>
              <a:buSzPct val="90000"/>
              <a:buFont typeface="Arial" pitchFamily="34" charset="0"/>
              <a:buNone/>
              <a:defRPr lang="en-US" sz="2841" kern="12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27814" rtl="0" eaLnBrk="1" latinLnBrk="0" hangingPunct="1">
              <a:lnSpc>
                <a:spcPct val="90000"/>
              </a:lnSpc>
              <a:spcBef>
                <a:spcPct val="20000"/>
              </a:spcBef>
              <a:spcAft>
                <a:spcPts val="1218"/>
              </a:spcAft>
              <a:buClrTx/>
              <a:buSzPct val="90000"/>
              <a:buFont typeface="Arial" pitchFamily="34" charset="0"/>
              <a:buNone/>
              <a:defRPr lang="en-US" sz="2841" kern="12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27814" rtl="0" eaLnBrk="1" latinLnBrk="0" hangingPunct="1">
              <a:lnSpc>
                <a:spcPct val="90000"/>
              </a:lnSpc>
              <a:spcBef>
                <a:spcPct val="20000"/>
              </a:spcBef>
              <a:spcAft>
                <a:spcPts val="1218"/>
              </a:spcAft>
              <a:buClrTx/>
              <a:buSzPct val="90000"/>
              <a:buFont typeface="Arial" pitchFamily="34" charset="0"/>
              <a:buNone/>
              <a:defRPr lang="en-US" sz="2841" kern="1200" dirty="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stStyle>
          <a:p>
            <a:pPr lvl="0"/>
            <a:r>
              <a:rPr lang="en-US" dirty="0" smtClean="0"/>
              <a:t>Click to edit Master text styles</a:t>
            </a:r>
          </a:p>
          <a:p>
            <a:pPr lvl="4"/>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529661" y="411252"/>
            <a:ext cx="11643573" cy="621531"/>
          </a:xfrm>
        </p:spPr>
        <p:txBody>
          <a:bodyPr anchor="ctr"/>
          <a:lstStyle>
            <a:lvl1pPr marL="0" algn="l" defTabSz="927814" rtl="0" eaLnBrk="1" latinLnBrk="0" hangingPunct="1">
              <a:lnSpc>
                <a:spcPct val="90000"/>
              </a:lnSpc>
              <a:spcBef>
                <a:spcPct val="0"/>
              </a:spcBef>
              <a:buNone/>
              <a:defRPr lang="en-US" sz="4465" b="0" kern="1200" cap="none" spc="-102" baseline="0" dirty="0">
                <a:ln w="3175">
                  <a:noFill/>
                </a:ln>
                <a:solidFill>
                  <a:schemeClr val="bg1"/>
                </a:solidFill>
                <a:effectLst/>
                <a:latin typeface="Segoe UI Light" pitchFamily="34" charset="0"/>
                <a:ea typeface="+mn-ea"/>
                <a:cs typeface="+mn-cs"/>
              </a:defRPr>
            </a:lvl1pPr>
          </a:lstStyle>
          <a:p>
            <a:r>
              <a:rPr lang="en-US" dirty="0" smtClean="0"/>
              <a:t>Click to edit Master title style</a:t>
            </a:r>
            <a:endParaRPr lang="en-US" dirty="0"/>
          </a:p>
        </p:txBody>
      </p:sp>
      <p:pic>
        <p:nvPicPr>
          <p:cNvPr id="8" name="Picture 7"/>
          <p:cNvPicPr>
            <a:picLocks noChangeAspect="1" noChangeArrowheads="1"/>
          </p:cNvPicPr>
          <p:nvPr userDrawn="1"/>
        </p:nvPicPr>
        <p:blipFill>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bwMode="auto">
          <a:xfrm>
            <a:off x="10555878" y="6343841"/>
            <a:ext cx="1738233" cy="631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258413"/>
      </p:ext>
    </p:extLst>
  </p:cSld>
  <p:clrMapOvr>
    <a:masterClrMapping/>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531281" y="229914"/>
            <a:ext cx="11192827" cy="849463"/>
          </a:xfrm>
        </p:spPr>
        <p:txBody>
          <a:bodyPr>
            <a:spAutoFit/>
          </a:bodyPr>
          <a:lstStyle/>
          <a:p>
            <a:r>
              <a:rPr lang="en-US" dirty="0" smtClean="0"/>
              <a:t>Click to edit title</a:t>
            </a:r>
            <a:endParaRPr lang="en-US" dirty="0"/>
          </a:p>
        </p:txBody>
      </p:sp>
      <p:sp>
        <p:nvSpPr>
          <p:cNvPr id="15" name="Slide Number Placeholder 14"/>
          <p:cNvSpPr>
            <a:spLocks noGrp="1"/>
          </p:cNvSpPr>
          <p:nvPr>
            <p:ph type="sldNum" sz="quarter" idx="20"/>
          </p:nvPr>
        </p:nvSpPr>
        <p:spPr>
          <a:xfrm>
            <a:off x="11764492" y="6625192"/>
            <a:ext cx="145566" cy="141256"/>
          </a:xfrm>
          <a:prstGeom prst="rect">
            <a:avLst/>
          </a:prstGeom>
        </p:spPr>
        <p:txBody>
          <a:bodyPr/>
          <a:lstStyle/>
          <a:p>
            <a:pPr defTabSz="829853"/>
            <a:fld id="{B6F15528-21DE-4FAA-801E-634DDDAF4B2B}" type="slidenum">
              <a:rPr lang="en-US" sz="1763" smtClean="0">
                <a:solidFill>
                  <a:srgbClr val="979796"/>
                </a:solidFill>
              </a:rPr>
              <a:pPr defTabSz="829853"/>
              <a:t>‹#›</a:t>
            </a:fld>
            <a:endParaRPr lang="en-US" sz="1763" dirty="0">
              <a:solidFill>
                <a:srgbClr val="979796"/>
              </a:solidFill>
            </a:endParaRPr>
          </a:p>
        </p:txBody>
      </p:sp>
    </p:spTree>
    <p:extLst>
      <p:ext uri="{BB962C8B-B14F-4D97-AF65-F5344CB8AC3E}">
        <p14:creationId xmlns:p14="http://schemas.microsoft.com/office/powerpoint/2010/main" val="3512491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sub hea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0"/>
          </p:nvPr>
        </p:nvSpPr>
        <p:spPr>
          <a:xfrm>
            <a:off x="503745" y="1942924"/>
            <a:ext cx="11428987" cy="209288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Slide Number Placeholder 1"/>
          <p:cNvSpPr>
            <a:spLocks noGrp="1"/>
          </p:cNvSpPr>
          <p:nvPr>
            <p:ph type="sldNum" sz="quarter" idx="11"/>
          </p:nvPr>
        </p:nvSpPr>
        <p:spPr>
          <a:xfrm>
            <a:off x="11935265" y="6622133"/>
            <a:ext cx="501210" cy="372394"/>
          </a:xfrm>
          <a:prstGeom prst="rect">
            <a:avLst/>
          </a:prstGeom>
        </p:spPr>
        <p:txBody>
          <a:bodyPr/>
          <a:lstStyle/>
          <a:p>
            <a:fld id="{4CED8391-71CF-4FD3-A093-40D26DE2D47C}" type="slidenum">
              <a:rPr lang="en-US" smtClean="0">
                <a:solidFill>
                  <a:srgbClr val="FFFFFF"/>
                </a:solidFill>
              </a:rPr>
              <a:pPr/>
              <a:t>‹#›</a:t>
            </a:fld>
            <a:endParaRPr lang="en-US">
              <a:solidFill>
                <a:srgbClr val="FFFFFF"/>
              </a:solidFill>
            </a:endParaRPr>
          </a:p>
        </p:txBody>
      </p:sp>
      <p:sp>
        <p:nvSpPr>
          <p:cNvPr id="6" name="Text Placeholder 5"/>
          <p:cNvSpPr>
            <a:spLocks noGrp="1"/>
          </p:cNvSpPr>
          <p:nvPr>
            <p:ph type="body" sz="quarter" idx="12" hasCustomPrompt="1"/>
          </p:nvPr>
        </p:nvSpPr>
        <p:spPr>
          <a:xfrm>
            <a:off x="541938" y="943399"/>
            <a:ext cx="11479989" cy="571566"/>
          </a:xfrm>
        </p:spPr>
        <p:txBody>
          <a:bodyPr/>
          <a:lstStyle>
            <a:lvl1pPr>
              <a:defRPr lang="en-US" sz="2713" kern="4000" spc="-102" baseline="0" dirty="0" smtClean="0">
                <a:solidFill>
                  <a:schemeClr val="accent1"/>
                </a:solidFill>
                <a:latin typeface="+mn-lt"/>
                <a:ea typeface="+mn-ea"/>
                <a:cs typeface="+mn-cs"/>
              </a:defRPr>
            </a:lvl1pPr>
          </a:lstStyle>
          <a:p>
            <a:pPr marL="0" lvl="0" indent="0" algn="l" defTabSz="697950" rtl="0" eaLnBrk="1" latinLnBrk="0" hangingPunct="1">
              <a:lnSpc>
                <a:spcPct val="90000"/>
              </a:lnSpc>
              <a:spcBef>
                <a:spcPts val="1831"/>
              </a:spcBef>
              <a:buSzPct val="90000"/>
              <a:buFont typeface="Wingdings" pitchFamily="2" charset="2"/>
              <a:buNone/>
            </a:pPr>
            <a:r>
              <a:rPr lang="en-US" dirty="0" smtClean="0"/>
              <a:t>Sub head</a:t>
            </a:r>
          </a:p>
        </p:txBody>
      </p:sp>
    </p:spTree>
    <p:extLst>
      <p:ext uri="{BB962C8B-B14F-4D97-AF65-F5344CB8AC3E}">
        <p14:creationId xmlns:p14="http://schemas.microsoft.com/office/powerpoint/2010/main" val="1735232830"/>
      </p:ext>
    </p:extLst>
  </p:cSld>
  <p:clrMapOvr>
    <a:masterClrMapping/>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DK BLUE ">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0"/>
          </p:nvPr>
        </p:nvSpPr>
        <p:spPr>
          <a:xfrm>
            <a:off x="531804" y="1398908"/>
            <a:ext cx="11428988" cy="20928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37437471"/>
      </p:ext>
    </p:extLst>
  </p:cSld>
  <p:clrMapOvr>
    <a:masterClrMapping/>
  </p:clrMapOvr>
  <p:transition>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_DK BLUE ">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0"/>
          </p:nvPr>
        </p:nvSpPr>
        <p:spPr>
          <a:xfrm>
            <a:off x="542619" y="1939590"/>
            <a:ext cx="3820968" cy="320087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Slide Number Placeholder 1"/>
          <p:cNvSpPr>
            <a:spLocks noGrp="1"/>
          </p:cNvSpPr>
          <p:nvPr>
            <p:ph type="sldNum" sz="quarter" idx="11"/>
          </p:nvPr>
        </p:nvSpPr>
        <p:spPr>
          <a:xfrm>
            <a:off x="11935265" y="6622133"/>
            <a:ext cx="501210" cy="372394"/>
          </a:xfrm>
          <a:prstGeom prst="rect">
            <a:avLst/>
          </a:prstGeom>
        </p:spPr>
        <p:txBody>
          <a:bodyPr/>
          <a:lstStyle/>
          <a:p>
            <a:fld id="{4CED8391-71CF-4FD3-A093-40D26DE2D47C}" type="slidenum">
              <a:rPr lang="en-US" smtClean="0">
                <a:solidFill>
                  <a:srgbClr val="FFFFFF"/>
                </a:solidFill>
              </a:rPr>
              <a:pPr/>
              <a:t>‹#›</a:t>
            </a:fld>
            <a:endParaRPr lang="en-US">
              <a:solidFill>
                <a:srgbClr val="FFFFFF"/>
              </a:solidFill>
            </a:endParaRPr>
          </a:p>
        </p:txBody>
      </p:sp>
      <p:sp>
        <p:nvSpPr>
          <p:cNvPr id="6" name="Text Placeholder 5"/>
          <p:cNvSpPr>
            <a:spLocks noGrp="1"/>
          </p:cNvSpPr>
          <p:nvPr>
            <p:ph type="body" sz="quarter" idx="12" hasCustomPrompt="1"/>
          </p:nvPr>
        </p:nvSpPr>
        <p:spPr>
          <a:xfrm>
            <a:off x="541938" y="943399"/>
            <a:ext cx="11479989" cy="560410"/>
          </a:xfrm>
        </p:spPr>
        <p:txBody>
          <a:bodyPr/>
          <a:lstStyle>
            <a:lvl1pPr>
              <a:defRPr sz="2713" baseline="0">
                <a:solidFill>
                  <a:schemeClr val="accent1"/>
                </a:solidFill>
                <a:latin typeface="+mn-lt"/>
              </a:defRPr>
            </a:lvl1pPr>
          </a:lstStyle>
          <a:p>
            <a:pPr lvl="0"/>
            <a:r>
              <a:rPr lang="en-US" dirty="0" smtClean="0"/>
              <a:t>Sub head</a:t>
            </a:r>
          </a:p>
        </p:txBody>
      </p:sp>
    </p:spTree>
    <p:extLst>
      <p:ext uri="{BB962C8B-B14F-4D97-AF65-F5344CB8AC3E}">
        <p14:creationId xmlns:p14="http://schemas.microsoft.com/office/powerpoint/2010/main" val="3283069446"/>
      </p:ext>
    </p:extLst>
  </p:cSld>
  <p:clrMapOvr>
    <a:masterClrMapping/>
  </p:clrMapOvr>
  <p:transition>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29662" y="1476625"/>
            <a:ext cx="11375536" cy="209288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41228338"/>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41" y="1212854"/>
            <a:ext cx="11887200" cy="1804661"/>
          </a:xfrm>
          <a:prstGeom prst="rect">
            <a:avLst/>
          </a:prstGeom>
        </p:spPr>
        <p:txBody>
          <a:bodyPr>
            <a:spAutoFit/>
          </a:bodyPr>
          <a:lstStyle>
            <a:lvl1pPr marL="341140" indent="-341140">
              <a:buFont typeface="Wingdings" panose="05000000000000000000" pitchFamily="2" charset="2"/>
              <a:buChar char="§"/>
              <a:defRPr sz="3184">
                <a:latin typeface="+mn-lt"/>
              </a:defRPr>
            </a:lvl1pPr>
            <a:lvl2pPr marL="581201" indent="-240061">
              <a:buFont typeface="Wingdings" panose="05000000000000000000" pitchFamily="2" charset="2"/>
              <a:buChar char="§"/>
              <a:defRPr sz="1990">
                <a:latin typeface="+mn-lt"/>
              </a:defRPr>
            </a:lvl2pPr>
            <a:lvl3pPr marL="909707" indent="-230586">
              <a:defRPr sz="1791">
                <a:latin typeface="+mn-lt"/>
              </a:defRPr>
            </a:lvl3pPr>
            <a:lvl4pPr marL="1249268" indent="-227426">
              <a:defRPr sz="1592">
                <a:latin typeface="+mn-lt"/>
              </a:defRPr>
            </a:lvl4pPr>
            <a:lvl5pPr marL="1590408" indent="-227426">
              <a:defRPr sz="1592">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a:xfrm>
            <a:off x="274639" y="209578"/>
            <a:ext cx="11887200" cy="707329"/>
          </a:xfrm>
          <a:prstGeom prst="rect">
            <a:avLst/>
          </a:prstGeom>
        </p:spPr>
        <p:txBody>
          <a:bodyPr/>
          <a:lstStyle>
            <a:lvl1pPr>
              <a:defRPr sz="4377">
                <a:latin typeface="+mn-lt"/>
              </a:defRPr>
            </a:lvl1pPr>
          </a:lstStyle>
          <a:p>
            <a:r>
              <a:rPr lang="en-US" dirty="0" smtClean="0"/>
              <a:t>Click to edit Master title style</a:t>
            </a:r>
            <a:endParaRPr lang="en-US" dirty="0"/>
          </a:p>
        </p:txBody>
      </p:sp>
      <p:sp>
        <p:nvSpPr>
          <p:cNvPr id="2" name="Date Placeholder 1"/>
          <p:cNvSpPr>
            <a:spLocks noGrp="1"/>
          </p:cNvSpPr>
          <p:nvPr>
            <p:ph type="dt" sz="half" idx="11"/>
          </p:nvPr>
        </p:nvSpPr>
        <p:spPr/>
        <p:txBody>
          <a:bodyPr/>
          <a:lstStyle/>
          <a:p>
            <a:fld id="{9CDF5C6C-1D7F-4181-894D-D1D5CDC09395}" type="datetime1">
              <a:rPr lang="en-US" smtClean="0">
                <a:solidFill>
                  <a:srgbClr val="505050">
                    <a:tint val="75000"/>
                  </a:srgbClr>
                </a:solidFill>
              </a:rPr>
              <a:pPr/>
              <a:t>5/7/2015</a:t>
            </a:fld>
            <a:endParaRPr lang="en-US">
              <a:solidFill>
                <a:srgbClr val="505050">
                  <a:tint val="75000"/>
                </a:srgbClr>
              </a:solidFill>
            </a:endParaRPr>
          </a:p>
        </p:txBody>
      </p:sp>
      <p:sp>
        <p:nvSpPr>
          <p:cNvPr id="3" name="Footer Placeholder 2"/>
          <p:cNvSpPr>
            <a:spLocks noGrp="1"/>
          </p:cNvSpPr>
          <p:nvPr>
            <p:ph type="ftr" sz="quarter" idx="12"/>
          </p:nvPr>
        </p:nvSpPr>
        <p:spPr/>
        <p:txBody>
          <a:bodyPr/>
          <a:lstStyle/>
          <a:p>
            <a:r>
              <a:rPr lang="en-US" smtClean="0">
                <a:solidFill>
                  <a:srgbClr val="505050">
                    <a:tint val="75000"/>
                  </a:srgbClr>
                </a:solidFill>
              </a:rPr>
              <a:t>Microsoft Confidential</a:t>
            </a:r>
            <a:endParaRPr lang="en-US" dirty="0" smtClean="0">
              <a:solidFill>
                <a:srgbClr val="505050">
                  <a:tint val="75000"/>
                </a:srgbClr>
              </a:solidFill>
            </a:endParaRPr>
          </a:p>
        </p:txBody>
      </p:sp>
      <p:sp>
        <p:nvSpPr>
          <p:cNvPr id="7" name="Slide Number Placeholder 6"/>
          <p:cNvSpPr>
            <a:spLocks noGrp="1"/>
          </p:cNvSpPr>
          <p:nvPr>
            <p:ph type="sldNum" sz="quarter" idx="13"/>
          </p:nvPr>
        </p:nvSpPr>
        <p:spPr/>
        <p:txBody>
          <a:bodyPr/>
          <a:lstStyle/>
          <a:p>
            <a:fld id="{2775DF8E-1151-4C45-8C93-3AB060627CA9}" type="slidenum">
              <a:rPr lang="en-US" smtClean="0">
                <a:solidFill>
                  <a:srgbClr val="505050">
                    <a:tint val="75000"/>
                  </a:srgbClr>
                </a:solidFill>
              </a:rPr>
              <a:pPr/>
              <a:t>‹#›</a:t>
            </a:fld>
            <a:endParaRPr lang="en-US">
              <a:solidFill>
                <a:srgbClr val="505050">
                  <a:tint val="75000"/>
                </a:srgbClr>
              </a:solidFill>
            </a:endParaRPr>
          </a:p>
        </p:txBody>
      </p:sp>
    </p:spTree>
    <p:extLst>
      <p:ext uri="{BB962C8B-B14F-4D97-AF65-F5344CB8AC3E}">
        <p14:creationId xmlns:p14="http://schemas.microsoft.com/office/powerpoint/2010/main" val="3004262545"/>
      </p:ext>
    </p:extLst>
  </p:cSld>
  <p:clrMapOvr>
    <a:masterClrMapping/>
  </p:clrMapOvr>
  <p:transition>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41" y="1212854"/>
            <a:ext cx="11887200" cy="1804661"/>
          </a:xfrm>
          <a:prstGeom prst="rect">
            <a:avLst/>
          </a:prstGeom>
        </p:spPr>
        <p:txBody>
          <a:bodyPr>
            <a:spAutoFit/>
          </a:bodyPr>
          <a:lstStyle>
            <a:lvl1pPr marL="341140" indent="-341140">
              <a:buFont typeface="Wingdings" panose="05000000000000000000" pitchFamily="2" charset="2"/>
              <a:buChar char="§"/>
              <a:defRPr sz="3184">
                <a:latin typeface="+mn-lt"/>
              </a:defRPr>
            </a:lvl1pPr>
            <a:lvl2pPr marL="581201" indent="-240061">
              <a:buFont typeface="Wingdings" panose="05000000000000000000" pitchFamily="2" charset="2"/>
              <a:buChar char="§"/>
              <a:defRPr sz="1990">
                <a:latin typeface="+mn-lt"/>
              </a:defRPr>
            </a:lvl2pPr>
            <a:lvl3pPr marL="909707" indent="-230586">
              <a:defRPr sz="1791">
                <a:latin typeface="+mn-lt"/>
              </a:defRPr>
            </a:lvl3pPr>
            <a:lvl4pPr marL="1249268" indent="-227426">
              <a:defRPr sz="1592">
                <a:latin typeface="+mn-lt"/>
              </a:defRPr>
            </a:lvl4pPr>
            <a:lvl5pPr marL="1590408" indent="-227426">
              <a:defRPr sz="1592">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a:xfrm>
            <a:off x="274639" y="209578"/>
            <a:ext cx="11887200" cy="707329"/>
          </a:xfrm>
          <a:prstGeom prst="rect">
            <a:avLst/>
          </a:prstGeom>
        </p:spPr>
        <p:txBody>
          <a:bodyPr/>
          <a:lstStyle>
            <a:lvl1pPr>
              <a:defRPr sz="4377">
                <a:latin typeface="+mn-lt"/>
              </a:defRPr>
            </a:lvl1pPr>
          </a:lstStyle>
          <a:p>
            <a:r>
              <a:rPr lang="en-US" dirty="0" smtClean="0"/>
              <a:t>Click to edit Master title style</a:t>
            </a:r>
            <a:endParaRPr lang="en-US" dirty="0"/>
          </a:p>
        </p:txBody>
      </p:sp>
      <p:sp>
        <p:nvSpPr>
          <p:cNvPr id="2" name="Date Placeholder 1"/>
          <p:cNvSpPr>
            <a:spLocks noGrp="1"/>
          </p:cNvSpPr>
          <p:nvPr>
            <p:ph type="dt" sz="half" idx="11"/>
          </p:nvPr>
        </p:nvSpPr>
        <p:spPr/>
        <p:txBody>
          <a:bodyPr/>
          <a:lstStyle/>
          <a:p>
            <a:fld id="{9CDF5C6C-1D7F-4181-894D-D1D5CDC09395}" type="datetime1">
              <a:rPr lang="en-US" smtClean="0">
                <a:solidFill>
                  <a:srgbClr val="505050">
                    <a:tint val="75000"/>
                  </a:srgbClr>
                </a:solidFill>
              </a:rPr>
              <a:pPr/>
              <a:t>5/7/2015</a:t>
            </a:fld>
            <a:endParaRPr lang="en-US">
              <a:solidFill>
                <a:srgbClr val="505050">
                  <a:tint val="75000"/>
                </a:srgbClr>
              </a:solidFill>
            </a:endParaRPr>
          </a:p>
        </p:txBody>
      </p:sp>
      <p:sp>
        <p:nvSpPr>
          <p:cNvPr id="3" name="Footer Placeholder 2"/>
          <p:cNvSpPr>
            <a:spLocks noGrp="1"/>
          </p:cNvSpPr>
          <p:nvPr>
            <p:ph type="ftr" sz="quarter" idx="12"/>
          </p:nvPr>
        </p:nvSpPr>
        <p:spPr/>
        <p:txBody>
          <a:bodyPr/>
          <a:lstStyle/>
          <a:p>
            <a:r>
              <a:rPr lang="en-US" smtClean="0">
                <a:solidFill>
                  <a:srgbClr val="505050">
                    <a:tint val="75000"/>
                  </a:srgbClr>
                </a:solidFill>
              </a:rPr>
              <a:t>Microsoft Confidential</a:t>
            </a:r>
            <a:endParaRPr lang="en-US" dirty="0" smtClean="0">
              <a:solidFill>
                <a:srgbClr val="505050">
                  <a:tint val="75000"/>
                </a:srgbClr>
              </a:solidFill>
            </a:endParaRPr>
          </a:p>
        </p:txBody>
      </p:sp>
      <p:sp>
        <p:nvSpPr>
          <p:cNvPr id="7" name="Slide Number Placeholder 6"/>
          <p:cNvSpPr>
            <a:spLocks noGrp="1"/>
          </p:cNvSpPr>
          <p:nvPr>
            <p:ph type="sldNum" sz="quarter" idx="13"/>
          </p:nvPr>
        </p:nvSpPr>
        <p:spPr/>
        <p:txBody>
          <a:bodyPr/>
          <a:lstStyle/>
          <a:p>
            <a:fld id="{2775DF8E-1151-4C45-8C93-3AB060627CA9}" type="slidenum">
              <a:rPr lang="en-US" smtClean="0">
                <a:solidFill>
                  <a:srgbClr val="505050">
                    <a:tint val="75000"/>
                  </a:srgbClr>
                </a:solidFill>
              </a:rPr>
              <a:pPr/>
              <a:t>‹#›</a:t>
            </a:fld>
            <a:endParaRPr lang="en-US">
              <a:solidFill>
                <a:srgbClr val="505050">
                  <a:tint val="75000"/>
                </a:srgbClr>
              </a:solidFill>
            </a:endParaRPr>
          </a:p>
        </p:txBody>
      </p:sp>
    </p:spTree>
    <p:extLst>
      <p:ext uri="{BB962C8B-B14F-4D97-AF65-F5344CB8AC3E}">
        <p14:creationId xmlns:p14="http://schemas.microsoft.com/office/powerpoint/2010/main" val="900010258"/>
      </p:ext>
    </p:extLst>
  </p:cSld>
  <p:clrMapOvr>
    <a:masterClrMapping/>
  </p:clrMapOvr>
  <p:transition>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587"/>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9" name="Rectangle 8"/>
          <p:cNvSpPr/>
          <p:nvPr userDrawn="1"/>
        </p:nvSpPr>
        <p:spPr>
          <a:xfrm>
            <a:off x="293752" y="3040063"/>
            <a:ext cx="4333238" cy="784830"/>
          </a:xfrm>
          <a:prstGeom prst="rect">
            <a:avLst/>
          </a:prstGeom>
        </p:spPr>
        <p:txBody>
          <a:bodyPr wrap="none" anchor="ctr">
            <a:spAutoFit/>
          </a:bodyPr>
          <a:lstStyle/>
          <a:p>
            <a:pPr algn="r" defTabSz="1165834">
              <a:lnSpc>
                <a:spcPct val="90000"/>
              </a:lnSpc>
              <a:spcBef>
                <a:spcPct val="0"/>
              </a:spcBef>
            </a:pPr>
            <a:r>
              <a:rPr lang="en-US" sz="5000" spc="-125" dirty="0" smtClean="0">
                <a:ln w="3175">
                  <a:noFill/>
                </a:ln>
                <a:gradFill>
                  <a:gsLst>
                    <a:gs pos="84066">
                      <a:srgbClr val="000000"/>
                    </a:gs>
                    <a:gs pos="57576">
                      <a:srgbClr val="000000"/>
                    </a:gs>
                  </a:gsLst>
                  <a:lin ang="5400000" scaled="0"/>
                </a:gradFill>
                <a:latin typeface="Segoe UI Light"/>
                <a:cs typeface="Segoe UI" pitchFamily="34" charset="0"/>
              </a:rPr>
              <a:t>Spark the future.</a:t>
            </a:r>
            <a:endParaRPr lang="en-US" sz="5000" spc="-125" dirty="0">
              <a:ln w="3175">
                <a:noFill/>
              </a:ln>
              <a:gradFill>
                <a:gsLst>
                  <a:gs pos="84066">
                    <a:srgbClr val="000000"/>
                  </a:gs>
                  <a:gs pos="57576">
                    <a:srgbClr val="000000"/>
                  </a:gs>
                </a:gsLst>
                <a:lin ang="5400000" scaled="0"/>
              </a:gradFill>
              <a:latin typeface="Segoe UI Light"/>
              <a:cs typeface="Segoe UI" pitchFamily="34" charset="0"/>
            </a:endParaRPr>
          </a:p>
        </p:txBody>
      </p:sp>
      <p:sp>
        <p:nvSpPr>
          <p:cNvPr id="10" name="Rectangle 9"/>
          <p:cNvSpPr/>
          <p:nvPr userDrawn="1"/>
        </p:nvSpPr>
        <p:spPr>
          <a:xfrm>
            <a:off x="2441776" y="4617847"/>
            <a:ext cx="2185214" cy="715581"/>
          </a:xfrm>
          <a:prstGeom prst="rect">
            <a:avLst/>
          </a:prstGeom>
        </p:spPr>
        <p:txBody>
          <a:bodyPr wrap="none" anchor="ctr">
            <a:spAutoFit/>
          </a:bodyPr>
          <a:lstStyle/>
          <a:p>
            <a:pPr algn="r" defTabSz="1165834">
              <a:lnSpc>
                <a:spcPct val="90000"/>
              </a:lnSpc>
              <a:spcBef>
                <a:spcPct val="0"/>
              </a:spcBef>
            </a:pPr>
            <a:r>
              <a:rPr lang="en-US" sz="2250" dirty="0" smtClean="0">
                <a:ln w="3175">
                  <a:noFill/>
                </a:ln>
                <a:gradFill>
                  <a:gsLst>
                    <a:gs pos="84066">
                      <a:srgbClr val="000000"/>
                    </a:gs>
                    <a:gs pos="57576">
                      <a:srgbClr val="000000"/>
                    </a:gs>
                  </a:gsLst>
                  <a:lin ang="5400000" scaled="0"/>
                </a:gradFill>
                <a:cs typeface="Segoe UI" pitchFamily="34" charset="0"/>
              </a:rPr>
              <a:t>May 4 – 8, 2015</a:t>
            </a:r>
            <a:br>
              <a:rPr lang="en-US" sz="2250" dirty="0" smtClean="0">
                <a:ln w="3175">
                  <a:noFill/>
                </a:ln>
                <a:gradFill>
                  <a:gsLst>
                    <a:gs pos="84066">
                      <a:srgbClr val="000000"/>
                    </a:gs>
                    <a:gs pos="57576">
                      <a:srgbClr val="000000"/>
                    </a:gs>
                  </a:gsLst>
                  <a:lin ang="5400000" scaled="0"/>
                </a:gradFill>
                <a:cs typeface="Segoe UI" pitchFamily="34" charset="0"/>
              </a:rPr>
            </a:br>
            <a:r>
              <a:rPr lang="en-US" sz="2250" dirty="0" smtClean="0">
                <a:ln w="3175">
                  <a:noFill/>
                </a:ln>
                <a:gradFill>
                  <a:gsLst>
                    <a:gs pos="84066">
                      <a:srgbClr val="000000"/>
                    </a:gs>
                    <a:gs pos="57576">
                      <a:srgbClr val="000000"/>
                    </a:gs>
                  </a:gsLst>
                  <a:lin ang="5400000" scaled="0"/>
                </a:gradFill>
                <a:cs typeface="Segoe UI" pitchFamily="34" charset="0"/>
              </a:rPr>
              <a:t>Chicago, IL</a:t>
            </a:r>
            <a:endParaRPr lang="en-US" sz="2250" dirty="0">
              <a:ln w="3175">
                <a:noFill/>
              </a:ln>
              <a:gradFill>
                <a:gsLst>
                  <a:gs pos="84066">
                    <a:srgbClr val="000000"/>
                  </a:gs>
                  <a:gs pos="57576">
                    <a:srgbClr val="000000"/>
                  </a:gs>
                </a:gsLst>
                <a:lin ang="5400000" scaled="0"/>
              </a:gradFill>
              <a:cs typeface="Segoe UI" pitchFamily="34" charset="0"/>
            </a:endParaRP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2510" y="4088040"/>
            <a:ext cx="2494315" cy="384949"/>
          </a:xfrm>
          <a:prstGeom prst="rect">
            <a:avLst/>
          </a:prstGeom>
        </p:spPr>
      </p:pic>
    </p:spTree>
    <p:extLst>
      <p:ext uri="{BB962C8B-B14F-4D97-AF65-F5344CB8AC3E}">
        <p14:creationId xmlns:p14="http://schemas.microsoft.com/office/powerpoint/2010/main" val="14092427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7959926"/>
      </p:ext>
    </p:extLst>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7940786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78984289"/>
      </p:ext>
    </p:extLst>
  </p:cSld>
  <p:clrMapOvr>
    <a:masterClrMapping/>
  </p:clrMapOvr>
  <p:transition>
    <p:fade/>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56811794"/>
      </p:ext>
    </p:extLst>
  </p:cSld>
  <p:clrMapOvr>
    <a:masterClrMapping/>
  </p:clrMapOvr>
  <p:transition>
    <p:fade/>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1371858"/>
      </p:ext>
    </p:extLst>
  </p:cSld>
  <p:clrMapOvr>
    <a:masterClrMapping/>
  </p:clrMapOvr>
  <p:transition>
    <p:fad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40078784"/>
      </p:ext>
    </p:extLst>
  </p:cSld>
  <p:clrMapOvr>
    <a:masterClrMapping/>
  </p:clrMapOvr>
  <p:transition>
    <p:fad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59937884"/>
      </p:ext>
    </p:extLst>
  </p:cSld>
  <p:clrMapOvr>
    <a:masterClrMapping/>
  </p:clrMapOvr>
  <p:transition>
    <p:fad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12438119"/>
      </p:ext>
    </p:extLst>
  </p:cSld>
  <p:clrMapOvr>
    <a:masterClrMapping/>
  </p:clrMapOvr>
  <p:transition>
    <p:fad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31852621"/>
      </p:ext>
    </p:extLst>
  </p:cSld>
  <p:clrMapOvr>
    <a:masterClrMapping/>
  </p:clrMapOvr>
  <p:transition>
    <p:fade/>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37627452"/>
      </p:ext>
    </p:extLst>
  </p:cSld>
  <p:clrMapOvr>
    <a:masterClrMapping/>
  </p:clrMapOvr>
  <p:transition>
    <p:fad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783574627"/>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46586672"/>
      </p:ext>
    </p:extLst>
  </p:cSld>
  <p:clrMapOvr>
    <a:masterClrMapping/>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12532291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440" bIns="91440" anchor="t" anchorCtr="0">
            <a:spAutoFit/>
          </a:bodyPr>
          <a:lstStyle>
            <a:lvl1pPr>
              <a:defRPr lang="en-US" sz="7199"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22391763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3270670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886678015"/>
      </p:ext>
    </p:extLst>
  </p:cSld>
  <p:clrMapOvr>
    <a:masterClrMapping/>
  </p:clrMapOvr>
  <p:transition>
    <p:fade/>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70280805"/>
      </p:ext>
    </p:extLst>
  </p:cSld>
  <p:clrMapOvr>
    <a:masterClrMapping/>
  </p:clrMapOvr>
  <p:transition>
    <p:fade/>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94290598"/>
      </p:ext>
    </p:extLst>
  </p:cSld>
  <p:clrMapOvr>
    <a:masterClrMapping/>
  </p:clrMapOvr>
  <p:transition>
    <p:fade/>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902439621"/>
      </p:ext>
    </p:extLst>
  </p:cSld>
  <p:clrMapOvr>
    <a:masterClrMapping/>
  </p:clrMapOvr>
  <p:transition>
    <p:fade/>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2775531741"/>
      </p:ext>
    </p:extLst>
  </p:cSld>
  <p:clrMapOvr>
    <a:masterClrMapping/>
  </p:clrMapOvr>
  <p:transition>
    <p:fad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877495"/>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911377"/>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79946700"/>
      </p:ext>
    </p:extLst>
  </p:cSld>
  <p:clrMapOvr>
    <a:masterClrMapping/>
  </p:clrMapOvr>
  <p:transition>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130429"/>
      </p:ext>
    </p:extLst>
  </p:cSld>
  <p:clrMapOvr>
    <a:masterClrMapping/>
  </p:clrMapOvr>
  <p:transition>
    <p:fade/>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4655650"/>
      </p:ext>
    </p:extLst>
  </p:cSld>
  <p:clrMapOvr>
    <a:masterClrMapping/>
  </p:clrMapOvr>
  <p:transition>
    <p:fade/>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398"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87775241"/>
      </p:ext>
    </p:extLst>
  </p:cSld>
  <p:clrMapOvr>
    <a:masterClrMapping/>
  </p:clrMapOvr>
  <p:transition>
    <p:fade/>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2" y="6294476"/>
            <a:ext cx="45719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230" y="5580859"/>
            <a:ext cx="3291840" cy="701671"/>
          </a:xfrm>
          <a:prstGeom prst="rect">
            <a:avLst/>
          </a:prstGeom>
        </p:spPr>
      </p:pic>
    </p:spTree>
    <p:extLst>
      <p:ext uri="{BB962C8B-B14F-4D97-AF65-F5344CB8AC3E}">
        <p14:creationId xmlns:p14="http://schemas.microsoft.com/office/powerpoint/2010/main" val="102227011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615787126"/>
      </p:ext>
    </p:extLst>
  </p:cSld>
  <p:clrMapOvr>
    <a:masterClrMapping/>
  </p:clrMapOvr>
  <p:transition>
    <p:fade/>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08716712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9" Type="http://schemas.openxmlformats.org/officeDocument/2006/relationships/slideLayout" Target="../slideLayouts/slideLayout66.xml"/><Relationship Id="rId21" Type="http://schemas.openxmlformats.org/officeDocument/2006/relationships/slideLayout" Target="../slideLayouts/slideLayout48.xml"/><Relationship Id="rId34" Type="http://schemas.openxmlformats.org/officeDocument/2006/relationships/slideLayout" Target="../slideLayouts/slideLayout61.xml"/><Relationship Id="rId42" Type="http://schemas.openxmlformats.org/officeDocument/2006/relationships/theme" Target="../theme/theme2.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slideLayout" Target="../slideLayouts/slideLayout56.xml"/><Relationship Id="rId41" Type="http://schemas.openxmlformats.org/officeDocument/2006/relationships/slideLayout" Target="../slideLayouts/slideLayout68.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slideLayout" Target="../slideLayouts/slideLayout59.xml"/><Relationship Id="rId37" Type="http://schemas.openxmlformats.org/officeDocument/2006/relationships/slideLayout" Target="../slideLayouts/slideLayout64.xml"/><Relationship Id="rId40" Type="http://schemas.openxmlformats.org/officeDocument/2006/relationships/slideLayout" Target="../slideLayouts/slideLayout67.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36" Type="http://schemas.openxmlformats.org/officeDocument/2006/relationships/slideLayout" Target="../slideLayouts/slideLayout63.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slideLayout" Target="../slideLayouts/slideLayout58.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 Id="rId35" Type="http://schemas.openxmlformats.org/officeDocument/2006/relationships/slideLayout" Target="../slideLayouts/slideLayout62.xml"/><Relationship Id="rId43" Type="http://schemas.openxmlformats.org/officeDocument/2006/relationships/image" Target="../media/image1.png"/><Relationship Id="rId8" Type="http://schemas.openxmlformats.org/officeDocument/2006/relationships/slideLayout" Target="../slideLayouts/slideLayout35.xml"/><Relationship Id="rId3" Type="http://schemas.openxmlformats.org/officeDocument/2006/relationships/slideLayout" Target="../slideLayouts/slideLayout30.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slideLayout" Target="../slideLayouts/slideLayout60.xml"/><Relationship Id="rId38" Type="http://schemas.openxmlformats.org/officeDocument/2006/relationships/slideLayout" Target="../slideLayouts/slideLayout6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26" Type="http://schemas.openxmlformats.org/officeDocument/2006/relationships/slideLayout" Target="../slideLayouts/slideLayout94.xml"/><Relationship Id="rId3" Type="http://schemas.openxmlformats.org/officeDocument/2006/relationships/slideLayout" Target="../slideLayouts/slideLayout71.xml"/><Relationship Id="rId21" Type="http://schemas.openxmlformats.org/officeDocument/2006/relationships/slideLayout" Target="../slideLayouts/slideLayout89.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slideLayout" Target="../slideLayouts/slideLayout93.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29" Type="http://schemas.openxmlformats.org/officeDocument/2006/relationships/image" Target="../media/image1.png"/><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28" Type="http://schemas.openxmlformats.org/officeDocument/2006/relationships/theme" Target="../theme/theme3.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 Id="rId27"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9"/>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3588427678"/>
      </p:ext>
    </p:extLst>
  </p:cSld>
  <p:clrMap bg1="dk1" tx1="lt1" bg2="dk2" tx2="lt2" accent1="accent1" accent2="accent2" accent3="accent3" accent4="accent4" accent5="accent5" accent6="accent6" hlink="hlink" folHlink="folHlink"/>
  <p:sldLayoutIdLst>
    <p:sldLayoutId id="2147484269" r:id="rId1"/>
    <p:sldLayoutId id="2147484236" r:id="rId2"/>
    <p:sldLayoutId id="2147484240" r:id="rId3"/>
    <p:sldLayoutId id="2147484272" r:id="rId4"/>
    <p:sldLayoutId id="2147484241" r:id="rId5"/>
    <p:sldLayoutId id="2147484273" r:id="rId6"/>
    <p:sldLayoutId id="2147484244" r:id="rId7"/>
    <p:sldLayoutId id="2147484274" r:id="rId8"/>
    <p:sldLayoutId id="2147484245" r:id="rId9"/>
    <p:sldLayoutId id="2147484275" r:id="rId10"/>
    <p:sldLayoutId id="2147484247" r:id="rId11"/>
    <p:sldLayoutId id="2147484249" r:id="rId12"/>
    <p:sldLayoutId id="2147484250" r:id="rId13"/>
    <p:sldLayoutId id="2147484264" r:id="rId14"/>
    <p:sldLayoutId id="2147484251" r:id="rId15"/>
    <p:sldLayoutId id="2147484270" r:id="rId16"/>
    <p:sldLayoutId id="2147484252" r:id="rId17"/>
    <p:sldLayoutId id="2147484253" r:id="rId18"/>
    <p:sldLayoutId id="2147484254" r:id="rId19"/>
    <p:sldLayoutId id="2147484271" r:id="rId20"/>
    <p:sldLayoutId id="2147484257" r:id="rId21"/>
    <p:sldLayoutId id="2147484258" r:id="rId22"/>
    <p:sldLayoutId id="2147484259" r:id="rId23"/>
    <p:sldLayoutId id="2147484260" r:id="rId24"/>
    <p:sldLayoutId id="2147484261" r:id="rId25"/>
    <p:sldLayoutId id="2147484263" r:id="rId26"/>
    <p:sldLayoutId id="2147484276" r:id="rId27"/>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49" userDrawn="1">
          <p15:clr>
            <a:srgbClr val="5ACBF0"/>
          </p15:clr>
        </p15:guide>
        <p15:guide id="4" pos="1325" userDrawn="1">
          <p15:clr>
            <a:srgbClr val="5ACBF0"/>
          </p15:clr>
        </p15:guide>
        <p15:guide id="5" pos="1901" userDrawn="1">
          <p15:clr>
            <a:srgbClr val="5ACBF0"/>
          </p15:clr>
        </p15:guide>
        <p15:guide id="6" pos="2477" userDrawn="1">
          <p15:clr>
            <a:srgbClr val="5ACBF0"/>
          </p15:clr>
        </p15:guide>
        <p15:guide id="7" pos="3053" userDrawn="1">
          <p15:clr>
            <a:srgbClr val="5ACBF0"/>
          </p15:clr>
        </p15:guide>
        <p15:guide id="8" pos="3629" userDrawn="1">
          <p15:clr>
            <a:srgbClr val="5ACBF0"/>
          </p15:clr>
        </p15:guide>
        <p15:guide id="9" pos="4205" userDrawn="1">
          <p15:clr>
            <a:srgbClr val="5ACBF0"/>
          </p15:clr>
        </p15:guide>
        <p15:guide id="10" pos="4781" userDrawn="1">
          <p15:clr>
            <a:srgbClr val="5ACBF0"/>
          </p15:clr>
        </p15:guide>
        <p15:guide id="11" pos="5357" userDrawn="1">
          <p15:clr>
            <a:srgbClr val="5ACBF0"/>
          </p15:clr>
        </p15:guide>
        <p15:guide id="12" pos="5933" userDrawn="1">
          <p15:clr>
            <a:srgbClr val="5ACBF0"/>
          </p15:clr>
        </p15:guide>
        <p15:guide id="13" pos="6509" userDrawn="1">
          <p15:clr>
            <a:srgbClr val="5ACBF0"/>
          </p15:clr>
        </p15:guide>
        <p15:guide id="14" pos="7085" userDrawn="1">
          <p15:clr>
            <a:srgbClr val="5ACBF0"/>
          </p15:clr>
        </p15:guide>
        <p15:guide id="15" pos="7661" userDrawn="1">
          <p15:clr>
            <a:srgbClr val="5ACBF0"/>
          </p15:clr>
        </p15:guide>
        <p15:guide id="16" pos="288" userDrawn="1">
          <p15:clr>
            <a:srgbClr val="C35EA4"/>
          </p15:clr>
        </p15:guide>
        <p15:guide id="17" pos="7546" userDrawn="1">
          <p15:clr>
            <a:srgbClr val="C35EA4"/>
          </p15:clr>
        </p15:guide>
        <p15:guide id="18" orient="horz" pos="763" userDrawn="1">
          <p15:clr>
            <a:srgbClr val="5ACBF0"/>
          </p15:clr>
        </p15:guide>
        <p15:guide id="19" orient="horz" pos="1339" userDrawn="1">
          <p15:clr>
            <a:srgbClr val="5ACBF0"/>
          </p15:clr>
        </p15:guide>
        <p15:guide id="20" orient="horz" pos="1915" userDrawn="1">
          <p15:clr>
            <a:srgbClr val="5ACBF0"/>
          </p15:clr>
        </p15:guide>
        <p15:guide id="21" orient="horz" pos="2491" userDrawn="1">
          <p15:clr>
            <a:srgbClr val="5ACBF0"/>
          </p15:clr>
        </p15:guide>
        <p15:guide id="22" orient="horz" pos="3067" userDrawn="1">
          <p15:clr>
            <a:srgbClr val="5ACBF0"/>
          </p15:clr>
        </p15:guide>
        <p15:guide id="23" orient="horz" pos="3643" userDrawn="1">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43"/>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990740957"/>
      </p:ext>
    </p:extLst>
  </p:cSld>
  <p:clrMap bg1="dk1" tx1="lt1" bg2="dk2" tx2="lt2" accent1="accent1" accent2="accent2" accent3="accent3" accent4="accent4" accent5="accent5" accent6="accent6" hlink="hlink" folHlink="folHlink"/>
  <p:sldLayoutIdLst>
    <p:sldLayoutId id="2147484278" r:id="rId1"/>
    <p:sldLayoutId id="2147484279" r:id="rId2"/>
    <p:sldLayoutId id="2147484280" r:id="rId3"/>
    <p:sldLayoutId id="2147484281" r:id="rId4"/>
    <p:sldLayoutId id="2147484282" r:id="rId5"/>
    <p:sldLayoutId id="2147484283" r:id="rId6"/>
    <p:sldLayoutId id="2147484284" r:id="rId7"/>
    <p:sldLayoutId id="2147484285" r:id="rId8"/>
    <p:sldLayoutId id="2147484286" r:id="rId9"/>
    <p:sldLayoutId id="2147484287" r:id="rId10"/>
    <p:sldLayoutId id="2147484288" r:id="rId11"/>
    <p:sldLayoutId id="2147484289" r:id="rId12"/>
    <p:sldLayoutId id="2147484290" r:id="rId13"/>
    <p:sldLayoutId id="2147484291" r:id="rId14"/>
    <p:sldLayoutId id="2147484292" r:id="rId15"/>
    <p:sldLayoutId id="2147484293" r:id="rId16"/>
    <p:sldLayoutId id="2147484294" r:id="rId17"/>
    <p:sldLayoutId id="2147484295" r:id="rId18"/>
    <p:sldLayoutId id="2147484296" r:id="rId19"/>
    <p:sldLayoutId id="2147484297" r:id="rId20"/>
    <p:sldLayoutId id="2147484298" r:id="rId21"/>
    <p:sldLayoutId id="2147484299" r:id="rId22"/>
    <p:sldLayoutId id="2147484300" r:id="rId23"/>
    <p:sldLayoutId id="2147484301" r:id="rId24"/>
    <p:sldLayoutId id="2147484302" r:id="rId25"/>
    <p:sldLayoutId id="2147484303" r:id="rId26"/>
    <p:sldLayoutId id="2147484304" r:id="rId27"/>
    <p:sldLayoutId id="2147484306" r:id="rId28"/>
    <p:sldLayoutId id="2147484307" r:id="rId29"/>
    <p:sldLayoutId id="2147484308" r:id="rId30"/>
    <p:sldLayoutId id="2147484309" r:id="rId31"/>
    <p:sldLayoutId id="2147484310" r:id="rId32"/>
    <p:sldLayoutId id="2147484312" r:id="rId33"/>
    <p:sldLayoutId id="2147484313" r:id="rId34"/>
    <p:sldLayoutId id="2147484314" r:id="rId35"/>
    <p:sldLayoutId id="2147484315" r:id="rId36"/>
    <p:sldLayoutId id="2147484316" r:id="rId37"/>
    <p:sldLayoutId id="2147484317" r:id="rId38"/>
    <p:sldLayoutId id="2147484318" r:id="rId39"/>
    <p:sldLayoutId id="2147484319" r:id="rId40"/>
    <p:sldLayoutId id="2147484320" r:id="rId41"/>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9"/>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930970361"/>
      </p:ext>
    </p:extLst>
  </p:cSld>
  <p:clrMap bg1="dk1" tx1="lt1" bg2="dk2" tx2="lt2" accent1="accent1" accent2="accent2" accent3="accent3" accent4="accent4" accent5="accent5" accent6="accent6" hlink="hlink" folHlink="folHlink"/>
  <p:sldLayoutIdLst>
    <p:sldLayoutId id="2147484322" r:id="rId1"/>
    <p:sldLayoutId id="2147484323" r:id="rId2"/>
    <p:sldLayoutId id="2147484324" r:id="rId3"/>
    <p:sldLayoutId id="2147484325" r:id="rId4"/>
    <p:sldLayoutId id="2147484326" r:id="rId5"/>
    <p:sldLayoutId id="2147484327" r:id="rId6"/>
    <p:sldLayoutId id="2147484328" r:id="rId7"/>
    <p:sldLayoutId id="2147484329" r:id="rId8"/>
    <p:sldLayoutId id="2147484330" r:id="rId9"/>
    <p:sldLayoutId id="2147484331" r:id="rId10"/>
    <p:sldLayoutId id="2147484332" r:id="rId11"/>
    <p:sldLayoutId id="2147484333" r:id="rId12"/>
    <p:sldLayoutId id="2147484334" r:id="rId13"/>
    <p:sldLayoutId id="2147484335" r:id="rId14"/>
    <p:sldLayoutId id="2147484336" r:id="rId15"/>
    <p:sldLayoutId id="2147484337" r:id="rId16"/>
    <p:sldLayoutId id="2147484338" r:id="rId17"/>
    <p:sldLayoutId id="2147484339" r:id="rId18"/>
    <p:sldLayoutId id="2147484340" r:id="rId19"/>
    <p:sldLayoutId id="2147484341" r:id="rId20"/>
    <p:sldLayoutId id="2147484342" r:id="rId21"/>
    <p:sldLayoutId id="2147484343" r:id="rId22"/>
    <p:sldLayoutId id="2147484344" r:id="rId23"/>
    <p:sldLayoutId id="2147484345" r:id="rId24"/>
    <p:sldLayoutId id="2147484346" r:id="rId25"/>
    <p:sldLayoutId id="2147484347" r:id="rId26"/>
    <p:sldLayoutId id="2147484348" r:id="rId27"/>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5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56.xml"/><Relationship Id="rId5" Type="http://schemas.openxmlformats.org/officeDocument/2006/relationships/image" Target="../media/image28.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57.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58.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51.xml"/><Relationship Id="rId6" Type="http://schemas.openxmlformats.org/officeDocument/2006/relationships/image" Target="../media/image40.jpeg"/><Relationship Id="rId5" Type="http://schemas.openxmlformats.org/officeDocument/2006/relationships/image" Target="../media/image39.jpg"/><Relationship Id="rId4" Type="http://schemas.openxmlformats.org/officeDocument/2006/relationships/image" Target="../media/image38.gif"/></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60.xml"/><Relationship Id="rId6" Type="http://schemas.openxmlformats.org/officeDocument/2006/relationships/image" Target="../media/image31.png"/><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openxmlformats.org/officeDocument/2006/relationships/tags" Target="../tags/tag17.xml"/><Relationship Id="rId7" Type="http://schemas.openxmlformats.org/officeDocument/2006/relationships/slideLayout" Target="../slideLayouts/slideLayout59.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56.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g"/><Relationship Id="rId7"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67.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1.xml"/><Relationship Id="rId1" Type="http://schemas.openxmlformats.org/officeDocument/2006/relationships/slideLayout" Target="../slideLayouts/slideLayout6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3.xml"/><Relationship Id="rId1" Type="http://schemas.openxmlformats.org/officeDocument/2006/relationships/slideLayout" Target="../slideLayouts/slideLayout57.xml"/><Relationship Id="rId5" Type="http://schemas.openxmlformats.org/officeDocument/2006/relationships/image" Target="../media/image64.jpe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5.xml"/><Relationship Id="rId3" Type="http://schemas.openxmlformats.org/officeDocument/2006/relationships/tags" Target="../tags/tag23.xml"/><Relationship Id="rId7" Type="http://schemas.openxmlformats.org/officeDocument/2006/relationships/slideLayout" Target="../slideLayouts/slideLayout38.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33.xml"/><Relationship Id="rId5" Type="http://schemas.openxmlformats.org/officeDocument/2006/relationships/image" Target="../media/image69.pn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7.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62.xml"/><Relationship Id="rId6" Type="http://schemas.openxmlformats.org/officeDocument/2006/relationships/image" Target="../media/image73.jp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38.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jpeg"/><Relationship Id="rId2" Type="http://schemas.openxmlformats.org/officeDocument/2006/relationships/notesSlide" Target="../notesSlides/notesSlide36.xml"/><Relationship Id="rId1" Type="http://schemas.openxmlformats.org/officeDocument/2006/relationships/slideLayout" Target="../slideLayouts/slideLayout63.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39.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84.png"/><Relationship Id="rId7" Type="http://schemas.openxmlformats.org/officeDocument/2006/relationships/image" Target="../media/image81.jpeg"/><Relationship Id="rId2" Type="http://schemas.openxmlformats.org/officeDocument/2006/relationships/notesSlide" Target="../notesSlides/notesSlide37.xml"/><Relationship Id="rId1" Type="http://schemas.openxmlformats.org/officeDocument/2006/relationships/slideLayout" Target="../slideLayouts/slideLayout64.xml"/><Relationship Id="rId6" Type="http://schemas.openxmlformats.org/officeDocument/2006/relationships/image" Target="../media/image80.jpeg"/><Relationship Id="rId11" Type="http://schemas.openxmlformats.org/officeDocument/2006/relationships/image" Target="../media/image86.png"/><Relationship Id="rId5" Type="http://schemas.openxmlformats.org/officeDocument/2006/relationships/image" Target="../media/image79.jpeg"/><Relationship Id="rId10" Type="http://schemas.openxmlformats.org/officeDocument/2006/relationships/image" Target="../media/image85.png"/><Relationship Id="rId4" Type="http://schemas.openxmlformats.org/officeDocument/2006/relationships/image" Target="../media/image78.png"/><Relationship Id="rId9" Type="http://schemas.openxmlformats.org/officeDocument/2006/relationships/slide" Target="slide16.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image" Target="../media/image12.jpg"/></Relationships>
</file>

<file path=ppt/slides/_rels/slide40.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38.xml"/><Relationship Id="rId1" Type="http://schemas.openxmlformats.org/officeDocument/2006/relationships/slideLayout" Target="../slideLayouts/slideLayout65.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9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44.xml"/><Relationship Id="rId1" Type="http://schemas.openxmlformats.org/officeDocument/2006/relationships/slideLayout" Target="../slideLayouts/slideLayout6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7.xml"/><Relationship Id="rId1" Type="http://schemas.openxmlformats.org/officeDocument/2006/relationships/slideLayout" Target="../slideLayouts/slideLayout88.xml"/><Relationship Id="rId5" Type="http://schemas.openxmlformats.org/officeDocument/2006/relationships/image" Target="../media/image96.png"/><Relationship Id="rId4" Type="http://schemas.openxmlformats.org/officeDocument/2006/relationships/hyperlink" Target="http://myignite.microsoft.com/" TargetMode="External"/></Relationships>
</file>

<file path=ppt/slides/_rels/slide5.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image" Target="../media/image14.png"/><Relationship Id="rId26" Type="http://schemas.openxmlformats.org/officeDocument/2006/relationships/image" Target="../media/image22.png"/><Relationship Id="rId3" Type="http://schemas.openxmlformats.org/officeDocument/2006/relationships/tags" Target="../tags/tag3.xml"/><Relationship Id="rId21" Type="http://schemas.openxmlformats.org/officeDocument/2006/relationships/image" Target="../media/image17.png"/><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image" Target="../media/image13.png"/><Relationship Id="rId25" Type="http://schemas.openxmlformats.org/officeDocument/2006/relationships/image" Target="../media/image21.png"/><Relationship Id="rId2" Type="http://schemas.openxmlformats.org/officeDocument/2006/relationships/tags" Target="../tags/tag2.xml"/><Relationship Id="rId16" Type="http://schemas.openxmlformats.org/officeDocument/2006/relationships/notesSlide" Target="../notesSlides/notesSlide4.xml"/><Relationship Id="rId20" Type="http://schemas.openxmlformats.org/officeDocument/2006/relationships/image" Target="../media/image16.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image" Target="../media/image20.png"/><Relationship Id="rId5" Type="http://schemas.openxmlformats.org/officeDocument/2006/relationships/tags" Target="../tags/tag5.xml"/><Relationship Id="rId15" Type="http://schemas.openxmlformats.org/officeDocument/2006/relationships/slideLayout" Target="../slideLayouts/slideLayout38.xml"/><Relationship Id="rId23" Type="http://schemas.openxmlformats.org/officeDocument/2006/relationships/image" Target="../media/image19.png"/><Relationship Id="rId10" Type="http://schemas.openxmlformats.org/officeDocument/2006/relationships/tags" Target="../tags/tag10.xml"/><Relationship Id="rId19" Type="http://schemas.openxmlformats.org/officeDocument/2006/relationships/image" Target="../media/image15.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image" Target="../media/image18.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55.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017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D:\GRAPHICS\SCREENSHOTS\Other stuff\ExchangeActiveSync\Settings_exchangeActivesync.png"/>
          <p:cNvPicPr>
            <a:picLocks noChangeAspect="1" noChangeArrowheads="1"/>
          </p:cNvPicPr>
          <p:nvPr/>
        </p:nvPicPr>
        <p:blipFill rotWithShape="1">
          <a:blip r:embed="rId3">
            <a:extLst>
              <a:ext uri="{28A0092B-C50C-407E-A947-70E740481C1C}">
                <a14:useLocalDpi xmlns:a14="http://schemas.microsoft.com/office/drawing/2010/main"/>
              </a:ext>
            </a:extLst>
          </a:blip>
          <a:srcRect l="-18180" t="-11088" r="-17485" b="-7668"/>
          <a:stretch/>
        </p:blipFill>
        <p:spPr bwMode="auto">
          <a:xfrm>
            <a:off x="1133911" y="1824022"/>
            <a:ext cx="2674600" cy="3902075"/>
          </a:xfrm>
          <a:prstGeom prst="rect">
            <a:avLst/>
          </a:prstGeom>
          <a:noFill/>
          <a:extLst>
            <a:ext uri="{909E8E84-426E-40DD-AFC4-6F175D3DCCD1}">
              <a14:hiddenFill xmlns:a14="http://schemas.microsoft.com/office/drawing/2010/main">
                <a:solidFill>
                  <a:srgbClr val="FFFFFF"/>
                </a:solidFill>
              </a14:hiddenFill>
            </a:ext>
          </a:extLst>
        </p:spPr>
      </p:pic>
      <p:pic>
        <p:nvPicPr>
          <p:cNvPr id="10" name="6 account added"/>
          <p:cNvPicPr>
            <a:picLocks noChangeAspect="1"/>
          </p:cNvPicPr>
          <p:nvPr/>
        </p:nvPicPr>
        <p:blipFill>
          <a:blip r:embed="rId4"/>
          <a:stretch>
            <a:fillRect/>
          </a:stretch>
        </p:blipFill>
        <p:spPr>
          <a:xfrm>
            <a:off x="1489233" y="2200635"/>
            <a:ext cx="1951545" cy="3283945"/>
          </a:xfrm>
          <a:prstGeom prst="rect">
            <a:avLst/>
          </a:prstGeom>
        </p:spPr>
      </p:pic>
      <p:sp useBgFill="1">
        <p:nvSpPr>
          <p:cNvPr id="23" name="mask"/>
          <p:cNvSpPr/>
          <p:nvPr/>
        </p:nvSpPr>
        <p:spPr>
          <a:xfrm>
            <a:off x="3604900" y="1485735"/>
            <a:ext cx="8815312" cy="49187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6801" tIns="91201" rIns="136801" bIns="91201" numCol="1" spcCol="0" rtlCol="0" fromWordArt="0" anchor="t" anchorCtr="0" forceAA="0" compatLnSpc="1">
            <a:prstTxWarp prst="textNoShape">
              <a:avLst/>
            </a:prstTxWarp>
            <a:noAutofit/>
          </a:bodyPr>
          <a:lstStyle/>
          <a:p>
            <a:pPr algn="ctr">
              <a:lnSpc>
                <a:spcPct val="90000"/>
              </a:lnSpc>
            </a:pPr>
            <a:endParaRPr lang="en-US" sz="1297" dirty="0">
              <a:gradFill>
                <a:gsLst>
                  <a:gs pos="51250">
                    <a:srgbClr val="000000"/>
                  </a:gs>
                  <a:gs pos="35000">
                    <a:srgbClr val="000000"/>
                  </a:gs>
                </a:gsLst>
                <a:lin ang="5400000" scaled="0"/>
              </a:gradFill>
            </a:endParaRPr>
          </a:p>
        </p:txBody>
      </p:sp>
      <p:sp>
        <p:nvSpPr>
          <p:cNvPr id="28" name="Rectangle 27"/>
          <p:cNvSpPr/>
          <p:nvPr/>
        </p:nvSpPr>
        <p:spPr>
          <a:xfrm>
            <a:off x="4014747" y="1813643"/>
            <a:ext cx="7637912" cy="4655010"/>
          </a:xfrm>
          <a:prstGeom prst="rect">
            <a:avLst/>
          </a:prstGeom>
        </p:spPr>
        <p:txBody>
          <a:bodyPr wrap="square" lIns="182401" tIns="145921" rIns="0" bIns="145921">
            <a:spAutoFit/>
          </a:bodyPr>
          <a:lstStyle/>
          <a:p>
            <a:pPr defTabSz="930035" fontAlgn="base">
              <a:lnSpc>
                <a:spcPct val="90000"/>
              </a:lnSpc>
              <a:spcAft>
                <a:spcPts val="2442"/>
              </a:spcAft>
            </a:pPr>
            <a:r>
              <a:rPr lang="en-US" sz="2442" spc="-50" dirty="0">
                <a:solidFill>
                  <a:srgbClr val="FFFFFF">
                    <a:lumMod val="75000"/>
                    <a:lumOff val="25000"/>
                  </a:srgbClr>
                </a:solidFill>
                <a:latin typeface="Segoe UI Light" panose="020B0502040204020203" pitchFamily="34" charset="0"/>
                <a:cs typeface="Segoe UI Light" panose="020B0502040204020203" pitchFamily="34" charset="0"/>
              </a:rPr>
              <a:t>Easy enrollment to access corporate </a:t>
            </a:r>
            <a:br>
              <a:rPr lang="en-US" sz="2442" spc="-50" dirty="0">
                <a:solidFill>
                  <a:srgbClr val="FFFFFF">
                    <a:lumMod val="75000"/>
                    <a:lumOff val="25000"/>
                  </a:srgbClr>
                </a:solidFill>
                <a:latin typeface="Segoe UI Light" panose="020B0502040204020203" pitchFamily="34" charset="0"/>
                <a:cs typeface="Segoe UI Light" panose="020B0502040204020203" pitchFamily="34" charset="0"/>
              </a:rPr>
            </a:br>
            <a:r>
              <a:rPr lang="en-US" sz="2442" spc="-50" dirty="0">
                <a:solidFill>
                  <a:srgbClr val="FFFFFF">
                    <a:lumMod val="75000"/>
                    <a:lumOff val="25000"/>
                  </a:srgbClr>
                </a:solidFill>
                <a:latin typeface="Segoe UI Light" panose="020B0502040204020203" pitchFamily="34" charset="0"/>
                <a:cs typeface="Segoe UI Light" panose="020B0502040204020203" pitchFamily="34" charset="0"/>
              </a:rPr>
              <a:t>resources from anywhere</a:t>
            </a:r>
          </a:p>
          <a:p>
            <a:pPr marL="0" lvl="1" indent="-228869" defTabSz="930035" fontAlgn="base">
              <a:lnSpc>
                <a:spcPct val="90000"/>
              </a:lnSpc>
              <a:spcAft>
                <a:spcPts val="2442"/>
              </a:spcAft>
            </a:pPr>
            <a:r>
              <a:rPr lang="en-US" sz="2442" spc="-50" dirty="0">
                <a:solidFill>
                  <a:srgbClr val="FFFFFF">
                    <a:lumMod val="75000"/>
                    <a:lumOff val="25000"/>
                  </a:srgbClr>
                </a:solidFill>
                <a:latin typeface="Segoe UI Light" panose="020B0502040204020203" pitchFamily="34" charset="0"/>
                <a:cs typeface="Segoe UI Light" panose="020B0502040204020203" pitchFamily="34" charset="0"/>
              </a:rPr>
              <a:t>IT pushes enterprise collection and configures accounts, VPN, Wi-Fi, certificates, apps, and restrictions with an extensive set of policies </a:t>
            </a:r>
          </a:p>
          <a:p>
            <a:pPr marL="0" lvl="1" indent="-228869">
              <a:lnSpc>
                <a:spcPct val="90000"/>
              </a:lnSpc>
              <a:spcAft>
                <a:spcPts val="2442"/>
              </a:spcAft>
            </a:pPr>
            <a:r>
              <a:rPr lang="en-US" sz="2442" spc="-50" dirty="0">
                <a:solidFill>
                  <a:srgbClr val="FFFFFF">
                    <a:lumMod val="75000"/>
                    <a:lumOff val="25000"/>
                  </a:srgbClr>
                </a:solidFill>
                <a:latin typeface="Segoe UI Light" panose="020B0502040204020203" pitchFamily="34" charset="0"/>
                <a:cs typeface="Segoe UI Light" panose="020B0502040204020203" pitchFamily="34" charset="0"/>
              </a:rPr>
              <a:t>IT monitors assets and assists user </a:t>
            </a:r>
          </a:p>
          <a:p>
            <a:pPr marL="0" lvl="1" indent="-228869">
              <a:lnSpc>
                <a:spcPct val="90000"/>
              </a:lnSpc>
              <a:spcAft>
                <a:spcPts val="2442"/>
              </a:spcAft>
            </a:pPr>
            <a:r>
              <a:rPr lang="en-US" sz="2442" spc="-50" dirty="0">
                <a:solidFill>
                  <a:srgbClr val="FFFFFF">
                    <a:lumMod val="75000"/>
                    <a:lumOff val="25000"/>
                  </a:srgbClr>
                </a:solidFill>
                <a:latin typeface="Segoe UI Light" panose="020B0502040204020203" pitchFamily="34" charset="0"/>
                <a:cs typeface="Segoe UI Light" panose="020B0502040204020203" pitchFamily="34" charset="0"/>
              </a:rPr>
              <a:t>Enterprise Wipe removes all company data but preserves consumer data</a:t>
            </a:r>
          </a:p>
          <a:p>
            <a:pPr marL="0" lvl="1" indent="-228869">
              <a:lnSpc>
                <a:spcPct val="90000"/>
              </a:lnSpc>
              <a:spcAft>
                <a:spcPts val="2442"/>
              </a:spcAft>
            </a:pPr>
            <a:r>
              <a:rPr lang="en-US" sz="2442" spc="-50" dirty="0">
                <a:solidFill>
                  <a:srgbClr val="FFFFFF">
                    <a:lumMod val="75000"/>
                    <a:lumOff val="25000"/>
                  </a:srgbClr>
                </a:solidFill>
                <a:latin typeface="Segoe UI Light" panose="020B0502040204020203" pitchFamily="34" charset="0"/>
                <a:cs typeface="Segoe UI Light" panose="020B0502040204020203" pitchFamily="34" charset="0"/>
              </a:rPr>
              <a:t>MDM support by </a:t>
            </a:r>
            <a:r>
              <a:rPr lang="en-US" sz="2442" spc="-50" dirty="0" smtClean="0">
                <a:solidFill>
                  <a:srgbClr val="FFFFFF">
                    <a:lumMod val="75000"/>
                    <a:lumOff val="25000"/>
                  </a:srgbClr>
                </a:solidFill>
                <a:latin typeface="Segoe UI Light" panose="020B0502040204020203" pitchFamily="34" charset="0"/>
                <a:cs typeface="Segoe UI Light" panose="020B0502040204020203" pitchFamily="34" charset="0"/>
              </a:rPr>
              <a:t>Microsoft Intune </a:t>
            </a:r>
            <a:r>
              <a:rPr lang="en-US" sz="2442" spc="-50" dirty="0">
                <a:solidFill>
                  <a:srgbClr val="FFFFFF">
                    <a:lumMod val="75000"/>
                    <a:lumOff val="25000"/>
                  </a:srgbClr>
                </a:solidFill>
                <a:latin typeface="Segoe UI Light" panose="020B0502040204020203" pitchFamily="34" charset="0"/>
                <a:cs typeface="Segoe UI Light" panose="020B0502040204020203" pitchFamily="34" charset="0"/>
              </a:rPr>
              <a:t>and 3</a:t>
            </a:r>
            <a:r>
              <a:rPr lang="en-US" sz="2442" spc="-50" baseline="30000" dirty="0">
                <a:solidFill>
                  <a:srgbClr val="FFFFFF">
                    <a:lumMod val="75000"/>
                    <a:lumOff val="25000"/>
                  </a:srgbClr>
                </a:solidFill>
                <a:latin typeface="Segoe UI Light" pitchFamily="34" charset="0"/>
                <a:cs typeface="Segoe UI Light" panose="020B0502040204020203" pitchFamily="34" charset="0"/>
              </a:rPr>
              <a:t>rd</a:t>
            </a:r>
            <a:r>
              <a:rPr lang="en-US" sz="2442" spc="-50" dirty="0">
                <a:solidFill>
                  <a:srgbClr val="FFFFFF">
                    <a:lumMod val="75000"/>
                    <a:lumOff val="25000"/>
                  </a:srgbClr>
                </a:solidFill>
                <a:latin typeface="Segoe UI Light" pitchFamily="34" charset="0"/>
                <a:cs typeface="Segoe UI Light" panose="020B0502040204020203" pitchFamily="34" charset="0"/>
              </a:rPr>
              <a:t> party vendors</a:t>
            </a:r>
          </a:p>
        </p:txBody>
      </p:sp>
      <p:sp>
        <p:nvSpPr>
          <p:cNvPr id="3" name="Text Placeholder 2"/>
          <p:cNvSpPr>
            <a:spLocks noGrp="1"/>
          </p:cNvSpPr>
          <p:nvPr>
            <p:ph type="body" sz="quarter" idx="15"/>
          </p:nvPr>
        </p:nvSpPr>
        <p:spPr>
          <a:xfrm>
            <a:off x="1031069" y="304783"/>
            <a:ext cx="11241480" cy="792832"/>
          </a:xfrm>
        </p:spPr>
        <p:txBody>
          <a:bodyPr/>
          <a:lstStyle/>
          <a:p>
            <a:pPr marL="0" indent="0">
              <a:buNone/>
            </a:pPr>
            <a:r>
              <a:rPr lang="en-US" dirty="0"/>
              <a:t>Putting IT in control with MDM</a:t>
            </a:r>
          </a:p>
        </p:txBody>
      </p:sp>
      <p:pic>
        <p:nvPicPr>
          <p:cNvPr id="11" name="Picture 10"/>
          <p:cNvPicPr>
            <a:picLocks noChangeAspect="1"/>
          </p:cNvPicPr>
          <p:nvPr/>
        </p:nvPicPr>
        <p:blipFill>
          <a:blip r:embed="rId5"/>
          <a:stretch>
            <a:fillRect/>
          </a:stretch>
        </p:blipFill>
        <p:spPr>
          <a:xfrm>
            <a:off x="16264" y="8350"/>
            <a:ext cx="930377" cy="6977825"/>
          </a:xfrm>
          <a:prstGeom prst="rect">
            <a:avLst/>
          </a:prstGeom>
        </p:spPr>
      </p:pic>
      <p:pic>
        <p:nvPicPr>
          <p:cNvPr id="9" name="Picture 4"/>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1138456" y="1605759"/>
            <a:ext cx="2678869" cy="4818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028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1+#ppt_w/2"/>
                                          </p:val>
                                        </p:tav>
                                        <p:tav tm="100000">
                                          <p:val>
                                            <p:strVal val="#ppt_x"/>
                                          </p:val>
                                        </p:tav>
                                      </p:tavLst>
                                    </p:anim>
                                    <p:anim calcmode="lin" valueType="num">
                                      <p:cBhvr additive="base">
                                        <p:cTn id="12" dur="75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200"/>
                                  </p:stCondLst>
                                  <p:childTnLst>
                                    <p:set>
                                      <p:cBhvr>
                                        <p:cTn id="14" dur="1" fill="hold">
                                          <p:stCondLst>
                                            <p:cond delay="0"/>
                                          </p:stCondLst>
                                        </p:cTn>
                                        <p:tgtEl>
                                          <p:spTgt spid="28">
                                            <p:txEl>
                                              <p:pRg st="0" end="0"/>
                                            </p:txEl>
                                          </p:spTgt>
                                        </p:tgtEl>
                                        <p:attrNameLst>
                                          <p:attrName>style.visibility</p:attrName>
                                        </p:attrNameLst>
                                      </p:cBhvr>
                                      <p:to>
                                        <p:strVal val="visible"/>
                                      </p:to>
                                    </p:set>
                                    <p:anim calcmode="lin" valueType="num">
                                      <p:cBhvr additive="base">
                                        <p:cTn id="15" dur="750" fill="hold"/>
                                        <p:tgtEl>
                                          <p:spTgt spid="28">
                                            <p:txEl>
                                              <p:pRg st="0" end="0"/>
                                            </p:txEl>
                                          </p:spTgt>
                                        </p:tgtEl>
                                        <p:attrNameLst>
                                          <p:attrName>ppt_x</p:attrName>
                                        </p:attrNameLst>
                                      </p:cBhvr>
                                      <p:tavLst>
                                        <p:tav tm="0">
                                          <p:val>
                                            <p:strVal val="1+#ppt_w/2"/>
                                          </p:val>
                                        </p:tav>
                                        <p:tav tm="100000">
                                          <p:val>
                                            <p:strVal val="#ppt_x"/>
                                          </p:val>
                                        </p:tav>
                                      </p:tavLst>
                                    </p:anim>
                                    <p:anim calcmode="lin" valueType="num">
                                      <p:cBhvr additive="base">
                                        <p:cTn id="16" dur="750" fill="hold"/>
                                        <p:tgtEl>
                                          <p:spTgt spid="28">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200"/>
                                  </p:stCondLst>
                                  <p:childTnLst>
                                    <p:set>
                                      <p:cBhvr>
                                        <p:cTn id="18" dur="1" fill="hold">
                                          <p:stCondLst>
                                            <p:cond delay="0"/>
                                          </p:stCondLst>
                                        </p:cTn>
                                        <p:tgtEl>
                                          <p:spTgt spid="28">
                                            <p:txEl>
                                              <p:pRg st="1" end="1"/>
                                            </p:txEl>
                                          </p:spTgt>
                                        </p:tgtEl>
                                        <p:attrNameLst>
                                          <p:attrName>style.visibility</p:attrName>
                                        </p:attrNameLst>
                                      </p:cBhvr>
                                      <p:to>
                                        <p:strVal val="visible"/>
                                      </p:to>
                                    </p:set>
                                    <p:anim calcmode="lin" valueType="num">
                                      <p:cBhvr additive="base">
                                        <p:cTn id="19" dur="750" fill="hold"/>
                                        <p:tgtEl>
                                          <p:spTgt spid="28">
                                            <p:txEl>
                                              <p:pRg st="1" end="1"/>
                                            </p:txEl>
                                          </p:spTgt>
                                        </p:tgtEl>
                                        <p:attrNameLst>
                                          <p:attrName>ppt_x</p:attrName>
                                        </p:attrNameLst>
                                      </p:cBhvr>
                                      <p:tavLst>
                                        <p:tav tm="0">
                                          <p:val>
                                            <p:strVal val="1+#ppt_w/2"/>
                                          </p:val>
                                        </p:tav>
                                        <p:tav tm="100000">
                                          <p:val>
                                            <p:strVal val="#ppt_x"/>
                                          </p:val>
                                        </p:tav>
                                      </p:tavLst>
                                    </p:anim>
                                    <p:anim calcmode="lin" valueType="num">
                                      <p:cBhvr additive="base">
                                        <p:cTn id="20" dur="750" fill="hold"/>
                                        <p:tgtEl>
                                          <p:spTgt spid="28">
                                            <p:txEl>
                                              <p:pRg st="1" end="1"/>
                                            </p:txEl>
                                          </p:spTgt>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200"/>
                                  </p:stCondLst>
                                  <p:childTnLst>
                                    <p:set>
                                      <p:cBhvr>
                                        <p:cTn id="22" dur="1" fill="hold">
                                          <p:stCondLst>
                                            <p:cond delay="0"/>
                                          </p:stCondLst>
                                        </p:cTn>
                                        <p:tgtEl>
                                          <p:spTgt spid="28">
                                            <p:txEl>
                                              <p:pRg st="2" end="2"/>
                                            </p:txEl>
                                          </p:spTgt>
                                        </p:tgtEl>
                                        <p:attrNameLst>
                                          <p:attrName>style.visibility</p:attrName>
                                        </p:attrNameLst>
                                      </p:cBhvr>
                                      <p:to>
                                        <p:strVal val="visible"/>
                                      </p:to>
                                    </p:set>
                                    <p:anim calcmode="lin" valueType="num">
                                      <p:cBhvr additive="base">
                                        <p:cTn id="23" dur="750" fill="hold"/>
                                        <p:tgtEl>
                                          <p:spTgt spid="28">
                                            <p:txEl>
                                              <p:pRg st="2" end="2"/>
                                            </p:txEl>
                                          </p:spTgt>
                                        </p:tgtEl>
                                        <p:attrNameLst>
                                          <p:attrName>ppt_x</p:attrName>
                                        </p:attrNameLst>
                                      </p:cBhvr>
                                      <p:tavLst>
                                        <p:tav tm="0">
                                          <p:val>
                                            <p:strVal val="1+#ppt_w/2"/>
                                          </p:val>
                                        </p:tav>
                                        <p:tav tm="100000">
                                          <p:val>
                                            <p:strVal val="#ppt_x"/>
                                          </p:val>
                                        </p:tav>
                                      </p:tavLst>
                                    </p:anim>
                                    <p:anim calcmode="lin" valueType="num">
                                      <p:cBhvr additive="base">
                                        <p:cTn id="24" dur="750" fill="hold"/>
                                        <p:tgtEl>
                                          <p:spTgt spid="28">
                                            <p:txEl>
                                              <p:pRg st="2" end="2"/>
                                            </p:txEl>
                                          </p:spTgt>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200"/>
                                  </p:stCondLst>
                                  <p:childTnLst>
                                    <p:set>
                                      <p:cBhvr>
                                        <p:cTn id="26" dur="1" fill="hold">
                                          <p:stCondLst>
                                            <p:cond delay="0"/>
                                          </p:stCondLst>
                                        </p:cTn>
                                        <p:tgtEl>
                                          <p:spTgt spid="28">
                                            <p:txEl>
                                              <p:pRg st="3" end="3"/>
                                            </p:txEl>
                                          </p:spTgt>
                                        </p:tgtEl>
                                        <p:attrNameLst>
                                          <p:attrName>style.visibility</p:attrName>
                                        </p:attrNameLst>
                                      </p:cBhvr>
                                      <p:to>
                                        <p:strVal val="visible"/>
                                      </p:to>
                                    </p:set>
                                    <p:anim calcmode="lin" valueType="num">
                                      <p:cBhvr additive="base">
                                        <p:cTn id="27" dur="750" fill="hold"/>
                                        <p:tgtEl>
                                          <p:spTgt spid="28">
                                            <p:txEl>
                                              <p:pRg st="3" end="3"/>
                                            </p:txEl>
                                          </p:spTgt>
                                        </p:tgtEl>
                                        <p:attrNameLst>
                                          <p:attrName>ppt_x</p:attrName>
                                        </p:attrNameLst>
                                      </p:cBhvr>
                                      <p:tavLst>
                                        <p:tav tm="0">
                                          <p:val>
                                            <p:strVal val="1+#ppt_w/2"/>
                                          </p:val>
                                        </p:tav>
                                        <p:tav tm="100000">
                                          <p:val>
                                            <p:strVal val="#ppt_x"/>
                                          </p:val>
                                        </p:tav>
                                      </p:tavLst>
                                    </p:anim>
                                    <p:anim calcmode="lin" valueType="num">
                                      <p:cBhvr additive="base">
                                        <p:cTn id="28" dur="750" fill="hold"/>
                                        <p:tgtEl>
                                          <p:spTgt spid="28">
                                            <p:txEl>
                                              <p:pRg st="3" end="3"/>
                                            </p:txEl>
                                          </p:spTgt>
                                        </p:tgtEl>
                                        <p:attrNameLst>
                                          <p:attrName>ppt_y</p:attrName>
                                        </p:attrNameLst>
                                      </p:cBhvr>
                                      <p:tavLst>
                                        <p:tav tm="0">
                                          <p:val>
                                            <p:strVal val="#ppt_y"/>
                                          </p:val>
                                        </p:tav>
                                        <p:tav tm="100000">
                                          <p:val>
                                            <p:strVal val="#ppt_y"/>
                                          </p:val>
                                        </p:tav>
                                      </p:tavLst>
                                    </p:anim>
                                  </p:childTnLst>
                                </p:cTn>
                              </p:par>
                              <p:par>
                                <p:cTn id="29" presetID="2" presetClass="entr" presetSubtype="2" decel="100000" fill="hold" grpId="0" nodeType="withEffect">
                                  <p:stCondLst>
                                    <p:cond delay="200"/>
                                  </p:stCondLst>
                                  <p:childTnLst>
                                    <p:set>
                                      <p:cBhvr>
                                        <p:cTn id="30" dur="1" fill="hold">
                                          <p:stCondLst>
                                            <p:cond delay="0"/>
                                          </p:stCondLst>
                                        </p:cTn>
                                        <p:tgtEl>
                                          <p:spTgt spid="28">
                                            <p:txEl>
                                              <p:pRg st="4" end="4"/>
                                            </p:txEl>
                                          </p:spTgt>
                                        </p:tgtEl>
                                        <p:attrNameLst>
                                          <p:attrName>style.visibility</p:attrName>
                                        </p:attrNameLst>
                                      </p:cBhvr>
                                      <p:to>
                                        <p:strVal val="visible"/>
                                      </p:to>
                                    </p:set>
                                    <p:anim calcmode="lin" valueType="num">
                                      <p:cBhvr additive="base">
                                        <p:cTn id="31" dur="750" fill="hold"/>
                                        <p:tgtEl>
                                          <p:spTgt spid="28">
                                            <p:txEl>
                                              <p:pRg st="4" end="4"/>
                                            </p:txEl>
                                          </p:spTgt>
                                        </p:tgtEl>
                                        <p:attrNameLst>
                                          <p:attrName>ppt_x</p:attrName>
                                        </p:attrNameLst>
                                      </p:cBhvr>
                                      <p:tavLst>
                                        <p:tav tm="0">
                                          <p:val>
                                            <p:strVal val="1+#ppt_w/2"/>
                                          </p:val>
                                        </p:tav>
                                        <p:tav tm="100000">
                                          <p:val>
                                            <p:strVal val="#ppt_x"/>
                                          </p:val>
                                        </p:tav>
                                      </p:tavLst>
                                    </p:anim>
                                    <p:anim calcmode="lin" valueType="num">
                                      <p:cBhvr additive="base">
                                        <p:cTn id="32" dur="750" fill="hold"/>
                                        <p:tgtEl>
                                          <p:spTgt spid="28">
                                            <p:txEl>
                                              <p:pRg st="4" end="4"/>
                                            </p:txEl>
                                          </p:spTgt>
                                        </p:tgtEl>
                                        <p:attrNameLst>
                                          <p:attrName>ppt_y</p:attrName>
                                        </p:attrNameLst>
                                      </p:cBhvr>
                                      <p:tavLst>
                                        <p:tav tm="0">
                                          <p:val>
                                            <p:strVal val="#ppt_y"/>
                                          </p:val>
                                        </p:tav>
                                        <p:tav tm="100000">
                                          <p:val>
                                            <p:strVal val="#ppt_y"/>
                                          </p:val>
                                        </p:tav>
                                      </p:tavLst>
                                    </p:anim>
                                  </p:childTnLst>
                                </p:cTn>
                              </p:par>
                            </p:childTnLst>
                          </p:cTn>
                        </p:par>
                        <p:par>
                          <p:cTn id="33" fill="hold">
                            <p:stCondLst>
                              <p:cond delay="950"/>
                            </p:stCondLst>
                            <p:childTnLst>
                              <p:par>
                                <p:cTn id="34" presetID="1" presetClass="entr" presetSubtype="0"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childTnLst>
                                </p:cTn>
                              </p:par>
                              <p:par>
                                <p:cTn id="36" presetID="2" presetClass="entr" presetSubtype="2" decel="100000" fill="hold" nodeType="withEffect">
                                  <p:stCondLst>
                                    <p:cond delay="105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750" fill="hold"/>
                                        <p:tgtEl>
                                          <p:spTgt spid="10"/>
                                        </p:tgtEl>
                                        <p:attrNameLst>
                                          <p:attrName>ppt_x</p:attrName>
                                        </p:attrNameLst>
                                      </p:cBhvr>
                                      <p:tavLst>
                                        <p:tav tm="0">
                                          <p:val>
                                            <p:strVal val="1+#ppt_w/2"/>
                                          </p:val>
                                        </p:tav>
                                        <p:tav tm="100000">
                                          <p:val>
                                            <p:strVal val="#ppt_x"/>
                                          </p:val>
                                        </p:tav>
                                      </p:tavLst>
                                    </p:anim>
                                    <p:anim calcmode="lin" valueType="num">
                                      <p:cBhvr additive="base">
                                        <p:cTn id="39"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8" grpId="0"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red"/>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7665" r="-19334"/>
          <a:stretch/>
        </p:blipFill>
        <p:spPr bwMode="auto">
          <a:xfrm>
            <a:off x="1146831" y="2218106"/>
            <a:ext cx="2655220" cy="326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useBgFill="1">
        <p:nvSpPr>
          <p:cNvPr id="23" name="Rectangle 22"/>
          <p:cNvSpPr/>
          <p:nvPr/>
        </p:nvSpPr>
        <p:spPr>
          <a:xfrm>
            <a:off x="3763490" y="1377411"/>
            <a:ext cx="8656721" cy="5059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6801" tIns="91201" rIns="136801" bIns="91201" numCol="1" spcCol="0" rtlCol="0" fromWordArt="0" anchor="t" anchorCtr="0" forceAA="0" compatLnSpc="1">
            <a:prstTxWarp prst="textNoShape">
              <a:avLst/>
            </a:prstTxWarp>
            <a:noAutofit/>
          </a:bodyPr>
          <a:lstStyle/>
          <a:p>
            <a:pPr algn="ctr">
              <a:lnSpc>
                <a:spcPct val="90000"/>
              </a:lnSpc>
            </a:pPr>
            <a:endParaRPr lang="en-US" sz="1297" dirty="0">
              <a:gradFill>
                <a:gsLst>
                  <a:gs pos="51250">
                    <a:srgbClr val="000000"/>
                  </a:gs>
                  <a:gs pos="35000">
                    <a:srgbClr val="000000"/>
                  </a:gs>
                </a:gsLst>
                <a:lin ang="5400000" scaled="0"/>
              </a:gradFill>
            </a:endParaRPr>
          </a:p>
        </p:txBody>
      </p:sp>
      <p:sp>
        <p:nvSpPr>
          <p:cNvPr id="28" name="Rectangle 27"/>
          <p:cNvSpPr/>
          <p:nvPr/>
        </p:nvSpPr>
        <p:spPr>
          <a:xfrm>
            <a:off x="4181497" y="1850736"/>
            <a:ext cx="7408614" cy="4053557"/>
          </a:xfrm>
          <a:prstGeom prst="rect">
            <a:avLst/>
          </a:prstGeom>
        </p:spPr>
        <p:txBody>
          <a:bodyPr wrap="square" lIns="182401" tIns="145921" rIns="0" bIns="145921">
            <a:spAutoFit/>
          </a:bodyPr>
          <a:lstStyle/>
          <a:p>
            <a:pPr defTabSz="930035" fontAlgn="base">
              <a:lnSpc>
                <a:spcPct val="90000"/>
              </a:lnSpc>
              <a:spcAft>
                <a:spcPts val="2442"/>
              </a:spcAft>
            </a:pPr>
            <a:r>
              <a:rPr lang="en-US" sz="2849" spc="-50" dirty="0">
                <a:solidFill>
                  <a:srgbClr val="FFFFFF">
                    <a:lumMod val="75000"/>
                    <a:lumOff val="25000"/>
                  </a:srgbClr>
                </a:solidFill>
                <a:latin typeface="Segoe UI Light" pitchFamily="34" charset="0"/>
              </a:rPr>
              <a:t>System integrity with secure hardware </a:t>
            </a:r>
            <a:br>
              <a:rPr lang="en-US" sz="2849" spc="-50" dirty="0">
                <a:solidFill>
                  <a:srgbClr val="FFFFFF">
                    <a:lumMod val="75000"/>
                    <a:lumOff val="25000"/>
                  </a:srgbClr>
                </a:solidFill>
                <a:latin typeface="Segoe UI Light" pitchFamily="34" charset="0"/>
              </a:rPr>
            </a:br>
            <a:r>
              <a:rPr lang="en-US" sz="2849" spc="-50" dirty="0">
                <a:solidFill>
                  <a:srgbClr val="FFFFFF">
                    <a:lumMod val="75000"/>
                    <a:lumOff val="25000"/>
                  </a:srgbClr>
                </a:solidFill>
                <a:latin typeface="Segoe UI Light" pitchFamily="34" charset="0"/>
              </a:rPr>
              <a:t>and trusted boot </a:t>
            </a:r>
          </a:p>
          <a:p>
            <a:pPr defTabSz="930035" fontAlgn="base">
              <a:lnSpc>
                <a:spcPct val="90000"/>
              </a:lnSpc>
              <a:spcAft>
                <a:spcPts val="2442"/>
              </a:spcAft>
            </a:pPr>
            <a:r>
              <a:rPr lang="en-US" sz="2849" spc="-50" dirty="0">
                <a:solidFill>
                  <a:srgbClr val="FFFFFF">
                    <a:lumMod val="75000"/>
                    <a:lumOff val="25000"/>
                  </a:srgbClr>
                </a:solidFill>
                <a:latin typeface="Segoe UI Light" pitchFamily="34" charset="0"/>
              </a:rPr>
              <a:t>Malware protection with application </a:t>
            </a:r>
            <a:br>
              <a:rPr lang="en-US" sz="2849" spc="-50" dirty="0">
                <a:solidFill>
                  <a:srgbClr val="FFFFFF">
                    <a:lumMod val="75000"/>
                    <a:lumOff val="25000"/>
                  </a:srgbClr>
                </a:solidFill>
                <a:latin typeface="Segoe UI Light" pitchFamily="34" charset="0"/>
              </a:rPr>
            </a:br>
            <a:r>
              <a:rPr lang="en-US" sz="2849" spc="-50" dirty="0">
                <a:solidFill>
                  <a:srgbClr val="FFFFFF">
                    <a:lumMod val="75000"/>
                    <a:lumOff val="25000"/>
                  </a:srgbClr>
                </a:solidFill>
                <a:latin typeface="Segoe UI Light" pitchFamily="34" charset="0"/>
              </a:rPr>
              <a:t>sandboxing and certification </a:t>
            </a:r>
          </a:p>
          <a:p>
            <a:pPr defTabSz="930035" fontAlgn="base">
              <a:lnSpc>
                <a:spcPct val="90000"/>
              </a:lnSpc>
              <a:spcAft>
                <a:spcPts val="2442"/>
              </a:spcAft>
            </a:pPr>
            <a:r>
              <a:rPr lang="en-US" sz="2849" spc="-50" dirty="0">
                <a:solidFill>
                  <a:srgbClr val="FFFFFF">
                    <a:lumMod val="75000"/>
                    <a:lumOff val="25000"/>
                  </a:srgbClr>
                </a:solidFill>
                <a:latin typeface="Segoe UI Light" pitchFamily="34" charset="0"/>
              </a:rPr>
              <a:t>Keep data safe with full device encryption</a:t>
            </a:r>
          </a:p>
          <a:p>
            <a:pPr defTabSz="930035" fontAlgn="base">
              <a:lnSpc>
                <a:spcPct val="90000"/>
              </a:lnSpc>
              <a:spcAft>
                <a:spcPts val="2442"/>
              </a:spcAft>
            </a:pPr>
            <a:r>
              <a:rPr lang="en-US" sz="2849" spc="-50" dirty="0">
                <a:solidFill>
                  <a:srgbClr val="FFFFFF">
                    <a:lumMod val="75000"/>
                    <a:lumOff val="25000"/>
                  </a:srgbClr>
                </a:solidFill>
                <a:latin typeface="Segoe UI Light" pitchFamily="34" charset="0"/>
              </a:rPr>
              <a:t>Secure Access with Wi-Fi EAP-TLS and auto triggered app specific IPsec or SSL VPN</a:t>
            </a:r>
          </a:p>
        </p:txBody>
      </p:sp>
      <p:sp>
        <p:nvSpPr>
          <p:cNvPr id="3" name="Text Placeholder 2"/>
          <p:cNvSpPr>
            <a:spLocks noGrp="1"/>
          </p:cNvSpPr>
          <p:nvPr>
            <p:ph type="body" sz="quarter" idx="15"/>
          </p:nvPr>
        </p:nvSpPr>
        <p:spPr>
          <a:xfrm>
            <a:off x="1031068" y="296865"/>
            <a:ext cx="11241481" cy="793294"/>
          </a:xfrm>
        </p:spPr>
        <p:txBody>
          <a:bodyPr/>
          <a:lstStyle/>
          <a:p>
            <a:r>
              <a:rPr lang="en-US" smtClean="0"/>
              <a:t>Uncompromising security and encryption</a:t>
            </a:r>
            <a:endParaRPr lang="en-US" dirty="0"/>
          </a:p>
        </p:txBody>
      </p:sp>
      <p:pic>
        <p:nvPicPr>
          <p:cNvPr id="14" name="Picture 13"/>
          <p:cNvPicPr>
            <a:picLocks noChangeAspect="1"/>
          </p:cNvPicPr>
          <p:nvPr/>
        </p:nvPicPr>
        <p:blipFill>
          <a:blip r:embed="rId4"/>
          <a:stretch>
            <a:fillRect/>
          </a:stretch>
        </p:blipFill>
        <p:spPr>
          <a:xfrm>
            <a:off x="16264" y="8350"/>
            <a:ext cx="924175" cy="6977825"/>
          </a:xfrm>
          <a:prstGeom prst="rect">
            <a:avLst/>
          </a:prstGeom>
        </p:spPr>
      </p:pic>
      <p:pic>
        <p:nvPicPr>
          <p:cNvPr id="15" name="Picture 4"/>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1132478" y="1612428"/>
            <a:ext cx="2678868" cy="4818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355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850" fill="hold"/>
                                        <p:tgtEl>
                                          <p:spTgt spid="15"/>
                                        </p:tgtEl>
                                        <p:attrNameLst>
                                          <p:attrName>ppt_x</p:attrName>
                                        </p:attrNameLst>
                                      </p:cBhvr>
                                      <p:tavLst>
                                        <p:tav tm="0">
                                          <p:val>
                                            <p:strVal val="1+#ppt_w/2"/>
                                          </p:val>
                                        </p:tav>
                                        <p:tav tm="100000">
                                          <p:val>
                                            <p:strVal val="#ppt_x"/>
                                          </p:val>
                                        </p:tav>
                                      </p:tavLst>
                                    </p:anim>
                                    <p:anim calcmode="lin" valueType="num">
                                      <p:cBhvr additive="base">
                                        <p:cTn id="8" dur="85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850" fill="hold"/>
                                        <p:tgtEl>
                                          <p:spTgt spid="19"/>
                                        </p:tgtEl>
                                        <p:attrNameLst>
                                          <p:attrName>ppt_x</p:attrName>
                                        </p:attrNameLst>
                                      </p:cBhvr>
                                      <p:tavLst>
                                        <p:tav tm="0">
                                          <p:val>
                                            <p:strVal val="1+#ppt_w/2"/>
                                          </p:val>
                                        </p:tav>
                                        <p:tav tm="100000">
                                          <p:val>
                                            <p:strVal val="#ppt_x"/>
                                          </p:val>
                                        </p:tav>
                                      </p:tavLst>
                                    </p:anim>
                                    <p:anim calcmode="lin" valueType="num">
                                      <p:cBhvr additive="base">
                                        <p:cTn id="12" dur="85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200"/>
                                  </p:stCondLst>
                                  <p:childTnLst>
                                    <p:set>
                                      <p:cBhvr>
                                        <p:cTn id="14" dur="1" fill="hold">
                                          <p:stCondLst>
                                            <p:cond delay="0"/>
                                          </p:stCondLst>
                                        </p:cTn>
                                        <p:tgtEl>
                                          <p:spTgt spid="28">
                                            <p:txEl>
                                              <p:pRg st="0" end="0"/>
                                            </p:txEl>
                                          </p:spTgt>
                                        </p:tgtEl>
                                        <p:attrNameLst>
                                          <p:attrName>style.visibility</p:attrName>
                                        </p:attrNameLst>
                                      </p:cBhvr>
                                      <p:to>
                                        <p:strVal val="visible"/>
                                      </p:to>
                                    </p:set>
                                    <p:anim calcmode="lin" valueType="num">
                                      <p:cBhvr additive="base">
                                        <p:cTn id="15" dur="800" fill="hold"/>
                                        <p:tgtEl>
                                          <p:spTgt spid="28">
                                            <p:txEl>
                                              <p:pRg st="0" end="0"/>
                                            </p:txEl>
                                          </p:spTgt>
                                        </p:tgtEl>
                                        <p:attrNameLst>
                                          <p:attrName>ppt_x</p:attrName>
                                        </p:attrNameLst>
                                      </p:cBhvr>
                                      <p:tavLst>
                                        <p:tav tm="0">
                                          <p:val>
                                            <p:strVal val="1+#ppt_w/2"/>
                                          </p:val>
                                        </p:tav>
                                        <p:tav tm="100000">
                                          <p:val>
                                            <p:strVal val="#ppt_x"/>
                                          </p:val>
                                        </p:tav>
                                      </p:tavLst>
                                    </p:anim>
                                    <p:anim calcmode="lin" valueType="num">
                                      <p:cBhvr additive="base">
                                        <p:cTn id="16" dur="800" fill="hold"/>
                                        <p:tgtEl>
                                          <p:spTgt spid="28">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400"/>
                                  </p:stCondLst>
                                  <p:childTnLst>
                                    <p:set>
                                      <p:cBhvr>
                                        <p:cTn id="18" dur="1" fill="hold">
                                          <p:stCondLst>
                                            <p:cond delay="0"/>
                                          </p:stCondLst>
                                        </p:cTn>
                                        <p:tgtEl>
                                          <p:spTgt spid="28">
                                            <p:txEl>
                                              <p:pRg st="1" end="1"/>
                                            </p:txEl>
                                          </p:spTgt>
                                        </p:tgtEl>
                                        <p:attrNameLst>
                                          <p:attrName>style.visibility</p:attrName>
                                        </p:attrNameLst>
                                      </p:cBhvr>
                                      <p:to>
                                        <p:strVal val="visible"/>
                                      </p:to>
                                    </p:set>
                                    <p:anim calcmode="lin" valueType="num">
                                      <p:cBhvr additive="base">
                                        <p:cTn id="19" dur="800" fill="hold"/>
                                        <p:tgtEl>
                                          <p:spTgt spid="28">
                                            <p:txEl>
                                              <p:pRg st="1" end="1"/>
                                            </p:txEl>
                                          </p:spTgt>
                                        </p:tgtEl>
                                        <p:attrNameLst>
                                          <p:attrName>ppt_x</p:attrName>
                                        </p:attrNameLst>
                                      </p:cBhvr>
                                      <p:tavLst>
                                        <p:tav tm="0">
                                          <p:val>
                                            <p:strVal val="1+#ppt_w/2"/>
                                          </p:val>
                                        </p:tav>
                                        <p:tav tm="100000">
                                          <p:val>
                                            <p:strVal val="#ppt_x"/>
                                          </p:val>
                                        </p:tav>
                                      </p:tavLst>
                                    </p:anim>
                                    <p:anim calcmode="lin" valueType="num">
                                      <p:cBhvr additive="base">
                                        <p:cTn id="20" dur="800" fill="hold"/>
                                        <p:tgtEl>
                                          <p:spTgt spid="28">
                                            <p:txEl>
                                              <p:pRg st="1" end="1"/>
                                            </p:txEl>
                                          </p:spTgt>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400"/>
                                  </p:stCondLst>
                                  <p:childTnLst>
                                    <p:set>
                                      <p:cBhvr>
                                        <p:cTn id="22" dur="1" fill="hold">
                                          <p:stCondLst>
                                            <p:cond delay="0"/>
                                          </p:stCondLst>
                                        </p:cTn>
                                        <p:tgtEl>
                                          <p:spTgt spid="28">
                                            <p:txEl>
                                              <p:pRg st="2" end="2"/>
                                            </p:txEl>
                                          </p:spTgt>
                                        </p:tgtEl>
                                        <p:attrNameLst>
                                          <p:attrName>style.visibility</p:attrName>
                                        </p:attrNameLst>
                                      </p:cBhvr>
                                      <p:to>
                                        <p:strVal val="visible"/>
                                      </p:to>
                                    </p:set>
                                    <p:anim calcmode="lin" valueType="num">
                                      <p:cBhvr additive="base">
                                        <p:cTn id="23" dur="800" fill="hold"/>
                                        <p:tgtEl>
                                          <p:spTgt spid="28">
                                            <p:txEl>
                                              <p:pRg st="2" end="2"/>
                                            </p:txEl>
                                          </p:spTgt>
                                        </p:tgtEl>
                                        <p:attrNameLst>
                                          <p:attrName>ppt_x</p:attrName>
                                        </p:attrNameLst>
                                      </p:cBhvr>
                                      <p:tavLst>
                                        <p:tav tm="0">
                                          <p:val>
                                            <p:strVal val="1+#ppt_w/2"/>
                                          </p:val>
                                        </p:tav>
                                        <p:tav tm="100000">
                                          <p:val>
                                            <p:strVal val="#ppt_x"/>
                                          </p:val>
                                        </p:tav>
                                      </p:tavLst>
                                    </p:anim>
                                    <p:anim calcmode="lin" valueType="num">
                                      <p:cBhvr additive="base">
                                        <p:cTn id="24" dur="800" fill="hold"/>
                                        <p:tgtEl>
                                          <p:spTgt spid="28">
                                            <p:txEl>
                                              <p:pRg st="2" end="2"/>
                                            </p:txEl>
                                          </p:spTgt>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800"/>
                                  </p:stCondLst>
                                  <p:childTnLst>
                                    <p:set>
                                      <p:cBhvr>
                                        <p:cTn id="26" dur="1" fill="hold">
                                          <p:stCondLst>
                                            <p:cond delay="0"/>
                                          </p:stCondLst>
                                        </p:cTn>
                                        <p:tgtEl>
                                          <p:spTgt spid="28">
                                            <p:txEl>
                                              <p:pRg st="3" end="3"/>
                                            </p:txEl>
                                          </p:spTgt>
                                        </p:tgtEl>
                                        <p:attrNameLst>
                                          <p:attrName>style.visibility</p:attrName>
                                        </p:attrNameLst>
                                      </p:cBhvr>
                                      <p:to>
                                        <p:strVal val="visible"/>
                                      </p:to>
                                    </p:set>
                                    <p:anim calcmode="lin" valueType="num">
                                      <p:cBhvr additive="base">
                                        <p:cTn id="27" dur="800" fill="hold"/>
                                        <p:tgtEl>
                                          <p:spTgt spid="28">
                                            <p:txEl>
                                              <p:pRg st="3" end="3"/>
                                            </p:txEl>
                                          </p:spTgt>
                                        </p:tgtEl>
                                        <p:attrNameLst>
                                          <p:attrName>ppt_x</p:attrName>
                                        </p:attrNameLst>
                                      </p:cBhvr>
                                      <p:tavLst>
                                        <p:tav tm="0">
                                          <p:val>
                                            <p:strVal val="1+#ppt_w/2"/>
                                          </p:val>
                                        </p:tav>
                                        <p:tav tm="100000">
                                          <p:val>
                                            <p:strVal val="#ppt_x"/>
                                          </p:val>
                                        </p:tav>
                                      </p:tavLst>
                                    </p:anim>
                                    <p:anim calcmode="lin" valueType="num">
                                      <p:cBhvr additive="base">
                                        <p:cTn id="28" dur="800" fill="hold"/>
                                        <p:tgtEl>
                                          <p:spTgt spid="28">
                                            <p:txEl>
                                              <p:pRg st="3" end="3"/>
                                            </p:txEl>
                                          </p:spTgt>
                                        </p:tgtEl>
                                        <p:attrNameLst>
                                          <p:attrName>ppt_y</p:attrName>
                                        </p:attrNameLst>
                                      </p:cBhvr>
                                      <p:tavLst>
                                        <p:tav tm="0">
                                          <p:val>
                                            <p:strVal val="#ppt_y"/>
                                          </p:val>
                                        </p:tav>
                                        <p:tav tm="100000">
                                          <p:val>
                                            <p:strVal val="#ppt_y"/>
                                          </p:val>
                                        </p:tav>
                                      </p:tavLst>
                                    </p:anim>
                                  </p:childTnLst>
                                </p:cTn>
                              </p:par>
                            </p:childTnLst>
                          </p:cTn>
                        </p:par>
                        <p:par>
                          <p:cTn id="29" fill="hold">
                            <p:stCondLst>
                              <p:cond delay="1600"/>
                            </p:stCondLst>
                            <p:childTnLst>
                              <p:par>
                                <p:cTn id="30" presetID="1" presetClass="entr" presetSubtype="0"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8"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2125662"/>
            <a:ext cx="11887200" cy="2178802"/>
          </a:xfrm>
        </p:spPr>
        <p:txBody>
          <a:bodyPr/>
          <a:lstStyle/>
          <a:p>
            <a:r>
              <a:rPr lang="en-US" dirty="0" smtClean="0"/>
              <a:t>Windows Embedded 8.1 Handheld</a:t>
            </a:r>
            <a:endParaRPr lang="en-US" dirty="0"/>
          </a:p>
        </p:txBody>
      </p:sp>
    </p:spTree>
    <p:extLst>
      <p:ext uri="{BB962C8B-B14F-4D97-AF65-F5344CB8AC3E}">
        <p14:creationId xmlns:p14="http://schemas.microsoft.com/office/powerpoint/2010/main" val="2416535562"/>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19516" y="3337343"/>
            <a:ext cx="2952069" cy="381181"/>
          </a:xfrm>
          <a:prstGeom prst="rect">
            <a:avLst/>
          </a:prstGeom>
        </p:spPr>
        <p:txBody>
          <a:bodyPr wrap="square" lIns="92792" tIns="46396" rIns="92792" bIns="46396">
            <a:spAutoFit/>
          </a:bodyPr>
          <a:lstStyle/>
          <a:p>
            <a:pPr defTabSz="522010">
              <a:lnSpc>
                <a:spcPct val="90000"/>
              </a:lnSpc>
              <a:spcBef>
                <a:spcPts val="1370"/>
              </a:spcBef>
              <a:buSzPct val="90000"/>
              <a:defRPr/>
            </a:pPr>
            <a:r>
              <a:rPr lang="en-US" sz="2035" b="1" kern="4000" spc="-75" dirty="0">
                <a:solidFill>
                  <a:srgbClr val="FFFFFF"/>
                </a:solidFill>
                <a:cs typeface="Segoe UI" panose="020B0502040204020203" pitchFamily="34" charset="0"/>
              </a:rPr>
              <a:t>Windows </a:t>
            </a:r>
            <a:r>
              <a:rPr lang="en-US" sz="2035" b="1" kern="4000" spc="-75" dirty="0" smtClean="0">
                <a:solidFill>
                  <a:srgbClr val="FFFFFF"/>
                </a:solidFill>
                <a:cs typeface="Segoe UI" panose="020B0502040204020203" pitchFamily="34" charset="0"/>
              </a:rPr>
              <a:t>Phone</a:t>
            </a:r>
            <a:endParaRPr lang="en-US" sz="2035" b="1" kern="4000" spc="-75" dirty="0">
              <a:solidFill>
                <a:srgbClr val="FFFFFF"/>
              </a:solidFill>
              <a:cs typeface="Segoe UI" panose="020B0502040204020203" pitchFamily="34" charset="0"/>
            </a:endParaRPr>
          </a:p>
        </p:txBody>
      </p:sp>
      <p:sp>
        <p:nvSpPr>
          <p:cNvPr id="15" name="Freeform 7"/>
          <p:cNvSpPr>
            <a:spLocks noEditPoints="1"/>
          </p:cNvSpPr>
          <p:nvPr/>
        </p:nvSpPr>
        <p:spPr bwMode="black">
          <a:xfrm>
            <a:off x="2668892" y="1451476"/>
            <a:ext cx="651207" cy="558178"/>
          </a:xfrm>
          <a:custGeom>
            <a:avLst/>
            <a:gdLst>
              <a:gd name="T0" fmla="*/ 87 w 162"/>
              <a:gd name="T1" fmla="*/ 109 h 143"/>
              <a:gd name="T2" fmla="*/ 74 w 162"/>
              <a:gd name="T3" fmla="*/ 109 h 143"/>
              <a:gd name="T4" fmla="*/ 74 w 162"/>
              <a:gd name="T5" fmla="*/ 79 h 143"/>
              <a:gd name="T6" fmla="*/ 45 w 162"/>
              <a:gd name="T7" fmla="*/ 79 h 143"/>
              <a:gd name="T8" fmla="*/ 45 w 162"/>
              <a:gd name="T9" fmla="*/ 66 h 143"/>
              <a:gd name="T10" fmla="*/ 74 w 162"/>
              <a:gd name="T11" fmla="*/ 66 h 143"/>
              <a:gd name="T12" fmla="*/ 74 w 162"/>
              <a:gd name="T13" fmla="*/ 36 h 143"/>
              <a:gd name="T14" fmla="*/ 87 w 162"/>
              <a:gd name="T15" fmla="*/ 36 h 143"/>
              <a:gd name="T16" fmla="*/ 87 w 162"/>
              <a:gd name="T17" fmla="*/ 66 h 143"/>
              <a:gd name="T18" fmla="*/ 117 w 162"/>
              <a:gd name="T19" fmla="*/ 66 h 143"/>
              <a:gd name="T20" fmla="*/ 117 w 162"/>
              <a:gd name="T21" fmla="*/ 79 h 143"/>
              <a:gd name="T22" fmla="*/ 87 w 162"/>
              <a:gd name="T23" fmla="*/ 79 h 143"/>
              <a:gd name="T24" fmla="*/ 87 w 162"/>
              <a:gd name="T25" fmla="*/ 109 h 143"/>
              <a:gd name="T26" fmla="*/ 124 w 162"/>
              <a:gd name="T27" fmla="*/ 129 h 143"/>
              <a:gd name="T28" fmla="*/ 81 w 162"/>
              <a:gd name="T29" fmla="*/ 143 h 143"/>
              <a:gd name="T30" fmla="*/ 24 w 162"/>
              <a:gd name="T31" fmla="*/ 115 h 143"/>
              <a:gd name="T32" fmla="*/ 37 w 162"/>
              <a:gd name="T33" fmla="*/ 14 h 143"/>
              <a:gd name="T34" fmla="*/ 81 w 162"/>
              <a:gd name="T35" fmla="*/ 0 h 143"/>
              <a:gd name="T36" fmla="*/ 138 w 162"/>
              <a:gd name="T37" fmla="*/ 28 h 143"/>
              <a:gd name="T38" fmla="*/ 124 w 162"/>
              <a:gd name="T39" fmla="*/ 129 h 143"/>
              <a:gd name="T40" fmla="*/ 130 w 162"/>
              <a:gd name="T41" fmla="*/ 34 h 143"/>
              <a:gd name="T42" fmla="*/ 81 w 162"/>
              <a:gd name="T43" fmla="*/ 9 h 143"/>
              <a:gd name="T44" fmla="*/ 43 w 162"/>
              <a:gd name="T45" fmla="*/ 22 h 143"/>
              <a:gd name="T46" fmla="*/ 31 w 162"/>
              <a:gd name="T47" fmla="*/ 109 h 143"/>
              <a:gd name="T48" fmla="*/ 81 w 162"/>
              <a:gd name="T49" fmla="*/ 134 h 143"/>
              <a:gd name="T50" fmla="*/ 119 w 162"/>
              <a:gd name="T51" fmla="*/ 121 h 143"/>
              <a:gd name="T52" fmla="*/ 130 w 162"/>
              <a:gd name="T53" fmla="*/ 3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2" h="143">
                <a:moveTo>
                  <a:pt x="87" y="109"/>
                </a:moveTo>
                <a:cubicBezTo>
                  <a:pt x="74" y="109"/>
                  <a:pt x="74" y="109"/>
                  <a:pt x="74" y="109"/>
                </a:cubicBezTo>
                <a:cubicBezTo>
                  <a:pt x="74" y="79"/>
                  <a:pt x="74" y="79"/>
                  <a:pt x="74" y="79"/>
                </a:cubicBezTo>
                <a:cubicBezTo>
                  <a:pt x="45" y="79"/>
                  <a:pt x="45" y="79"/>
                  <a:pt x="45" y="79"/>
                </a:cubicBezTo>
                <a:cubicBezTo>
                  <a:pt x="45" y="66"/>
                  <a:pt x="45" y="66"/>
                  <a:pt x="45" y="66"/>
                </a:cubicBezTo>
                <a:cubicBezTo>
                  <a:pt x="74" y="66"/>
                  <a:pt x="74" y="66"/>
                  <a:pt x="74" y="66"/>
                </a:cubicBezTo>
                <a:cubicBezTo>
                  <a:pt x="74" y="36"/>
                  <a:pt x="74" y="36"/>
                  <a:pt x="74" y="36"/>
                </a:cubicBezTo>
                <a:cubicBezTo>
                  <a:pt x="87" y="36"/>
                  <a:pt x="87" y="36"/>
                  <a:pt x="87" y="36"/>
                </a:cubicBezTo>
                <a:cubicBezTo>
                  <a:pt x="87" y="66"/>
                  <a:pt x="87" y="66"/>
                  <a:pt x="87" y="66"/>
                </a:cubicBezTo>
                <a:cubicBezTo>
                  <a:pt x="117" y="66"/>
                  <a:pt x="117" y="66"/>
                  <a:pt x="117" y="66"/>
                </a:cubicBezTo>
                <a:cubicBezTo>
                  <a:pt x="117" y="79"/>
                  <a:pt x="117" y="79"/>
                  <a:pt x="117" y="79"/>
                </a:cubicBezTo>
                <a:cubicBezTo>
                  <a:pt x="87" y="79"/>
                  <a:pt x="87" y="79"/>
                  <a:pt x="87" y="79"/>
                </a:cubicBezTo>
                <a:lnTo>
                  <a:pt x="87" y="109"/>
                </a:lnTo>
                <a:close/>
                <a:moveTo>
                  <a:pt x="124" y="129"/>
                </a:moveTo>
                <a:cubicBezTo>
                  <a:pt x="111" y="139"/>
                  <a:pt x="96" y="143"/>
                  <a:pt x="81" y="143"/>
                </a:cubicBezTo>
                <a:cubicBezTo>
                  <a:pt x="59" y="143"/>
                  <a:pt x="38" y="134"/>
                  <a:pt x="24" y="115"/>
                </a:cubicBezTo>
                <a:cubicBezTo>
                  <a:pt x="0" y="84"/>
                  <a:pt x="6" y="38"/>
                  <a:pt x="37" y="14"/>
                </a:cubicBezTo>
                <a:cubicBezTo>
                  <a:pt x="50" y="4"/>
                  <a:pt x="66" y="0"/>
                  <a:pt x="81" y="0"/>
                </a:cubicBezTo>
                <a:cubicBezTo>
                  <a:pt x="102" y="0"/>
                  <a:pt x="124" y="9"/>
                  <a:pt x="138" y="28"/>
                </a:cubicBezTo>
                <a:cubicBezTo>
                  <a:pt x="162" y="60"/>
                  <a:pt x="156" y="105"/>
                  <a:pt x="124" y="129"/>
                </a:cubicBezTo>
                <a:close/>
                <a:moveTo>
                  <a:pt x="130" y="34"/>
                </a:moveTo>
                <a:cubicBezTo>
                  <a:pt x="119" y="18"/>
                  <a:pt x="100" y="9"/>
                  <a:pt x="81" y="9"/>
                </a:cubicBezTo>
                <a:cubicBezTo>
                  <a:pt x="67" y="9"/>
                  <a:pt x="54" y="14"/>
                  <a:pt x="43" y="22"/>
                </a:cubicBezTo>
                <a:cubicBezTo>
                  <a:pt x="16" y="43"/>
                  <a:pt x="10" y="82"/>
                  <a:pt x="31" y="109"/>
                </a:cubicBezTo>
                <a:cubicBezTo>
                  <a:pt x="43" y="125"/>
                  <a:pt x="61" y="134"/>
                  <a:pt x="81" y="134"/>
                </a:cubicBezTo>
                <a:cubicBezTo>
                  <a:pt x="95" y="134"/>
                  <a:pt x="108" y="130"/>
                  <a:pt x="119" y="121"/>
                </a:cubicBezTo>
                <a:cubicBezTo>
                  <a:pt x="146" y="100"/>
                  <a:pt x="151" y="61"/>
                  <a:pt x="130" y="34"/>
                </a:cubicBezTo>
                <a:close/>
              </a:path>
            </a:pathLst>
          </a:custGeom>
          <a:solidFill>
            <a:schemeClr val="tx1"/>
          </a:solidFill>
          <a:ln>
            <a:noFill/>
          </a:ln>
          <a:extLst/>
        </p:spPr>
        <p:txBody>
          <a:bodyPr vert="horz" wrap="square" lIns="93030" tIns="46515" rIns="93030" bIns="46515" numCol="1" anchor="t" anchorCtr="0" compatLnSpc="1">
            <a:prstTxWarp prst="textNoShape">
              <a:avLst/>
            </a:prstTxWarp>
          </a:bodyPr>
          <a:lstStyle/>
          <a:p>
            <a:pPr defTabSz="930104">
              <a:defRPr/>
            </a:pPr>
            <a:endParaRPr lang="en-US" sz="1831" dirty="0">
              <a:solidFill>
                <a:srgbClr val="000000"/>
              </a:solidFill>
            </a:endParaRPr>
          </a:p>
        </p:txBody>
      </p:sp>
      <p:sp>
        <p:nvSpPr>
          <p:cNvPr id="14" name="Rectangle 13"/>
          <p:cNvSpPr/>
          <p:nvPr/>
        </p:nvSpPr>
        <p:spPr>
          <a:xfrm>
            <a:off x="3846738" y="2615839"/>
            <a:ext cx="3927183" cy="1948308"/>
          </a:xfrm>
          <a:prstGeom prst="rect">
            <a:avLst/>
          </a:prstGeom>
        </p:spPr>
        <p:txBody>
          <a:bodyPr wrap="square" lIns="92792" tIns="46396" rIns="92792" bIns="46396">
            <a:spAutoFit/>
          </a:bodyPr>
          <a:lstStyle/>
          <a:p>
            <a:pPr defTabSz="522010">
              <a:lnSpc>
                <a:spcPct val="90000"/>
              </a:lnSpc>
              <a:spcBef>
                <a:spcPts val="1370"/>
              </a:spcBef>
              <a:buSzPct val="90000"/>
              <a:defRPr/>
            </a:pPr>
            <a:r>
              <a:rPr lang="en-US" sz="2035" b="1" kern="4000" spc="-75" dirty="0">
                <a:solidFill>
                  <a:srgbClr val="FFFFFF"/>
                </a:solidFill>
                <a:cs typeface="Segoe UI" panose="020B0502040204020203" pitchFamily="34" charset="0"/>
              </a:rPr>
              <a:t>Industry Device Features</a:t>
            </a:r>
          </a:p>
          <a:p>
            <a:pPr marL="290708" indent="-176041" defTabSz="522010">
              <a:lnSpc>
                <a:spcPct val="90000"/>
              </a:lnSpc>
              <a:spcBef>
                <a:spcPts val="611"/>
              </a:spcBef>
              <a:buSzPct val="90000"/>
              <a:buFont typeface="Arial" panose="020B0604020202020204" pitchFamily="34" charset="0"/>
              <a:buChar char="•"/>
              <a:defRPr/>
            </a:pPr>
            <a:r>
              <a:rPr lang="en-US" dirty="0">
                <a:solidFill>
                  <a:srgbClr val="FFFFFF"/>
                </a:solidFill>
              </a:rPr>
              <a:t>Multi-User Lockdown</a:t>
            </a:r>
          </a:p>
          <a:p>
            <a:pPr marL="290708" indent="-176041" defTabSz="522010">
              <a:lnSpc>
                <a:spcPct val="90000"/>
              </a:lnSpc>
              <a:buSzPct val="90000"/>
              <a:buFont typeface="Arial" panose="020B0604020202020204" pitchFamily="34" charset="0"/>
              <a:buChar char="•"/>
              <a:defRPr/>
            </a:pPr>
            <a:r>
              <a:rPr lang="en-US" dirty="0">
                <a:solidFill>
                  <a:srgbClr val="FFFFFF"/>
                </a:solidFill>
              </a:rPr>
              <a:t>Device Management</a:t>
            </a:r>
          </a:p>
          <a:p>
            <a:pPr marL="290708" indent="-176041" defTabSz="522010">
              <a:lnSpc>
                <a:spcPct val="90000"/>
              </a:lnSpc>
              <a:buSzPct val="90000"/>
              <a:buFont typeface="Arial" panose="020B0604020202020204" pitchFamily="34" charset="0"/>
              <a:buChar char="•"/>
              <a:defRPr/>
            </a:pPr>
            <a:r>
              <a:rPr lang="en-US" dirty="0">
                <a:solidFill>
                  <a:srgbClr val="FFFFFF"/>
                </a:solidFill>
              </a:rPr>
              <a:t>Industry Standard API’s for peripherals</a:t>
            </a:r>
          </a:p>
          <a:p>
            <a:pPr marL="290708" indent="-176041" defTabSz="522010">
              <a:lnSpc>
                <a:spcPct val="90000"/>
              </a:lnSpc>
              <a:buSzPct val="90000"/>
              <a:buFont typeface="Arial" panose="020B0604020202020204" pitchFamily="34" charset="0"/>
              <a:buChar char="•"/>
              <a:defRPr/>
            </a:pPr>
            <a:r>
              <a:rPr lang="en-US" dirty="0">
                <a:solidFill>
                  <a:srgbClr val="FFFFFF"/>
                </a:solidFill>
              </a:rPr>
              <a:t>Extended Hardware and Peripheral Support</a:t>
            </a:r>
          </a:p>
        </p:txBody>
      </p:sp>
      <p:sp>
        <p:nvSpPr>
          <p:cNvPr id="16" name="Freeform 25"/>
          <p:cNvSpPr>
            <a:spLocks noEditPoints="1"/>
          </p:cNvSpPr>
          <p:nvPr/>
        </p:nvSpPr>
        <p:spPr bwMode="black">
          <a:xfrm>
            <a:off x="4489967" y="882270"/>
            <a:ext cx="1441647" cy="1364813"/>
          </a:xfrm>
          <a:custGeom>
            <a:avLst/>
            <a:gdLst>
              <a:gd name="T0" fmla="*/ 0 w 708"/>
              <a:gd name="T1" fmla="*/ 709 h 709"/>
              <a:gd name="T2" fmla="*/ 212 w 708"/>
              <a:gd name="T3" fmla="*/ 567 h 709"/>
              <a:gd name="T4" fmla="*/ 708 w 708"/>
              <a:gd name="T5" fmla="*/ 567 h 709"/>
              <a:gd name="T6" fmla="*/ 496 w 708"/>
              <a:gd name="T7" fmla="*/ 709 h 709"/>
              <a:gd name="T8" fmla="*/ 708 w 708"/>
              <a:gd name="T9" fmla="*/ 567 h 709"/>
              <a:gd name="T10" fmla="*/ 248 w 708"/>
              <a:gd name="T11" fmla="*/ 567 h 709"/>
              <a:gd name="T12" fmla="*/ 460 w 708"/>
              <a:gd name="T13" fmla="*/ 709 h 709"/>
              <a:gd name="T14" fmla="*/ 212 w 708"/>
              <a:gd name="T15" fmla="*/ 227 h 709"/>
              <a:gd name="T16" fmla="*/ 0 w 708"/>
              <a:gd name="T17" fmla="*/ 369 h 709"/>
              <a:gd name="T18" fmla="*/ 212 w 708"/>
              <a:gd name="T19" fmla="*/ 227 h 709"/>
              <a:gd name="T20" fmla="*/ 496 w 708"/>
              <a:gd name="T21" fmla="*/ 14 h 709"/>
              <a:gd name="T22" fmla="*/ 708 w 708"/>
              <a:gd name="T23" fmla="*/ 156 h 709"/>
              <a:gd name="T24" fmla="*/ 460 w 708"/>
              <a:gd name="T25" fmla="*/ 156 h 709"/>
              <a:gd name="T26" fmla="*/ 248 w 708"/>
              <a:gd name="T27" fmla="*/ 298 h 709"/>
              <a:gd name="T28" fmla="*/ 460 w 708"/>
              <a:gd name="T29" fmla="*/ 156 h 709"/>
              <a:gd name="T30" fmla="*/ 127 w 708"/>
              <a:gd name="T31" fmla="*/ 397 h 709"/>
              <a:gd name="T32" fmla="*/ 340 w 708"/>
              <a:gd name="T33" fmla="*/ 539 h 709"/>
              <a:gd name="T34" fmla="*/ 97 w 708"/>
              <a:gd name="T35" fmla="*/ 397 h 709"/>
              <a:gd name="T36" fmla="*/ 0 w 708"/>
              <a:gd name="T37" fmla="*/ 539 h 709"/>
              <a:gd name="T38" fmla="*/ 97 w 708"/>
              <a:gd name="T39" fmla="*/ 397 h 709"/>
              <a:gd name="T40" fmla="*/ 0 w 708"/>
              <a:gd name="T41" fmla="*/ 57 h 709"/>
              <a:gd name="T42" fmla="*/ 97 w 708"/>
              <a:gd name="T43" fmla="*/ 199 h 709"/>
              <a:gd name="T44" fmla="*/ 583 w 708"/>
              <a:gd name="T45" fmla="*/ 397 h 709"/>
              <a:gd name="T46" fmla="*/ 371 w 708"/>
              <a:gd name="T47" fmla="*/ 539 h 709"/>
              <a:gd name="T48" fmla="*/ 583 w 708"/>
              <a:gd name="T49" fmla="*/ 397 h 709"/>
              <a:gd name="T50" fmla="*/ 614 w 708"/>
              <a:gd name="T51" fmla="*/ 397 h 709"/>
              <a:gd name="T52" fmla="*/ 708 w 708"/>
              <a:gd name="T53" fmla="*/ 539 h 709"/>
              <a:gd name="T54" fmla="*/ 354 w 708"/>
              <a:gd name="T55" fmla="*/ 132 h 709"/>
              <a:gd name="T56" fmla="*/ 392 w 708"/>
              <a:gd name="T57" fmla="*/ 47 h 709"/>
              <a:gd name="T58" fmla="*/ 316 w 708"/>
              <a:gd name="T59" fmla="*/ 0 h 709"/>
              <a:gd name="T60" fmla="*/ 269 w 708"/>
              <a:gd name="T61" fmla="*/ 47 h 709"/>
              <a:gd name="T62" fmla="*/ 602 w 708"/>
              <a:gd name="T63" fmla="*/ 343 h 709"/>
              <a:gd name="T64" fmla="*/ 640 w 708"/>
              <a:gd name="T65" fmla="*/ 258 h 709"/>
              <a:gd name="T66" fmla="*/ 564 w 708"/>
              <a:gd name="T67" fmla="*/ 210 h 709"/>
              <a:gd name="T68" fmla="*/ 517 w 708"/>
              <a:gd name="T69" fmla="*/ 258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08" h="709">
                <a:moveTo>
                  <a:pt x="212" y="709"/>
                </a:moveTo>
                <a:lnTo>
                  <a:pt x="0" y="709"/>
                </a:lnTo>
                <a:lnTo>
                  <a:pt x="0" y="567"/>
                </a:lnTo>
                <a:lnTo>
                  <a:pt x="212" y="567"/>
                </a:lnTo>
                <a:lnTo>
                  <a:pt x="212" y="709"/>
                </a:lnTo>
                <a:close/>
                <a:moveTo>
                  <a:pt x="708" y="567"/>
                </a:moveTo>
                <a:lnTo>
                  <a:pt x="496" y="567"/>
                </a:lnTo>
                <a:lnTo>
                  <a:pt x="496" y="709"/>
                </a:lnTo>
                <a:lnTo>
                  <a:pt x="708" y="709"/>
                </a:lnTo>
                <a:lnTo>
                  <a:pt x="708" y="567"/>
                </a:lnTo>
                <a:close/>
                <a:moveTo>
                  <a:pt x="460" y="567"/>
                </a:moveTo>
                <a:lnTo>
                  <a:pt x="248" y="567"/>
                </a:lnTo>
                <a:lnTo>
                  <a:pt x="248" y="709"/>
                </a:lnTo>
                <a:lnTo>
                  <a:pt x="460" y="709"/>
                </a:lnTo>
                <a:lnTo>
                  <a:pt x="460" y="567"/>
                </a:lnTo>
                <a:close/>
                <a:moveTo>
                  <a:pt x="212" y="227"/>
                </a:moveTo>
                <a:lnTo>
                  <a:pt x="0" y="227"/>
                </a:lnTo>
                <a:lnTo>
                  <a:pt x="0" y="369"/>
                </a:lnTo>
                <a:lnTo>
                  <a:pt x="212" y="369"/>
                </a:lnTo>
                <a:lnTo>
                  <a:pt x="212" y="227"/>
                </a:lnTo>
                <a:close/>
                <a:moveTo>
                  <a:pt x="708" y="14"/>
                </a:moveTo>
                <a:lnTo>
                  <a:pt x="496" y="14"/>
                </a:lnTo>
                <a:lnTo>
                  <a:pt x="496" y="156"/>
                </a:lnTo>
                <a:lnTo>
                  <a:pt x="708" y="156"/>
                </a:lnTo>
                <a:lnTo>
                  <a:pt x="708" y="14"/>
                </a:lnTo>
                <a:close/>
                <a:moveTo>
                  <a:pt x="460" y="156"/>
                </a:moveTo>
                <a:lnTo>
                  <a:pt x="248" y="156"/>
                </a:lnTo>
                <a:lnTo>
                  <a:pt x="248" y="298"/>
                </a:lnTo>
                <a:lnTo>
                  <a:pt x="460" y="298"/>
                </a:lnTo>
                <a:lnTo>
                  <a:pt x="460" y="156"/>
                </a:lnTo>
                <a:close/>
                <a:moveTo>
                  <a:pt x="340" y="397"/>
                </a:moveTo>
                <a:lnTo>
                  <a:pt x="127" y="397"/>
                </a:lnTo>
                <a:lnTo>
                  <a:pt x="127" y="539"/>
                </a:lnTo>
                <a:lnTo>
                  <a:pt x="340" y="539"/>
                </a:lnTo>
                <a:lnTo>
                  <a:pt x="340" y="397"/>
                </a:lnTo>
                <a:close/>
                <a:moveTo>
                  <a:pt x="97" y="397"/>
                </a:moveTo>
                <a:lnTo>
                  <a:pt x="0" y="397"/>
                </a:lnTo>
                <a:lnTo>
                  <a:pt x="0" y="539"/>
                </a:lnTo>
                <a:lnTo>
                  <a:pt x="97" y="539"/>
                </a:lnTo>
                <a:lnTo>
                  <a:pt x="97" y="397"/>
                </a:lnTo>
                <a:close/>
                <a:moveTo>
                  <a:pt x="97" y="57"/>
                </a:moveTo>
                <a:lnTo>
                  <a:pt x="0" y="57"/>
                </a:lnTo>
                <a:lnTo>
                  <a:pt x="0" y="199"/>
                </a:lnTo>
                <a:lnTo>
                  <a:pt x="97" y="199"/>
                </a:lnTo>
                <a:lnTo>
                  <a:pt x="97" y="57"/>
                </a:lnTo>
                <a:close/>
                <a:moveTo>
                  <a:pt x="583" y="397"/>
                </a:moveTo>
                <a:lnTo>
                  <a:pt x="371" y="397"/>
                </a:lnTo>
                <a:lnTo>
                  <a:pt x="371" y="539"/>
                </a:lnTo>
                <a:lnTo>
                  <a:pt x="583" y="539"/>
                </a:lnTo>
                <a:lnTo>
                  <a:pt x="583" y="397"/>
                </a:lnTo>
                <a:close/>
                <a:moveTo>
                  <a:pt x="708" y="397"/>
                </a:moveTo>
                <a:lnTo>
                  <a:pt x="614" y="397"/>
                </a:lnTo>
                <a:lnTo>
                  <a:pt x="614" y="539"/>
                </a:lnTo>
                <a:lnTo>
                  <a:pt x="708" y="539"/>
                </a:lnTo>
                <a:lnTo>
                  <a:pt x="708" y="397"/>
                </a:lnTo>
                <a:close/>
                <a:moveTo>
                  <a:pt x="354" y="132"/>
                </a:moveTo>
                <a:lnTo>
                  <a:pt x="439" y="47"/>
                </a:lnTo>
                <a:lnTo>
                  <a:pt x="392" y="47"/>
                </a:lnTo>
                <a:lnTo>
                  <a:pt x="392" y="0"/>
                </a:lnTo>
                <a:lnTo>
                  <a:pt x="316" y="0"/>
                </a:lnTo>
                <a:lnTo>
                  <a:pt x="316" y="47"/>
                </a:lnTo>
                <a:lnTo>
                  <a:pt x="269" y="47"/>
                </a:lnTo>
                <a:lnTo>
                  <a:pt x="354" y="132"/>
                </a:lnTo>
                <a:close/>
                <a:moveTo>
                  <a:pt x="602" y="343"/>
                </a:moveTo>
                <a:lnTo>
                  <a:pt x="687" y="258"/>
                </a:lnTo>
                <a:lnTo>
                  <a:pt x="640" y="258"/>
                </a:lnTo>
                <a:lnTo>
                  <a:pt x="640" y="210"/>
                </a:lnTo>
                <a:lnTo>
                  <a:pt x="564" y="210"/>
                </a:lnTo>
                <a:lnTo>
                  <a:pt x="564" y="258"/>
                </a:lnTo>
                <a:lnTo>
                  <a:pt x="517" y="258"/>
                </a:lnTo>
                <a:lnTo>
                  <a:pt x="602" y="343"/>
                </a:lnTo>
                <a:close/>
              </a:path>
            </a:pathLst>
          </a:custGeom>
          <a:solidFill>
            <a:schemeClr val="tx1"/>
          </a:solidFill>
          <a:ln>
            <a:noFill/>
          </a:ln>
          <a:extLst/>
        </p:spPr>
        <p:txBody>
          <a:bodyPr vert="horz" wrap="square" lIns="83736" tIns="41869" rIns="83736" bIns="41869" numCol="1" anchor="t" anchorCtr="0" compatLnSpc="1">
            <a:prstTxWarp prst="textNoShape">
              <a:avLst/>
            </a:prstTxWarp>
          </a:bodyPr>
          <a:lstStyle/>
          <a:p>
            <a:pPr defTabSz="930104">
              <a:defRPr/>
            </a:pPr>
            <a:endParaRPr lang="en-US" sz="1628" dirty="0">
              <a:solidFill>
                <a:srgbClr val="000000"/>
              </a:solidFill>
            </a:endParaRPr>
          </a:p>
        </p:txBody>
      </p:sp>
      <p:sp>
        <p:nvSpPr>
          <p:cNvPr id="17" name="Freeform 8"/>
          <p:cNvSpPr>
            <a:spLocks noEditPoints="1"/>
          </p:cNvSpPr>
          <p:nvPr/>
        </p:nvSpPr>
        <p:spPr bwMode="black">
          <a:xfrm>
            <a:off x="7253322" y="1404961"/>
            <a:ext cx="604693" cy="604693"/>
          </a:xfrm>
          <a:custGeom>
            <a:avLst/>
            <a:gdLst>
              <a:gd name="T0" fmla="*/ 68 w 150"/>
              <a:gd name="T1" fmla="*/ 61 h 149"/>
              <a:gd name="T2" fmla="*/ 46 w 150"/>
              <a:gd name="T3" fmla="*/ 84 h 149"/>
              <a:gd name="T4" fmla="*/ 46 w 150"/>
              <a:gd name="T5" fmla="*/ 65 h 149"/>
              <a:gd name="T6" fmla="*/ 75 w 150"/>
              <a:gd name="T7" fmla="*/ 34 h 149"/>
              <a:gd name="T8" fmla="*/ 104 w 150"/>
              <a:gd name="T9" fmla="*/ 65 h 149"/>
              <a:gd name="T10" fmla="*/ 104 w 150"/>
              <a:gd name="T11" fmla="*/ 84 h 149"/>
              <a:gd name="T12" fmla="*/ 82 w 150"/>
              <a:gd name="T13" fmla="*/ 61 h 149"/>
              <a:gd name="T14" fmla="*/ 82 w 150"/>
              <a:gd name="T15" fmla="*/ 113 h 149"/>
              <a:gd name="T16" fmla="*/ 68 w 150"/>
              <a:gd name="T17" fmla="*/ 113 h 149"/>
              <a:gd name="T18" fmla="*/ 68 w 150"/>
              <a:gd name="T19" fmla="*/ 61 h 149"/>
              <a:gd name="T20" fmla="*/ 10 w 150"/>
              <a:gd name="T21" fmla="*/ 75 h 149"/>
              <a:gd name="T22" fmla="*/ 75 w 150"/>
              <a:gd name="T23" fmla="*/ 9 h 149"/>
              <a:gd name="T24" fmla="*/ 140 w 150"/>
              <a:gd name="T25" fmla="*/ 75 h 149"/>
              <a:gd name="T26" fmla="*/ 75 w 150"/>
              <a:gd name="T27" fmla="*/ 140 h 149"/>
              <a:gd name="T28" fmla="*/ 10 w 150"/>
              <a:gd name="T29" fmla="*/ 75 h 149"/>
              <a:gd name="T30" fmla="*/ 0 w 150"/>
              <a:gd name="T31" fmla="*/ 75 h 149"/>
              <a:gd name="T32" fmla="*/ 75 w 150"/>
              <a:gd name="T33" fmla="*/ 149 h 149"/>
              <a:gd name="T34" fmla="*/ 150 w 150"/>
              <a:gd name="T35" fmla="*/ 75 h 149"/>
              <a:gd name="T36" fmla="*/ 75 w 150"/>
              <a:gd name="T37" fmla="*/ 0 h 149"/>
              <a:gd name="T38" fmla="*/ 0 w 150"/>
              <a:gd name="T39" fmla="*/ 7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49">
                <a:moveTo>
                  <a:pt x="68" y="61"/>
                </a:moveTo>
                <a:cubicBezTo>
                  <a:pt x="46" y="84"/>
                  <a:pt x="46" y="84"/>
                  <a:pt x="46" y="84"/>
                </a:cubicBezTo>
                <a:cubicBezTo>
                  <a:pt x="46" y="65"/>
                  <a:pt x="46" y="65"/>
                  <a:pt x="46" y="65"/>
                </a:cubicBezTo>
                <a:cubicBezTo>
                  <a:pt x="75" y="34"/>
                  <a:pt x="75" y="34"/>
                  <a:pt x="75" y="34"/>
                </a:cubicBezTo>
                <a:cubicBezTo>
                  <a:pt x="104" y="65"/>
                  <a:pt x="104" y="65"/>
                  <a:pt x="104" y="65"/>
                </a:cubicBezTo>
                <a:cubicBezTo>
                  <a:pt x="104" y="84"/>
                  <a:pt x="104" y="84"/>
                  <a:pt x="104" y="84"/>
                </a:cubicBezTo>
                <a:cubicBezTo>
                  <a:pt x="82" y="61"/>
                  <a:pt x="82" y="61"/>
                  <a:pt x="82" y="61"/>
                </a:cubicBezTo>
                <a:cubicBezTo>
                  <a:pt x="82" y="113"/>
                  <a:pt x="82" y="113"/>
                  <a:pt x="82" y="113"/>
                </a:cubicBezTo>
                <a:cubicBezTo>
                  <a:pt x="68" y="113"/>
                  <a:pt x="68" y="113"/>
                  <a:pt x="68" y="113"/>
                </a:cubicBezTo>
                <a:lnTo>
                  <a:pt x="68" y="61"/>
                </a:lnTo>
                <a:close/>
                <a:moveTo>
                  <a:pt x="10" y="75"/>
                </a:moveTo>
                <a:cubicBezTo>
                  <a:pt x="10" y="39"/>
                  <a:pt x="39" y="9"/>
                  <a:pt x="75" y="9"/>
                </a:cubicBezTo>
                <a:cubicBezTo>
                  <a:pt x="111" y="9"/>
                  <a:pt x="140" y="39"/>
                  <a:pt x="140" y="75"/>
                </a:cubicBezTo>
                <a:cubicBezTo>
                  <a:pt x="140" y="111"/>
                  <a:pt x="111" y="140"/>
                  <a:pt x="75" y="140"/>
                </a:cubicBezTo>
                <a:cubicBezTo>
                  <a:pt x="39" y="140"/>
                  <a:pt x="10" y="111"/>
                  <a:pt x="10" y="75"/>
                </a:cubicBezTo>
                <a:moveTo>
                  <a:pt x="0" y="75"/>
                </a:moveTo>
                <a:cubicBezTo>
                  <a:pt x="0" y="116"/>
                  <a:pt x="34" y="149"/>
                  <a:pt x="75" y="149"/>
                </a:cubicBezTo>
                <a:cubicBezTo>
                  <a:pt x="116" y="149"/>
                  <a:pt x="150" y="116"/>
                  <a:pt x="150" y="75"/>
                </a:cubicBezTo>
                <a:cubicBezTo>
                  <a:pt x="150" y="33"/>
                  <a:pt x="116" y="0"/>
                  <a:pt x="75" y="0"/>
                </a:cubicBezTo>
                <a:cubicBezTo>
                  <a:pt x="34" y="0"/>
                  <a:pt x="0" y="33"/>
                  <a:pt x="0" y="75"/>
                </a:cubicBezTo>
              </a:path>
            </a:pathLst>
          </a:custGeom>
          <a:solidFill>
            <a:schemeClr val="tx1"/>
          </a:solidFill>
          <a:ln>
            <a:noFill/>
          </a:ln>
          <a:scene3d>
            <a:camera prst="orthographicFront">
              <a:rot lat="0" lon="0" rev="16200000"/>
            </a:camera>
            <a:lightRig rig="threePt" dir="t"/>
          </a:scene3d>
          <a:extLst/>
        </p:spPr>
        <p:txBody>
          <a:bodyPr vert="horz" wrap="square" lIns="93030" tIns="46515" rIns="93030" bIns="46515" numCol="1" anchor="t" anchorCtr="0" compatLnSpc="1">
            <a:prstTxWarp prst="textNoShape">
              <a:avLst/>
            </a:prstTxWarp>
          </a:bodyPr>
          <a:lstStyle/>
          <a:p>
            <a:pPr defTabSz="930104">
              <a:defRPr/>
            </a:pPr>
            <a:endParaRPr lang="en-US" sz="1831" dirty="0">
              <a:solidFill>
                <a:srgbClr val="000000"/>
              </a:solidFill>
            </a:endParaRPr>
          </a:p>
        </p:txBody>
      </p:sp>
      <p:sp>
        <p:nvSpPr>
          <p:cNvPr id="3" name="Rectangle 2"/>
          <p:cNvSpPr/>
          <p:nvPr/>
        </p:nvSpPr>
        <p:spPr>
          <a:xfrm>
            <a:off x="650135" y="4719967"/>
            <a:ext cx="10041038" cy="1938992"/>
          </a:xfrm>
          <a:prstGeom prst="rect">
            <a:avLst/>
          </a:prstGeom>
        </p:spPr>
        <p:txBody>
          <a:bodyPr wrap="square">
            <a:spAutoFit/>
          </a:bodyPr>
          <a:lstStyle/>
          <a:p>
            <a:pPr marL="290708" indent="-290708" defTabSz="930265">
              <a:buFont typeface="Arial" panose="020B0604020202020204" pitchFamily="34" charset="0"/>
              <a:buChar char="•"/>
              <a:defRPr/>
            </a:pPr>
            <a:r>
              <a:rPr lang="en-US" sz="2000" dirty="0">
                <a:solidFill>
                  <a:srgbClr val="FFFFFF"/>
                </a:solidFill>
              </a:rPr>
              <a:t>No modification to WP Core OS</a:t>
            </a:r>
          </a:p>
          <a:p>
            <a:pPr marL="290708" indent="-290708" defTabSz="930265">
              <a:buFont typeface="Arial" panose="020B0604020202020204" pitchFamily="34" charset="0"/>
              <a:buChar char="•"/>
              <a:defRPr/>
            </a:pPr>
            <a:r>
              <a:rPr lang="en-US" sz="2000" dirty="0">
                <a:solidFill>
                  <a:srgbClr val="FFFFFF"/>
                </a:solidFill>
              </a:rPr>
              <a:t>Major and GDR release schedules are the same</a:t>
            </a:r>
          </a:p>
          <a:p>
            <a:pPr marL="290708" indent="-290708" defTabSz="930265">
              <a:buFont typeface="Arial" panose="020B0604020202020204" pitchFamily="34" charset="0"/>
              <a:buChar char="•"/>
              <a:defRPr/>
            </a:pPr>
            <a:r>
              <a:rPr lang="en-US" sz="2000" dirty="0">
                <a:solidFill>
                  <a:srgbClr val="FFFFFF"/>
                </a:solidFill>
              </a:rPr>
              <a:t>100% Application compatibility with Windows Phone [WEH apps on may not always run on Phone]</a:t>
            </a:r>
          </a:p>
          <a:p>
            <a:pPr marL="290708" indent="-290708" defTabSz="930265">
              <a:buFont typeface="Arial" panose="020B0604020202020204" pitchFamily="34" charset="0"/>
              <a:buChar char="•"/>
              <a:defRPr/>
            </a:pPr>
            <a:r>
              <a:rPr lang="en-US" sz="2000" dirty="0" smtClean="0">
                <a:solidFill>
                  <a:srgbClr val="FFFFFF"/>
                </a:solidFill>
              </a:rPr>
              <a:t>Support lifecycle – 3+2 years </a:t>
            </a:r>
            <a:endParaRPr lang="en-US" sz="2000" dirty="0">
              <a:solidFill>
                <a:srgbClr val="FFFFFF"/>
              </a:solidFill>
            </a:endParaRPr>
          </a:p>
          <a:p>
            <a:pPr marL="290708" indent="-290708" defTabSz="930265">
              <a:buFont typeface="Arial" panose="020B0604020202020204" pitchFamily="34" charset="0"/>
              <a:buChar char="•"/>
              <a:defRPr/>
            </a:pPr>
            <a:r>
              <a:rPr lang="en-US" sz="2000" dirty="0">
                <a:solidFill>
                  <a:srgbClr val="FFFFFF"/>
                </a:solidFill>
              </a:rPr>
              <a:t>… additional packages for industry devices are added to WP to make WEH</a:t>
            </a:r>
          </a:p>
        </p:txBody>
      </p:sp>
      <p:grpSp>
        <p:nvGrpSpPr>
          <p:cNvPr id="21" name="Group 20"/>
          <p:cNvGrpSpPr>
            <a:grpSpLocks noChangeAspect="1"/>
          </p:cNvGrpSpPr>
          <p:nvPr/>
        </p:nvGrpSpPr>
        <p:grpSpPr>
          <a:xfrm>
            <a:off x="9368539" y="400608"/>
            <a:ext cx="1549279" cy="2896479"/>
            <a:chOff x="7010400" y="1372428"/>
            <a:chExt cx="1524000" cy="2849218"/>
          </a:xfrm>
        </p:grpSpPr>
        <p:pic>
          <p:nvPicPr>
            <p:cNvPr id="22" name="Picture 21"/>
            <p:cNvPicPr>
              <a:picLocks noChangeAspect="1"/>
            </p:cNvPicPr>
            <p:nvPr/>
          </p:nvPicPr>
          <p:blipFill rotWithShape="1">
            <a:blip r:embed="rId3" cstate="screen">
              <a:extLst>
                <a:ext uri="{28A0092B-C50C-407E-A947-70E740481C1C}">
                  <a14:useLocalDpi xmlns:a14="http://schemas.microsoft.com/office/drawing/2010/main" val="0"/>
                </a:ext>
              </a:extLst>
            </a:blip>
            <a:srcRect l="30021" t="11485" r="28340" b="12074"/>
            <a:stretch/>
          </p:blipFill>
          <p:spPr>
            <a:xfrm>
              <a:off x="7010400" y="1372428"/>
              <a:ext cx="1524000" cy="2849218"/>
            </a:xfrm>
            <a:prstGeom prst="rect">
              <a:avLst/>
            </a:prstGeom>
          </p:spPr>
        </p:pic>
        <p:pic>
          <p:nvPicPr>
            <p:cNvPr id="23" name="Picture 22"/>
            <p:cNvPicPr>
              <a:picLocks noChangeAspect="1"/>
            </p:cNvPicPr>
            <p:nvPr/>
          </p:nvPicPr>
          <p:blipFill>
            <a:blip r:embed="rId4"/>
            <a:stretch>
              <a:fillRect/>
            </a:stretch>
          </p:blipFill>
          <p:spPr>
            <a:xfrm>
              <a:off x="7162800" y="1783766"/>
              <a:ext cx="1219200" cy="2016738"/>
            </a:xfrm>
            <a:prstGeom prst="rect">
              <a:avLst/>
            </a:prstGeom>
          </p:spPr>
        </p:pic>
      </p:grpSp>
      <p:grpSp>
        <p:nvGrpSpPr>
          <p:cNvPr id="19" name="Group 18"/>
          <p:cNvGrpSpPr>
            <a:grpSpLocks noChangeAspect="1"/>
          </p:cNvGrpSpPr>
          <p:nvPr/>
        </p:nvGrpSpPr>
        <p:grpSpPr>
          <a:xfrm>
            <a:off x="520599" y="184071"/>
            <a:ext cx="1731520" cy="3196652"/>
            <a:chOff x="1846385" y="18179"/>
            <a:chExt cx="3566160" cy="6583680"/>
          </a:xfrm>
        </p:grpSpPr>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6242" y="886562"/>
              <a:ext cx="2879996" cy="5120640"/>
            </a:xfrm>
            <a:prstGeom prst="rect">
              <a:avLst/>
            </a:prstGeom>
          </p:spPr>
        </p:pic>
        <p:pic>
          <p:nvPicPr>
            <p:cNvPr id="24" name="Picture 23"/>
            <p:cNvPicPr>
              <a:picLocks noChangeAspect="1"/>
            </p:cNvPicPr>
            <p:nvPr/>
          </p:nvPicPr>
          <p:blipFill rotWithShape="1">
            <a:blip r:embed="rId6" cstate="print">
              <a:extLst>
                <a:ext uri="{28A0092B-C50C-407E-A947-70E740481C1C}">
                  <a14:useLocalDpi xmlns:a14="http://schemas.microsoft.com/office/drawing/2010/main" val="0"/>
                </a:ext>
              </a:extLst>
            </a:blip>
            <a:srcRect l="23056" r="22778"/>
            <a:stretch/>
          </p:blipFill>
          <p:spPr>
            <a:xfrm>
              <a:off x="1846385" y="18179"/>
              <a:ext cx="3566160" cy="6583680"/>
            </a:xfrm>
            <a:prstGeom prst="rect">
              <a:avLst/>
            </a:prstGeom>
          </p:spPr>
        </p:pic>
      </p:grpSp>
      <p:sp>
        <p:nvSpPr>
          <p:cNvPr id="25" name="Rectangle 24"/>
          <p:cNvSpPr/>
          <p:nvPr/>
        </p:nvSpPr>
        <p:spPr>
          <a:xfrm>
            <a:off x="8911857" y="3712835"/>
            <a:ext cx="2738033" cy="668665"/>
          </a:xfrm>
          <a:prstGeom prst="rect">
            <a:avLst/>
          </a:prstGeom>
        </p:spPr>
        <p:txBody>
          <a:bodyPr wrap="square" lIns="92792" tIns="46396" rIns="92792" bIns="46396">
            <a:spAutoFit/>
          </a:bodyPr>
          <a:lstStyle/>
          <a:p>
            <a:pPr defTabSz="522010">
              <a:lnSpc>
                <a:spcPct val="90000"/>
              </a:lnSpc>
              <a:spcBef>
                <a:spcPts val="1370"/>
              </a:spcBef>
              <a:buSzPct val="90000"/>
              <a:defRPr/>
            </a:pPr>
            <a:r>
              <a:rPr lang="en-US" sz="2035" b="1" kern="4000" spc="-75" dirty="0">
                <a:solidFill>
                  <a:srgbClr val="FFFFFF"/>
                </a:solidFill>
                <a:cs typeface="Segoe UI" panose="020B0502040204020203" pitchFamily="34" charset="0"/>
              </a:rPr>
              <a:t>Windows Embedded 8.1 Handheld</a:t>
            </a:r>
          </a:p>
        </p:txBody>
      </p:sp>
    </p:spTree>
    <p:extLst>
      <p:ext uri="{BB962C8B-B14F-4D97-AF65-F5344CB8AC3E}">
        <p14:creationId xmlns:p14="http://schemas.microsoft.com/office/powerpoint/2010/main" val="138244422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50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1+#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2" fill="hold" grpId="0" nodeType="afterEffect">
                                  <p:stCondLst>
                                    <p:cond delay="50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1+#ppt_w/2"/>
                                          </p:val>
                                        </p:tav>
                                        <p:tav tm="100000">
                                          <p:val>
                                            <p:strVal val="#ppt_x"/>
                                          </p:val>
                                        </p:tav>
                                      </p:tavLst>
                                    </p:anim>
                                    <p:anim calcmode="lin" valueType="num">
                                      <p:cBhvr additive="base">
                                        <p:cTn id="18" dur="500" fill="hold"/>
                                        <p:tgtEl>
                                          <p:spTgt spid="17"/>
                                        </p:tgtEl>
                                        <p:attrNameLst>
                                          <p:attrName>ppt_y</p:attrName>
                                        </p:attrNameLst>
                                      </p:cBhvr>
                                      <p:tavLst>
                                        <p:tav tm="0">
                                          <p:val>
                                            <p:strVal val="#ppt_y"/>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2" presetClass="entr" presetSubtype="2"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additive="base">
                                        <p:cTn id="24" dur="500" fill="hold"/>
                                        <p:tgtEl>
                                          <p:spTgt spid="25"/>
                                        </p:tgtEl>
                                        <p:attrNameLst>
                                          <p:attrName>ppt_x</p:attrName>
                                        </p:attrNameLst>
                                      </p:cBhvr>
                                      <p:tavLst>
                                        <p:tav tm="0">
                                          <p:val>
                                            <p:strVal val="1+#ppt_w/2"/>
                                          </p:val>
                                        </p:tav>
                                        <p:tav tm="100000">
                                          <p:val>
                                            <p:strVal val="#ppt_x"/>
                                          </p:val>
                                        </p:tav>
                                      </p:tavLst>
                                    </p:anim>
                                    <p:anim calcmode="lin" valueType="num">
                                      <p:cBhvr additive="base">
                                        <p:cTn id="25"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animBg="1"/>
      <p:bldP spid="17" grpId="0" animBg="1"/>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82565" y="279781"/>
            <a:ext cx="11226326" cy="490279"/>
          </a:xfrm>
        </p:spPr>
        <p:txBody>
          <a:bodyPr/>
          <a:lstStyle/>
          <a:p>
            <a:r>
              <a:rPr lang="en-US" sz="3264" b="0" dirty="0">
                <a:solidFill>
                  <a:srgbClr val="FFFFFF"/>
                </a:solidFill>
              </a:rPr>
              <a:t>Microsoft Vision - One Standard Enterprise Handheld </a:t>
            </a:r>
          </a:p>
        </p:txBody>
      </p:sp>
      <p:sp>
        <p:nvSpPr>
          <p:cNvPr id="43" name="Rectangle 42"/>
          <p:cNvSpPr/>
          <p:nvPr/>
        </p:nvSpPr>
        <p:spPr>
          <a:xfrm>
            <a:off x="2846094" y="941298"/>
            <a:ext cx="1360330" cy="522261"/>
          </a:xfrm>
          <a:prstGeom prst="rect">
            <a:avLst/>
          </a:prstGeom>
          <a:ln>
            <a:noFill/>
          </a:ln>
        </p:spPr>
        <p:txBody>
          <a:bodyPr wrap="none" lIns="124266" tIns="62133" rIns="124266" bIns="62133" anchor="ctr">
            <a:noAutofit/>
          </a:bodyPr>
          <a:lstStyle/>
          <a:p>
            <a:pPr algn="ctr" defTabSz="1242267">
              <a:lnSpc>
                <a:spcPct val="90000"/>
              </a:lnSpc>
              <a:defRPr/>
            </a:pPr>
            <a:r>
              <a:rPr lang="en-US" sz="1836" b="1" dirty="0">
                <a:solidFill>
                  <a:srgbClr val="FFFFFF"/>
                </a:solidFill>
                <a:latin typeface="Segoe UI Black" panose="020B0A02040204020203" pitchFamily="34" charset="0"/>
                <a:ea typeface="Segoe UI Black" panose="020B0A02040204020203" pitchFamily="34" charset="0"/>
                <a:cs typeface="Segoe UI Black" panose="020B0A02040204020203" pitchFamily="34" charset="0"/>
              </a:rPr>
              <a:t>Consumer</a:t>
            </a:r>
          </a:p>
        </p:txBody>
      </p:sp>
      <p:sp>
        <p:nvSpPr>
          <p:cNvPr id="44" name="Rectangle 43"/>
          <p:cNvSpPr/>
          <p:nvPr/>
        </p:nvSpPr>
        <p:spPr>
          <a:xfrm>
            <a:off x="8284336" y="951092"/>
            <a:ext cx="1360330" cy="522261"/>
          </a:xfrm>
          <a:prstGeom prst="rect">
            <a:avLst/>
          </a:prstGeom>
          <a:ln>
            <a:noFill/>
          </a:ln>
        </p:spPr>
        <p:txBody>
          <a:bodyPr wrap="none" lIns="124266" tIns="62133" rIns="124266" bIns="62133" anchor="ctr">
            <a:noAutofit/>
          </a:bodyPr>
          <a:lstStyle/>
          <a:p>
            <a:pPr algn="ctr" defTabSz="1242267">
              <a:lnSpc>
                <a:spcPct val="90000"/>
              </a:lnSpc>
              <a:defRPr/>
            </a:pPr>
            <a:r>
              <a:rPr lang="en-US" sz="1836" b="1" dirty="0">
                <a:solidFill>
                  <a:srgbClr val="FFFFFF"/>
                </a:solidFill>
                <a:latin typeface="Segoe UI Black" panose="020B0A02040204020203" pitchFamily="34" charset="0"/>
                <a:ea typeface="Segoe UI Black" panose="020B0A02040204020203" pitchFamily="34" charset="0"/>
                <a:cs typeface="Segoe UI Black" panose="020B0A02040204020203" pitchFamily="34" charset="0"/>
              </a:rPr>
              <a:t>Rugged Industrial</a:t>
            </a:r>
          </a:p>
        </p:txBody>
      </p:sp>
      <p:sp>
        <p:nvSpPr>
          <p:cNvPr id="14" name="TextBox 13"/>
          <p:cNvSpPr txBox="1"/>
          <p:nvPr/>
        </p:nvSpPr>
        <p:spPr>
          <a:xfrm>
            <a:off x="4044607" y="2385661"/>
            <a:ext cx="1789114" cy="3938444"/>
          </a:xfrm>
          <a:prstGeom prst="rect">
            <a:avLst/>
          </a:prstGeom>
          <a:noFill/>
        </p:spPr>
        <p:txBody>
          <a:bodyPr wrap="square" lIns="0" tIns="0" rIns="0" bIns="0" rtlCol="0">
            <a:spAutoFit/>
          </a:bodyPr>
          <a:lstStyle/>
          <a:p>
            <a:pPr algn="ctr"/>
            <a:r>
              <a:rPr lang="en-US" sz="2244" b="1" u="sng" dirty="0">
                <a:solidFill>
                  <a:srgbClr val="505050">
                    <a:lumMod val="10000"/>
                  </a:srgbClr>
                </a:solidFill>
                <a:latin typeface="Segoe UI Light" pitchFamily="34" charset="0"/>
              </a:rPr>
              <a:t>Bad</a:t>
            </a:r>
          </a:p>
          <a:p>
            <a:pPr algn="ctr"/>
            <a:endParaRPr lang="en-US" sz="1632" b="1" u="sng" dirty="0">
              <a:solidFill>
                <a:srgbClr val="505050">
                  <a:lumMod val="10000"/>
                </a:srgbClr>
              </a:solidFill>
              <a:latin typeface="Segoe UI Light" pitchFamily="34" charset="0"/>
            </a:endParaRPr>
          </a:p>
          <a:p>
            <a:r>
              <a:rPr lang="en-US" sz="1632" dirty="0">
                <a:solidFill>
                  <a:srgbClr val="505050">
                    <a:lumMod val="10000"/>
                  </a:srgbClr>
                </a:solidFill>
                <a:latin typeface="Segoe UI Light" pitchFamily="34" charset="0"/>
              </a:rPr>
              <a:t>Malware</a:t>
            </a:r>
          </a:p>
          <a:p>
            <a:endParaRPr lang="en-US" sz="1632" dirty="0">
              <a:solidFill>
                <a:srgbClr val="505050">
                  <a:lumMod val="10000"/>
                </a:srgbClr>
              </a:solidFill>
              <a:latin typeface="Segoe UI Light" pitchFamily="34" charset="0"/>
            </a:endParaRPr>
          </a:p>
          <a:p>
            <a:r>
              <a:rPr lang="en-US" sz="1632" dirty="0">
                <a:solidFill>
                  <a:srgbClr val="505050">
                    <a:lumMod val="10000"/>
                  </a:srgbClr>
                </a:solidFill>
                <a:latin typeface="Segoe UI Light" pitchFamily="34" charset="0"/>
              </a:rPr>
              <a:t>Fragmentation</a:t>
            </a:r>
          </a:p>
          <a:p>
            <a:endParaRPr lang="en-US" sz="1632" dirty="0">
              <a:solidFill>
                <a:srgbClr val="505050">
                  <a:lumMod val="10000"/>
                </a:srgbClr>
              </a:solidFill>
              <a:latin typeface="Segoe UI Light" pitchFamily="34" charset="0"/>
            </a:endParaRPr>
          </a:p>
          <a:p>
            <a:r>
              <a:rPr lang="en-US" sz="1632" dirty="0">
                <a:solidFill>
                  <a:srgbClr val="505050">
                    <a:lumMod val="10000"/>
                  </a:srgbClr>
                </a:solidFill>
                <a:latin typeface="Segoe UI Light" pitchFamily="34" charset="0"/>
              </a:rPr>
              <a:t>Not enterprise focused</a:t>
            </a:r>
          </a:p>
          <a:p>
            <a:endParaRPr lang="en-US" sz="1632" dirty="0">
              <a:solidFill>
                <a:srgbClr val="505050">
                  <a:lumMod val="10000"/>
                </a:srgbClr>
              </a:solidFill>
              <a:latin typeface="Segoe UI Light" pitchFamily="34" charset="0"/>
            </a:endParaRPr>
          </a:p>
          <a:p>
            <a:r>
              <a:rPr lang="en-US" sz="1632" dirty="0">
                <a:solidFill>
                  <a:srgbClr val="505050">
                    <a:lumMod val="10000"/>
                  </a:srgbClr>
                </a:solidFill>
                <a:latin typeface="Segoe UI Light" pitchFamily="34" charset="0"/>
              </a:rPr>
              <a:t>Peripheral</a:t>
            </a:r>
          </a:p>
          <a:p>
            <a:r>
              <a:rPr lang="en-US" sz="1632" dirty="0">
                <a:solidFill>
                  <a:srgbClr val="505050">
                    <a:lumMod val="10000"/>
                  </a:srgbClr>
                </a:solidFill>
                <a:latin typeface="Segoe UI Light" pitchFamily="34" charset="0"/>
              </a:rPr>
              <a:t>support</a:t>
            </a:r>
          </a:p>
          <a:p>
            <a:endParaRPr lang="en-US" sz="1632" dirty="0">
              <a:solidFill>
                <a:srgbClr val="505050">
                  <a:lumMod val="10000"/>
                </a:srgbClr>
              </a:solidFill>
              <a:latin typeface="Segoe UI Light" pitchFamily="34" charset="0"/>
            </a:endParaRPr>
          </a:p>
          <a:p>
            <a:endParaRPr lang="en-US" sz="1632" dirty="0">
              <a:solidFill>
                <a:srgbClr val="505050">
                  <a:lumMod val="10000"/>
                </a:srgbClr>
              </a:solidFill>
              <a:latin typeface="Segoe UI Light" pitchFamily="34" charset="0"/>
            </a:endParaRPr>
          </a:p>
          <a:p>
            <a:endParaRPr lang="en-US" sz="1632" dirty="0">
              <a:solidFill>
                <a:srgbClr val="505050">
                  <a:lumMod val="10000"/>
                </a:srgbClr>
              </a:solidFill>
              <a:latin typeface="Segoe UI Light" pitchFamily="34" charset="0"/>
            </a:endParaRPr>
          </a:p>
          <a:p>
            <a:endParaRPr lang="en-US" sz="1632" dirty="0">
              <a:solidFill>
                <a:srgbClr val="505050">
                  <a:lumMod val="10000"/>
                </a:srgbClr>
              </a:solidFill>
              <a:latin typeface="Segoe UI Light" pitchFamily="34" charset="0"/>
            </a:endParaRPr>
          </a:p>
        </p:txBody>
      </p:sp>
      <p:sp>
        <p:nvSpPr>
          <p:cNvPr id="15" name="TextBox 14"/>
          <p:cNvSpPr txBox="1"/>
          <p:nvPr/>
        </p:nvSpPr>
        <p:spPr>
          <a:xfrm>
            <a:off x="7131189" y="2385659"/>
            <a:ext cx="1505175" cy="4450761"/>
          </a:xfrm>
          <a:prstGeom prst="rect">
            <a:avLst/>
          </a:prstGeom>
          <a:noFill/>
        </p:spPr>
        <p:txBody>
          <a:bodyPr wrap="square" lIns="0" tIns="0" rIns="0" bIns="0" rtlCol="0">
            <a:spAutoFit/>
          </a:bodyPr>
          <a:lstStyle/>
          <a:p>
            <a:r>
              <a:rPr lang="en-US" sz="2244" b="1" dirty="0">
                <a:solidFill>
                  <a:srgbClr val="505050">
                    <a:lumMod val="10000"/>
                  </a:srgbClr>
                </a:solidFill>
                <a:latin typeface="Segoe UI Light" pitchFamily="34" charset="0"/>
              </a:rPr>
              <a:t>   </a:t>
            </a:r>
            <a:r>
              <a:rPr lang="en-US" sz="2244" b="1" u="sng" dirty="0">
                <a:solidFill>
                  <a:srgbClr val="505050">
                    <a:lumMod val="10000"/>
                  </a:srgbClr>
                </a:solidFill>
                <a:latin typeface="Segoe UI Light" pitchFamily="34" charset="0"/>
              </a:rPr>
              <a:t>Bad</a:t>
            </a:r>
          </a:p>
          <a:p>
            <a:pPr algn="ctr"/>
            <a:endParaRPr lang="en-US" sz="1632" b="1" u="sng" dirty="0">
              <a:solidFill>
                <a:srgbClr val="505050">
                  <a:lumMod val="10000"/>
                </a:srgbClr>
              </a:solidFill>
              <a:latin typeface="Segoe UI Light" pitchFamily="34" charset="0"/>
            </a:endParaRPr>
          </a:p>
          <a:p>
            <a:r>
              <a:rPr lang="en-US" sz="1632" dirty="0">
                <a:solidFill>
                  <a:srgbClr val="505050">
                    <a:lumMod val="10000"/>
                  </a:srgbClr>
                </a:solidFill>
                <a:latin typeface="Segoe UI Light" pitchFamily="34" charset="0"/>
              </a:rPr>
              <a:t>Old</a:t>
            </a:r>
          </a:p>
          <a:p>
            <a:endParaRPr lang="en-US" sz="1632" dirty="0">
              <a:solidFill>
                <a:srgbClr val="505050">
                  <a:lumMod val="10000"/>
                </a:srgbClr>
              </a:solidFill>
              <a:latin typeface="Segoe UI Light" pitchFamily="34" charset="0"/>
            </a:endParaRPr>
          </a:p>
          <a:p>
            <a:r>
              <a:rPr lang="en-US" sz="1632" dirty="0">
                <a:solidFill>
                  <a:srgbClr val="505050">
                    <a:lumMod val="10000"/>
                  </a:srgbClr>
                </a:solidFill>
                <a:latin typeface="Segoe UI Light" pitchFamily="34" charset="0"/>
              </a:rPr>
              <a:t>Not as easy to use</a:t>
            </a:r>
          </a:p>
          <a:p>
            <a:endParaRPr lang="en-US" sz="1632" dirty="0">
              <a:solidFill>
                <a:srgbClr val="505050">
                  <a:lumMod val="10000"/>
                </a:srgbClr>
              </a:solidFill>
              <a:latin typeface="Segoe UI Light" pitchFamily="34" charset="0"/>
            </a:endParaRPr>
          </a:p>
          <a:p>
            <a:r>
              <a:rPr lang="en-US" sz="1632" dirty="0">
                <a:solidFill>
                  <a:srgbClr val="505050">
                    <a:lumMod val="10000"/>
                  </a:srgbClr>
                </a:solidFill>
                <a:latin typeface="Segoe UI Light" pitchFamily="34" charset="0"/>
              </a:rPr>
              <a:t>Not easy to develop for anymore</a:t>
            </a:r>
          </a:p>
          <a:p>
            <a:endParaRPr lang="en-US" sz="1632" dirty="0">
              <a:solidFill>
                <a:srgbClr val="505050">
                  <a:lumMod val="10000"/>
                </a:srgbClr>
              </a:solidFill>
              <a:latin typeface="Segoe UI Light" pitchFamily="34" charset="0"/>
            </a:endParaRPr>
          </a:p>
          <a:p>
            <a:r>
              <a:rPr lang="en-US" sz="1632" dirty="0">
                <a:solidFill>
                  <a:srgbClr val="505050">
                    <a:lumMod val="10000"/>
                  </a:srgbClr>
                </a:solidFill>
                <a:latin typeface="Segoe UI Light" pitchFamily="34" charset="0"/>
              </a:rPr>
              <a:t>Modern app   </a:t>
            </a:r>
          </a:p>
          <a:p>
            <a:r>
              <a:rPr lang="en-US" sz="1632" dirty="0">
                <a:solidFill>
                  <a:srgbClr val="505050">
                    <a:lumMod val="10000"/>
                  </a:srgbClr>
                </a:solidFill>
                <a:latin typeface="Segoe UI Light" pitchFamily="34" charset="0"/>
              </a:rPr>
              <a:t>compatibility</a:t>
            </a:r>
          </a:p>
          <a:p>
            <a:endParaRPr lang="en-US" sz="1632" dirty="0">
              <a:solidFill>
                <a:srgbClr val="505050">
                  <a:lumMod val="10000"/>
                </a:srgbClr>
              </a:solidFill>
              <a:latin typeface="Segoe UI Light" pitchFamily="34" charset="0"/>
            </a:endParaRPr>
          </a:p>
          <a:p>
            <a:endParaRPr lang="en-US" sz="1632" dirty="0">
              <a:solidFill>
                <a:srgbClr val="505050">
                  <a:lumMod val="10000"/>
                </a:srgbClr>
              </a:solidFill>
              <a:latin typeface="Segoe UI Light" pitchFamily="34" charset="0"/>
            </a:endParaRPr>
          </a:p>
          <a:p>
            <a:endParaRPr lang="en-US" sz="1632" dirty="0">
              <a:solidFill>
                <a:srgbClr val="505050">
                  <a:lumMod val="10000"/>
                </a:srgbClr>
              </a:solidFill>
              <a:latin typeface="Segoe UI Light" pitchFamily="34" charset="0"/>
            </a:endParaRPr>
          </a:p>
          <a:p>
            <a:endParaRPr lang="en-US" sz="1632" dirty="0">
              <a:solidFill>
                <a:srgbClr val="505050">
                  <a:lumMod val="10000"/>
                </a:srgbClr>
              </a:solidFill>
              <a:latin typeface="Segoe UI Light" pitchFamily="34" charset="0"/>
            </a:endParaRPr>
          </a:p>
        </p:txBody>
      </p:sp>
      <p:grpSp>
        <p:nvGrpSpPr>
          <p:cNvPr id="3" name="Group 2"/>
          <p:cNvGrpSpPr/>
          <p:nvPr/>
        </p:nvGrpSpPr>
        <p:grpSpPr>
          <a:xfrm>
            <a:off x="938299" y="1447259"/>
            <a:ext cx="2669032" cy="5328736"/>
            <a:chOff x="904039" y="1428535"/>
            <a:chExt cx="2616936" cy="5224725"/>
          </a:xfrm>
        </p:grpSpPr>
        <p:pic>
          <p:nvPicPr>
            <p:cNvPr id="10" name="Picture 9"/>
            <p:cNvPicPr>
              <a:picLocks noChangeAspect="1"/>
            </p:cNvPicPr>
            <p:nvPr/>
          </p:nvPicPr>
          <p:blipFill rotWithShape="1">
            <a:blip r:embed="rId3"/>
            <a:srcRect r="49912"/>
            <a:stretch/>
          </p:blipFill>
          <p:spPr>
            <a:xfrm>
              <a:off x="904039" y="1428535"/>
              <a:ext cx="2616936" cy="5224725"/>
            </a:xfrm>
            <a:prstGeom prst="rect">
              <a:avLst/>
            </a:prstGeom>
          </p:spPr>
        </p:pic>
        <p:sp>
          <p:nvSpPr>
            <p:cNvPr id="13" name="TextBox 12"/>
            <p:cNvSpPr txBox="1"/>
            <p:nvPr/>
          </p:nvSpPr>
          <p:spPr>
            <a:xfrm>
              <a:off x="1571355" y="2355006"/>
              <a:ext cx="1754193" cy="2542940"/>
            </a:xfrm>
            <a:prstGeom prst="rect">
              <a:avLst/>
            </a:prstGeom>
            <a:noFill/>
          </p:spPr>
          <p:txBody>
            <a:bodyPr wrap="square" lIns="0" tIns="0" rIns="0" bIns="0" rtlCol="0">
              <a:spAutoFit/>
            </a:bodyPr>
            <a:lstStyle/>
            <a:p>
              <a:pPr algn="ctr"/>
              <a:r>
                <a:rPr lang="en-US" sz="2244" b="1" u="sng" dirty="0">
                  <a:solidFill>
                    <a:srgbClr val="505050">
                      <a:lumMod val="10000"/>
                    </a:srgbClr>
                  </a:solidFill>
                  <a:latin typeface="Segoe UI Light" pitchFamily="34" charset="0"/>
                </a:rPr>
                <a:t>Good</a:t>
              </a:r>
            </a:p>
            <a:p>
              <a:pPr algn="ctr"/>
              <a:endParaRPr lang="en-US" sz="1632" b="1" u="sng" dirty="0">
                <a:solidFill>
                  <a:srgbClr val="505050">
                    <a:lumMod val="10000"/>
                  </a:srgbClr>
                </a:solidFill>
                <a:latin typeface="Segoe UI Light" pitchFamily="34" charset="0"/>
              </a:endParaRPr>
            </a:p>
            <a:p>
              <a:r>
                <a:rPr lang="en-US" sz="1632" b="1" dirty="0">
                  <a:solidFill>
                    <a:srgbClr val="505050">
                      <a:lumMod val="10000"/>
                    </a:srgbClr>
                  </a:solidFill>
                  <a:latin typeface="Segoe UI Light" pitchFamily="34" charset="0"/>
                </a:rPr>
                <a:t>End user Familiarity</a:t>
              </a:r>
            </a:p>
            <a:p>
              <a:endParaRPr lang="en-US" sz="1632" b="1" dirty="0">
                <a:solidFill>
                  <a:srgbClr val="505050">
                    <a:lumMod val="10000"/>
                  </a:srgbClr>
                </a:solidFill>
                <a:latin typeface="Segoe UI Light" pitchFamily="34" charset="0"/>
              </a:endParaRPr>
            </a:p>
            <a:p>
              <a:r>
                <a:rPr lang="en-US" sz="1632" b="1" dirty="0">
                  <a:solidFill>
                    <a:srgbClr val="505050">
                      <a:lumMod val="10000"/>
                    </a:srgbClr>
                  </a:solidFill>
                  <a:latin typeface="Segoe UI Light" pitchFamily="34" charset="0"/>
                </a:rPr>
                <a:t>Rapid technology cadence</a:t>
              </a:r>
            </a:p>
            <a:p>
              <a:endParaRPr lang="en-US" sz="1632" b="1" dirty="0">
                <a:solidFill>
                  <a:srgbClr val="505050">
                    <a:lumMod val="10000"/>
                  </a:srgbClr>
                </a:solidFill>
                <a:latin typeface="Segoe UI Light" pitchFamily="34" charset="0"/>
              </a:endParaRPr>
            </a:p>
            <a:p>
              <a:r>
                <a:rPr lang="en-US" sz="1632" b="1" dirty="0">
                  <a:solidFill>
                    <a:srgbClr val="505050">
                      <a:lumMod val="10000"/>
                    </a:srgbClr>
                  </a:solidFill>
                  <a:latin typeface="Segoe UI Light" pitchFamily="34" charset="0"/>
                </a:rPr>
                <a:t>Low cost</a:t>
              </a:r>
            </a:p>
            <a:p>
              <a:endParaRPr lang="en-US" sz="2856" dirty="0">
                <a:solidFill>
                  <a:srgbClr val="505050">
                    <a:lumMod val="10000"/>
                  </a:srgbClr>
                </a:solidFill>
                <a:latin typeface="Segoe UI Light" pitchFamily="34" charset="0"/>
              </a:endParaRPr>
            </a:p>
          </p:txBody>
        </p:sp>
      </p:grpSp>
      <p:grpSp>
        <p:nvGrpSpPr>
          <p:cNvPr id="4" name="Group 3"/>
          <p:cNvGrpSpPr/>
          <p:nvPr/>
        </p:nvGrpSpPr>
        <p:grpSpPr>
          <a:xfrm>
            <a:off x="8977823" y="1447133"/>
            <a:ext cx="2664368" cy="5405517"/>
            <a:chOff x="8786639" y="1418885"/>
            <a:chExt cx="2612363" cy="5300008"/>
          </a:xfrm>
        </p:grpSpPr>
        <p:pic>
          <p:nvPicPr>
            <p:cNvPr id="11" name="Picture 10"/>
            <p:cNvPicPr>
              <a:picLocks noChangeAspect="1"/>
            </p:cNvPicPr>
            <p:nvPr/>
          </p:nvPicPr>
          <p:blipFill rotWithShape="1">
            <a:blip r:embed="rId3"/>
            <a:srcRect l="50000"/>
            <a:stretch/>
          </p:blipFill>
          <p:spPr>
            <a:xfrm>
              <a:off x="8786639" y="1418885"/>
              <a:ext cx="2612363" cy="5224725"/>
            </a:xfrm>
            <a:prstGeom prst="rect">
              <a:avLst/>
            </a:prstGeom>
          </p:spPr>
        </p:pic>
        <p:sp>
          <p:nvSpPr>
            <p:cNvPr id="12" name="TextBox 11"/>
            <p:cNvSpPr txBox="1"/>
            <p:nvPr/>
          </p:nvSpPr>
          <p:spPr>
            <a:xfrm>
              <a:off x="9050770" y="2355006"/>
              <a:ext cx="1754193" cy="4363887"/>
            </a:xfrm>
            <a:prstGeom prst="rect">
              <a:avLst/>
            </a:prstGeom>
            <a:noFill/>
          </p:spPr>
          <p:txBody>
            <a:bodyPr wrap="square" lIns="0" tIns="0" rIns="0" bIns="0" rtlCol="0">
              <a:spAutoFit/>
            </a:bodyPr>
            <a:lstStyle/>
            <a:p>
              <a:r>
                <a:rPr lang="en-US" sz="2244" b="1" dirty="0">
                  <a:solidFill>
                    <a:srgbClr val="505050">
                      <a:lumMod val="10000"/>
                    </a:srgbClr>
                  </a:solidFill>
                  <a:latin typeface="Segoe UI Light" pitchFamily="34" charset="0"/>
                </a:rPr>
                <a:t>  </a:t>
              </a:r>
              <a:r>
                <a:rPr lang="en-US" sz="2244" b="1" u="sng" dirty="0">
                  <a:solidFill>
                    <a:srgbClr val="505050">
                      <a:lumMod val="10000"/>
                    </a:srgbClr>
                  </a:solidFill>
                  <a:latin typeface="Segoe UI Light" pitchFamily="34" charset="0"/>
                </a:rPr>
                <a:t>Good</a:t>
              </a:r>
            </a:p>
            <a:p>
              <a:pPr algn="ctr"/>
              <a:endParaRPr lang="en-US" sz="1632" b="1" u="sng" dirty="0">
                <a:solidFill>
                  <a:srgbClr val="505050">
                    <a:lumMod val="10000"/>
                  </a:srgbClr>
                </a:solidFill>
                <a:latin typeface="Segoe UI Light" pitchFamily="34" charset="0"/>
              </a:endParaRPr>
            </a:p>
            <a:p>
              <a:r>
                <a:rPr lang="en-US" sz="1632" b="1" dirty="0">
                  <a:solidFill>
                    <a:srgbClr val="505050">
                      <a:lumMod val="10000"/>
                    </a:srgbClr>
                  </a:solidFill>
                  <a:latin typeface="Segoe UI Light" pitchFamily="34" charset="0"/>
                </a:rPr>
                <a:t>Proven </a:t>
              </a:r>
            </a:p>
            <a:p>
              <a:endParaRPr lang="en-US" sz="1632" b="1" dirty="0">
                <a:solidFill>
                  <a:srgbClr val="505050">
                    <a:lumMod val="10000"/>
                  </a:srgbClr>
                </a:solidFill>
                <a:latin typeface="Segoe UI Light" pitchFamily="34" charset="0"/>
              </a:endParaRPr>
            </a:p>
            <a:p>
              <a:r>
                <a:rPr lang="en-US" sz="1632" b="1" dirty="0">
                  <a:solidFill>
                    <a:srgbClr val="505050">
                      <a:lumMod val="10000"/>
                    </a:srgbClr>
                  </a:solidFill>
                  <a:latin typeface="Segoe UI Light" pitchFamily="34" charset="0"/>
                </a:rPr>
                <a:t>Enterprise applications</a:t>
              </a:r>
            </a:p>
            <a:p>
              <a:endParaRPr lang="en-US" sz="1632" b="1" dirty="0">
                <a:solidFill>
                  <a:srgbClr val="505050">
                    <a:lumMod val="10000"/>
                  </a:srgbClr>
                </a:solidFill>
                <a:latin typeface="Segoe UI Light" pitchFamily="34" charset="0"/>
              </a:endParaRPr>
            </a:p>
            <a:p>
              <a:r>
                <a:rPr lang="en-US" sz="1632" b="1" dirty="0">
                  <a:solidFill>
                    <a:srgbClr val="505050">
                      <a:lumMod val="10000"/>
                    </a:srgbClr>
                  </a:solidFill>
                  <a:latin typeface="Segoe UI Light" pitchFamily="34" charset="0"/>
                </a:rPr>
                <a:t>Peripheral Support</a:t>
              </a:r>
            </a:p>
            <a:p>
              <a:endParaRPr lang="en-US" sz="1632" b="1" dirty="0">
                <a:solidFill>
                  <a:srgbClr val="505050">
                    <a:lumMod val="10000"/>
                  </a:srgbClr>
                </a:solidFill>
                <a:latin typeface="Segoe UI Light" pitchFamily="34" charset="0"/>
              </a:endParaRPr>
            </a:p>
            <a:p>
              <a:r>
                <a:rPr lang="en-US" sz="1632" b="1" dirty="0">
                  <a:solidFill>
                    <a:srgbClr val="505050">
                      <a:lumMod val="10000"/>
                    </a:srgbClr>
                  </a:solidFill>
                  <a:latin typeface="Segoe UI Light" pitchFamily="34" charset="0"/>
                </a:rPr>
                <a:t>Developer knowledge</a:t>
              </a:r>
            </a:p>
            <a:p>
              <a:endParaRPr lang="en-US" sz="1632" b="1" dirty="0">
                <a:solidFill>
                  <a:srgbClr val="505050">
                    <a:lumMod val="10000"/>
                  </a:srgbClr>
                </a:solidFill>
                <a:latin typeface="Segoe UI Light" pitchFamily="34" charset="0"/>
              </a:endParaRPr>
            </a:p>
            <a:p>
              <a:r>
                <a:rPr lang="en-US" sz="1632" b="1" dirty="0">
                  <a:solidFill>
                    <a:srgbClr val="505050">
                      <a:lumMod val="10000"/>
                    </a:srgbClr>
                  </a:solidFill>
                  <a:latin typeface="Segoe UI Light" pitchFamily="34" charset="0"/>
                </a:rPr>
                <a:t>Long life</a:t>
              </a:r>
            </a:p>
            <a:p>
              <a:r>
                <a:rPr lang="en-US" sz="1632" b="1" dirty="0">
                  <a:solidFill>
                    <a:srgbClr val="505050">
                      <a:lumMod val="10000"/>
                    </a:srgbClr>
                  </a:solidFill>
                  <a:latin typeface="Segoe UI Light" pitchFamily="34" charset="0"/>
                </a:rPr>
                <a:t>cycle</a:t>
              </a:r>
            </a:p>
            <a:p>
              <a:endParaRPr lang="en-US" sz="1632" dirty="0">
                <a:solidFill>
                  <a:srgbClr val="505050">
                    <a:lumMod val="10000"/>
                  </a:srgbClr>
                </a:solidFill>
                <a:latin typeface="Segoe UI Light" pitchFamily="34" charset="0"/>
              </a:endParaRPr>
            </a:p>
            <a:p>
              <a:endParaRPr lang="en-US" sz="1632" dirty="0">
                <a:solidFill>
                  <a:srgbClr val="505050">
                    <a:lumMod val="10000"/>
                  </a:srgbClr>
                </a:solidFill>
                <a:latin typeface="Segoe UI Light" pitchFamily="34" charset="0"/>
              </a:endParaRPr>
            </a:p>
            <a:p>
              <a:endParaRPr lang="en-US" sz="1632" dirty="0">
                <a:solidFill>
                  <a:srgbClr val="505050">
                    <a:lumMod val="10000"/>
                  </a:srgbClr>
                </a:solidFill>
                <a:latin typeface="Segoe UI Light" pitchFamily="34" charset="0"/>
              </a:endParaRPr>
            </a:p>
          </p:txBody>
        </p:sp>
      </p:grpSp>
      <p:grpSp>
        <p:nvGrpSpPr>
          <p:cNvPr id="38" name="Group 37"/>
          <p:cNvGrpSpPr/>
          <p:nvPr/>
        </p:nvGrpSpPr>
        <p:grpSpPr>
          <a:xfrm>
            <a:off x="2357207" y="1449057"/>
            <a:ext cx="7868655" cy="5416507"/>
            <a:chOff x="2304396" y="1220748"/>
            <a:chExt cx="7715068" cy="5310783"/>
          </a:xfrm>
        </p:grpSpPr>
        <p:grpSp>
          <p:nvGrpSpPr>
            <p:cNvPr id="39" name="Group 38"/>
            <p:cNvGrpSpPr/>
            <p:nvPr/>
          </p:nvGrpSpPr>
          <p:grpSpPr>
            <a:xfrm>
              <a:off x="2304396" y="1220748"/>
              <a:ext cx="7715068" cy="5310783"/>
              <a:chOff x="2304396" y="1220748"/>
              <a:chExt cx="7715068" cy="5310783"/>
            </a:xfrm>
          </p:grpSpPr>
          <p:sp>
            <p:nvSpPr>
              <p:cNvPr id="41" name="TextBox 40"/>
              <p:cNvSpPr txBox="1"/>
              <p:nvPr/>
            </p:nvSpPr>
            <p:spPr>
              <a:xfrm>
                <a:off x="3949714" y="2167644"/>
                <a:ext cx="1754193" cy="4112729"/>
              </a:xfrm>
              <a:prstGeom prst="rect">
                <a:avLst/>
              </a:prstGeom>
              <a:noFill/>
            </p:spPr>
            <p:txBody>
              <a:bodyPr wrap="square" lIns="0" tIns="0" rIns="0" bIns="0" rtlCol="0">
                <a:spAutoFit/>
              </a:bodyPr>
              <a:lstStyle/>
              <a:p>
                <a:pPr algn="ctr"/>
                <a:r>
                  <a:rPr lang="en-US" sz="2244" b="1" u="sng" dirty="0">
                    <a:solidFill>
                      <a:srgbClr val="505050">
                        <a:lumMod val="10000"/>
                      </a:srgbClr>
                    </a:solidFill>
                    <a:latin typeface="Segoe UI Light" pitchFamily="34" charset="0"/>
                  </a:rPr>
                  <a:t>Bad</a:t>
                </a:r>
              </a:p>
              <a:p>
                <a:pPr algn="ctr"/>
                <a:endParaRPr lang="en-US" sz="1632" b="1" u="sng" dirty="0">
                  <a:solidFill>
                    <a:srgbClr val="505050">
                      <a:lumMod val="10000"/>
                    </a:srgbClr>
                  </a:solidFill>
                  <a:latin typeface="Segoe UI Light" pitchFamily="34" charset="0"/>
                </a:endParaRPr>
              </a:p>
              <a:p>
                <a:r>
                  <a:rPr lang="en-US" sz="1632" dirty="0">
                    <a:solidFill>
                      <a:srgbClr val="505050">
                        <a:lumMod val="10000"/>
                      </a:srgbClr>
                    </a:solidFill>
                    <a:latin typeface="Segoe UI Light" pitchFamily="34" charset="0"/>
                  </a:rPr>
                  <a:t>Android malware</a:t>
                </a:r>
              </a:p>
              <a:p>
                <a:endParaRPr lang="en-US" sz="1632" dirty="0">
                  <a:solidFill>
                    <a:srgbClr val="505050">
                      <a:lumMod val="10000"/>
                    </a:srgbClr>
                  </a:solidFill>
                  <a:latin typeface="Segoe UI Light" pitchFamily="34" charset="0"/>
                </a:endParaRPr>
              </a:p>
              <a:p>
                <a:r>
                  <a:rPr lang="en-US" sz="1632" dirty="0">
                    <a:solidFill>
                      <a:srgbClr val="505050">
                        <a:lumMod val="10000"/>
                      </a:srgbClr>
                    </a:solidFill>
                    <a:latin typeface="Segoe UI Light" pitchFamily="34" charset="0"/>
                  </a:rPr>
                  <a:t>Android fragmentation</a:t>
                </a:r>
              </a:p>
              <a:p>
                <a:endParaRPr lang="en-US" sz="1632" dirty="0">
                  <a:solidFill>
                    <a:srgbClr val="505050">
                      <a:lumMod val="10000"/>
                    </a:srgbClr>
                  </a:solidFill>
                  <a:latin typeface="Segoe UI Light" pitchFamily="34" charset="0"/>
                </a:endParaRPr>
              </a:p>
              <a:p>
                <a:r>
                  <a:rPr lang="en-US" sz="1632" dirty="0">
                    <a:solidFill>
                      <a:srgbClr val="505050">
                        <a:lumMod val="10000"/>
                      </a:srgbClr>
                    </a:solidFill>
                    <a:latin typeface="Segoe UI Light" pitchFamily="34" charset="0"/>
                  </a:rPr>
                  <a:t>Not enterprise focused</a:t>
                </a:r>
              </a:p>
              <a:p>
                <a:endParaRPr lang="en-US" sz="1632" dirty="0">
                  <a:solidFill>
                    <a:srgbClr val="505050">
                      <a:lumMod val="10000"/>
                    </a:srgbClr>
                  </a:solidFill>
                  <a:latin typeface="Segoe UI Light" pitchFamily="34" charset="0"/>
                </a:endParaRPr>
              </a:p>
              <a:p>
                <a:r>
                  <a:rPr lang="en-US" sz="1632" dirty="0">
                    <a:solidFill>
                      <a:srgbClr val="505050">
                        <a:lumMod val="10000"/>
                      </a:srgbClr>
                    </a:solidFill>
                    <a:latin typeface="Segoe UI Light" pitchFamily="34" charset="0"/>
                  </a:rPr>
                  <a:t>Peripheral</a:t>
                </a:r>
              </a:p>
              <a:p>
                <a:r>
                  <a:rPr lang="en-US" sz="1632" dirty="0">
                    <a:solidFill>
                      <a:srgbClr val="505050">
                        <a:lumMod val="10000"/>
                      </a:srgbClr>
                    </a:solidFill>
                    <a:latin typeface="Segoe UI Light" pitchFamily="34" charset="0"/>
                  </a:rPr>
                  <a:t>support</a:t>
                </a:r>
              </a:p>
              <a:p>
                <a:endParaRPr lang="en-US" sz="1632" dirty="0">
                  <a:solidFill>
                    <a:srgbClr val="505050">
                      <a:lumMod val="10000"/>
                    </a:srgbClr>
                  </a:solidFill>
                  <a:latin typeface="Segoe UI Light" pitchFamily="34" charset="0"/>
                </a:endParaRPr>
              </a:p>
              <a:p>
                <a:endParaRPr lang="en-US" sz="1632" dirty="0">
                  <a:solidFill>
                    <a:srgbClr val="505050">
                      <a:lumMod val="10000"/>
                    </a:srgbClr>
                  </a:solidFill>
                  <a:latin typeface="Segoe UI Light" pitchFamily="34" charset="0"/>
                </a:endParaRPr>
              </a:p>
              <a:p>
                <a:endParaRPr lang="en-US" sz="1632" dirty="0">
                  <a:solidFill>
                    <a:srgbClr val="505050">
                      <a:lumMod val="10000"/>
                    </a:srgbClr>
                  </a:solidFill>
                  <a:latin typeface="Segoe UI Light" pitchFamily="34" charset="0"/>
                </a:endParaRPr>
              </a:p>
              <a:p>
                <a:endParaRPr lang="en-US" sz="1632" dirty="0">
                  <a:solidFill>
                    <a:srgbClr val="505050">
                      <a:lumMod val="10000"/>
                    </a:srgbClr>
                  </a:solidFill>
                  <a:latin typeface="Segoe UI Light" pitchFamily="34" charset="0"/>
                </a:endParaRPr>
              </a:p>
            </p:txBody>
          </p:sp>
          <p:sp>
            <p:nvSpPr>
              <p:cNvPr id="42" name="TextBox 41"/>
              <p:cNvSpPr txBox="1"/>
              <p:nvPr/>
            </p:nvSpPr>
            <p:spPr>
              <a:xfrm>
                <a:off x="6976051" y="2167644"/>
                <a:ext cx="1475796" cy="4363887"/>
              </a:xfrm>
              <a:prstGeom prst="rect">
                <a:avLst/>
              </a:prstGeom>
              <a:noFill/>
            </p:spPr>
            <p:txBody>
              <a:bodyPr wrap="square" lIns="0" tIns="0" rIns="0" bIns="0" rtlCol="0">
                <a:spAutoFit/>
              </a:bodyPr>
              <a:lstStyle/>
              <a:p>
                <a:r>
                  <a:rPr lang="en-US" sz="2244" b="1" dirty="0">
                    <a:solidFill>
                      <a:srgbClr val="505050">
                        <a:lumMod val="10000"/>
                      </a:srgbClr>
                    </a:solidFill>
                    <a:latin typeface="Segoe UI Light" pitchFamily="34" charset="0"/>
                  </a:rPr>
                  <a:t>   </a:t>
                </a:r>
                <a:r>
                  <a:rPr lang="en-US" sz="2244" b="1" u="sng" dirty="0">
                    <a:solidFill>
                      <a:srgbClr val="505050">
                        <a:lumMod val="10000"/>
                      </a:srgbClr>
                    </a:solidFill>
                    <a:latin typeface="Segoe UI Light" pitchFamily="34" charset="0"/>
                  </a:rPr>
                  <a:t>Bad</a:t>
                </a:r>
              </a:p>
              <a:p>
                <a:pPr algn="ctr"/>
                <a:endParaRPr lang="en-US" sz="1632" b="1" u="sng" dirty="0">
                  <a:solidFill>
                    <a:srgbClr val="505050">
                      <a:lumMod val="10000"/>
                    </a:srgbClr>
                  </a:solidFill>
                  <a:latin typeface="Segoe UI Light" pitchFamily="34" charset="0"/>
                </a:endParaRPr>
              </a:p>
              <a:p>
                <a:r>
                  <a:rPr lang="en-US" sz="1632" dirty="0">
                    <a:solidFill>
                      <a:srgbClr val="505050">
                        <a:lumMod val="10000"/>
                      </a:srgbClr>
                    </a:solidFill>
                    <a:latin typeface="Segoe UI Light" pitchFamily="34" charset="0"/>
                  </a:rPr>
                  <a:t>Old</a:t>
                </a:r>
              </a:p>
              <a:p>
                <a:endParaRPr lang="en-US" sz="1632" dirty="0">
                  <a:solidFill>
                    <a:srgbClr val="505050">
                      <a:lumMod val="10000"/>
                    </a:srgbClr>
                  </a:solidFill>
                  <a:latin typeface="Segoe UI Light" pitchFamily="34" charset="0"/>
                </a:endParaRPr>
              </a:p>
              <a:p>
                <a:r>
                  <a:rPr lang="en-US" sz="1632" dirty="0">
                    <a:solidFill>
                      <a:srgbClr val="505050">
                        <a:lumMod val="10000"/>
                      </a:srgbClr>
                    </a:solidFill>
                    <a:latin typeface="Segoe UI Light" pitchFamily="34" charset="0"/>
                  </a:rPr>
                  <a:t>Not as easy to use</a:t>
                </a:r>
              </a:p>
              <a:p>
                <a:endParaRPr lang="en-US" sz="1632" dirty="0">
                  <a:solidFill>
                    <a:srgbClr val="505050">
                      <a:lumMod val="10000"/>
                    </a:srgbClr>
                  </a:solidFill>
                  <a:latin typeface="Segoe UI Light" pitchFamily="34" charset="0"/>
                </a:endParaRPr>
              </a:p>
              <a:p>
                <a:r>
                  <a:rPr lang="en-US" sz="1632" dirty="0">
                    <a:solidFill>
                      <a:srgbClr val="505050">
                        <a:lumMod val="10000"/>
                      </a:srgbClr>
                    </a:solidFill>
                    <a:latin typeface="Segoe UI Light" pitchFamily="34" charset="0"/>
                  </a:rPr>
                  <a:t>Not easy to develop for anymore</a:t>
                </a:r>
              </a:p>
              <a:p>
                <a:endParaRPr lang="en-US" sz="1632" dirty="0">
                  <a:solidFill>
                    <a:srgbClr val="505050">
                      <a:lumMod val="10000"/>
                    </a:srgbClr>
                  </a:solidFill>
                  <a:latin typeface="Segoe UI Light" pitchFamily="34" charset="0"/>
                </a:endParaRPr>
              </a:p>
              <a:p>
                <a:r>
                  <a:rPr lang="en-US" sz="1632" dirty="0">
                    <a:solidFill>
                      <a:srgbClr val="505050">
                        <a:lumMod val="10000"/>
                      </a:srgbClr>
                    </a:solidFill>
                    <a:latin typeface="Segoe UI Light" pitchFamily="34" charset="0"/>
                  </a:rPr>
                  <a:t>Modern app   </a:t>
                </a:r>
              </a:p>
              <a:p>
                <a:r>
                  <a:rPr lang="en-US" sz="1632" dirty="0" err="1">
                    <a:solidFill>
                      <a:srgbClr val="505050">
                        <a:lumMod val="10000"/>
                      </a:srgbClr>
                    </a:solidFill>
                    <a:latin typeface="Segoe UI Light" pitchFamily="34" charset="0"/>
                  </a:rPr>
                  <a:t>compatability</a:t>
                </a:r>
                <a:r>
                  <a:rPr lang="en-US" sz="1632" dirty="0">
                    <a:solidFill>
                      <a:srgbClr val="505050">
                        <a:lumMod val="10000"/>
                      </a:srgbClr>
                    </a:solidFill>
                    <a:latin typeface="Segoe UI Light" pitchFamily="34" charset="0"/>
                  </a:rPr>
                  <a:t>.</a:t>
                </a:r>
              </a:p>
              <a:p>
                <a:endParaRPr lang="en-US" sz="1632" dirty="0">
                  <a:solidFill>
                    <a:srgbClr val="505050">
                      <a:lumMod val="10000"/>
                    </a:srgbClr>
                  </a:solidFill>
                  <a:latin typeface="Segoe UI Light" pitchFamily="34" charset="0"/>
                </a:endParaRPr>
              </a:p>
              <a:p>
                <a:endParaRPr lang="en-US" sz="1632" dirty="0">
                  <a:solidFill>
                    <a:srgbClr val="505050">
                      <a:lumMod val="10000"/>
                    </a:srgbClr>
                  </a:solidFill>
                  <a:latin typeface="Segoe UI Light" pitchFamily="34" charset="0"/>
                </a:endParaRPr>
              </a:p>
              <a:p>
                <a:endParaRPr lang="en-US" sz="1632" dirty="0">
                  <a:solidFill>
                    <a:srgbClr val="505050">
                      <a:lumMod val="10000"/>
                    </a:srgbClr>
                  </a:solidFill>
                  <a:latin typeface="Segoe UI Light" pitchFamily="34" charset="0"/>
                </a:endParaRPr>
              </a:p>
              <a:p>
                <a:endParaRPr lang="en-US" sz="1632" dirty="0">
                  <a:solidFill>
                    <a:srgbClr val="505050">
                      <a:lumMod val="10000"/>
                    </a:srgbClr>
                  </a:solidFill>
                  <a:latin typeface="Segoe UI Light" pitchFamily="34" charset="0"/>
                </a:endParaRPr>
              </a:p>
            </p:txBody>
          </p:sp>
          <p:grpSp>
            <p:nvGrpSpPr>
              <p:cNvPr id="45" name="Group 44"/>
              <p:cNvGrpSpPr/>
              <p:nvPr/>
            </p:nvGrpSpPr>
            <p:grpSpPr>
              <a:xfrm>
                <a:off x="2304396" y="1220748"/>
                <a:ext cx="7715068" cy="5212080"/>
                <a:chOff x="5238932" y="1317623"/>
                <a:chExt cx="7715068" cy="5212080"/>
              </a:xfrm>
            </p:grpSpPr>
            <p:sp>
              <p:nvSpPr>
                <p:cNvPr id="50" name="Oval 49"/>
                <p:cNvSpPr/>
                <p:nvPr/>
              </p:nvSpPr>
              <p:spPr>
                <a:xfrm>
                  <a:off x="6479695" y="1317623"/>
                  <a:ext cx="5212080" cy="5212080"/>
                </a:xfrm>
                <a:prstGeom prst="ellipse">
                  <a:avLst/>
                </a:prstGeom>
                <a:solidFill>
                  <a:srgbClr val="6DCFF6"/>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prstClr val="white"/>
                    </a:solidFill>
                  </a:endParaRPr>
                </a:p>
              </p:txBody>
            </p:sp>
            <p:grpSp>
              <p:nvGrpSpPr>
                <p:cNvPr id="51" name="Group 50"/>
                <p:cNvGrpSpPr/>
                <p:nvPr/>
              </p:nvGrpSpPr>
              <p:grpSpPr>
                <a:xfrm>
                  <a:off x="5238932" y="1697976"/>
                  <a:ext cx="7715068" cy="4403790"/>
                  <a:chOff x="2133600" y="1685278"/>
                  <a:chExt cx="7715068" cy="4403790"/>
                </a:xfrm>
              </p:grpSpPr>
              <p:sp>
                <p:nvSpPr>
                  <p:cNvPr id="52" name="Rectangle 51"/>
                  <p:cNvSpPr/>
                  <p:nvPr/>
                </p:nvSpPr>
                <p:spPr bwMode="auto">
                  <a:xfrm>
                    <a:off x="2133600" y="3887181"/>
                    <a:ext cx="3884934" cy="2201887"/>
                  </a:xfrm>
                  <a:prstGeom prst="rect">
                    <a:avLst/>
                  </a:prstGeom>
                  <a:noFill/>
                  <a:ln w="25400" cap="flat" cmpd="sng" algn="ctr">
                    <a:noFill/>
                    <a:prstDash val="solid"/>
                    <a:headEnd type="none" w="med" len="med"/>
                    <a:tailEnd type="none" w="med" len="med"/>
                  </a:ln>
                  <a:effectLst/>
                </p:spPr>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defRPr/>
                    </a:pPr>
                    <a:endParaRPr lang="en-US" sz="1836" kern="0" dirty="0">
                      <a:solidFill>
                        <a:sysClr val="windowText" lastClr="000000"/>
                      </a:solidFill>
                      <a:ea typeface="Segoe UI" panose="020B0502040204020203" pitchFamily="34" charset="0"/>
                      <a:cs typeface="Segoe UI" panose="020B0502040204020203" pitchFamily="34" charset="0"/>
                    </a:endParaRPr>
                  </a:p>
                </p:txBody>
              </p:sp>
              <p:sp>
                <p:nvSpPr>
                  <p:cNvPr id="53" name="Rectangle 52"/>
                  <p:cNvSpPr/>
                  <p:nvPr/>
                </p:nvSpPr>
                <p:spPr bwMode="auto">
                  <a:xfrm>
                    <a:off x="2133600" y="1685295"/>
                    <a:ext cx="3884934" cy="2201887"/>
                  </a:xfrm>
                  <a:prstGeom prst="rect">
                    <a:avLst/>
                  </a:prstGeom>
                  <a:noFill/>
                  <a:ln w="25400" cap="flat" cmpd="sng" algn="ctr">
                    <a:noFill/>
                    <a:prstDash val="solid"/>
                    <a:headEnd type="none" w="med" len="med"/>
                    <a:tailEnd type="none" w="med" len="med"/>
                  </a:ln>
                  <a:effectLst/>
                </p:spPr>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defRPr/>
                    </a:pPr>
                    <a:endParaRPr lang="en-US" sz="1836" kern="0" dirty="0">
                      <a:solidFill>
                        <a:sysClr val="windowText" lastClr="000000"/>
                      </a:solidFill>
                      <a:ea typeface="Segoe UI" panose="020B0502040204020203" pitchFamily="34" charset="0"/>
                      <a:cs typeface="Segoe UI" panose="020B0502040204020203" pitchFamily="34" charset="0"/>
                    </a:endParaRPr>
                  </a:p>
                </p:txBody>
              </p:sp>
              <p:grpSp>
                <p:nvGrpSpPr>
                  <p:cNvPr id="54" name="Group 53"/>
                  <p:cNvGrpSpPr/>
                  <p:nvPr/>
                </p:nvGrpSpPr>
                <p:grpSpPr>
                  <a:xfrm>
                    <a:off x="3901487" y="1685278"/>
                    <a:ext cx="5947181" cy="4403745"/>
                    <a:chOff x="3901487" y="1685278"/>
                    <a:chExt cx="5947181" cy="4403745"/>
                  </a:xfrm>
                </p:grpSpPr>
                <p:sp>
                  <p:nvSpPr>
                    <p:cNvPr id="55" name="Rectangle 54"/>
                    <p:cNvSpPr/>
                    <p:nvPr/>
                  </p:nvSpPr>
                  <p:spPr bwMode="auto">
                    <a:xfrm>
                      <a:off x="6017332" y="3885319"/>
                      <a:ext cx="3831336" cy="2203704"/>
                    </a:xfrm>
                    <a:prstGeom prst="rect">
                      <a:avLst/>
                    </a:prstGeom>
                    <a:noFill/>
                    <a:ln w="25400" cap="flat" cmpd="sng" algn="ctr">
                      <a:noFill/>
                      <a:prstDash val="solid"/>
                      <a:headEnd type="none" w="med" len="med"/>
                      <a:tailEnd type="none" w="med" len="med"/>
                    </a:ln>
                    <a:effectLst/>
                  </p:spPr>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defRPr/>
                      </a:pPr>
                      <a:endParaRPr lang="en-US" sz="1836" kern="0" dirty="0">
                        <a:solidFill>
                          <a:sysClr val="windowText" lastClr="000000"/>
                        </a:solidFill>
                        <a:ea typeface="Segoe UI" panose="020B0502040204020203" pitchFamily="34" charset="0"/>
                        <a:cs typeface="Segoe UI" panose="020B0502040204020203" pitchFamily="34" charset="0"/>
                      </a:endParaRPr>
                    </a:p>
                  </p:txBody>
                </p:sp>
                <p:sp>
                  <p:nvSpPr>
                    <p:cNvPr id="74" name="Rectangle 73"/>
                    <p:cNvSpPr/>
                    <p:nvPr/>
                  </p:nvSpPr>
                  <p:spPr bwMode="auto">
                    <a:xfrm>
                      <a:off x="6017331" y="1685278"/>
                      <a:ext cx="3827257" cy="2201903"/>
                    </a:xfrm>
                    <a:prstGeom prst="rect">
                      <a:avLst/>
                    </a:prstGeom>
                    <a:noFill/>
                    <a:ln w="25400" cap="flat" cmpd="sng" algn="ctr">
                      <a:noFill/>
                      <a:prstDash val="solid"/>
                      <a:headEnd type="none" w="med" len="med"/>
                      <a:tailEnd type="none" w="med" len="med"/>
                    </a:ln>
                    <a:effectLst/>
                  </p:spPr>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defRPr/>
                      </a:pPr>
                      <a:endParaRPr lang="en-US" sz="1836" kern="0" dirty="0">
                        <a:solidFill>
                          <a:sysClr val="windowText" lastClr="000000"/>
                        </a:solidFill>
                        <a:ea typeface="Segoe UI" panose="020B0502040204020203" pitchFamily="34" charset="0"/>
                        <a:cs typeface="Segoe UI" panose="020B0502040204020203" pitchFamily="34" charset="0"/>
                      </a:endParaRPr>
                    </a:p>
                  </p:txBody>
                </p:sp>
                <p:sp>
                  <p:nvSpPr>
                    <p:cNvPr id="75" name="Oval 74"/>
                    <p:cNvSpPr/>
                    <p:nvPr/>
                  </p:nvSpPr>
                  <p:spPr>
                    <a:xfrm>
                      <a:off x="3901487" y="1838900"/>
                      <a:ext cx="4103936" cy="4096533"/>
                    </a:xfrm>
                    <a:prstGeom prst="ellipse">
                      <a:avLst/>
                    </a:prstGeom>
                    <a:solidFill>
                      <a:schemeClr val="bg1"/>
                    </a:solidFill>
                    <a:ln>
                      <a:noFill/>
                    </a:ln>
                  </p:spPr>
                  <p:txBody>
                    <a:bodyPr wrap="none" lIns="124266" tIns="62133" rIns="124266" bIns="62133" anchor="ctr">
                      <a:noAutofit/>
                    </a:bodyPr>
                    <a:lstStyle/>
                    <a:p>
                      <a:pPr algn="ctr" defTabSz="1242267">
                        <a:lnSpc>
                          <a:spcPct val="90000"/>
                        </a:lnSpc>
                        <a:defRPr/>
                      </a:pPr>
                      <a:endParaRPr lang="en-US" sz="1836" kern="0" dirty="0">
                        <a:solidFill>
                          <a:srgbClr val="DDDDDD">
                            <a:lumMod val="25000"/>
                          </a:srgbClr>
                        </a:solidFill>
                        <a:latin typeface="Segoe UI Light"/>
                      </a:endParaRPr>
                    </a:p>
                  </p:txBody>
                </p:sp>
                <p:sp>
                  <p:nvSpPr>
                    <p:cNvPr id="76" name="Oval 75"/>
                    <p:cNvSpPr/>
                    <p:nvPr/>
                  </p:nvSpPr>
                  <p:spPr>
                    <a:xfrm>
                      <a:off x="5033082" y="2940836"/>
                      <a:ext cx="1828800" cy="1828800"/>
                    </a:xfrm>
                    <a:prstGeom prst="ellipse">
                      <a:avLst/>
                    </a:prstGeom>
                    <a:solidFill>
                      <a:srgbClr val="000C47"/>
                    </a:solidFill>
                    <a:ln>
                      <a:noFill/>
                    </a:ln>
                  </p:spPr>
                  <p:txBody>
                    <a:bodyPr wrap="none" lIns="124266" tIns="124266" rIns="124266" bIns="62133" anchor="t">
                      <a:noAutofit/>
                    </a:bodyPr>
                    <a:lstStyle/>
                    <a:p>
                      <a:pPr algn="ctr" defTabSz="1242267">
                        <a:lnSpc>
                          <a:spcPct val="90000"/>
                        </a:lnSpc>
                        <a:defRPr/>
                      </a:pPr>
                      <a:endParaRPr lang="en-US" sz="1224" b="1" kern="0" dirty="0">
                        <a:solidFill>
                          <a:srgbClr val="FFFFFF"/>
                        </a:solidFill>
                        <a:latin typeface="Segoe UI Light"/>
                      </a:endParaRPr>
                    </a:p>
                    <a:p>
                      <a:pPr algn="ctr" defTabSz="1242267">
                        <a:lnSpc>
                          <a:spcPct val="90000"/>
                        </a:lnSpc>
                        <a:defRPr/>
                      </a:pPr>
                      <a:endParaRPr lang="en-US" sz="2040" b="1" kern="0" dirty="0">
                        <a:solidFill>
                          <a:srgbClr val="FFFFFF"/>
                        </a:solidFill>
                        <a:latin typeface="Segoe UI Light"/>
                      </a:endParaRPr>
                    </a:p>
                    <a:p>
                      <a:pPr algn="ctr" defTabSz="1242267">
                        <a:lnSpc>
                          <a:spcPct val="90000"/>
                        </a:lnSpc>
                        <a:defRPr/>
                      </a:pPr>
                      <a:endParaRPr lang="en-US" sz="1224" b="1" kern="0" dirty="0">
                        <a:solidFill>
                          <a:srgbClr val="FFFFFF"/>
                        </a:solidFill>
                        <a:latin typeface="Segoe UI Light"/>
                      </a:endParaRPr>
                    </a:p>
                    <a:p>
                      <a:pPr algn="ctr" defTabSz="1242267">
                        <a:lnSpc>
                          <a:spcPct val="90000"/>
                        </a:lnSpc>
                        <a:defRPr/>
                      </a:pPr>
                      <a:r>
                        <a:rPr lang="en-US" sz="1224" b="1" kern="0" dirty="0">
                          <a:solidFill>
                            <a:srgbClr val="FFFFFF"/>
                          </a:solidFill>
                          <a:latin typeface="Segoe UI Light"/>
                        </a:rPr>
                        <a:t>for</a:t>
                      </a:r>
                    </a:p>
                    <a:p>
                      <a:pPr algn="ctr" defTabSz="1242267">
                        <a:lnSpc>
                          <a:spcPct val="90000"/>
                        </a:lnSpc>
                        <a:defRPr/>
                      </a:pPr>
                      <a:r>
                        <a:rPr lang="en-US" sz="1071" b="1" kern="0" dirty="0">
                          <a:solidFill>
                            <a:srgbClr val="FFFFFF"/>
                          </a:solidFill>
                          <a:latin typeface="Segoe UI Light"/>
                        </a:rPr>
                        <a:t> Handheld Devices</a:t>
                      </a:r>
                    </a:p>
                  </p:txBody>
                </p:sp>
                <p:sp>
                  <p:nvSpPr>
                    <p:cNvPr id="77" name="Oval 76"/>
                    <p:cNvSpPr/>
                    <p:nvPr/>
                  </p:nvSpPr>
                  <p:spPr>
                    <a:xfrm>
                      <a:off x="3903812" y="1838855"/>
                      <a:ext cx="4114800" cy="4114800"/>
                    </a:xfrm>
                    <a:prstGeom prst="ellipse">
                      <a:avLst/>
                    </a:prstGeom>
                    <a:no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solidFill>
                          <a:prstClr val="white"/>
                        </a:solidFill>
                      </a:endParaRPr>
                    </a:p>
                  </p:txBody>
                </p:sp>
              </p:grpSp>
            </p:grpSp>
          </p:grpSp>
        </p:grpSp>
        <p:pic>
          <p:nvPicPr>
            <p:cNvPr id="40" name="Picture 3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01241" y="3552586"/>
              <a:ext cx="1859120" cy="365760"/>
            </a:xfrm>
            <a:prstGeom prst="rect">
              <a:avLst/>
            </a:prstGeom>
          </p:spPr>
        </p:pic>
      </p:grpSp>
      <p:sp>
        <p:nvSpPr>
          <p:cNvPr id="78" name="Rectangle 77"/>
          <p:cNvSpPr/>
          <p:nvPr/>
        </p:nvSpPr>
        <p:spPr>
          <a:xfrm>
            <a:off x="5648641" y="941298"/>
            <a:ext cx="1360330" cy="522261"/>
          </a:xfrm>
          <a:prstGeom prst="rect">
            <a:avLst/>
          </a:prstGeom>
          <a:ln>
            <a:noFill/>
          </a:ln>
        </p:spPr>
        <p:txBody>
          <a:bodyPr wrap="none" lIns="124266" tIns="62133" rIns="124266" bIns="62133" anchor="ctr">
            <a:noAutofit/>
          </a:bodyPr>
          <a:lstStyle/>
          <a:p>
            <a:pPr algn="ctr" defTabSz="1242267">
              <a:lnSpc>
                <a:spcPct val="90000"/>
              </a:lnSpc>
              <a:defRPr/>
            </a:pPr>
            <a:r>
              <a:rPr lang="en-US" sz="1836" b="1" dirty="0">
                <a:solidFill>
                  <a:srgbClr val="FFFFFF"/>
                </a:solidFill>
                <a:latin typeface="Segoe UI Black" panose="020B0A02040204020203" pitchFamily="34" charset="0"/>
                <a:ea typeface="Segoe UI Black" panose="020B0A02040204020203" pitchFamily="34" charset="0"/>
                <a:cs typeface="Segoe UI Black" panose="020B0A02040204020203" pitchFamily="34" charset="0"/>
              </a:rPr>
              <a:t>Microsoft Windows Embedded Handheld</a:t>
            </a:r>
          </a:p>
        </p:txBody>
      </p:sp>
    </p:spTree>
    <p:extLst>
      <p:ext uri="{BB962C8B-B14F-4D97-AF65-F5344CB8AC3E}">
        <p14:creationId xmlns:p14="http://schemas.microsoft.com/office/powerpoint/2010/main" val="52962148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22" presetClass="entr" presetSubtype="2"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righ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right)">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43"/>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44"/>
                                        </p:tgtEl>
                                        <p:attrNameLst>
                                          <p:attrName>style.visibility</p:attrName>
                                        </p:attrNameLst>
                                      </p:cBhvr>
                                      <p:to>
                                        <p:strVal val="hidden"/>
                                      </p:to>
                                    </p:set>
                                  </p:childTnLst>
                                </p:cTn>
                              </p:par>
                              <p:par>
                                <p:cTn id="33" presetID="35" presetClass="path" presetSubtype="0" accel="50000" decel="50000" fill="hold" nodeType="withEffect">
                                  <p:stCondLst>
                                    <p:cond delay="0"/>
                                  </p:stCondLst>
                                  <p:childTnLst>
                                    <p:animMotion origin="layout" path="M 1.065E-6 -1.48148E-6 L -0.21626 -1.48148E-6 " pathEditMode="relative" rAng="0" ptsTypes="AA">
                                      <p:cBhvr>
                                        <p:cTn id="34" dur="2000" fill="hold"/>
                                        <p:tgtEl>
                                          <p:spTgt spid="4"/>
                                        </p:tgtEl>
                                        <p:attrNameLst>
                                          <p:attrName>ppt_x</p:attrName>
                                          <p:attrName>ppt_y</p:attrName>
                                        </p:attrNameLst>
                                      </p:cBhvr>
                                      <p:rCtr x="-10820" y="0"/>
                                    </p:animMotion>
                                  </p:childTnLst>
                                </p:cTn>
                              </p:par>
                              <p:par>
                                <p:cTn id="35" presetID="63" presetClass="path" presetSubtype="0" accel="50000" decel="50000" fill="hold" nodeType="withEffect">
                                  <p:stCondLst>
                                    <p:cond delay="0"/>
                                  </p:stCondLst>
                                  <p:childTnLst>
                                    <p:animMotion origin="layout" path="M 3.68311E-6 -1.48148E-6 L 0.21717 -1.48148E-6 " pathEditMode="relative" rAng="0" ptsTypes="AA">
                                      <p:cBhvr>
                                        <p:cTn id="36" dur="2000" fill="hold"/>
                                        <p:tgtEl>
                                          <p:spTgt spid="3"/>
                                        </p:tgtEl>
                                        <p:attrNameLst>
                                          <p:attrName>ppt_x</p:attrName>
                                          <p:attrName>ppt_y</p:attrName>
                                        </p:attrNameLst>
                                      </p:cBhvr>
                                      <p:rCtr x="10859" y="0"/>
                                    </p:animMotion>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8"/>
                                        </p:tgtEl>
                                        <p:attrNameLst>
                                          <p:attrName>style.visibility</p:attrName>
                                        </p:attrNameLst>
                                      </p:cBhvr>
                                      <p:to>
                                        <p:strVal val="visible"/>
                                      </p:to>
                                    </p:set>
                                  </p:childTnLst>
                                </p:cTn>
                              </p:par>
                              <p:par>
                                <p:cTn id="41" presetID="21" presetClass="entr" presetSubtype="1"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wheel(1)">
                                      <p:cBhvr>
                                        <p:cTn id="43"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3" grpId="1"/>
      <p:bldP spid="44" grpId="0"/>
      <p:bldP spid="44" grpId="1"/>
      <p:bldP spid="14" grpId="0"/>
      <p:bldP spid="15" grpId="0"/>
      <p:bldP spid="7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Handheld Device Partners</a:t>
            </a:r>
            <a:endParaRPr lang="en-US" sz="4400" dirty="0"/>
          </a:p>
        </p:txBody>
      </p:sp>
      <p:pic>
        <p:nvPicPr>
          <p:cNvPr id="4" name="Picture 3"/>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12824" y="3101941"/>
            <a:ext cx="5027305" cy="1074353"/>
          </a:xfrm>
          <a:prstGeom prst="rect">
            <a:avLst/>
          </a:prstGeom>
        </p:spPr>
      </p:pic>
      <p:pic>
        <p:nvPicPr>
          <p:cNvPr id="5" name="Picture 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2869" y="3884567"/>
            <a:ext cx="4445724" cy="2942610"/>
          </a:xfrm>
          <a:prstGeom prst="rect">
            <a:avLst/>
          </a:prstGeom>
        </p:spPr>
      </p:pic>
      <p:pic>
        <p:nvPicPr>
          <p:cNvPr id="6" name="Picture 5"/>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07457" y="4421919"/>
            <a:ext cx="4397339" cy="1658924"/>
          </a:xfrm>
          <a:prstGeom prst="rect">
            <a:avLst/>
          </a:prstGeom>
        </p:spPr>
      </p:pic>
      <p:pic>
        <p:nvPicPr>
          <p:cNvPr id="7" name="Picture 2" descr="http://ww1.prweb.com/prfiles/2009/08/07/1958954/BluebirdCI.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6070" y="1637768"/>
            <a:ext cx="4058292" cy="694339"/>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flipV="1">
            <a:off x="5333224" y="4706850"/>
            <a:ext cx="462340" cy="11918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33105" y="1637768"/>
            <a:ext cx="3858768" cy="590441"/>
          </a:xfrm>
          <a:prstGeom prst="rect">
            <a:avLst/>
          </a:prstGeom>
        </p:spPr>
      </p:pic>
    </p:spTree>
    <p:extLst>
      <p:ext uri="{BB962C8B-B14F-4D97-AF65-F5344CB8AC3E}">
        <p14:creationId xmlns:p14="http://schemas.microsoft.com/office/powerpoint/2010/main" val="4149025157"/>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標題 1"/>
          <p:cNvSpPr txBox="1">
            <a:spLocks/>
          </p:cNvSpPr>
          <p:nvPr/>
        </p:nvSpPr>
        <p:spPr>
          <a:xfrm>
            <a:off x="169863" y="163658"/>
            <a:ext cx="11495087" cy="901914"/>
          </a:xfrm>
          <a:prstGeom prst="rect">
            <a:avLst/>
          </a:prstGeom>
        </p:spPr>
        <p:txBody>
          <a:bodyPr vert="horz" wrap="square" lIns="0" tIns="0" rIns="0" bIns="0" rtlCol="0" anchor="t">
            <a:spAutoFit/>
          </a:bodyPr>
          <a:lstStyle>
            <a:lvl1pPr algn="l" defTabSz="686047" rtl="0" eaLnBrk="1" latinLnBrk="0" hangingPunct="1">
              <a:lnSpc>
                <a:spcPct val="90000"/>
              </a:lnSpc>
              <a:spcBef>
                <a:spcPct val="0"/>
              </a:spcBef>
              <a:buNone/>
              <a:defRPr lang="en-US" sz="4800" b="0" kern="1200" cap="none" spc="-100"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a:lstStyle>
          <a:p>
            <a:pPr algn="ctr"/>
            <a:r>
              <a:rPr altLang="zh-TW" sz="3256">
                <a:solidFill>
                  <a:srgbClr val="000000"/>
                </a:solidFill>
                <a:cs typeface="Segoe UI Light"/>
              </a:rPr>
              <a:t>Multiple device types and functionality</a:t>
            </a:r>
            <a:endParaRPr altLang="zh-TW" sz="3256">
              <a:solidFill>
                <a:srgbClr val="000000"/>
              </a:solidFill>
            </a:endParaRPr>
          </a:p>
          <a:p>
            <a:endParaRPr altLang="zh-TW" sz="3256">
              <a:solidFill>
                <a:srgbClr val="000000"/>
              </a:solidFill>
            </a:endParaRPr>
          </a:p>
        </p:txBody>
      </p:sp>
      <p:sp>
        <p:nvSpPr>
          <p:cNvPr id="16" name="文字版面配置區 2"/>
          <p:cNvSpPr>
            <a:spLocks noGrp="1"/>
          </p:cNvSpPr>
          <p:nvPr>
            <p:ph type="body" sz="quarter" idx="10"/>
          </p:nvPr>
        </p:nvSpPr>
        <p:spPr>
          <a:xfrm>
            <a:off x="495970" y="4297753"/>
            <a:ext cx="2722963" cy="3271922"/>
          </a:xfrm>
        </p:spPr>
        <p:txBody>
          <a:bodyPr/>
          <a:lstStyle/>
          <a:p>
            <a:pPr>
              <a:lnSpc>
                <a:spcPct val="100000"/>
              </a:lnSpc>
              <a:spcBef>
                <a:spcPts val="610"/>
              </a:spcBef>
              <a:spcAft>
                <a:spcPts val="610"/>
              </a:spcAft>
            </a:pPr>
            <a:r>
              <a:rPr lang="en-US" altLang="zh-TW" sz="1831" dirty="0">
                <a:solidFill>
                  <a:schemeClr val="bg1"/>
                </a:solidFill>
              </a:rPr>
              <a:t>5” HD Multi touch Display</a:t>
            </a:r>
          </a:p>
          <a:p>
            <a:pPr>
              <a:lnSpc>
                <a:spcPct val="100000"/>
              </a:lnSpc>
              <a:spcBef>
                <a:spcPts val="610"/>
              </a:spcBef>
              <a:spcAft>
                <a:spcPts val="610"/>
              </a:spcAft>
            </a:pPr>
            <a:r>
              <a:rPr lang="en-US" altLang="zh-TW" sz="1831" dirty="0">
                <a:solidFill>
                  <a:schemeClr val="bg1"/>
                </a:solidFill>
              </a:rPr>
              <a:t>Semi-rugged (IP-65)</a:t>
            </a:r>
          </a:p>
          <a:p>
            <a:pPr>
              <a:lnSpc>
                <a:spcPct val="100000"/>
              </a:lnSpc>
              <a:spcBef>
                <a:spcPts val="610"/>
              </a:spcBef>
              <a:spcAft>
                <a:spcPts val="610"/>
              </a:spcAft>
            </a:pPr>
            <a:r>
              <a:rPr lang="en-US" altLang="zh-TW" sz="1831" dirty="0">
                <a:solidFill>
                  <a:schemeClr val="bg1"/>
                </a:solidFill>
              </a:rPr>
              <a:t>Option MSR &amp; Support for Contactless Smart Cards</a:t>
            </a:r>
          </a:p>
          <a:p>
            <a:pPr>
              <a:lnSpc>
                <a:spcPct val="100000"/>
              </a:lnSpc>
              <a:spcBef>
                <a:spcPts val="610"/>
              </a:spcBef>
              <a:spcAft>
                <a:spcPts val="610"/>
              </a:spcAft>
            </a:pPr>
            <a:r>
              <a:rPr lang="en-US" altLang="zh-TW" sz="1831" dirty="0">
                <a:solidFill>
                  <a:schemeClr val="bg1"/>
                </a:solidFill>
              </a:rPr>
              <a:t>Integrated Barcode Imager</a:t>
            </a:r>
          </a:p>
          <a:p>
            <a:pPr>
              <a:lnSpc>
                <a:spcPct val="100000"/>
              </a:lnSpc>
              <a:spcBef>
                <a:spcPts val="610"/>
              </a:spcBef>
              <a:spcAft>
                <a:spcPts val="610"/>
              </a:spcAft>
            </a:pPr>
            <a:r>
              <a:rPr lang="en-US" altLang="zh-TW" sz="1831" dirty="0">
                <a:solidFill>
                  <a:schemeClr val="bg1"/>
                </a:solidFill>
              </a:rPr>
              <a:t>WAN &amp; Wi-Fi versions available</a:t>
            </a:r>
          </a:p>
          <a:p>
            <a:pPr>
              <a:lnSpc>
                <a:spcPct val="100000"/>
              </a:lnSpc>
              <a:spcBef>
                <a:spcPts val="610"/>
              </a:spcBef>
              <a:spcAft>
                <a:spcPts val="610"/>
              </a:spcAft>
            </a:pPr>
            <a:endParaRPr lang="en-US" altLang="zh-TW" sz="1831" dirty="0">
              <a:solidFill>
                <a:schemeClr val="bg1"/>
              </a:solidFill>
            </a:endParaRPr>
          </a:p>
        </p:txBody>
      </p:sp>
      <p:pic>
        <p:nvPicPr>
          <p:cNvPr id="18" name="Picture 17"/>
          <p:cNvPicPr>
            <a:picLocks noChangeAspect="1"/>
          </p:cNvPicPr>
          <p:nvPr/>
        </p:nvPicPr>
        <p:blipFill>
          <a:blip r:embed="rId3"/>
          <a:stretch>
            <a:fillRect/>
          </a:stretch>
        </p:blipFill>
        <p:spPr>
          <a:xfrm>
            <a:off x="222997" y="1632824"/>
            <a:ext cx="1018216" cy="2122781"/>
          </a:xfrm>
          <a:prstGeom prst="rect">
            <a:avLst/>
          </a:prstGeom>
        </p:spPr>
      </p:pic>
      <p:sp>
        <p:nvSpPr>
          <p:cNvPr id="12" name="文字版面配置區 2"/>
          <p:cNvSpPr txBox="1">
            <a:spLocks/>
          </p:cNvSpPr>
          <p:nvPr/>
        </p:nvSpPr>
        <p:spPr>
          <a:xfrm>
            <a:off x="3995501" y="4361631"/>
            <a:ext cx="3151348" cy="1280596"/>
          </a:xfrm>
          <a:prstGeom prst="rect">
            <a:avLst/>
          </a:prstGeom>
        </p:spPr>
        <p:txBody>
          <a:bodyPr vert="horz" wrap="square" lIns="0" tIns="0" rIns="0" bIns="0" rtlCol="0">
            <a:spAutoFit/>
          </a:bodyPr>
          <a:lstStyle>
            <a:lvl1pPr marL="0" indent="0" algn="l" defTabSz="513249" rtl="0" eaLnBrk="1" latinLnBrk="0" hangingPunct="1">
              <a:lnSpc>
                <a:spcPct val="90000"/>
              </a:lnSpc>
              <a:spcBef>
                <a:spcPts val="898"/>
              </a:spcBef>
              <a:spcAft>
                <a:spcPts val="674"/>
              </a:spcAft>
              <a:buSzPct val="90000"/>
              <a:buFont typeface="Wingdings" pitchFamily="2" charset="2"/>
              <a:buNone/>
              <a:defRPr lang="en-US" sz="2993" b="0" kern="4000" cap="none" spc="-75"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a:lvl2pPr marL="0" indent="0" algn="l" defTabSz="513249" rtl="0" eaLnBrk="1" latinLnBrk="0" hangingPunct="1">
              <a:lnSpc>
                <a:spcPct val="90000"/>
              </a:lnSpc>
              <a:spcBef>
                <a:spcPts val="0"/>
              </a:spcBef>
              <a:spcAft>
                <a:spcPts val="224"/>
              </a:spcAft>
              <a:buSzPct val="90000"/>
              <a:buFont typeface="Arial" pitchFamily="34" charset="0"/>
              <a:buNone/>
              <a:tabLst>
                <a:tab pos="353765" algn="l"/>
              </a:tabLst>
              <a:defRPr sz="1496" kern="4000" spc="-38"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513249" rtl="0" eaLnBrk="1" latinLnBrk="0" hangingPunct="1">
              <a:lnSpc>
                <a:spcPct val="90000"/>
              </a:lnSpc>
              <a:spcBef>
                <a:spcPts val="0"/>
              </a:spcBef>
              <a:spcAft>
                <a:spcPts val="224"/>
              </a:spcAft>
              <a:buSzPct val="90000"/>
              <a:buFont typeface="Arial" pitchFamily="34" charset="0"/>
              <a:buNone/>
              <a:defRPr sz="1122" kern="4000" spc="-75"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513249" rtl="0" eaLnBrk="1" latinLnBrk="0" hangingPunct="1">
              <a:lnSpc>
                <a:spcPct val="90000"/>
              </a:lnSpc>
              <a:spcBef>
                <a:spcPts val="0"/>
              </a:spcBef>
              <a:spcAft>
                <a:spcPts val="224"/>
              </a:spcAft>
              <a:buSzPct val="90000"/>
              <a:buFont typeface="Arial" pitchFamily="34" charset="0"/>
              <a:buNone/>
              <a:tabLst>
                <a:tab pos="513269" algn="l"/>
              </a:tabLst>
              <a:defRPr sz="1048" kern="4000" spc="-75"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513249" rtl="0" eaLnBrk="1" latinLnBrk="0" hangingPunct="1">
              <a:lnSpc>
                <a:spcPct val="90000"/>
              </a:lnSpc>
              <a:spcBef>
                <a:spcPts val="0"/>
              </a:spcBef>
              <a:spcAft>
                <a:spcPts val="224"/>
              </a:spcAft>
              <a:buSzPct val="90000"/>
              <a:buFont typeface="Arial" pitchFamily="34" charset="0"/>
              <a:buNone/>
              <a:defRPr sz="1048" kern="4000" spc="-75"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411434" indent="-128312" algn="l" defTabSz="513249" rtl="0" eaLnBrk="1" latinLnBrk="0" hangingPunct="1">
              <a:spcBef>
                <a:spcPct val="20000"/>
              </a:spcBef>
              <a:buFont typeface="Arial" pitchFamily="34" charset="0"/>
              <a:buChar char="•"/>
              <a:defRPr sz="1122" kern="1200">
                <a:solidFill>
                  <a:schemeClr val="tx1"/>
                </a:solidFill>
                <a:latin typeface="+mn-lt"/>
                <a:ea typeface="+mn-ea"/>
                <a:cs typeface="+mn-cs"/>
              </a:defRPr>
            </a:lvl6pPr>
            <a:lvl7pPr marL="1668059" indent="-128312" algn="l" defTabSz="513249" rtl="0" eaLnBrk="1" latinLnBrk="0" hangingPunct="1">
              <a:spcBef>
                <a:spcPct val="20000"/>
              </a:spcBef>
              <a:buFont typeface="Arial" pitchFamily="34" charset="0"/>
              <a:buChar char="•"/>
              <a:defRPr sz="1122" kern="1200">
                <a:solidFill>
                  <a:schemeClr val="tx1"/>
                </a:solidFill>
                <a:latin typeface="+mn-lt"/>
                <a:ea typeface="+mn-ea"/>
                <a:cs typeface="+mn-cs"/>
              </a:defRPr>
            </a:lvl7pPr>
            <a:lvl8pPr marL="1924683" indent="-128312" algn="l" defTabSz="513249" rtl="0" eaLnBrk="1" latinLnBrk="0" hangingPunct="1">
              <a:spcBef>
                <a:spcPct val="20000"/>
              </a:spcBef>
              <a:buFont typeface="Arial" pitchFamily="34" charset="0"/>
              <a:buChar char="•"/>
              <a:defRPr sz="1122" kern="1200">
                <a:solidFill>
                  <a:schemeClr val="tx1"/>
                </a:solidFill>
                <a:latin typeface="+mn-lt"/>
                <a:ea typeface="+mn-ea"/>
                <a:cs typeface="+mn-cs"/>
              </a:defRPr>
            </a:lvl8pPr>
            <a:lvl9pPr marL="2181308" indent="-128312" algn="l" defTabSz="513249" rtl="0" eaLnBrk="1" latinLnBrk="0" hangingPunct="1">
              <a:spcBef>
                <a:spcPct val="20000"/>
              </a:spcBef>
              <a:buFont typeface="Arial" pitchFamily="34" charset="0"/>
              <a:buChar char="•"/>
              <a:defRPr sz="1122" kern="1200">
                <a:solidFill>
                  <a:schemeClr val="tx1"/>
                </a:solidFill>
                <a:latin typeface="+mn-lt"/>
                <a:ea typeface="+mn-ea"/>
                <a:cs typeface="+mn-cs"/>
              </a:defRPr>
            </a:lvl9pPr>
          </a:lstStyle>
          <a:p>
            <a:pPr>
              <a:lnSpc>
                <a:spcPct val="100000"/>
              </a:lnSpc>
              <a:spcBef>
                <a:spcPts val="813"/>
              </a:spcBef>
              <a:spcAft>
                <a:spcPts val="813"/>
              </a:spcAft>
            </a:pPr>
            <a:r>
              <a:rPr altLang="zh-TW" sz="1831">
                <a:solidFill>
                  <a:srgbClr val="000000"/>
                </a:solidFill>
              </a:rPr>
              <a:t>4.3” HD Multi touch Display</a:t>
            </a:r>
          </a:p>
          <a:p>
            <a:pPr>
              <a:lnSpc>
                <a:spcPct val="100000"/>
              </a:lnSpc>
              <a:spcBef>
                <a:spcPts val="813"/>
              </a:spcBef>
              <a:spcAft>
                <a:spcPts val="813"/>
              </a:spcAft>
            </a:pPr>
            <a:r>
              <a:rPr altLang="zh-TW" sz="1831">
                <a:solidFill>
                  <a:srgbClr val="000000"/>
                </a:solidFill>
              </a:rPr>
              <a:t>Integrated Barcode Imager</a:t>
            </a:r>
          </a:p>
          <a:p>
            <a:pPr>
              <a:lnSpc>
                <a:spcPct val="100000"/>
              </a:lnSpc>
              <a:spcBef>
                <a:spcPts val="813"/>
              </a:spcBef>
              <a:spcAft>
                <a:spcPts val="813"/>
              </a:spcAft>
            </a:pPr>
            <a:r>
              <a:rPr altLang="zh-TW" sz="1831">
                <a:solidFill>
                  <a:srgbClr val="000000"/>
                </a:solidFill>
              </a:rPr>
              <a:t>Durable Compact design</a:t>
            </a:r>
          </a:p>
        </p:txBody>
      </p:sp>
      <p:pic>
        <p:nvPicPr>
          <p:cNvPr id="14" name="Picture 13"/>
          <p:cNvPicPr>
            <a:picLocks noChangeAspect="1"/>
          </p:cNvPicPr>
          <p:nvPr/>
        </p:nvPicPr>
        <p:blipFill>
          <a:blip r:embed="rId4"/>
          <a:stretch>
            <a:fillRect/>
          </a:stretch>
        </p:blipFill>
        <p:spPr>
          <a:xfrm>
            <a:off x="1715975" y="1832533"/>
            <a:ext cx="1203842" cy="2394737"/>
          </a:xfrm>
          <a:prstGeom prst="rect">
            <a:avLst/>
          </a:prstGeom>
        </p:spPr>
      </p:pic>
      <p:sp>
        <p:nvSpPr>
          <p:cNvPr id="15" name="文字版面配置區 2"/>
          <p:cNvSpPr txBox="1">
            <a:spLocks/>
          </p:cNvSpPr>
          <p:nvPr/>
        </p:nvSpPr>
        <p:spPr>
          <a:xfrm>
            <a:off x="8025824" y="4361631"/>
            <a:ext cx="4291023" cy="2800382"/>
          </a:xfrm>
          <a:prstGeom prst="rect">
            <a:avLst/>
          </a:prstGeom>
        </p:spPr>
        <p:txBody>
          <a:bodyPr vert="horz" wrap="square" lIns="0" tIns="0" rIns="0" bIns="0" rtlCol="0">
            <a:spAutoFit/>
          </a:bodyPr>
          <a:lstStyle>
            <a:lvl1pPr marL="0" indent="0" algn="l" defTabSz="684332" rtl="0" eaLnBrk="1" latinLnBrk="0" hangingPunct="1">
              <a:lnSpc>
                <a:spcPct val="90000"/>
              </a:lnSpc>
              <a:spcBef>
                <a:spcPts val="1197"/>
              </a:spcBef>
              <a:spcAft>
                <a:spcPts val="898"/>
              </a:spcAft>
              <a:buSzPct val="90000"/>
              <a:buFont typeface="Wingdings" pitchFamily="2" charset="2"/>
              <a:buNone/>
              <a:defRPr lang="en-US" sz="3990" b="0" kern="4000" cap="none" spc="-100"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a:lvl2pPr marL="0" indent="0" algn="l" defTabSz="684332" rtl="0" eaLnBrk="1" latinLnBrk="0" hangingPunct="1">
              <a:lnSpc>
                <a:spcPct val="90000"/>
              </a:lnSpc>
              <a:spcBef>
                <a:spcPts val="0"/>
              </a:spcBef>
              <a:spcAft>
                <a:spcPts val="299"/>
              </a:spcAft>
              <a:buSzPct val="90000"/>
              <a:buFont typeface="Arial" pitchFamily="34" charset="0"/>
              <a:buNone/>
              <a:tabLst>
                <a:tab pos="471686" algn="l"/>
              </a:tabLst>
              <a:defRPr sz="1995" kern="40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684332" rtl="0" eaLnBrk="1" latinLnBrk="0" hangingPunct="1">
              <a:lnSpc>
                <a:spcPct val="90000"/>
              </a:lnSpc>
              <a:spcBef>
                <a:spcPts val="0"/>
              </a:spcBef>
              <a:spcAft>
                <a:spcPts val="299"/>
              </a:spcAft>
              <a:buSzPct val="90000"/>
              <a:buFont typeface="Arial" pitchFamily="34" charset="0"/>
              <a:buNone/>
              <a:defRPr sz="1496" kern="40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684332" rtl="0" eaLnBrk="1" latinLnBrk="0" hangingPunct="1">
              <a:lnSpc>
                <a:spcPct val="90000"/>
              </a:lnSpc>
              <a:spcBef>
                <a:spcPts val="0"/>
              </a:spcBef>
              <a:spcAft>
                <a:spcPts val="299"/>
              </a:spcAft>
              <a:buSzPct val="90000"/>
              <a:buFont typeface="Arial" pitchFamily="34" charset="0"/>
              <a:buNone/>
              <a:tabLst>
                <a:tab pos="684359" algn="l"/>
              </a:tabLst>
              <a:defRPr sz="1397" kern="40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684332" rtl="0" eaLnBrk="1" latinLnBrk="0" hangingPunct="1">
              <a:lnSpc>
                <a:spcPct val="90000"/>
              </a:lnSpc>
              <a:spcBef>
                <a:spcPts val="0"/>
              </a:spcBef>
              <a:spcAft>
                <a:spcPts val="299"/>
              </a:spcAft>
              <a:buSzPct val="90000"/>
              <a:buFont typeface="Arial" pitchFamily="34" charset="0"/>
              <a:buNone/>
              <a:defRPr sz="1397" kern="40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1912" indent="-171083" algn="l" defTabSz="684332" rtl="0" eaLnBrk="1" latinLnBrk="0" hangingPunct="1">
              <a:spcBef>
                <a:spcPct val="20000"/>
              </a:spcBef>
              <a:buFont typeface="Arial" pitchFamily="34" charset="0"/>
              <a:buChar char="•"/>
              <a:defRPr sz="1496" kern="1200">
                <a:solidFill>
                  <a:schemeClr val="tx1"/>
                </a:solidFill>
                <a:latin typeface="+mn-lt"/>
                <a:ea typeface="+mn-ea"/>
                <a:cs typeface="+mn-cs"/>
              </a:defRPr>
            </a:lvl6pPr>
            <a:lvl7pPr marL="2224078" indent="-171083" algn="l" defTabSz="684332" rtl="0" eaLnBrk="1" latinLnBrk="0" hangingPunct="1">
              <a:spcBef>
                <a:spcPct val="20000"/>
              </a:spcBef>
              <a:buFont typeface="Arial" pitchFamily="34" charset="0"/>
              <a:buChar char="•"/>
              <a:defRPr sz="1496" kern="1200">
                <a:solidFill>
                  <a:schemeClr val="tx1"/>
                </a:solidFill>
                <a:latin typeface="+mn-lt"/>
                <a:ea typeface="+mn-ea"/>
                <a:cs typeface="+mn-cs"/>
              </a:defRPr>
            </a:lvl7pPr>
            <a:lvl8pPr marL="2566244" indent="-171083" algn="l" defTabSz="684332" rtl="0" eaLnBrk="1" latinLnBrk="0" hangingPunct="1">
              <a:spcBef>
                <a:spcPct val="20000"/>
              </a:spcBef>
              <a:buFont typeface="Arial" pitchFamily="34" charset="0"/>
              <a:buChar char="•"/>
              <a:defRPr sz="1496" kern="1200">
                <a:solidFill>
                  <a:schemeClr val="tx1"/>
                </a:solidFill>
                <a:latin typeface="+mn-lt"/>
                <a:ea typeface="+mn-ea"/>
                <a:cs typeface="+mn-cs"/>
              </a:defRPr>
            </a:lvl8pPr>
            <a:lvl9pPr marL="2908411" indent="-171083" algn="l" defTabSz="684332" rtl="0" eaLnBrk="1" latinLnBrk="0" hangingPunct="1">
              <a:spcBef>
                <a:spcPct val="20000"/>
              </a:spcBef>
              <a:buFont typeface="Arial" pitchFamily="34" charset="0"/>
              <a:buChar char="•"/>
              <a:defRPr sz="1496" kern="1200">
                <a:solidFill>
                  <a:schemeClr val="tx1"/>
                </a:solidFill>
                <a:latin typeface="+mn-lt"/>
                <a:ea typeface="+mn-ea"/>
                <a:cs typeface="+mn-cs"/>
              </a:defRPr>
            </a:lvl9pPr>
          </a:lstStyle>
          <a:p>
            <a:pPr>
              <a:lnSpc>
                <a:spcPct val="100000"/>
              </a:lnSpc>
              <a:spcBef>
                <a:spcPts val="813"/>
              </a:spcBef>
              <a:spcAft>
                <a:spcPts val="813"/>
              </a:spcAft>
            </a:pPr>
            <a:r>
              <a:rPr altLang="zh-TW" sz="1899">
                <a:solidFill>
                  <a:srgbClr val="000000"/>
                </a:solidFill>
              </a:rPr>
              <a:t>5” HD Outdoor Touch Display</a:t>
            </a:r>
          </a:p>
          <a:p>
            <a:pPr>
              <a:lnSpc>
                <a:spcPct val="100000"/>
              </a:lnSpc>
              <a:spcBef>
                <a:spcPts val="813"/>
              </a:spcBef>
              <a:spcAft>
                <a:spcPts val="813"/>
              </a:spcAft>
            </a:pPr>
            <a:r>
              <a:rPr altLang="zh-TW" sz="1899">
                <a:solidFill>
                  <a:srgbClr val="000000"/>
                </a:solidFill>
              </a:rPr>
              <a:t>Ruggedized (IP-68),  3m drop test &amp; waterproof</a:t>
            </a:r>
          </a:p>
          <a:p>
            <a:pPr>
              <a:lnSpc>
                <a:spcPct val="100000"/>
              </a:lnSpc>
              <a:spcBef>
                <a:spcPts val="813"/>
              </a:spcBef>
              <a:spcAft>
                <a:spcPts val="813"/>
              </a:spcAft>
            </a:pPr>
            <a:r>
              <a:rPr altLang="zh-TW" sz="1899">
                <a:solidFill>
                  <a:srgbClr val="000000"/>
                </a:solidFill>
              </a:rPr>
              <a:t>Quick charge plus hot swap battery</a:t>
            </a:r>
          </a:p>
          <a:p>
            <a:pPr>
              <a:lnSpc>
                <a:spcPct val="100000"/>
              </a:lnSpc>
              <a:spcBef>
                <a:spcPts val="813"/>
              </a:spcBef>
              <a:spcAft>
                <a:spcPts val="813"/>
              </a:spcAft>
            </a:pPr>
            <a:r>
              <a:rPr altLang="zh-TW" sz="1899">
                <a:solidFill>
                  <a:srgbClr val="000000"/>
                </a:solidFill>
              </a:rPr>
              <a:t>Integrated barcode Imager</a:t>
            </a:r>
          </a:p>
          <a:p>
            <a:pPr>
              <a:lnSpc>
                <a:spcPct val="100000"/>
              </a:lnSpc>
              <a:spcBef>
                <a:spcPts val="813"/>
              </a:spcBef>
              <a:spcAft>
                <a:spcPts val="813"/>
              </a:spcAft>
            </a:pPr>
            <a:r>
              <a:rPr altLang="zh-TW" sz="2035">
                <a:solidFill>
                  <a:srgbClr val="000000"/>
                </a:solidFill>
              </a:rPr>
              <a:t>WAN &amp; Wi-Fi versions available</a:t>
            </a:r>
          </a:p>
          <a:p>
            <a:pPr>
              <a:lnSpc>
                <a:spcPct val="100000"/>
              </a:lnSpc>
              <a:spcBef>
                <a:spcPts val="813"/>
              </a:spcBef>
              <a:spcAft>
                <a:spcPts val="813"/>
              </a:spcAft>
            </a:pPr>
            <a:endParaRPr altLang="zh-TW" sz="1899">
              <a:solidFill>
                <a:srgbClr val="000000"/>
              </a:solidFill>
            </a:endParaRPr>
          </a:p>
        </p:txBody>
      </p:sp>
      <p:pic>
        <p:nvPicPr>
          <p:cNvPr id="17" name="Picture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99027" y="1261351"/>
            <a:ext cx="1634355" cy="2865724"/>
          </a:xfrm>
          <a:prstGeom prst="rect">
            <a:avLst/>
          </a:prstGeom>
        </p:spPr>
      </p:pic>
      <p:sp>
        <p:nvSpPr>
          <p:cNvPr id="25" name="標題 1"/>
          <p:cNvSpPr txBox="1">
            <a:spLocks/>
          </p:cNvSpPr>
          <p:nvPr/>
        </p:nvSpPr>
        <p:spPr>
          <a:xfrm>
            <a:off x="8078831" y="396275"/>
            <a:ext cx="3626912" cy="450957"/>
          </a:xfrm>
          <a:prstGeom prst="rect">
            <a:avLst/>
          </a:prstGeom>
        </p:spPr>
        <p:txBody>
          <a:bodyPr vert="horz" wrap="square" lIns="0" tIns="0" rIns="0" bIns="0" rtlCol="0" anchor="t">
            <a:spAutoFit/>
          </a:bodyPr>
          <a:lstStyle>
            <a:lvl1pPr algn="l" defTabSz="686047" rtl="0" eaLnBrk="1" latinLnBrk="0" hangingPunct="1">
              <a:lnSpc>
                <a:spcPct val="90000"/>
              </a:lnSpc>
              <a:spcBef>
                <a:spcPct val="0"/>
              </a:spcBef>
              <a:buNone/>
              <a:defRPr lang="en-US" sz="4800" b="0" kern="1200" cap="none" spc="-100"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a:lstStyle>
          <a:p>
            <a:endParaRPr altLang="zh-TW" sz="3256">
              <a:solidFill>
                <a:srgbClr val="000000"/>
              </a:solidFill>
            </a:endParaRPr>
          </a:p>
        </p:txBody>
      </p:sp>
      <p:cxnSp>
        <p:nvCxnSpPr>
          <p:cNvPr id="5" name="Straight Connector 4"/>
          <p:cNvCxnSpPr/>
          <p:nvPr/>
        </p:nvCxnSpPr>
        <p:spPr>
          <a:xfrm>
            <a:off x="3427349" y="743812"/>
            <a:ext cx="0" cy="537504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355265" y="743812"/>
            <a:ext cx="0" cy="537504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9" name="標題 1"/>
          <p:cNvSpPr txBox="1">
            <a:spLocks/>
          </p:cNvSpPr>
          <p:nvPr/>
        </p:nvSpPr>
        <p:spPr>
          <a:xfrm>
            <a:off x="5889188" y="2567342"/>
            <a:ext cx="2749825" cy="450957"/>
          </a:xfrm>
          <a:prstGeom prst="rect">
            <a:avLst/>
          </a:prstGeom>
        </p:spPr>
        <p:txBody>
          <a:bodyPr vert="horz" wrap="square" lIns="0" tIns="0" rIns="0" bIns="0" rtlCol="0" anchor="t">
            <a:spAutoFit/>
          </a:bodyPr>
          <a:lstStyle>
            <a:lvl1pPr algn="l" defTabSz="686047" rtl="0" eaLnBrk="1" latinLnBrk="0" hangingPunct="1">
              <a:lnSpc>
                <a:spcPct val="90000"/>
              </a:lnSpc>
              <a:spcBef>
                <a:spcPct val="0"/>
              </a:spcBef>
              <a:buNone/>
              <a:defRPr lang="en-US" sz="4800" b="0" kern="1200" cap="none" spc="-100"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a:lstStyle>
          <a:p>
            <a:endParaRPr altLang="zh-TW" sz="3256">
              <a:solidFill>
                <a:srgbClr val="000000"/>
              </a:solidFill>
            </a:endParaRPr>
          </a:p>
        </p:txBody>
      </p:sp>
      <p:grpSp>
        <p:nvGrpSpPr>
          <p:cNvPr id="20" name="Group 19"/>
          <p:cNvGrpSpPr>
            <a:grpSpLocks noChangeAspect="1"/>
          </p:cNvGrpSpPr>
          <p:nvPr/>
        </p:nvGrpSpPr>
        <p:grpSpPr>
          <a:xfrm>
            <a:off x="4498485" y="1619451"/>
            <a:ext cx="1341287" cy="2507625"/>
            <a:chOff x="7010400" y="1372428"/>
            <a:chExt cx="1524000" cy="2849218"/>
          </a:xfrm>
        </p:grpSpPr>
        <p:pic>
          <p:nvPicPr>
            <p:cNvPr id="21" name="Picture 20"/>
            <p:cNvPicPr>
              <a:picLocks noChangeAspect="1"/>
            </p:cNvPicPr>
            <p:nvPr/>
          </p:nvPicPr>
          <p:blipFill rotWithShape="1">
            <a:blip r:embed="rId6" cstate="screen">
              <a:extLst>
                <a:ext uri="{28A0092B-C50C-407E-A947-70E740481C1C}">
                  <a14:useLocalDpi xmlns:a14="http://schemas.microsoft.com/office/drawing/2010/main" val="0"/>
                </a:ext>
              </a:extLst>
            </a:blip>
            <a:srcRect l="30021" t="11485" r="28340" b="12074"/>
            <a:stretch/>
          </p:blipFill>
          <p:spPr>
            <a:xfrm>
              <a:off x="7010400" y="1372428"/>
              <a:ext cx="1524000" cy="2849218"/>
            </a:xfrm>
            <a:prstGeom prst="rect">
              <a:avLst/>
            </a:prstGeom>
          </p:spPr>
        </p:pic>
        <p:pic>
          <p:nvPicPr>
            <p:cNvPr id="22" name="Picture 21"/>
            <p:cNvPicPr>
              <a:picLocks noChangeAspect="1"/>
            </p:cNvPicPr>
            <p:nvPr/>
          </p:nvPicPr>
          <p:blipFill>
            <a:blip r:embed="rId7"/>
            <a:stretch>
              <a:fillRect/>
            </a:stretch>
          </p:blipFill>
          <p:spPr>
            <a:xfrm>
              <a:off x="7162800" y="1783766"/>
              <a:ext cx="1219200" cy="2016738"/>
            </a:xfrm>
            <a:prstGeom prst="rect">
              <a:avLst/>
            </a:prstGeom>
          </p:spPr>
        </p:pic>
      </p:grpSp>
    </p:spTree>
    <p:extLst>
      <p:ext uri="{BB962C8B-B14F-4D97-AF65-F5344CB8AC3E}">
        <p14:creationId xmlns:p14="http://schemas.microsoft.com/office/powerpoint/2010/main" val="34439309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smtClean="0">
                <a:solidFill>
                  <a:srgbClr val="00B0F0"/>
                </a:solidFill>
              </a:rPr>
              <a:t>Handheld OEM Role</a:t>
            </a:r>
            <a:endParaRPr lang="en-US" dirty="0">
              <a:solidFill>
                <a:srgbClr val="00B0F0"/>
              </a:solidFill>
            </a:endParaRPr>
          </a:p>
        </p:txBody>
      </p:sp>
      <p:sp>
        <p:nvSpPr>
          <p:cNvPr id="6" name="Text Placeholder 5"/>
          <p:cNvSpPr>
            <a:spLocks noGrp="1"/>
          </p:cNvSpPr>
          <p:nvPr>
            <p:ph type="body" sz="quarter" idx="4294967295"/>
          </p:nvPr>
        </p:nvSpPr>
        <p:spPr>
          <a:xfrm>
            <a:off x="274639" y="1212849"/>
            <a:ext cx="11889564" cy="5096780"/>
          </a:xfrm>
        </p:spPr>
        <p:txBody>
          <a:bodyPr/>
          <a:lstStyle/>
          <a:p>
            <a:pPr marL="28575" lvl="1" indent="0">
              <a:buNone/>
            </a:pPr>
            <a:r>
              <a:rPr lang="en-US" sz="2800" dirty="0" smtClean="0"/>
              <a:t>Configuring, Packaging, Signing and Releasing all OS Images (firmware) for the devices including OS Updates and device drivers</a:t>
            </a:r>
            <a:br>
              <a:rPr lang="en-US" sz="2800" dirty="0" smtClean="0"/>
            </a:br>
            <a:endParaRPr lang="en-US" sz="2800" dirty="0" smtClean="0"/>
          </a:p>
          <a:p>
            <a:pPr marL="28575" lvl="1" indent="0">
              <a:buNone/>
            </a:pPr>
            <a:r>
              <a:rPr lang="en-US" sz="2800" dirty="0" smtClean="0"/>
              <a:t>Configuring device defaults (volume, brightness, </a:t>
            </a:r>
            <a:r>
              <a:rPr lang="en-US" sz="2800" dirty="0" err="1" smtClean="0"/>
              <a:t>WiFi</a:t>
            </a:r>
            <a:r>
              <a:rPr lang="en-US" sz="2800" dirty="0" smtClean="0"/>
              <a:t> Roaming and Signal strength, etc.)</a:t>
            </a:r>
            <a:br>
              <a:rPr lang="en-US" sz="2800" dirty="0" smtClean="0"/>
            </a:br>
            <a:endParaRPr lang="en-US" sz="2800" dirty="0" smtClean="0"/>
          </a:p>
          <a:p>
            <a:pPr marL="28575" lvl="1" indent="0">
              <a:buNone/>
            </a:pPr>
            <a:r>
              <a:rPr lang="en-US" sz="2800" dirty="0" smtClean="0"/>
              <a:t>Responsible for developing QR Code Plugin for OOBE as well as the utility customers would use to produce QR code with encryption since Prov.xml include sensitive material</a:t>
            </a:r>
            <a:br>
              <a:rPr lang="en-US" sz="2800" dirty="0" smtClean="0"/>
            </a:br>
            <a:endParaRPr lang="en-US" sz="2800" dirty="0" smtClean="0"/>
          </a:p>
          <a:p>
            <a:pPr marL="28575" lvl="1" indent="0">
              <a:buNone/>
            </a:pPr>
            <a:r>
              <a:rPr lang="en-US" sz="2800" dirty="0" smtClean="0"/>
              <a:t>First point of contact for technical support with OS or device functionality, reliability, security, etc.  OEM then may escalate to Microsoft if needed.</a:t>
            </a:r>
            <a:endParaRPr lang="en-US" sz="2800" dirty="0"/>
          </a:p>
        </p:txBody>
      </p:sp>
    </p:spTree>
    <p:extLst>
      <p:ext uri="{BB962C8B-B14F-4D97-AF65-F5344CB8AC3E}">
        <p14:creationId xmlns:p14="http://schemas.microsoft.com/office/powerpoint/2010/main" val="3987131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custDataLst>
              <p:tags r:id="rId1"/>
            </p:custDataLst>
          </p:nvPr>
        </p:nvSpPr>
        <p:spPr bwMode="auto">
          <a:xfrm>
            <a:off x="464231" y="2798630"/>
            <a:ext cx="1504934" cy="1206708"/>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9618" tIns="46412" rIns="69618" bIns="46412" numCol="1" spcCol="0" rtlCol="0" fromWordArt="0" anchor="b" anchorCtr="0" forceAA="0" compatLnSpc="1">
            <a:prstTxWarp prst="textNoShape">
              <a:avLst/>
            </a:prstTxWarp>
            <a:noAutofit/>
          </a:bodyPr>
          <a:lstStyle/>
          <a:p>
            <a:pPr algn="r" defTabSz="927890" fontAlgn="base">
              <a:spcBef>
                <a:spcPct val="0"/>
              </a:spcBef>
              <a:spcAft>
                <a:spcPct val="0"/>
              </a:spcAft>
              <a:defRPr/>
            </a:pPr>
            <a:endParaRPr lang="en-US" sz="2448" spc="-52" dirty="0">
              <a:solidFill>
                <a:srgbClr val="45226D"/>
              </a:solidFill>
              <a:ea typeface="Segoe UI" pitchFamily="34" charset="0"/>
              <a:cs typeface="Segoe UI" pitchFamily="34" charset="0"/>
            </a:endParaRPr>
          </a:p>
        </p:txBody>
      </p:sp>
      <p:sp>
        <p:nvSpPr>
          <p:cNvPr id="5" name="Rectangle 4"/>
          <p:cNvSpPr/>
          <p:nvPr>
            <p:custDataLst>
              <p:tags r:id="rId2"/>
            </p:custDataLst>
          </p:nvPr>
        </p:nvSpPr>
        <p:spPr bwMode="auto">
          <a:xfrm>
            <a:off x="5724165" y="546333"/>
            <a:ext cx="1504934" cy="1206708"/>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9618" tIns="46412" rIns="69618" bIns="46412" numCol="1" spcCol="0" rtlCol="0" fromWordArt="0" anchor="b" anchorCtr="0" forceAA="0" compatLnSpc="1">
            <a:prstTxWarp prst="textNoShape">
              <a:avLst/>
            </a:prstTxWarp>
            <a:noAutofit/>
          </a:bodyPr>
          <a:lstStyle/>
          <a:p>
            <a:pPr algn="r" defTabSz="927890" fontAlgn="base">
              <a:spcBef>
                <a:spcPct val="0"/>
              </a:spcBef>
              <a:spcAft>
                <a:spcPct val="0"/>
              </a:spcAft>
              <a:defRPr/>
            </a:pPr>
            <a:endParaRPr lang="en-US" sz="2448" spc="-52" dirty="0">
              <a:gradFill flip="none" rotWithShape="1">
                <a:gsLst>
                  <a:gs pos="0">
                    <a:srgbClr val="FFFFFF"/>
                  </a:gs>
                  <a:gs pos="100000">
                    <a:srgbClr val="FFFFFF"/>
                  </a:gs>
                </a:gsLst>
                <a:lin ang="5400000" scaled="0"/>
                <a:tileRect/>
              </a:gradFill>
              <a:ea typeface="Segoe UI" pitchFamily="34" charset="0"/>
              <a:cs typeface="Segoe UI" pitchFamily="34" charset="0"/>
            </a:endParaRPr>
          </a:p>
        </p:txBody>
      </p:sp>
      <p:sp>
        <p:nvSpPr>
          <p:cNvPr id="7" name="Rectangle 6"/>
          <p:cNvSpPr/>
          <p:nvPr>
            <p:custDataLst>
              <p:tags r:id="rId3"/>
            </p:custDataLst>
          </p:nvPr>
        </p:nvSpPr>
        <p:spPr bwMode="auto">
          <a:xfrm>
            <a:off x="464231" y="4933215"/>
            <a:ext cx="1504934" cy="1206708"/>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9618" tIns="46412" rIns="69618" bIns="46412" numCol="1" spcCol="0" rtlCol="0" fromWordArt="0" anchor="b" anchorCtr="0" forceAA="0" compatLnSpc="1">
            <a:prstTxWarp prst="textNoShape">
              <a:avLst/>
            </a:prstTxWarp>
            <a:noAutofit/>
          </a:bodyPr>
          <a:lstStyle/>
          <a:p>
            <a:pPr algn="r" defTabSz="927890" fontAlgn="base">
              <a:spcBef>
                <a:spcPct val="0"/>
              </a:spcBef>
              <a:spcAft>
                <a:spcPct val="0"/>
              </a:spcAft>
              <a:defRPr/>
            </a:pPr>
            <a:endParaRPr lang="en-US" sz="2448" spc="-52" dirty="0">
              <a:gradFill flip="none" rotWithShape="1">
                <a:gsLst>
                  <a:gs pos="0">
                    <a:srgbClr val="FFFFFF"/>
                  </a:gs>
                  <a:gs pos="100000">
                    <a:srgbClr val="FFFFFF"/>
                  </a:gs>
                </a:gsLst>
                <a:lin ang="5400000" scaled="0"/>
                <a:tileRect/>
              </a:gradFill>
              <a:ea typeface="Segoe UI" pitchFamily="34" charset="0"/>
              <a:cs typeface="Segoe UI" pitchFamily="34" charset="0"/>
            </a:endParaRPr>
          </a:p>
        </p:txBody>
      </p:sp>
      <p:sp>
        <p:nvSpPr>
          <p:cNvPr id="8" name="Rectangle 7"/>
          <p:cNvSpPr/>
          <p:nvPr>
            <p:custDataLst>
              <p:tags r:id="rId4"/>
            </p:custDataLst>
          </p:nvPr>
        </p:nvSpPr>
        <p:spPr bwMode="auto">
          <a:xfrm>
            <a:off x="470170" y="546333"/>
            <a:ext cx="1504934" cy="1206708"/>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9618" tIns="46412" rIns="69618" bIns="46412" numCol="1" spcCol="0" rtlCol="0" fromWordArt="0" anchor="b" anchorCtr="0" forceAA="0" compatLnSpc="1">
            <a:prstTxWarp prst="textNoShape">
              <a:avLst/>
            </a:prstTxWarp>
            <a:noAutofit/>
          </a:bodyPr>
          <a:lstStyle/>
          <a:p>
            <a:pPr algn="r" defTabSz="927890" fontAlgn="base">
              <a:spcBef>
                <a:spcPct val="0"/>
              </a:spcBef>
              <a:spcAft>
                <a:spcPct val="0"/>
              </a:spcAft>
              <a:defRPr/>
            </a:pPr>
            <a:endParaRPr lang="en-US" sz="2448" spc="-52" dirty="0">
              <a:solidFill>
                <a:srgbClr val="45226D"/>
              </a:solidFill>
              <a:ea typeface="Segoe UI" pitchFamily="34" charset="0"/>
              <a:cs typeface="Segoe UI" pitchFamily="34" charset="0"/>
            </a:endParaRPr>
          </a:p>
        </p:txBody>
      </p:sp>
      <p:sp>
        <p:nvSpPr>
          <p:cNvPr id="10" name="Rounded Rectangle 89"/>
          <p:cNvSpPr/>
          <p:nvPr/>
        </p:nvSpPr>
        <p:spPr bwMode="auto">
          <a:xfrm rot="16200000">
            <a:off x="680842" y="5192059"/>
            <a:ext cx="464118" cy="556942"/>
          </a:xfrm>
          <a:custGeom>
            <a:avLst/>
            <a:gdLst/>
            <a:ahLst/>
            <a:cxnLst/>
            <a:rect l="l" t="t" r="r" b="b"/>
            <a:pathLst>
              <a:path w="2183176" h="3096025">
                <a:moveTo>
                  <a:pt x="467239" y="1270400"/>
                </a:moveTo>
                <a:lnTo>
                  <a:pt x="467239" y="3096025"/>
                </a:lnTo>
                <a:lnTo>
                  <a:pt x="37847" y="3096025"/>
                </a:lnTo>
                <a:lnTo>
                  <a:pt x="37847" y="1270400"/>
                </a:lnTo>
                <a:close/>
                <a:moveTo>
                  <a:pt x="756443" y="1270400"/>
                </a:moveTo>
                <a:lnTo>
                  <a:pt x="754715" y="2850494"/>
                </a:lnTo>
                <a:lnTo>
                  <a:pt x="521043" y="3096025"/>
                </a:lnTo>
                <a:lnTo>
                  <a:pt x="521043" y="1270400"/>
                </a:lnTo>
                <a:close/>
                <a:moveTo>
                  <a:pt x="1227004" y="1270399"/>
                </a:moveTo>
                <a:lnTo>
                  <a:pt x="1227004" y="2846970"/>
                </a:lnTo>
                <a:lnTo>
                  <a:pt x="797612" y="2846970"/>
                </a:lnTo>
                <a:lnTo>
                  <a:pt x="797612" y="1270399"/>
                </a:lnTo>
                <a:close/>
                <a:moveTo>
                  <a:pt x="1346183" y="230719"/>
                </a:moveTo>
                <a:lnTo>
                  <a:pt x="908049" y="230719"/>
                </a:lnTo>
                <a:lnTo>
                  <a:pt x="908049" y="991315"/>
                </a:lnTo>
                <a:lnTo>
                  <a:pt x="1346183" y="991315"/>
                </a:lnTo>
                <a:close/>
                <a:moveTo>
                  <a:pt x="1512886" y="75485"/>
                </a:moveTo>
                <a:lnTo>
                  <a:pt x="1512886" y="1146548"/>
                </a:lnTo>
                <a:cubicBezTo>
                  <a:pt x="1512886" y="1188237"/>
                  <a:pt x="1479090" y="1222033"/>
                  <a:pt x="1437401" y="1222033"/>
                </a:cubicBezTo>
                <a:lnTo>
                  <a:pt x="75485" y="1222033"/>
                </a:lnTo>
                <a:cubicBezTo>
                  <a:pt x="33796" y="1222033"/>
                  <a:pt x="0" y="1188237"/>
                  <a:pt x="0" y="1146548"/>
                </a:cubicBezTo>
                <a:lnTo>
                  <a:pt x="0" y="75485"/>
                </a:lnTo>
                <a:cubicBezTo>
                  <a:pt x="0" y="33796"/>
                  <a:pt x="33796" y="0"/>
                  <a:pt x="75485" y="0"/>
                </a:cubicBezTo>
                <a:lnTo>
                  <a:pt x="1437401" y="0"/>
                </a:lnTo>
                <a:cubicBezTo>
                  <a:pt x="1479090" y="0"/>
                  <a:pt x="1512886" y="33796"/>
                  <a:pt x="1512886" y="75485"/>
                </a:cubicBezTo>
                <a:close/>
                <a:moveTo>
                  <a:pt x="2030139" y="955484"/>
                </a:moveTo>
                <a:cubicBezTo>
                  <a:pt x="2030139" y="946936"/>
                  <a:pt x="2024904" y="940007"/>
                  <a:pt x="2018445" y="940007"/>
                </a:cubicBezTo>
                <a:lnTo>
                  <a:pt x="1963031" y="940007"/>
                </a:lnTo>
                <a:cubicBezTo>
                  <a:pt x="1956572" y="940007"/>
                  <a:pt x="1951337" y="946936"/>
                  <a:pt x="1951337" y="955484"/>
                </a:cubicBezTo>
                <a:cubicBezTo>
                  <a:pt x="1951337" y="964031"/>
                  <a:pt x="1956572" y="970961"/>
                  <a:pt x="1963031" y="970961"/>
                </a:cubicBezTo>
                <a:lnTo>
                  <a:pt x="2018445" y="970961"/>
                </a:lnTo>
                <a:cubicBezTo>
                  <a:pt x="2024903" y="970961"/>
                  <a:pt x="2030139" y="964032"/>
                  <a:pt x="2030139" y="955484"/>
                </a:cubicBezTo>
                <a:close/>
                <a:moveTo>
                  <a:pt x="2065118" y="955484"/>
                </a:moveTo>
                <a:cubicBezTo>
                  <a:pt x="2065118" y="946936"/>
                  <a:pt x="2059882" y="940007"/>
                  <a:pt x="2053424" y="940007"/>
                </a:cubicBezTo>
                <a:lnTo>
                  <a:pt x="2051148" y="940007"/>
                </a:lnTo>
                <a:cubicBezTo>
                  <a:pt x="2044690" y="940007"/>
                  <a:pt x="2039454" y="946936"/>
                  <a:pt x="2039454" y="955484"/>
                </a:cubicBezTo>
                <a:cubicBezTo>
                  <a:pt x="2039454" y="964031"/>
                  <a:pt x="2044690" y="970961"/>
                  <a:pt x="2051148" y="970961"/>
                </a:cubicBezTo>
                <a:lnTo>
                  <a:pt x="2053424" y="970961"/>
                </a:lnTo>
                <a:cubicBezTo>
                  <a:pt x="2059882" y="970961"/>
                  <a:pt x="2065118" y="964032"/>
                  <a:pt x="2065118" y="955484"/>
                </a:cubicBezTo>
                <a:close/>
                <a:moveTo>
                  <a:pt x="2099906" y="955484"/>
                </a:moveTo>
                <a:cubicBezTo>
                  <a:pt x="2099906" y="946936"/>
                  <a:pt x="2094670" y="940007"/>
                  <a:pt x="2088211" y="940007"/>
                </a:cubicBezTo>
                <a:lnTo>
                  <a:pt x="2086127" y="940007"/>
                </a:lnTo>
                <a:cubicBezTo>
                  <a:pt x="2079669" y="940007"/>
                  <a:pt x="2074433" y="946936"/>
                  <a:pt x="2074433" y="955484"/>
                </a:cubicBezTo>
                <a:cubicBezTo>
                  <a:pt x="2074433" y="964031"/>
                  <a:pt x="2079669" y="970961"/>
                  <a:pt x="2086127" y="970961"/>
                </a:cubicBezTo>
                <a:lnTo>
                  <a:pt x="2088211" y="970961"/>
                </a:lnTo>
                <a:cubicBezTo>
                  <a:pt x="2094670" y="970961"/>
                  <a:pt x="2099905" y="964032"/>
                  <a:pt x="2099905" y="955484"/>
                </a:cubicBezTo>
                <a:close/>
                <a:moveTo>
                  <a:pt x="2133036" y="272496"/>
                </a:moveTo>
                <a:lnTo>
                  <a:pt x="1686532" y="272496"/>
                </a:lnTo>
                <a:lnTo>
                  <a:pt x="1686532" y="902132"/>
                </a:lnTo>
                <a:lnTo>
                  <a:pt x="2133036" y="902132"/>
                </a:lnTo>
                <a:close/>
                <a:moveTo>
                  <a:pt x="2183176" y="236015"/>
                </a:moveTo>
                <a:lnTo>
                  <a:pt x="2183176" y="986017"/>
                </a:lnTo>
                <a:cubicBezTo>
                  <a:pt x="2183176" y="1002511"/>
                  <a:pt x="2173073" y="1015882"/>
                  <a:pt x="2160610" y="1015882"/>
                </a:cubicBezTo>
                <a:lnTo>
                  <a:pt x="1658958" y="1015882"/>
                </a:lnTo>
                <a:cubicBezTo>
                  <a:pt x="1646495" y="1015882"/>
                  <a:pt x="1636392" y="1002511"/>
                  <a:pt x="1636392" y="986017"/>
                </a:cubicBezTo>
                <a:lnTo>
                  <a:pt x="1636392" y="236015"/>
                </a:lnTo>
                <a:cubicBezTo>
                  <a:pt x="1636392" y="219520"/>
                  <a:pt x="1646495" y="206149"/>
                  <a:pt x="1658958" y="206149"/>
                </a:cubicBezTo>
                <a:lnTo>
                  <a:pt x="2160610" y="206149"/>
                </a:lnTo>
                <a:cubicBezTo>
                  <a:pt x="2173073" y="206149"/>
                  <a:pt x="2183176" y="219520"/>
                  <a:pt x="2183176" y="236015"/>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2825" tIns="46412" rIns="46412" bIns="92825" numCol="1" spcCol="0" rtlCol="0" fromWordArt="0" anchor="b" anchorCtr="0" forceAA="0" compatLnSpc="1">
            <a:prstTxWarp prst="textNoShape">
              <a:avLst/>
            </a:prstTxWarp>
            <a:noAutofit/>
          </a:bodyPr>
          <a:lstStyle/>
          <a:p>
            <a:pPr algn="ctr" defTabSz="927890" fontAlgn="base">
              <a:spcBef>
                <a:spcPct val="0"/>
              </a:spcBef>
              <a:spcAft>
                <a:spcPct val="0"/>
              </a:spcAft>
              <a:defRPr/>
            </a:pPr>
            <a:endParaRPr lang="en-US" sz="2448" spc="-52"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11" name="Straight Connector 10"/>
          <p:cNvCxnSpPr/>
          <p:nvPr/>
        </p:nvCxnSpPr>
        <p:spPr>
          <a:xfrm>
            <a:off x="1133446" y="5500341"/>
            <a:ext cx="320038" cy="0"/>
          </a:xfrm>
          <a:prstGeom prst="line">
            <a:avLst/>
          </a:prstGeom>
          <a:solidFill>
            <a:schemeClr val="bg1"/>
          </a:solidFill>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2" name="Rectangle 25"/>
          <p:cNvSpPr>
            <a:spLocks noChangeAspect="1"/>
          </p:cNvSpPr>
          <p:nvPr/>
        </p:nvSpPr>
        <p:spPr bwMode="auto">
          <a:xfrm>
            <a:off x="1293461" y="5425282"/>
            <a:ext cx="401979" cy="278471"/>
          </a:xfrm>
          <a:custGeom>
            <a:avLst/>
            <a:gdLst/>
            <a:ahLst/>
            <a:cxnLst/>
            <a:rect l="l" t="t" r="r" b="b"/>
            <a:pathLst>
              <a:path w="2953954" h="2046352">
                <a:moveTo>
                  <a:pt x="2765016" y="1281519"/>
                </a:moveTo>
                <a:lnTo>
                  <a:pt x="2953954" y="1281519"/>
                </a:lnTo>
                <a:lnTo>
                  <a:pt x="2953954" y="2046352"/>
                </a:lnTo>
                <a:lnTo>
                  <a:pt x="2765016" y="2046352"/>
                </a:lnTo>
                <a:close/>
                <a:moveTo>
                  <a:pt x="2620827" y="1281519"/>
                </a:moveTo>
                <a:lnTo>
                  <a:pt x="2712607" y="1281519"/>
                </a:lnTo>
                <a:lnTo>
                  <a:pt x="2712607" y="2046352"/>
                </a:lnTo>
                <a:lnTo>
                  <a:pt x="2620827" y="2046352"/>
                </a:lnTo>
                <a:close/>
                <a:moveTo>
                  <a:pt x="2223114" y="1281519"/>
                </a:moveTo>
                <a:lnTo>
                  <a:pt x="2314894" y="1281519"/>
                </a:lnTo>
                <a:lnTo>
                  <a:pt x="2314894" y="2046352"/>
                </a:lnTo>
                <a:lnTo>
                  <a:pt x="2223114" y="2046352"/>
                </a:lnTo>
                <a:close/>
                <a:moveTo>
                  <a:pt x="1923980" y="1281519"/>
                </a:moveTo>
                <a:lnTo>
                  <a:pt x="2015760" y="1281519"/>
                </a:lnTo>
                <a:lnTo>
                  <a:pt x="2015760" y="2046352"/>
                </a:lnTo>
                <a:lnTo>
                  <a:pt x="1923980" y="2046352"/>
                </a:lnTo>
                <a:close/>
                <a:moveTo>
                  <a:pt x="1648639" y="1281519"/>
                </a:moveTo>
                <a:lnTo>
                  <a:pt x="1869590" y="1281519"/>
                </a:lnTo>
                <a:lnTo>
                  <a:pt x="1869590" y="2046352"/>
                </a:lnTo>
                <a:lnTo>
                  <a:pt x="1648639" y="2046352"/>
                </a:lnTo>
                <a:close/>
                <a:moveTo>
                  <a:pt x="1531611" y="1281519"/>
                </a:moveTo>
                <a:lnTo>
                  <a:pt x="1621444" y="1281519"/>
                </a:lnTo>
                <a:lnTo>
                  <a:pt x="1621444" y="2046352"/>
                </a:lnTo>
                <a:lnTo>
                  <a:pt x="1531611" y="2046352"/>
                </a:lnTo>
                <a:close/>
                <a:moveTo>
                  <a:pt x="0" y="0"/>
                </a:moveTo>
                <a:lnTo>
                  <a:pt x="2947156" y="0"/>
                </a:lnTo>
                <a:lnTo>
                  <a:pt x="2953954" y="363720"/>
                </a:lnTo>
                <a:lnTo>
                  <a:pt x="2648021" y="1009579"/>
                </a:lnTo>
                <a:lnTo>
                  <a:pt x="1407293" y="1009579"/>
                </a:lnTo>
                <a:lnTo>
                  <a:pt x="1233930" y="1346105"/>
                </a:lnTo>
                <a:lnTo>
                  <a:pt x="1094561" y="1305314"/>
                </a:lnTo>
                <a:lnTo>
                  <a:pt x="815822" y="2029356"/>
                </a:lnTo>
                <a:lnTo>
                  <a:pt x="370519" y="2046352"/>
                </a:lnTo>
                <a:lnTo>
                  <a:pt x="608467" y="1026575"/>
                </a:lnTo>
                <a:lnTo>
                  <a:pt x="0" y="1026575"/>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2825" tIns="46412" rIns="46412" bIns="92825" numCol="1" spcCol="0" rtlCol="0" fromWordArt="0" anchor="b" anchorCtr="0" forceAA="0" compatLnSpc="1">
            <a:prstTxWarp prst="textNoShape">
              <a:avLst/>
            </a:prstTxWarp>
            <a:no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927890" fontAlgn="base">
              <a:spcBef>
                <a:spcPct val="0"/>
              </a:spcBef>
              <a:spcAft>
                <a:spcPct val="0"/>
              </a:spcAft>
              <a:defRPr/>
            </a:pPr>
            <a:endParaRPr lang="en-US" sz="2448" spc="-52" dirty="0" err="1">
              <a:solidFill>
                <a:srgbClr val="9B4F96"/>
              </a:solidFill>
              <a:ea typeface="Segoe UI" pitchFamily="34" charset="0"/>
              <a:cs typeface="Segoe UI" pitchFamily="34" charset="0"/>
            </a:endParaRPr>
          </a:p>
        </p:txBody>
      </p:sp>
      <p:sp>
        <p:nvSpPr>
          <p:cNvPr id="20" name="Text Placeholder 2"/>
          <p:cNvSpPr txBox="1">
            <a:spLocks/>
          </p:cNvSpPr>
          <p:nvPr/>
        </p:nvSpPr>
        <p:spPr>
          <a:xfrm>
            <a:off x="2158179" y="530025"/>
            <a:ext cx="3437300" cy="2017223"/>
          </a:xfrm>
          <a:prstGeom prst="rect">
            <a:avLst/>
          </a:prstGeom>
        </p:spPr>
        <p:txBody>
          <a:bodyPr vert="horz" wrap="square" lIns="0" tIns="0" rIns="0" bIns="0" rtlCol="0">
            <a:spAutoFit/>
          </a:bodyPr>
          <a:lstStyle>
            <a:lvl1pPr marL="0" indent="0" algn="l" defTabSz="686047" rtl="0" eaLnBrk="1" latinLnBrk="0" hangingPunct="1">
              <a:lnSpc>
                <a:spcPct val="90000"/>
              </a:lnSpc>
              <a:spcBef>
                <a:spcPts val="0"/>
              </a:spcBef>
              <a:spcAft>
                <a:spcPts val="900"/>
              </a:spcAft>
              <a:buSzPct val="90000"/>
              <a:buFont typeface="Wingdings" pitchFamily="2" charset="2"/>
              <a:buNone/>
              <a:defRPr sz="4000" kern="4000" spc="-100" baseline="0">
                <a:gradFill flip="none" rotWithShape="1">
                  <a:gsLst>
                    <a:gs pos="0">
                      <a:schemeClr val="accent1"/>
                    </a:gs>
                    <a:gs pos="86000">
                      <a:schemeClr val="accent1"/>
                    </a:gs>
                  </a:gsLst>
                  <a:path path="circle">
                    <a:fillToRect r="100000" b="100000"/>
                  </a:path>
                  <a:tileRect l="-100000" t="-100000"/>
                </a:gradFill>
                <a:latin typeface="Segoe UI Light" pitchFamily="34" charset="0"/>
                <a:ea typeface="+mn-ea"/>
                <a:cs typeface="+mn-cs"/>
              </a:defRPr>
            </a:lvl1pPr>
            <a:lvl2pPr marL="0" indent="0" algn="l" defTabSz="686047" rtl="0" eaLnBrk="1" latinLnBrk="0" hangingPunct="1">
              <a:lnSpc>
                <a:spcPct val="90000"/>
              </a:lnSpc>
              <a:spcBef>
                <a:spcPts val="0"/>
              </a:spcBef>
              <a:spcAft>
                <a:spcPts val="400"/>
              </a:spcAft>
              <a:buSzPct val="90000"/>
              <a:buFont typeface="Arial" pitchFamily="34" charset="0"/>
              <a:buNone/>
              <a:tabLst>
                <a:tab pos="472868" algn="l"/>
              </a:tabLst>
              <a:defRPr sz="2000" kern="40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686047" rtl="0" eaLnBrk="1" latinLnBrk="0" hangingPunct="1">
              <a:lnSpc>
                <a:spcPct val="90000"/>
              </a:lnSpc>
              <a:spcBef>
                <a:spcPts val="0"/>
              </a:spcBef>
              <a:spcAft>
                <a:spcPts val="400"/>
              </a:spcAft>
              <a:buSzPct val="90000"/>
              <a:buFont typeface="Arial" pitchFamily="34" charset="0"/>
              <a:buNone/>
              <a:defRPr sz="2000" kern="40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686047" rtl="0" eaLnBrk="1" latinLnBrk="0" hangingPunct="1">
              <a:lnSpc>
                <a:spcPct val="90000"/>
              </a:lnSpc>
              <a:spcBef>
                <a:spcPts val="0"/>
              </a:spcBef>
              <a:spcAft>
                <a:spcPts val="400"/>
              </a:spcAft>
              <a:buSzPct val="90000"/>
              <a:buFont typeface="Arial" pitchFamily="34" charset="0"/>
              <a:buNone/>
              <a:tabLst>
                <a:tab pos="686074" algn="l"/>
              </a:tabLst>
              <a:defRPr sz="1400" kern="40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686047" rtl="0" eaLnBrk="1" latinLnBrk="0" hangingPunct="1">
              <a:lnSpc>
                <a:spcPct val="90000"/>
              </a:lnSpc>
              <a:spcBef>
                <a:spcPts val="0"/>
              </a:spcBef>
              <a:spcAft>
                <a:spcPts val="400"/>
              </a:spcAft>
              <a:buSzPct val="90000"/>
              <a:buFont typeface="Arial" pitchFamily="34" charset="0"/>
              <a:buNone/>
              <a:defRPr sz="1400" kern="40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629"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652"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676"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700"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930601">
              <a:spcAft>
                <a:spcPts val="0"/>
              </a:spcAft>
              <a:defRPr/>
            </a:pPr>
            <a:r>
              <a:rPr lang="en-US" sz="1632" b="1" spc="0" dirty="0">
                <a:solidFill>
                  <a:srgbClr val="FFFFFF"/>
                </a:solidFill>
                <a:latin typeface="Segoe UI"/>
              </a:rPr>
              <a:t>Assigned</a:t>
            </a:r>
            <a:r>
              <a:rPr lang="en-US" sz="1428" b="1" spc="0" dirty="0">
                <a:solidFill>
                  <a:srgbClr val="FFFFFF"/>
                </a:solidFill>
                <a:latin typeface="Segoe UI"/>
              </a:rPr>
              <a:t> </a:t>
            </a:r>
            <a:r>
              <a:rPr lang="en-US" sz="1632" b="1" spc="0" dirty="0">
                <a:solidFill>
                  <a:srgbClr val="FFFFFF"/>
                </a:solidFill>
                <a:latin typeface="Segoe UI"/>
              </a:rPr>
              <a:t>Access:  Enterprise Defined Profile</a:t>
            </a:r>
          </a:p>
          <a:p>
            <a:pPr marL="186047" indent="-186047" defTabSz="930601">
              <a:spcAft>
                <a:spcPts val="0"/>
              </a:spcAft>
              <a:buFont typeface="Arial" panose="020B0604020202020204" pitchFamily="34" charset="0"/>
              <a:buChar char="•"/>
              <a:defRPr/>
            </a:pPr>
            <a:r>
              <a:rPr lang="en-US" sz="1632" spc="0" dirty="0">
                <a:solidFill>
                  <a:srgbClr val="FFFFFF"/>
                </a:solidFill>
                <a:latin typeface="Segoe UI"/>
              </a:rPr>
              <a:t>App  / Settings Allow List</a:t>
            </a:r>
          </a:p>
          <a:p>
            <a:pPr marL="558145" indent="-186047" defTabSz="930601">
              <a:spcAft>
                <a:spcPts val="0"/>
              </a:spcAft>
              <a:buFont typeface="Arial" panose="020B0604020202020204" pitchFamily="34" charset="0"/>
              <a:buChar char="•"/>
              <a:defRPr/>
            </a:pPr>
            <a:r>
              <a:rPr lang="en-US" sz="1122" spc="0" dirty="0">
                <a:solidFill>
                  <a:srgbClr val="00B9F2"/>
                </a:solidFill>
                <a:latin typeface="Segoe UI"/>
              </a:rPr>
              <a:t>Kiosk Mode Support</a:t>
            </a:r>
            <a:r>
              <a:rPr lang="en-US" sz="1122" spc="0" baseline="30000" dirty="0">
                <a:solidFill>
                  <a:srgbClr val="00B9F2"/>
                </a:solidFill>
                <a:latin typeface="Segoe UI"/>
              </a:rPr>
              <a:t>1</a:t>
            </a:r>
            <a:r>
              <a:rPr lang="en-US" sz="1122" spc="0" dirty="0">
                <a:solidFill>
                  <a:srgbClr val="00B9F2"/>
                </a:solidFill>
                <a:latin typeface="Segoe UI"/>
              </a:rPr>
              <a:t>, </a:t>
            </a:r>
          </a:p>
          <a:p>
            <a:pPr marL="558145" indent="-186047" defTabSz="930601">
              <a:spcAft>
                <a:spcPts val="0"/>
              </a:spcAft>
              <a:buFont typeface="Arial" panose="020B0604020202020204" pitchFamily="34" charset="0"/>
              <a:buChar char="•"/>
              <a:defRPr/>
            </a:pPr>
            <a:r>
              <a:rPr lang="en-US" sz="1122" spc="0" dirty="0">
                <a:solidFill>
                  <a:srgbClr val="00B9F2"/>
                </a:solidFill>
                <a:latin typeface="Segoe UI"/>
              </a:rPr>
              <a:t>Suppress App Search</a:t>
            </a:r>
            <a:r>
              <a:rPr lang="en-US" sz="1122" spc="0" baseline="30000" dirty="0">
                <a:solidFill>
                  <a:srgbClr val="00B9F2"/>
                </a:solidFill>
                <a:latin typeface="Segoe UI"/>
              </a:rPr>
              <a:t>1</a:t>
            </a:r>
          </a:p>
          <a:p>
            <a:pPr marL="186047" indent="-186047" defTabSz="930601">
              <a:spcAft>
                <a:spcPts val="0"/>
              </a:spcAft>
              <a:buFont typeface="Arial" panose="020B0604020202020204" pitchFamily="34" charset="0"/>
              <a:buChar char="•"/>
              <a:defRPr/>
            </a:pPr>
            <a:r>
              <a:rPr lang="en-US" sz="1632" spc="0" dirty="0">
                <a:solidFill>
                  <a:srgbClr val="FFFFFF"/>
                </a:solidFill>
                <a:latin typeface="Segoe UI"/>
              </a:rPr>
              <a:t>Start Screen Configuration [tiles, accent colors]</a:t>
            </a:r>
          </a:p>
          <a:p>
            <a:pPr marL="558145" indent="-186047" defTabSz="930601">
              <a:spcAft>
                <a:spcPts val="0"/>
              </a:spcAft>
              <a:buFont typeface="Arial" panose="020B0604020202020204" pitchFamily="34" charset="0"/>
              <a:buChar char="•"/>
              <a:defRPr/>
            </a:pPr>
            <a:r>
              <a:rPr lang="en-US" sz="1122" spc="0" dirty="0">
                <a:solidFill>
                  <a:srgbClr val="00B9F2"/>
                </a:solidFill>
                <a:latin typeface="Segoe UI"/>
              </a:rPr>
              <a:t>Prevent Tile Manipulation</a:t>
            </a:r>
            <a:r>
              <a:rPr lang="en-US" sz="1122" spc="0" baseline="30000" dirty="0">
                <a:solidFill>
                  <a:srgbClr val="00B9F2"/>
                </a:solidFill>
                <a:latin typeface="Segoe UI"/>
              </a:rPr>
              <a:t>1</a:t>
            </a:r>
          </a:p>
          <a:p>
            <a:pPr marL="186047" indent="-186047" defTabSz="930601">
              <a:spcAft>
                <a:spcPts val="0"/>
              </a:spcAft>
              <a:buFont typeface="Arial" panose="020B0604020202020204" pitchFamily="34" charset="0"/>
              <a:buChar char="•"/>
              <a:defRPr/>
            </a:pPr>
            <a:r>
              <a:rPr lang="en-US" sz="1632" spc="0" dirty="0">
                <a:solidFill>
                  <a:srgbClr val="FFFFFF"/>
                </a:solidFill>
                <a:latin typeface="Segoe UI"/>
              </a:rPr>
              <a:t>Button Disable / Remapping</a:t>
            </a:r>
          </a:p>
          <a:p>
            <a:pPr marL="558145" indent="-186047" defTabSz="930601">
              <a:spcAft>
                <a:spcPts val="0"/>
              </a:spcAft>
              <a:buFont typeface="Arial" panose="020B0604020202020204" pitchFamily="34" charset="0"/>
              <a:buChar char="•"/>
              <a:defRPr/>
            </a:pPr>
            <a:r>
              <a:rPr lang="en-US" sz="1122" spc="0" dirty="0">
                <a:solidFill>
                  <a:srgbClr val="00B9F2"/>
                </a:solidFill>
                <a:latin typeface="Segoe UI"/>
              </a:rPr>
              <a:t>Disable Navigation Buttons</a:t>
            </a:r>
            <a:r>
              <a:rPr lang="en-US" sz="1122" spc="0" baseline="30000" dirty="0">
                <a:solidFill>
                  <a:srgbClr val="00B9F2"/>
                </a:solidFill>
                <a:latin typeface="Segoe UI"/>
              </a:rPr>
              <a:t>1</a:t>
            </a:r>
          </a:p>
        </p:txBody>
      </p:sp>
      <p:sp>
        <p:nvSpPr>
          <p:cNvPr id="21" name="Text Placeholder 2"/>
          <p:cNvSpPr txBox="1">
            <a:spLocks/>
          </p:cNvSpPr>
          <p:nvPr/>
        </p:nvSpPr>
        <p:spPr>
          <a:xfrm>
            <a:off x="7433614" y="5027994"/>
            <a:ext cx="4287109" cy="1428468"/>
          </a:xfrm>
          <a:prstGeom prst="rect">
            <a:avLst/>
          </a:prstGeom>
        </p:spPr>
        <p:txBody>
          <a:bodyPr vert="horz" wrap="square" lIns="0" tIns="0" rIns="0" bIns="0" rtlCol="0">
            <a:spAutoFit/>
          </a:bodyPr>
          <a:lstStyle>
            <a:lvl1pPr marL="0" indent="0" algn="l" defTabSz="686047" rtl="0" eaLnBrk="1" latinLnBrk="0" hangingPunct="1">
              <a:lnSpc>
                <a:spcPct val="90000"/>
              </a:lnSpc>
              <a:spcBef>
                <a:spcPts val="0"/>
              </a:spcBef>
              <a:spcAft>
                <a:spcPts val="900"/>
              </a:spcAft>
              <a:buSzPct val="90000"/>
              <a:buFont typeface="Wingdings" pitchFamily="2" charset="2"/>
              <a:buNone/>
              <a:defRPr sz="4000" kern="4000" spc="-100" baseline="0">
                <a:gradFill flip="none" rotWithShape="1">
                  <a:gsLst>
                    <a:gs pos="0">
                      <a:schemeClr val="accent1"/>
                    </a:gs>
                    <a:gs pos="86000">
                      <a:schemeClr val="accent1"/>
                    </a:gs>
                  </a:gsLst>
                  <a:path path="circle">
                    <a:fillToRect r="100000" b="100000"/>
                  </a:path>
                  <a:tileRect l="-100000" t="-100000"/>
                </a:gradFill>
                <a:latin typeface="Segoe UI Light" pitchFamily="34" charset="0"/>
                <a:ea typeface="+mn-ea"/>
                <a:cs typeface="+mn-cs"/>
              </a:defRPr>
            </a:lvl1pPr>
            <a:lvl2pPr marL="0" indent="0" algn="l" defTabSz="686047" rtl="0" eaLnBrk="1" latinLnBrk="0" hangingPunct="1">
              <a:lnSpc>
                <a:spcPct val="90000"/>
              </a:lnSpc>
              <a:spcBef>
                <a:spcPts val="0"/>
              </a:spcBef>
              <a:spcAft>
                <a:spcPts val="400"/>
              </a:spcAft>
              <a:buSzPct val="90000"/>
              <a:buFont typeface="Arial" pitchFamily="34" charset="0"/>
              <a:buNone/>
              <a:tabLst>
                <a:tab pos="472868" algn="l"/>
              </a:tabLst>
              <a:defRPr sz="2000" kern="40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686047" rtl="0" eaLnBrk="1" latinLnBrk="0" hangingPunct="1">
              <a:lnSpc>
                <a:spcPct val="90000"/>
              </a:lnSpc>
              <a:spcBef>
                <a:spcPts val="0"/>
              </a:spcBef>
              <a:spcAft>
                <a:spcPts val="400"/>
              </a:spcAft>
              <a:buSzPct val="90000"/>
              <a:buFont typeface="Arial" pitchFamily="34" charset="0"/>
              <a:buNone/>
              <a:defRPr sz="2000" kern="40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686047" rtl="0" eaLnBrk="1" latinLnBrk="0" hangingPunct="1">
              <a:lnSpc>
                <a:spcPct val="90000"/>
              </a:lnSpc>
              <a:spcBef>
                <a:spcPts val="0"/>
              </a:spcBef>
              <a:spcAft>
                <a:spcPts val="400"/>
              </a:spcAft>
              <a:buSzPct val="90000"/>
              <a:buFont typeface="Arial" pitchFamily="34" charset="0"/>
              <a:buNone/>
              <a:tabLst>
                <a:tab pos="686074" algn="l"/>
              </a:tabLst>
              <a:defRPr sz="1400" kern="40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686047" rtl="0" eaLnBrk="1" latinLnBrk="0" hangingPunct="1">
              <a:lnSpc>
                <a:spcPct val="90000"/>
              </a:lnSpc>
              <a:spcBef>
                <a:spcPts val="0"/>
              </a:spcBef>
              <a:spcAft>
                <a:spcPts val="400"/>
              </a:spcAft>
              <a:buSzPct val="90000"/>
              <a:buFont typeface="Arial" pitchFamily="34" charset="0"/>
              <a:buNone/>
              <a:defRPr sz="1400" kern="40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629"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652"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676"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700"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930601">
              <a:lnSpc>
                <a:spcPct val="100000"/>
              </a:lnSpc>
              <a:spcAft>
                <a:spcPts val="0"/>
              </a:spcAft>
              <a:defRPr/>
            </a:pPr>
            <a:r>
              <a:rPr lang="en-US" sz="1632" b="1" spc="0" dirty="0">
                <a:solidFill>
                  <a:srgbClr val="FFFFFF"/>
                </a:solidFill>
                <a:latin typeface="Segoe UI"/>
              </a:rPr>
              <a:t>Enhanced Platform Support and Security</a:t>
            </a:r>
          </a:p>
          <a:p>
            <a:pPr marL="186047" indent="-186047" defTabSz="930601">
              <a:lnSpc>
                <a:spcPct val="100000"/>
              </a:lnSpc>
              <a:spcAft>
                <a:spcPts val="0"/>
              </a:spcAft>
              <a:buFont typeface="Arial" panose="020B0604020202020204" pitchFamily="34" charset="0"/>
              <a:buChar char="•"/>
              <a:defRPr/>
            </a:pPr>
            <a:r>
              <a:rPr lang="en-US" sz="1632" spc="0" dirty="0">
                <a:solidFill>
                  <a:srgbClr val="FFFFFF"/>
                </a:solidFill>
                <a:latin typeface="Segoe UI"/>
              </a:rPr>
              <a:t>Enterprise Wi-Fi connectivity </a:t>
            </a:r>
            <a:r>
              <a:rPr lang="en-US" sz="1122" spc="0" dirty="0">
                <a:solidFill>
                  <a:srgbClr val="FFFFFF"/>
                </a:solidFill>
                <a:latin typeface="Segoe UI"/>
              </a:rPr>
              <a:t>(EAP-TLS)</a:t>
            </a:r>
          </a:p>
          <a:p>
            <a:pPr marL="186047" lvl="1" indent="-186047" defTabSz="930601">
              <a:lnSpc>
                <a:spcPct val="100000"/>
              </a:lnSpc>
              <a:spcAft>
                <a:spcPts val="0"/>
              </a:spcAft>
              <a:buFont typeface="Arial" pitchFamily="34" charset="0"/>
              <a:buChar char="•"/>
              <a:tabLst/>
              <a:defRPr/>
            </a:pPr>
            <a:r>
              <a:rPr lang="en-US" sz="1632" spc="-68" dirty="0">
                <a:solidFill>
                  <a:srgbClr val="00B050"/>
                </a:solidFill>
              </a:rPr>
              <a:t>Wired Ethernet connection</a:t>
            </a:r>
            <a:r>
              <a:rPr lang="en-US" sz="1632" spc="-102" baseline="30000" dirty="0">
                <a:solidFill>
                  <a:srgbClr val="00B050"/>
                </a:solidFill>
              </a:rPr>
              <a:t>2</a:t>
            </a:r>
          </a:p>
          <a:p>
            <a:pPr marL="186047" lvl="1" indent="-186047" defTabSz="930601">
              <a:lnSpc>
                <a:spcPct val="100000"/>
              </a:lnSpc>
              <a:spcAft>
                <a:spcPts val="0"/>
              </a:spcAft>
              <a:buFont typeface="Arial" pitchFamily="34" charset="0"/>
              <a:buChar char="•"/>
              <a:tabLst/>
              <a:defRPr/>
            </a:pPr>
            <a:r>
              <a:rPr lang="en-US" sz="1632" spc="-68" dirty="0">
                <a:solidFill>
                  <a:srgbClr val="00B050"/>
                </a:solidFill>
              </a:rPr>
              <a:t>Programmatically switch between cellular radios</a:t>
            </a:r>
            <a:r>
              <a:rPr lang="en-US" sz="1632" spc="-102" baseline="30000" dirty="0">
                <a:solidFill>
                  <a:srgbClr val="00B050"/>
                </a:solidFill>
              </a:rPr>
              <a:t>2</a:t>
            </a:r>
          </a:p>
          <a:p>
            <a:pPr marL="186047" lvl="1" indent="-186047" defTabSz="930601">
              <a:lnSpc>
                <a:spcPct val="100000"/>
              </a:lnSpc>
              <a:spcAft>
                <a:spcPts val="0"/>
              </a:spcAft>
              <a:buFont typeface="Arial" pitchFamily="34" charset="0"/>
              <a:buChar char="•"/>
              <a:tabLst/>
              <a:defRPr/>
            </a:pPr>
            <a:r>
              <a:rPr lang="en-US" sz="1632" spc="-68" dirty="0">
                <a:solidFill>
                  <a:srgbClr val="00B050"/>
                </a:solidFill>
              </a:rPr>
              <a:t>Controllable LED and Audible alerts</a:t>
            </a:r>
            <a:r>
              <a:rPr lang="en-US" sz="1632" spc="-102" baseline="30000" dirty="0">
                <a:solidFill>
                  <a:srgbClr val="00B050"/>
                </a:solidFill>
              </a:rPr>
              <a:t>2</a:t>
            </a:r>
          </a:p>
          <a:p>
            <a:pPr marL="186047" indent="-186047" defTabSz="930601">
              <a:lnSpc>
                <a:spcPct val="100000"/>
              </a:lnSpc>
              <a:spcAft>
                <a:spcPts val="0"/>
              </a:spcAft>
              <a:buFont typeface="Arial" panose="020B0604020202020204" pitchFamily="34" charset="0"/>
              <a:buChar char="•"/>
              <a:defRPr/>
            </a:pPr>
            <a:endParaRPr lang="en-US" sz="1122" spc="0" dirty="0">
              <a:solidFill>
                <a:srgbClr val="000000">
                  <a:lumMod val="65000"/>
                  <a:lumOff val="35000"/>
                </a:srgbClr>
              </a:solidFill>
              <a:latin typeface="Segoe UI"/>
            </a:endParaRPr>
          </a:p>
        </p:txBody>
      </p:sp>
      <p:sp>
        <p:nvSpPr>
          <p:cNvPr id="22" name="Text Placeholder 2"/>
          <p:cNvSpPr txBox="1">
            <a:spLocks/>
          </p:cNvSpPr>
          <p:nvPr/>
        </p:nvSpPr>
        <p:spPr>
          <a:xfrm>
            <a:off x="7439550" y="543604"/>
            <a:ext cx="4737748" cy="1963859"/>
          </a:xfrm>
          <a:prstGeom prst="rect">
            <a:avLst/>
          </a:prstGeom>
        </p:spPr>
        <p:txBody>
          <a:bodyPr vert="horz" wrap="square" lIns="0" tIns="0" rIns="0" bIns="0" rtlCol="0">
            <a:spAutoFit/>
          </a:bodyPr>
          <a:lstStyle>
            <a:lvl1pPr marL="0" indent="0" algn="l" defTabSz="686047" rtl="0" eaLnBrk="1" latinLnBrk="0" hangingPunct="1">
              <a:lnSpc>
                <a:spcPct val="90000"/>
              </a:lnSpc>
              <a:spcBef>
                <a:spcPts val="0"/>
              </a:spcBef>
              <a:spcAft>
                <a:spcPts val="900"/>
              </a:spcAft>
              <a:buSzPct val="90000"/>
              <a:buFont typeface="Wingdings" pitchFamily="2" charset="2"/>
              <a:buNone/>
              <a:defRPr sz="4000" kern="4000" spc="-100" baseline="0">
                <a:gradFill flip="none" rotWithShape="1">
                  <a:gsLst>
                    <a:gs pos="0">
                      <a:schemeClr val="accent1"/>
                    </a:gs>
                    <a:gs pos="86000">
                      <a:schemeClr val="accent1"/>
                    </a:gs>
                  </a:gsLst>
                  <a:path path="circle">
                    <a:fillToRect r="100000" b="100000"/>
                  </a:path>
                  <a:tileRect l="-100000" t="-100000"/>
                </a:gradFill>
                <a:latin typeface="Segoe UI Light" pitchFamily="34" charset="0"/>
                <a:ea typeface="+mn-ea"/>
                <a:cs typeface="+mn-cs"/>
              </a:defRPr>
            </a:lvl1pPr>
            <a:lvl2pPr marL="0" indent="0" algn="l" defTabSz="686047" rtl="0" eaLnBrk="1" latinLnBrk="0" hangingPunct="1">
              <a:lnSpc>
                <a:spcPct val="90000"/>
              </a:lnSpc>
              <a:spcBef>
                <a:spcPts val="0"/>
              </a:spcBef>
              <a:spcAft>
                <a:spcPts val="400"/>
              </a:spcAft>
              <a:buSzPct val="90000"/>
              <a:buFont typeface="Arial" pitchFamily="34" charset="0"/>
              <a:buNone/>
              <a:tabLst>
                <a:tab pos="472868" algn="l"/>
              </a:tabLst>
              <a:defRPr sz="2000" kern="40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686047" rtl="0" eaLnBrk="1" latinLnBrk="0" hangingPunct="1">
              <a:lnSpc>
                <a:spcPct val="90000"/>
              </a:lnSpc>
              <a:spcBef>
                <a:spcPts val="0"/>
              </a:spcBef>
              <a:spcAft>
                <a:spcPts val="400"/>
              </a:spcAft>
              <a:buSzPct val="90000"/>
              <a:buFont typeface="Arial" pitchFamily="34" charset="0"/>
              <a:buNone/>
              <a:defRPr sz="2000" kern="40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686047" rtl="0" eaLnBrk="1" latinLnBrk="0" hangingPunct="1">
              <a:lnSpc>
                <a:spcPct val="90000"/>
              </a:lnSpc>
              <a:spcBef>
                <a:spcPts val="0"/>
              </a:spcBef>
              <a:spcAft>
                <a:spcPts val="400"/>
              </a:spcAft>
              <a:buSzPct val="90000"/>
              <a:buFont typeface="Arial" pitchFamily="34" charset="0"/>
              <a:buNone/>
              <a:tabLst>
                <a:tab pos="686074" algn="l"/>
              </a:tabLst>
              <a:defRPr sz="1400" kern="40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686047" rtl="0" eaLnBrk="1" latinLnBrk="0" hangingPunct="1">
              <a:lnSpc>
                <a:spcPct val="90000"/>
              </a:lnSpc>
              <a:spcBef>
                <a:spcPts val="0"/>
              </a:spcBef>
              <a:spcAft>
                <a:spcPts val="400"/>
              </a:spcAft>
              <a:buSzPct val="90000"/>
              <a:buFont typeface="Arial" pitchFamily="34" charset="0"/>
              <a:buNone/>
              <a:defRPr sz="1400" kern="40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629"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652"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676"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700"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930601">
              <a:lnSpc>
                <a:spcPct val="100000"/>
              </a:lnSpc>
              <a:spcAft>
                <a:spcPts val="0"/>
              </a:spcAft>
              <a:defRPr/>
            </a:pPr>
            <a:r>
              <a:rPr lang="en-US" sz="1632" b="1" spc="0" dirty="0">
                <a:solidFill>
                  <a:srgbClr val="FFFFFF"/>
                </a:solidFill>
                <a:latin typeface="Segoe UI"/>
                <a:cs typeface="Segoe UI" panose="020B0502040204020203" pitchFamily="34" charset="0"/>
              </a:rPr>
              <a:t>Bulk Provisioning Enhancements </a:t>
            </a:r>
            <a:r>
              <a:rPr lang="en-US" sz="1122" b="1" spc="0" dirty="0">
                <a:solidFill>
                  <a:srgbClr val="FFFFFF"/>
                </a:solidFill>
                <a:latin typeface="Segoe UI"/>
                <a:cs typeface="Segoe UI" panose="020B0502040204020203" pitchFamily="34" charset="0"/>
              </a:rPr>
              <a:t>(NFC, SD Card)</a:t>
            </a:r>
          </a:p>
          <a:p>
            <a:pPr marL="186047" indent="-186047" defTabSz="930601">
              <a:lnSpc>
                <a:spcPct val="100000"/>
              </a:lnSpc>
              <a:spcAft>
                <a:spcPts val="0"/>
              </a:spcAft>
              <a:buFont typeface="Arial" panose="020B0604020202020204" pitchFamily="34" charset="0"/>
              <a:buChar char="•"/>
              <a:defRPr/>
            </a:pPr>
            <a:r>
              <a:rPr lang="en-US" sz="1632" spc="0" dirty="0">
                <a:solidFill>
                  <a:srgbClr val="FFFFFF"/>
                </a:solidFill>
                <a:latin typeface="Segoe UI"/>
                <a:cs typeface="Segoe UI" panose="020B0502040204020203" pitchFamily="34" charset="0"/>
              </a:rPr>
              <a:t>Auto Wi-Fi Connectivity </a:t>
            </a:r>
            <a:r>
              <a:rPr lang="en-US" sz="1632" spc="0" dirty="0">
                <a:solidFill>
                  <a:srgbClr val="0078D7"/>
                </a:solidFill>
                <a:latin typeface="Segoe UI"/>
                <a:cs typeface="Segoe UI" panose="020B0502040204020203" pitchFamily="34" charset="0"/>
              </a:rPr>
              <a:t>(EAP-TLS</a:t>
            </a:r>
            <a:r>
              <a:rPr lang="en-US" sz="1632" spc="0" baseline="30000" dirty="0">
                <a:solidFill>
                  <a:srgbClr val="0078D7"/>
                </a:solidFill>
                <a:latin typeface="Segoe UI"/>
                <a:cs typeface="Segoe UI" panose="020B0502040204020203" pitchFamily="34" charset="0"/>
              </a:rPr>
              <a:t>1</a:t>
            </a:r>
            <a:r>
              <a:rPr lang="en-US" sz="1632" spc="0" dirty="0">
                <a:solidFill>
                  <a:srgbClr val="0078D7"/>
                </a:solidFill>
                <a:latin typeface="Segoe UI"/>
                <a:cs typeface="Segoe UI" panose="020B0502040204020203" pitchFamily="34" charset="0"/>
              </a:rPr>
              <a:t>)</a:t>
            </a:r>
          </a:p>
          <a:p>
            <a:pPr marL="186047" indent="-186047" defTabSz="930601">
              <a:lnSpc>
                <a:spcPct val="100000"/>
              </a:lnSpc>
              <a:spcAft>
                <a:spcPts val="0"/>
              </a:spcAft>
              <a:buFont typeface="Arial" panose="020B0604020202020204" pitchFamily="34" charset="0"/>
              <a:buChar char="•"/>
              <a:defRPr/>
            </a:pPr>
            <a:r>
              <a:rPr lang="en-US" sz="1632" spc="0" dirty="0">
                <a:solidFill>
                  <a:srgbClr val="FFFFFF"/>
                </a:solidFill>
                <a:latin typeface="Segoe UI"/>
                <a:cs typeface="Segoe UI" panose="020B0502040204020203" pitchFamily="34" charset="0"/>
              </a:rPr>
              <a:t>Auto MDM Enrollment</a:t>
            </a:r>
          </a:p>
          <a:p>
            <a:pPr marL="186047" indent="-186047" defTabSz="930601">
              <a:lnSpc>
                <a:spcPct val="100000"/>
              </a:lnSpc>
              <a:spcAft>
                <a:spcPts val="0"/>
              </a:spcAft>
              <a:buFont typeface="Arial" panose="020B0604020202020204" pitchFamily="34" charset="0"/>
              <a:buChar char="•"/>
              <a:defRPr/>
            </a:pPr>
            <a:r>
              <a:rPr lang="en-US" sz="1632" spc="0" dirty="0">
                <a:solidFill>
                  <a:srgbClr val="FFFFFF"/>
                </a:solidFill>
                <a:latin typeface="Segoe UI"/>
                <a:cs typeface="Segoe UI" panose="020B0502040204020203" pitchFamily="34" charset="0"/>
              </a:rPr>
              <a:t>Barcode provisioning via plugin</a:t>
            </a:r>
          </a:p>
          <a:p>
            <a:pPr marL="186047" indent="-186047">
              <a:lnSpc>
                <a:spcPct val="100000"/>
              </a:lnSpc>
              <a:spcAft>
                <a:spcPts val="0"/>
              </a:spcAft>
              <a:buFont typeface="Arial" panose="020B0604020202020204" pitchFamily="34" charset="0"/>
              <a:buChar char="•"/>
              <a:defRPr/>
            </a:pPr>
            <a:r>
              <a:rPr lang="en-US" sz="1632" spc="0" dirty="0">
                <a:solidFill>
                  <a:srgbClr val="00B050"/>
                </a:solidFill>
                <a:latin typeface="Segoe UI"/>
                <a:cs typeface="Segoe UI" panose="020B0502040204020203" pitchFamily="34" charset="0"/>
              </a:rPr>
              <a:t>Prevent OEM or store app install during OOBE</a:t>
            </a:r>
            <a:r>
              <a:rPr lang="en-US" sz="1632" baseline="30000" dirty="0">
                <a:solidFill>
                  <a:srgbClr val="00B050"/>
                </a:solidFill>
                <a:latin typeface="Segoe UI"/>
              </a:rPr>
              <a:t>2</a:t>
            </a:r>
            <a:endParaRPr lang="en-US" sz="1632" spc="0" dirty="0">
              <a:solidFill>
                <a:srgbClr val="00B9F2"/>
              </a:solidFill>
              <a:latin typeface="Segoe UI"/>
              <a:cs typeface="Segoe UI" panose="020B0502040204020203" pitchFamily="34" charset="0"/>
            </a:endParaRPr>
          </a:p>
          <a:p>
            <a:pPr marL="186047" indent="-186047" defTabSz="930601">
              <a:lnSpc>
                <a:spcPct val="100000"/>
              </a:lnSpc>
              <a:spcAft>
                <a:spcPts val="0"/>
              </a:spcAft>
              <a:buFont typeface="Arial" panose="020B0604020202020204" pitchFamily="34" charset="0"/>
              <a:buChar char="•"/>
              <a:defRPr/>
            </a:pPr>
            <a:r>
              <a:rPr lang="en-US" sz="1632" spc="0" dirty="0">
                <a:solidFill>
                  <a:srgbClr val="00B9F2"/>
                </a:solidFill>
                <a:latin typeface="Segoe UI"/>
                <a:cs typeface="Segoe UI" panose="020B0502040204020203" pitchFamily="34" charset="0"/>
              </a:rPr>
              <a:t>Defined Enterprise Time Source (NTP)</a:t>
            </a:r>
            <a:r>
              <a:rPr lang="en-US" sz="1632" spc="0" baseline="30000" dirty="0">
                <a:solidFill>
                  <a:srgbClr val="00B9F2"/>
                </a:solidFill>
                <a:latin typeface="Segoe UI"/>
                <a:cs typeface="Segoe UI" panose="020B0502040204020203" pitchFamily="34" charset="0"/>
              </a:rPr>
              <a:t>1</a:t>
            </a:r>
          </a:p>
          <a:p>
            <a:pPr marL="186047" indent="-186047" defTabSz="930601">
              <a:lnSpc>
                <a:spcPct val="100000"/>
              </a:lnSpc>
              <a:spcAft>
                <a:spcPts val="0"/>
              </a:spcAft>
              <a:buFont typeface="Arial" panose="020B0604020202020204" pitchFamily="34" charset="0"/>
              <a:buChar char="•"/>
              <a:defRPr/>
            </a:pPr>
            <a:endParaRPr lang="en-US" sz="1632" spc="0" baseline="30000" dirty="0">
              <a:solidFill>
                <a:srgbClr val="00B9F2"/>
              </a:solidFill>
              <a:latin typeface="Segoe UI"/>
              <a:cs typeface="Segoe UI" panose="020B0502040204020203" pitchFamily="34" charset="0"/>
            </a:endParaRPr>
          </a:p>
          <a:p>
            <a:pPr marL="288376" indent="-288376" defTabSz="930601">
              <a:lnSpc>
                <a:spcPct val="100000"/>
              </a:lnSpc>
              <a:spcAft>
                <a:spcPts val="0"/>
              </a:spcAft>
              <a:buFont typeface="Arial" panose="020B0604020202020204" pitchFamily="34" charset="0"/>
              <a:buChar char="•"/>
              <a:defRPr/>
            </a:pPr>
            <a:endParaRPr lang="en-US" sz="1632" spc="0" dirty="0">
              <a:solidFill>
                <a:srgbClr val="FFFFFF">
                  <a:lumMod val="25000"/>
                </a:srgbClr>
              </a:solidFill>
              <a:latin typeface="Segoe UI"/>
              <a:cs typeface="Segoe UI" panose="020B0502040204020203" pitchFamily="34" charset="0"/>
            </a:endParaRPr>
          </a:p>
        </p:txBody>
      </p:sp>
      <p:grpSp>
        <p:nvGrpSpPr>
          <p:cNvPr id="24" name="Group 23"/>
          <p:cNvGrpSpPr/>
          <p:nvPr/>
        </p:nvGrpSpPr>
        <p:grpSpPr bwMode="black">
          <a:xfrm>
            <a:off x="6216907" y="3103189"/>
            <a:ext cx="556942" cy="556942"/>
            <a:chOff x="3422650" y="3467100"/>
            <a:chExt cx="533400" cy="549275"/>
          </a:xfrm>
          <a:solidFill>
            <a:srgbClr val="FFFFFF"/>
          </a:solidFill>
        </p:grpSpPr>
        <p:sp>
          <p:nvSpPr>
            <p:cNvPr id="25" name="Freeform 82"/>
            <p:cNvSpPr>
              <a:spLocks noEditPoints="1"/>
            </p:cNvSpPr>
            <p:nvPr/>
          </p:nvSpPr>
          <p:spPr bwMode="black">
            <a:xfrm>
              <a:off x="3422650" y="3467100"/>
              <a:ext cx="533400" cy="533400"/>
            </a:xfrm>
            <a:custGeom>
              <a:avLst/>
              <a:gdLst>
                <a:gd name="T0" fmla="*/ 590 w 2193"/>
                <a:gd name="T1" fmla="*/ 531 h 2197"/>
                <a:gd name="T2" fmla="*/ 1140 w 2193"/>
                <a:gd name="T3" fmla="*/ 364 h 2197"/>
                <a:gd name="T4" fmla="*/ 1100 w 2193"/>
                <a:gd name="T5" fmla="*/ 435 h 2197"/>
                <a:gd name="T6" fmla="*/ 1066 w 2193"/>
                <a:gd name="T7" fmla="*/ 405 h 2197"/>
                <a:gd name="T8" fmla="*/ 1025 w 2193"/>
                <a:gd name="T9" fmla="*/ 503 h 2197"/>
                <a:gd name="T10" fmla="*/ 951 w 2193"/>
                <a:gd name="T11" fmla="*/ 405 h 2197"/>
                <a:gd name="T12" fmla="*/ 992 w 2193"/>
                <a:gd name="T13" fmla="*/ 503 h 2197"/>
                <a:gd name="T14" fmla="*/ 877 w 2193"/>
                <a:gd name="T15" fmla="*/ 364 h 2197"/>
                <a:gd name="T16" fmla="*/ 917 w 2193"/>
                <a:gd name="T17" fmla="*/ 544 h 2197"/>
                <a:gd name="T18" fmla="*/ 802 w 2193"/>
                <a:gd name="T19" fmla="*/ 435 h 2197"/>
                <a:gd name="T20" fmla="*/ 802 w 2193"/>
                <a:gd name="T21" fmla="*/ 544 h 2197"/>
                <a:gd name="T22" fmla="*/ 768 w 2193"/>
                <a:gd name="T23" fmla="*/ 435 h 2197"/>
                <a:gd name="T24" fmla="*/ 727 w 2193"/>
                <a:gd name="T25" fmla="*/ 503 h 2197"/>
                <a:gd name="T26" fmla="*/ 693 w 2193"/>
                <a:gd name="T27" fmla="*/ 476 h 2197"/>
                <a:gd name="T28" fmla="*/ 655 w 2193"/>
                <a:gd name="T29" fmla="*/ 282 h 2197"/>
                <a:gd name="T30" fmla="*/ 655 w 2193"/>
                <a:gd name="T31" fmla="*/ 282 h 2197"/>
                <a:gd name="T32" fmla="*/ 1140 w 2193"/>
                <a:gd name="T33" fmla="*/ 92 h 2197"/>
                <a:gd name="T34" fmla="*/ 1100 w 2193"/>
                <a:gd name="T35" fmla="*/ 191 h 2197"/>
                <a:gd name="T36" fmla="*/ 1025 w 2193"/>
                <a:gd name="T37" fmla="*/ 92 h 2197"/>
                <a:gd name="T38" fmla="*/ 1066 w 2193"/>
                <a:gd name="T39" fmla="*/ 191 h 2197"/>
                <a:gd name="T40" fmla="*/ 951 w 2193"/>
                <a:gd name="T41" fmla="*/ 52 h 2197"/>
                <a:gd name="T42" fmla="*/ 992 w 2193"/>
                <a:gd name="T43" fmla="*/ 231 h 2197"/>
                <a:gd name="T44" fmla="*/ 877 w 2193"/>
                <a:gd name="T45" fmla="*/ 123 h 2197"/>
                <a:gd name="T46" fmla="*/ 877 w 2193"/>
                <a:gd name="T47" fmla="*/ 231 h 2197"/>
                <a:gd name="T48" fmla="*/ 842 w 2193"/>
                <a:gd name="T49" fmla="*/ 123 h 2197"/>
                <a:gd name="T50" fmla="*/ 802 w 2193"/>
                <a:gd name="T51" fmla="*/ 191 h 2197"/>
                <a:gd name="T52" fmla="*/ 768 w 2193"/>
                <a:gd name="T53" fmla="*/ 163 h 2197"/>
                <a:gd name="T54" fmla="*/ 653 w 2193"/>
                <a:gd name="T55" fmla="*/ 52 h 2197"/>
                <a:gd name="T56" fmla="*/ 653 w 2193"/>
                <a:gd name="T57" fmla="*/ 163 h 2197"/>
                <a:gd name="T58" fmla="*/ 1315 w 2193"/>
                <a:gd name="T59" fmla="*/ 2023 h 2197"/>
                <a:gd name="T60" fmla="*/ 1444 w 2193"/>
                <a:gd name="T61" fmla="*/ 2179 h 2197"/>
                <a:gd name="T62" fmla="*/ 1597 w 2193"/>
                <a:gd name="T63" fmla="*/ 1488 h 2197"/>
                <a:gd name="T64" fmla="*/ 2182 w 2193"/>
                <a:gd name="T65" fmla="*/ 1590 h 2197"/>
                <a:gd name="T66" fmla="*/ 925 w 2193"/>
                <a:gd name="T67" fmla="*/ 1617 h 2197"/>
                <a:gd name="T68" fmla="*/ 1137 w 2193"/>
                <a:gd name="T69" fmla="*/ 1617 h 2197"/>
                <a:gd name="T70" fmla="*/ 2090 w 2193"/>
                <a:gd name="T71" fmla="*/ 1142 h 2197"/>
                <a:gd name="T72" fmla="*/ 1538 w 2193"/>
                <a:gd name="T73" fmla="*/ 908 h 2197"/>
                <a:gd name="T74" fmla="*/ 1043 w 2193"/>
                <a:gd name="T75" fmla="*/ 908 h 2197"/>
                <a:gd name="T76" fmla="*/ 103 w 2193"/>
                <a:gd name="T77" fmla="*/ 1377 h 2197"/>
                <a:gd name="T78" fmla="*/ 1675 w 2193"/>
                <a:gd name="T79" fmla="*/ 1407 h 2197"/>
                <a:gd name="T80" fmla="*/ 1268 w 2193"/>
                <a:gd name="T81" fmla="*/ 1660 h 2197"/>
                <a:gd name="T82" fmla="*/ 1268 w 2193"/>
                <a:gd name="T83" fmla="*/ 1660 h 2197"/>
                <a:gd name="T84" fmla="*/ 1140 w 2193"/>
                <a:gd name="T85" fmla="*/ 788 h 2197"/>
                <a:gd name="T86" fmla="*/ 1025 w 2193"/>
                <a:gd name="T87" fmla="*/ 677 h 2197"/>
                <a:gd name="T88" fmla="*/ 1025 w 2193"/>
                <a:gd name="T89" fmla="*/ 788 h 2197"/>
                <a:gd name="T90" fmla="*/ 653 w 2193"/>
                <a:gd name="T91" fmla="*/ 788 h 2197"/>
                <a:gd name="T92" fmla="*/ 693 w 2193"/>
                <a:gd name="T93" fmla="*/ 717 h 2197"/>
                <a:gd name="T94" fmla="*/ 727 w 2193"/>
                <a:gd name="T95" fmla="*/ 748 h 2197"/>
                <a:gd name="T96" fmla="*/ 842 w 2193"/>
                <a:gd name="T97" fmla="*/ 856 h 2197"/>
                <a:gd name="T98" fmla="*/ 842 w 2193"/>
                <a:gd name="T99" fmla="*/ 748 h 2197"/>
                <a:gd name="T100" fmla="*/ 877 w 2193"/>
                <a:gd name="T101" fmla="*/ 856 h 2197"/>
                <a:gd name="T102" fmla="*/ 917 w 2193"/>
                <a:gd name="T103" fmla="*/ 788 h 2197"/>
                <a:gd name="T104" fmla="*/ 951 w 2193"/>
                <a:gd name="T105" fmla="*/ 816 h 2197"/>
                <a:gd name="T106" fmla="*/ 992 w 2193"/>
                <a:gd name="T107" fmla="*/ 717 h 2197"/>
                <a:gd name="T108" fmla="*/ 1066 w 2193"/>
                <a:gd name="T109" fmla="*/ 856 h 2197"/>
                <a:gd name="T110" fmla="*/ 176 w 2193"/>
                <a:gd name="T111" fmla="*/ 1407 h 2197"/>
                <a:gd name="T112" fmla="*/ 0 w 2193"/>
                <a:gd name="T113" fmla="*/ 1622 h 2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93" h="2197">
                  <a:moveTo>
                    <a:pt x="655" y="595"/>
                  </a:moveTo>
                  <a:cubicBezTo>
                    <a:pt x="1538" y="595"/>
                    <a:pt x="1538" y="595"/>
                    <a:pt x="1538" y="595"/>
                  </a:cubicBezTo>
                  <a:cubicBezTo>
                    <a:pt x="1574" y="595"/>
                    <a:pt x="1603" y="566"/>
                    <a:pt x="1603" y="531"/>
                  </a:cubicBezTo>
                  <a:cubicBezTo>
                    <a:pt x="1603" y="377"/>
                    <a:pt x="1603" y="377"/>
                    <a:pt x="1603" y="377"/>
                  </a:cubicBezTo>
                  <a:cubicBezTo>
                    <a:pt x="1603" y="342"/>
                    <a:pt x="1574" y="313"/>
                    <a:pt x="1538" y="313"/>
                  </a:cubicBezTo>
                  <a:cubicBezTo>
                    <a:pt x="655" y="313"/>
                    <a:pt x="655" y="313"/>
                    <a:pt x="655" y="313"/>
                  </a:cubicBezTo>
                  <a:cubicBezTo>
                    <a:pt x="619" y="313"/>
                    <a:pt x="590" y="342"/>
                    <a:pt x="590" y="377"/>
                  </a:cubicBezTo>
                  <a:cubicBezTo>
                    <a:pt x="590" y="531"/>
                    <a:pt x="590" y="531"/>
                    <a:pt x="590" y="531"/>
                  </a:cubicBezTo>
                  <a:cubicBezTo>
                    <a:pt x="590" y="566"/>
                    <a:pt x="619" y="595"/>
                    <a:pt x="655" y="595"/>
                  </a:cubicBezTo>
                  <a:close/>
                  <a:moveTo>
                    <a:pt x="1464" y="403"/>
                  </a:moveTo>
                  <a:cubicBezTo>
                    <a:pt x="1492" y="403"/>
                    <a:pt x="1515" y="426"/>
                    <a:pt x="1515" y="454"/>
                  </a:cubicBezTo>
                  <a:cubicBezTo>
                    <a:pt x="1515" y="482"/>
                    <a:pt x="1492" y="505"/>
                    <a:pt x="1464" y="505"/>
                  </a:cubicBezTo>
                  <a:cubicBezTo>
                    <a:pt x="1436" y="505"/>
                    <a:pt x="1413" y="482"/>
                    <a:pt x="1413" y="454"/>
                  </a:cubicBezTo>
                  <a:cubicBezTo>
                    <a:pt x="1413" y="426"/>
                    <a:pt x="1436" y="403"/>
                    <a:pt x="1464" y="403"/>
                  </a:cubicBezTo>
                  <a:close/>
                  <a:moveTo>
                    <a:pt x="1100" y="364"/>
                  </a:moveTo>
                  <a:cubicBezTo>
                    <a:pt x="1140" y="364"/>
                    <a:pt x="1140" y="364"/>
                    <a:pt x="1140" y="364"/>
                  </a:cubicBezTo>
                  <a:cubicBezTo>
                    <a:pt x="1140" y="405"/>
                    <a:pt x="1140" y="405"/>
                    <a:pt x="1140" y="405"/>
                  </a:cubicBezTo>
                  <a:cubicBezTo>
                    <a:pt x="1100" y="405"/>
                    <a:pt x="1100" y="405"/>
                    <a:pt x="1100" y="405"/>
                  </a:cubicBezTo>
                  <a:lnTo>
                    <a:pt x="1100" y="364"/>
                  </a:lnTo>
                  <a:close/>
                  <a:moveTo>
                    <a:pt x="1100" y="435"/>
                  </a:moveTo>
                  <a:cubicBezTo>
                    <a:pt x="1140" y="435"/>
                    <a:pt x="1140" y="435"/>
                    <a:pt x="1140" y="435"/>
                  </a:cubicBezTo>
                  <a:cubicBezTo>
                    <a:pt x="1140" y="476"/>
                    <a:pt x="1140" y="476"/>
                    <a:pt x="1140" y="476"/>
                  </a:cubicBezTo>
                  <a:cubicBezTo>
                    <a:pt x="1100" y="476"/>
                    <a:pt x="1100" y="476"/>
                    <a:pt x="1100" y="476"/>
                  </a:cubicBezTo>
                  <a:lnTo>
                    <a:pt x="1100" y="435"/>
                  </a:lnTo>
                  <a:close/>
                  <a:moveTo>
                    <a:pt x="1100" y="503"/>
                  </a:moveTo>
                  <a:cubicBezTo>
                    <a:pt x="1140" y="503"/>
                    <a:pt x="1140" y="503"/>
                    <a:pt x="1140" y="503"/>
                  </a:cubicBezTo>
                  <a:cubicBezTo>
                    <a:pt x="1140" y="544"/>
                    <a:pt x="1140" y="544"/>
                    <a:pt x="1140" y="544"/>
                  </a:cubicBezTo>
                  <a:cubicBezTo>
                    <a:pt x="1100" y="544"/>
                    <a:pt x="1100" y="544"/>
                    <a:pt x="1100" y="544"/>
                  </a:cubicBezTo>
                  <a:lnTo>
                    <a:pt x="1100" y="503"/>
                  </a:lnTo>
                  <a:close/>
                  <a:moveTo>
                    <a:pt x="1025" y="364"/>
                  </a:moveTo>
                  <a:cubicBezTo>
                    <a:pt x="1066" y="364"/>
                    <a:pt x="1066" y="364"/>
                    <a:pt x="1066" y="364"/>
                  </a:cubicBezTo>
                  <a:cubicBezTo>
                    <a:pt x="1066" y="405"/>
                    <a:pt x="1066" y="405"/>
                    <a:pt x="1066" y="405"/>
                  </a:cubicBezTo>
                  <a:cubicBezTo>
                    <a:pt x="1025" y="405"/>
                    <a:pt x="1025" y="405"/>
                    <a:pt x="1025" y="405"/>
                  </a:cubicBezTo>
                  <a:lnTo>
                    <a:pt x="1025" y="364"/>
                  </a:lnTo>
                  <a:close/>
                  <a:moveTo>
                    <a:pt x="1025" y="435"/>
                  </a:moveTo>
                  <a:cubicBezTo>
                    <a:pt x="1066" y="435"/>
                    <a:pt x="1066" y="435"/>
                    <a:pt x="1066" y="435"/>
                  </a:cubicBezTo>
                  <a:cubicBezTo>
                    <a:pt x="1066" y="476"/>
                    <a:pt x="1066" y="476"/>
                    <a:pt x="1066" y="476"/>
                  </a:cubicBezTo>
                  <a:cubicBezTo>
                    <a:pt x="1025" y="476"/>
                    <a:pt x="1025" y="476"/>
                    <a:pt x="1025" y="476"/>
                  </a:cubicBezTo>
                  <a:lnTo>
                    <a:pt x="1025" y="435"/>
                  </a:lnTo>
                  <a:close/>
                  <a:moveTo>
                    <a:pt x="1025" y="503"/>
                  </a:moveTo>
                  <a:cubicBezTo>
                    <a:pt x="1066" y="503"/>
                    <a:pt x="1066" y="503"/>
                    <a:pt x="1066" y="503"/>
                  </a:cubicBezTo>
                  <a:cubicBezTo>
                    <a:pt x="1066" y="544"/>
                    <a:pt x="1066" y="544"/>
                    <a:pt x="1066" y="544"/>
                  </a:cubicBezTo>
                  <a:cubicBezTo>
                    <a:pt x="1025" y="544"/>
                    <a:pt x="1025" y="544"/>
                    <a:pt x="1025" y="544"/>
                  </a:cubicBezTo>
                  <a:lnTo>
                    <a:pt x="1025" y="503"/>
                  </a:lnTo>
                  <a:close/>
                  <a:moveTo>
                    <a:pt x="951" y="364"/>
                  </a:moveTo>
                  <a:cubicBezTo>
                    <a:pt x="992" y="364"/>
                    <a:pt x="992" y="364"/>
                    <a:pt x="992" y="364"/>
                  </a:cubicBezTo>
                  <a:cubicBezTo>
                    <a:pt x="992" y="405"/>
                    <a:pt x="992" y="405"/>
                    <a:pt x="992" y="405"/>
                  </a:cubicBezTo>
                  <a:cubicBezTo>
                    <a:pt x="951" y="405"/>
                    <a:pt x="951" y="405"/>
                    <a:pt x="951" y="405"/>
                  </a:cubicBezTo>
                  <a:lnTo>
                    <a:pt x="951" y="364"/>
                  </a:lnTo>
                  <a:close/>
                  <a:moveTo>
                    <a:pt x="951" y="435"/>
                  </a:moveTo>
                  <a:cubicBezTo>
                    <a:pt x="992" y="435"/>
                    <a:pt x="992" y="435"/>
                    <a:pt x="992" y="435"/>
                  </a:cubicBezTo>
                  <a:cubicBezTo>
                    <a:pt x="992" y="476"/>
                    <a:pt x="992" y="476"/>
                    <a:pt x="992" y="476"/>
                  </a:cubicBezTo>
                  <a:cubicBezTo>
                    <a:pt x="951" y="476"/>
                    <a:pt x="951" y="476"/>
                    <a:pt x="951" y="476"/>
                  </a:cubicBezTo>
                  <a:lnTo>
                    <a:pt x="951" y="435"/>
                  </a:lnTo>
                  <a:close/>
                  <a:moveTo>
                    <a:pt x="951" y="503"/>
                  </a:moveTo>
                  <a:cubicBezTo>
                    <a:pt x="992" y="503"/>
                    <a:pt x="992" y="503"/>
                    <a:pt x="992" y="503"/>
                  </a:cubicBezTo>
                  <a:cubicBezTo>
                    <a:pt x="992" y="544"/>
                    <a:pt x="992" y="544"/>
                    <a:pt x="992" y="544"/>
                  </a:cubicBezTo>
                  <a:cubicBezTo>
                    <a:pt x="951" y="544"/>
                    <a:pt x="951" y="544"/>
                    <a:pt x="951" y="544"/>
                  </a:cubicBezTo>
                  <a:lnTo>
                    <a:pt x="951" y="503"/>
                  </a:lnTo>
                  <a:close/>
                  <a:moveTo>
                    <a:pt x="877" y="364"/>
                  </a:moveTo>
                  <a:cubicBezTo>
                    <a:pt x="917" y="364"/>
                    <a:pt x="917" y="364"/>
                    <a:pt x="917" y="364"/>
                  </a:cubicBezTo>
                  <a:cubicBezTo>
                    <a:pt x="917" y="405"/>
                    <a:pt x="917" y="405"/>
                    <a:pt x="917" y="405"/>
                  </a:cubicBezTo>
                  <a:cubicBezTo>
                    <a:pt x="877" y="405"/>
                    <a:pt x="877" y="405"/>
                    <a:pt x="877" y="405"/>
                  </a:cubicBezTo>
                  <a:lnTo>
                    <a:pt x="877" y="364"/>
                  </a:lnTo>
                  <a:close/>
                  <a:moveTo>
                    <a:pt x="877" y="435"/>
                  </a:moveTo>
                  <a:cubicBezTo>
                    <a:pt x="917" y="435"/>
                    <a:pt x="917" y="435"/>
                    <a:pt x="917" y="435"/>
                  </a:cubicBezTo>
                  <a:cubicBezTo>
                    <a:pt x="917" y="476"/>
                    <a:pt x="917" y="476"/>
                    <a:pt x="917" y="476"/>
                  </a:cubicBezTo>
                  <a:cubicBezTo>
                    <a:pt x="877" y="476"/>
                    <a:pt x="877" y="476"/>
                    <a:pt x="877" y="476"/>
                  </a:cubicBezTo>
                  <a:lnTo>
                    <a:pt x="877" y="435"/>
                  </a:lnTo>
                  <a:close/>
                  <a:moveTo>
                    <a:pt x="877" y="503"/>
                  </a:moveTo>
                  <a:cubicBezTo>
                    <a:pt x="917" y="503"/>
                    <a:pt x="917" y="503"/>
                    <a:pt x="917" y="503"/>
                  </a:cubicBezTo>
                  <a:cubicBezTo>
                    <a:pt x="917" y="544"/>
                    <a:pt x="917" y="544"/>
                    <a:pt x="917" y="544"/>
                  </a:cubicBezTo>
                  <a:cubicBezTo>
                    <a:pt x="877" y="544"/>
                    <a:pt x="877" y="544"/>
                    <a:pt x="877" y="544"/>
                  </a:cubicBezTo>
                  <a:lnTo>
                    <a:pt x="877" y="503"/>
                  </a:lnTo>
                  <a:close/>
                  <a:moveTo>
                    <a:pt x="802" y="364"/>
                  </a:moveTo>
                  <a:cubicBezTo>
                    <a:pt x="842" y="364"/>
                    <a:pt x="842" y="364"/>
                    <a:pt x="842" y="364"/>
                  </a:cubicBezTo>
                  <a:cubicBezTo>
                    <a:pt x="842" y="405"/>
                    <a:pt x="842" y="405"/>
                    <a:pt x="842" y="405"/>
                  </a:cubicBezTo>
                  <a:cubicBezTo>
                    <a:pt x="802" y="405"/>
                    <a:pt x="802" y="405"/>
                    <a:pt x="802" y="405"/>
                  </a:cubicBezTo>
                  <a:lnTo>
                    <a:pt x="802" y="364"/>
                  </a:lnTo>
                  <a:close/>
                  <a:moveTo>
                    <a:pt x="802" y="435"/>
                  </a:moveTo>
                  <a:cubicBezTo>
                    <a:pt x="842" y="435"/>
                    <a:pt x="842" y="435"/>
                    <a:pt x="842" y="435"/>
                  </a:cubicBezTo>
                  <a:cubicBezTo>
                    <a:pt x="842" y="476"/>
                    <a:pt x="842" y="476"/>
                    <a:pt x="842" y="476"/>
                  </a:cubicBezTo>
                  <a:cubicBezTo>
                    <a:pt x="802" y="476"/>
                    <a:pt x="802" y="476"/>
                    <a:pt x="802" y="476"/>
                  </a:cubicBezTo>
                  <a:lnTo>
                    <a:pt x="802" y="435"/>
                  </a:lnTo>
                  <a:close/>
                  <a:moveTo>
                    <a:pt x="802" y="503"/>
                  </a:moveTo>
                  <a:cubicBezTo>
                    <a:pt x="842" y="503"/>
                    <a:pt x="842" y="503"/>
                    <a:pt x="842" y="503"/>
                  </a:cubicBezTo>
                  <a:cubicBezTo>
                    <a:pt x="842" y="544"/>
                    <a:pt x="842" y="544"/>
                    <a:pt x="842" y="544"/>
                  </a:cubicBezTo>
                  <a:cubicBezTo>
                    <a:pt x="802" y="544"/>
                    <a:pt x="802" y="544"/>
                    <a:pt x="802" y="544"/>
                  </a:cubicBezTo>
                  <a:lnTo>
                    <a:pt x="802" y="503"/>
                  </a:lnTo>
                  <a:close/>
                  <a:moveTo>
                    <a:pt x="727" y="364"/>
                  </a:moveTo>
                  <a:cubicBezTo>
                    <a:pt x="768" y="364"/>
                    <a:pt x="768" y="364"/>
                    <a:pt x="768" y="364"/>
                  </a:cubicBezTo>
                  <a:cubicBezTo>
                    <a:pt x="768" y="405"/>
                    <a:pt x="768" y="405"/>
                    <a:pt x="768" y="405"/>
                  </a:cubicBezTo>
                  <a:cubicBezTo>
                    <a:pt x="727" y="405"/>
                    <a:pt x="727" y="405"/>
                    <a:pt x="727" y="405"/>
                  </a:cubicBezTo>
                  <a:lnTo>
                    <a:pt x="727" y="364"/>
                  </a:lnTo>
                  <a:close/>
                  <a:moveTo>
                    <a:pt x="727" y="435"/>
                  </a:moveTo>
                  <a:cubicBezTo>
                    <a:pt x="768" y="435"/>
                    <a:pt x="768" y="435"/>
                    <a:pt x="768" y="435"/>
                  </a:cubicBezTo>
                  <a:cubicBezTo>
                    <a:pt x="768" y="476"/>
                    <a:pt x="768" y="476"/>
                    <a:pt x="768" y="476"/>
                  </a:cubicBezTo>
                  <a:cubicBezTo>
                    <a:pt x="727" y="476"/>
                    <a:pt x="727" y="476"/>
                    <a:pt x="727" y="476"/>
                  </a:cubicBezTo>
                  <a:lnTo>
                    <a:pt x="727" y="435"/>
                  </a:lnTo>
                  <a:close/>
                  <a:moveTo>
                    <a:pt x="727" y="503"/>
                  </a:moveTo>
                  <a:cubicBezTo>
                    <a:pt x="768" y="503"/>
                    <a:pt x="768" y="503"/>
                    <a:pt x="768" y="503"/>
                  </a:cubicBezTo>
                  <a:cubicBezTo>
                    <a:pt x="768" y="544"/>
                    <a:pt x="768" y="544"/>
                    <a:pt x="768" y="544"/>
                  </a:cubicBezTo>
                  <a:cubicBezTo>
                    <a:pt x="727" y="544"/>
                    <a:pt x="727" y="544"/>
                    <a:pt x="727" y="544"/>
                  </a:cubicBezTo>
                  <a:lnTo>
                    <a:pt x="727" y="503"/>
                  </a:lnTo>
                  <a:close/>
                  <a:moveTo>
                    <a:pt x="653" y="364"/>
                  </a:moveTo>
                  <a:cubicBezTo>
                    <a:pt x="693" y="364"/>
                    <a:pt x="693" y="364"/>
                    <a:pt x="693" y="364"/>
                  </a:cubicBezTo>
                  <a:cubicBezTo>
                    <a:pt x="693" y="405"/>
                    <a:pt x="693" y="405"/>
                    <a:pt x="693" y="405"/>
                  </a:cubicBezTo>
                  <a:cubicBezTo>
                    <a:pt x="653" y="405"/>
                    <a:pt x="653" y="405"/>
                    <a:pt x="653" y="405"/>
                  </a:cubicBezTo>
                  <a:lnTo>
                    <a:pt x="653" y="364"/>
                  </a:lnTo>
                  <a:close/>
                  <a:moveTo>
                    <a:pt x="653" y="435"/>
                  </a:moveTo>
                  <a:cubicBezTo>
                    <a:pt x="693" y="435"/>
                    <a:pt x="693" y="435"/>
                    <a:pt x="693" y="435"/>
                  </a:cubicBezTo>
                  <a:cubicBezTo>
                    <a:pt x="693" y="476"/>
                    <a:pt x="693" y="476"/>
                    <a:pt x="693" y="476"/>
                  </a:cubicBezTo>
                  <a:cubicBezTo>
                    <a:pt x="653" y="476"/>
                    <a:pt x="653" y="476"/>
                    <a:pt x="653" y="476"/>
                  </a:cubicBezTo>
                  <a:lnTo>
                    <a:pt x="653" y="435"/>
                  </a:lnTo>
                  <a:close/>
                  <a:moveTo>
                    <a:pt x="653" y="503"/>
                  </a:moveTo>
                  <a:cubicBezTo>
                    <a:pt x="693" y="503"/>
                    <a:pt x="693" y="503"/>
                    <a:pt x="693" y="503"/>
                  </a:cubicBezTo>
                  <a:cubicBezTo>
                    <a:pt x="693" y="544"/>
                    <a:pt x="693" y="544"/>
                    <a:pt x="693" y="544"/>
                  </a:cubicBezTo>
                  <a:cubicBezTo>
                    <a:pt x="653" y="544"/>
                    <a:pt x="653" y="544"/>
                    <a:pt x="653" y="544"/>
                  </a:cubicBezTo>
                  <a:lnTo>
                    <a:pt x="653" y="503"/>
                  </a:lnTo>
                  <a:close/>
                  <a:moveTo>
                    <a:pt x="655" y="282"/>
                  </a:moveTo>
                  <a:cubicBezTo>
                    <a:pt x="1538" y="282"/>
                    <a:pt x="1538" y="282"/>
                    <a:pt x="1538" y="282"/>
                  </a:cubicBezTo>
                  <a:cubicBezTo>
                    <a:pt x="1574" y="282"/>
                    <a:pt x="1603" y="254"/>
                    <a:pt x="1603" y="218"/>
                  </a:cubicBezTo>
                  <a:cubicBezTo>
                    <a:pt x="1603" y="65"/>
                    <a:pt x="1603" y="65"/>
                    <a:pt x="1603" y="65"/>
                  </a:cubicBezTo>
                  <a:cubicBezTo>
                    <a:pt x="1603" y="29"/>
                    <a:pt x="1574" y="0"/>
                    <a:pt x="1538" y="0"/>
                  </a:cubicBezTo>
                  <a:cubicBezTo>
                    <a:pt x="655" y="0"/>
                    <a:pt x="655" y="0"/>
                    <a:pt x="655" y="0"/>
                  </a:cubicBezTo>
                  <a:cubicBezTo>
                    <a:pt x="619" y="0"/>
                    <a:pt x="590" y="29"/>
                    <a:pt x="590" y="65"/>
                  </a:cubicBezTo>
                  <a:cubicBezTo>
                    <a:pt x="590" y="218"/>
                    <a:pt x="590" y="218"/>
                    <a:pt x="590" y="218"/>
                  </a:cubicBezTo>
                  <a:cubicBezTo>
                    <a:pt x="590" y="254"/>
                    <a:pt x="619" y="282"/>
                    <a:pt x="655" y="282"/>
                  </a:cubicBezTo>
                  <a:close/>
                  <a:moveTo>
                    <a:pt x="1464" y="90"/>
                  </a:moveTo>
                  <a:cubicBezTo>
                    <a:pt x="1492" y="90"/>
                    <a:pt x="1515" y="113"/>
                    <a:pt x="1515" y="141"/>
                  </a:cubicBezTo>
                  <a:cubicBezTo>
                    <a:pt x="1515" y="170"/>
                    <a:pt x="1492" y="192"/>
                    <a:pt x="1464" y="192"/>
                  </a:cubicBezTo>
                  <a:cubicBezTo>
                    <a:pt x="1436" y="192"/>
                    <a:pt x="1413" y="170"/>
                    <a:pt x="1413" y="141"/>
                  </a:cubicBezTo>
                  <a:cubicBezTo>
                    <a:pt x="1413" y="113"/>
                    <a:pt x="1436" y="90"/>
                    <a:pt x="1464" y="90"/>
                  </a:cubicBezTo>
                  <a:close/>
                  <a:moveTo>
                    <a:pt x="1100" y="52"/>
                  </a:moveTo>
                  <a:cubicBezTo>
                    <a:pt x="1140" y="52"/>
                    <a:pt x="1140" y="52"/>
                    <a:pt x="1140" y="52"/>
                  </a:cubicBezTo>
                  <a:cubicBezTo>
                    <a:pt x="1140" y="92"/>
                    <a:pt x="1140" y="92"/>
                    <a:pt x="1140" y="92"/>
                  </a:cubicBezTo>
                  <a:cubicBezTo>
                    <a:pt x="1100" y="92"/>
                    <a:pt x="1100" y="92"/>
                    <a:pt x="1100" y="92"/>
                  </a:cubicBezTo>
                  <a:lnTo>
                    <a:pt x="1100" y="52"/>
                  </a:lnTo>
                  <a:close/>
                  <a:moveTo>
                    <a:pt x="1100" y="123"/>
                  </a:moveTo>
                  <a:cubicBezTo>
                    <a:pt x="1140" y="123"/>
                    <a:pt x="1140" y="123"/>
                    <a:pt x="1140" y="123"/>
                  </a:cubicBezTo>
                  <a:cubicBezTo>
                    <a:pt x="1140" y="163"/>
                    <a:pt x="1140" y="163"/>
                    <a:pt x="1140" y="163"/>
                  </a:cubicBezTo>
                  <a:cubicBezTo>
                    <a:pt x="1100" y="163"/>
                    <a:pt x="1100" y="163"/>
                    <a:pt x="1100" y="163"/>
                  </a:cubicBezTo>
                  <a:lnTo>
                    <a:pt x="1100" y="123"/>
                  </a:lnTo>
                  <a:close/>
                  <a:moveTo>
                    <a:pt x="1100" y="191"/>
                  </a:moveTo>
                  <a:cubicBezTo>
                    <a:pt x="1140" y="191"/>
                    <a:pt x="1140" y="191"/>
                    <a:pt x="1140" y="191"/>
                  </a:cubicBezTo>
                  <a:cubicBezTo>
                    <a:pt x="1140" y="231"/>
                    <a:pt x="1140" y="231"/>
                    <a:pt x="1140" y="231"/>
                  </a:cubicBezTo>
                  <a:cubicBezTo>
                    <a:pt x="1100" y="231"/>
                    <a:pt x="1100" y="231"/>
                    <a:pt x="1100" y="231"/>
                  </a:cubicBezTo>
                  <a:lnTo>
                    <a:pt x="1100" y="191"/>
                  </a:lnTo>
                  <a:close/>
                  <a:moveTo>
                    <a:pt x="1025" y="52"/>
                  </a:moveTo>
                  <a:cubicBezTo>
                    <a:pt x="1066" y="52"/>
                    <a:pt x="1066" y="52"/>
                    <a:pt x="1066" y="52"/>
                  </a:cubicBezTo>
                  <a:cubicBezTo>
                    <a:pt x="1066" y="92"/>
                    <a:pt x="1066" y="92"/>
                    <a:pt x="1066" y="92"/>
                  </a:cubicBezTo>
                  <a:cubicBezTo>
                    <a:pt x="1025" y="92"/>
                    <a:pt x="1025" y="92"/>
                    <a:pt x="1025" y="92"/>
                  </a:cubicBezTo>
                  <a:lnTo>
                    <a:pt x="1025" y="52"/>
                  </a:lnTo>
                  <a:close/>
                  <a:moveTo>
                    <a:pt x="1025" y="123"/>
                  </a:moveTo>
                  <a:cubicBezTo>
                    <a:pt x="1066" y="123"/>
                    <a:pt x="1066" y="123"/>
                    <a:pt x="1066" y="123"/>
                  </a:cubicBezTo>
                  <a:cubicBezTo>
                    <a:pt x="1066" y="163"/>
                    <a:pt x="1066" y="163"/>
                    <a:pt x="1066" y="163"/>
                  </a:cubicBezTo>
                  <a:cubicBezTo>
                    <a:pt x="1025" y="163"/>
                    <a:pt x="1025" y="163"/>
                    <a:pt x="1025" y="163"/>
                  </a:cubicBezTo>
                  <a:lnTo>
                    <a:pt x="1025" y="123"/>
                  </a:lnTo>
                  <a:close/>
                  <a:moveTo>
                    <a:pt x="1025" y="191"/>
                  </a:moveTo>
                  <a:cubicBezTo>
                    <a:pt x="1066" y="191"/>
                    <a:pt x="1066" y="191"/>
                    <a:pt x="1066" y="191"/>
                  </a:cubicBezTo>
                  <a:cubicBezTo>
                    <a:pt x="1066" y="231"/>
                    <a:pt x="1066" y="231"/>
                    <a:pt x="1066" y="231"/>
                  </a:cubicBezTo>
                  <a:cubicBezTo>
                    <a:pt x="1025" y="231"/>
                    <a:pt x="1025" y="231"/>
                    <a:pt x="1025" y="231"/>
                  </a:cubicBezTo>
                  <a:lnTo>
                    <a:pt x="1025" y="191"/>
                  </a:lnTo>
                  <a:close/>
                  <a:moveTo>
                    <a:pt x="951" y="52"/>
                  </a:moveTo>
                  <a:cubicBezTo>
                    <a:pt x="992" y="52"/>
                    <a:pt x="992" y="52"/>
                    <a:pt x="992" y="52"/>
                  </a:cubicBezTo>
                  <a:cubicBezTo>
                    <a:pt x="992" y="92"/>
                    <a:pt x="992" y="92"/>
                    <a:pt x="992" y="92"/>
                  </a:cubicBezTo>
                  <a:cubicBezTo>
                    <a:pt x="951" y="92"/>
                    <a:pt x="951" y="92"/>
                    <a:pt x="951" y="92"/>
                  </a:cubicBezTo>
                  <a:lnTo>
                    <a:pt x="951" y="52"/>
                  </a:lnTo>
                  <a:close/>
                  <a:moveTo>
                    <a:pt x="951" y="123"/>
                  </a:moveTo>
                  <a:cubicBezTo>
                    <a:pt x="992" y="123"/>
                    <a:pt x="992" y="123"/>
                    <a:pt x="992" y="123"/>
                  </a:cubicBezTo>
                  <a:cubicBezTo>
                    <a:pt x="992" y="163"/>
                    <a:pt x="992" y="163"/>
                    <a:pt x="992" y="163"/>
                  </a:cubicBezTo>
                  <a:cubicBezTo>
                    <a:pt x="951" y="163"/>
                    <a:pt x="951" y="163"/>
                    <a:pt x="951" y="163"/>
                  </a:cubicBezTo>
                  <a:lnTo>
                    <a:pt x="951" y="123"/>
                  </a:lnTo>
                  <a:close/>
                  <a:moveTo>
                    <a:pt x="951" y="191"/>
                  </a:moveTo>
                  <a:cubicBezTo>
                    <a:pt x="992" y="191"/>
                    <a:pt x="992" y="191"/>
                    <a:pt x="992" y="191"/>
                  </a:cubicBezTo>
                  <a:cubicBezTo>
                    <a:pt x="992" y="231"/>
                    <a:pt x="992" y="231"/>
                    <a:pt x="992" y="231"/>
                  </a:cubicBezTo>
                  <a:cubicBezTo>
                    <a:pt x="951" y="231"/>
                    <a:pt x="951" y="231"/>
                    <a:pt x="951" y="231"/>
                  </a:cubicBezTo>
                  <a:lnTo>
                    <a:pt x="951" y="191"/>
                  </a:lnTo>
                  <a:close/>
                  <a:moveTo>
                    <a:pt x="877" y="52"/>
                  </a:moveTo>
                  <a:cubicBezTo>
                    <a:pt x="917" y="52"/>
                    <a:pt x="917" y="52"/>
                    <a:pt x="917" y="52"/>
                  </a:cubicBezTo>
                  <a:cubicBezTo>
                    <a:pt x="917" y="92"/>
                    <a:pt x="917" y="92"/>
                    <a:pt x="917" y="92"/>
                  </a:cubicBezTo>
                  <a:cubicBezTo>
                    <a:pt x="877" y="92"/>
                    <a:pt x="877" y="92"/>
                    <a:pt x="877" y="92"/>
                  </a:cubicBezTo>
                  <a:lnTo>
                    <a:pt x="877" y="52"/>
                  </a:lnTo>
                  <a:close/>
                  <a:moveTo>
                    <a:pt x="877" y="123"/>
                  </a:moveTo>
                  <a:cubicBezTo>
                    <a:pt x="917" y="123"/>
                    <a:pt x="917" y="123"/>
                    <a:pt x="917" y="123"/>
                  </a:cubicBezTo>
                  <a:cubicBezTo>
                    <a:pt x="917" y="163"/>
                    <a:pt x="917" y="163"/>
                    <a:pt x="917" y="163"/>
                  </a:cubicBezTo>
                  <a:cubicBezTo>
                    <a:pt x="877" y="163"/>
                    <a:pt x="877" y="163"/>
                    <a:pt x="877" y="163"/>
                  </a:cubicBezTo>
                  <a:lnTo>
                    <a:pt x="877" y="123"/>
                  </a:lnTo>
                  <a:close/>
                  <a:moveTo>
                    <a:pt x="877" y="191"/>
                  </a:moveTo>
                  <a:cubicBezTo>
                    <a:pt x="917" y="191"/>
                    <a:pt x="917" y="191"/>
                    <a:pt x="917" y="191"/>
                  </a:cubicBezTo>
                  <a:cubicBezTo>
                    <a:pt x="917" y="231"/>
                    <a:pt x="917" y="231"/>
                    <a:pt x="917" y="231"/>
                  </a:cubicBezTo>
                  <a:cubicBezTo>
                    <a:pt x="877" y="231"/>
                    <a:pt x="877" y="231"/>
                    <a:pt x="877" y="231"/>
                  </a:cubicBezTo>
                  <a:lnTo>
                    <a:pt x="877" y="191"/>
                  </a:lnTo>
                  <a:close/>
                  <a:moveTo>
                    <a:pt x="802" y="52"/>
                  </a:moveTo>
                  <a:cubicBezTo>
                    <a:pt x="842" y="52"/>
                    <a:pt x="842" y="52"/>
                    <a:pt x="842" y="52"/>
                  </a:cubicBezTo>
                  <a:cubicBezTo>
                    <a:pt x="842" y="92"/>
                    <a:pt x="842" y="92"/>
                    <a:pt x="842" y="92"/>
                  </a:cubicBezTo>
                  <a:cubicBezTo>
                    <a:pt x="802" y="92"/>
                    <a:pt x="802" y="92"/>
                    <a:pt x="802" y="92"/>
                  </a:cubicBezTo>
                  <a:lnTo>
                    <a:pt x="802" y="52"/>
                  </a:lnTo>
                  <a:close/>
                  <a:moveTo>
                    <a:pt x="802" y="123"/>
                  </a:moveTo>
                  <a:cubicBezTo>
                    <a:pt x="842" y="123"/>
                    <a:pt x="842" y="123"/>
                    <a:pt x="842" y="123"/>
                  </a:cubicBezTo>
                  <a:cubicBezTo>
                    <a:pt x="842" y="163"/>
                    <a:pt x="842" y="163"/>
                    <a:pt x="842" y="163"/>
                  </a:cubicBezTo>
                  <a:cubicBezTo>
                    <a:pt x="802" y="163"/>
                    <a:pt x="802" y="163"/>
                    <a:pt x="802" y="163"/>
                  </a:cubicBezTo>
                  <a:lnTo>
                    <a:pt x="802" y="123"/>
                  </a:lnTo>
                  <a:close/>
                  <a:moveTo>
                    <a:pt x="802" y="191"/>
                  </a:moveTo>
                  <a:cubicBezTo>
                    <a:pt x="842" y="191"/>
                    <a:pt x="842" y="191"/>
                    <a:pt x="842" y="191"/>
                  </a:cubicBezTo>
                  <a:cubicBezTo>
                    <a:pt x="842" y="231"/>
                    <a:pt x="842" y="231"/>
                    <a:pt x="842" y="231"/>
                  </a:cubicBezTo>
                  <a:cubicBezTo>
                    <a:pt x="802" y="231"/>
                    <a:pt x="802" y="231"/>
                    <a:pt x="802" y="231"/>
                  </a:cubicBezTo>
                  <a:lnTo>
                    <a:pt x="802" y="191"/>
                  </a:lnTo>
                  <a:close/>
                  <a:moveTo>
                    <a:pt x="727" y="52"/>
                  </a:moveTo>
                  <a:cubicBezTo>
                    <a:pt x="768" y="52"/>
                    <a:pt x="768" y="52"/>
                    <a:pt x="768" y="52"/>
                  </a:cubicBezTo>
                  <a:cubicBezTo>
                    <a:pt x="768" y="92"/>
                    <a:pt x="768" y="92"/>
                    <a:pt x="768" y="92"/>
                  </a:cubicBezTo>
                  <a:cubicBezTo>
                    <a:pt x="727" y="92"/>
                    <a:pt x="727" y="92"/>
                    <a:pt x="727" y="92"/>
                  </a:cubicBezTo>
                  <a:lnTo>
                    <a:pt x="727" y="52"/>
                  </a:lnTo>
                  <a:close/>
                  <a:moveTo>
                    <a:pt x="727" y="123"/>
                  </a:moveTo>
                  <a:cubicBezTo>
                    <a:pt x="768" y="123"/>
                    <a:pt x="768" y="123"/>
                    <a:pt x="768" y="123"/>
                  </a:cubicBezTo>
                  <a:cubicBezTo>
                    <a:pt x="768" y="163"/>
                    <a:pt x="768" y="163"/>
                    <a:pt x="768" y="163"/>
                  </a:cubicBezTo>
                  <a:cubicBezTo>
                    <a:pt x="727" y="163"/>
                    <a:pt x="727" y="163"/>
                    <a:pt x="727" y="163"/>
                  </a:cubicBezTo>
                  <a:lnTo>
                    <a:pt x="727" y="123"/>
                  </a:lnTo>
                  <a:close/>
                  <a:moveTo>
                    <a:pt x="727" y="191"/>
                  </a:moveTo>
                  <a:cubicBezTo>
                    <a:pt x="768" y="191"/>
                    <a:pt x="768" y="191"/>
                    <a:pt x="768" y="191"/>
                  </a:cubicBezTo>
                  <a:cubicBezTo>
                    <a:pt x="768" y="231"/>
                    <a:pt x="768" y="231"/>
                    <a:pt x="768" y="231"/>
                  </a:cubicBezTo>
                  <a:cubicBezTo>
                    <a:pt x="727" y="231"/>
                    <a:pt x="727" y="231"/>
                    <a:pt x="727" y="231"/>
                  </a:cubicBezTo>
                  <a:lnTo>
                    <a:pt x="727" y="191"/>
                  </a:lnTo>
                  <a:close/>
                  <a:moveTo>
                    <a:pt x="653" y="52"/>
                  </a:moveTo>
                  <a:cubicBezTo>
                    <a:pt x="693" y="52"/>
                    <a:pt x="693" y="52"/>
                    <a:pt x="693" y="52"/>
                  </a:cubicBezTo>
                  <a:cubicBezTo>
                    <a:pt x="693" y="92"/>
                    <a:pt x="693" y="92"/>
                    <a:pt x="693" y="92"/>
                  </a:cubicBezTo>
                  <a:cubicBezTo>
                    <a:pt x="653" y="92"/>
                    <a:pt x="653" y="92"/>
                    <a:pt x="653" y="92"/>
                  </a:cubicBezTo>
                  <a:lnTo>
                    <a:pt x="653" y="52"/>
                  </a:lnTo>
                  <a:close/>
                  <a:moveTo>
                    <a:pt x="653" y="123"/>
                  </a:moveTo>
                  <a:cubicBezTo>
                    <a:pt x="693" y="123"/>
                    <a:pt x="693" y="123"/>
                    <a:pt x="693" y="123"/>
                  </a:cubicBezTo>
                  <a:cubicBezTo>
                    <a:pt x="693" y="163"/>
                    <a:pt x="693" y="163"/>
                    <a:pt x="693" y="163"/>
                  </a:cubicBezTo>
                  <a:cubicBezTo>
                    <a:pt x="653" y="163"/>
                    <a:pt x="653" y="163"/>
                    <a:pt x="653" y="163"/>
                  </a:cubicBezTo>
                  <a:lnTo>
                    <a:pt x="653" y="123"/>
                  </a:lnTo>
                  <a:close/>
                  <a:moveTo>
                    <a:pt x="653" y="191"/>
                  </a:moveTo>
                  <a:cubicBezTo>
                    <a:pt x="693" y="191"/>
                    <a:pt x="693" y="191"/>
                    <a:pt x="693" y="191"/>
                  </a:cubicBezTo>
                  <a:cubicBezTo>
                    <a:pt x="693" y="231"/>
                    <a:pt x="693" y="231"/>
                    <a:pt x="693" y="231"/>
                  </a:cubicBezTo>
                  <a:cubicBezTo>
                    <a:pt x="653" y="231"/>
                    <a:pt x="653" y="231"/>
                    <a:pt x="653" y="231"/>
                  </a:cubicBezTo>
                  <a:lnTo>
                    <a:pt x="653" y="191"/>
                  </a:lnTo>
                  <a:close/>
                  <a:moveTo>
                    <a:pt x="1345" y="2036"/>
                  </a:moveTo>
                  <a:cubicBezTo>
                    <a:pt x="1339" y="2029"/>
                    <a:pt x="1325" y="2023"/>
                    <a:pt x="1315" y="2023"/>
                  </a:cubicBezTo>
                  <a:cubicBezTo>
                    <a:pt x="878" y="2023"/>
                    <a:pt x="878" y="2023"/>
                    <a:pt x="878" y="2023"/>
                  </a:cubicBezTo>
                  <a:cubicBezTo>
                    <a:pt x="868" y="2023"/>
                    <a:pt x="855" y="2029"/>
                    <a:pt x="848" y="2036"/>
                  </a:cubicBezTo>
                  <a:cubicBezTo>
                    <a:pt x="761" y="2138"/>
                    <a:pt x="761" y="2138"/>
                    <a:pt x="761" y="2138"/>
                  </a:cubicBezTo>
                  <a:cubicBezTo>
                    <a:pt x="755" y="2146"/>
                    <a:pt x="749" y="2160"/>
                    <a:pt x="749" y="2170"/>
                  </a:cubicBezTo>
                  <a:cubicBezTo>
                    <a:pt x="749" y="2179"/>
                    <a:pt x="749" y="2179"/>
                    <a:pt x="749" y="2179"/>
                  </a:cubicBezTo>
                  <a:cubicBezTo>
                    <a:pt x="749" y="2189"/>
                    <a:pt x="757" y="2197"/>
                    <a:pt x="767" y="2197"/>
                  </a:cubicBezTo>
                  <a:cubicBezTo>
                    <a:pt x="1426" y="2197"/>
                    <a:pt x="1426" y="2197"/>
                    <a:pt x="1426" y="2197"/>
                  </a:cubicBezTo>
                  <a:cubicBezTo>
                    <a:pt x="1436" y="2197"/>
                    <a:pt x="1444" y="2189"/>
                    <a:pt x="1444" y="2179"/>
                  </a:cubicBezTo>
                  <a:cubicBezTo>
                    <a:pt x="1444" y="2170"/>
                    <a:pt x="1444" y="2170"/>
                    <a:pt x="1444" y="2170"/>
                  </a:cubicBezTo>
                  <a:cubicBezTo>
                    <a:pt x="1444" y="2160"/>
                    <a:pt x="1439" y="2146"/>
                    <a:pt x="1432" y="2138"/>
                  </a:cubicBezTo>
                  <a:lnTo>
                    <a:pt x="1345" y="2036"/>
                  </a:lnTo>
                  <a:close/>
                  <a:moveTo>
                    <a:pt x="2182" y="1590"/>
                  </a:moveTo>
                  <a:cubicBezTo>
                    <a:pt x="2095" y="1488"/>
                    <a:pt x="2095" y="1488"/>
                    <a:pt x="2095" y="1488"/>
                  </a:cubicBezTo>
                  <a:cubicBezTo>
                    <a:pt x="2088" y="1480"/>
                    <a:pt x="2075" y="1474"/>
                    <a:pt x="2065" y="1474"/>
                  </a:cubicBezTo>
                  <a:cubicBezTo>
                    <a:pt x="1627" y="1474"/>
                    <a:pt x="1627" y="1474"/>
                    <a:pt x="1627" y="1474"/>
                  </a:cubicBezTo>
                  <a:cubicBezTo>
                    <a:pt x="1617" y="1474"/>
                    <a:pt x="1604" y="1480"/>
                    <a:pt x="1597" y="1488"/>
                  </a:cubicBezTo>
                  <a:cubicBezTo>
                    <a:pt x="1510" y="1590"/>
                    <a:pt x="1510" y="1590"/>
                    <a:pt x="1510" y="1590"/>
                  </a:cubicBezTo>
                  <a:cubicBezTo>
                    <a:pt x="1504" y="1598"/>
                    <a:pt x="1499" y="1612"/>
                    <a:pt x="1499" y="1622"/>
                  </a:cubicBezTo>
                  <a:cubicBezTo>
                    <a:pt x="1499" y="1630"/>
                    <a:pt x="1499" y="1630"/>
                    <a:pt x="1499" y="1630"/>
                  </a:cubicBezTo>
                  <a:cubicBezTo>
                    <a:pt x="1499" y="1640"/>
                    <a:pt x="1507" y="1649"/>
                    <a:pt x="1517" y="1649"/>
                  </a:cubicBezTo>
                  <a:cubicBezTo>
                    <a:pt x="2175" y="1649"/>
                    <a:pt x="2175" y="1649"/>
                    <a:pt x="2175" y="1649"/>
                  </a:cubicBezTo>
                  <a:cubicBezTo>
                    <a:pt x="2185" y="1649"/>
                    <a:pt x="2193" y="1640"/>
                    <a:pt x="2193" y="1630"/>
                  </a:cubicBezTo>
                  <a:cubicBezTo>
                    <a:pt x="2193" y="1622"/>
                    <a:pt x="2193" y="1622"/>
                    <a:pt x="2193" y="1622"/>
                  </a:cubicBezTo>
                  <a:cubicBezTo>
                    <a:pt x="2193" y="1612"/>
                    <a:pt x="2188" y="1598"/>
                    <a:pt x="2182" y="1590"/>
                  </a:cubicBezTo>
                  <a:close/>
                  <a:moveTo>
                    <a:pt x="176" y="1449"/>
                  </a:moveTo>
                  <a:cubicBezTo>
                    <a:pt x="519" y="1449"/>
                    <a:pt x="519" y="1449"/>
                    <a:pt x="519" y="1449"/>
                  </a:cubicBezTo>
                  <a:cubicBezTo>
                    <a:pt x="559" y="1449"/>
                    <a:pt x="591" y="1417"/>
                    <a:pt x="591" y="1377"/>
                  </a:cubicBezTo>
                  <a:cubicBezTo>
                    <a:pt x="591" y="1322"/>
                    <a:pt x="591" y="1322"/>
                    <a:pt x="591" y="1322"/>
                  </a:cubicBezTo>
                  <a:cubicBezTo>
                    <a:pt x="920" y="1322"/>
                    <a:pt x="920" y="1322"/>
                    <a:pt x="920" y="1322"/>
                  </a:cubicBezTo>
                  <a:cubicBezTo>
                    <a:pt x="936" y="1388"/>
                    <a:pt x="990" y="1440"/>
                    <a:pt x="1057" y="1455"/>
                  </a:cubicBezTo>
                  <a:cubicBezTo>
                    <a:pt x="1057" y="1617"/>
                    <a:pt x="1057" y="1617"/>
                    <a:pt x="1057" y="1617"/>
                  </a:cubicBezTo>
                  <a:cubicBezTo>
                    <a:pt x="925" y="1617"/>
                    <a:pt x="925" y="1617"/>
                    <a:pt x="925" y="1617"/>
                  </a:cubicBezTo>
                  <a:cubicBezTo>
                    <a:pt x="885" y="1617"/>
                    <a:pt x="853" y="1650"/>
                    <a:pt x="853" y="1690"/>
                  </a:cubicBezTo>
                  <a:cubicBezTo>
                    <a:pt x="853" y="1925"/>
                    <a:pt x="853" y="1925"/>
                    <a:pt x="853" y="1925"/>
                  </a:cubicBezTo>
                  <a:cubicBezTo>
                    <a:pt x="853" y="1965"/>
                    <a:pt x="885" y="1997"/>
                    <a:pt x="925" y="1997"/>
                  </a:cubicBezTo>
                  <a:cubicBezTo>
                    <a:pt x="1268" y="1997"/>
                    <a:pt x="1268" y="1997"/>
                    <a:pt x="1268" y="1997"/>
                  </a:cubicBezTo>
                  <a:cubicBezTo>
                    <a:pt x="1308" y="1997"/>
                    <a:pt x="1341" y="1965"/>
                    <a:pt x="1341" y="1925"/>
                  </a:cubicBezTo>
                  <a:cubicBezTo>
                    <a:pt x="1341" y="1690"/>
                    <a:pt x="1341" y="1690"/>
                    <a:pt x="1341" y="1690"/>
                  </a:cubicBezTo>
                  <a:cubicBezTo>
                    <a:pt x="1341" y="1650"/>
                    <a:pt x="1308" y="1617"/>
                    <a:pt x="1268" y="1617"/>
                  </a:cubicBezTo>
                  <a:cubicBezTo>
                    <a:pt x="1137" y="1617"/>
                    <a:pt x="1137" y="1617"/>
                    <a:pt x="1137" y="1617"/>
                  </a:cubicBezTo>
                  <a:cubicBezTo>
                    <a:pt x="1137" y="1455"/>
                    <a:pt x="1137" y="1455"/>
                    <a:pt x="1137" y="1455"/>
                  </a:cubicBezTo>
                  <a:cubicBezTo>
                    <a:pt x="1204" y="1440"/>
                    <a:pt x="1257" y="1388"/>
                    <a:pt x="1273" y="1322"/>
                  </a:cubicBezTo>
                  <a:cubicBezTo>
                    <a:pt x="1602" y="1322"/>
                    <a:pt x="1602" y="1322"/>
                    <a:pt x="1602" y="1322"/>
                  </a:cubicBezTo>
                  <a:cubicBezTo>
                    <a:pt x="1602" y="1377"/>
                    <a:pt x="1602" y="1377"/>
                    <a:pt x="1602" y="1377"/>
                  </a:cubicBezTo>
                  <a:cubicBezTo>
                    <a:pt x="1602" y="1417"/>
                    <a:pt x="1634" y="1449"/>
                    <a:pt x="1675" y="1449"/>
                  </a:cubicBezTo>
                  <a:cubicBezTo>
                    <a:pt x="2018" y="1449"/>
                    <a:pt x="2018" y="1449"/>
                    <a:pt x="2018" y="1449"/>
                  </a:cubicBezTo>
                  <a:cubicBezTo>
                    <a:pt x="2058" y="1449"/>
                    <a:pt x="2090" y="1417"/>
                    <a:pt x="2090" y="1377"/>
                  </a:cubicBezTo>
                  <a:cubicBezTo>
                    <a:pt x="2090" y="1142"/>
                    <a:pt x="2090" y="1142"/>
                    <a:pt x="2090" y="1142"/>
                  </a:cubicBezTo>
                  <a:cubicBezTo>
                    <a:pt x="2090" y="1102"/>
                    <a:pt x="2058" y="1069"/>
                    <a:pt x="2018" y="1069"/>
                  </a:cubicBezTo>
                  <a:cubicBezTo>
                    <a:pt x="1675" y="1069"/>
                    <a:pt x="1675" y="1069"/>
                    <a:pt x="1675" y="1069"/>
                  </a:cubicBezTo>
                  <a:cubicBezTo>
                    <a:pt x="1634" y="1069"/>
                    <a:pt x="1602" y="1102"/>
                    <a:pt x="1602" y="1142"/>
                  </a:cubicBezTo>
                  <a:cubicBezTo>
                    <a:pt x="1602" y="1242"/>
                    <a:pt x="1602" y="1242"/>
                    <a:pt x="1602" y="1242"/>
                  </a:cubicBezTo>
                  <a:cubicBezTo>
                    <a:pt x="1275" y="1242"/>
                    <a:pt x="1275" y="1242"/>
                    <a:pt x="1275" y="1242"/>
                  </a:cubicBezTo>
                  <a:cubicBezTo>
                    <a:pt x="1262" y="1176"/>
                    <a:pt x="1214" y="1122"/>
                    <a:pt x="1150" y="1103"/>
                  </a:cubicBezTo>
                  <a:cubicBezTo>
                    <a:pt x="1150" y="908"/>
                    <a:pt x="1150" y="908"/>
                    <a:pt x="1150" y="908"/>
                  </a:cubicBezTo>
                  <a:cubicBezTo>
                    <a:pt x="1538" y="908"/>
                    <a:pt x="1538" y="908"/>
                    <a:pt x="1538" y="908"/>
                  </a:cubicBezTo>
                  <a:cubicBezTo>
                    <a:pt x="1574" y="908"/>
                    <a:pt x="1603" y="879"/>
                    <a:pt x="1603" y="843"/>
                  </a:cubicBezTo>
                  <a:cubicBezTo>
                    <a:pt x="1603" y="690"/>
                    <a:pt x="1603" y="690"/>
                    <a:pt x="1603" y="690"/>
                  </a:cubicBezTo>
                  <a:cubicBezTo>
                    <a:pt x="1603" y="654"/>
                    <a:pt x="1574" y="625"/>
                    <a:pt x="1538" y="625"/>
                  </a:cubicBezTo>
                  <a:cubicBezTo>
                    <a:pt x="655" y="625"/>
                    <a:pt x="655" y="625"/>
                    <a:pt x="655" y="625"/>
                  </a:cubicBezTo>
                  <a:cubicBezTo>
                    <a:pt x="619" y="625"/>
                    <a:pt x="590" y="654"/>
                    <a:pt x="590" y="690"/>
                  </a:cubicBezTo>
                  <a:cubicBezTo>
                    <a:pt x="590" y="843"/>
                    <a:pt x="590" y="843"/>
                    <a:pt x="590" y="843"/>
                  </a:cubicBezTo>
                  <a:cubicBezTo>
                    <a:pt x="590" y="879"/>
                    <a:pt x="619" y="908"/>
                    <a:pt x="655" y="908"/>
                  </a:cubicBezTo>
                  <a:cubicBezTo>
                    <a:pt x="1043" y="908"/>
                    <a:pt x="1043" y="908"/>
                    <a:pt x="1043" y="908"/>
                  </a:cubicBezTo>
                  <a:cubicBezTo>
                    <a:pt x="1043" y="1103"/>
                    <a:pt x="1043" y="1103"/>
                    <a:pt x="1043" y="1103"/>
                  </a:cubicBezTo>
                  <a:cubicBezTo>
                    <a:pt x="980" y="1122"/>
                    <a:pt x="931" y="1176"/>
                    <a:pt x="918" y="1242"/>
                  </a:cubicBezTo>
                  <a:cubicBezTo>
                    <a:pt x="591" y="1242"/>
                    <a:pt x="591" y="1242"/>
                    <a:pt x="591" y="1242"/>
                  </a:cubicBezTo>
                  <a:cubicBezTo>
                    <a:pt x="591" y="1142"/>
                    <a:pt x="591" y="1142"/>
                    <a:pt x="591" y="1142"/>
                  </a:cubicBezTo>
                  <a:cubicBezTo>
                    <a:pt x="591" y="1102"/>
                    <a:pt x="559" y="1069"/>
                    <a:pt x="519" y="1069"/>
                  </a:cubicBezTo>
                  <a:cubicBezTo>
                    <a:pt x="176" y="1069"/>
                    <a:pt x="176" y="1069"/>
                    <a:pt x="176" y="1069"/>
                  </a:cubicBezTo>
                  <a:cubicBezTo>
                    <a:pt x="136" y="1069"/>
                    <a:pt x="103" y="1102"/>
                    <a:pt x="103" y="1142"/>
                  </a:cubicBezTo>
                  <a:cubicBezTo>
                    <a:pt x="103" y="1377"/>
                    <a:pt x="103" y="1377"/>
                    <a:pt x="103" y="1377"/>
                  </a:cubicBezTo>
                  <a:cubicBezTo>
                    <a:pt x="103" y="1417"/>
                    <a:pt x="136" y="1449"/>
                    <a:pt x="176" y="1449"/>
                  </a:cubicBezTo>
                  <a:close/>
                  <a:moveTo>
                    <a:pt x="1644" y="1142"/>
                  </a:moveTo>
                  <a:cubicBezTo>
                    <a:pt x="1644" y="1125"/>
                    <a:pt x="1658" y="1111"/>
                    <a:pt x="1675" y="1111"/>
                  </a:cubicBezTo>
                  <a:cubicBezTo>
                    <a:pt x="2018" y="1111"/>
                    <a:pt x="2018" y="1111"/>
                    <a:pt x="2018" y="1111"/>
                  </a:cubicBezTo>
                  <a:cubicBezTo>
                    <a:pt x="2034" y="1111"/>
                    <a:pt x="2048" y="1125"/>
                    <a:pt x="2048" y="1142"/>
                  </a:cubicBezTo>
                  <a:cubicBezTo>
                    <a:pt x="2048" y="1377"/>
                    <a:pt x="2048" y="1377"/>
                    <a:pt x="2048" y="1377"/>
                  </a:cubicBezTo>
                  <a:cubicBezTo>
                    <a:pt x="2048" y="1393"/>
                    <a:pt x="2034" y="1407"/>
                    <a:pt x="2018" y="1407"/>
                  </a:cubicBezTo>
                  <a:cubicBezTo>
                    <a:pt x="1675" y="1407"/>
                    <a:pt x="1675" y="1407"/>
                    <a:pt x="1675" y="1407"/>
                  </a:cubicBezTo>
                  <a:cubicBezTo>
                    <a:pt x="1658" y="1407"/>
                    <a:pt x="1644" y="1393"/>
                    <a:pt x="1644" y="1377"/>
                  </a:cubicBezTo>
                  <a:lnTo>
                    <a:pt x="1644" y="1142"/>
                  </a:lnTo>
                  <a:close/>
                  <a:moveTo>
                    <a:pt x="1464" y="715"/>
                  </a:moveTo>
                  <a:cubicBezTo>
                    <a:pt x="1492" y="715"/>
                    <a:pt x="1515" y="738"/>
                    <a:pt x="1515" y="766"/>
                  </a:cubicBezTo>
                  <a:cubicBezTo>
                    <a:pt x="1515" y="795"/>
                    <a:pt x="1492" y="818"/>
                    <a:pt x="1464" y="818"/>
                  </a:cubicBezTo>
                  <a:cubicBezTo>
                    <a:pt x="1436" y="818"/>
                    <a:pt x="1413" y="795"/>
                    <a:pt x="1413" y="766"/>
                  </a:cubicBezTo>
                  <a:cubicBezTo>
                    <a:pt x="1413" y="738"/>
                    <a:pt x="1436" y="715"/>
                    <a:pt x="1464" y="715"/>
                  </a:cubicBezTo>
                  <a:close/>
                  <a:moveTo>
                    <a:pt x="1268" y="1660"/>
                  </a:moveTo>
                  <a:cubicBezTo>
                    <a:pt x="1285" y="1660"/>
                    <a:pt x="1298" y="1673"/>
                    <a:pt x="1298" y="1690"/>
                  </a:cubicBezTo>
                  <a:cubicBezTo>
                    <a:pt x="1298" y="1925"/>
                    <a:pt x="1298" y="1925"/>
                    <a:pt x="1298" y="1925"/>
                  </a:cubicBezTo>
                  <a:cubicBezTo>
                    <a:pt x="1298" y="1942"/>
                    <a:pt x="1285" y="1955"/>
                    <a:pt x="1268" y="1955"/>
                  </a:cubicBezTo>
                  <a:cubicBezTo>
                    <a:pt x="925" y="1955"/>
                    <a:pt x="925" y="1955"/>
                    <a:pt x="925" y="1955"/>
                  </a:cubicBezTo>
                  <a:cubicBezTo>
                    <a:pt x="908" y="1955"/>
                    <a:pt x="895" y="1942"/>
                    <a:pt x="895" y="1925"/>
                  </a:cubicBezTo>
                  <a:cubicBezTo>
                    <a:pt x="895" y="1690"/>
                    <a:pt x="895" y="1690"/>
                    <a:pt x="895" y="1690"/>
                  </a:cubicBezTo>
                  <a:cubicBezTo>
                    <a:pt x="895" y="1673"/>
                    <a:pt x="908" y="1660"/>
                    <a:pt x="925" y="1660"/>
                  </a:cubicBezTo>
                  <a:lnTo>
                    <a:pt x="1268" y="1660"/>
                  </a:lnTo>
                  <a:close/>
                  <a:moveTo>
                    <a:pt x="1100" y="677"/>
                  </a:moveTo>
                  <a:cubicBezTo>
                    <a:pt x="1140" y="677"/>
                    <a:pt x="1140" y="677"/>
                    <a:pt x="1140" y="677"/>
                  </a:cubicBezTo>
                  <a:cubicBezTo>
                    <a:pt x="1140" y="717"/>
                    <a:pt x="1140" y="717"/>
                    <a:pt x="1140" y="717"/>
                  </a:cubicBezTo>
                  <a:cubicBezTo>
                    <a:pt x="1100" y="717"/>
                    <a:pt x="1100" y="717"/>
                    <a:pt x="1100" y="717"/>
                  </a:cubicBezTo>
                  <a:lnTo>
                    <a:pt x="1100" y="677"/>
                  </a:lnTo>
                  <a:close/>
                  <a:moveTo>
                    <a:pt x="1100" y="748"/>
                  </a:moveTo>
                  <a:cubicBezTo>
                    <a:pt x="1140" y="748"/>
                    <a:pt x="1140" y="748"/>
                    <a:pt x="1140" y="748"/>
                  </a:cubicBezTo>
                  <a:cubicBezTo>
                    <a:pt x="1140" y="788"/>
                    <a:pt x="1140" y="788"/>
                    <a:pt x="1140" y="788"/>
                  </a:cubicBezTo>
                  <a:cubicBezTo>
                    <a:pt x="1100" y="788"/>
                    <a:pt x="1100" y="788"/>
                    <a:pt x="1100" y="788"/>
                  </a:cubicBezTo>
                  <a:lnTo>
                    <a:pt x="1100" y="748"/>
                  </a:lnTo>
                  <a:close/>
                  <a:moveTo>
                    <a:pt x="1100" y="816"/>
                  </a:moveTo>
                  <a:cubicBezTo>
                    <a:pt x="1140" y="816"/>
                    <a:pt x="1140" y="816"/>
                    <a:pt x="1140" y="816"/>
                  </a:cubicBezTo>
                  <a:cubicBezTo>
                    <a:pt x="1140" y="856"/>
                    <a:pt x="1140" y="856"/>
                    <a:pt x="1140" y="856"/>
                  </a:cubicBezTo>
                  <a:cubicBezTo>
                    <a:pt x="1100" y="856"/>
                    <a:pt x="1100" y="856"/>
                    <a:pt x="1100" y="856"/>
                  </a:cubicBezTo>
                  <a:lnTo>
                    <a:pt x="1100" y="816"/>
                  </a:lnTo>
                  <a:close/>
                  <a:moveTo>
                    <a:pt x="1025" y="677"/>
                  </a:moveTo>
                  <a:cubicBezTo>
                    <a:pt x="1066" y="677"/>
                    <a:pt x="1066" y="677"/>
                    <a:pt x="1066" y="677"/>
                  </a:cubicBezTo>
                  <a:cubicBezTo>
                    <a:pt x="1066" y="717"/>
                    <a:pt x="1066" y="717"/>
                    <a:pt x="1066" y="717"/>
                  </a:cubicBezTo>
                  <a:cubicBezTo>
                    <a:pt x="1025" y="717"/>
                    <a:pt x="1025" y="717"/>
                    <a:pt x="1025" y="717"/>
                  </a:cubicBezTo>
                  <a:lnTo>
                    <a:pt x="1025" y="677"/>
                  </a:lnTo>
                  <a:close/>
                  <a:moveTo>
                    <a:pt x="1025" y="748"/>
                  </a:moveTo>
                  <a:cubicBezTo>
                    <a:pt x="1066" y="748"/>
                    <a:pt x="1066" y="748"/>
                    <a:pt x="1066" y="748"/>
                  </a:cubicBezTo>
                  <a:cubicBezTo>
                    <a:pt x="1066" y="788"/>
                    <a:pt x="1066" y="788"/>
                    <a:pt x="1066" y="788"/>
                  </a:cubicBezTo>
                  <a:cubicBezTo>
                    <a:pt x="1025" y="788"/>
                    <a:pt x="1025" y="788"/>
                    <a:pt x="1025" y="788"/>
                  </a:cubicBezTo>
                  <a:lnTo>
                    <a:pt x="1025" y="748"/>
                  </a:lnTo>
                  <a:close/>
                  <a:moveTo>
                    <a:pt x="693" y="856"/>
                  </a:moveTo>
                  <a:cubicBezTo>
                    <a:pt x="653" y="856"/>
                    <a:pt x="653" y="856"/>
                    <a:pt x="653" y="856"/>
                  </a:cubicBezTo>
                  <a:cubicBezTo>
                    <a:pt x="653" y="816"/>
                    <a:pt x="653" y="816"/>
                    <a:pt x="653" y="816"/>
                  </a:cubicBezTo>
                  <a:cubicBezTo>
                    <a:pt x="693" y="816"/>
                    <a:pt x="693" y="816"/>
                    <a:pt x="693" y="816"/>
                  </a:cubicBezTo>
                  <a:lnTo>
                    <a:pt x="693" y="856"/>
                  </a:lnTo>
                  <a:close/>
                  <a:moveTo>
                    <a:pt x="693" y="788"/>
                  </a:moveTo>
                  <a:cubicBezTo>
                    <a:pt x="653" y="788"/>
                    <a:pt x="653" y="788"/>
                    <a:pt x="653" y="788"/>
                  </a:cubicBezTo>
                  <a:cubicBezTo>
                    <a:pt x="653" y="748"/>
                    <a:pt x="653" y="748"/>
                    <a:pt x="653" y="748"/>
                  </a:cubicBezTo>
                  <a:cubicBezTo>
                    <a:pt x="693" y="748"/>
                    <a:pt x="693" y="748"/>
                    <a:pt x="693" y="748"/>
                  </a:cubicBezTo>
                  <a:lnTo>
                    <a:pt x="693" y="788"/>
                  </a:lnTo>
                  <a:close/>
                  <a:moveTo>
                    <a:pt x="693" y="717"/>
                  </a:moveTo>
                  <a:cubicBezTo>
                    <a:pt x="653" y="717"/>
                    <a:pt x="653" y="717"/>
                    <a:pt x="653" y="717"/>
                  </a:cubicBezTo>
                  <a:cubicBezTo>
                    <a:pt x="653" y="677"/>
                    <a:pt x="653" y="677"/>
                    <a:pt x="653" y="677"/>
                  </a:cubicBezTo>
                  <a:cubicBezTo>
                    <a:pt x="693" y="677"/>
                    <a:pt x="693" y="677"/>
                    <a:pt x="693" y="677"/>
                  </a:cubicBezTo>
                  <a:lnTo>
                    <a:pt x="693" y="717"/>
                  </a:lnTo>
                  <a:close/>
                  <a:moveTo>
                    <a:pt x="768" y="856"/>
                  </a:moveTo>
                  <a:cubicBezTo>
                    <a:pt x="727" y="856"/>
                    <a:pt x="727" y="856"/>
                    <a:pt x="727" y="856"/>
                  </a:cubicBezTo>
                  <a:cubicBezTo>
                    <a:pt x="727" y="816"/>
                    <a:pt x="727" y="816"/>
                    <a:pt x="727" y="816"/>
                  </a:cubicBezTo>
                  <a:cubicBezTo>
                    <a:pt x="768" y="816"/>
                    <a:pt x="768" y="816"/>
                    <a:pt x="768" y="816"/>
                  </a:cubicBezTo>
                  <a:lnTo>
                    <a:pt x="768" y="856"/>
                  </a:lnTo>
                  <a:close/>
                  <a:moveTo>
                    <a:pt x="768" y="788"/>
                  </a:moveTo>
                  <a:cubicBezTo>
                    <a:pt x="727" y="788"/>
                    <a:pt x="727" y="788"/>
                    <a:pt x="727" y="788"/>
                  </a:cubicBezTo>
                  <a:cubicBezTo>
                    <a:pt x="727" y="748"/>
                    <a:pt x="727" y="748"/>
                    <a:pt x="727" y="748"/>
                  </a:cubicBezTo>
                  <a:cubicBezTo>
                    <a:pt x="768" y="748"/>
                    <a:pt x="768" y="748"/>
                    <a:pt x="768" y="748"/>
                  </a:cubicBezTo>
                  <a:lnTo>
                    <a:pt x="768" y="788"/>
                  </a:lnTo>
                  <a:close/>
                  <a:moveTo>
                    <a:pt x="768" y="717"/>
                  </a:moveTo>
                  <a:cubicBezTo>
                    <a:pt x="727" y="717"/>
                    <a:pt x="727" y="717"/>
                    <a:pt x="727" y="717"/>
                  </a:cubicBezTo>
                  <a:cubicBezTo>
                    <a:pt x="727" y="677"/>
                    <a:pt x="727" y="677"/>
                    <a:pt x="727" y="677"/>
                  </a:cubicBezTo>
                  <a:cubicBezTo>
                    <a:pt x="768" y="677"/>
                    <a:pt x="768" y="677"/>
                    <a:pt x="768" y="677"/>
                  </a:cubicBezTo>
                  <a:lnTo>
                    <a:pt x="768" y="717"/>
                  </a:lnTo>
                  <a:close/>
                  <a:moveTo>
                    <a:pt x="842" y="856"/>
                  </a:moveTo>
                  <a:cubicBezTo>
                    <a:pt x="802" y="856"/>
                    <a:pt x="802" y="856"/>
                    <a:pt x="802" y="856"/>
                  </a:cubicBezTo>
                  <a:cubicBezTo>
                    <a:pt x="802" y="816"/>
                    <a:pt x="802" y="816"/>
                    <a:pt x="802" y="816"/>
                  </a:cubicBezTo>
                  <a:cubicBezTo>
                    <a:pt x="842" y="816"/>
                    <a:pt x="842" y="816"/>
                    <a:pt x="842" y="816"/>
                  </a:cubicBezTo>
                  <a:lnTo>
                    <a:pt x="842" y="856"/>
                  </a:lnTo>
                  <a:close/>
                  <a:moveTo>
                    <a:pt x="842" y="788"/>
                  </a:moveTo>
                  <a:cubicBezTo>
                    <a:pt x="802" y="788"/>
                    <a:pt x="802" y="788"/>
                    <a:pt x="802" y="788"/>
                  </a:cubicBezTo>
                  <a:cubicBezTo>
                    <a:pt x="802" y="748"/>
                    <a:pt x="802" y="748"/>
                    <a:pt x="802" y="748"/>
                  </a:cubicBezTo>
                  <a:cubicBezTo>
                    <a:pt x="842" y="748"/>
                    <a:pt x="842" y="748"/>
                    <a:pt x="842" y="748"/>
                  </a:cubicBezTo>
                  <a:lnTo>
                    <a:pt x="842" y="788"/>
                  </a:lnTo>
                  <a:close/>
                  <a:moveTo>
                    <a:pt x="842" y="717"/>
                  </a:moveTo>
                  <a:cubicBezTo>
                    <a:pt x="802" y="717"/>
                    <a:pt x="802" y="717"/>
                    <a:pt x="802" y="717"/>
                  </a:cubicBezTo>
                  <a:cubicBezTo>
                    <a:pt x="802" y="677"/>
                    <a:pt x="802" y="677"/>
                    <a:pt x="802" y="677"/>
                  </a:cubicBezTo>
                  <a:cubicBezTo>
                    <a:pt x="842" y="677"/>
                    <a:pt x="842" y="677"/>
                    <a:pt x="842" y="677"/>
                  </a:cubicBezTo>
                  <a:lnTo>
                    <a:pt x="842" y="717"/>
                  </a:lnTo>
                  <a:close/>
                  <a:moveTo>
                    <a:pt x="917" y="856"/>
                  </a:moveTo>
                  <a:cubicBezTo>
                    <a:pt x="877" y="856"/>
                    <a:pt x="877" y="856"/>
                    <a:pt x="877" y="856"/>
                  </a:cubicBezTo>
                  <a:cubicBezTo>
                    <a:pt x="877" y="816"/>
                    <a:pt x="877" y="816"/>
                    <a:pt x="877" y="816"/>
                  </a:cubicBezTo>
                  <a:cubicBezTo>
                    <a:pt x="917" y="816"/>
                    <a:pt x="917" y="816"/>
                    <a:pt x="917" y="816"/>
                  </a:cubicBezTo>
                  <a:lnTo>
                    <a:pt x="917" y="856"/>
                  </a:lnTo>
                  <a:close/>
                  <a:moveTo>
                    <a:pt x="917" y="788"/>
                  </a:moveTo>
                  <a:cubicBezTo>
                    <a:pt x="877" y="788"/>
                    <a:pt x="877" y="788"/>
                    <a:pt x="877" y="788"/>
                  </a:cubicBezTo>
                  <a:cubicBezTo>
                    <a:pt x="877" y="748"/>
                    <a:pt x="877" y="748"/>
                    <a:pt x="877" y="748"/>
                  </a:cubicBezTo>
                  <a:cubicBezTo>
                    <a:pt x="917" y="748"/>
                    <a:pt x="917" y="748"/>
                    <a:pt x="917" y="748"/>
                  </a:cubicBezTo>
                  <a:lnTo>
                    <a:pt x="917" y="788"/>
                  </a:lnTo>
                  <a:close/>
                  <a:moveTo>
                    <a:pt x="917" y="717"/>
                  </a:moveTo>
                  <a:cubicBezTo>
                    <a:pt x="877" y="717"/>
                    <a:pt x="877" y="717"/>
                    <a:pt x="877" y="717"/>
                  </a:cubicBezTo>
                  <a:cubicBezTo>
                    <a:pt x="877" y="677"/>
                    <a:pt x="877" y="677"/>
                    <a:pt x="877" y="677"/>
                  </a:cubicBezTo>
                  <a:cubicBezTo>
                    <a:pt x="917" y="677"/>
                    <a:pt x="917" y="677"/>
                    <a:pt x="917" y="677"/>
                  </a:cubicBezTo>
                  <a:lnTo>
                    <a:pt x="917" y="717"/>
                  </a:lnTo>
                  <a:close/>
                  <a:moveTo>
                    <a:pt x="992" y="856"/>
                  </a:moveTo>
                  <a:cubicBezTo>
                    <a:pt x="951" y="856"/>
                    <a:pt x="951" y="856"/>
                    <a:pt x="951" y="856"/>
                  </a:cubicBezTo>
                  <a:cubicBezTo>
                    <a:pt x="951" y="816"/>
                    <a:pt x="951" y="816"/>
                    <a:pt x="951" y="816"/>
                  </a:cubicBezTo>
                  <a:cubicBezTo>
                    <a:pt x="992" y="816"/>
                    <a:pt x="992" y="816"/>
                    <a:pt x="992" y="816"/>
                  </a:cubicBezTo>
                  <a:lnTo>
                    <a:pt x="992" y="856"/>
                  </a:lnTo>
                  <a:close/>
                  <a:moveTo>
                    <a:pt x="992" y="788"/>
                  </a:moveTo>
                  <a:cubicBezTo>
                    <a:pt x="951" y="788"/>
                    <a:pt x="951" y="788"/>
                    <a:pt x="951" y="788"/>
                  </a:cubicBezTo>
                  <a:cubicBezTo>
                    <a:pt x="951" y="748"/>
                    <a:pt x="951" y="748"/>
                    <a:pt x="951" y="748"/>
                  </a:cubicBezTo>
                  <a:cubicBezTo>
                    <a:pt x="992" y="748"/>
                    <a:pt x="992" y="748"/>
                    <a:pt x="992" y="748"/>
                  </a:cubicBezTo>
                  <a:lnTo>
                    <a:pt x="992" y="788"/>
                  </a:lnTo>
                  <a:close/>
                  <a:moveTo>
                    <a:pt x="992" y="717"/>
                  </a:moveTo>
                  <a:cubicBezTo>
                    <a:pt x="951" y="717"/>
                    <a:pt x="951" y="717"/>
                    <a:pt x="951" y="717"/>
                  </a:cubicBezTo>
                  <a:cubicBezTo>
                    <a:pt x="951" y="677"/>
                    <a:pt x="951" y="677"/>
                    <a:pt x="951" y="677"/>
                  </a:cubicBezTo>
                  <a:cubicBezTo>
                    <a:pt x="992" y="677"/>
                    <a:pt x="992" y="677"/>
                    <a:pt x="992" y="677"/>
                  </a:cubicBezTo>
                  <a:lnTo>
                    <a:pt x="992" y="717"/>
                  </a:lnTo>
                  <a:close/>
                  <a:moveTo>
                    <a:pt x="1025" y="856"/>
                  </a:moveTo>
                  <a:cubicBezTo>
                    <a:pt x="1025" y="816"/>
                    <a:pt x="1025" y="816"/>
                    <a:pt x="1025" y="816"/>
                  </a:cubicBezTo>
                  <a:cubicBezTo>
                    <a:pt x="1066" y="816"/>
                    <a:pt x="1066" y="816"/>
                    <a:pt x="1066" y="816"/>
                  </a:cubicBezTo>
                  <a:cubicBezTo>
                    <a:pt x="1066" y="856"/>
                    <a:pt x="1066" y="856"/>
                    <a:pt x="1066" y="856"/>
                  </a:cubicBezTo>
                  <a:lnTo>
                    <a:pt x="1025" y="856"/>
                  </a:lnTo>
                  <a:close/>
                  <a:moveTo>
                    <a:pt x="145" y="1142"/>
                  </a:moveTo>
                  <a:cubicBezTo>
                    <a:pt x="145" y="1125"/>
                    <a:pt x="159" y="1111"/>
                    <a:pt x="176" y="1111"/>
                  </a:cubicBezTo>
                  <a:cubicBezTo>
                    <a:pt x="519" y="1111"/>
                    <a:pt x="519" y="1111"/>
                    <a:pt x="519" y="1111"/>
                  </a:cubicBezTo>
                  <a:cubicBezTo>
                    <a:pt x="535" y="1111"/>
                    <a:pt x="549" y="1125"/>
                    <a:pt x="549" y="1142"/>
                  </a:cubicBezTo>
                  <a:cubicBezTo>
                    <a:pt x="549" y="1377"/>
                    <a:pt x="549" y="1377"/>
                    <a:pt x="549" y="1377"/>
                  </a:cubicBezTo>
                  <a:cubicBezTo>
                    <a:pt x="549" y="1393"/>
                    <a:pt x="535" y="1407"/>
                    <a:pt x="519" y="1407"/>
                  </a:cubicBezTo>
                  <a:cubicBezTo>
                    <a:pt x="176" y="1407"/>
                    <a:pt x="176" y="1407"/>
                    <a:pt x="176" y="1407"/>
                  </a:cubicBezTo>
                  <a:cubicBezTo>
                    <a:pt x="159" y="1407"/>
                    <a:pt x="145" y="1393"/>
                    <a:pt x="145" y="1377"/>
                  </a:cubicBezTo>
                  <a:lnTo>
                    <a:pt x="145" y="1142"/>
                  </a:lnTo>
                  <a:close/>
                  <a:moveTo>
                    <a:pt x="596" y="1488"/>
                  </a:moveTo>
                  <a:cubicBezTo>
                    <a:pt x="589" y="1480"/>
                    <a:pt x="576" y="1474"/>
                    <a:pt x="566" y="1474"/>
                  </a:cubicBezTo>
                  <a:cubicBezTo>
                    <a:pt x="128" y="1474"/>
                    <a:pt x="128" y="1474"/>
                    <a:pt x="128" y="1474"/>
                  </a:cubicBezTo>
                  <a:cubicBezTo>
                    <a:pt x="118" y="1474"/>
                    <a:pt x="105" y="1480"/>
                    <a:pt x="99" y="1488"/>
                  </a:cubicBezTo>
                  <a:cubicBezTo>
                    <a:pt x="12" y="1590"/>
                    <a:pt x="12" y="1590"/>
                    <a:pt x="12" y="1590"/>
                  </a:cubicBezTo>
                  <a:cubicBezTo>
                    <a:pt x="5" y="1598"/>
                    <a:pt x="0" y="1612"/>
                    <a:pt x="0" y="1622"/>
                  </a:cubicBezTo>
                  <a:cubicBezTo>
                    <a:pt x="0" y="1630"/>
                    <a:pt x="0" y="1630"/>
                    <a:pt x="0" y="1630"/>
                  </a:cubicBezTo>
                  <a:cubicBezTo>
                    <a:pt x="0" y="1640"/>
                    <a:pt x="8" y="1649"/>
                    <a:pt x="18" y="1649"/>
                  </a:cubicBezTo>
                  <a:cubicBezTo>
                    <a:pt x="676" y="1649"/>
                    <a:pt x="676" y="1649"/>
                    <a:pt x="676" y="1649"/>
                  </a:cubicBezTo>
                  <a:cubicBezTo>
                    <a:pt x="686" y="1649"/>
                    <a:pt x="694" y="1640"/>
                    <a:pt x="694" y="1630"/>
                  </a:cubicBezTo>
                  <a:cubicBezTo>
                    <a:pt x="694" y="1622"/>
                    <a:pt x="694" y="1622"/>
                    <a:pt x="694" y="1622"/>
                  </a:cubicBezTo>
                  <a:cubicBezTo>
                    <a:pt x="694" y="1612"/>
                    <a:pt x="689" y="1598"/>
                    <a:pt x="683" y="1590"/>
                  </a:cubicBezTo>
                  <a:lnTo>
                    <a:pt x="596" y="1488"/>
                  </a:lnTo>
                  <a:close/>
                </a:path>
              </a:pathLst>
            </a:custGeom>
            <a:grpFill/>
            <a:ln>
              <a:noFill/>
            </a:ln>
          </p:spPr>
          <p:txBody>
            <a:bodyPr vert="horz" wrap="square" lIns="92825" tIns="46412" rIns="92825" bIns="46412" numCol="1" anchor="t" anchorCtr="0" compatLnSpc="1">
              <a:prstTxWarp prst="textNoShape">
                <a:avLst/>
              </a:prstTxWarp>
            </a:bodyPr>
            <a:lstStyle/>
            <a:p>
              <a:pPr defTabSz="930080">
                <a:defRPr/>
              </a:pPr>
              <a:endParaRPr lang="en-US" sz="2040">
                <a:solidFill>
                  <a:srgbClr val="000000"/>
                </a:solidFill>
              </a:endParaRPr>
            </a:p>
          </p:txBody>
        </p:sp>
        <p:sp>
          <p:nvSpPr>
            <p:cNvPr id="26" name="Freeform 86"/>
            <p:cNvSpPr>
              <a:spLocks noEditPoints="1"/>
            </p:cNvSpPr>
            <p:nvPr/>
          </p:nvSpPr>
          <p:spPr bwMode="black">
            <a:xfrm>
              <a:off x="3422650" y="3873500"/>
              <a:ext cx="168275" cy="142875"/>
            </a:xfrm>
            <a:custGeom>
              <a:avLst/>
              <a:gdLst>
                <a:gd name="T0" fmla="*/ 682 w 694"/>
                <a:gd name="T1" fmla="*/ 58 h 588"/>
                <a:gd name="T2" fmla="*/ 694 w 694"/>
                <a:gd name="T3" fmla="*/ 26 h 588"/>
                <a:gd name="T4" fmla="*/ 694 w 694"/>
                <a:gd name="T5" fmla="*/ 18 h 588"/>
                <a:gd name="T6" fmla="*/ 676 w 694"/>
                <a:gd name="T7" fmla="*/ 0 h 588"/>
                <a:gd name="T8" fmla="*/ 18 w 694"/>
                <a:gd name="T9" fmla="*/ 0 h 588"/>
                <a:gd name="T10" fmla="*/ 0 w 694"/>
                <a:gd name="T11" fmla="*/ 18 h 588"/>
                <a:gd name="T12" fmla="*/ 0 w 694"/>
                <a:gd name="T13" fmla="*/ 26 h 588"/>
                <a:gd name="T14" fmla="*/ 11 w 694"/>
                <a:gd name="T15" fmla="*/ 58 h 588"/>
                <a:gd name="T16" fmla="*/ 98 w 694"/>
                <a:gd name="T17" fmla="*/ 160 h 588"/>
                <a:gd name="T18" fmla="*/ 128 w 694"/>
                <a:gd name="T19" fmla="*/ 174 h 588"/>
                <a:gd name="T20" fmla="*/ 565 w 694"/>
                <a:gd name="T21" fmla="*/ 174 h 588"/>
                <a:gd name="T22" fmla="*/ 595 w 694"/>
                <a:gd name="T23" fmla="*/ 160 h 588"/>
                <a:gd name="T24" fmla="*/ 682 w 694"/>
                <a:gd name="T25" fmla="*/ 58 h 588"/>
                <a:gd name="T26" fmla="*/ 387 w 694"/>
                <a:gd name="T27" fmla="*/ 588 h 588"/>
                <a:gd name="T28" fmla="*/ 387 w 694"/>
                <a:gd name="T29" fmla="*/ 579 h 588"/>
                <a:gd name="T30" fmla="*/ 518 w 694"/>
                <a:gd name="T31" fmla="*/ 579 h 588"/>
                <a:gd name="T32" fmla="*/ 591 w 694"/>
                <a:gd name="T33" fmla="*/ 507 h 588"/>
                <a:gd name="T34" fmla="*/ 591 w 694"/>
                <a:gd name="T35" fmla="*/ 272 h 588"/>
                <a:gd name="T36" fmla="*/ 518 w 694"/>
                <a:gd name="T37" fmla="*/ 199 h 588"/>
                <a:gd name="T38" fmla="*/ 175 w 694"/>
                <a:gd name="T39" fmla="*/ 199 h 588"/>
                <a:gd name="T40" fmla="*/ 103 w 694"/>
                <a:gd name="T41" fmla="*/ 272 h 588"/>
                <a:gd name="T42" fmla="*/ 103 w 694"/>
                <a:gd name="T43" fmla="*/ 507 h 588"/>
                <a:gd name="T44" fmla="*/ 175 w 694"/>
                <a:gd name="T45" fmla="*/ 579 h 588"/>
                <a:gd name="T46" fmla="*/ 307 w 694"/>
                <a:gd name="T47" fmla="*/ 579 h 588"/>
                <a:gd name="T48" fmla="*/ 307 w 694"/>
                <a:gd name="T49" fmla="*/ 588 h 588"/>
                <a:gd name="T50" fmla="*/ 387 w 694"/>
                <a:gd name="T51" fmla="*/ 588 h 588"/>
                <a:gd name="T52" fmla="*/ 175 w 694"/>
                <a:gd name="T53" fmla="*/ 537 h 588"/>
                <a:gd name="T54" fmla="*/ 145 w 694"/>
                <a:gd name="T55" fmla="*/ 507 h 588"/>
                <a:gd name="T56" fmla="*/ 145 w 694"/>
                <a:gd name="T57" fmla="*/ 272 h 588"/>
                <a:gd name="T58" fmla="*/ 175 w 694"/>
                <a:gd name="T59" fmla="*/ 242 h 588"/>
                <a:gd name="T60" fmla="*/ 518 w 694"/>
                <a:gd name="T61" fmla="*/ 242 h 588"/>
                <a:gd name="T62" fmla="*/ 549 w 694"/>
                <a:gd name="T63" fmla="*/ 272 h 588"/>
                <a:gd name="T64" fmla="*/ 549 w 694"/>
                <a:gd name="T65" fmla="*/ 507 h 588"/>
                <a:gd name="T66" fmla="*/ 518 w 694"/>
                <a:gd name="T67" fmla="*/ 537 h 588"/>
                <a:gd name="T68" fmla="*/ 175 w 694"/>
                <a:gd name="T69" fmla="*/ 537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4" h="588">
                  <a:moveTo>
                    <a:pt x="682" y="58"/>
                  </a:moveTo>
                  <a:cubicBezTo>
                    <a:pt x="689" y="51"/>
                    <a:pt x="694" y="36"/>
                    <a:pt x="694" y="26"/>
                  </a:cubicBezTo>
                  <a:cubicBezTo>
                    <a:pt x="694" y="18"/>
                    <a:pt x="694" y="18"/>
                    <a:pt x="694" y="18"/>
                  </a:cubicBezTo>
                  <a:cubicBezTo>
                    <a:pt x="694" y="8"/>
                    <a:pt x="686" y="0"/>
                    <a:pt x="676" y="0"/>
                  </a:cubicBezTo>
                  <a:cubicBezTo>
                    <a:pt x="18" y="0"/>
                    <a:pt x="18" y="0"/>
                    <a:pt x="18" y="0"/>
                  </a:cubicBezTo>
                  <a:cubicBezTo>
                    <a:pt x="8" y="0"/>
                    <a:pt x="0" y="8"/>
                    <a:pt x="0" y="18"/>
                  </a:cubicBezTo>
                  <a:cubicBezTo>
                    <a:pt x="0" y="26"/>
                    <a:pt x="0" y="26"/>
                    <a:pt x="0" y="26"/>
                  </a:cubicBezTo>
                  <a:cubicBezTo>
                    <a:pt x="0" y="36"/>
                    <a:pt x="5" y="51"/>
                    <a:pt x="11" y="58"/>
                  </a:cubicBezTo>
                  <a:cubicBezTo>
                    <a:pt x="98" y="160"/>
                    <a:pt x="98" y="160"/>
                    <a:pt x="98" y="160"/>
                  </a:cubicBezTo>
                  <a:cubicBezTo>
                    <a:pt x="105" y="168"/>
                    <a:pt x="118" y="174"/>
                    <a:pt x="128" y="174"/>
                  </a:cubicBezTo>
                  <a:cubicBezTo>
                    <a:pt x="565" y="174"/>
                    <a:pt x="565" y="174"/>
                    <a:pt x="565" y="174"/>
                  </a:cubicBezTo>
                  <a:cubicBezTo>
                    <a:pt x="575" y="174"/>
                    <a:pt x="589" y="168"/>
                    <a:pt x="595" y="160"/>
                  </a:cubicBezTo>
                  <a:lnTo>
                    <a:pt x="682" y="58"/>
                  </a:lnTo>
                  <a:close/>
                  <a:moveTo>
                    <a:pt x="387" y="588"/>
                  </a:moveTo>
                  <a:cubicBezTo>
                    <a:pt x="387" y="582"/>
                    <a:pt x="387" y="579"/>
                    <a:pt x="387" y="579"/>
                  </a:cubicBezTo>
                  <a:cubicBezTo>
                    <a:pt x="518" y="579"/>
                    <a:pt x="518" y="579"/>
                    <a:pt x="518" y="579"/>
                  </a:cubicBezTo>
                  <a:cubicBezTo>
                    <a:pt x="558" y="579"/>
                    <a:pt x="591" y="547"/>
                    <a:pt x="591" y="507"/>
                  </a:cubicBezTo>
                  <a:cubicBezTo>
                    <a:pt x="591" y="272"/>
                    <a:pt x="591" y="272"/>
                    <a:pt x="591" y="272"/>
                  </a:cubicBezTo>
                  <a:cubicBezTo>
                    <a:pt x="591" y="232"/>
                    <a:pt x="558" y="199"/>
                    <a:pt x="518" y="199"/>
                  </a:cubicBezTo>
                  <a:cubicBezTo>
                    <a:pt x="175" y="199"/>
                    <a:pt x="175" y="199"/>
                    <a:pt x="175" y="199"/>
                  </a:cubicBezTo>
                  <a:cubicBezTo>
                    <a:pt x="135" y="199"/>
                    <a:pt x="103" y="232"/>
                    <a:pt x="103" y="272"/>
                  </a:cubicBezTo>
                  <a:cubicBezTo>
                    <a:pt x="103" y="507"/>
                    <a:pt x="103" y="507"/>
                    <a:pt x="103" y="507"/>
                  </a:cubicBezTo>
                  <a:cubicBezTo>
                    <a:pt x="103" y="547"/>
                    <a:pt x="135" y="579"/>
                    <a:pt x="175" y="579"/>
                  </a:cubicBezTo>
                  <a:cubicBezTo>
                    <a:pt x="307" y="579"/>
                    <a:pt x="307" y="579"/>
                    <a:pt x="307" y="579"/>
                  </a:cubicBezTo>
                  <a:cubicBezTo>
                    <a:pt x="307" y="579"/>
                    <a:pt x="307" y="582"/>
                    <a:pt x="307" y="588"/>
                  </a:cubicBezTo>
                  <a:lnTo>
                    <a:pt x="387" y="588"/>
                  </a:lnTo>
                  <a:close/>
                  <a:moveTo>
                    <a:pt x="175" y="537"/>
                  </a:moveTo>
                  <a:cubicBezTo>
                    <a:pt x="159" y="537"/>
                    <a:pt x="145" y="523"/>
                    <a:pt x="145" y="507"/>
                  </a:cubicBezTo>
                  <a:cubicBezTo>
                    <a:pt x="145" y="272"/>
                    <a:pt x="145" y="272"/>
                    <a:pt x="145" y="272"/>
                  </a:cubicBezTo>
                  <a:cubicBezTo>
                    <a:pt x="145" y="255"/>
                    <a:pt x="159" y="242"/>
                    <a:pt x="175" y="242"/>
                  </a:cubicBezTo>
                  <a:cubicBezTo>
                    <a:pt x="518" y="242"/>
                    <a:pt x="518" y="242"/>
                    <a:pt x="518" y="242"/>
                  </a:cubicBezTo>
                  <a:cubicBezTo>
                    <a:pt x="535" y="242"/>
                    <a:pt x="549" y="255"/>
                    <a:pt x="549" y="272"/>
                  </a:cubicBezTo>
                  <a:cubicBezTo>
                    <a:pt x="549" y="507"/>
                    <a:pt x="549" y="507"/>
                    <a:pt x="549" y="507"/>
                  </a:cubicBezTo>
                  <a:cubicBezTo>
                    <a:pt x="549" y="523"/>
                    <a:pt x="535" y="537"/>
                    <a:pt x="518" y="537"/>
                  </a:cubicBezTo>
                  <a:lnTo>
                    <a:pt x="175" y="537"/>
                  </a:lnTo>
                  <a:close/>
                </a:path>
              </a:pathLst>
            </a:custGeom>
            <a:grpFill/>
            <a:ln>
              <a:noFill/>
            </a:ln>
          </p:spPr>
          <p:txBody>
            <a:bodyPr vert="horz" wrap="square" lIns="92825" tIns="46412" rIns="92825" bIns="46412" numCol="1" anchor="t" anchorCtr="0" compatLnSpc="1">
              <a:prstTxWarp prst="textNoShape">
                <a:avLst/>
              </a:prstTxWarp>
            </a:bodyPr>
            <a:lstStyle/>
            <a:p>
              <a:pPr defTabSz="930080">
                <a:defRPr/>
              </a:pPr>
              <a:endParaRPr lang="en-US" sz="2040">
                <a:solidFill>
                  <a:srgbClr val="000000"/>
                </a:solidFill>
              </a:endParaRPr>
            </a:p>
          </p:txBody>
        </p:sp>
      </p:grpSp>
      <p:sp>
        <p:nvSpPr>
          <p:cNvPr id="27" name="Rectangle 26"/>
          <p:cNvSpPr/>
          <p:nvPr>
            <p:custDataLst>
              <p:tags r:id="rId5"/>
            </p:custDataLst>
          </p:nvPr>
        </p:nvSpPr>
        <p:spPr bwMode="auto">
          <a:xfrm>
            <a:off x="5694025" y="2803357"/>
            <a:ext cx="1504934" cy="1206708"/>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9618" tIns="46412" rIns="69618" bIns="46412" numCol="1" spcCol="0" rtlCol="0" fromWordArt="0" anchor="b" anchorCtr="0" forceAA="0" compatLnSpc="1">
            <a:prstTxWarp prst="textNoShape">
              <a:avLst/>
            </a:prstTxWarp>
            <a:noAutofit/>
          </a:bodyPr>
          <a:lstStyle/>
          <a:p>
            <a:pPr algn="r" defTabSz="927890" fontAlgn="base">
              <a:spcBef>
                <a:spcPct val="0"/>
              </a:spcBef>
              <a:spcAft>
                <a:spcPct val="0"/>
              </a:spcAft>
              <a:defRPr/>
            </a:pPr>
            <a:endParaRPr lang="en-US" sz="2448" spc="-52" dirty="0">
              <a:gradFill flip="none" rotWithShape="1">
                <a:gsLst>
                  <a:gs pos="0">
                    <a:srgbClr val="FFFFFF"/>
                  </a:gs>
                  <a:gs pos="100000">
                    <a:srgbClr val="FFFFFF"/>
                  </a:gs>
                </a:gsLst>
                <a:lin ang="5400000" scaled="0"/>
                <a:tileRect/>
              </a:gradFill>
              <a:ea typeface="Segoe UI" pitchFamily="34" charset="0"/>
              <a:cs typeface="Segoe UI" pitchFamily="34" charset="0"/>
            </a:endParaRPr>
          </a:p>
        </p:txBody>
      </p:sp>
      <p:sp>
        <p:nvSpPr>
          <p:cNvPr id="28" name="Text Placeholder 2"/>
          <p:cNvSpPr txBox="1">
            <a:spLocks/>
          </p:cNvSpPr>
          <p:nvPr/>
        </p:nvSpPr>
        <p:spPr>
          <a:xfrm>
            <a:off x="2139360" y="4921085"/>
            <a:ext cx="3826244" cy="1423291"/>
          </a:xfrm>
          <a:prstGeom prst="rect">
            <a:avLst/>
          </a:prstGeom>
        </p:spPr>
        <p:txBody>
          <a:bodyPr vert="horz" wrap="square" lIns="0" tIns="0" rIns="0" bIns="0" rtlCol="0">
            <a:spAutoFit/>
          </a:bodyPr>
          <a:lstStyle>
            <a:lvl1pPr marL="0" indent="0" algn="l" defTabSz="686047" rtl="0" eaLnBrk="1" latinLnBrk="0" hangingPunct="1">
              <a:lnSpc>
                <a:spcPct val="90000"/>
              </a:lnSpc>
              <a:spcBef>
                <a:spcPts val="0"/>
              </a:spcBef>
              <a:spcAft>
                <a:spcPts val="900"/>
              </a:spcAft>
              <a:buSzPct val="90000"/>
              <a:buFont typeface="Wingdings" pitchFamily="2" charset="2"/>
              <a:buNone/>
              <a:defRPr sz="4000" kern="4000" spc="-100" baseline="0">
                <a:gradFill flip="none" rotWithShape="1">
                  <a:gsLst>
                    <a:gs pos="0">
                      <a:schemeClr val="accent1"/>
                    </a:gs>
                    <a:gs pos="86000">
                      <a:schemeClr val="accent1"/>
                    </a:gs>
                  </a:gsLst>
                  <a:path path="circle">
                    <a:fillToRect r="100000" b="100000"/>
                  </a:path>
                  <a:tileRect l="-100000" t="-100000"/>
                </a:gradFill>
                <a:latin typeface="Segoe UI Light" pitchFamily="34" charset="0"/>
                <a:ea typeface="+mn-ea"/>
                <a:cs typeface="+mn-cs"/>
              </a:defRPr>
            </a:lvl1pPr>
            <a:lvl2pPr marL="0" indent="0" algn="l" defTabSz="686047" rtl="0" eaLnBrk="1" latinLnBrk="0" hangingPunct="1">
              <a:lnSpc>
                <a:spcPct val="90000"/>
              </a:lnSpc>
              <a:spcBef>
                <a:spcPts val="0"/>
              </a:spcBef>
              <a:spcAft>
                <a:spcPts val="400"/>
              </a:spcAft>
              <a:buSzPct val="90000"/>
              <a:buFont typeface="Arial" pitchFamily="34" charset="0"/>
              <a:buNone/>
              <a:tabLst>
                <a:tab pos="472868" algn="l"/>
              </a:tabLst>
              <a:defRPr sz="2000" kern="40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686047" rtl="0" eaLnBrk="1" latinLnBrk="0" hangingPunct="1">
              <a:lnSpc>
                <a:spcPct val="90000"/>
              </a:lnSpc>
              <a:spcBef>
                <a:spcPts val="0"/>
              </a:spcBef>
              <a:spcAft>
                <a:spcPts val="400"/>
              </a:spcAft>
              <a:buSzPct val="90000"/>
              <a:buFont typeface="Arial" pitchFamily="34" charset="0"/>
              <a:buNone/>
              <a:defRPr sz="2000" kern="40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686047" rtl="0" eaLnBrk="1" latinLnBrk="0" hangingPunct="1">
              <a:lnSpc>
                <a:spcPct val="90000"/>
              </a:lnSpc>
              <a:spcBef>
                <a:spcPts val="0"/>
              </a:spcBef>
              <a:spcAft>
                <a:spcPts val="400"/>
              </a:spcAft>
              <a:buSzPct val="90000"/>
              <a:buFont typeface="Arial" pitchFamily="34" charset="0"/>
              <a:buNone/>
              <a:tabLst>
                <a:tab pos="686074" algn="l"/>
              </a:tabLst>
              <a:defRPr sz="1400" kern="40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686047" rtl="0" eaLnBrk="1" latinLnBrk="0" hangingPunct="1">
              <a:lnSpc>
                <a:spcPct val="90000"/>
              </a:lnSpc>
              <a:spcBef>
                <a:spcPts val="0"/>
              </a:spcBef>
              <a:spcAft>
                <a:spcPts val="400"/>
              </a:spcAft>
              <a:buSzPct val="90000"/>
              <a:buFont typeface="Arial" pitchFamily="34" charset="0"/>
              <a:buNone/>
              <a:defRPr sz="1400" kern="40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629"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652"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676"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700"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930601">
              <a:spcAft>
                <a:spcPts val="0"/>
              </a:spcAft>
              <a:defRPr/>
            </a:pPr>
            <a:r>
              <a:rPr lang="en-US" sz="1632" b="1" spc="0" dirty="0">
                <a:solidFill>
                  <a:srgbClr val="FFFFFF"/>
                </a:solidFill>
                <a:latin typeface="Segoe UI"/>
              </a:rPr>
              <a:t>Best in Class Hardware Support</a:t>
            </a:r>
          </a:p>
          <a:p>
            <a:pPr marL="186047" indent="-186047" defTabSz="930601">
              <a:spcAft>
                <a:spcPts val="0"/>
              </a:spcAft>
              <a:buFont typeface="Arial" panose="020B0604020202020204" pitchFamily="34" charset="0"/>
              <a:buChar char="•"/>
              <a:defRPr/>
            </a:pPr>
            <a:r>
              <a:rPr lang="en-US" sz="1632" spc="0" dirty="0">
                <a:solidFill>
                  <a:srgbClr val="FFFFFF"/>
                </a:solidFill>
                <a:latin typeface="Segoe UI"/>
              </a:rPr>
              <a:t>Wi-Fi Only Options</a:t>
            </a:r>
          </a:p>
          <a:p>
            <a:pPr marL="186047" indent="-186047" defTabSz="930601">
              <a:spcAft>
                <a:spcPts val="0"/>
              </a:spcAft>
              <a:buFont typeface="Arial" panose="020B0604020202020204" pitchFamily="34" charset="0"/>
              <a:buChar char="•"/>
              <a:defRPr/>
            </a:pPr>
            <a:r>
              <a:rPr lang="en-US" sz="1632" spc="0" dirty="0">
                <a:solidFill>
                  <a:srgbClr val="FFFFFF"/>
                </a:solidFill>
                <a:latin typeface="Segoe UI"/>
              </a:rPr>
              <a:t>USB Host</a:t>
            </a:r>
          </a:p>
          <a:p>
            <a:pPr marL="174421" indent="-174421" defTabSz="930601">
              <a:lnSpc>
                <a:spcPct val="100000"/>
              </a:lnSpc>
              <a:spcAft>
                <a:spcPts val="0"/>
              </a:spcAft>
              <a:buFont typeface="Arial" panose="020B0604020202020204" pitchFamily="34" charset="0"/>
              <a:buChar char="•"/>
              <a:defRPr/>
            </a:pPr>
            <a:r>
              <a:rPr lang="en-US" sz="1632" spc="0" dirty="0">
                <a:solidFill>
                  <a:srgbClr val="FFFFFF"/>
                </a:solidFill>
                <a:latin typeface="Segoe UI"/>
              </a:rPr>
              <a:t>Extended OEM Peripheral Support </a:t>
            </a:r>
          </a:p>
          <a:p>
            <a:pPr marL="372096" indent="-186047" defTabSz="930601">
              <a:spcAft>
                <a:spcPts val="0"/>
              </a:spcAft>
              <a:buFont typeface="Arial" panose="020B0604020202020204" pitchFamily="34" charset="0"/>
              <a:buChar char="•"/>
              <a:defRPr/>
            </a:pPr>
            <a:r>
              <a:rPr lang="en-US" sz="1122" spc="0" dirty="0">
                <a:solidFill>
                  <a:srgbClr val="FFFFFF"/>
                </a:solidFill>
                <a:latin typeface="Segoe UI"/>
              </a:rPr>
              <a:t>Magnetic Stripe Reader</a:t>
            </a:r>
          </a:p>
          <a:p>
            <a:pPr marL="372096" indent="-186047" defTabSz="930601">
              <a:spcAft>
                <a:spcPts val="0"/>
              </a:spcAft>
              <a:buFont typeface="Arial" panose="020B0604020202020204" pitchFamily="34" charset="0"/>
              <a:buChar char="•"/>
              <a:defRPr/>
            </a:pPr>
            <a:r>
              <a:rPr lang="en-US" sz="1122" spc="0" dirty="0">
                <a:solidFill>
                  <a:srgbClr val="FFFFFF"/>
                </a:solidFill>
                <a:latin typeface="Segoe UI"/>
              </a:rPr>
              <a:t>Barcode Scanner</a:t>
            </a:r>
            <a:r>
              <a:rPr lang="en-US" sz="1122" spc="0" dirty="0">
                <a:solidFill>
                  <a:srgbClr val="1A1A1A"/>
                </a:solidFill>
                <a:latin typeface="Segoe UI"/>
              </a:rPr>
              <a:t>, </a:t>
            </a:r>
            <a:r>
              <a:rPr lang="en-US" sz="1122" spc="0" dirty="0">
                <a:solidFill>
                  <a:srgbClr val="00B9F2"/>
                </a:solidFill>
                <a:latin typeface="Segoe UI"/>
              </a:rPr>
              <a:t>Software Trigger API</a:t>
            </a:r>
            <a:r>
              <a:rPr lang="en-US" sz="1122" spc="0" baseline="30000" dirty="0">
                <a:solidFill>
                  <a:srgbClr val="00B9F2"/>
                </a:solidFill>
                <a:latin typeface="Segoe UI"/>
              </a:rPr>
              <a:t>1</a:t>
            </a:r>
          </a:p>
          <a:p>
            <a:pPr marL="372096" indent="-186047" defTabSz="930601">
              <a:spcAft>
                <a:spcPts val="0"/>
              </a:spcAft>
              <a:buFont typeface="Arial" panose="020B0604020202020204" pitchFamily="34" charset="0"/>
              <a:buChar char="•"/>
              <a:defRPr/>
            </a:pPr>
            <a:r>
              <a:rPr lang="en-US" sz="1122" spc="0" dirty="0">
                <a:solidFill>
                  <a:srgbClr val="FFFFFF"/>
                </a:solidFill>
                <a:latin typeface="Segoe UI"/>
              </a:rPr>
              <a:t>Physical Keyboard</a:t>
            </a:r>
          </a:p>
        </p:txBody>
      </p:sp>
      <p:sp>
        <p:nvSpPr>
          <p:cNvPr id="31" name="Text Placeholder 2"/>
          <p:cNvSpPr txBox="1">
            <a:spLocks/>
          </p:cNvSpPr>
          <p:nvPr/>
        </p:nvSpPr>
        <p:spPr>
          <a:xfrm>
            <a:off x="2154117" y="2811513"/>
            <a:ext cx="3487096" cy="2049267"/>
          </a:xfrm>
          <a:prstGeom prst="rect">
            <a:avLst/>
          </a:prstGeom>
        </p:spPr>
        <p:txBody>
          <a:bodyPr vert="horz" wrap="square" lIns="0" tIns="0" rIns="0" bIns="0" rtlCol="0">
            <a:spAutoFit/>
          </a:bodyPr>
          <a:lstStyle>
            <a:lvl1pPr marL="0" indent="0" algn="l" defTabSz="686047" rtl="0" eaLnBrk="1" latinLnBrk="0" hangingPunct="1">
              <a:lnSpc>
                <a:spcPct val="90000"/>
              </a:lnSpc>
              <a:spcBef>
                <a:spcPts val="0"/>
              </a:spcBef>
              <a:spcAft>
                <a:spcPts val="900"/>
              </a:spcAft>
              <a:buSzPct val="90000"/>
              <a:buFont typeface="Wingdings" pitchFamily="2" charset="2"/>
              <a:buNone/>
              <a:defRPr sz="4000" kern="4000" spc="-100" baseline="0">
                <a:gradFill flip="none" rotWithShape="1">
                  <a:gsLst>
                    <a:gs pos="0">
                      <a:schemeClr val="accent1"/>
                    </a:gs>
                    <a:gs pos="86000">
                      <a:schemeClr val="accent1"/>
                    </a:gs>
                  </a:gsLst>
                  <a:path path="circle">
                    <a:fillToRect r="100000" b="100000"/>
                  </a:path>
                  <a:tileRect l="-100000" t="-100000"/>
                </a:gradFill>
                <a:latin typeface="Segoe UI Light" pitchFamily="34" charset="0"/>
                <a:ea typeface="+mn-ea"/>
                <a:cs typeface="+mn-cs"/>
              </a:defRPr>
            </a:lvl1pPr>
            <a:lvl2pPr marL="0" indent="0" algn="l" defTabSz="686047" rtl="0" eaLnBrk="1" latinLnBrk="0" hangingPunct="1">
              <a:lnSpc>
                <a:spcPct val="90000"/>
              </a:lnSpc>
              <a:spcBef>
                <a:spcPts val="0"/>
              </a:spcBef>
              <a:spcAft>
                <a:spcPts val="400"/>
              </a:spcAft>
              <a:buSzPct val="90000"/>
              <a:buFont typeface="Arial" pitchFamily="34" charset="0"/>
              <a:buNone/>
              <a:tabLst>
                <a:tab pos="472868" algn="l"/>
              </a:tabLst>
              <a:defRPr sz="2000" kern="40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686047" rtl="0" eaLnBrk="1" latinLnBrk="0" hangingPunct="1">
              <a:lnSpc>
                <a:spcPct val="90000"/>
              </a:lnSpc>
              <a:spcBef>
                <a:spcPts val="0"/>
              </a:spcBef>
              <a:spcAft>
                <a:spcPts val="400"/>
              </a:spcAft>
              <a:buSzPct val="90000"/>
              <a:buFont typeface="Arial" pitchFamily="34" charset="0"/>
              <a:buNone/>
              <a:defRPr sz="2000" kern="40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686047" rtl="0" eaLnBrk="1" latinLnBrk="0" hangingPunct="1">
              <a:lnSpc>
                <a:spcPct val="90000"/>
              </a:lnSpc>
              <a:spcBef>
                <a:spcPts val="0"/>
              </a:spcBef>
              <a:spcAft>
                <a:spcPts val="400"/>
              </a:spcAft>
              <a:buSzPct val="90000"/>
              <a:buFont typeface="Arial" pitchFamily="34" charset="0"/>
              <a:buNone/>
              <a:tabLst>
                <a:tab pos="686074" algn="l"/>
              </a:tabLst>
              <a:defRPr sz="1400" kern="40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686047" rtl="0" eaLnBrk="1" latinLnBrk="0" hangingPunct="1">
              <a:lnSpc>
                <a:spcPct val="90000"/>
              </a:lnSpc>
              <a:spcBef>
                <a:spcPts val="0"/>
              </a:spcBef>
              <a:spcAft>
                <a:spcPts val="400"/>
              </a:spcAft>
              <a:buSzPct val="90000"/>
              <a:buFont typeface="Arial" pitchFamily="34" charset="0"/>
              <a:buNone/>
              <a:defRPr sz="1400" kern="40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629"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652"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676"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700"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930601">
              <a:lnSpc>
                <a:spcPct val="100000"/>
              </a:lnSpc>
              <a:spcAft>
                <a:spcPts val="0"/>
              </a:spcAft>
              <a:defRPr/>
            </a:pPr>
            <a:r>
              <a:rPr lang="en-US" sz="1632" b="1" spc="0" dirty="0">
                <a:solidFill>
                  <a:srgbClr val="FFFFFF"/>
                </a:solidFill>
                <a:latin typeface="Segoe UI"/>
              </a:rPr>
              <a:t>Assigned Access:  Multi-Profile Support</a:t>
            </a:r>
          </a:p>
          <a:p>
            <a:pPr marL="186047" indent="-186047" defTabSz="930601">
              <a:lnSpc>
                <a:spcPct val="100000"/>
              </a:lnSpc>
              <a:spcAft>
                <a:spcPts val="0"/>
              </a:spcAft>
              <a:buFont typeface="Arial" panose="020B0604020202020204" pitchFamily="34" charset="0"/>
              <a:buChar char="•"/>
              <a:defRPr/>
            </a:pPr>
            <a:r>
              <a:rPr lang="en-US" sz="1632" spc="0" dirty="0">
                <a:solidFill>
                  <a:srgbClr val="FFFFFF"/>
                </a:solidFill>
                <a:latin typeface="Segoe UI"/>
              </a:rPr>
              <a:t>Define Multiple Profiles</a:t>
            </a:r>
          </a:p>
          <a:p>
            <a:pPr marL="186047" indent="-186047" defTabSz="930601">
              <a:lnSpc>
                <a:spcPct val="100000"/>
              </a:lnSpc>
              <a:spcAft>
                <a:spcPts val="0"/>
              </a:spcAft>
              <a:buFont typeface="Arial" panose="020B0604020202020204" pitchFamily="34" charset="0"/>
              <a:buChar char="•"/>
              <a:defRPr/>
            </a:pPr>
            <a:r>
              <a:rPr lang="en-US" sz="1632" spc="0" dirty="0">
                <a:solidFill>
                  <a:srgbClr val="FFFFFF"/>
                </a:solidFill>
                <a:latin typeface="Segoe UI"/>
              </a:rPr>
              <a:t>API Support for Profile Switching</a:t>
            </a:r>
          </a:p>
          <a:p>
            <a:pPr marL="186047" indent="-186047" defTabSz="930601">
              <a:lnSpc>
                <a:spcPct val="100000"/>
              </a:lnSpc>
              <a:spcAft>
                <a:spcPts val="0"/>
              </a:spcAft>
              <a:buFont typeface="Arial" panose="020B0604020202020204" pitchFamily="34" charset="0"/>
              <a:buChar char="•"/>
              <a:defRPr/>
            </a:pPr>
            <a:r>
              <a:rPr lang="en-US" sz="1632" spc="0" dirty="0">
                <a:solidFill>
                  <a:srgbClr val="FFFFFF"/>
                </a:solidFill>
                <a:latin typeface="Segoe UI"/>
              </a:rPr>
              <a:t>Dynamic Policy Updating</a:t>
            </a:r>
          </a:p>
          <a:p>
            <a:pPr marL="186047" indent="-186047">
              <a:lnSpc>
                <a:spcPct val="100000"/>
              </a:lnSpc>
              <a:spcAft>
                <a:spcPts val="0"/>
              </a:spcAft>
              <a:buFont typeface="Arial" panose="020B0604020202020204" pitchFamily="34" charset="0"/>
              <a:buChar char="•"/>
              <a:defRPr/>
            </a:pPr>
            <a:r>
              <a:rPr lang="en-US" sz="1632" spc="0" dirty="0">
                <a:solidFill>
                  <a:srgbClr val="00B050"/>
                </a:solidFill>
                <a:latin typeface="Segoe UI"/>
              </a:rPr>
              <a:t>Associate role to </a:t>
            </a:r>
            <a:r>
              <a:rPr lang="en-US" sz="1632" spc="-68" dirty="0">
                <a:solidFill>
                  <a:srgbClr val="00B050"/>
                </a:solidFill>
                <a:latin typeface="Segoe UI"/>
              </a:rPr>
              <a:t>defined Wi-Fi network </a:t>
            </a:r>
            <a:r>
              <a:rPr lang="en-US" sz="1632" baseline="30000" dirty="0">
                <a:solidFill>
                  <a:srgbClr val="00B050"/>
                </a:solidFill>
                <a:latin typeface="Segoe UI"/>
              </a:rPr>
              <a:t>2</a:t>
            </a:r>
          </a:p>
          <a:p>
            <a:pPr marL="186047" indent="-186047" defTabSz="930601">
              <a:lnSpc>
                <a:spcPct val="100000"/>
              </a:lnSpc>
              <a:spcAft>
                <a:spcPts val="0"/>
              </a:spcAft>
              <a:buFont typeface="Arial" panose="020B0604020202020204" pitchFamily="34" charset="0"/>
              <a:buChar char="•"/>
              <a:defRPr/>
            </a:pPr>
            <a:endParaRPr lang="en-US" sz="1632" spc="0" dirty="0">
              <a:solidFill>
                <a:srgbClr val="000000">
                  <a:lumMod val="65000"/>
                  <a:lumOff val="35000"/>
                </a:srgbClr>
              </a:solidFill>
              <a:latin typeface="Segoe UI"/>
            </a:endParaRPr>
          </a:p>
        </p:txBody>
      </p:sp>
      <p:sp>
        <p:nvSpPr>
          <p:cNvPr id="43" name="Freeform 42"/>
          <p:cNvSpPr>
            <a:spLocks noEditPoints="1"/>
          </p:cNvSpPr>
          <p:nvPr/>
        </p:nvSpPr>
        <p:spPr bwMode="black">
          <a:xfrm>
            <a:off x="842013" y="813456"/>
            <a:ext cx="759630" cy="553342"/>
          </a:xfrm>
          <a:custGeom>
            <a:avLst/>
            <a:gdLst>
              <a:gd name="T0" fmla="*/ 300 w 300"/>
              <a:gd name="T1" fmla="*/ 201 h 255"/>
              <a:gd name="T2" fmla="*/ 288 w 300"/>
              <a:gd name="T3" fmla="*/ 210 h 255"/>
              <a:gd name="T4" fmla="*/ 285 w 300"/>
              <a:gd name="T5" fmla="*/ 214 h 255"/>
              <a:gd name="T6" fmla="*/ 266 w 300"/>
              <a:gd name="T7" fmla="*/ 230 h 255"/>
              <a:gd name="T8" fmla="*/ 229 w 300"/>
              <a:gd name="T9" fmla="*/ 245 h 255"/>
              <a:gd name="T10" fmla="*/ 169 w 300"/>
              <a:gd name="T11" fmla="*/ 253 h 255"/>
              <a:gd name="T12" fmla="*/ 47 w 300"/>
              <a:gd name="T13" fmla="*/ 231 h 255"/>
              <a:gd name="T14" fmla="*/ 47 w 300"/>
              <a:gd name="T15" fmla="*/ 186 h 255"/>
              <a:gd name="T16" fmla="*/ 89 w 300"/>
              <a:gd name="T17" fmla="*/ 168 h 255"/>
              <a:gd name="T18" fmla="*/ 130 w 300"/>
              <a:gd name="T19" fmla="*/ 171 h 255"/>
              <a:gd name="T20" fmla="*/ 163 w 300"/>
              <a:gd name="T21" fmla="*/ 174 h 255"/>
              <a:gd name="T22" fmla="*/ 198 w 300"/>
              <a:gd name="T23" fmla="*/ 169 h 255"/>
              <a:gd name="T24" fmla="*/ 219 w 300"/>
              <a:gd name="T25" fmla="*/ 182 h 255"/>
              <a:gd name="T26" fmla="*/ 201 w 300"/>
              <a:gd name="T27" fmla="*/ 195 h 255"/>
              <a:gd name="T28" fmla="*/ 174 w 300"/>
              <a:gd name="T29" fmla="*/ 194 h 255"/>
              <a:gd name="T30" fmla="*/ 144 w 300"/>
              <a:gd name="T31" fmla="*/ 202 h 255"/>
              <a:gd name="T32" fmla="*/ 177 w 300"/>
              <a:gd name="T33" fmla="*/ 217 h 255"/>
              <a:gd name="T34" fmla="*/ 223 w 300"/>
              <a:gd name="T35" fmla="*/ 218 h 255"/>
              <a:gd name="T36" fmla="*/ 255 w 300"/>
              <a:gd name="T37" fmla="*/ 209 h 255"/>
              <a:gd name="T38" fmla="*/ 287 w 300"/>
              <a:gd name="T39" fmla="*/ 193 h 255"/>
              <a:gd name="T40" fmla="*/ 300 w 300"/>
              <a:gd name="T41" fmla="*/ 201 h 255"/>
              <a:gd name="T42" fmla="*/ 34 w 300"/>
              <a:gd name="T43" fmla="*/ 173 h 255"/>
              <a:gd name="T44" fmla="*/ 0 w 300"/>
              <a:gd name="T45" fmla="*/ 173 h 255"/>
              <a:gd name="T46" fmla="*/ 0 w 300"/>
              <a:gd name="T47" fmla="*/ 240 h 255"/>
              <a:gd name="T48" fmla="*/ 34 w 300"/>
              <a:gd name="T49" fmla="*/ 240 h 255"/>
              <a:gd name="T50" fmla="*/ 39 w 300"/>
              <a:gd name="T51" fmla="*/ 235 h 255"/>
              <a:gd name="T52" fmla="*/ 39 w 300"/>
              <a:gd name="T53" fmla="*/ 177 h 255"/>
              <a:gd name="T54" fmla="*/ 34 w 300"/>
              <a:gd name="T55" fmla="*/ 173 h 255"/>
              <a:gd name="T56" fmla="*/ 246 w 300"/>
              <a:gd name="T57" fmla="*/ 24 h 255"/>
              <a:gd name="T58" fmla="*/ 246 w 300"/>
              <a:gd name="T59" fmla="*/ 147 h 255"/>
              <a:gd name="T60" fmla="*/ 123 w 300"/>
              <a:gd name="T61" fmla="*/ 147 h 255"/>
              <a:gd name="T62" fmla="*/ 123 w 300"/>
              <a:gd name="T63" fmla="*/ 122 h 255"/>
              <a:gd name="T64" fmla="*/ 99 w 300"/>
              <a:gd name="T65" fmla="*/ 122 h 255"/>
              <a:gd name="T66" fmla="*/ 99 w 300"/>
              <a:gd name="T67" fmla="*/ 0 h 255"/>
              <a:gd name="T68" fmla="*/ 221 w 300"/>
              <a:gd name="T69" fmla="*/ 0 h 255"/>
              <a:gd name="T70" fmla="*/ 221 w 300"/>
              <a:gd name="T71" fmla="*/ 24 h 255"/>
              <a:gd name="T72" fmla="*/ 246 w 300"/>
              <a:gd name="T73" fmla="*/ 24 h 255"/>
              <a:gd name="T74" fmla="*/ 123 w 300"/>
              <a:gd name="T75" fmla="*/ 116 h 255"/>
              <a:gd name="T76" fmla="*/ 123 w 300"/>
              <a:gd name="T77" fmla="*/ 24 h 255"/>
              <a:gd name="T78" fmla="*/ 215 w 300"/>
              <a:gd name="T79" fmla="*/ 24 h 255"/>
              <a:gd name="T80" fmla="*/ 215 w 300"/>
              <a:gd name="T81" fmla="*/ 6 h 255"/>
              <a:gd name="T82" fmla="*/ 105 w 300"/>
              <a:gd name="T83" fmla="*/ 6 h 255"/>
              <a:gd name="T84" fmla="*/ 105 w 300"/>
              <a:gd name="T85" fmla="*/ 116 h 255"/>
              <a:gd name="T86" fmla="*/ 123 w 300"/>
              <a:gd name="T87" fmla="*/ 116 h 255"/>
              <a:gd name="T88" fmla="*/ 224 w 300"/>
              <a:gd name="T89" fmla="*/ 85 h 255"/>
              <a:gd name="T90" fmla="*/ 183 w 300"/>
              <a:gd name="T91" fmla="*/ 56 h 255"/>
              <a:gd name="T92" fmla="*/ 183 w 300"/>
              <a:gd name="T93" fmla="*/ 76 h 255"/>
              <a:gd name="T94" fmla="*/ 145 w 300"/>
              <a:gd name="T95" fmla="*/ 76 h 255"/>
              <a:gd name="T96" fmla="*/ 145 w 300"/>
              <a:gd name="T97" fmla="*/ 94 h 255"/>
              <a:gd name="T98" fmla="*/ 183 w 300"/>
              <a:gd name="T99" fmla="*/ 94 h 255"/>
              <a:gd name="T100" fmla="*/ 183 w 300"/>
              <a:gd name="T101" fmla="*/ 115 h 255"/>
              <a:gd name="T102" fmla="*/ 224 w 300"/>
              <a:gd name="T103" fmla="*/ 8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0" h="255">
                <a:moveTo>
                  <a:pt x="300" y="201"/>
                </a:moveTo>
                <a:cubicBezTo>
                  <a:pt x="300" y="201"/>
                  <a:pt x="299" y="202"/>
                  <a:pt x="288" y="210"/>
                </a:cubicBezTo>
                <a:cubicBezTo>
                  <a:pt x="288" y="210"/>
                  <a:pt x="286" y="214"/>
                  <a:pt x="285" y="214"/>
                </a:cubicBezTo>
                <a:cubicBezTo>
                  <a:pt x="280" y="218"/>
                  <a:pt x="275" y="223"/>
                  <a:pt x="266" y="230"/>
                </a:cubicBezTo>
                <a:cubicBezTo>
                  <a:pt x="257" y="231"/>
                  <a:pt x="238" y="240"/>
                  <a:pt x="229" y="245"/>
                </a:cubicBezTo>
                <a:cubicBezTo>
                  <a:pt x="212" y="244"/>
                  <a:pt x="187" y="248"/>
                  <a:pt x="169" y="253"/>
                </a:cubicBezTo>
                <a:cubicBezTo>
                  <a:pt x="143" y="249"/>
                  <a:pt x="140" y="255"/>
                  <a:pt x="47" y="231"/>
                </a:cubicBezTo>
                <a:cubicBezTo>
                  <a:pt x="47" y="231"/>
                  <a:pt x="47" y="194"/>
                  <a:pt x="47" y="186"/>
                </a:cubicBezTo>
                <a:cubicBezTo>
                  <a:pt x="64" y="182"/>
                  <a:pt x="69" y="171"/>
                  <a:pt x="89" y="168"/>
                </a:cubicBezTo>
                <a:cubicBezTo>
                  <a:pt x="103" y="166"/>
                  <a:pt x="116" y="167"/>
                  <a:pt x="130" y="171"/>
                </a:cubicBezTo>
                <a:cubicBezTo>
                  <a:pt x="139" y="174"/>
                  <a:pt x="148" y="176"/>
                  <a:pt x="163" y="174"/>
                </a:cubicBezTo>
                <a:cubicBezTo>
                  <a:pt x="176" y="173"/>
                  <a:pt x="181" y="169"/>
                  <a:pt x="198" y="169"/>
                </a:cubicBezTo>
                <a:cubicBezTo>
                  <a:pt x="209" y="169"/>
                  <a:pt x="220" y="176"/>
                  <a:pt x="219" y="182"/>
                </a:cubicBezTo>
                <a:cubicBezTo>
                  <a:pt x="219" y="188"/>
                  <a:pt x="208" y="194"/>
                  <a:pt x="201" y="195"/>
                </a:cubicBezTo>
                <a:cubicBezTo>
                  <a:pt x="185" y="195"/>
                  <a:pt x="189" y="194"/>
                  <a:pt x="174" y="194"/>
                </a:cubicBezTo>
                <a:cubicBezTo>
                  <a:pt x="156" y="194"/>
                  <a:pt x="155" y="197"/>
                  <a:pt x="144" y="202"/>
                </a:cubicBezTo>
                <a:cubicBezTo>
                  <a:pt x="155" y="205"/>
                  <a:pt x="162" y="209"/>
                  <a:pt x="177" y="217"/>
                </a:cubicBezTo>
                <a:cubicBezTo>
                  <a:pt x="193" y="215"/>
                  <a:pt x="209" y="217"/>
                  <a:pt x="223" y="218"/>
                </a:cubicBezTo>
                <a:cubicBezTo>
                  <a:pt x="235" y="215"/>
                  <a:pt x="241" y="210"/>
                  <a:pt x="255" y="209"/>
                </a:cubicBezTo>
                <a:cubicBezTo>
                  <a:pt x="264" y="202"/>
                  <a:pt x="276" y="191"/>
                  <a:pt x="287" y="193"/>
                </a:cubicBezTo>
                <a:cubicBezTo>
                  <a:pt x="293" y="194"/>
                  <a:pt x="300" y="201"/>
                  <a:pt x="300" y="201"/>
                </a:cubicBezTo>
                <a:close/>
                <a:moveTo>
                  <a:pt x="34" y="173"/>
                </a:moveTo>
                <a:cubicBezTo>
                  <a:pt x="0" y="173"/>
                  <a:pt x="0" y="173"/>
                  <a:pt x="0" y="173"/>
                </a:cubicBezTo>
                <a:cubicBezTo>
                  <a:pt x="0" y="240"/>
                  <a:pt x="0" y="240"/>
                  <a:pt x="0" y="240"/>
                </a:cubicBezTo>
                <a:cubicBezTo>
                  <a:pt x="34" y="240"/>
                  <a:pt x="34" y="240"/>
                  <a:pt x="34" y="240"/>
                </a:cubicBezTo>
                <a:cubicBezTo>
                  <a:pt x="37" y="240"/>
                  <a:pt x="39" y="238"/>
                  <a:pt x="39" y="235"/>
                </a:cubicBezTo>
                <a:cubicBezTo>
                  <a:pt x="39" y="177"/>
                  <a:pt x="39" y="177"/>
                  <a:pt x="39" y="177"/>
                </a:cubicBezTo>
                <a:cubicBezTo>
                  <a:pt x="39" y="175"/>
                  <a:pt x="37" y="173"/>
                  <a:pt x="34" y="173"/>
                </a:cubicBezTo>
                <a:close/>
                <a:moveTo>
                  <a:pt x="246" y="24"/>
                </a:moveTo>
                <a:cubicBezTo>
                  <a:pt x="246" y="147"/>
                  <a:pt x="246" y="147"/>
                  <a:pt x="246" y="147"/>
                </a:cubicBezTo>
                <a:cubicBezTo>
                  <a:pt x="123" y="147"/>
                  <a:pt x="123" y="147"/>
                  <a:pt x="123" y="147"/>
                </a:cubicBezTo>
                <a:cubicBezTo>
                  <a:pt x="123" y="122"/>
                  <a:pt x="123" y="122"/>
                  <a:pt x="123" y="122"/>
                </a:cubicBezTo>
                <a:cubicBezTo>
                  <a:pt x="99" y="122"/>
                  <a:pt x="99" y="122"/>
                  <a:pt x="99" y="122"/>
                </a:cubicBezTo>
                <a:cubicBezTo>
                  <a:pt x="99" y="0"/>
                  <a:pt x="99" y="0"/>
                  <a:pt x="99" y="0"/>
                </a:cubicBezTo>
                <a:cubicBezTo>
                  <a:pt x="221" y="0"/>
                  <a:pt x="221" y="0"/>
                  <a:pt x="221" y="0"/>
                </a:cubicBezTo>
                <a:cubicBezTo>
                  <a:pt x="221" y="24"/>
                  <a:pt x="221" y="24"/>
                  <a:pt x="221" y="24"/>
                </a:cubicBezTo>
                <a:lnTo>
                  <a:pt x="246" y="24"/>
                </a:lnTo>
                <a:close/>
                <a:moveTo>
                  <a:pt x="123" y="116"/>
                </a:moveTo>
                <a:cubicBezTo>
                  <a:pt x="123" y="24"/>
                  <a:pt x="123" y="24"/>
                  <a:pt x="123" y="24"/>
                </a:cubicBezTo>
                <a:cubicBezTo>
                  <a:pt x="215" y="24"/>
                  <a:pt x="215" y="24"/>
                  <a:pt x="215" y="24"/>
                </a:cubicBezTo>
                <a:cubicBezTo>
                  <a:pt x="215" y="6"/>
                  <a:pt x="215" y="6"/>
                  <a:pt x="215" y="6"/>
                </a:cubicBezTo>
                <a:cubicBezTo>
                  <a:pt x="105" y="6"/>
                  <a:pt x="105" y="6"/>
                  <a:pt x="105" y="6"/>
                </a:cubicBezTo>
                <a:cubicBezTo>
                  <a:pt x="105" y="116"/>
                  <a:pt x="105" y="116"/>
                  <a:pt x="105" y="116"/>
                </a:cubicBezTo>
                <a:lnTo>
                  <a:pt x="123" y="116"/>
                </a:lnTo>
                <a:close/>
                <a:moveTo>
                  <a:pt x="224" y="85"/>
                </a:moveTo>
                <a:cubicBezTo>
                  <a:pt x="183" y="56"/>
                  <a:pt x="183" y="56"/>
                  <a:pt x="183" y="56"/>
                </a:cubicBezTo>
                <a:cubicBezTo>
                  <a:pt x="183" y="76"/>
                  <a:pt x="183" y="76"/>
                  <a:pt x="183" y="76"/>
                </a:cubicBezTo>
                <a:cubicBezTo>
                  <a:pt x="145" y="76"/>
                  <a:pt x="145" y="76"/>
                  <a:pt x="145" y="76"/>
                </a:cubicBezTo>
                <a:cubicBezTo>
                  <a:pt x="145" y="94"/>
                  <a:pt x="145" y="94"/>
                  <a:pt x="145" y="94"/>
                </a:cubicBezTo>
                <a:cubicBezTo>
                  <a:pt x="183" y="94"/>
                  <a:pt x="183" y="94"/>
                  <a:pt x="183" y="94"/>
                </a:cubicBezTo>
                <a:cubicBezTo>
                  <a:pt x="183" y="115"/>
                  <a:pt x="183" y="115"/>
                  <a:pt x="183" y="115"/>
                </a:cubicBezTo>
                <a:lnTo>
                  <a:pt x="224" y="85"/>
                </a:lnTo>
                <a:close/>
              </a:path>
            </a:pathLst>
          </a:custGeom>
          <a:solidFill>
            <a:schemeClr val="tx1"/>
          </a:solidFill>
          <a:ln>
            <a:noFill/>
          </a:ln>
        </p:spPr>
        <p:txBody>
          <a:bodyPr vert="horz" wrap="square" lIns="83298" tIns="41650" rIns="83298" bIns="41650" numCol="1" anchor="t" anchorCtr="0" compatLnSpc="1">
            <a:prstTxWarp prst="textNoShape">
              <a:avLst/>
            </a:prstTxWarp>
          </a:bodyPr>
          <a:lstStyle/>
          <a:p>
            <a:pPr defTabSz="925198">
              <a:defRPr/>
            </a:pPr>
            <a:endParaRPr lang="en-US" sz="2040">
              <a:solidFill>
                <a:srgbClr val="979796"/>
              </a:solidFill>
              <a:latin typeface="Segoe UI Light"/>
            </a:endParaRPr>
          </a:p>
        </p:txBody>
      </p:sp>
      <p:grpSp>
        <p:nvGrpSpPr>
          <p:cNvPr id="44" name="Group 43"/>
          <p:cNvGrpSpPr/>
          <p:nvPr/>
        </p:nvGrpSpPr>
        <p:grpSpPr>
          <a:xfrm>
            <a:off x="614698" y="2979767"/>
            <a:ext cx="1119814" cy="741787"/>
            <a:chOff x="9587859" y="2241755"/>
            <a:chExt cx="1195967" cy="1083034"/>
          </a:xfrm>
          <a:solidFill>
            <a:schemeClr val="tx1"/>
          </a:solidFill>
        </p:grpSpPr>
        <p:sp>
          <p:nvSpPr>
            <p:cNvPr id="45" name="Freeform 35"/>
            <p:cNvSpPr>
              <a:spLocks noEditPoints="1"/>
            </p:cNvSpPr>
            <p:nvPr/>
          </p:nvSpPr>
          <p:spPr bwMode="black">
            <a:xfrm>
              <a:off x="9587859" y="2241755"/>
              <a:ext cx="1195967" cy="1083034"/>
            </a:xfrm>
            <a:custGeom>
              <a:avLst/>
              <a:gdLst>
                <a:gd name="T0" fmla="*/ 189 w 296"/>
                <a:gd name="T1" fmla="*/ 136 h 300"/>
                <a:gd name="T2" fmla="*/ 202 w 296"/>
                <a:gd name="T3" fmla="*/ 132 h 300"/>
                <a:gd name="T4" fmla="*/ 206 w 296"/>
                <a:gd name="T5" fmla="*/ 128 h 300"/>
                <a:gd name="T6" fmla="*/ 210 w 296"/>
                <a:gd name="T7" fmla="*/ 116 h 300"/>
                <a:gd name="T8" fmla="*/ 214 w 296"/>
                <a:gd name="T9" fmla="*/ 120 h 300"/>
                <a:gd name="T10" fmla="*/ 227 w 296"/>
                <a:gd name="T11" fmla="*/ 99 h 300"/>
                <a:gd name="T12" fmla="*/ 185 w 296"/>
                <a:gd name="T13" fmla="*/ 205 h 300"/>
                <a:gd name="T14" fmla="*/ 189 w 296"/>
                <a:gd name="T15" fmla="*/ 210 h 300"/>
                <a:gd name="T16" fmla="*/ 202 w 296"/>
                <a:gd name="T17" fmla="*/ 214 h 300"/>
                <a:gd name="T18" fmla="*/ 197 w 296"/>
                <a:gd name="T19" fmla="*/ 218 h 300"/>
                <a:gd name="T20" fmla="*/ 218 w 296"/>
                <a:gd name="T21" fmla="*/ 230 h 300"/>
                <a:gd name="T22" fmla="*/ 222 w 296"/>
                <a:gd name="T23" fmla="*/ 243 h 300"/>
                <a:gd name="T24" fmla="*/ 227 w 296"/>
                <a:gd name="T25" fmla="*/ 247 h 300"/>
                <a:gd name="T26" fmla="*/ 111 w 296"/>
                <a:gd name="T27" fmla="*/ 205 h 300"/>
                <a:gd name="T28" fmla="*/ 107 w 296"/>
                <a:gd name="T29" fmla="*/ 201 h 300"/>
                <a:gd name="T30" fmla="*/ 94 w 296"/>
                <a:gd name="T31" fmla="*/ 222 h 300"/>
                <a:gd name="T32" fmla="*/ 82 w 296"/>
                <a:gd name="T33" fmla="*/ 226 h 300"/>
                <a:gd name="T34" fmla="*/ 77 w 296"/>
                <a:gd name="T35" fmla="*/ 230 h 300"/>
                <a:gd name="T36" fmla="*/ 73 w 296"/>
                <a:gd name="T37" fmla="*/ 243 h 300"/>
                <a:gd name="T38" fmla="*/ 69 w 296"/>
                <a:gd name="T39" fmla="*/ 239 h 300"/>
                <a:gd name="T40" fmla="*/ 102 w 296"/>
                <a:gd name="T41" fmla="*/ 141 h 300"/>
                <a:gd name="T42" fmla="*/ 98 w 296"/>
                <a:gd name="T43" fmla="*/ 128 h 300"/>
                <a:gd name="T44" fmla="*/ 94 w 296"/>
                <a:gd name="T45" fmla="*/ 124 h 300"/>
                <a:gd name="T46" fmla="*/ 82 w 296"/>
                <a:gd name="T47" fmla="*/ 120 h 300"/>
                <a:gd name="T48" fmla="*/ 86 w 296"/>
                <a:gd name="T49" fmla="*/ 116 h 300"/>
                <a:gd name="T50" fmla="*/ 65 w 296"/>
                <a:gd name="T51" fmla="*/ 103 h 300"/>
                <a:gd name="T52" fmla="*/ 72 w 296"/>
                <a:gd name="T53" fmla="*/ 64 h 300"/>
                <a:gd name="T54" fmla="*/ 5 w 296"/>
                <a:gd name="T55" fmla="*/ 89 h 300"/>
                <a:gd name="T56" fmla="*/ 23 w 296"/>
                <a:gd name="T57" fmla="*/ 48 h 300"/>
                <a:gd name="T58" fmla="*/ 72 w 296"/>
                <a:gd name="T59" fmla="*/ 64 h 300"/>
                <a:gd name="T60" fmla="*/ 36 w 296"/>
                <a:gd name="T61" fmla="*/ 0 h 300"/>
                <a:gd name="T62" fmla="*/ 296 w 296"/>
                <a:gd name="T63" fmla="*/ 64 h 300"/>
                <a:gd name="T64" fmla="*/ 229 w 296"/>
                <a:gd name="T65" fmla="*/ 89 h 300"/>
                <a:gd name="T66" fmla="*/ 247 w 296"/>
                <a:gd name="T67" fmla="*/ 48 h 300"/>
                <a:gd name="T68" fmla="*/ 296 w 296"/>
                <a:gd name="T69" fmla="*/ 64 h 300"/>
                <a:gd name="T70" fmla="*/ 260 w 296"/>
                <a:gd name="T71" fmla="*/ 0 h 300"/>
                <a:gd name="T72" fmla="*/ 296 w 296"/>
                <a:gd name="T73" fmla="*/ 275 h 300"/>
                <a:gd name="T74" fmla="*/ 229 w 296"/>
                <a:gd name="T75" fmla="*/ 300 h 300"/>
                <a:gd name="T76" fmla="*/ 247 w 296"/>
                <a:gd name="T77" fmla="*/ 259 h 300"/>
                <a:gd name="T78" fmla="*/ 296 w 296"/>
                <a:gd name="T79" fmla="*/ 275 h 300"/>
                <a:gd name="T80" fmla="*/ 260 w 296"/>
                <a:gd name="T81" fmla="*/ 211 h 300"/>
                <a:gd name="T82" fmla="*/ 72 w 296"/>
                <a:gd name="T83" fmla="*/ 275 h 300"/>
                <a:gd name="T84" fmla="*/ 5 w 296"/>
                <a:gd name="T85" fmla="*/ 300 h 300"/>
                <a:gd name="T86" fmla="*/ 23 w 296"/>
                <a:gd name="T87" fmla="*/ 259 h 300"/>
                <a:gd name="T88" fmla="*/ 72 w 296"/>
                <a:gd name="T89" fmla="*/ 275 h 300"/>
                <a:gd name="T90" fmla="*/ 36 w 296"/>
                <a:gd name="T91" fmla="*/ 211 h 300"/>
                <a:gd name="T92" fmla="*/ 125 w 296"/>
                <a:gd name="T93" fmla="*/ 116 h 300"/>
                <a:gd name="T94" fmla="*/ 147 w 296"/>
                <a:gd name="T95" fmla="*/ 145 h 300"/>
                <a:gd name="T96" fmla="*/ 150 w 296"/>
                <a:gd name="T97" fmla="*/ 176 h 300"/>
                <a:gd name="T98" fmla="*/ 190 w 296"/>
                <a:gd name="T99" fmla="*/ 164 h 300"/>
                <a:gd name="T100" fmla="*/ 110 w 296"/>
                <a:gd name="T101" fmla="*/ 194 h 300"/>
                <a:gd name="T102" fmla="*/ 131 w 296"/>
                <a:gd name="T103" fmla="*/ 145 h 300"/>
                <a:gd name="T104" fmla="*/ 145 w 296"/>
                <a:gd name="T105" fmla="*/ 156 h 300"/>
                <a:gd name="T106" fmla="*/ 144 w 296"/>
                <a:gd name="T107" fmla="*/ 150 h 300"/>
                <a:gd name="T108" fmla="*/ 147 w 296"/>
                <a:gd name="T109" fmla="*/ 150 h 300"/>
                <a:gd name="T110" fmla="*/ 149 w 296"/>
                <a:gd name="T111" fmla="*/ 15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6" h="300">
                  <a:moveTo>
                    <a:pt x="189" y="145"/>
                  </a:moveTo>
                  <a:cubicBezTo>
                    <a:pt x="185" y="141"/>
                    <a:pt x="185" y="141"/>
                    <a:pt x="185" y="141"/>
                  </a:cubicBezTo>
                  <a:cubicBezTo>
                    <a:pt x="189" y="136"/>
                    <a:pt x="189" y="136"/>
                    <a:pt x="189" y="136"/>
                  </a:cubicBezTo>
                  <a:cubicBezTo>
                    <a:pt x="193" y="141"/>
                    <a:pt x="193" y="141"/>
                    <a:pt x="193" y="141"/>
                  </a:cubicBezTo>
                  <a:cubicBezTo>
                    <a:pt x="189" y="145"/>
                    <a:pt x="189" y="145"/>
                    <a:pt x="189" y="145"/>
                  </a:cubicBezTo>
                  <a:close/>
                  <a:moveTo>
                    <a:pt x="202" y="132"/>
                  </a:moveTo>
                  <a:cubicBezTo>
                    <a:pt x="197" y="128"/>
                    <a:pt x="197" y="128"/>
                    <a:pt x="197" y="128"/>
                  </a:cubicBezTo>
                  <a:cubicBezTo>
                    <a:pt x="202" y="124"/>
                    <a:pt x="202" y="124"/>
                    <a:pt x="202" y="124"/>
                  </a:cubicBezTo>
                  <a:cubicBezTo>
                    <a:pt x="206" y="128"/>
                    <a:pt x="206" y="128"/>
                    <a:pt x="206" y="128"/>
                  </a:cubicBezTo>
                  <a:cubicBezTo>
                    <a:pt x="202" y="132"/>
                    <a:pt x="202" y="132"/>
                    <a:pt x="202" y="132"/>
                  </a:cubicBezTo>
                  <a:close/>
                  <a:moveTo>
                    <a:pt x="214" y="120"/>
                  </a:moveTo>
                  <a:cubicBezTo>
                    <a:pt x="210" y="116"/>
                    <a:pt x="210" y="116"/>
                    <a:pt x="210" y="116"/>
                  </a:cubicBezTo>
                  <a:cubicBezTo>
                    <a:pt x="214" y="111"/>
                    <a:pt x="214" y="111"/>
                    <a:pt x="214" y="111"/>
                  </a:cubicBezTo>
                  <a:cubicBezTo>
                    <a:pt x="218" y="116"/>
                    <a:pt x="218" y="116"/>
                    <a:pt x="218" y="116"/>
                  </a:cubicBezTo>
                  <a:cubicBezTo>
                    <a:pt x="214" y="120"/>
                    <a:pt x="214" y="120"/>
                    <a:pt x="214" y="120"/>
                  </a:cubicBezTo>
                  <a:close/>
                  <a:moveTo>
                    <a:pt x="227" y="107"/>
                  </a:moveTo>
                  <a:cubicBezTo>
                    <a:pt x="222" y="103"/>
                    <a:pt x="222" y="103"/>
                    <a:pt x="222" y="103"/>
                  </a:cubicBezTo>
                  <a:cubicBezTo>
                    <a:pt x="227" y="99"/>
                    <a:pt x="227" y="99"/>
                    <a:pt x="227" y="99"/>
                  </a:cubicBezTo>
                  <a:cubicBezTo>
                    <a:pt x="231" y="103"/>
                    <a:pt x="231" y="103"/>
                    <a:pt x="231" y="103"/>
                  </a:cubicBezTo>
                  <a:cubicBezTo>
                    <a:pt x="227" y="107"/>
                    <a:pt x="227" y="107"/>
                    <a:pt x="227" y="107"/>
                  </a:cubicBezTo>
                  <a:close/>
                  <a:moveTo>
                    <a:pt x="185" y="205"/>
                  </a:moveTo>
                  <a:cubicBezTo>
                    <a:pt x="189" y="201"/>
                    <a:pt x="189" y="201"/>
                    <a:pt x="189" y="201"/>
                  </a:cubicBezTo>
                  <a:cubicBezTo>
                    <a:pt x="193" y="205"/>
                    <a:pt x="193" y="205"/>
                    <a:pt x="193" y="205"/>
                  </a:cubicBezTo>
                  <a:cubicBezTo>
                    <a:pt x="189" y="210"/>
                    <a:pt x="189" y="210"/>
                    <a:pt x="189" y="210"/>
                  </a:cubicBezTo>
                  <a:cubicBezTo>
                    <a:pt x="185" y="205"/>
                    <a:pt x="185" y="205"/>
                    <a:pt x="185" y="205"/>
                  </a:cubicBezTo>
                  <a:close/>
                  <a:moveTo>
                    <a:pt x="197" y="218"/>
                  </a:moveTo>
                  <a:cubicBezTo>
                    <a:pt x="202" y="214"/>
                    <a:pt x="202" y="214"/>
                    <a:pt x="202" y="214"/>
                  </a:cubicBezTo>
                  <a:cubicBezTo>
                    <a:pt x="206" y="218"/>
                    <a:pt x="206" y="218"/>
                    <a:pt x="206" y="218"/>
                  </a:cubicBezTo>
                  <a:cubicBezTo>
                    <a:pt x="202" y="222"/>
                    <a:pt x="202" y="222"/>
                    <a:pt x="202" y="222"/>
                  </a:cubicBezTo>
                  <a:cubicBezTo>
                    <a:pt x="197" y="218"/>
                    <a:pt x="197" y="218"/>
                    <a:pt x="197" y="218"/>
                  </a:cubicBezTo>
                  <a:close/>
                  <a:moveTo>
                    <a:pt x="210" y="230"/>
                  </a:moveTo>
                  <a:cubicBezTo>
                    <a:pt x="214" y="226"/>
                    <a:pt x="214" y="226"/>
                    <a:pt x="214" y="226"/>
                  </a:cubicBezTo>
                  <a:cubicBezTo>
                    <a:pt x="218" y="230"/>
                    <a:pt x="218" y="230"/>
                    <a:pt x="218" y="230"/>
                  </a:cubicBezTo>
                  <a:cubicBezTo>
                    <a:pt x="214" y="235"/>
                    <a:pt x="214" y="235"/>
                    <a:pt x="214" y="235"/>
                  </a:cubicBezTo>
                  <a:cubicBezTo>
                    <a:pt x="210" y="230"/>
                    <a:pt x="210" y="230"/>
                    <a:pt x="210" y="230"/>
                  </a:cubicBezTo>
                  <a:close/>
                  <a:moveTo>
                    <a:pt x="222" y="243"/>
                  </a:moveTo>
                  <a:cubicBezTo>
                    <a:pt x="227" y="239"/>
                    <a:pt x="227" y="239"/>
                    <a:pt x="227" y="239"/>
                  </a:cubicBezTo>
                  <a:cubicBezTo>
                    <a:pt x="231" y="243"/>
                    <a:pt x="231" y="243"/>
                    <a:pt x="231" y="243"/>
                  </a:cubicBezTo>
                  <a:cubicBezTo>
                    <a:pt x="227" y="247"/>
                    <a:pt x="227" y="247"/>
                    <a:pt x="227" y="247"/>
                  </a:cubicBezTo>
                  <a:cubicBezTo>
                    <a:pt x="222" y="243"/>
                    <a:pt x="222" y="243"/>
                    <a:pt x="222" y="243"/>
                  </a:cubicBezTo>
                  <a:close/>
                  <a:moveTo>
                    <a:pt x="107" y="201"/>
                  </a:moveTo>
                  <a:cubicBezTo>
                    <a:pt x="111" y="205"/>
                    <a:pt x="111" y="205"/>
                    <a:pt x="111" y="205"/>
                  </a:cubicBezTo>
                  <a:cubicBezTo>
                    <a:pt x="107" y="210"/>
                    <a:pt x="107" y="210"/>
                    <a:pt x="107" y="210"/>
                  </a:cubicBezTo>
                  <a:cubicBezTo>
                    <a:pt x="102" y="205"/>
                    <a:pt x="102" y="205"/>
                    <a:pt x="102" y="205"/>
                  </a:cubicBezTo>
                  <a:cubicBezTo>
                    <a:pt x="107" y="201"/>
                    <a:pt x="107" y="201"/>
                    <a:pt x="107" y="201"/>
                  </a:cubicBezTo>
                  <a:close/>
                  <a:moveTo>
                    <a:pt x="94" y="214"/>
                  </a:moveTo>
                  <a:cubicBezTo>
                    <a:pt x="98" y="218"/>
                    <a:pt x="98" y="218"/>
                    <a:pt x="98" y="218"/>
                  </a:cubicBezTo>
                  <a:cubicBezTo>
                    <a:pt x="94" y="222"/>
                    <a:pt x="94" y="222"/>
                    <a:pt x="94" y="222"/>
                  </a:cubicBezTo>
                  <a:cubicBezTo>
                    <a:pt x="90" y="218"/>
                    <a:pt x="90" y="218"/>
                    <a:pt x="90" y="218"/>
                  </a:cubicBezTo>
                  <a:cubicBezTo>
                    <a:pt x="94" y="214"/>
                    <a:pt x="94" y="214"/>
                    <a:pt x="94" y="214"/>
                  </a:cubicBezTo>
                  <a:close/>
                  <a:moveTo>
                    <a:pt x="82" y="226"/>
                  </a:moveTo>
                  <a:cubicBezTo>
                    <a:pt x="86" y="230"/>
                    <a:pt x="86" y="230"/>
                    <a:pt x="86" y="230"/>
                  </a:cubicBezTo>
                  <a:cubicBezTo>
                    <a:pt x="82" y="235"/>
                    <a:pt x="82" y="235"/>
                    <a:pt x="82" y="235"/>
                  </a:cubicBezTo>
                  <a:cubicBezTo>
                    <a:pt x="77" y="230"/>
                    <a:pt x="77" y="230"/>
                    <a:pt x="77" y="230"/>
                  </a:cubicBezTo>
                  <a:cubicBezTo>
                    <a:pt x="82" y="226"/>
                    <a:pt x="82" y="226"/>
                    <a:pt x="82" y="226"/>
                  </a:cubicBezTo>
                  <a:close/>
                  <a:moveTo>
                    <a:pt x="69" y="239"/>
                  </a:moveTo>
                  <a:cubicBezTo>
                    <a:pt x="73" y="243"/>
                    <a:pt x="73" y="243"/>
                    <a:pt x="73" y="243"/>
                  </a:cubicBezTo>
                  <a:cubicBezTo>
                    <a:pt x="69" y="247"/>
                    <a:pt x="69" y="247"/>
                    <a:pt x="69" y="247"/>
                  </a:cubicBezTo>
                  <a:cubicBezTo>
                    <a:pt x="65" y="243"/>
                    <a:pt x="65" y="243"/>
                    <a:pt x="65" y="243"/>
                  </a:cubicBezTo>
                  <a:cubicBezTo>
                    <a:pt x="69" y="239"/>
                    <a:pt x="69" y="239"/>
                    <a:pt x="69" y="239"/>
                  </a:cubicBezTo>
                  <a:close/>
                  <a:moveTo>
                    <a:pt x="111" y="141"/>
                  </a:moveTo>
                  <a:cubicBezTo>
                    <a:pt x="107" y="145"/>
                    <a:pt x="107" y="145"/>
                    <a:pt x="107" y="145"/>
                  </a:cubicBezTo>
                  <a:cubicBezTo>
                    <a:pt x="102" y="141"/>
                    <a:pt x="102" y="141"/>
                    <a:pt x="102" y="141"/>
                  </a:cubicBezTo>
                  <a:cubicBezTo>
                    <a:pt x="107" y="136"/>
                    <a:pt x="107" y="136"/>
                    <a:pt x="107" y="136"/>
                  </a:cubicBezTo>
                  <a:cubicBezTo>
                    <a:pt x="111" y="141"/>
                    <a:pt x="111" y="141"/>
                    <a:pt x="111" y="141"/>
                  </a:cubicBezTo>
                  <a:close/>
                  <a:moveTo>
                    <a:pt x="98" y="128"/>
                  </a:moveTo>
                  <a:cubicBezTo>
                    <a:pt x="94" y="132"/>
                    <a:pt x="94" y="132"/>
                    <a:pt x="94" y="132"/>
                  </a:cubicBezTo>
                  <a:cubicBezTo>
                    <a:pt x="90" y="128"/>
                    <a:pt x="90" y="128"/>
                    <a:pt x="90" y="128"/>
                  </a:cubicBezTo>
                  <a:cubicBezTo>
                    <a:pt x="94" y="124"/>
                    <a:pt x="94" y="124"/>
                    <a:pt x="94" y="124"/>
                  </a:cubicBezTo>
                  <a:cubicBezTo>
                    <a:pt x="98" y="128"/>
                    <a:pt x="98" y="128"/>
                    <a:pt x="98" y="128"/>
                  </a:cubicBezTo>
                  <a:close/>
                  <a:moveTo>
                    <a:pt x="86" y="116"/>
                  </a:moveTo>
                  <a:cubicBezTo>
                    <a:pt x="82" y="120"/>
                    <a:pt x="82" y="120"/>
                    <a:pt x="82" y="120"/>
                  </a:cubicBezTo>
                  <a:cubicBezTo>
                    <a:pt x="77" y="116"/>
                    <a:pt x="77" y="116"/>
                    <a:pt x="77" y="116"/>
                  </a:cubicBezTo>
                  <a:cubicBezTo>
                    <a:pt x="82" y="111"/>
                    <a:pt x="82" y="111"/>
                    <a:pt x="82" y="111"/>
                  </a:cubicBezTo>
                  <a:cubicBezTo>
                    <a:pt x="86" y="116"/>
                    <a:pt x="86" y="116"/>
                    <a:pt x="86" y="116"/>
                  </a:cubicBezTo>
                  <a:close/>
                  <a:moveTo>
                    <a:pt x="73" y="103"/>
                  </a:moveTo>
                  <a:cubicBezTo>
                    <a:pt x="69" y="107"/>
                    <a:pt x="69" y="107"/>
                    <a:pt x="69" y="107"/>
                  </a:cubicBezTo>
                  <a:cubicBezTo>
                    <a:pt x="65" y="103"/>
                    <a:pt x="65" y="103"/>
                    <a:pt x="65" y="103"/>
                  </a:cubicBezTo>
                  <a:cubicBezTo>
                    <a:pt x="69" y="99"/>
                    <a:pt x="69" y="99"/>
                    <a:pt x="69" y="99"/>
                  </a:cubicBezTo>
                  <a:cubicBezTo>
                    <a:pt x="73" y="103"/>
                    <a:pt x="73" y="103"/>
                    <a:pt x="73" y="103"/>
                  </a:cubicBezTo>
                  <a:close/>
                  <a:moveTo>
                    <a:pt x="72" y="64"/>
                  </a:moveTo>
                  <a:cubicBezTo>
                    <a:pt x="72" y="74"/>
                    <a:pt x="72" y="74"/>
                    <a:pt x="72" y="74"/>
                  </a:cubicBezTo>
                  <a:cubicBezTo>
                    <a:pt x="72" y="89"/>
                    <a:pt x="72" y="89"/>
                    <a:pt x="67" y="89"/>
                  </a:cubicBezTo>
                  <a:cubicBezTo>
                    <a:pt x="5" y="89"/>
                    <a:pt x="5" y="89"/>
                    <a:pt x="5" y="89"/>
                  </a:cubicBezTo>
                  <a:cubicBezTo>
                    <a:pt x="0" y="89"/>
                    <a:pt x="0" y="89"/>
                    <a:pt x="0" y="74"/>
                  </a:cubicBezTo>
                  <a:cubicBezTo>
                    <a:pt x="0" y="64"/>
                    <a:pt x="0" y="64"/>
                    <a:pt x="0" y="64"/>
                  </a:cubicBezTo>
                  <a:cubicBezTo>
                    <a:pt x="0" y="53"/>
                    <a:pt x="12" y="51"/>
                    <a:pt x="23" y="48"/>
                  </a:cubicBezTo>
                  <a:cubicBezTo>
                    <a:pt x="27" y="52"/>
                    <a:pt x="32" y="54"/>
                    <a:pt x="36" y="54"/>
                  </a:cubicBezTo>
                  <a:cubicBezTo>
                    <a:pt x="40" y="54"/>
                    <a:pt x="45" y="52"/>
                    <a:pt x="49" y="48"/>
                  </a:cubicBezTo>
                  <a:cubicBezTo>
                    <a:pt x="59" y="51"/>
                    <a:pt x="72" y="53"/>
                    <a:pt x="72" y="64"/>
                  </a:cubicBezTo>
                  <a:close/>
                  <a:moveTo>
                    <a:pt x="36" y="48"/>
                  </a:moveTo>
                  <a:cubicBezTo>
                    <a:pt x="42" y="48"/>
                    <a:pt x="54" y="37"/>
                    <a:pt x="54" y="24"/>
                  </a:cubicBezTo>
                  <a:cubicBezTo>
                    <a:pt x="54" y="11"/>
                    <a:pt x="49" y="0"/>
                    <a:pt x="36" y="0"/>
                  </a:cubicBezTo>
                  <a:cubicBezTo>
                    <a:pt x="23" y="0"/>
                    <a:pt x="18" y="11"/>
                    <a:pt x="18" y="24"/>
                  </a:cubicBezTo>
                  <a:cubicBezTo>
                    <a:pt x="18" y="37"/>
                    <a:pt x="30" y="48"/>
                    <a:pt x="36" y="48"/>
                  </a:cubicBezTo>
                  <a:close/>
                  <a:moveTo>
                    <a:pt x="296" y="64"/>
                  </a:moveTo>
                  <a:cubicBezTo>
                    <a:pt x="296" y="74"/>
                    <a:pt x="296" y="74"/>
                    <a:pt x="296" y="74"/>
                  </a:cubicBezTo>
                  <a:cubicBezTo>
                    <a:pt x="296" y="89"/>
                    <a:pt x="296" y="89"/>
                    <a:pt x="290" y="89"/>
                  </a:cubicBezTo>
                  <a:cubicBezTo>
                    <a:pt x="229" y="89"/>
                    <a:pt x="229" y="89"/>
                    <a:pt x="229" y="89"/>
                  </a:cubicBezTo>
                  <a:cubicBezTo>
                    <a:pt x="224" y="89"/>
                    <a:pt x="224" y="89"/>
                    <a:pt x="224" y="74"/>
                  </a:cubicBezTo>
                  <a:cubicBezTo>
                    <a:pt x="224" y="64"/>
                    <a:pt x="224" y="64"/>
                    <a:pt x="224" y="64"/>
                  </a:cubicBezTo>
                  <a:cubicBezTo>
                    <a:pt x="224" y="53"/>
                    <a:pt x="236" y="51"/>
                    <a:pt x="247" y="48"/>
                  </a:cubicBezTo>
                  <a:cubicBezTo>
                    <a:pt x="251" y="52"/>
                    <a:pt x="256" y="54"/>
                    <a:pt x="260" y="54"/>
                  </a:cubicBezTo>
                  <a:cubicBezTo>
                    <a:pt x="263" y="54"/>
                    <a:pt x="268" y="52"/>
                    <a:pt x="273" y="48"/>
                  </a:cubicBezTo>
                  <a:cubicBezTo>
                    <a:pt x="283" y="51"/>
                    <a:pt x="296" y="53"/>
                    <a:pt x="296" y="64"/>
                  </a:cubicBezTo>
                  <a:close/>
                  <a:moveTo>
                    <a:pt x="260" y="48"/>
                  </a:moveTo>
                  <a:cubicBezTo>
                    <a:pt x="266" y="48"/>
                    <a:pt x="278" y="37"/>
                    <a:pt x="278" y="24"/>
                  </a:cubicBezTo>
                  <a:cubicBezTo>
                    <a:pt x="278" y="11"/>
                    <a:pt x="273" y="0"/>
                    <a:pt x="260" y="0"/>
                  </a:cubicBezTo>
                  <a:cubicBezTo>
                    <a:pt x="246" y="0"/>
                    <a:pt x="241" y="11"/>
                    <a:pt x="241" y="24"/>
                  </a:cubicBezTo>
                  <a:cubicBezTo>
                    <a:pt x="241" y="37"/>
                    <a:pt x="254" y="48"/>
                    <a:pt x="260" y="48"/>
                  </a:cubicBezTo>
                  <a:close/>
                  <a:moveTo>
                    <a:pt x="296" y="275"/>
                  </a:moveTo>
                  <a:cubicBezTo>
                    <a:pt x="296" y="285"/>
                    <a:pt x="296" y="285"/>
                    <a:pt x="296" y="285"/>
                  </a:cubicBezTo>
                  <a:cubicBezTo>
                    <a:pt x="296" y="300"/>
                    <a:pt x="296" y="300"/>
                    <a:pt x="290" y="300"/>
                  </a:cubicBezTo>
                  <a:cubicBezTo>
                    <a:pt x="229" y="300"/>
                    <a:pt x="229" y="300"/>
                    <a:pt x="229" y="300"/>
                  </a:cubicBezTo>
                  <a:cubicBezTo>
                    <a:pt x="224" y="300"/>
                    <a:pt x="224" y="300"/>
                    <a:pt x="224" y="285"/>
                  </a:cubicBezTo>
                  <a:cubicBezTo>
                    <a:pt x="224" y="275"/>
                    <a:pt x="224" y="275"/>
                    <a:pt x="224" y="275"/>
                  </a:cubicBezTo>
                  <a:cubicBezTo>
                    <a:pt x="224" y="264"/>
                    <a:pt x="236" y="263"/>
                    <a:pt x="247" y="259"/>
                  </a:cubicBezTo>
                  <a:cubicBezTo>
                    <a:pt x="251" y="263"/>
                    <a:pt x="256" y="265"/>
                    <a:pt x="260" y="265"/>
                  </a:cubicBezTo>
                  <a:cubicBezTo>
                    <a:pt x="264" y="265"/>
                    <a:pt x="268" y="263"/>
                    <a:pt x="273" y="259"/>
                  </a:cubicBezTo>
                  <a:cubicBezTo>
                    <a:pt x="283" y="263"/>
                    <a:pt x="296" y="264"/>
                    <a:pt x="296" y="275"/>
                  </a:cubicBezTo>
                  <a:close/>
                  <a:moveTo>
                    <a:pt x="260" y="259"/>
                  </a:moveTo>
                  <a:cubicBezTo>
                    <a:pt x="266" y="259"/>
                    <a:pt x="278" y="248"/>
                    <a:pt x="278" y="235"/>
                  </a:cubicBezTo>
                  <a:cubicBezTo>
                    <a:pt x="278" y="222"/>
                    <a:pt x="273" y="211"/>
                    <a:pt x="260" y="211"/>
                  </a:cubicBezTo>
                  <a:cubicBezTo>
                    <a:pt x="246" y="211"/>
                    <a:pt x="241" y="222"/>
                    <a:pt x="241" y="235"/>
                  </a:cubicBezTo>
                  <a:cubicBezTo>
                    <a:pt x="241" y="248"/>
                    <a:pt x="254" y="259"/>
                    <a:pt x="260" y="259"/>
                  </a:cubicBezTo>
                  <a:close/>
                  <a:moveTo>
                    <a:pt x="72" y="275"/>
                  </a:moveTo>
                  <a:cubicBezTo>
                    <a:pt x="72" y="285"/>
                    <a:pt x="72" y="285"/>
                    <a:pt x="72" y="285"/>
                  </a:cubicBezTo>
                  <a:cubicBezTo>
                    <a:pt x="72" y="300"/>
                    <a:pt x="72" y="300"/>
                    <a:pt x="67" y="300"/>
                  </a:cubicBezTo>
                  <a:cubicBezTo>
                    <a:pt x="5" y="300"/>
                    <a:pt x="5" y="300"/>
                    <a:pt x="5" y="300"/>
                  </a:cubicBezTo>
                  <a:cubicBezTo>
                    <a:pt x="0" y="300"/>
                    <a:pt x="0" y="300"/>
                    <a:pt x="0" y="285"/>
                  </a:cubicBezTo>
                  <a:cubicBezTo>
                    <a:pt x="0" y="275"/>
                    <a:pt x="0" y="275"/>
                    <a:pt x="0" y="275"/>
                  </a:cubicBezTo>
                  <a:cubicBezTo>
                    <a:pt x="0" y="264"/>
                    <a:pt x="12" y="263"/>
                    <a:pt x="23" y="259"/>
                  </a:cubicBezTo>
                  <a:cubicBezTo>
                    <a:pt x="27" y="263"/>
                    <a:pt x="32" y="265"/>
                    <a:pt x="36" y="265"/>
                  </a:cubicBezTo>
                  <a:cubicBezTo>
                    <a:pt x="40" y="265"/>
                    <a:pt x="45" y="263"/>
                    <a:pt x="49" y="259"/>
                  </a:cubicBezTo>
                  <a:cubicBezTo>
                    <a:pt x="59" y="263"/>
                    <a:pt x="72" y="264"/>
                    <a:pt x="72" y="275"/>
                  </a:cubicBezTo>
                  <a:close/>
                  <a:moveTo>
                    <a:pt x="36" y="259"/>
                  </a:moveTo>
                  <a:cubicBezTo>
                    <a:pt x="42" y="259"/>
                    <a:pt x="54" y="248"/>
                    <a:pt x="54" y="235"/>
                  </a:cubicBezTo>
                  <a:cubicBezTo>
                    <a:pt x="54" y="222"/>
                    <a:pt x="49" y="211"/>
                    <a:pt x="36" y="211"/>
                  </a:cubicBezTo>
                  <a:cubicBezTo>
                    <a:pt x="23" y="211"/>
                    <a:pt x="18" y="222"/>
                    <a:pt x="18" y="235"/>
                  </a:cubicBezTo>
                  <a:cubicBezTo>
                    <a:pt x="18" y="248"/>
                    <a:pt x="30" y="259"/>
                    <a:pt x="36" y="259"/>
                  </a:cubicBezTo>
                  <a:close/>
                  <a:moveTo>
                    <a:pt x="125" y="116"/>
                  </a:moveTo>
                  <a:cubicBezTo>
                    <a:pt x="125" y="100"/>
                    <a:pt x="131" y="87"/>
                    <a:pt x="147" y="87"/>
                  </a:cubicBezTo>
                  <a:cubicBezTo>
                    <a:pt x="163" y="87"/>
                    <a:pt x="169" y="100"/>
                    <a:pt x="169" y="116"/>
                  </a:cubicBezTo>
                  <a:cubicBezTo>
                    <a:pt x="169" y="132"/>
                    <a:pt x="154" y="145"/>
                    <a:pt x="147" y="145"/>
                  </a:cubicBezTo>
                  <a:cubicBezTo>
                    <a:pt x="140" y="145"/>
                    <a:pt x="125" y="132"/>
                    <a:pt x="125" y="116"/>
                  </a:cubicBezTo>
                  <a:close/>
                  <a:moveTo>
                    <a:pt x="148" y="156"/>
                  </a:moveTo>
                  <a:cubicBezTo>
                    <a:pt x="150" y="176"/>
                    <a:pt x="150" y="176"/>
                    <a:pt x="150" y="176"/>
                  </a:cubicBezTo>
                  <a:cubicBezTo>
                    <a:pt x="153" y="168"/>
                    <a:pt x="155" y="159"/>
                    <a:pt x="159" y="151"/>
                  </a:cubicBezTo>
                  <a:cubicBezTo>
                    <a:pt x="159" y="150"/>
                    <a:pt x="159" y="150"/>
                    <a:pt x="162" y="145"/>
                  </a:cubicBezTo>
                  <a:cubicBezTo>
                    <a:pt x="174" y="149"/>
                    <a:pt x="190" y="151"/>
                    <a:pt x="190" y="164"/>
                  </a:cubicBezTo>
                  <a:cubicBezTo>
                    <a:pt x="190" y="176"/>
                    <a:pt x="190" y="176"/>
                    <a:pt x="190" y="176"/>
                  </a:cubicBezTo>
                  <a:cubicBezTo>
                    <a:pt x="190" y="194"/>
                    <a:pt x="190" y="194"/>
                    <a:pt x="183" y="194"/>
                  </a:cubicBezTo>
                  <a:cubicBezTo>
                    <a:pt x="110" y="194"/>
                    <a:pt x="110" y="194"/>
                    <a:pt x="110" y="194"/>
                  </a:cubicBezTo>
                  <a:cubicBezTo>
                    <a:pt x="104" y="194"/>
                    <a:pt x="104" y="194"/>
                    <a:pt x="104" y="176"/>
                  </a:cubicBezTo>
                  <a:cubicBezTo>
                    <a:pt x="104" y="164"/>
                    <a:pt x="104" y="164"/>
                    <a:pt x="104" y="164"/>
                  </a:cubicBezTo>
                  <a:cubicBezTo>
                    <a:pt x="104" y="151"/>
                    <a:pt x="118" y="149"/>
                    <a:pt x="131" y="145"/>
                  </a:cubicBezTo>
                  <a:cubicBezTo>
                    <a:pt x="134" y="150"/>
                    <a:pt x="134" y="150"/>
                    <a:pt x="135" y="151"/>
                  </a:cubicBezTo>
                  <a:cubicBezTo>
                    <a:pt x="138" y="159"/>
                    <a:pt x="141" y="168"/>
                    <a:pt x="143" y="176"/>
                  </a:cubicBezTo>
                  <a:cubicBezTo>
                    <a:pt x="145" y="156"/>
                    <a:pt x="145" y="156"/>
                    <a:pt x="145" y="156"/>
                  </a:cubicBezTo>
                  <a:cubicBezTo>
                    <a:pt x="145" y="155"/>
                    <a:pt x="145" y="155"/>
                    <a:pt x="145" y="155"/>
                  </a:cubicBezTo>
                  <a:cubicBezTo>
                    <a:pt x="141" y="149"/>
                    <a:pt x="141" y="149"/>
                    <a:pt x="141" y="149"/>
                  </a:cubicBezTo>
                  <a:cubicBezTo>
                    <a:pt x="144" y="150"/>
                    <a:pt x="144" y="150"/>
                    <a:pt x="144" y="150"/>
                  </a:cubicBezTo>
                  <a:cubicBezTo>
                    <a:pt x="145" y="150"/>
                    <a:pt x="145" y="150"/>
                    <a:pt x="146" y="150"/>
                  </a:cubicBezTo>
                  <a:cubicBezTo>
                    <a:pt x="146" y="150"/>
                    <a:pt x="146" y="150"/>
                    <a:pt x="147" y="150"/>
                  </a:cubicBezTo>
                  <a:cubicBezTo>
                    <a:pt x="147" y="150"/>
                    <a:pt x="147" y="150"/>
                    <a:pt x="147" y="150"/>
                  </a:cubicBezTo>
                  <a:cubicBezTo>
                    <a:pt x="149" y="150"/>
                    <a:pt x="149" y="150"/>
                    <a:pt x="149" y="150"/>
                  </a:cubicBezTo>
                  <a:cubicBezTo>
                    <a:pt x="152" y="149"/>
                    <a:pt x="152" y="149"/>
                    <a:pt x="152" y="149"/>
                  </a:cubicBezTo>
                  <a:cubicBezTo>
                    <a:pt x="149" y="155"/>
                    <a:pt x="149" y="155"/>
                    <a:pt x="149" y="155"/>
                  </a:cubicBezTo>
                  <a:lnTo>
                    <a:pt x="148" y="156"/>
                  </a:lnTo>
                  <a:close/>
                </a:path>
              </a:pathLst>
            </a:custGeom>
            <a:grpFill/>
            <a:ln>
              <a:noFill/>
            </a:ln>
          </p:spPr>
          <p:txBody>
            <a:bodyPr vert="horz" wrap="square" lIns="83298" tIns="41650" rIns="83298" bIns="41650" numCol="1" anchor="t" anchorCtr="0" compatLnSpc="1">
              <a:prstTxWarp prst="textNoShape">
                <a:avLst/>
              </a:prstTxWarp>
            </a:bodyPr>
            <a:lstStyle/>
            <a:p>
              <a:pPr defTabSz="925198">
                <a:defRPr/>
              </a:pPr>
              <a:endParaRPr lang="en-US" sz="2040">
                <a:solidFill>
                  <a:srgbClr val="000000"/>
                </a:solidFill>
                <a:latin typeface="Segoe UI Light"/>
              </a:endParaRPr>
            </a:p>
          </p:txBody>
        </p:sp>
        <p:sp>
          <p:nvSpPr>
            <p:cNvPr id="46" name="Rounded Rectangle 45"/>
            <p:cNvSpPr/>
            <p:nvPr/>
          </p:nvSpPr>
          <p:spPr>
            <a:xfrm>
              <a:off x="9999253" y="2544708"/>
              <a:ext cx="380638" cy="567637"/>
            </a:xfrm>
            <a:prstGeom prst="roundRect">
              <a:avLst/>
            </a:prstGeom>
            <a:grpFill/>
            <a:ln w="25400" cap="flat" cmpd="sng" algn="ctr">
              <a:noFill/>
              <a:prstDash val="solid"/>
            </a:ln>
            <a:effectLst/>
          </p:spPr>
          <p:txBody>
            <a:bodyPr rtlCol="0" anchor="ctr"/>
            <a:lstStyle/>
            <a:p>
              <a:pPr algn="ctr" defTabSz="925361">
                <a:defRPr/>
              </a:pPr>
              <a:endParaRPr lang="en-US" sz="2448" kern="0">
                <a:solidFill>
                  <a:prstClr val="white"/>
                </a:solidFill>
                <a:latin typeface="Segoe UI Light"/>
              </a:endParaRPr>
            </a:p>
          </p:txBody>
        </p:sp>
        <p:sp>
          <p:nvSpPr>
            <p:cNvPr id="47" name="Freeform 18"/>
            <p:cNvSpPr>
              <a:spLocks noEditPoints="1"/>
            </p:cNvSpPr>
            <p:nvPr/>
          </p:nvSpPr>
          <p:spPr bwMode="auto">
            <a:xfrm>
              <a:off x="10082936" y="2648729"/>
              <a:ext cx="231846" cy="361011"/>
            </a:xfrm>
            <a:custGeom>
              <a:avLst/>
              <a:gdLst>
                <a:gd name="T0" fmla="*/ 152 w 176"/>
                <a:gd name="T1" fmla="*/ 0 h 236"/>
                <a:gd name="T2" fmla="*/ 24 w 176"/>
                <a:gd name="T3" fmla="*/ 0 h 236"/>
                <a:gd name="T4" fmla="*/ 0 w 176"/>
                <a:gd name="T5" fmla="*/ 25 h 236"/>
                <a:gd name="T6" fmla="*/ 0 w 176"/>
                <a:gd name="T7" fmla="*/ 212 h 236"/>
                <a:gd name="T8" fmla="*/ 24 w 176"/>
                <a:gd name="T9" fmla="*/ 236 h 236"/>
                <a:gd name="T10" fmla="*/ 152 w 176"/>
                <a:gd name="T11" fmla="*/ 236 h 236"/>
                <a:gd name="T12" fmla="*/ 176 w 176"/>
                <a:gd name="T13" fmla="*/ 212 h 236"/>
                <a:gd name="T14" fmla="*/ 176 w 176"/>
                <a:gd name="T15" fmla="*/ 25 h 236"/>
                <a:gd name="T16" fmla="*/ 152 w 176"/>
                <a:gd name="T17" fmla="*/ 0 h 236"/>
                <a:gd name="T18" fmla="*/ 88 w 176"/>
                <a:gd name="T19" fmla="*/ 228 h 236"/>
                <a:gd name="T20" fmla="*/ 84 w 176"/>
                <a:gd name="T21" fmla="*/ 224 h 236"/>
                <a:gd name="T22" fmla="*/ 88 w 176"/>
                <a:gd name="T23" fmla="*/ 220 h 236"/>
                <a:gd name="T24" fmla="*/ 92 w 176"/>
                <a:gd name="T25" fmla="*/ 224 h 236"/>
                <a:gd name="T26" fmla="*/ 88 w 176"/>
                <a:gd name="T27" fmla="*/ 228 h 236"/>
                <a:gd name="T28" fmla="*/ 156 w 176"/>
                <a:gd name="T29" fmla="*/ 212 h 236"/>
                <a:gd name="T30" fmla="*/ 20 w 176"/>
                <a:gd name="T31" fmla="*/ 212 h 236"/>
                <a:gd name="T32" fmla="*/ 20 w 176"/>
                <a:gd name="T33" fmla="*/ 16 h 236"/>
                <a:gd name="T34" fmla="*/ 156 w 176"/>
                <a:gd name="T35" fmla="*/ 16 h 236"/>
                <a:gd name="T36" fmla="*/ 156 w 176"/>
                <a:gd name="T37" fmla="*/ 212 h 236"/>
                <a:gd name="T38" fmla="*/ 40 w 176"/>
                <a:gd name="T39" fmla="*/ 198 h 236"/>
                <a:gd name="T40" fmla="*/ 40 w 176"/>
                <a:gd name="T41" fmla="*/ 186 h 236"/>
                <a:gd name="T42" fmla="*/ 42 w 176"/>
                <a:gd name="T43" fmla="*/ 184 h 236"/>
                <a:gd name="T44" fmla="*/ 54 w 176"/>
                <a:gd name="T45" fmla="*/ 184 h 236"/>
                <a:gd name="T46" fmla="*/ 56 w 176"/>
                <a:gd name="T47" fmla="*/ 186 h 236"/>
                <a:gd name="T48" fmla="*/ 56 w 176"/>
                <a:gd name="T49" fmla="*/ 198 h 236"/>
                <a:gd name="T50" fmla="*/ 54 w 176"/>
                <a:gd name="T51" fmla="*/ 200 h 236"/>
                <a:gd name="T52" fmla="*/ 42 w 176"/>
                <a:gd name="T53" fmla="*/ 200 h 236"/>
                <a:gd name="T54" fmla="*/ 40 w 176"/>
                <a:gd name="T55" fmla="*/ 198 h 236"/>
                <a:gd name="T56" fmla="*/ 67 w 176"/>
                <a:gd name="T57" fmla="*/ 198 h 236"/>
                <a:gd name="T58" fmla="*/ 67 w 176"/>
                <a:gd name="T59" fmla="*/ 186 h 236"/>
                <a:gd name="T60" fmla="*/ 68 w 176"/>
                <a:gd name="T61" fmla="*/ 184 h 236"/>
                <a:gd name="T62" fmla="*/ 80 w 176"/>
                <a:gd name="T63" fmla="*/ 184 h 236"/>
                <a:gd name="T64" fmla="*/ 83 w 176"/>
                <a:gd name="T65" fmla="*/ 186 h 236"/>
                <a:gd name="T66" fmla="*/ 83 w 176"/>
                <a:gd name="T67" fmla="*/ 198 h 236"/>
                <a:gd name="T68" fmla="*/ 80 w 176"/>
                <a:gd name="T69" fmla="*/ 200 h 236"/>
                <a:gd name="T70" fmla="*/ 68 w 176"/>
                <a:gd name="T71" fmla="*/ 200 h 236"/>
                <a:gd name="T72" fmla="*/ 67 w 176"/>
                <a:gd name="T73" fmla="*/ 198 h 236"/>
                <a:gd name="T74" fmla="*/ 93 w 176"/>
                <a:gd name="T75" fmla="*/ 198 h 236"/>
                <a:gd name="T76" fmla="*/ 93 w 176"/>
                <a:gd name="T77" fmla="*/ 186 h 236"/>
                <a:gd name="T78" fmla="*/ 96 w 176"/>
                <a:gd name="T79" fmla="*/ 184 h 236"/>
                <a:gd name="T80" fmla="*/ 108 w 176"/>
                <a:gd name="T81" fmla="*/ 184 h 236"/>
                <a:gd name="T82" fmla="*/ 109 w 176"/>
                <a:gd name="T83" fmla="*/ 186 h 236"/>
                <a:gd name="T84" fmla="*/ 109 w 176"/>
                <a:gd name="T85" fmla="*/ 198 h 236"/>
                <a:gd name="T86" fmla="*/ 108 w 176"/>
                <a:gd name="T87" fmla="*/ 200 h 236"/>
                <a:gd name="T88" fmla="*/ 96 w 176"/>
                <a:gd name="T89" fmla="*/ 200 h 236"/>
                <a:gd name="T90" fmla="*/ 93 w 176"/>
                <a:gd name="T91" fmla="*/ 198 h 236"/>
                <a:gd name="T92" fmla="*/ 120 w 176"/>
                <a:gd name="T93" fmla="*/ 198 h 236"/>
                <a:gd name="T94" fmla="*/ 120 w 176"/>
                <a:gd name="T95" fmla="*/ 186 h 236"/>
                <a:gd name="T96" fmla="*/ 122 w 176"/>
                <a:gd name="T97" fmla="*/ 184 h 236"/>
                <a:gd name="T98" fmla="*/ 134 w 176"/>
                <a:gd name="T99" fmla="*/ 184 h 236"/>
                <a:gd name="T100" fmla="*/ 136 w 176"/>
                <a:gd name="T101" fmla="*/ 186 h 236"/>
                <a:gd name="T102" fmla="*/ 136 w 176"/>
                <a:gd name="T103" fmla="*/ 198 h 236"/>
                <a:gd name="T104" fmla="*/ 134 w 176"/>
                <a:gd name="T105" fmla="*/ 200 h 236"/>
                <a:gd name="T106" fmla="*/ 122 w 176"/>
                <a:gd name="T107" fmla="*/ 200 h 236"/>
                <a:gd name="T108" fmla="*/ 120 w 176"/>
                <a:gd name="T109" fmla="*/ 198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 h="236">
                  <a:moveTo>
                    <a:pt x="152" y="0"/>
                  </a:moveTo>
                  <a:cubicBezTo>
                    <a:pt x="152" y="0"/>
                    <a:pt x="152" y="0"/>
                    <a:pt x="24" y="0"/>
                  </a:cubicBezTo>
                  <a:cubicBezTo>
                    <a:pt x="11" y="0"/>
                    <a:pt x="0" y="11"/>
                    <a:pt x="0" y="25"/>
                  </a:cubicBezTo>
                  <a:cubicBezTo>
                    <a:pt x="0" y="212"/>
                    <a:pt x="0" y="212"/>
                    <a:pt x="0" y="212"/>
                  </a:cubicBezTo>
                  <a:cubicBezTo>
                    <a:pt x="0" y="225"/>
                    <a:pt x="11" y="236"/>
                    <a:pt x="24" y="236"/>
                  </a:cubicBezTo>
                  <a:cubicBezTo>
                    <a:pt x="24" y="236"/>
                    <a:pt x="24" y="236"/>
                    <a:pt x="152" y="236"/>
                  </a:cubicBezTo>
                  <a:cubicBezTo>
                    <a:pt x="165" y="236"/>
                    <a:pt x="176" y="225"/>
                    <a:pt x="176" y="212"/>
                  </a:cubicBezTo>
                  <a:cubicBezTo>
                    <a:pt x="176" y="212"/>
                    <a:pt x="176" y="212"/>
                    <a:pt x="176" y="25"/>
                  </a:cubicBezTo>
                  <a:cubicBezTo>
                    <a:pt x="176" y="11"/>
                    <a:pt x="165" y="0"/>
                    <a:pt x="152" y="0"/>
                  </a:cubicBezTo>
                  <a:close/>
                  <a:moveTo>
                    <a:pt x="88" y="228"/>
                  </a:moveTo>
                  <a:cubicBezTo>
                    <a:pt x="86" y="228"/>
                    <a:pt x="84" y="226"/>
                    <a:pt x="84" y="224"/>
                  </a:cubicBezTo>
                  <a:cubicBezTo>
                    <a:pt x="84" y="222"/>
                    <a:pt x="86" y="220"/>
                    <a:pt x="88" y="220"/>
                  </a:cubicBezTo>
                  <a:cubicBezTo>
                    <a:pt x="90" y="220"/>
                    <a:pt x="92" y="222"/>
                    <a:pt x="92" y="224"/>
                  </a:cubicBezTo>
                  <a:cubicBezTo>
                    <a:pt x="92" y="226"/>
                    <a:pt x="90" y="228"/>
                    <a:pt x="88" y="228"/>
                  </a:cubicBezTo>
                  <a:close/>
                  <a:moveTo>
                    <a:pt x="156" y="212"/>
                  </a:moveTo>
                  <a:cubicBezTo>
                    <a:pt x="20" y="212"/>
                    <a:pt x="20" y="212"/>
                    <a:pt x="20" y="212"/>
                  </a:cubicBezTo>
                  <a:cubicBezTo>
                    <a:pt x="20" y="16"/>
                    <a:pt x="20" y="16"/>
                    <a:pt x="20" y="16"/>
                  </a:cubicBezTo>
                  <a:cubicBezTo>
                    <a:pt x="156" y="16"/>
                    <a:pt x="156" y="16"/>
                    <a:pt x="156" y="16"/>
                  </a:cubicBezTo>
                  <a:lnTo>
                    <a:pt x="156" y="212"/>
                  </a:lnTo>
                  <a:close/>
                  <a:moveTo>
                    <a:pt x="40" y="198"/>
                  </a:moveTo>
                  <a:cubicBezTo>
                    <a:pt x="40" y="186"/>
                    <a:pt x="40" y="186"/>
                    <a:pt x="40" y="186"/>
                  </a:cubicBezTo>
                  <a:cubicBezTo>
                    <a:pt x="40" y="185"/>
                    <a:pt x="40" y="184"/>
                    <a:pt x="42" y="184"/>
                  </a:cubicBezTo>
                  <a:cubicBezTo>
                    <a:pt x="54" y="184"/>
                    <a:pt x="54" y="184"/>
                    <a:pt x="54" y="184"/>
                  </a:cubicBezTo>
                  <a:cubicBezTo>
                    <a:pt x="55" y="184"/>
                    <a:pt x="56" y="185"/>
                    <a:pt x="56" y="186"/>
                  </a:cubicBezTo>
                  <a:cubicBezTo>
                    <a:pt x="56" y="198"/>
                    <a:pt x="56" y="198"/>
                    <a:pt x="56" y="198"/>
                  </a:cubicBezTo>
                  <a:cubicBezTo>
                    <a:pt x="56" y="199"/>
                    <a:pt x="55" y="200"/>
                    <a:pt x="54" y="200"/>
                  </a:cubicBezTo>
                  <a:cubicBezTo>
                    <a:pt x="42" y="200"/>
                    <a:pt x="42" y="200"/>
                    <a:pt x="42" y="200"/>
                  </a:cubicBezTo>
                  <a:cubicBezTo>
                    <a:pt x="40" y="200"/>
                    <a:pt x="40" y="199"/>
                    <a:pt x="40" y="198"/>
                  </a:cubicBezTo>
                  <a:close/>
                  <a:moveTo>
                    <a:pt x="67" y="198"/>
                  </a:moveTo>
                  <a:cubicBezTo>
                    <a:pt x="67" y="186"/>
                    <a:pt x="67" y="186"/>
                    <a:pt x="67" y="186"/>
                  </a:cubicBezTo>
                  <a:cubicBezTo>
                    <a:pt x="67" y="185"/>
                    <a:pt x="67" y="184"/>
                    <a:pt x="68" y="184"/>
                  </a:cubicBezTo>
                  <a:cubicBezTo>
                    <a:pt x="80" y="184"/>
                    <a:pt x="80" y="184"/>
                    <a:pt x="80" y="184"/>
                  </a:cubicBezTo>
                  <a:cubicBezTo>
                    <a:pt x="81" y="184"/>
                    <a:pt x="83" y="185"/>
                    <a:pt x="83" y="186"/>
                  </a:cubicBezTo>
                  <a:cubicBezTo>
                    <a:pt x="83" y="198"/>
                    <a:pt x="83" y="198"/>
                    <a:pt x="83" y="198"/>
                  </a:cubicBezTo>
                  <a:cubicBezTo>
                    <a:pt x="83" y="199"/>
                    <a:pt x="81" y="200"/>
                    <a:pt x="80" y="200"/>
                  </a:cubicBezTo>
                  <a:cubicBezTo>
                    <a:pt x="68" y="200"/>
                    <a:pt x="68" y="200"/>
                    <a:pt x="68" y="200"/>
                  </a:cubicBezTo>
                  <a:cubicBezTo>
                    <a:pt x="67" y="200"/>
                    <a:pt x="67" y="199"/>
                    <a:pt x="67" y="198"/>
                  </a:cubicBezTo>
                  <a:close/>
                  <a:moveTo>
                    <a:pt x="93" y="198"/>
                  </a:moveTo>
                  <a:cubicBezTo>
                    <a:pt x="93" y="186"/>
                    <a:pt x="93" y="186"/>
                    <a:pt x="93" y="186"/>
                  </a:cubicBezTo>
                  <a:cubicBezTo>
                    <a:pt x="93" y="185"/>
                    <a:pt x="94" y="184"/>
                    <a:pt x="96" y="184"/>
                  </a:cubicBezTo>
                  <a:cubicBezTo>
                    <a:pt x="108" y="184"/>
                    <a:pt x="108" y="184"/>
                    <a:pt x="108" y="184"/>
                  </a:cubicBezTo>
                  <a:cubicBezTo>
                    <a:pt x="109" y="184"/>
                    <a:pt x="109" y="185"/>
                    <a:pt x="109" y="186"/>
                  </a:cubicBezTo>
                  <a:cubicBezTo>
                    <a:pt x="109" y="198"/>
                    <a:pt x="109" y="198"/>
                    <a:pt x="109" y="198"/>
                  </a:cubicBezTo>
                  <a:cubicBezTo>
                    <a:pt x="109" y="199"/>
                    <a:pt x="109" y="200"/>
                    <a:pt x="108" y="200"/>
                  </a:cubicBezTo>
                  <a:cubicBezTo>
                    <a:pt x="96" y="200"/>
                    <a:pt x="96" y="200"/>
                    <a:pt x="96" y="200"/>
                  </a:cubicBezTo>
                  <a:cubicBezTo>
                    <a:pt x="94" y="200"/>
                    <a:pt x="93" y="199"/>
                    <a:pt x="93" y="198"/>
                  </a:cubicBezTo>
                  <a:close/>
                  <a:moveTo>
                    <a:pt x="120" y="198"/>
                  </a:moveTo>
                  <a:cubicBezTo>
                    <a:pt x="120" y="186"/>
                    <a:pt x="120" y="186"/>
                    <a:pt x="120" y="186"/>
                  </a:cubicBezTo>
                  <a:cubicBezTo>
                    <a:pt x="120" y="185"/>
                    <a:pt x="121" y="184"/>
                    <a:pt x="122" y="184"/>
                  </a:cubicBezTo>
                  <a:cubicBezTo>
                    <a:pt x="134" y="184"/>
                    <a:pt x="134" y="184"/>
                    <a:pt x="134" y="184"/>
                  </a:cubicBezTo>
                  <a:cubicBezTo>
                    <a:pt x="135" y="184"/>
                    <a:pt x="136" y="185"/>
                    <a:pt x="136" y="186"/>
                  </a:cubicBezTo>
                  <a:cubicBezTo>
                    <a:pt x="136" y="198"/>
                    <a:pt x="136" y="198"/>
                    <a:pt x="136" y="198"/>
                  </a:cubicBezTo>
                  <a:cubicBezTo>
                    <a:pt x="136" y="199"/>
                    <a:pt x="135" y="200"/>
                    <a:pt x="134" y="200"/>
                  </a:cubicBezTo>
                  <a:cubicBezTo>
                    <a:pt x="122" y="200"/>
                    <a:pt x="122" y="200"/>
                    <a:pt x="122" y="200"/>
                  </a:cubicBezTo>
                  <a:cubicBezTo>
                    <a:pt x="121" y="200"/>
                    <a:pt x="120" y="199"/>
                    <a:pt x="120" y="198"/>
                  </a:cubicBezTo>
                  <a:close/>
                </a:path>
              </a:pathLst>
            </a:custGeom>
            <a:grpFill/>
            <a:ln>
              <a:noFill/>
            </a:ln>
            <a:extLst/>
          </p:spPr>
          <p:txBody>
            <a:bodyPr vert="horz" wrap="square" lIns="96015" tIns="48007" rIns="96015" bIns="48007" numCol="1" anchor="t" anchorCtr="0" compatLnSpc="1">
              <a:prstTxWarp prst="textNoShape">
                <a:avLst/>
              </a:prstTxWarp>
            </a:bodyPr>
            <a:lstStyle/>
            <a:p>
              <a:pPr defTabSz="962644">
                <a:defRPr/>
              </a:pPr>
              <a:endParaRPr lang="en-US" sz="4488" kern="0" dirty="0">
                <a:solidFill>
                  <a:srgbClr val="979796"/>
                </a:solidFill>
                <a:latin typeface="Segoe UI Light"/>
              </a:endParaRPr>
            </a:p>
          </p:txBody>
        </p:sp>
      </p:grpSp>
      <p:sp>
        <p:nvSpPr>
          <p:cNvPr id="53" name="Rectangle 52"/>
          <p:cNvSpPr/>
          <p:nvPr>
            <p:custDataLst>
              <p:tags r:id="rId6"/>
            </p:custDataLst>
          </p:nvPr>
        </p:nvSpPr>
        <p:spPr bwMode="auto">
          <a:xfrm>
            <a:off x="5717421" y="5022224"/>
            <a:ext cx="1504934" cy="1206708"/>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9618" tIns="46412" rIns="69618" bIns="46412" numCol="1" spcCol="0" rtlCol="0" fromWordArt="0" anchor="b" anchorCtr="0" forceAA="0" compatLnSpc="1">
            <a:prstTxWarp prst="textNoShape">
              <a:avLst/>
            </a:prstTxWarp>
            <a:noAutofit/>
          </a:bodyPr>
          <a:lstStyle/>
          <a:p>
            <a:pPr algn="r" defTabSz="927890" fontAlgn="base">
              <a:spcBef>
                <a:spcPct val="0"/>
              </a:spcBef>
              <a:spcAft>
                <a:spcPct val="0"/>
              </a:spcAft>
              <a:defRPr/>
            </a:pPr>
            <a:endParaRPr lang="en-US" sz="2448" spc="-52" dirty="0">
              <a:gradFill flip="none" rotWithShape="1">
                <a:gsLst>
                  <a:gs pos="0">
                    <a:srgbClr val="FFFFFF"/>
                  </a:gs>
                  <a:gs pos="100000">
                    <a:srgbClr val="FFFFFF"/>
                  </a:gs>
                </a:gsLst>
                <a:lin ang="5400000" scaled="0"/>
                <a:tileRect/>
              </a:gradFill>
              <a:ea typeface="Segoe UI" pitchFamily="34" charset="0"/>
              <a:cs typeface="Segoe UI" pitchFamily="34" charset="0"/>
            </a:endParaRPr>
          </a:p>
        </p:txBody>
      </p:sp>
      <p:sp>
        <p:nvSpPr>
          <p:cNvPr id="54" name="Block Arc 42"/>
          <p:cNvSpPr/>
          <p:nvPr/>
        </p:nvSpPr>
        <p:spPr bwMode="auto">
          <a:xfrm>
            <a:off x="6283434" y="5343810"/>
            <a:ext cx="371295" cy="464118"/>
          </a:xfrm>
          <a:custGeom>
            <a:avLst/>
            <a:gdLst/>
            <a:ahLst/>
            <a:cxnLst/>
            <a:rect l="l" t="t" r="r" b="b"/>
            <a:pathLst>
              <a:path w="325440" h="438658">
                <a:moveTo>
                  <a:pt x="162720" y="225575"/>
                </a:moveTo>
                <a:cubicBezTo>
                  <a:pt x="137075" y="225575"/>
                  <a:pt x="116286" y="246364"/>
                  <a:pt x="116286" y="272009"/>
                </a:cubicBezTo>
                <a:cubicBezTo>
                  <a:pt x="116286" y="289154"/>
                  <a:pt x="125578" y="304128"/>
                  <a:pt x="139782" y="311515"/>
                </a:cubicBezTo>
                <a:lnTo>
                  <a:pt x="139782" y="381528"/>
                </a:lnTo>
                <a:lnTo>
                  <a:pt x="185658" y="381528"/>
                </a:lnTo>
                <a:lnTo>
                  <a:pt x="185658" y="311515"/>
                </a:lnTo>
                <a:cubicBezTo>
                  <a:pt x="199862" y="304128"/>
                  <a:pt x="209154" y="289154"/>
                  <a:pt x="209154" y="272009"/>
                </a:cubicBezTo>
                <a:cubicBezTo>
                  <a:pt x="209154" y="246364"/>
                  <a:pt x="188365" y="225575"/>
                  <a:pt x="162720" y="225575"/>
                </a:cubicBezTo>
                <a:close/>
                <a:moveTo>
                  <a:pt x="162639" y="55669"/>
                </a:moveTo>
                <a:cubicBezTo>
                  <a:pt x="123729" y="55324"/>
                  <a:pt x="89284" y="83101"/>
                  <a:pt x="78106" y="123838"/>
                </a:cubicBezTo>
                <a:cubicBezTo>
                  <a:pt x="73128" y="141979"/>
                  <a:pt x="73286" y="160837"/>
                  <a:pt x="78186" y="178164"/>
                </a:cubicBezTo>
                <a:lnTo>
                  <a:pt x="245519" y="178164"/>
                </a:lnTo>
                <a:cubicBezTo>
                  <a:pt x="250461" y="161286"/>
                  <a:pt x="250730" y="142890"/>
                  <a:pt x="246092" y="125102"/>
                </a:cubicBezTo>
                <a:cubicBezTo>
                  <a:pt x="235450" y="84284"/>
                  <a:pt x="201470" y="56013"/>
                  <a:pt x="162639" y="55669"/>
                </a:cubicBezTo>
                <a:close/>
                <a:moveTo>
                  <a:pt x="163052" y="4"/>
                </a:moveTo>
                <a:cubicBezTo>
                  <a:pt x="226120" y="526"/>
                  <a:pt x="281437" y="44602"/>
                  <a:pt x="299267" y="108538"/>
                </a:cubicBezTo>
                <a:cubicBezTo>
                  <a:pt x="305741" y="131753"/>
                  <a:pt x="306725" y="155655"/>
                  <a:pt x="301193" y="178164"/>
                </a:cubicBezTo>
                <a:lnTo>
                  <a:pt x="325440" y="178164"/>
                </a:lnTo>
                <a:lnTo>
                  <a:pt x="325440" y="438658"/>
                </a:lnTo>
                <a:lnTo>
                  <a:pt x="0" y="438658"/>
                </a:lnTo>
                <a:lnTo>
                  <a:pt x="0" y="178164"/>
                </a:lnTo>
                <a:lnTo>
                  <a:pt x="22633" y="178164"/>
                </a:lnTo>
                <a:cubicBezTo>
                  <a:pt x="17015" y="154956"/>
                  <a:pt x="18187" y="130312"/>
                  <a:pt x="25180" y="106486"/>
                </a:cubicBezTo>
                <a:cubicBezTo>
                  <a:pt x="43889" y="42743"/>
                  <a:pt x="99904" y="-519"/>
                  <a:pt x="163052" y="4"/>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2825" tIns="46412" rIns="46412" bIns="92825" numCol="1" spcCol="0" rtlCol="0" fromWordArt="0" anchor="b" anchorCtr="0" forceAA="0" compatLnSpc="1">
            <a:prstTxWarp prst="textNoShape">
              <a:avLst/>
            </a:prstTxWarp>
            <a:noAutofit/>
          </a:bodyPr>
          <a:lstStyle/>
          <a:p>
            <a:pPr algn="ctr" defTabSz="927890" fontAlgn="base">
              <a:spcBef>
                <a:spcPct val="0"/>
              </a:spcBef>
              <a:spcAft>
                <a:spcPct val="0"/>
              </a:spcAft>
              <a:defRPr/>
            </a:pPr>
            <a:endParaRPr lang="en-US" sz="2040" spc="-52"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TextBox 3"/>
          <p:cNvSpPr txBox="1"/>
          <p:nvPr/>
        </p:nvSpPr>
        <p:spPr>
          <a:xfrm>
            <a:off x="7439550" y="2741296"/>
            <a:ext cx="4422805" cy="1983348"/>
          </a:xfrm>
          <a:prstGeom prst="rect">
            <a:avLst/>
          </a:prstGeom>
          <a:noFill/>
        </p:spPr>
        <p:txBody>
          <a:bodyPr wrap="square" rtlCol="0">
            <a:spAutoFit/>
          </a:bodyPr>
          <a:lstStyle/>
          <a:p>
            <a:pPr defTabSz="930265">
              <a:defRPr/>
            </a:pPr>
            <a:r>
              <a:rPr lang="en-US" sz="1632" b="1" dirty="0">
                <a:solidFill>
                  <a:srgbClr val="FFFFFF"/>
                </a:solidFill>
              </a:rPr>
              <a:t>Device Management Enhancements</a:t>
            </a:r>
          </a:p>
          <a:p>
            <a:pPr marL="186047" indent="-186047" defTabSz="697934">
              <a:buSzPct val="90000"/>
              <a:buFont typeface="Arial" panose="020B0604020202020204" pitchFamily="34" charset="0"/>
              <a:buChar char="•"/>
              <a:defRPr/>
            </a:pPr>
            <a:r>
              <a:rPr lang="en-US" sz="1632" kern="4000" dirty="0">
                <a:solidFill>
                  <a:srgbClr val="00B9F2"/>
                </a:solidFill>
                <a:cs typeface="Segoe UI" panose="020B0502040204020203" pitchFamily="34" charset="0"/>
              </a:rPr>
              <a:t>Enterprise Cert Validation Opt out</a:t>
            </a:r>
            <a:r>
              <a:rPr lang="en-US" sz="1632" kern="4000" baseline="30000" dirty="0">
                <a:solidFill>
                  <a:srgbClr val="00B9F2"/>
                </a:solidFill>
                <a:cs typeface="Segoe UI" panose="020B0502040204020203" pitchFamily="34" charset="0"/>
              </a:rPr>
              <a:t>1</a:t>
            </a:r>
          </a:p>
          <a:p>
            <a:pPr marL="186047" indent="-186047" defTabSz="930265">
              <a:buFont typeface="Arial" panose="020B0604020202020204" pitchFamily="34" charset="0"/>
              <a:buChar char="•"/>
              <a:defRPr/>
            </a:pPr>
            <a:r>
              <a:rPr lang="en-US" sz="1632" dirty="0">
                <a:solidFill>
                  <a:srgbClr val="FFFFFF"/>
                </a:solidFill>
              </a:rPr>
              <a:t>OS Update Management</a:t>
            </a:r>
          </a:p>
          <a:p>
            <a:pPr marL="372096" indent="-186047" defTabSz="930265">
              <a:buFont typeface="Arial" panose="020B0604020202020204" pitchFamily="34" charset="0"/>
              <a:buChar char="•"/>
              <a:defRPr/>
            </a:pPr>
            <a:r>
              <a:rPr lang="en-US" sz="1122" dirty="0">
                <a:solidFill>
                  <a:srgbClr val="FFFFFF"/>
                </a:solidFill>
              </a:rPr>
              <a:t>Controlled Updates</a:t>
            </a:r>
            <a:endParaRPr lang="en-US" sz="1122" baseline="30000" dirty="0">
              <a:solidFill>
                <a:srgbClr val="FFFFFF"/>
              </a:solidFill>
            </a:endParaRPr>
          </a:p>
          <a:p>
            <a:pPr marL="372096" indent="-186047" defTabSz="930265">
              <a:buFont typeface="Arial" panose="020B0604020202020204" pitchFamily="34" charset="0"/>
              <a:buChar char="•"/>
              <a:defRPr/>
            </a:pPr>
            <a:r>
              <a:rPr lang="en-US" sz="1122" dirty="0">
                <a:solidFill>
                  <a:srgbClr val="00B9F2"/>
                </a:solidFill>
              </a:rPr>
              <a:t>Mandatory Maintenance Window</a:t>
            </a:r>
            <a:r>
              <a:rPr lang="en-US" sz="1122" baseline="30000" dirty="0">
                <a:solidFill>
                  <a:srgbClr val="00B9F2"/>
                </a:solidFill>
              </a:rPr>
              <a:t>1</a:t>
            </a:r>
          </a:p>
          <a:p>
            <a:pPr marL="186047" lvl="1" indent="-186047" defTabSz="697950">
              <a:buSzPct val="90000"/>
              <a:buFont typeface="Arial" panose="020B0604020202020204" pitchFamily="34" charset="0"/>
              <a:buChar char="•"/>
              <a:defRPr/>
            </a:pPr>
            <a:r>
              <a:rPr lang="en-US" sz="1632" kern="4000" spc="-102" dirty="0">
                <a:solidFill>
                  <a:srgbClr val="00B050"/>
                </a:solidFill>
              </a:rPr>
              <a:t>Configure brightness setting via MDM</a:t>
            </a:r>
            <a:r>
              <a:rPr lang="en-US" sz="1632" kern="4000" spc="-102" baseline="30000" dirty="0">
                <a:solidFill>
                  <a:srgbClr val="00B050"/>
                </a:solidFill>
              </a:rPr>
              <a:t>2</a:t>
            </a:r>
          </a:p>
          <a:p>
            <a:pPr marL="186047" lvl="1" indent="-186047" defTabSz="697950">
              <a:buSzPct val="90000"/>
              <a:buFont typeface="Arial" panose="020B0604020202020204" pitchFamily="34" charset="0"/>
              <a:buChar char="•"/>
              <a:defRPr/>
            </a:pPr>
            <a:r>
              <a:rPr lang="en-US" sz="1632" kern="4000" spc="-102" dirty="0">
                <a:solidFill>
                  <a:srgbClr val="00B050"/>
                </a:solidFill>
              </a:rPr>
              <a:t>Optional PIN when set screen timeout</a:t>
            </a:r>
            <a:r>
              <a:rPr lang="en-US" sz="1632" kern="4000" spc="-102" baseline="30000" dirty="0">
                <a:solidFill>
                  <a:srgbClr val="00B050"/>
                </a:solidFill>
              </a:rPr>
              <a:t>2</a:t>
            </a:r>
            <a:endParaRPr lang="en-US" sz="1632" kern="4000" spc="-102" dirty="0">
              <a:solidFill>
                <a:srgbClr val="00B050"/>
              </a:solidFill>
            </a:endParaRPr>
          </a:p>
          <a:p>
            <a:pPr marL="186047" lvl="1" indent="-186047" defTabSz="697950">
              <a:buSzPct val="90000"/>
              <a:buFont typeface="Arial" panose="020B0604020202020204" pitchFamily="34" charset="0"/>
              <a:buChar char="•"/>
              <a:defRPr/>
            </a:pPr>
            <a:r>
              <a:rPr lang="en-US" sz="1632" kern="4000" spc="-102" dirty="0">
                <a:solidFill>
                  <a:srgbClr val="00B050"/>
                </a:solidFill>
              </a:rPr>
              <a:t>Friendly Device ID</a:t>
            </a:r>
            <a:r>
              <a:rPr lang="en-US" sz="1632" kern="4000" spc="-102" baseline="30000" dirty="0">
                <a:solidFill>
                  <a:srgbClr val="00B050"/>
                </a:solidFill>
              </a:rPr>
              <a:t>2</a:t>
            </a:r>
          </a:p>
        </p:txBody>
      </p:sp>
      <p:sp>
        <p:nvSpPr>
          <p:cNvPr id="6" name="TextBox 5"/>
          <p:cNvSpPr txBox="1"/>
          <p:nvPr/>
        </p:nvSpPr>
        <p:spPr>
          <a:xfrm>
            <a:off x="7827429" y="6652768"/>
            <a:ext cx="1721434" cy="286306"/>
          </a:xfrm>
          <a:prstGeom prst="rect">
            <a:avLst/>
          </a:prstGeom>
          <a:noFill/>
        </p:spPr>
        <p:txBody>
          <a:bodyPr wrap="none" rtlCol="0">
            <a:spAutoFit/>
          </a:bodyPr>
          <a:lstStyle/>
          <a:p>
            <a:pPr defTabSz="930265">
              <a:defRPr/>
            </a:pPr>
            <a:r>
              <a:rPr lang="en-US" sz="1224" baseline="30000" dirty="0">
                <a:solidFill>
                  <a:srgbClr val="00B9F2"/>
                </a:solidFill>
              </a:rPr>
              <a:t>1</a:t>
            </a:r>
            <a:r>
              <a:rPr lang="en-US" sz="1224" dirty="0">
                <a:solidFill>
                  <a:srgbClr val="00B9F2"/>
                </a:solidFill>
              </a:rPr>
              <a:t> WEH GDR1 Features</a:t>
            </a:r>
          </a:p>
        </p:txBody>
      </p:sp>
      <p:grpSp>
        <p:nvGrpSpPr>
          <p:cNvPr id="29" name="Group 28"/>
          <p:cNvGrpSpPr/>
          <p:nvPr/>
        </p:nvGrpSpPr>
        <p:grpSpPr bwMode="black">
          <a:xfrm>
            <a:off x="6207349" y="3131565"/>
            <a:ext cx="556942" cy="556942"/>
            <a:chOff x="3422650" y="3467100"/>
            <a:chExt cx="533400" cy="549275"/>
          </a:xfrm>
          <a:solidFill>
            <a:srgbClr val="FFFFFF"/>
          </a:solidFill>
        </p:grpSpPr>
        <p:sp>
          <p:nvSpPr>
            <p:cNvPr id="32" name="Freeform 82"/>
            <p:cNvSpPr>
              <a:spLocks noEditPoints="1"/>
            </p:cNvSpPr>
            <p:nvPr/>
          </p:nvSpPr>
          <p:spPr bwMode="black">
            <a:xfrm>
              <a:off x="3422650" y="3467100"/>
              <a:ext cx="533400" cy="533400"/>
            </a:xfrm>
            <a:custGeom>
              <a:avLst/>
              <a:gdLst>
                <a:gd name="T0" fmla="*/ 590 w 2193"/>
                <a:gd name="T1" fmla="*/ 531 h 2197"/>
                <a:gd name="T2" fmla="*/ 1140 w 2193"/>
                <a:gd name="T3" fmla="*/ 364 h 2197"/>
                <a:gd name="T4" fmla="*/ 1100 w 2193"/>
                <a:gd name="T5" fmla="*/ 435 h 2197"/>
                <a:gd name="T6" fmla="*/ 1066 w 2193"/>
                <a:gd name="T7" fmla="*/ 405 h 2197"/>
                <a:gd name="T8" fmla="*/ 1025 w 2193"/>
                <a:gd name="T9" fmla="*/ 503 h 2197"/>
                <a:gd name="T10" fmla="*/ 951 w 2193"/>
                <a:gd name="T11" fmla="*/ 405 h 2197"/>
                <a:gd name="T12" fmla="*/ 992 w 2193"/>
                <a:gd name="T13" fmla="*/ 503 h 2197"/>
                <a:gd name="T14" fmla="*/ 877 w 2193"/>
                <a:gd name="T15" fmla="*/ 364 h 2197"/>
                <a:gd name="T16" fmla="*/ 917 w 2193"/>
                <a:gd name="T17" fmla="*/ 544 h 2197"/>
                <a:gd name="T18" fmla="*/ 802 w 2193"/>
                <a:gd name="T19" fmla="*/ 435 h 2197"/>
                <a:gd name="T20" fmla="*/ 802 w 2193"/>
                <a:gd name="T21" fmla="*/ 544 h 2197"/>
                <a:gd name="T22" fmla="*/ 768 w 2193"/>
                <a:gd name="T23" fmla="*/ 435 h 2197"/>
                <a:gd name="T24" fmla="*/ 727 w 2193"/>
                <a:gd name="T25" fmla="*/ 503 h 2197"/>
                <a:gd name="T26" fmla="*/ 693 w 2193"/>
                <a:gd name="T27" fmla="*/ 476 h 2197"/>
                <a:gd name="T28" fmla="*/ 655 w 2193"/>
                <a:gd name="T29" fmla="*/ 282 h 2197"/>
                <a:gd name="T30" fmla="*/ 655 w 2193"/>
                <a:gd name="T31" fmla="*/ 282 h 2197"/>
                <a:gd name="T32" fmla="*/ 1140 w 2193"/>
                <a:gd name="T33" fmla="*/ 92 h 2197"/>
                <a:gd name="T34" fmla="*/ 1100 w 2193"/>
                <a:gd name="T35" fmla="*/ 191 h 2197"/>
                <a:gd name="T36" fmla="*/ 1025 w 2193"/>
                <a:gd name="T37" fmla="*/ 92 h 2197"/>
                <a:gd name="T38" fmla="*/ 1066 w 2193"/>
                <a:gd name="T39" fmla="*/ 191 h 2197"/>
                <a:gd name="T40" fmla="*/ 951 w 2193"/>
                <a:gd name="T41" fmla="*/ 52 h 2197"/>
                <a:gd name="T42" fmla="*/ 992 w 2193"/>
                <a:gd name="T43" fmla="*/ 231 h 2197"/>
                <a:gd name="T44" fmla="*/ 877 w 2193"/>
                <a:gd name="T45" fmla="*/ 123 h 2197"/>
                <a:gd name="T46" fmla="*/ 877 w 2193"/>
                <a:gd name="T47" fmla="*/ 231 h 2197"/>
                <a:gd name="T48" fmla="*/ 842 w 2193"/>
                <a:gd name="T49" fmla="*/ 123 h 2197"/>
                <a:gd name="T50" fmla="*/ 802 w 2193"/>
                <a:gd name="T51" fmla="*/ 191 h 2197"/>
                <a:gd name="T52" fmla="*/ 768 w 2193"/>
                <a:gd name="T53" fmla="*/ 163 h 2197"/>
                <a:gd name="T54" fmla="*/ 653 w 2193"/>
                <a:gd name="T55" fmla="*/ 52 h 2197"/>
                <a:gd name="T56" fmla="*/ 653 w 2193"/>
                <a:gd name="T57" fmla="*/ 163 h 2197"/>
                <a:gd name="T58" fmla="*/ 1315 w 2193"/>
                <a:gd name="T59" fmla="*/ 2023 h 2197"/>
                <a:gd name="T60" fmla="*/ 1444 w 2193"/>
                <a:gd name="T61" fmla="*/ 2179 h 2197"/>
                <a:gd name="T62" fmla="*/ 1597 w 2193"/>
                <a:gd name="T63" fmla="*/ 1488 h 2197"/>
                <a:gd name="T64" fmla="*/ 2182 w 2193"/>
                <a:gd name="T65" fmla="*/ 1590 h 2197"/>
                <a:gd name="T66" fmla="*/ 925 w 2193"/>
                <a:gd name="T67" fmla="*/ 1617 h 2197"/>
                <a:gd name="T68" fmla="*/ 1137 w 2193"/>
                <a:gd name="T69" fmla="*/ 1617 h 2197"/>
                <a:gd name="T70" fmla="*/ 2090 w 2193"/>
                <a:gd name="T71" fmla="*/ 1142 h 2197"/>
                <a:gd name="T72" fmla="*/ 1538 w 2193"/>
                <a:gd name="T73" fmla="*/ 908 h 2197"/>
                <a:gd name="T74" fmla="*/ 1043 w 2193"/>
                <a:gd name="T75" fmla="*/ 908 h 2197"/>
                <a:gd name="T76" fmla="*/ 103 w 2193"/>
                <a:gd name="T77" fmla="*/ 1377 h 2197"/>
                <a:gd name="T78" fmla="*/ 1675 w 2193"/>
                <a:gd name="T79" fmla="*/ 1407 h 2197"/>
                <a:gd name="T80" fmla="*/ 1268 w 2193"/>
                <a:gd name="T81" fmla="*/ 1660 h 2197"/>
                <a:gd name="T82" fmla="*/ 1268 w 2193"/>
                <a:gd name="T83" fmla="*/ 1660 h 2197"/>
                <a:gd name="T84" fmla="*/ 1140 w 2193"/>
                <a:gd name="T85" fmla="*/ 788 h 2197"/>
                <a:gd name="T86" fmla="*/ 1025 w 2193"/>
                <a:gd name="T87" fmla="*/ 677 h 2197"/>
                <a:gd name="T88" fmla="*/ 1025 w 2193"/>
                <a:gd name="T89" fmla="*/ 788 h 2197"/>
                <a:gd name="T90" fmla="*/ 653 w 2193"/>
                <a:gd name="T91" fmla="*/ 788 h 2197"/>
                <a:gd name="T92" fmla="*/ 693 w 2193"/>
                <a:gd name="T93" fmla="*/ 717 h 2197"/>
                <a:gd name="T94" fmla="*/ 727 w 2193"/>
                <a:gd name="T95" fmla="*/ 748 h 2197"/>
                <a:gd name="T96" fmla="*/ 842 w 2193"/>
                <a:gd name="T97" fmla="*/ 856 h 2197"/>
                <a:gd name="T98" fmla="*/ 842 w 2193"/>
                <a:gd name="T99" fmla="*/ 748 h 2197"/>
                <a:gd name="T100" fmla="*/ 877 w 2193"/>
                <a:gd name="T101" fmla="*/ 856 h 2197"/>
                <a:gd name="T102" fmla="*/ 917 w 2193"/>
                <a:gd name="T103" fmla="*/ 788 h 2197"/>
                <a:gd name="T104" fmla="*/ 951 w 2193"/>
                <a:gd name="T105" fmla="*/ 816 h 2197"/>
                <a:gd name="T106" fmla="*/ 992 w 2193"/>
                <a:gd name="T107" fmla="*/ 717 h 2197"/>
                <a:gd name="T108" fmla="*/ 1066 w 2193"/>
                <a:gd name="T109" fmla="*/ 856 h 2197"/>
                <a:gd name="T110" fmla="*/ 176 w 2193"/>
                <a:gd name="T111" fmla="*/ 1407 h 2197"/>
                <a:gd name="T112" fmla="*/ 0 w 2193"/>
                <a:gd name="T113" fmla="*/ 1622 h 2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93" h="2197">
                  <a:moveTo>
                    <a:pt x="655" y="595"/>
                  </a:moveTo>
                  <a:cubicBezTo>
                    <a:pt x="1538" y="595"/>
                    <a:pt x="1538" y="595"/>
                    <a:pt x="1538" y="595"/>
                  </a:cubicBezTo>
                  <a:cubicBezTo>
                    <a:pt x="1574" y="595"/>
                    <a:pt x="1603" y="566"/>
                    <a:pt x="1603" y="531"/>
                  </a:cubicBezTo>
                  <a:cubicBezTo>
                    <a:pt x="1603" y="377"/>
                    <a:pt x="1603" y="377"/>
                    <a:pt x="1603" y="377"/>
                  </a:cubicBezTo>
                  <a:cubicBezTo>
                    <a:pt x="1603" y="342"/>
                    <a:pt x="1574" y="313"/>
                    <a:pt x="1538" y="313"/>
                  </a:cubicBezTo>
                  <a:cubicBezTo>
                    <a:pt x="655" y="313"/>
                    <a:pt x="655" y="313"/>
                    <a:pt x="655" y="313"/>
                  </a:cubicBezTo>
                  <a:cubicBezTo>
                    <a:pt x="619" y="313"/>
                    <a:pt x="590" y="342"/>
                    <a:pt x="590" y="377"/>
                  </a:cubicBezTo>
                  <a:cubicBezTo>
                    <a:pt x="590" y="531"/>
                    <a:pt x="590" y="531"/>
                    <a:pt x="590" y="531"/>
                  </a:cubicBezTo>
                  <a:cubicBezTo>
                    <a:pt x="590" y="566"/>
                    <a:pt x="619" y="595"/>
                    <a:pt x="655" y="595"/>
                  </a:cubicBezTo>
                  <a:close/>
                  <a:moveTo>
                    <a:pt x="1464" y="403"/>
                  </a:moveTo>
                  <a:cubicBezTo>
                    <a:pt x="1492" y="403"/>
                    <a:pt x="1515" y="426"/>
                    <a:pt x="1515" y="454"/>
                  </a:cubicBezTo>
                  <a:cubicBezTo>
                    <a:pt x="1515" y="482"/>
                    <a:pt x="1492" y="505"/>
                    <a:pt x="1464" y="505"/>
                  </a:cubicBezTo>
                  <a:cubicBezTo>
                    <a:pt x="1436" y="505"/>
                    <a:pt x="1413" y="482"/>
                    <a:pt x="1413" y="454"/>
                  </a:cubicBezTo>
                  <a:cubicBezTo>
                    <a:pt x="1413" y="426"/>
                    <a:pt x="1436" y="403"/>
                    <a:pt x="1464" y="403"/>
                  </a:cubicBezTo>
                  <a:close/>
                  <a:moveTo>
                    <a:pt x="1100" y="364"/>
                  </a:moveTo>
                  <a:cubicBezTo>
                    <a:pt x="1140" y="364"/>
                    <a:pt x="1140" y="364"/>
                    <a:pt x="1140" y="364"/>
                  </a:cubicBezTo>
                  <a:cubicBezTo>
                    <a:pt x="1140" y="405"/>
                    <a:pt x="1140" y="405"/>
                    <a:pt x="1140" y="405"/>
                  </a:cubicBezTo>
                  <a:cubicBezTo>
                    <a:pt x="1100" y="405"/>
                    <a:pt x="1100" y="405"/>
                    <a:pt x="1100" y="405"/>
                  </a:cubicBezTo>
                  <a:lnTo>
                    <a:pt x="1100" y="364"/>
                  </a:lnTo>
                  <a:close/>
                  <a:moveTo>
                    <a:pt x="1100" y="435"/>
                  </a:moveTo>
                  <a:cubicBezTo>
                    <a:pt x="1140" y="435"/>
                    <a:pt x="1140" y="435"/>
                    <a:pt x="1140" y="435"/>
                  </a:cubicBezTo>
                  <a:cubicBezTo>
                    <a:pt x="1140" y="476"/>
                    <a:pt x="1140" y="476"/>
                    <a:pt x="1140" y="476"/>
                  </a:cubicBezTo>
                  <a:cubicBezTo>
                    <a:pt x="1100" y="476"/>
                    <a:pt x="1100" y="476"/>
                    <a:pt x="1100" y="476"/>
                  </a:cubicBezTo>
                  <a:lnTo>
                    <a:pt x="1100" y="435"/>
                  </a:lnTo>
                  <a:close/>
                  <a:moveTo>
                    <a:pt x="1100" y="503"/>
                  </a:moveTo>
                  <a:cubicBezTo>
                    <a:pt x="1140" y="503"/>
                    <a:pt x="1140" y="503"/>
                    <a:pt x="1140" y="503"/>
                  </a:cubicBezTo>
                  <a:cubicBezTo>
                    <a:pt x="1140" y="544"/>
                    <a:pt x="1140" y="544"/>
                    <a:pt x="1140" y="544"/>
                  </a:cubicBezTo>
                  <a:cubicBezTo>
                    <a:pt x="1100" y="544"/>
                    <a:pt x="1100" y="544"/>
                    <a:pt x="1100" y="544"/>
                  </a:cubicBezTo>
                  <a:lnTo>
                    <a:pt x="1100" y="503"/>
                  </a:lnTo>
                  <a:close/>
                  <a:moveTo>
                    <a:pt x="1025" y="364"/>
                  </a:moveTo>
                  <a:cubicBezTo>
                    <a:pt x="1066" y="364"/>
                    <a:pt x="1066" y="364"/>
                    <a:pt x="1066" y="364"/>
                  </a:cubicBezTo>
                  <a:cubicBezTo>
                    <a:pt x="1066" y="405"/>
                    <a:pt x="1066" y="405"/>
                    <a:pt x="1066" y="405"/>
                  </a:cubicBezTo>
                  <a:cubicBezTo>
                    <a:pt x="1025" y="405"/>
                    <a:pt x="1025" y="405"/>
                    <a:pt x="1025" y="405"/>
                  </a:cubicBezTo>
                  <a:lnTo>
                    <a:pt x="1025" y="364"/>
                  </a:lnTo>
                  <a:close/>
                  <a:moveTo>
                    <a:pt x="1025" y="435"/>
                  </a:moveTo>
                  <a:cubicBezTo>
                    <a:pt x="1066" y="435"/>
                    <a:pt x="1066" y="435"/>
                    <a:pt x="1066" y="435"/>
                  </a:cubicBezTo>
                  <a:cubicBezTo>
                    <a:pt x="1066" y="476"/>
                    <a:pt x="1066" y="476"/>
                    <a:pt x="1066" y="476"/>
                  </a:cubicBezTo>
                  <a:cubicBezTo>
                    <a:pt x="1025" y="476"/>
                    <a:pt x="1025" y="476"/>
                    <a:pt x="1025" y="476"/>
                  </a:cubicBezTo>
                  <a:lnTo>
                    <a:pt x="1025" y="435"/>
                  </a:lnTo>
                  <a:close/>
                  <a:moveTo>
                    <a:pt x="1025" y="503"/>
                  </a:moveTo>
                  <a:cubicBezTo>
                    <a:pt x="1066" y="503"/>
                    <a:pt x="1066" y="503"/>
                    <a:pt x="1066" y="503"/>
                  </a:cubicBezTo>
                  <a:cubicBezTo>
                    <a:pt x="1066" y="544"/>
                    <a:pt x="1066" y="544"/>
                    <a:pt x="1066" y="544"/>
                  </a:cubicBezTo>
                  <a:cubicBezTo>
                    <a:pt x="1025" y="544"/>
                    <a:pt x="1025" y="544"/>
                    <a:pt x="1025" y="544"/>
                  </a:cubicBezTo>
                  <a:lnTo>
                    <a:pt x="1025" y="503"/>
                  </a:lnTo>
                  <a:close/>
                  <a:moveTo>
                    <a:pt x="951" y="364"/>
                  </a:moveTo>
                  <a:cubicBezTo>
                    <a:pt x="992" y="364"/>
                    <a:pt x="992" y="364"/>
                    <a:pt x="992" y="364"/>
                  </a:cubicBezTo>
                  <a:cubicBezTo>
                    <a:pt x="992" y="405"/>
                    <a:pt x="992" y="405"/>
                    <a:pt x="992" y="405"/>
                  </a:cubicBezTo>
                  <a:cubicBezTo>
                    <a:pt x="951" y="405"/>
                    <a:pt x="951" y="405"/>
                    <a:pt x="951" y="405"/>
                  </a:cubicBezTo>
                  <a:lnTo>
                    <a:pt x="951" y="364"/>
                  </a:lnTo>
                  <a:close/>
                  <a:moveTo>
                    <a:pt x="951" y="435"/>
                  </a:moveTo>
                  <a:cubicBezTo>
                    <a:pt x="992" y="435"/>
                    <a:pt x="992" y="435"/>
                    <a:pt x="992" y="435"/>
                  </a:cubicBezTo>
                  <a:cubicBezTo>
                    <a:pt x="992" y="476"/>
                    <a:pt x="992" y="476"/>
                    <a:pt x="992" y="476"/>
                  </a:cubicBezTo>
                  <a:cubicBezTo>
                    <a:pt x="951" y="476"/>
                    <a:pt x="951" y="476"/>
                    <a:pt x="951" y="476"/>
                  </a:cubicBezTo>
                  <a:lnTo>
                    <a:pt x="951" y="435"/>
                  </a:lnTo>
                  <a:close/>
                  <a:moveTo>
                    <a:pt x="951" y="503"/>
                  </a:moveTo>
                  <a:cubicBezTo>
                    <a:pt x="992" y="503"/>
                    <a:pt x="992" y="503"/>
                    <a:pt x="992" y="503"/>
                  </a:cubicBezTo>
                  <a:cubicBezTo>
                    <a:pt x="992" y="544"/>
                    <a:pt x="992" y="544"/>
                    <a:pt x="992" y="544"/>
                  </a:cubicBezTo>
                  <a:cubicBezTo>
                    <a:pt x="951" y="544"/>
                    <a:pt x="951" y="544"/>
                    <a:pt x="951" y="544"/>
                  </a:cubicBezTo>
                  <a:lnTo>
                    <a:pt x="951" y="503"/>
                  </a:lnTo>
                  <a:close/>
                  <a:moveTo>
                    <a:pt x="877" y="364"/>
                  </a:moveTo>
                  <a:cubicBezTo>
                    <a:pt x="917" y="364"/>
                    <a:pt x="917" y="364"/>
                    <a:pt x="917" y="364"/>
                  </a:cubicBezTo>
                  <a:cubicBezTo>
                    <a:pt x="917" y="405"/>
                    <a:pt x="917" y="405"/>
                    <a:pt x="917" y="405"/>
                  </a:cubicBezTo>
                  <a:cubicBezTo>
                    <a:pt x="877" y="405"/>
                    <a:pt x="877" y="405"/>
                    <a:pt x="877" y="405"/>
                  </a:cubicBezTo>
                  <a:lnTo>
                    <a:pt x="877" y="364"/>
                  </a:lnTo>
                  <a:close/>
                  <a:moveTo>
                    <a:pt x="877" y="435"/>
                  </a:moveTo>
                  <a:cubicBezTo>
                    <a:pt x="917" y="435"/>
                    <a:pt x="917" y="435"/>
                    <a:pt x="917" y="435"/>
                  </a:cubicBezTo>
                  <a:cubicBezTo>
                    <a:pt x="917" y="476"/>
                    <a:pt x="917" y="476"/>
                    <a:pt x="917" y="476"/>
                  </a:cubicBezTo>
                  <a:cubicBezTo>
                    <a:pt x="877" y="476"/>
                    <a:pt x="877" y="476"/>
                    <a:pt x="877" y="476"/>
                  </a:cubicBezTo>
                  <a:lnTo>
                    <a:pt x="877" y="435"/>
                  </a:lnTo>
                  <a:close/>
                  <a:moveTo>
                    <a:pt x="877" y="503"/>
                  </a:moveTo>
                  <a:cubicBezTo>
                    <a:pt x="917" y="503"/>
                    <a:pt x="917" y="503"/>
                    <a:pt x="917" y="503"/>
                  </a:cubicBezTo>
                  <a:cubicBezTo>
                    <a:pt x="917" y="544"/>
                    <a:pt x="917" y="544"/>
                    <a:pt x="917" y="544"/>
                  </a:cubicBezTo>
                  <a:cubicBezTo>
                    <a:pt x="877" y="544"/>
                    <a:pt x="877" y="544"/>
                    <a:pt x="877" y="544"/>
                  </a:cubicBezTo>
                  <a:lnTo>
                    <a:pt x="877" y="503"/>
                  </a:lnTo>
                  <a:close/>
                  <a:moveTo>
                    <a:pt x="802" y="364"/>
                  </a:moveTo>
                  <a:cubicBezTo>
                    <a:pt x="842" y="364"/>
                    <a:pt x="842" y="364"/>
                    <a:pt x="842" y="364"/>
                  </a:cubicBezTo>
                  <a:cubicBezTo>
                    <a:pt x="842" y="405"/>
                    <a:pt x="842" y="405"/>
                    <a:pt x="842" y="405"/>
                  </a:cubicBezTo>
                  <a:cubicBezTo>
                    <a:pt x="802" y="405"/>
                    <a:pt x="802" y="405"/>
                    <a:pt x="802" y="405"/>
                  </a:cubicBezTo>
                  <a:lnTo>
                    <a:pt x="802" y="364"/>
                  </a:lnTo>
                  <a:close/>
                  <a:moveTo>
                    <a:pt x="802" y="435"/>
                  </a:moveTo>
                  <a:cubicBezTo>
                    <a:pt x="842" y="435"/>
                    <a:pt x="842" y="435"/>
                    <a:pt x="842" y="435"/>
                  </a:cubicBezTo>
                  <a:cubicBezTo>
                    <a:pt x="842" y="476"/>
                    <a:pt x="842" y="476"/>
                    <a:pt x="842" y="476"/>
                  </a:cubicBezTo>
                  <a:cubicBezTo>
                    <a:pt x="802" y="476"/>
                    <a:pt x="802" y="476"/>
                    <a:pt x="802" y="476"/>
                  </a:cubicBezTo>
                  <a:lnTo>
                    <a:pt x="802" y="435"/>
                  </a:lnTo>
                  <a:close/>
                  <a:moveTo>
                    <a:pt x="802" y="503"/>
                  </a:moveTo>
                  <a:cubicBezTo>
                    <a:pt x="842" y="503"/>
                    <a:pt x="842" y="503"/>
                    <a:pt x="842" y="503"/>
                  </a:cubicBezTo>
                  <a:cubicBezTo>
                    <a:pt x="842" y="544"/>
                    <a:pt x="842" y="544"/>
                    <a:pt x="842" y="544"/>
                  </a:cubicBezTo>
                  <a:cubicBezTo>
                    <a:pt x="802" y="544"/>
                    <a:pt x="802" y="544"/>
                    <a:pt x="802" y="544"/>
                  </a:cubicBezTo>
                  <a:lnTo>
                    <a:pt x="802" y="503"/>
                  </a:lnTo>
                  <a:close/>
                  <a:moveTo>
                    <a:pt x="727" y="364"/>
                  </a:moveTo>
                  <a:cubicBezTo>
                    <a:pt x="768" y="364"/>
                    <a:pt x="768" y="364"/>
                    <a:pt x="768" y="364"/>
                  </a:cubicBezTo>
                  <a:cubicBezTo>
                    <a:pt x="768" y="405"/>
                    <a:pt x="768" y="405"/>
                    <a:pt x="768" y="405"/>
                  </a:cubicBezTo>
                  <a:cubicBezTo>
                    <a:pt x="727" y="405"/>
                    <a:pt x="727" y="405"/>
                    <a:pt x="727" y="405"/>
                  </a:cubicBezTo>
                  <a:lnTo>
                    <a:pt x="727" y="364"/>
                  </a:lnTo>
                  <a:close/>
                  <a:moveTo>
                    <a:pt x="727" y="435"/>
                  </a:moveTo>
                  <a:cubicBezTo>
                    <a:pt x="768" y="435"/>
                    <a:pt x="768" y="435"/>
                    <a:pt x="768" y="435"/>
                  </a:cubicBezTo>
                  <a:cubicBezTo>
                    <a:pt x="768" y="476"/>
                    <a:pt x="768" y="476"/>
                    <a:pt x="768" y="476"/>
                  </a:cubicBezTo>
                  <a:cubicBezTo>
                    <a:pt x="727" y="476"/>
                    <a:pt x="727" y="476"/>
                    <a:pt x="727" y="476"/>
                  </a:cubicBezTo>
                  <a:lnTo>
                    <a:pt x="727" y="435"/>
                  </a:lnTo>
                  <a:close/>
                  <a:moveTo>
                    <a:pt x="727" y="503"/>
                  </a:moveTo>
                  <a:cubicBezTo>
                    <a:pt x="768" y="503"/>
                    <a:pt x="768" y="503"/>
                    <a:pt x="768" y="503"/>
                  </a:cubicBezTo>
                  <a:cubicBezTo>
                    <a:pt x="768" y="544"/>
                    <a:pt x="768" y="544"/>
                    <a:pt x="768" y="544"/>
                  </a:cubicBezTo>
                  <a:cubicBezTo>
                    <a:pt x="727" y="544"/>
                    <a:pt x="727" y="544"/>
                    <a:pt x="727" y="544"/>
                  </a:cubicBezTo>
                  <a:lnTo>
                    <a:pt x="727" y="503"/>
                  </a:lnTo>
                  <a:close/>
                  <a:moveTo>
                    <a:pt x="653" y="364"/>
                  </a:moveTo>
                  <a:cubicBezTo>
                    <a:pt x="693" y="364"/>
                    <a:pt x="693" y="364"/>
                    <a:pt x="693" y="364"/>
                  </a:cubicBezTo>
                  <a:cubicBezTo>
                    <a:pt x="693" y="405"/>
                    <a:pt x="693" y="405"/>
                    <a:pt x="693" y="405"/>
                  </a:cubicBezTo>
                  <a:cubicBezTo>
                    <a:pt x="653" y="405"/>
                    <a:pt x="653" y="405"/>
                    <a:pt x="653" y="405"/>
                  </a:cubicBezTo>
                  <a:lnTo>
                    <a:pt x="653" y="364"/>
                  </a:lnTo>
                  <a:close/>
                  <a:moveTo>
                    <a:pt x="653" y="435"/>
                  </a:moveTo>
                  <a:cubicBezTo>
                    <a:pt x="693" y="435"/>
                    <a:pt x="693" y="435"/>
                    <a:pt x="693" y="435"/>
                  </a:cubicBezTo>
                  <a:cubicBezTo>
                    <a:pt x="693" y="476"/>
                    <a:pt x="693" y="476"/>
                    <a:pt x="693" y="476"/>
                  </a:cubicBezTo>
                  <a:cubicBezTo>
                    <a:pt x="653" y="476"/>
                    <a:pt x="653" y="476"/>
                    <a:pt x="653" y="476"/>
                  </a:cubicBezTo>
                  <a:lnTo>
                    <a:pt x="653" y="435"/>
                  </a:lnTo>
                  <a:close/>
                  <a:moveTo>
                    <a:pt x="653" y="503"/>
                  </a:moveTo>
                  <a:cubicBezTo>
                    <a:pt x="693" y="503"/>
                    <a:pt x="693" y="503"/>
                    <a:pt x="693" y="503"/>
                  </a:cubicBezTo>
                  <a:cubicBezTo>
                    <a:pt x="693" y="544"/>
                    <a:pt x="693" y="544"/>
                    <a:pt x="693" y="544"/>
                  </a:cubicBezTo>
                  <a:cubicBezTo>
                    <a:pt x="653" y="544"/>
                    <a:pt x="653" y="544"/>
                    <a:pt x="653" y="544"/>
                  </a:cubicBezTo>
                  <a:lnTo>
                    <a:pt x="653" y="503"/>
                  </a:lnTo>
                  <a:close/>
                  <a:moveTo>
                    <a:pt x="655" y="282"/>
                  </a:moveTo>
                  <a:cubicBezTo>
                    <a:pt x="1538" y="282"/>
                    <a:pt x="1538" y="282"/>
                    <a:pt x="1538" y="282"/>
                  </a:cubicBezTo>
                  <a:cubicBezTo>
                    <a:pt x="1574" y="282"/>
                    <a:pt x="1603" y="254"/>
                    <a:pt x="1603" y="218"/>
                  </a:cubicBezTo>
                  <a:cubicBezTo>
                    <a:pt x="1603" y="65"/>
                    <a:pt x="1603" y="65"/>
                    <a:pt x="1603" y="65"/>
                  </a:cubicBezTo>
                  <a:cubicBezTo>
                    <a:pt x="1603" y="29"/>
                    <a:pt x="1574" y="0"/>
                    <a:pt x="1538" y="0"/>
                  </a:cubicBezTo>
                  <a:cubicBezTo>
                    <a:pt x="655" y="0"/>
                    <a:pt x="655" y="0"/>
                    <a:pt x="655" y="0"/>
                  </a:cubicBezTo>
                  <a:cubicBezTo>
                    <a:pt x="619" y="0"/>
                    <a:pt x="590" y="29"/>
                    <a:pt x="590" y="65"/>
                  </a:cubicBezTo>
                  <a:cubicBezTo>
                    <a:pt x="590" y="218"/>
                    <a:pt x="590" y="218"/>
                    <a:pt x="590" y="218"/>
                  </a:cubicBezTo>
                  <a:cubicBezTo>
                    <a:pt x="590" y="254"/>
                    <a:pt x="619" y="282"/>
                    <a:pt x="655" y="282"/>
                  </a:cubicBezTo>
                  <a:close/>
                  <a:moveTo>
                    <a:pt x="1464" y="90"/>
                  </a:moveTo>
                  <a:cubicBezTo>
                    <a:pt x="1492" y="90"/>
                    <a:pt x="1515" y="113"/>
                    <a:pt x="1515" y="141"/>
                  </a:cubicBezTo>
                  <a:cubicBezTo>
                    <a:pt x="1515" y="170"/>
                    <a:pt x="1492" y="192"/>
                    <a:pt x="1464" y="192"/>
                  </a:cubicBezTo>
                  <a:cubicBezTo>
                    <a:pt x="1436" y="192"/>
                    <a:pt x="1413" y="170"/>
                    <a:pt x="1413" y="141"/>
                  </a:cubicBezTo>
                  <a:cubicBezTo>
                    <a:pt x="1413" y="113"/>
                    <a:pt x="1436" y="90"/>
                    <a:pt x="1464" y="90"/>
                  </a:cubicBezTo>
                  <a:close/>
                  <a:moveTo>
                    <a:pt x="1100" y="52"/>
                  </a:moveTo>
                  <a:cubicBezTo>
                    <a:pt x="1140" y="52"/>
                    <a:pt x="1140" y="52"/>
                    <a:pt x="1140" y="52"/>
                  </a:cubicBezTo>
                  <a:cubicBezTo>
                    <a:pt x="1140" y="92"/>
                    <a:pt x="1140" y="92"/>
                    <a:pt x="1140" y="92"/>
                  </a:cubicBezTo>
                  <a:cubicBezTo>
                    <a:pt x="1100" y="92"/>
                    <a:pt x="1100" y="92"/>
                    <a:pt x="1100" y="92"/>
                  </a:cubicBezTo>
                  <a:lnTo>
                    <a:pt x="1100" y="52"/>
                  </a:lnTo>
                  <a:close/>
                  <a:moveTo>
                    <a:pt x="1100" y="123"/>
                  </a:moveTo>
                  <a:cubicBezTo>
                    <a:pt x="1140" y="123"/>
                    <a:pt x="1140" y="123"/>
                    <a:pt x="1140" y="123"/>
                  </a:cubicBezTo>
                  <a:cubicBezTo>
                    <a:pt x="1140" y="163"/>
                    <a:pt x="1140" y="163"/>
                    <a:pt x="1140" y="163"/>
                  </a:cubicBezTo>
                  <a:cubicBezTo>
                    <a:pt x="1100" y="163"/>
                    <a:pt x="1100" y="163"/>
                    <a:pt x="1100" y="163"/>
                  </a:cubicBezTo>
                  <a:lnTo>
                    <a:pt x="1100" y="123"/>
                  </a:lnTo>
                  <a:close/>
                  <a:moveTo>
                    <a:pt x="1100" y="191"/>
                  </a:moveTo>
                  <a:cubicBezTo>
                    <a:pt x="1140" y="191"/>
                    <a:pt x="1140" y="191"/>
                    <a:pt x="1140" y="191"/>
                  </a:cubicBezTo>
                  <a:cubicBezTo>
                    <a:pt x="1140" y="231"/>
                    <a:pt x="1140" y="231"/>
                    <a:pt x="1140" y="231"/>
                  </a:cubicBezTo>
                  <a:cubicBezTo>
                    <a:pt x="1100" y="231"/>
                    <a:pt x="1100" y="231"/>
                    <a:pt x="1100" y="231"/>
                  </a:cubicBezTo>
                  <a:lnTo>
                    <a:pt x="1100" y="191"/>
                  </a:lnTo>
                  <a:close/>
                  <a:moveTo>
                    <a:pt x="1025" y="52"/>
                  </a:moveTo>
                  <a:cubicBezTo>
                    <a:pt x="1066" y="52"/>
                    <a:pt x="1066" y="52"/>
                    <a:pt x="1066" y="52"/>
                  </a:cubicBezTo>
                  <a:cubicBezTo>
                    <a:pt x="1066" y="92"/>
                    <a:pt x="1066" y="92"/>
                    <a:pt x="1066" y="92"/>
                  </a:cubicBezTo>
                  <a:cubicBezTo>
                    <a:pt x="1025" y="92"/>
                    <a:pt x="1025" y="92"/>
                    <a:pt x="1025" y="92"/>
                  </a:cubicBezTo>
                  <a:lnTo>
                    <a:pt x="1025" y="52"/>
                  </a:lnTo>
                  <a:close/>
                  <a:moveTo>
                    <a:pt x="1025" y="123"/>
                  </a:moveTo>
                  <a:cubicBezTo>
                    <a:pt x="1066" y="123"/>
                    <a:pt x="1066" y="123"/>
                    <a:pt x="1066" y="123"/>
                  </a:cubicBezTo>
                  <a:cubicBezTo>
                    <a:pt x="1066" y="163"/>
                    <a:pt x="1066" y="163"/>
                    <a:pt x="1066" y="163"/>
                  </a:cubicBezTo>
                  <a:cubicBezTo>
                    <a:pt x="1025" y="163"/>
                    <a:pt x="1025" y="163"/>
                    <a:pt x="1025" y="163"/>
                  </a:cubicBezTo>
                  <a:lnTo>
                    <a:pt x="1025" y="123"/>
                  </a:lnTo>
                  <a:close/>
                  <a:moveTo>
                    <a:pt x="1025" y="191"/>
                  </a:moveTo>
                  <a:cubicBezTo>
                    <a:pt x="1066" y="191"/>
                    <a:pt x="1066" y="191"/>
                    <a:pt x="1066" y="191"/>
                  </a:cubicBezTo>
                  <a:cubicBezTo>
                    <a:pt x="1066" y="231"/>
                    <a:pt x="1066" y="231"/>
                    <a:pt x="1066" y="231"/>
                  </a:cubicBezTo>
                  <a:cubicBezTo>
                    <a:pt x="1025" y="231"/>
                    <a:pt x="1025" y="231"/>
                    <a:pt x="1025" y="231"/>
                  </a:cubicBezTo>
                  <a:lnTo>
                    <a:pt x="1025" y="191"/>
                  </a:lnTo>
                  <a:close/>
                  <a:moveTo>
                    <a:pt x="951" y="52"/>
                  </a:moveTo>
                  <a:cubicBezTo>
                    <a:pt x="992" y="52"/>
                    <a:pt x="992" y="52"/>
                    <a:pt x="992" y="52"/>
                  </a:cubicBezTo>
                  <a:cubicBezTo>
                    <a:pt x="992" y="92"/>
                    <a:pt x="992" y="92"/>
                    <a:pt x="992" y="92"/>
                  </a:cubicBezTo>
                  <a:cubicBezTo>
                    <a:pt x="951" y="92"/>
                    <a:pt x="951" y="92"/>
                    <a:pt x="951" y="92"/>
                  </a:cubicBezTo>
                  <a:lnTo>
                    <a:pt x="951" y="52"/>
                  </a:lnTo>
                  <a:close/>
                  <a:moveTo>
                    <a:pt x="951" y="123"/>
                  </a:moveTo>
                  <a:cubicBezTo>
                    <a:pt x="992" y="123"/>
                    <a:pt x="992" y="123"/>
                    <a:pt x="992" y="123"/>
                  </a:cubicBezTo>
                  <a:cubicBezTo>
                    <a:pt x="992" y="163"/>
                    <a:pt x="992" y="163"/>
                    <a:pt x="992" y="163"/>
                  </a:cubicBezTo>
                  <a:cubicBezTo>
                    <a:pt x="951" y="163"/>
                    <a:pt x="951" y="163"/>
                    <a:pt x="951" y="163"/>
                  </a:cubicBezTo>
                  <a:lnTo>
                    <a:pt x="951" y="123"/>
                  </a:lnTo>
                  <a:close/>
                  <a:moveTo>
                    <a:pt x="951" y="191"/>
                  </a:moveTo>
                  <a:cubicBezTo>
                    <a:pt x="992" y="191"/>
                    <a:pt x="992" y="191"/>
                    <a:pt x="992" y="191"/>
                  </a:cubicBezTo>
                  <a:cubicBezTo>
                    <a:pt x="992" y="231"/>
                    <a:pt x="992" y="231"/>
                    <a:pt x="992" y="231"/>
                  </a:cubicBezTo>
                  <a:cubicBezTo>
                    <a:pt x="951" y="231"/>
                    <a:pt x="951" y="231"/>
                    <a:pt x="951" y="231"/>
                  </a:cubicBezTo>
                  <a:lnTo>
                    <a:pt x="951" y="191"/>
                  </a:lnTo>
                  <a:close/>
                  <a:moveTo>
                    <a:pt x="877" y="52"/>
                  </a:moveTo>
                  <a:cubicBezTo>
                    <a:pt x="917" y="52"/>
                    <a:pt x="917" y="52"/>
                    <a:pt x="917" y="52"/>
                  </a:cubicBezTo>
                  <a:cubicBezTo>
                    <a:pt x="917" y="92"/>
                    <a:pt x="917" y="92"/>
                    <a:pt x="917" y="92"/>
                  </a:cubicBezTo>
                  <a:cubicBezTo>
                    <a:pt x="877" y="92"/>
                    <a:pt x="877" y="92"/>
                    <a:pt x="877" y="92"/>
                  </a:cubicBezTo>
                  <a:lnTo>
                    <a:pt x="877" y="52"/>
                  </a:lnTo>
                  <a:close/>
                  <a:moveTo>
                    <a:pt x="877" y="123"/>
                  </a:moveTo>
                  <a:cubicBezTo>
                    <a:pt x="917" y="123"/>
                    <a:pt x="917" y="123"/>
                    <a:pt x="917" y="123"/>
                  </a:cubicBezTo>
                  <a:cubicBezTo>
                    <a:pt x="917" y="163"/>
                    <a:pt x="917" y="163"/>
                    <a:pt x="917" y="163"/>
                  </a:cubicBezTo>
                  <a:cubicBezTo>
                    <a:pt x="877" y="163"/>
                    <a:pt x="877" y="163"/>
                    <a:pt x="877" y="163"/>
                  </a:cubicBezTo>
                  <a:lnTo>
                    <a:pt x="877" y="123"/>
                  </a:lnTo>
                  <a:close/>
                  <a:moveTo>
                    <a:pt x="877" y="191"/>
                  </a:moveTo>
                  <a:cubicBezTo>
                    <a:pt x="917" y="191"/>
                    <a:pt x="917" y="191"/>
                    <a:pt x="917" y="191"/>
                  </a:cubicBezTo>
                  <a:cubicBezTo>
                    <a:pt x="917" y="231"/>
                    <a:pt x="917" y="231"/>
                    <a:pt x="917" y="231"/>
                  </a:cubicBezTo>
                  <a:cubicBezTo>
                    <a:pt x="877" y="231"/>
                    <a:pt x="877" y="231"/>
                    <a:pt x="877" y="231"/>
                  </a:cubicBezTo>
                  <a:lnTo>
                    <a:pt x="877" y="191"/>
                  </a:lnTo>
                  <a:close/>
                  <a:moveTo>
                    <a:pt x="802" y="52"/>
                  </a:moveTo>
                  <a:cubicBezTo>
                    <a:pt x="842" y="52"/>
                    <a:pt x="842" y="52"/>
                    <a:pt x="842" y="52"/>
                  </a:cubicBezTo>
                  <a:cubicBezTo>
                    <a:pt x="842" y="92"/>
                    <a:pt x="842" y="92"/>
                    <a:pt x="842" y="92"/>
                  </a:cubicBezTo>
                  <a:cubicBezTo>
                    <a:pt x="802" y="92"/>
                    <a:pt x="802" y="92"/>
                    <a:pt x="802" y="92"/>
                  </a:cubicBezTo>
                  <a:lnTo>
                    <a:pt x="802" y="52"/>
                  </a:lnTo>
                  <a:close/>
                  <a:moveTo>
                    <a:pt x="802" y="123"/>
                  </a:moveTo>
                  <a:cubicBezTo>
                    <a:pt x="842" y="123"/>
                    <a:pt x="842" y="123"/>
                    <a:pt x="842" y="123"/>
                  </a:cubicBezTo>
                  <a:cubicBezTo>
                    <a:pt x="842" y="163"/>
                    <a:pt x="842" y="163"/>
                    <a:pt x="842" y="163"/>
                  </a:cubicBezTo>
                  <a:cubicBezTo>
                    <a:pt x="802" y="163"/>
                    <a:pt x="802" y="163"/>
                    <a:pt x="802" y="163"/>
                  </a:cubicBezTo>
                  <a:lnTo>
                    <a:pt x="802" y="123"/>
                  </a:lnTo>
                  <a:close/>
                  <a:moveTo>
                    <a:pt x="802" y="191"/>
                  </a:moveTo>
                  <a:cubicBezTo>
                    <a:pt x="842" y="191"/>
                    <a:pt x="842" y="191"/>
                    <a:pt x="842" y="191"/>
                  </a:cubicBezTo>
                  <a:cubicBezTo>
                    <a:pt x="842" y="231"/>
                    <a:pt x="842" y="231"/>
                    <a:pt x="842" y="231"/>
                  </a:cubicBezTo>
                  <a:cubicBezTo>
                    <a:pt x="802" y="231"/>
                    <a:pt x="802" y="231"/>
                    <a:pt x="802" y="231"/>
                  </a:cubicBezTo>
                  <a:lnTo>
                    <a:pt x="802" y="191"/>
                  </a:lnTo>
                  <a:close/>
                  <a:moveTo>
                    <a:pt x="727" y="52"/>
                  </a:moveTo>
                  <a:cubicBezTo>
                    <a:pt x="768" y="52"/>
                    <a:pt x="768" y="52"/>
                    <a:pt x="768" y="52"/>
                  </a:cubicBezTo>
                  <a:cubicBezTo>
                    <a:pt x="768" y="92"/>
                    <a:pt x="768" y="92"/>
                    <a:pt x="768" y="92"/>
                  </a:cubicBezTo>
                  <a:cubicBezTo>
                    <a:pt x="727" y="92"/>
                    <a:pt x="727" y="92"/>
                    <a:pt x="727" y="92"/>
                  </a:cubicBezTo>
                  <a:lnTo>
                    <a:pt x="727" y="52"/>
                  </a:lnTo>
                  <a:close/>
                  <a:moveTo>
                    <a:pt x="727" y="123"/>
                  </a:moveTo>
                  <a:cubicBezTo>
                    <a:pt x="768" y="123"/>
                    <a:pt x="768" y="123"/>
                    <a:pt x="768" y="123"/>
                  </a:cubicBezTo>
                  <a:cubicBezTo>
                    <a:pt x="768" y="163"/>
                    <a:pt x="768" y="163"/>
                    <a:pt x="768" y="163"/>
                  </a:cubicBezTo>
                  <a:cubicBezTo>
                    <a:pt x="727" y="163"/>
                    <a:pt x="727" y="163"/>
                    <a:pt x="727" y="163"/>
                  </a:cubicBezTo>
                  <a:lnTo>
                    <a:pt x="727" y="123"/>
                  </a:lnTo>
                  <a:close/>
                  <a:moveTo>
                    <a:pt x="727" y="191"/>
                  </a:moveTo>
                  <a:cubicBezTo>
                    <a:pt x="768" y="191"/>
                    <a:pt x="768" y="191"/>
                    <a:pt x="768" y="191"/>
                  </a:cubicBezTo>
                  <a:cubicBezTo>
                    <a:pt x="768" y="231"/>
                    <a:pt x="768" y="231"/>
                    <a:pt x="768" y="231"/>
                  </a:cubicBezTo>
                  <a:cubicBezTo>
                    <a:pt x="727" y="231"/>
                    <a:pt x="727" y="231"/>
                    <a:pt x="727" y="231"/>
                  </a:cubicBezTo>
                  <a:lnTo>
                    <a:pt x="727" y="191"/>
                  </a:lnTo>
                  <a:close/>
                  <a:moveTo>
                    <a:pt x="653" y="52"/>
                  </a:moveTo>
                  <a:cubicBezTo>
                    <a:pt x="693" y="52"/>
                    <a:pt x="693" y="52"/>
                    <a:pt x="693" y="52"/>
                  </a:cubicBezTo>
                  <a:cubicBezTo>
                    <a:pt x="693" y="92"/>
                    <a:pt x="693" y="92"/>
                    <a:pt x="693" y="92"/>
                  </a:cubicBezTo>
                  <a:cubicBezTo>
                    <a:pt x="653" y="92"/>
                    <a:pt x="653" y="92"/>
                    <a:pt x="653" y="92"/>
                  </a:cubicBezTo>
                  <a:lnTo>
                    <a:pt x="653" y="52"/>
                  </a:lnTo>
                  <a:close/>
                  <a:moveTo>
                    <a:pt x="653" y="123"/>
                  </a:moveTo>
                  <a:cubicBezTo>
                    <a:pt x="693" y="123"/>
                    <a:pt x="693" y="123"/>
                    <a:pt x="693" y="123"/>
                  </a:cubicBezTo>
                  <a:cubicBezTo>
                    <a:pt x="693" y="163"/>
                    <a:pt x="693" y="163"/>
                    <a:pt x="693" y="163"/>
                  </a:cubicBezTo>
                  <a:cubicBezTo>
                    <a:pt x="653" y="163"/>
                    <a:pt x="653" y="163"/>
                    <a:pt x="653" y="163"/>
                  </a:cubicBezTo>
                  <a:lnTo>
                    <a:pt x="653" y="123"/>
                  </a:lnTo>
                  <a:close/>
                  <a:moveTo>
                    <a:pt x="653" y="191"/>
                  </a:moveTo>
                  <a:cubicBezTo>
                    <a:pt x="693" y="191"/>
                    <a:pt x="693" y="191"/>
                    <a:pt x="693" y="191"/>
                  </a:cubicBezTo>
                  <a:cubicBezTo>
                    <a:pt x="693" y="231"/>
                    <a:pt x="693" y="231"/>
                    <a:pt x="693" y="231"/>
                  </a:cubicBezTo>
                  <a:cubicBezTo>
                    <a:pt x="653" y="231"/>
                    <a:pt x="653" y="231"/>
                    <a:pt x="653" y="231"/>
                  </a:cubicBezTo>
                  <a:lnTo>
                    <a:pt x="653" y="191"/>
                  </a:lnTo>
                  <a:close/>
                  <a:moveTo>
                    <a:pt x="1345" y="2036"/>
                  </a:moveTo>
                  <a:cubicBezTo>
                    <a:pt x="1339" y="2029"/>
                    <a:pt x="1325" y="2023"/>
                    <a:pt x="1315" y="2023"/>
                  </a:cubicBezTo>
                  <a:cubicBezTo>
                    <a:pt x="878" y="2023"/>
                    <a:pt x="878" y="2023"/>
                    <a:pt x="878" y="2023"/>
                  </a:cubicBezTo>
                  <a:cubicBezTo>
                    <a:pt x="868" y="2023"/>
                    <a:pt x="855" y="2029"/>
                    <a:pt x="848" y="2036"/>
                  </a:cubicBezTo>
                  <a:cubicBezTo>
                    <a:pt x="761" y="2138"/>
                    <a:pt x="761" y="2138"/>
                    <a:pt x="761" y="2138"/>
                  </a:cubicBezTo>
                  <a:cubicBezTo>
                    <a:pt x="755" y="2146"/>
                    <a:pt x="749" y="2160"/>
                    <a:pt x="749" y="2170"/>
                  </a:cubicBezTo>
                  <a:cubicBezTo>
                    <a:pt x="749" y="2179"/>
                    <a:pt x="749" y="2179"/>
                    <a:pt x="749" y="2179"/>
                  </a:cubicBezTo>
                  <a:cubicBezTo>
                    <a:pt x="749" y="2189"/>
                    <a:pt x="757" y="2197"/>
                    <a:pt x="767" y="2197"/>
                  </a:cubicBezTo>
                  <a:cubicBezTo>
                    <a:pt x="1426" y="2197"/>
                    <a:pt x="1426" y="2197"/>
                    <a:pt x="1426" y="2197"/>
                  </a:cubicBezTo>
                  <a:cubicBezTo>
                    <a:pt x="1436" y="2197"/>
                    <a:pt x="1444" y="2189"/>
                    <a:pt x="1444" y="2179"/>
                  </a:cubicBezTo>
                  <a:cubicBezTo>
                    <a:pt x="1444" y="2170"/>
                    <a:pt x="1444" y="2170"/>
                    <a:pt x="1444" y="2170"/>
                  </a:cubicBezTo>
                  <a:cubicBezTo>
                    <a:pt x="1444" y="2160"/>
                    <a:pt x="1439" y="2146"/>
                    <a:pt x="1432" y="2138"/>
                  </a:cubicBezTo>
                  <a:lnTo>
                    <a:pt x="1345" y="2036"/>
                  </a:lnTo>
                  <a:close/>
                  <a:moveTo>
                    <a:pt x="2182" y="1590"/>
                  </a:moveTo>
                  <a:cubicBezTo>
                    <a:pt x="2095" y="1488"/>
                    <a:pt x="2095" y="1488"/>
                    <a:pt x="2095" y="1488"/>
                  </a:cubicBezTo>
                  <a:cubicBezTo>
                    <a:pt x="2088" y="1480"/>
                    <a:pt x="2075" y="1474"/>
                    <a:pt x="2065" y="1474"/>
                  </a:cubicBezTo>
                  <a:cubicBezTo>
                    <a:pt x="1627" y="1474"/>
                    <a:pt x="1627" y="1474"/>
                    <a:pt x="1627" y="1474"/>
                  </a:cubicBezTo>
                  <a:cubicBezTo>
                    <a:pt x="1617" y="1474"/>
                    <a:pt x="1604" y="1480"/>
                    <a:pt x="1597" y="1488"/>
                  </a:cubicBezTo>
                  <a:cubicBezTo>
                    <a:pt x="1510" y="1590"/>
                    <a:pt x="1510" y="1590"/>
                    <a:pt x="1510" y="1590"/>
                  </a:cubicBezTo>
                  <a:cubicBezTo>
                    <a:pt x="1504" y="1598"/>
                    <a:pt x="1499" y="1612"/>
                    <a:pt x="1499" y="1622"/>
                  </a:cubicBezTo>
                  <a:cubicBezTo>
                    <a:pt x="1499" y="1630"/>
                    <a:pt x="1499" y="1630"/>
                    <a:pt x="1499" y="1630"/>
                  </a:cubicBezTo>
                  <a:cubicBezTo>
                    <a:pt x="1499" y="1640"/>
                    <a:pt x="1507" y="1649"/>
                    <a:pt x="1517" y="1649"/>
                  </a:cubicBezTo>
                  <a:cubicBezTo>
                    <a:pt x="2175" y="1649"/>
                    <a:pt x="2175" y="1649"/>
                    <a:pt x="2175" y="1649"/>
                  </a:cubicBezTo>
                  <a:cubicBezTo>
                    <a:pt x="2185" y="1649"/>
                    <a:pt x="2193" y="1640"/>
                    <a:pt x="2193" y="1630"/>
                  </a:cubicBezTo>
                  <a:cubicBezTo>
                    <a:pt x="2193" y="1622"/>
                    <a:pt x="2193" y="1622"/>
                    <a:pt x="2193" y="1622"/>
                  </a:cubicBezTo>
                  <a:cubicBezTo>
                    <a:pt x="2193" y="1612"/>
                    <a:pt x="2188" y="1598"/>
                    <a:pt x="2182" y="1590"/>
                  </a:cubicBezTo>
                  <a:close/>
                  <a:moveTo>
                    <a:pt x="176" y="1449"/>
                  </a:moveTo>
                  <a:cubicBezTo>
                    <a:pt x="519" y="1449"/>
                    <a:pt x="519" y="1449"/>
                    <a:pt x="519" y="1449"/>
                  </a:cubicBezTo>
                  <a:cubicBezTo>
                    <a:pt x="559" y="1449"/>
                    <a:pt x="591" y="1417"/>
                    <a:pt x="591" y="1377"/>
                  </a:cubicBezTo>
                  <a:cubicBezTo>
                    <a:pt x="591" y="1322"/>
                    <a:pt x="591" y="1322"/>
                    <a:pt x="591" y="1322"/>
                  </a:cubicBezTo>
                  <a:cubicBezTo>
                    <a:pt x="920" y="1322"/>
                    <a:pt x="920" y="1322"/>
                    <a:pt x="920" y="1322"/>
                  </a:cubicBezTo>
                  <a:cubicBezTo>
                    <a:pt x="936" y="1388"/>
                    <a:pt x="990" y="1440"/>
                    <a:pt x="1057" y="1455"/>
                  </a:cubicBezTo>
                  <a:cubicBezTo>
                    <a:pt x="1057" y="1617"/>
                    <a:pt x="1057" y="1617"/>
                    <a:pt x="1057" y="1617"/>
                  </a:cubicBezTo>
                  <a:cubicBezTo>
                    <a:pt x="925" y="1617"/>
                    <a:pt x="925" y="1617"/>
                    <a:pt x="925" y="1617"/>
                  </a:cubicBezTo>
                  <a:cubicBezTo>
                    <a:pt x="885" y="1617"/>
                    <a:pt x="853" y="1650"/>
                    <a:pt x="853" y="1690"/>
                  </a:cubicBezTo>
                  <a:cubicBezTo>
                    <a:pt x="853" y="1925"/>
                    <a:pt x="853" y="1925"/>
                    <a:pt x="853" y="1925"/>
                  </a:cubicBezTo>
                  <a:cubicBezTo>
                    <a:pt x="853" y="1965"/>
                    <a:pt x="885" y="1997"/>
                    <a:pt x="925" y="1997"/>
                  </a:cubicBezTo>
                  <a:cubicBezTo>
                    <a:pt x="1268" y="1997"/>
                    <a:pt x="1268" y="1997"/>
                    <a:pt x="1268" y="1997"/>
                  </a:cubicBezTo>
                  <a:cubicBezTo>
                    <a:pt x="1308" y="1997"/>
                    <a:pt x="1341" y="1965"/>
                    <a:pt x="1341" y="1925"/>
                  </a:cubicBezTo>
                  <a:cubicBezTo>
                    <a:pt x="1341" y="1690"/>
                    <a:pt x="1341" y="1690"/>
                    <a:pt x="1341" y="1690"/>
                  </a:cubicBezTo>
                  <a:cubicBezTo>
                    <a:pt x="1341" y="1650"/>
                    <a:pt x="1308" y="1617"/>
                    <a:pt x="1268" y="1617"/>
                  </a:cubicBezTo>
                  <a:cubicBezTo>
                    <a:pt x="1137" y="1617"/>
                    <a:pt x="1137" y="1617"/>
                    <a:pt x="1137" y="1617"/>
                  </a:cubicBezTo>
                  <a:cubicBezTo>
                    <a:pt x="1137" y="1455"/>
                    <a:pt x="1137" y="1455"/>
                    <a:pt x="1137" y="1455"/>
                  </a:cubicBezTo>
                  <a:cubicBezTo>
                    <a:pt x="1204" y="1440"/>
                    <a:pt x="1257" y="1388"/>
                    <a:pt x="1273" y="1322"/>
                  </a:cubicBezTo>
                  <a:cubicBezTo>
                    <a:pt x="1602" y="1322"/>
                    <a:pt x="1602" y="1322"/>
                    <a:pt x="1602" y="1322"/>
                  </a:cubicBezTo>
                  <a:cubicBezTo>
                    <a:pt x="1602" y="1377"/>
                    <a:pt x="1602" y="1377"/>
                    <a:pt x="1602" y="1377"/>
                  </a:cubicBezTo>
                  <a:cubicBezTo>
                    <a:pt x="1602" y="1417"/>
                    <a:pt x="1634" y="1449"/>
                    <a:pt x="1675" y="1449"/>
                  </a:cubicBezTo>
                  <a:cubicBezTo>
                    <a:pt x="2018" y="1449"/>
                    <a:pt x="2018" y="1449"/>
                    <a:pt x="2018" y="1449"/>
                  </a:cubicBezTo>
                  <a:cubicBezTo>
                    <a:pt x="2058" y="1449"/>
                    <a:pt x="2090" y="1417"/>
                    <a:pt x="2090" y="1377"/>
                  </a:cubicBezTo>
                  <a:cubicBezTo>
                    <a:pt x="2090" y="1142"/>
                    <a:pt x="2090" y="1142"/>
                    <a:pt x="2090" y="1142"/>
                  </a:cubicBezTo>
                  <a:cubicBezTo>
                    <a:pt x="2090" y="1102"/>
                    <a:pt x="2058" y="1069"/>
                    <a:pt x="2018" y="1069"/>
                  </a:cubicBezTo>
                  <a:cubicBezTo>
                    <a:pt x="1675" y="1069"/>
                    <a:pt x="1675" y="1069"/>
                    <a:pt x="1675" y="1069"/>
                  </a:cubicBezTo>
                  <a:cubicBezTo>
                    <a:pt x="1634" y="1069"/>
                    <a:pt x="1602" y="1102"/>
                    <a:pt x="1602" y="1142"/>
                  </a:cubicBezTo>
                  <a:cubicBezTo>
                    <a:pt x="1602" y="1242"/>
                    <a:pt x="1602" y="1242"/>
                    <a:pt x="1602" y="1242"/>
                  </a:cubicBezTo>
                  <a:cubicBezTo>
                    <a:pt x="1275" y="1242"/>
                    <a:pt x="1275" y="1242"/>
                    <a:pt x="1275" y="1242"/>
                  </a:cubicBezTo>
                  <a:cubicBezTo>
                    <a:pt x="1262" y="1176"/>
                    <a:pt x="1214" y="1122"/>
                    <a:pt x="1150" y="1103"/>
                  </a:cubicBezTo>
                  <a:cubicBezTo>
                    <a:pt x="1150" y="908"/>
                    <a:pt x="1150" y="908"/>
                    <a:pt x="1150" y="908"/>
                  </a:cubicBezTo>
                  <a:cubicBezTo>
                    <a:pt x="1538" y="908"/>
                    <a:pt x="1538" y="908"/>
                    <a:pt x="1538" y="908"/>
                  </a:cubicBezTo>
                  <a:cubicBezTo>
                    <a:pt x="1574" y="908"/>
                    <a:pt x="1603" y="879"/>
                    <a:pt x="1603" y="843"/>
                  </a:cubicBezTo>
                  <a:cubicBezTo>
                    <a:pt x="1603" y="690"/>
                    <a:pt x="1603" y="690"/>
                    <a:pt x="1603" y="690"/>
                  </a:cubicBezTo>
                  <a:cubicBezTo>
                    <a:pt x="1603" y="654"/>
                    <a:pt x="1574" y="625"/>
                    <a:pt x="1538" y="625"/>
                  </a:cubicBezTo>
                  <a:cubicBezTo>
                    <a:pt x="655" y="625"/>
                    <a:pt x="655" y="625"/>
                    <a:pt x="655" y="625"/>
                  </a:cubicBezTo>
                  <a:cubicBezTo>
                    <a:pt x="619" y="625"/>
                    <a:pt x="590" y="654"/>
                    <a:pt x="590" y="690"/>
                  </a:cubicBezTo>
                  <a:cubicBezTo>
                    <a:pt x="590" y="843"/>
                    <a:pt x="590" y="843"/>
                    <a:pt x="590" y="843"/>
                  </a:cubicBezTo>
                  <a:cubicBezTo>
                    <a:pt x="590" y="879"/>
                    <a:pt x="619" y="908"/>
                    <a:pt x="655" y="908"/>
                  </a:cubicBezTo>
                  <a:cubicBezTo>
                    <a:pt x="1043" y="908"/>
                    <a:pt x="1043" y="908"/>
                    <a:pt x="1043" y="908"/>
                  </a:cubicBezTo>
                  <a:cubicBezTo>
                    <a:pt x="1043" y="1103"/>
                    <a:pt x="1043" y="1103"/>
                    <a:pt x="1043" y="1103"/>
                  </a:cubicBezTo>
                  <a:cubicBezTo>
                    <a:pt x="980" y="1122"/>
                    <a:pt x="931" y="1176"/>
                    <a:pt x="918" y="1242"/>
                  </a:cubicBezTo>
                  <a:cubicBezTo>
                    <a:pt x="591" y="1242"/>
                    <a:pt x="591" y="1242"/>
                    <a:pt x="591" y="1242"/>
                  </a:cubicBezTo>
                  <a:cubicBezTo>
                    <a:pt x="591" y="1142"/>
                    <a:pt x="591" y="1142"/>
                    <a:pt x="591" y="1142"/>
                  </a:cubicBezTo>
                  <a:cubicBezTo>
                    <a:pt x="591" y="1102"/>
                    <a:pt x="559" y="1069"/>
                    <a:pt x="519" y="1069"/>
                  </a:cubicBezTo>
                  <a:cubicBezTo>
                    <a:pt x="176" y="1069"/>
                    <a:pt x="176" y="1069"/>
                    <a:pt x="176" y="1069"/>
                  </a:cubicBezTo>
                  <a:cubicBezTo>
                    <a:pt x="136" y="1069"/>
                    <a:pt x="103" y="1102"/>
                    <a:pt x="103" y="1142"/>
                  </a:cubicBezTo>
                  <a:cubicBezTo>
                    <a:pt x="103" y="1377"/>
                    <a:pt x="103" y="1377"/>
                    <a:pt x="103" y="1377"/>
                  </a:cubicBezTo>
                  <a:cubicBezTo>
                    <a:pt x="103" y="1417"/>
                    <a:pt x="136" y="1449"/>
                    <a:pt x="176" y="1449"/>
                  </a:cubicBezTo>
                  <a:close/>
                  <a:moveTo>
                    <a:pt x="1644" y="1142"/>
                  </a:moveTo>
                  <a:cubicBezTo>
                    <a:pt x="1644" y="1125"/>
                    <a:pt x="1658" y="1111"/>
                    <a:pt x="1675" y="1111"/>
                  </a:cubicBezTo>
                  <a:cubicBezTo>
                    <a:pt x="2018" y="1111"/>
                    <a:pt x="2018" y="1111"/>
                    <a:pt x="2018" y="1111"/>
                  </a:cubicBezTo>
                  <a:cubicBezTo>
                    <a:pt x="2034" y="1111"/>
                    <a:pt x="2048" y="1125"/>
                    <a:pt x="2048" y="1142"/>
                  </a:cubicBezTo>
                  <a:cubicBezTo>
                    <a:pt x="2048" y="1377"/>
                    <a:pt x="2048" y="1377"/>
                    <a:pt x="2048" y="1377"/>
                  </a:cubicBezTo>
                  <a:cubicBezTo>
                    <a:pt x="2048" y="1393"/>
                    <a:pt x="2034" y="1407"/>
                    <a:pt x="2018" y="1407"/>
                  </a:cubicBezTo>
                  <a:cubicBezTo>
                    <a:pt x="1675" y="1407"/>
                    <a:pt x="1675" y="1407"/>
                    <a:pt x="1675" y="1407"/>
                  </a:cubicBezTo>
                  <a:cubicBezTo>
                    <a:pt x="1658" y="1407"/>
                    <a:pt x="1644" y="1393"/>
                    <a:pt x="1644" y="1377"/>
                  </a:cubicBezTo>
                  <a:lnTo>
                    <a:pt x="1644" y="1142"/>
                  </a:lnTo>
                  <a:close/>
                  <a:moveTo>
                    <a:pt x="1464" y="715"/>
                  </a:moveTo>
                  <a:cubicBezTo>
                    <a:pt x="1492" y="715"/>
                    <a:pt x="1515" y="738"/>
                    <a:pt x="1515" y="766"/>
                  </a:cubicBezTo>
                  <a:cubicBezTo>
                    <a:pt x="1515" y="795"/>
                    <a:pt x="1492" y="818"/>
                    <a:pt x="1464" y="818"/>
                  </a:cubicBezTo>
                  <a:cubicBezTo>
                    <a:pt x="1436" y="818"/>
                    <a:pt x="1413" y="795"/>
                    <a:pt x="1413" y="766"/>
                  </a:cubicBezTo>
                  <a:cubicBezTo>
                    <a:pt x="1413" y="738"/>
                    <a:pt x="1436" y="715"/>
                    <a:pt x="1464" y="715"/>
                  </a:cubicBezTo>
                  <a:close/>
                  <a:moveTo>
                    <a:pt x="1268" y="1660"/>
                  </a:moveTo>
                  <a:cubicBezTo>
                    <a:pt x="1285" y="1660"/>
                    <a:pt x="1298" y="1673"/>
                    <a:pt x="1298" y="1690"/>
                  </a:cubicBezTo>
                  <a:cubicBezTo>
                    <a:pt x="1298" y="1925"/>
                    <a:pt x="1298" y="1925"/>
                    <a:pt x="1298" y="1925"/>
                  </a:cubicBezTo>
                  <a:cubicBezTo>
                    <a:pt x="1298" y="1942"/>
                    <a:pt x="1285" y="1955"/>
                    <a:pt x="1268" y="1955"/>
                  </a:cubicBezTo>
                  <a:cubicBezTo>
                    <a:pt x="925" y="1955"/>
                    <a:pt x="925" y="1955"/>
                    <a:pt x="925" y="1955"/>
                  </a:cubicBezTo>
                  <a:cubicBezTo>
                    <a:pt x="908" y="1955"/>
                    <a:pt x="895" y="1942"/>
                    <a:pt x="895" y="1925"/>
                  </a:cubicBezTo>
                  <a:cubicBezTo>
                    <a:pt x="895" y="1690"/>
                    <a:pt x="895" y="1690"/>
                    <a:pt x="895" y="1690"/>
                  </a:cubicBezTo>
                  <a:cubicBezTo>
                    <a:pt x="895" y="1673"/>
                    <a:pt x="908" y="1660"/>
                    <a:pt x="925" y="1660"/>
                  </a:cubicBezTo>
                  <a:lnTo>
                    <a:pt x="1268" y="1660"/>
                  </a:lnTo>
                  <a:close/>
                  <a:moveTo>
                    <a:pt x="1100" y="677"/>
                  </a:moveTo>
                  <a:cubicBezTo>
                    <a:pt x="1140" y="677"/>
                    <a:pt x="1140" y="677"/>
                    <a:pt x="1140" y="677"/>
                  </a:cubicBezTo>
                  <a:cubicBezTo>
                    <a:pt x="1140" y="717"/>
                    <a:pt x="1140" y="717"/>
                    <a:pt x="1140" y="717"/>
                  </a:cubicBezTo>
                  <a:cubicBezTo>
                    <a:pt x="1100" y="717"/>
                    <a:pt x="1100" y="717"/>
                    <a:pt x="1100" y="717"/>
                  </a:cubicBezTo>
                  <a:lnTo>
                    <a:pt x="1100" y="677"/>
                  </a:lnTo>
                  <a:close/>
                  <a:moveTo>
                    <a:pt x="1100" y="748"/>
                  </a:moveTo>
                  <a:cubicBezTo>
                    <a:pt x="1140" y="748"/>
                    <a:pt x="1140" y="748"/>
                    <a:pt x="1140" y="748"/>
                  </a:cubicBezTo>
                  <a:cubicBezTo>
                    <a:pt x="1140" y="788"/>
                    <a:pt x="1140" y="788"/>
                    <a:pt x="1140" y="788"/>
                  </a:cubicBezTo>
                  <a:cubicBezTo>
                    <a:pt x="1100" y="788"/>
                    <a:pt x="1100" y="788"/>
                    <a:pt x="1100" y="788"/>
                  </a:cubicBezTo>
                  <a:lnTo>
                    <a:pt x="1100" y="748"/>
                  </a:lnTo>
                  <a:close/>
                  <a:moveTo>
                    <a:pt x="1100" y="816"/>
                  </a:moveTo>
                  <a:cubicBezTo>
                    <a:pt x="1140" y="816"/>
                    <a:pt x="1140" y="816"/>
                    <a:pt x="1140" y="816"/>
                  </a:cubicBezTo>
                  <a:cubicBezTo>
                    <a:pt x="1140" y="856"/>
                    <a:pt x="1140" y="856"/>
                    <a:pt x="1140" y="856"/>
                  </a:cubicBezTo>
                  <a:cubicBezTo>
                    <a:pt x="1100" y="856"/>
                    <a:pt x="1100" y="856"/>
                    <a:pt x="1100" y="856"/>
                  </a:cubicBezTo>
                  <a:lnTo>
                    <a:pt x="1100" y="816"/>
                  </a:lnTo>
                  <a:close/>
                  <a:moveTo>
                    <a:pt x="1025" y="677"/>
                  </a:moveTo>
                  <a:cubicBezTo>
                    <a:pt x="1066" y="677"/>
                    <a:pt x="1066" y="677"/>
                    <a:pt x="1066" y="677"/>
                  </a:cubicBezTo>
                  <a:cubicBezTo>
                    <a:pt x="1066" y="717"/>
                    <a:pt x="1066" y="717"/>
                    <a:pt x="1066" y="717"/>
                  </a:cubicBezTo>
                  <a:cubicBezTo>
                    <a:pt x="1025" y="717"/>
                    <a:pt x="1025" y="717"/>
                    <a:pt x="1025" y="717"/>
                  </a:cubicBezTo>
                  <a:lnTo>
                    <a:pt x="1025" y="677"/>
                  </a:lnTo>
                  <a:close/>
                  <a:moveTo>
                    <a:pt x="1025" y="748"/>
                  </a:moveTo>
                  <a:cubicBezTo>
                    <a:pt x="1066" y="748"/>
                    <a:pt x="1066" y="748"/>
                    <a:pt x="1066" y="748"/>
                  </a:cubicBezTo>
                  <a:cubicBezTo>
                    <a:pt x="1066" y="788"/>
                    <a:pt x="1066" y="788"/>
                    <a:pt x="1066" y="788"/>
                  </a:cubicBezTo>
                  <a:cubicBezTo>
                    <a:pt x="1025" y="788"/>
                    <a:pt x="1025" y="788"/>
                    <a:pt x="1025" y="788"/>
                  </a:cubicBezTo>
                  <a:lnTo>
                    <a:pt x="1025" y="748"/>
                  </a:lnTo>
                  <a:close/>
                  <a:moveTo>
                    <a:pt x="693" y="856"/>
                  </a:moveTo>
                  <a:cubicBezTo>
                    <a:pt x="653" y="856"/>
                    <a:pt x="653" y="856"/>
                    <a:pt x="653" y="856"/>
                  </a:cubicBezTo>
                  <a:cubicBezTo>
                    <a:pt x="653" y="816"/>
                    <a:pt x="653" y="816"/>
                    <a:pt x="653" y="816"/>
                  </a:cubicBezTo>
                  <a:cubicBezTo>
                    <a:pt x="693" y="816"/>
                    <a:pt x="693" y="816"/>
                    <a:pt x="693" y="816"/>
                  </a:cubicBezTo>
                  <a:lnTo>
                    <a:pt x="693" y="856"/>
                  </a:lnTo>
                  <a:close/>
                  <a:moveTo>
                    <a:pt x="693" y="788"/>
                  </a:moveTo>
                  <a:cubicBezTo>
                    <a:pt x="653" y="788"/>
                    <a:pt x="653" y="788"/>
                    <a:pt x="653" y="788"/>
                  </a:cubicBezTo>
                  <a:cubicBezTo>
                    <a:pt x="653" y="748"/>
                    <a:pt x="653" y="748"/>
                    <a:pt x="653" y="748"/>
                  </a:cubicBezTo>
                  <a:cubicBezTo>
                    <a:pt x="693" y="748"/>
                    <a:pt x="693" y="748"/>
                    <a:pt x="693" y="748"/>
                  </a:cubicBezTo>
                  <a:lnTo>
                    <a:pt x="693" y="788"/>
                  </a:lnTo>
                  <a:close/>
                  <a:moveTo>
                    <a:pt x="693" y="717"/>
                  </a:moveTo>
                  <a:cubicBezTo>
                    <a:pt x="653" y="717"/>
                    <a:pt x="653" y="717"/>
                    <a:pt x="653" y="717"/>
                  </a:cubicBezTo>
                  <a:cubicBezTo>
                    <a:pt x="653" y="677"/>
                    <a:pt x="653" y="677"/>
                    <a:pt x="653" y="677"/>
                  </a:cubicBezTo>
                  <a:cubicBezTo>
                    <a:pt x="693" y="677"/>
                    <a:pt x="693" y="677"/>
                    <a:pt x="693" y="677"/>
                  </a:cubicBezTo>
                  <a:lnTo>
                    <a:pt x="693" y="717"/>
                  </a:lnTo>
                  <a:close/>
                  <a:moveTo>
                    <a:pt x="768" y="856"/>
                  </a:moveTo>
                  <a:cubicBezTo>
                    <a:pt x="727" y="856"/>
                    <a:pt x="727" y="856"/>
                    <a:pt x="727" y="856"/>
                  </a:cubicBezTo>
                  <a:cubicBezTo>
                    <a:pt x="727" y="816"/>
                    <a:pt x="727" y="816"/>
                    <a:pt x="727" y="816"/>
                  </a:cubicBezTo>
                  <a:cubicBezTo>
                    <a:pt x="768" y="816"/>
                    <a:pt x="768" y="816"/>
                    <a:pt x="768" y="816"/>
                  </a:cubicBezTo>
                  <a:lnTo>
                    <a:pt x="768" y="856"/>
                  </a:lnTo>
                  <a:close/>
                  <a:moveTo>
                    <a:pt x="768" y="788"/>
                  </a:moveTo>
                  <a:cubicBezTo>
                    <a:pt x="727" y="788"/>
                    <a:pt x="727" y="788"/>
                    <a:pt x="727" y="788"/>
                  </a:cubicBezTo>
                  <a:cubicBezTo>
                    <a:pt x="727" y="748"/>
                    <a:pt x="727" y="748"/>
                    <a:pt x="727" y="748"/>
                  </a:cubicBezTo>
                  <a:cubicBezTo>
                    <a:pt x="768" y="748"/>
                    <a:pt x="768" y="748"/>
                    <a:pt x="768" y="748"/>
                  </a:cubicBezTo>
                  <a:lnTo>
                    <a:pt x="768" y="788"/>
                  </a:lnTo>
                  <a:close/>
                  <a:moveTo>
                    <a:pt x="768" y="717"/>
                  </a:moveTo>
                  <a:cubicBezTo>
                    <a:pt x="727" y="717"/>
                    <a:pt x="727" y="717"/>
                    <a:pt x="727" y="717"/>
                  </a:cubicBezTo>
                  <a:cubicBezTo>
                    <a:pt x="727" y="677"/>
                    <a:pt x="727" y="677"/>
                    <a:pt x="727" y="677"/>
                  </a:cubicBezTo>
                  <a:cubicBezTo>
                    <a:pt x="768" y="677"/>
                    <a:pt x="768" y="677"/>
                    <a:pt x="768" y="677"/>
                  </a:cubicBezTo>
                  <a:lnTo>
                    <a:pt x="768" y="717"/>
                  </a:lnTo>
                  <a:close/>
                  <a:moveTo>
                    <a:pt x="842" y="856"/>
                  </a:moveTo>
                  <a:cubicBezTo>
                    <a:pt x="802" y="856"/>
                    <a:pt x="802" y="856"/>
                    <a:pt x="802" y="856"/>
                  </a:cubicBezTo>
                  <a:cubicBezTo>
                    <a:pt x="802" y="816"/>
                    <a:pt x="802" y="816"/>
                    <a:pt x="802" y="816"/>
                  </a:cubicBezTo>
                  <a:cubicBezTo>
                    <a:pt x="842" y="816"/>
                    <a:pt x="842" y="816"/>
                    <a:pt x="842" y="816"/>
                  </a:cubicBezTo>
                  <a:lnTo>
                    <a:pt x="842" y="856"/>
                  </a:lnTo>
                  <a:close/>
                  <a:moveTo>
                    <a:pt x="842" y="788"/>
                  </a:moveTo>
                  <a:cubicBezTo>
                    <a:pt x="802" y="788"/>
                    <a:pt x="802" y="788"/>
                    <a:pt x="802" y="788"/>
                  </a:cubicBezTo>
                  <a:cubicBezTo>
                    <a:pt x="802" y="748"/>
                    <a:pt x="802" y="748"/>
                    <a:pt x="802" y="748"/>
                  </a:cubicBezTo>
                  <a:cubicBezTo>
                    <a:pt x="842" y="748"/>
                    <a:pt x="842" y="748"/>
                    <a:pt x="842" y="748"/>
                  </a:cubicBezTo>
                  <a:lnTo>
                    <a:pt x="842" y="788"/>
                  </a:lnTo>
                  <a:close/>
                  <a:moveTo>
                    <a:pt x="842" y="717"/>
                  </a:moveTo>
                  <a:cubicBezTo>
                    <a:pt x="802" y="717"/>
                    <a:pt x="802" y="717"/>
                    <a:pt x="802" y="717"/>
                  </a:cubicBezTo>
                  <a:cubicBezTo>
                    <a:pt x="802" y="677"/>
                    <a:pt x="802" y="677"/>
                    <a:pt x="802" y="677"/>
                  </a:cubicBezTo>
                  <a:cubicBezTo>
                    <a:pt x="842" y="677"/>
                    <a:pt x="842" y="677"/>
                    <a:pt x="842" y="677"/>
                  </a:cubicBezTo>
                  <a:lnTo>
                    <a:pt x="842" y="717"/>
                  </a:lnTo>
                  <a:close/>
                  <a:moveTo>
                    <a:pt x="917" y="856"/>
                  </a:moveTo>
                  <a:cubicBezTo>
                    <a:pt x="877" y="856"/>
                    <a:pt x="877" y="856"/>
                    <a:pt x="877" y="856"/>
                  </a:cubicBezTo>
                  <a:cubicBezTo>
                    <a:pt x="877" y="816"/>
                    <a:pt x="877" y="816"/>
                    <a:pt x="877" y="816"/>
                  </a:cubicBezTo>
                  <a:cubicBezTo>
                    <a:pt x="917" y="816"/>
                    <a:pt x="917" y="816"/>
                    <a:pt x="917" y="816"/>
                  </a:cubicBezTo>
                  <a:lnTo>
                    <a:pt x="917" y="856"/>
                  </a:lnTo>
                  <a:close/>
                  <a:moveTo>
                    <a:pt x="917" y="788"/>
                  </a:moveTo>
                  <a:cubicBezTo>
                    <a:pt x="877" y="788"/>
                    <a:pt x="877" y="788"/>
                    <a:pt x="877" y="788"/>
                  </a:cubicBezTo>
                  <a:cubicBezTo>
                    <a:pt x="877" y="748"/>
                    <a:pt x="877" y="748"/>
                    <a:pt x="877" y="748"/>
                  </a:cubicBezTo>
                  <a:cubicBezTo>
                    <a:pt x="917" y="748"/>
                    <a:pt x="917" y="748"/>
                    <a:pt x="917" y="748"/>
                  </a:cubicBezTo>
                  <a:lnTo>
                    <a:pt x="917" y="788"/>
                  </a:lnTo>
                  <a:close/>
                  <a:moveTo>
                    <a:pt x="917" y="717"/>
                  </a:moveTo>
                  <a:cubicBezTo>
                    <a:pt x="877" y="717"/>
                    <a:pt x="877" y="717"/>
                    <a:pt x="877" y="717"/>
                  </a:cubicBezTo>
                  <a:cubicBezTo>
                    <a:pt x="877" y="677"/>
                    <a:pt x="877" y="677"/>
                    <a:pt x="877" y="677"/>
                  </a:cubicBezTo>
                  <a:cubicBezTo>
                    <a:pt x="917" y="677"/>
                    <a:pt x="917" y="677"/>
                    <a:pt x="917" y="677"/>
                  </a:cubicBezTo>
                  <a:lnTo>
                    <a:pt x="917" y="717"/>
                  </a:lnTo>
                  <a:close/>
                  <a:moveTo>
                    <a:pt x="992" y="856"/>
                  </a:moveTo>
                  <a:cubicBezTo>
                    <a:pt x="951" y="856"/>
                    <a:pt x="951" y="856"/>
                    <a:pt x="951" y="856"/>
                  </a:cubicBezTo>
                  <a:cubicBezTo>
                    <a:pt x="951" y="816"/>
                    <a:pt x="951" y="816"/>
                    <a:pt x="951" y="816"/>
                  </a:cubicBezTo>
                  <a:cubicBezTo>
                    <a:pt x="992" y="816"/>
                    <a:pt x="992" y="816"/>
                    <a:pt x="992" y="816"/>
                  </a:cubicBezTo>
                  <a:lnTo>
                    <a:pt x="992" y="856"/>
                  </a:lnTo>
                  <a:close/>
                  <a:moveTo>
                    <a:pt x="992" y="788"/>
                  </a:moveTo>
                  <a:cubicBezTo>
                    <a:pt x="951" y="788"/>
                    <a:pt x="951" y="788"/>
                    <a:pt x="951" y="788"/>
                  </a:cubicBezTo>
                  <a:cubicBezTo>
                    <a:pt x="951" y="748"/>
                    <a:pt x="951" y="748"/>
                    <a:pt x="951" y="748"/>
                  </a:cubicBezTo>
                  <a:cubicBezTo>
                    <a:pt x="992" y="748"/>
                    <a:pt x="992" y="748"/>
                    <a:pt x="992" y="748"/>
                  </a:cubicBezTo>
                  <a:lnTo>
                    <a:pt x="992" y="788"/>
                  </a:lnTo>
                  <a:close/>
                  <a:moveTo>
                    <a:pt x="992" y="717"/>
                  </a:moveTo>
                  <a:cubicBezTo>
                    <a:pt x="951" y="717"/>
                    <a:pt x="951" y="717"/>
                    <a:pt x="951" y="717"/>
                  </a:cubicBezTo>
                  <a:cubicBezTo>
                    <a:pt x="951" y="677"/>
                    <a:pt x="951" y="677"/>
                    <a:pt x="951" y="677"/>
                  </a:cubicBezTo>
                  <a:cubicBezTo>
                    <a:pt x="992" y="677"/>
                    <a:pt x="992" y="677"/>
                    <a:pt x="992" y="677"/>
                  </a:cubicBezTo>
                  <a:lnTo>
                    <a:pt x="992" y="717"/>
                  </a:lnTo>
                  <a:close/>
                  <a:moveTo>
                    <a:pt x="1025" y="856"/>
                  </a:moveTo>
                  <a:cubicBezTo>
                    <a:pt x="1025" y="816"/>
                    <a:pt x="1025" y="816"/>
                    <a:pt x="1025" y="816"/>
                  </a:cubicBezTo>
                  <a:cubicBezTo>
                    <a:pt x="1066" y="816"/>
                    <a:pt x="1066" y="816"/>
                    <a:pt x="1066" y="816"/>
                  </a:cubicBezTo>
                  <a:cubicBezTo>
                    <a:pt x="1066" y="856"/>
                    <a:pt x="1066" y="856"/>
                    <a:pt x="1066" y="856"/>
                  </a:cubicBezTo>
                  <a:lnTo>
                    <a:pt x="1025" y="856"/>
                  </a:lnTo>
                  <a:close/>
                  <a:moveTo>
                    <a:pt x="145" y="1142"/>
                  </a:moveTo>
                  <a:cubicBezTo>
                    <a:pt x="145" y="1125"/>
                    <a:pt x="159" y="1111"/>
                    <a:pt x="176" y="1111"/>
                  </a:cubicBezTo>
                  <a:cubicBezTo>
                    <a:pt x="519" y="1111"/>
                    <a:pt x="519" y="1111"/>
                    <a:pt x="519" y="1111"/>
                  </a:cubicBezTo>
                  <a:cubicBezTo>
                    <a:pt x="535" y="1111"/>
                    <a:pt x="549" y="1125"/>
                    <a:pt x="549" y="1142"/>
                  </a:cubicBezTo>
                  <a:cubicBezTo>
                    <a:pt x="549" y="1377"/>
                    <a:pt x="549" y="1377"/>
                    <a:pt x="549" y="1377"/>
                  </a:cubicBezTo>
                  <a:cubicBezTo>
                    <a:pt x="549" y="1393"/>
                    <a:pt x="535" y="1407"/>
                    <a:pt x="519" y="1407"/>
                  </a:cubicBezTo>
                  <a:cubicBezTo>
                    <a:pt x="176" y="1407"/>
                    <a:pt x="176" y="1407"/>
                    <a:pt x="176" y="1407"/>
                  </a:cubicBezTo>
                  <a:cubicBezTo>
                    <a:pt x="159" y="1407"/>
                    <a:pt x="145" y="1393"/>
                    <a:pt x="145" y="1377"/>
                  </a:cubicBezTo>
                  <a:lnTo>
                    <a:pt x="145" y="1142"/>
                  </a:lnTo>
                  <a:close/>
                  <a:moveTo>
                    <a:pt x="596" y="1488"/>
                  </a:moveTo>
                  <a:cubicBezTo>
                    <a:pt x="589" y="1480"/>
                    <a:pt x="576" y="1474"/>
                    <a:pt x="566" y="1474"/>
                  </a:cubicBezTo>
                  <a:cubicBezTo>
                    <a:pt x="128" y="1474"/>
                    <a:pt x="128" y="1474"/>
                    <a:pt x="128" y="1474"/>
                  </a:cubicBezTo>
                  <a:cubicBezTo>
                    <a:pt x="118" y="1474"/>
                    <a:pt x="105" y="1480"/>
                    <a:pt x="99" y="1488"/>
                  </a:cubicBezTo>
                  <a:cubicBezTo>
                    <a:pt x="12" y="1590"/>
                    <a:pt x="12" y="1590"/>
                    <a:pt x="12" y="1590"/>
                  </a:cubicBezTo>
                  <a:cubicBezTo>
                    <a:pt x="5" y="1598"/>
                    <a:pt x="0" y="1612"/>
                    <a:pt x="0" y="1622"/>
                  </a:cubicBezTo>
                  <a:cubicBezTo>
                    <a:pt x="0" y="1630"/>
                    <a:pt x="0" y="1630"/>
                    <a:pt x="0" y="1630"/>
                  </a:cubicBezTo>
                  <a:cubicBezTo>
                    <a:pt x="0" y="1640"/>
                    <a:pt x="8" y="1649"/>
                    <a:pt x="18" y="1649"/>
                  </a:cubicBezTo>
                  <a:cubicBezTo>
                    <a:pt x="676" y="1649"/>
                    <a:pt x="676" y="1649"/>
                    <a:pt x="676" y="1649"/>
                  </a:cubicBezTo>
                  <a:cubicBezTo>
                    <a:pt x="686" y="1649"/>
                    <a:pt x="694" y="1640"/>
                    <a:pt x="694" y="1630"/>
                  </a:cubicBezTo>
                  <a:cubicBezTo>
                    <a:pt x="694" y="1622"/>
                    <a:pt x="694" y="1622"/>
                    <a:pt x="694" y="1622"/>
                  </a:cubicBezTo>
                  <a:cubicBezTo>
                    <a:pt x="694" y="1612"/>
                    <a:pt x="689" y="1598"/>
                    <a:pt x="683" y="1590"/>
                  </a:cubicBezTo>
                  <a:lnTo>
                    <a:pt x="596" y="1488"/>
                  </a:lnTo>
                  <a:close/>
                </a:path>
              </a:pathLst>
            </a:custGeom>
            <a:grpFill/>
            <a:ln>
              <a:noFill/>
            </a:ln>
          </p:spPr>
          <p:txBody>
            <a:bodyPr vert="horz" wrap="square" lIns="92825" tIns="46412" rIns="92825" bIns="46412" numCol="1" anchor="t" anchorCtr="0" compatLnSpc="1">
              <a:prstTxWarp prst="textNoShape">
                <a:avLst/>
              </a:prstTxWarp>
            </a:bodyPr>
            <a:lstStyle/>
            <a:p>
              <a:pPr defTabSz="930080">
                <a:defRPr/>
              </a:pPr>
              <a:endParaRPr lang="en-US" sz="2040">
                <a:solidFill>
                  <a:srgbClr val="000000"/>
                </a:solidFill>
              </a:endParaRPr>
            </a:p>
          </p:txBody>
        </p:sp>
        <p:sp>
          <p:nvSpPr>
            <p:cNvPr id="33" name="Freeform 86"/>
            <p:cNvSpPr>
              <a:spLocks noEditPoints="1"/>
            </p:cNvSpPr>
            <p:nvPr/>
          </p:nvSpPr>
          <p:spPr bwMode="black">
            <a:xfrm>
              <a:off x="3422650" y="3873500"/>
              <a:ext cx="168275" cy="142875"/>
            </a:xfrm>
            <a:custGeom>
              <a:avLst/>
              <a:gdLst>
                <a:gd name="T0" fmla="*/ 682 w 694"/>
                <a:gd name="T1" fmla="*/ 58 h 588"/>
                <a:gd name="T2" fmla="*/ 694 w 694"/>
                <a:gd name="T3" fmla="*/ 26 h 588"/>
                <a:gd name="T4" fmla="*/ 694 w 694"/>
                <a:gd name="T5" fmla="*/ 18 h 588"/>
                <a:gd name="T6" fmla="*/ 676 w 694"/>
                <a:gd name="T7" fmla="*/ 0 h 588"/>
                <a:gd name="T8" fmla="*/ 18 w 694"/>
                <a:gd name="T9" fmla="*/ 0 h 588"/>
                <a:gd name="T10" fmla="*/ 0 w 694"/>
                <a:gd name="T11" fmla="*/ 18 h 588"/>
                <a:gd name="T12" fmla="*/ 0 w 694"/>
                <a:gd name="T13" fmla="*/ 26 h 588"/>
                <a:gd name="T14" fmla="*/ 11 w 694"/>
                <a:gd name="T15" fmla="*/ 58 h 588"/>
                <a:gd name="T16" fmla="*/ 98 w 694"/>
                <a:gd name="T17" fmla="*/ 160 h 588"/>
                <a:gd name="T18" fmla="*/ 128 w 694"/>
                <a:gd name="T19" fmla="*/ 174 h 588"/>
                <a:gd name="T20" fmla="*/ 565 w 694"/>
                <a:gd name="T21" fmla="*/ 174 h 588"/>
                <a:gd name="T22" fmla="*/ 595 w 694"/>
                <a:gd name="T23" fmla="*/ 160 h 588"/>
                <a:gd name="T24" fmla="*/ 682 w 694"/>
                <a:gd name="T25" fmla="*/ 58 h 588"/>
                <a:gd name="T26" fmla="*/ 387 w 694"/>
                <a:gd name="T27" fmla="*/ 588 h 588"/>
                <a:gd name="T28" fmla="*/ 387 w 694"/>
                <a:gd name="T29" fmla="*/ 579 h 588"/>
                <a:gd name="T30" fmla="*/ 518 w 694"/>
                <a:gd name="T31" fmla="*/ 579 h 588"/>
                <a:gd name="T32" fmla="*/ 591 w 694"/>
                <a:gd name="T33" fmla="*/ 507 h 588"/>
                <a:gd name="T34" fmla="*/ 591 w 694"/>
                <a:gd name="T35" fmla="*/ 272 h 588"/>
                <a:gd name="T36" fmla="*/ 518 w 694"/>
                <a:gd name="T37" fmla="*/ 199 h 588"/>
                <a:gd name="T38" fmla="*/ 175 w 694"/>
                <a:gd name="T39" fmla="*/ 199 h 588"/>
                <a:gd name="T40" fmla="*/ 103 w 694"/>
                <a:gd name="T41" fmla="*/ 272 h 588"/>
                <a:gd name="T42" fmla="*/ 103 w 694"/>
                <a:gd name="T43" fmla="*/ 507 h 588"/>
                <a:gd name="T44" fmla="*/ 175 w 694"/>
                <a:gd name="T45" fmla="*/ 579 h 588"/>
                <a:gd name="T46" fmla="*/ 307 w 694"/>
                <a:gd name="T47" fmla="*/ 579 h 588"/>
                <a:gd name="T48" fmla="*/ 307 w 694"/>
                <a:gd name="T49" fmla="*/ 588 h 588"/>
                <a:gd name="T50" fmla="*/ 387 w 694"/>
                <a:gd name="T51" fmla="*/ 588 h 588"/>
                <a:gd name="T52" fmla="*/ 175 w 694"/>
                <a:gd name="T53" fmla="*/ 537 h 588"/>
                <a:gd name="T54" fmla="*/ 145 w 694"/>
                <a:gd name="T55" fmla="*/ 507 h 588"/>
                <a:gd name="T56" fmla="*/ 145 w 694"/>
                <a:gd name="T57" fmla="*/ 272 h 588"/>
                <a:gd name="T58" fmla="*/ 175 w 694"/>
                <a:gd name="T59" fmla="*/ 242 h 588"/>
                <a:gd name="T60" fmla="*/ 518 w 694"/>
                <a:gd name="T61" fmla="*/ 242 h 588"/>
                <a:gd name="T62" fmla="*/ 549 w 694"/>
                <a:gd name="T63" fmla="*/ 272 h 588"/>
                <a:gd name="T64" fmla="*/ 549 w 694"/>
                <a:gd name="T65" fmla="*/ 507 h 588"/>
                <a:gd name="T66" fmla="*/ 518 w 694"/>
                <a:gd name="T67" fmla="*/ 537 h 588"/>
                <a:gd name="T68" fmla="*/ 175 w 694"/>
                <a:gd name="T69" fmla="*/ 537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4" h="588">
                  <a:moveTo>
                    <a:pt x="682" y="58"/>
                  </a:moveTo>
                  <a:cubicBezTo>
                    <a:pt x="689" y="51"/>
                    <a:pt x="694" y="36"/>
                    <a:pt x="694" y="26"/>
                  </a:cubicBezTo>
                  <a:cubicBezTo>
                    <a:pt x="694" y="18"/>
                    <a:pt x="694" y="18"/>
                    <a:pt x="694" y="18"/>
                  </a:cubicBezTo>
                  <a:cubicBezTo>
                    <a:pt x="694" y="8"/>
                    <a:pt x="686" y="0"/>
                    <a:pt x="676" y="0"/>
                  </a:cubicBezTo>
                  <a:cubicBezTo>
                    <a:pt x="18" y="0"/>
                    <a:pt x="18" y="0"/>
                    <a:pt x="18" y="0"/>
                  </a:cubicBezTo>
                  <a:cubicBezTo>
                    <a:pt x="8" y="0"/>
                    <a:pt x="0" y="8"/>
                    <a:pt x="0" y="18"/>
                  </a:cubicBezTo>
                  <a:cubicBezTo>
                    <a:pt x="0" y="26"/>
                    <a:pt x="0" y="26"/>
                    <a:pt x="0" y="26"/>
                  </a:cubicBezTo>
                  <a:cubicBezTo>
                    <a:pt x="0" y="36"/>
                    <a:pt x="5" y="51"/>
                    <a:pt x="11" y="58"/>
                  </a:cubicBezTo>
                  <a:cubicBezTo>
                    <a:pt x="98" y="160"/>
                    <a:pt x="98" y="160"/>
                    <a:pt x="98" y="160"/>
                  </a:cubicBezTo>
                  <a:cubicBezTo>
                    <a:pt x="105" y="168"/>
                    <a:pt x="118" y="174"/>
                    <a:pt x="128" y="174"/>
                  </a:cubicBezTo>
                  <a:cubicBezTo>
                    <a:pt x="565" y="174"/>
                    <a:pt x="565" y="174"/>
                    <a:pt x="565" y="174"/>
                  </a:cubicBezTo>
                  <a:cubicBezTo>
                    <a:pt x="575" y="174"/>
                    <a:pt x="589" y="168"/>
                    <a:pt x="595" y="160"/>
                  </a:cubicBezTo>
                  <a:lnTo>
                    <a:pt x="682" y="58"/>
                  </a:lnTo>
                  <a:close/>
                  <a:moveTo>
                    <a:pt x="387" y="588"/>
                  </a:moveTo>
                  <a:cubicBezTo>
                    <a:pt x="387" y="582"/>
                    <a:pt x="387" y="579"/>
                    <a:pt x="387" y="579"/>
                  </a:cubicBezTo>
                  <a:cubicBezTo>
                    <a:pt x="518" y="579"/>
                    <a:pt x="518" y="579"/>
                    <a:pt x="518" y="579"/>
                  </a:cubicBezTo>
                  <a:cubicBezTo>
                    <a:pt x="558" y="579"/>
                    <a:pt x="591" y="547"/>
                    <a:pt x="591" y="507"/>
                  </a:cubicBezTo>
                  <a:cubicBezTo>
                    <a:pt x="591" y="272"/>
                    <a:pt x="591" y="272"/>
                    <a:pt x="591" y="272"/>
                  </a:cubicBezTo>
                  <a:cubicBezTo>
                    <a:pt x="591" y="232"/>
                    <a:pt x="558" y="199"/>
                    <a:pt x="518" y="199"/>
                  </a:cubicBezTo>
                  <a:cubicBezTo>
                    <a:pt x="175" y="199"/>
                    <a:pt x="175" y="199"/>
                    <a:pt x="175" y="199"/>
                  </a:cubicBezTo>
                  <a:cubicBezTo>
                    <a:pt x="135" y="199"/>
                    <a:pt x="103" y="232"/>
                    <a:pt x="103" y="272"/>
                  </a:cubicBezTo>
                  <a:cubicBezTo>
                    <a:pt x="103" y="507"/>
                    <a:pt x="103" y="507"/>
                    <a:pt x="103" y="507"/>
                  </a:cubicBezTo>
                  <a:cubicBezTo>
                    <a:pt x="103" y="547"/>
                    <a:pt x="135" y="579"/>
                    <a:pt x="175" y="579"/>
                  </a:cubicBezTo>
                  <a:cubicBezTo>
                    <a:pt x="307" y="579"/>
                    <a:pt x="307" y="579"/>
                    <a:pt x="307" y="579"/>
                  </a:cubicBezTo>
                  <a:cubicBezTo>
                    <a:pt x="307" y="579"/>
                    <a:pt x="307" y="582"/>
                    <a:pt x="307" y="588"/>
                  </a:cubicBezTo>
                  <a:lnTo>
                    <a:pt x="387" y="588"/>
                  </a:lnTo>
                  <a:close/>
                  <a:moveTo>
                    <a:pt x="175" y="537"/>
                  </a:moveTo>
                  <a:cubicBezTo>
                    <a:pt x="159" y="537"/>
                    <a:pt x="145" y="523"/>
                    <a:pt x="145" y="507"/>
                  </a:cubicBezTo>
                  <a:cubicBezTo>
                    <a:pt x="145" y="272"/>
                    <a:pt x="145" y="272"/>
                    <a:pt x="145" y="272"/>
                  </a:cubicBezTo>
                  <a:cubicBezTo>
                    <a:pt x="145" y="255"/>
                    <a:pt x="159" y="242"/>
                    <a:pt x="175" y="242"/>
                  </a:cubicBezTo>
                  <a:cubicBezTo>
                    <a:pt x="518" y="242"/>
                    <a:pt x="518" y="242"/>
                    <a:pt x="518" y="242"/>
                  </a:cubicBezTo>
                  <a:cubicBezTo>
                    <a:pt x="535" y="242"/>
                    <a:pt x="549" y="255"/>
                    <a:pt x="549" y="272"/>
                  </a:cubicBezTo>
                  <a:cubicBezTo>
                    <a:pt x="549" y="507"/>
                    <a:pt x="549" y="507"/>
                    <a:pt x="549" y="507"/>
                  </a:cubicBezTo>
                  <a:cubicBezTo>
                    <a:pt x="549" y="523"/>
                    <a:pt x="535" y="537"/>
                    <a:pt x="518" y="537"/>
                  </a:cubicBezTo>
                  <a:lnTo>
                    <a:pt x="175" y="537"/>
                  </a:lnTo>
                  <a:close/>
                </a:path>
              </a:pathLst>
            </a:custGeom>
            <a:grpFill/>
            <a:ln>
              <a:noFill/>
            </a:ln>
          </p:spPr>
          <p:txBody>
            <a:bodyPr vert="horz" wrap="square" lIns="92825" tIns="46412" rIns="92825" bIns="46412" numCol="1" anchor="t" anchorCtr="0" compatLnSpc="1">
              <a:prstTxWarp prst="textNoShape">
                <a:avLst/>
              </a:prstTxWarp>
            </a:bodyPr>
            <a:lstStyle/>
            <a:p>
              <a:pPr defTabSz="930080">
                <a:defRPr/>
              </a:pPr>
              <a:endParaRPr lang="en-US" sz="2040">
                <a:solidFill>
                  <a:srgbClr val="000000"/>
                </a:solidFill>
              </a:endParaRPr>
            </a:p>
          </p:txBody>
        </p:sp>
      </p:grpSp>
      <p:sp>
        <p:nvSpPr>
          <p:cNvPr id="34" name="TextBox 33"/>
          <p:cNvSpPr txBox="1"/>
          <p:nvPr/>
        </p:nvSpPr>
        <p:spPr>
          <a:xfrm>
            <a:off x="9329785" y="6645688"/>
            <a:ext cx="1721434" cy="286306"/>
          </a:xfrm>
          <a:prstGeom prst="rect">
            <a:avLst/>
          </a:prstGeom>
          <a:noFill/>
        </p:spPr>
        <p:txBody>
          <a:bodyPr wrap="none" rtlCol="0">
            <a:spAutoFit/>
          </a:bodyPr>
          <a:lstStyle/>
          <a:p>
            <a:pPr defTabSz="930265">
              <a:defRPr/>
            </a:pPr>
            <a:r>
              <a:rPr lang="en-US" sz="1224" baseline="30000" dirty="0">
                <a:solidFill>
                  <a:srgbClr val="00B050"/>
                </a:solidFill>
              </a:rPr>
              <a:t>2</a:t>
            </a:r>
            <a:r>
              <a:rPr lang="en-US" sz="1224" dirty="0">
                <a:solidFill>
                  <a:srgbClr val="00B050"/>
                </a:solidFill>
              </a:rPr>
              <a:t> WEH GDR2 Features</a:t>
            </a:r>
          </a:p>
        </p:txBody>
      </p:sp>
      <p:sp>
        <p:nvSpPr>
          <p:cNvPr id="35" name="Freeform 34"/>
          <p:cNvSpPr>
            <a:spLocks noEditPoints="1"/>
          </p:cNvSpPr>
          <p:nvPr/>
        </p:nvSpPr>
        <p:spPr bwMode="black">
          <a:xfrm>
            <a:off x="6061719" y="947054"/>
            <a:ext cx="598945" cy="427261"/>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solidFill>
            <a:schemeClr val="tx1"/>
          </a:solidFill>
          <a:ln>
            <a:noFill/>
          </a:ln>
          <a:extLst/>
        </p:spPr>
        <p:txBody>
          <a:bodyPr vert="horz" wrap="square" lIns="92787" tIns="46393" rIns="92787" bIns="46393"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sz="1428">
              <a:solidFill>
                <a:srgbClr val="979796"/>
              </a:solidFill>
              <a:latin typeface="Segoe UI Light"/>
            </a:endParaRPr>
          </a:p>
        </p:txBody>
      </p:sp>
      <p:sp>
        <p:nvSpPr>
          <p:cNvPr id="39" name="Freeform 38"/>
          <p:cNvSpPr>
            <a:spLocks noEditPoints="1"/>
          </p:cNvSpPr>
          <p:nvPr/>
        </p:nvSpPr>
        <p:spPr bwMode="black">
          <a:xfrm>
            <a:off x="6628158" y="848297"/>
            <a:ext cx="303814" cy="232100"/>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solidFill>
            <a:schemeClr val="tx1"/>
          </a:solidFill>
          <a:ln>
            <a:noFill/>
          </a:ln>
          <a:extLst/>
        </p:spPr>
        <p:txBody>
          <a:bodyPr vert="horz" wrap="square" lIns="92787" tIns="46393" rIns="92787" bIns="46393"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sz="1428">
              <a:solidFill>
                <a:srgbClr val="979796"/>
              </a:solidFill>
              <a:latin typeface="Segoe UI Light"/>
            </a:endParaRPr>
          </a:p>
        </p:txBody>
      </p:sp>
    </p:spTree>
    <p:extLst>
      <p:ext uri="{BB962C8B-B14F-4D97-AF65-F5344CB8AC3E}">
        <p14:creationId xmlns:p14="http://schemas.microsoft.com/office/powerpoint/2010/main" val="684604353"/>
      </p:ext>
    </p:extLst>
  </p:cSld>
  <p:clrMapOvr>
    <a:masterClrMapping/>
  </p:clrMapOvr>
  <p:transition spd="slow">
    <p:push/>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1066859" y="2259891"/>
            <a:ext cx="4818927" cy="3585593"/>
          </a:xfrm>
          <a:prstGeom prst="rect">
            <a:avLst/>
          </a:prstGeom>
        </p:spPr>
        <p:txBody>
          <a:bodyPr wrap="square" lIns="182401" tIns="145921" rIns="0" bIns="145921">
            <a:spAutoFit/>
          </a:bodyPr>
          <a:lstStyle/>
          <a:p>
            <a:pPr defTabSz="930035" fontAlgn="base">
              <a:lnSpc>
                <a:spcPct val="90000"/>
              </a:lnSpc>
              <a:spcAft>
                <a:spcPts val="2442"/>
              </a:spcAft>
            </a:pPr>
            <a:r>
              <a:rPr lang="en-US" sz="2849" spc="-50" dirty="0">
                <a:solidFill>
                  <a:srgbClr val="FFFFFF">
                    <a:lumMod val="75000"/>
                    <a:lumOff val="25000"/>
                  </a:srgbClr>
                </a:solidFill>
                <a:latin typeface="Segoe UI Light" pitchFamily="34" charset="0"/>
              </a:rPr>
              <a:t>Shared API set across </a:t>
            </a:r>
            <a:br>
              <a:rPr lang="en-US" sz="2849" spc="-50" dirty="0">
                <a:solidFill>
                  <a:srgbClr val="FFFFFF">
                    <a:lumMod val="75000"/>
                    <a:lumOff val="25000"/>
                  </a:srgbClr>
                </a:solidFill>
                <a:latin typeface="Segoe UI Light" pitchFamily="34" charset="0"/>
              </a:rPr>
            </a:br>
            <a:r>
              <a:rPr lang="en-US" sz="2849" spc="-50" dirty="0">
                <a:solidFill>
                  <a:srgbClr val="FFFFFF">
                    <a:lumMod val="75000"/>
                    <a:lumOff val="25000"/>
                  </a:srgbClr>
                </a:solidFill>
                <a:latin typeface="Segoe UI Light" pitchFamily="34" charset="0"/>
              </a:rPr>
              <a:t>Windows devices</a:t>
            </a:r>
          </a:p>
          <a:p>
            <a:pPr defTabSz="930035" fontAlgn="base">
              <a:lnSpc>
                <a:spcPct val="90000"/>
              </a:lnSpc>
              <a:spcAft>
                <a:spcPts val="2442"/>
              </a:spcAft>
            </a:pPr>
            <a:r>
              <a:rPr lang="en-US" sz="2849" spc="-50" dirty="0">
                <a:solidFill>
                  <a:srgbClr val="FFFFFF">
                    <a:lumMod val="75000"/>
                    <a:lumOff val="25000"/>
                  </a:srgbClr>
                </a:solidFill>
                <a:latin typeface="Segoe UI Light" pitchFamily="34" charset="0"/>
              </a:rPr>
              <a:t>Unified app model and services </a:t>
            </a:r>
          </a:p>
          <a:p>
            <a:pPr defTabSz="930035" fontAlgn="base">
              <a:lnSpc>
                <a:spcPct val="90000"/>
              </a:lnSpc>
              <a:spcAft>
                <a:spcPts val="2442"/>
              </a:spcAft>
            </a:pPr>
            <a:r>
              <a:rPr lang="en-US" sz="2849" spc="-50" dirty="0">
                <a:solidFill>
                  <a:srgbClr val="FFFFFF">
                    <a:lumMod val="75000"/>
                    <a:lumOff val="25000"/>
                  </a:srgbClr>
                </a:solidFill>
                <a:latin typeface="Segoe UI Light" pitchFamily="34" charset="0"/>
              </a:rPr>
              <a:t>Familiar developer tools</a:t>
            </a:r>
          </a:p>
          <a:p>
            <a:pPr defTabSz="930035" fontAlgn="base">
              <a:lnSpc>
                <a:spcPct val="90000"/>
              </a:lnSpc>
              <a:spcAft>
                <a:spcPts val="2442"/>
              </a:spcAft>
              <a:tabLst>
                <a:tab pos="4365818" algn="l"/>
              </a:tabLst>
            </a:pPr>
            <a:r>
              <a:rPr lang="en-US" sz="2849" spc="-50" dirty="0">
                <a:solidFill>
                  <a:srgbClr val="FFFFFF">
                    <a:lumMod val="75000"/>
                    <a:lumOff val="25000"/>
                  </a:srgbClr>
                </a:solidFill>
                <a:latin typeface="Segoe UI Light" pitchFamily="34" charset="0"/>
              </a:rPr>
              <a:t>Private app distribution </a:t>
            </a:r>
            <a:br>
              <a:rPr lang="en-US" sz="2849" spc="-50" dirty="0">
                <a:solidFill>
                  <a:srgbClr val="FFFFFF">
                    <a:lumMod val="75000"/>
                    <a:lumOff val="25000"/>
                  </a:srgbClr>
                </a:solidFill>
                <a:latin typeface="Segoe UI Light" pitchFamily="34" charset="0"/>
              </a:rPr>
            </a:br>
            <a:r>
              <a:rPr lang="en-US" sz="2849" spc="-50" dirty="0">
                <a:solidFill>
                  <a:srgbClr val="FFFFFF">
                    <a:lumMod val="75000"/>
                    <a:lumOff val="25000"/>
                  </a:srgbClr>
                </a:solidFill>
                <a:latin typeface="Segoe UI Light" pitchFamily="34" charset="0"/>
              </a:rPr>
              <a:t>and management</a:t>
            </a:r>
          </a:p>
        </p:txBody>
      </p:sp>
      <p:sp>
        <p:nvSpPr>
          <p:cNvPr id="4" name="Text Placeholder 3"/>
          <p:cNvSpPr>
            <a:spLocks noGrp="1"/>
          </p:cNvSpPr>
          <p:nvPr>
            <p:ph type="body" sz="quarter" idx="15"/>
          </p:nvPr>
        </p:nvSpPr>
        <p:spPr>
          <a:xfrm>
            <a:off x="1031069" y="304783"/>
            <a:ext cx="11241480" cy="792832"/>
          </a:xfrm>
        </p:spPr>
        <p:txBody>
          <a:bodyPr/>
          <a:lstStyle/>
          <a:p>
            <a:pPr marL="0" indent="0">
              <a:buNone/>
            </a:pPr>
            <a:r>
              <a:rPr lang="en-US" dirty="0"/>
              <a:t>Windows app platform convergence </a:t>
            </a:r>
          </a:p>
        </p:txBody>
      </p:sp>
      <p:pic>
        <p:nvPicPr>
          <p:cNvPr id="9" name="Picture 8"/>
          <p:cNvPicPr>
            <a:picLocks noChangeAspect="1"/>
          </p:cNvPicPr>
          <p:nvPr/>
        </p:nvPicPr>
        <p:blipFill>
          <a:blip r:embed="rId3"/>
          <a:stretch>
            <a:fillRect/>
          </a:stretch>
        </p:blipFill>
        <p:spPr>
          <a:xfrm>
            <a:off x="16264" y="8651"/>
            <a:ext cx="924175" cy="6977825"/>
          </a:xfrm>
          <a:prstGeom prst="rect">
            <a:avLst/>
          </a:prstGeom>
          <a:noFill/>
          <a:ln>
            <a:noFill/>
          </a:ln>
        </p:spPr>
      </p:pic>
      <p:grpSp>
        <p:nvGrpSpPr>
          <p:cNvPr id="19" name="Group 18"/>
          <p:cNvGrpSpPr/>
          <p:nvPr/>
        </p:nvGrpSpPr>
        <p:grpSpPr>
          <a:xfrm>
            <a:off x="6049696" y="1915985"/>
            <a:ext cx="6106566" cy="4135737"/>
            <a:chOff x="6044638" y="2115360"/>
            <a:chExt cx="6002222" cy="4065069"/>
          </a:xfrm>
        </p:grpSpPr>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44638" y="2115360"/>
              <a:ext cx="3248371" cy="2974471"/>
            </a:xfrm>
            <a:prstGeom prst="rect">
              <a:avLst/>
            </a:prstGeom>
            <a:noFill/>
            <a:ln>
              <a:noFill/>
            </a:ln>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19891" y="3092320"/>
              <a:ext cx="3226969" cy="2126918"/>
            </a:xfrm>
            <a:prstGeom prst="rect">
              <a:avLst/>
            </a:prstGeom>
            <a:noFill/>
            <a:ln>
              <a:noFill/>
            </a:ln>
          </p:spPr>
        </p:pic>
        <p:grpSp>
          <p:nvGrpSpPr>
            <p:cNvPr id="22" name="Group 21"/>
            <p:cNvGrpSpPr/>
            <p:nvPr/>
          </p:nvGrpSpPr>
          <p:grpSpPr>
            <a:xfrm>
              <a:off x="7759950" y="3314997"/>
              <a:ext cx="1552109" cy="2865432"/>
              <a:chOff x="1846385" y="18179"/>
              <a:chExt cx="3566160" cy="6583680"/>
            </a:xfrm>
          </p:grpSpPr>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6242" y="886562"/>
                <a:ext cx="2879996" cy="5120640"/>
              </a:xfrm>
              <a:prstGeom prst="rect">
                <a:avLst/>
              </a:prstGeom>
            </p:spPr>
          </p:pic>
          <p:pic>
            <p:nvPicPr>
              <p:cNvPr id="24" name="Picture 23"/>
              <p:cNvPicPr>
                <a:picLocks noChangeAspect="1"/>
              </p:cNvPicPr>
              <p:nvPr/>
            </p:nvPicPr>
            <p:blipFill rotWithShape="1">
              <a:blip r:embed="rId7" cstate="print">
                <a:extLst>
                  <a:ext uri="{28A0092B-C50C-407E-A947-70E740481C1C}">
                    <a14:useLocalDpi xmlns:a14="http://schemas.microsoft.com/office/drawing/2010/main" val="0"/>
                  </a:ext>
                </a:extLst>
              </a:blip>
              <a:srcRect l="23056" r="22778"/>
              <a:stretch/>
            </p:blipFill>
            <p:spPr>
              <a:xfrm>
                <a:off x="1846385" y="18179"/>
                <a:ext cx="3566160" cy="6583680"/>
              </a:xfrm>
              <a:prstGeom prst="rect">
                <a:avLst/>
              </a:prstGeom>
            </p:spPr>
          </p:pic>
        </p:grpSp>
      </p:grpSp>
    </p:spTree>
    <p:extLst>
      <p:ext uri="{BB962C8B-B14F-4D97-AF65-F5344CB8AC3E}">
        <p14:creationId xmlns:p14="http://schemas.microsoft.com/office/powerpoint/2010/main" val="246512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600"/>
                                  </p:stCondLst>
                                  <p:childTnLst>
                                    <p:set>
                                      <p:cBhvr>
                                        <p:cTn id="6" dur="1" fill="hold">
                                          <p:stCondLst>
                                            <p:cond delay="0"/>
                                          </p:stCondLst>
                                        </p:cTn>
                                        <p:tgtEl>
                                          <p:spTgt spid="28">
                                            <p:txEl>
                                              <p:pRg st="0" end="0"/>
                                            </p:txEl>
                                          </p:spTgt>
                                        </p:tgtEl>
                                        <p:attrNameLst>
                                          <p:attrName>style.visibility</p:attrName>
                                        </p:attrNameLst>
                                      </p:cBhvr>
                                      <p:to>
                                        <p:strVal val="visible"/>
                                      </p:to>
                                    </p:set>
                                    <p:anim calcmode="lin" valueType="num">
                                      <p:cBhvr additive="base">
                                        <p:cTn id="7" dur="800" fill="hold"/>
                                        <p:tgtEl>
                                          <p:spTgt spid="28">
                                            <p:txEl>
                                              <p:pRg st="0" end="0"/>
                                            </p:txEl>
                                          </p:spTgt>
                                        </p:tgtEl>
                                        <p:attrNameLst>
                                          <p:attrName>ppt_x</p:attrName>
                                        </p:attrNameLst>
                                      </p:cBhvr>
                                      <p:tavLst>
                                        <p:tav tm="0">
                                          <p:val>
                                            <p:strVal val="1+#ppt_w/2"/>
                                          </p:val>
                                        </p:tav>
                                        <p:tav tm="100000">
                                          <p:val>
                                            <p:strVal val="#ppt_x"/>
                                          </p:val>
                                        </p:tav>
                                      </p:tavLst>
                                    </p:anim>
                                    <p:anim calcmode="lin" valueType="num">
                                      <p:cBhvr additive="base">
                                        <p:cTn id="8" dur="800" fill="hold"/>
                                        <p:tgtEl>
                                          <p:spTgt spid="2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600"/>
                                  </p:stCondLst>
                                  <p:childTnLst>
                                    <p:set>
                                      <p:cBhvr>
                                        <p:cTn id="10" dur="1" fill="hold">
                                          <p:stCondLst>
                                            <p:cond delay="0"/>
                                          </p:stCondLst>
                                        </p:cTn>
                                        <p:tgtEl>
                                          <p:spTgt spid="28">
                                            <p:txEl>
                                              <p:pRg st="1" end="1"/>
                                            </p:txEl>
                                          </p:spTgt>
                                        </p:tgtEl>
                                        <p:attrNameLst>
                                          <p:attrName>style.visibility</p:attrName>
                                        </p:attrNameLst>
                                      </p:cBhvr>
                                      <p:to>
                                        <p:strVal val="visible"/>
                                      </p:to>
                                    </p:set>
                                    <p:anim calcmode="lin" valueType="num">
                                      <p:cBhvr additive="base">
                                        <p:cTn id="11" dur="800" fill="hold"/>
                                        <p:tgtEl>
                                          <p:spTgt spid="28">
                                            <p:txEl>
                                              <p:pRg st="1" end="1"/>
                                            </p:txEl>
                                          </p:spTgt>
                                        </p:tgtEl>
                                        <p:attrNameLst>
                                          <p:attrName>ppt_x</p:attrName>
                                        </p:attrNameLst>
                                      </p:cBhvr>
                                      <p:tavLst>
                                        <p:tav tm="0">
                                          <p:val>
                                            <p:strVal val="1+#ppt_w/2"/>
                                          </p:val>
                                        </p:tav>
                                        <p:tav tm="100000">
                                          <p:val>
                                            <p:strVal val="#ppt_x"/>
                                          </p:val>
                                        </p:tav>
                                      </p:tavLst>
                                    </p:anim>
                                    <p:anim calcmode="lin" valueType="num">
                                      <p:cBhvr additive="base">
                                        <p:cTn id="12" dur="800" fill="hold"/>
                                        <p:tgtEl>
                                          <p:spTgt spid="28">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600"/>
                                  </p:stCondLst>
                                  <p:childTnLst>
                                    <p:set>
                                      <p:cBhvr>
                                        <p:cTn id="14" dur="1" fill="hold">
                                          <p:stCondLst>
                                            <p:cond delay="0"/>
                                          </p:stCondLst>
                                        </p:cTn>
                                        <p:tgtEl>
                                          <p:spTgt spid="28">
                                            <p:txEl>
                                              <p:pRg st="2" end="2"/>
                                            </p:txEl>
                                          </p:spTgt>
                                        </p:tgtEl>
                                        <p:attrNameLst>
                                          <p:attrName>style.visibility</p:attrName>
                                        </p:attrNameLst>
                                      </p:cBhvr>
                                      <p:to>
                                        <p:strVal val="visible"/>
                                      </p:to>
                                    </p:set>
                                    <p:anim calcmode="lin" valueType="num">
                                      <p:cBhvr additive="base">
                                        <p:cTn id="15" dur="800" fill="hold"/>
                                        <p:tgtEl>
                                          <p:spTgt spid="28">
                                            <p:txEl>
                                              <p:pRg st="2" end="2"/>
                                            </p:txEl>
                                          </p:spTgt>
                                        </p:tgtEl>
                                        <p:attrNameLst>
                                          <p:attrName>ppt_x</p:attrName>
                                        </p:attrNameLst>
                                      </p:cBhvr>
                                      <p:tavLst>
                                        <p:tav tm="0">
                                          <p:val>
                                            <p:strVal val="1+#ppt_w/2"/>
                                          </p:val>
                                        </p:tav>
                                        <p:tav tm="100000">
                                          <p:val>
                                            <p:strVal val="#ppt_x"/>
                                          </p:val>
                                        </p:tav>
                                      </p:tavLst>
                                    </p:anim>
                                    <p:anim calcmode="lin" valueType="num">
                                      <p:cBhvr additive="base">
                                        <p:cTn id="16" dur="800" fill="hold"/>
                                        <p:tgtEl>
                                          <p:spTgt spid="28">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600"/>
                                  </p:stCondLst>
                                  <p:childTnLst>
                                    <p:set>
                                      <p:cBhvr>
                                        <p:cTn id="18" dur="1" fill="hold">
                                          <p:stCondLst>
                                            <p:cond delay="0"/>
                                          </p:stCondLst>
                                        </p:cTn>
                                        <p:tgtEl>
                                          <p:spTgt spid="28">
                                            <p:txEl>
                                              <p:pRg st="3" end="3"/>
                                            </p:txEl>
                                          </p:spTgt>
                                        </p:tgtEl>
                                        <p:attrNameLst>
                                          <p:attrName>style.visibility</p:attrName>
                                        </p:attrNameLst>
                                      </p:cBhvr>
                                      <p:to>
                                        <p:strVal val="visible"/>
                                      </p:to>
                                    </p:set>
                                    <p:anim calcmode="lin" valueType="num">
                                      <p:cBhvr additive="base">
                                        <p:cTn id="19" dur="800" fill="hold"/>
                                        <p:tgtEl>
                                          <p:spTgt spid="28">
                                            <p:txEl>
                                              <p:pRg st="3" end="3"/>
                                            </p:txEl>
                                          </p:spTgt>
                                        </p:tgtEl>
                                        <p:attrNameLst>
                                          <p:attrName>ppt_x</p:attrName>
                                        </p:attrNameLst>
                                      </p:cBhvr>
                                      <p:tavLst>
                                        <p:tav tm="0">
                                          <p:val>
                                            <p:strVal val="1+#ppt_w/2"/>
                                          </p:val>
                                        </p:tav>
                                        <p:tav tm="100000">
                                          <p:val>
                                            <p:strVal val="#ppt_x"/>
                                          </p:val>
                                        </p:tav>
                                      </p:tavLst>
                                    </p:anim>
                                    <p:anim calcmode="lin" valueType="num">
                                      <p:cBhvr additive="base">
                                        <p:cTn id="20" dur="800" fill="hold"/>
                                        <p:tgtEl>
                                          <p:spTgt spid="28">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100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800" fill="hold"/>
                                        <p:tgtEl>
                                          <p:spTgt spid="19"/>
                                        </p:tgtEl>
                                        <p:attrNameLst>
                                          <p:attrName>ppt_x</p:attrName>
                                        </p:attrNameLst>
                                      </p:cBhvr>
                                      <p:tavLst>
                                        <p:tav tm="0">
                                          <p:val>
                                            <p:strVal val="1+#ppt_w/2"/>
                                          </p:val>
                                        </p:tav>
                                        <p:tav tm="100000">
                                          <p:val>
                                            <p:strVal val="#ppt_x"/>
                                          </p:val>
                                        </p:tav>
                                      </p:tavLst>
                                    </p:anim>
                                    <p:anim calcmode="lin" valueType="num">
                                      <p:cBhvr additive="base">
                                        <p:cTn id="24" dur="8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701" y="2125677"/>
            <a:ext cx="10820335" cy="1828786"/>
          </a:xfrm>
        </p:spPr>
        <p:txBody>
          <a:bodyPr/>
          <a:lstStyle/>
          <a:p>
            <a:r>
              <a:rPr lang="en-US" dirty="0">
                <a:gradFill>
                  <a:gsLst>
                    <a:gs pos="99115">
                      <a:srgbClr val="000000"/>
                    </a:gs>
                    <a:gs pos="79000">
                      <a:srgbClr val="000000"/>
                    </a:gs>
                  </a:gsLst>
                  <a:lin ang="5400000" scaled="0"/>
                </a:gradFill>
              </a:rPr>
              <a:t>Deploying Mobile Industry Devices for the Masses with Windows 10</a:t>
            </a:r>
            <a:endParaRPr lang="en-US" dirty="0"/>
          </a:p>
        </p:txBody>
      </p:sp>
      <p:sp>
        <p:nvSpPr>
          <p:cNvPr id="5" name="Text Placeholder 4"/>
          <p:cNvSpPr>
            <a:spLocks noGrp="1"/>
          </p:cNvSpPr>
          <p:nvPr>
            <p:ph type="body" sz="quarter" idx="12"/>
          </p:nvPr>
        </p:nvSpPr>
        <p:spPr/>
        <p:txBody>
          <a:bodyPr/>
          <a:lstStyle/>
          <a:p>
            <a:pPr lvl="0">
              <a:buClr>
                <a:srgbClr val="000000"/>
              </a:buClr>
            </a:pPr>
            <a:r>
              <a:rPr lang="en-US" dirty="0">
                <a:gradFill>
                  <a:gsLst>
                    <a:gs pos="99115">
                      <a:srgbClr val="000000"/>
                    </a:gs>
                    <a:gs pos="79000">
                      <a:srgbClr val="000000"/>
                    </a:gs>
                  </a:gsLst>
                  <a:lin ang="5400000" scaled="0"/>
                </a:gradFill>
              </a:rPr>
              <a:t>Scott Culbertson, Architect, Microsoft</a:t>
            </a:r>
          </a:p>
          <a:p>
            <a:pPr lvl="0">
              <a:buClr>
                <a:srgbClr val="000000"/>
              </a:buClr>
            </a:pPr>
            <a:r>
              <a:rPr lang="en-US" dirty="0">
                <a:gradFill>
                  <a:gsLst>
                    <a:gs pos="99115">
                      <a:srgbClr val="000000"/>
                    </a:gs>
                    <a:gs pos="79000">
                      <a:srgbClr val="000000"/>
                    </a:gs>
                  </a:gsLst>
                  <a:lin ang="5400000" scaled="0"/>
                </a:gradFill>
              </a:rPr>
              <a:t>Eric Moe, Senior Consultant, Microsoft</a:t>
            </a:r>
          </a:p>
        </p:txBody>
      </p:sp>
      <p:sp>
        <p:nvSpPr>
          <p:cNvPr id="6" name="Text Placeholder 5"/>
          <p:cNvSpPr>
            <a:spLocks noGrp="1"/>
          </p:cNvSpPr>
          <p:nvPr>
            <p:ph type="body" sz="quarter" idx="13"/>
          </p:nvPr>
        </p:nvSpPr>
        <p:spPr/>
        <p:txBody>
          <a:bodyPr/>
          <a:lstStyle/>
          <a:p>
            <a:r>
              <a:rPr lang="en-US" dirty="0" smtClean="0"/>
              <a:t>BRK2318</a:t>
            </a:r>
            <a:endParaRPr lang="en-US" dirty="0"/>
          </a:p>
        </p:txBody>
      </p:sp>
    </p:spTree>
    <p:extLst>
      <p:ext uri="{BB962C8B-B14F-4D97-AF65-F5344CB8AC3E}">
        <p14:creationId xmlns:p14="http://schemas.microsoft.com/office/powerpoint/2010/main" val="434482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Windows 10 for </a:t>
            </a:r>
            <a:r>
              <a:rPr lang="en-US" dirty="0" err="1" smtClean="0"/>
              <a:t>IoT</a:t>
            </a:r>
            <a:r>
              <a:rPr lang="en-US" dirty="0" smtClean="0"/>
              <a:t> Roadmap</a:t>
            </a:r>
            <a:endParaRPr lang="en-US" dirty="0"/>
          </a:p>
        </p:txBody>
      </p:sp>
    </p:spTree>
    <p:extLst>
      <p:ext uri="{BB962C8B-B14F-4D97-AF65-F5344CB8AC3E}">
        <p14:creationId xmlns:p14="http://schemas.microsoft.com/office/powerpoint/2010/main" val="2910469568"/>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41" y="9716"/>
            <a:ext cx="12397200" cy="6975170"/>
          </a:xfrm>
          <a:prstGeom prst="rect">
            <a:avLst/>
          </a:prstGeom>
        </p:spPr>
      </p:pic>
      <p:sp>
        <p:nvSpPr>
          <p:cNvPr id="31" name="Rectangle 30"/>
          <p:cNvSpPr/>
          <p:nvPr/>
        </p:nvSpPr>
        <p:spPr>
          <a:xfrm>
            <a:off x="19641" y="1647595"/>
            <a:ext cx="12397200" cy="4118286"/>
          </a:xfrm>
          <a:prstGeom prst="rect">
            <a:avLst/>
          </a:prstGeom>
          <a:solidFill>
            <a:schemeClr val="tx1">
              <a:alpha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29606" fontAlgn="base">
              <a:lnSpc>
                <a:spcPct val="90000"/>
              </a:lnSpc>
              <a:spcBef>
                <a:spcPct val="0"/>
              </a:spcBef>
              <a:spcAft>
                <a:spcPct val="0"/>
              </a:spcAft>
            </a:pPr>
            <a:endParaRPr lang="en-US" sz="1831" dirty="0" err="1">
              <a:gradFill>
                <a:gsLst>
                  <a:gs pos="0">
                    <a:srgbClr val="FFFFFF"/>
                  </a:gs>
                  <a:gs pos="100000">
                    <a:srgbClr val="FFFFFF"/>
                  </a:gs>
                </a:gsLst>
                <a:lin ang="5400000" scaled="0"/>
              </a:gradFill>
              <a:ea typeface="Segoe UI" pitchFamily="34" charset="0"/>
              <a:cs typeface="Segoe UI" pitchFamily="34" charset="0"/>
            </a:endParaRPr>
          </a:p>
        </p:txBody>
      </p:sp>
      <p:sp>
        <p:nvSpPr>
          <p:cNvPr id="25" name="TextBox 24"/>
          <p:cNvSpPr txBox="1"/>
          <p:nvPr/>
        </p:nvSpPr>
        <p:spPr>
          <a:xfrm>
            <a:off x="17147" y="405094"/>
            <a:ext cx="4483405" cy="857978"/>
          </a:xfrm>
          <a:prstGeom prst="rect">
            <a:avLst/>
          </a:prstGeom>
          <a:solidFill>
            <a:srgbClr val="0078D7"/>
          </a:solidFill>
        </p:spPr>
        <p:txBody>
          <a:bodyPr wrap="square" lIns="547127" tIns="145901" rIns="182377" bIns="145901" rtlCol="0">
            <a:spAutoFit/>
          </a:bodyPr>
          <a:lstStyle/>
          <a:p>
            <a:pPr>
              <a:lnSpc>
                <a:spcPct val="90000"/>
              </a:lnSpc>
              <a:spcAft>
                <a:spcPts val="599"/>
              </a:spcAft>
            </a:pPr>
            <a:r>
              <a:rPr lang="en-US" sz="3988" b="1" spc="-149" dirty="0">
                <a:solidFill>
                  <a:srgbClr val="FFFFFF"/>
                </a:solidFill>
              </a:rPr>
              <a:t>ONE WINDOWS</a:t>
            </a:r>
          </a:p>
        </p:txBody>
      </p:sp>
      <p:sp>
        <p:nvSpPr>
          <p:cNvPr id="39" name="TextBox 38"/>
          <p:cNvSpPr txBox="1"/>
          <p:nvPr/>
        </p:nvSpPr>
        <p:spPr>
          <a:xfrm>
            <a:off x="150849" y="2278233"/>
            <a:ext cx="677920" cy="225161"/>
          </a:xfrm>
          <a:prstGeom prst="rect">
            <a:avLst/>
          </a:prstGeom>
          <a:noFill/>
        </p:spPr>
        <p:txBody>
          <a:bodyPr wrap="square" lIns="0" tIns="0" rIns="0" bIns="0" rtlCol="0">
            <a:spAutoFit/>
          </a:bodyPr>
          <a:lstStyle/>
          <a:p>
            <a:pPr algn="ctr" defTabSz="911462">
              <a:lnSpc>
                <a:spcPct val="90000"/>
              </a:lnSpc>
              <a:spcAft>
                <a:spcPts val="599"/>
              </a:spcAft>
            </a:pPr>
            <a:r>
              <a:rPr lang="en-US" sz="1594" dirty="0">
                <a:solidFill>
                  <a:srgbClr val="4F4F4F"/>
                </a:solidFill>
                <a:cs typeface="Segoe UI" panose="020B0502040204020203" pitchFamily="34" charset="0"/>
              </a:rPr>
              <a:t>Phone</a:t>
            </a:r>
          </a:p>
        </p:txBody>
      </p:sp>
      <p:sp>
        <p:nvSpPr>
          <p:cNvPr id="40" name="TextBox 39"/>
          <p:cNvSpPr txBox="1"/>
          <p:nvPr/>
        </p:nvSpPr>
        <p:spPr>
          <a:xfrm>
            <a:off x="2394235" y="2165603"/>
            <a:ext cx="679204" cy="450321"/>
          </a:xfrm>
          <a:prstGeom prst="rect">
            <a:avLst/>
          </a:prstGeom>
          <a:noFill/>
        </p:spPr>
        <p:txBody>
          <a:bodyPr wrap="square" lIns="0" tIns="0" rIns="0" bIns="0" rtlCol="0">
            <a:spAutoFit/>
          </a:bodyPr>
          <a:lstStyle/>
          <a:p>
            <a:pPr algn="ctr" defTabSz="911462">
              <a:lnSpc>
                <a:spcPct val="90000"/>
              </a:lnSpc>
              <a:spcAft>
                <a:spcPts val="599"/>
              </a:spcAft>
            </a:pPr>
            <a:r>
              <a:rPr lang="en-US" sz="1594" dirty="0">
                <a:solidFill>
                  <a:srgbClr val="4F4F4F"/>
                </a:solidFill>
                <a:cs typeface="Segoe UI" panose="020B0502040204020203" pitchFamily="34" charset="0"/>
              </a:rPr>
              <a:t>Small </a:t>
            </a:r>
            <a:br>
              <a:rPr lang="en-US" sz="1594" dirty="0">
                <a:solidFill>
                  <a:srgbClr val="4F4F4F"/>
                </a:solidFill>
                <a:cs typeface="Segoe UI" panose="020B0502040204020203" pitchFamily="34" charset="0"/>
              </a:rPr>
            </a:br>
            <a:r>
              <a:rPr lang="en-US" sz="1594" dirty="0">
                <a:solidFill>
                  <a:srgbClr val="4F4F4F"/>
                </a:solidFill>
                <a:cs typeface="Segoe UI" panose="020B0502040204020203" pitchFamily="34" charset="0"/>
              </a:rPr>
              <a:t>Tablet</a:t>
            </a:r>
          </a:p>
        </p:txBody>
      </p:sp>
      <p:sp>
        <p:nvSpPr>
          <p:cNvPr id="41" name="TextBox 40"/>
          <p:cNvSpPr txBox="1"/>
          <p:nvPr/>
        </p:nvSpPr>
        <p:spPr>
          <a:xfrm>
            <a:off x="5069686" y="2165603"/>
            <a:ext cx="2002691" cy="450321"/>
          </a:xfrm>
          <a:prstGeom prst="rect">
            <a:avLst/>
          </a:prstGeom>
          <a:noFill/>
        </p:spPr>
        <p:txBody>
          <a:bodyPr wrap="square" lIns="0" tIns="0" rIns="0" bIns="0" rtlCol="0">
            <a:spAutoFit/>
          </a:bodyPr>
          <a:lstStyle>
            <a:defPPr>
              <a:defRPr lang="en-US"/>
            </a:defPPr>
            <a:lvl1pPr algn="ctr" defTabSz="914367">
              <a:lnSpc>
                <a:spcPct val="90000"/>
              </a:lnSpc>
              <a:spcAft>
                <a:spcPts val="600"/>
              </a:spcAft>
              <a:defRPr sz="1200">
                <a:gradFill>
                  <a:gsLst>
                    <a:gs pos="2917">
                      <a:srgbClr val="FFFFFF"/>
                    </a:gs>
                    <a:gs pos="30000">
                      <a:srgbClr val="FFFFFF"/>
                    </a:gs>
                  </a:gsLst>
                  <a:lin ang="5400000" scaled="0"/>
                </a:gradFill>
                <a:cs typeface="Segoe UI" panose="020B0502040204020203" pitchFamily="34" charset="0"/>
              </a:defRPr>
            </a:lvl1pPr>
          </a:lstStyle>
          <a:p>
            <a:r>
              <a:rPr lang="en-US" sz="1594" dirty="0">
                <a:solidFill>
                  <a:srgbClr val="4F4F4F"/>
                </a:solidFill>
              </a:rPr>
              <a:t>2-in-1s</a:t>
            </a:r>
            <a:br>
              <a:rPr lang="en-US" sz="1594" dirty="0">
                <a:solidFill>
                  <a:srgbClr val="4F4F4F"/>
                </a:solidFill>
              </a:rPr>
            </a:br>
            <a:r>
              <a:rPr lang="en-US" sz="1594" dirty="0">
                <a:solidFill>
                  <a:srgbClr val="4F4F4F"/>
                </a:solidFill>
              </a:rPr>
              <a:t>(Tablet or Laptop)</a:t>
            </a:r>
          </a:p>
        </p:txBody>
      </p:sp>
      <p:sp>
        <p:nvSpPr>
          <p:cNvPr id="42" name="TextBox 41"/>
          <p:cNvSpPr txBox="1"/>
          <p:nvPr/>
        </p:nvSpPr>
        <p:spPr>
          <a:xfrm>
            <a:off x="9653017" y="2165603"/>
            <a:ext cx="1953044" cy="450321"/>
          </a:xfrm>
          <a:prstGeom prst="rect">
            <a:avLst/>
          </a:prstGeom>
          <a:noFill/>
        </p:spPr>
        <p:txBody>
          <a:bodyPr wrap="square" lIns="0" tIns="0" rIns="0" bIns="0" rtlCol="0">
            <a:spAutoFit/>
          </a:bodyPr>
          <a:lstStyle/>
          <a:p>
            <a:pPr algn="ctr" defTabSz="911462">
              <a:lnSpc>
                <a:spcPct val="90000"/>
              </a:lnSpc>
              <a:spcAft>
                <a:spcPts val="599"/>
              </a:spcAft>
            </a:pPr>
            <a:r>
              <a:rPr lang="en-US" sz="1594" dirty="0">
                <a:solidFill>
                  <a:srgbClr val="4F4F4F"/>
                </a:solidFill>
                <a:cs typeface="Segoe UI" panose="020B0502040204020203" pitchFamily="34" charset="0"/>
              </a:rPr>
              <a:t>Desktops </a:t>
            </a:r>
            <a:br>
              <a:rPr lang="en-US" sz="1594" dirty="0">
                <a:solidFill>
                  <a:srgbClr val="4F4F4F"/>
                </a:solidFill>
                <a:cs typeface="Segoe UI" panose="020B0502040204020203" pitchFamily="34" charset="0"/>
              </a:rPr>
            </a:br>
            <a:r>
              <a:rPr lang="en-US" sz="1594" dirty="0">
                <a:solidFill>
                  <a:srgbClr val="4F4F4F"/>
                </a:solidFill>
                <a:cs typeface="Segoe UI" panose="020B0502040204020203" pitchFamily="34" charset="0"/>
              </a:rPr>
              <a:t>&amp; All-in-Ones</a:t>
            </a:r>
          </a:p>
        </p:txBody>
      </p:sp>
      <p:sp>
        <p:nvSpPr>
          <p:cNvPr id="44" name="TextBox 43"/>
          <p:cNvSpPr txBox="1"/>
          <p:nvPr/>
        </p:nvSpPr>
        <p:spPr>
          <a:xfrm>
            <a:off x="1031889" y="2275980"/>
            <a:ext cx="994295" cy="225161"/>
          </a:xfrm>
          <a:prstGeom prst="rect">
            <a:avLst/>
          </a:prstGeom>
          <a:noFill/>
        </p:spPr>
        <p:txBody>
          <a:bodyPr wrap="square" lIns="0" tIns="0" rIns="0" bIns="0" rtlCol="0">
            <a:spAutoFit/>
          </a:bodyPr>
          <a:lstStyle/>
          <a:p>
            <a:pPr algn="ctr" defTabSz="911462">
              <a:lnSpc>
                <a:spcPct val="90000"/>
              </a:lnSpc>
              <a:spcAft>
                <a:spcPts val="599"/>
              </a:spcAft>
            </a:pPr>
            <a:r>
              <a:rPr lang="en-US" sz="1594" dirty="0">
                <a:solidFill>
                  <a:srgbClr val="4F4F4F"/>
                </a:solidFill>
                <a:cs typeface="Segoe UI" panose="020B0502040204020203" pitchFamily="34" charset="0"/>
              </a:rPr>
              <a:t>Handheld</a:t>
            </a:r>
          </a:p>
        </p:txBody>
      </p:sp>
      <p:sp>
        <p:nvSpPr>
          <p:cNvPr id="48" name="TextBox 47"/>
          <p:cNvSpPr txBox="1"/>
          <p:nvPr/>
        </p:nvSpPr>
        <p:spPr>
          <a:xfrm>
            <a:off x="3653649" y="2165603"/>
            <a:ext cx="980594" cy="450321"/>
          </a:xfrm>
          <a:prstGeom prst="rect">
            <a:avLst/>
          </a:prstGeom>
          <a:noFill/>
        </p:spPr>
        <p:txBody>
          <a:bodyPr wrap="square" lIns="0" tIns="0" rIns="0" bIns="0" rtlCol="0">
            <a:spAutoFit/>
          </a:bodyPr>
          <a:lstStyle/>
          <a:p>
            <a:pPr algn="ctr" defTabSz="911462">
              <a:lnSpc>
                <a:spcPct val="90000"/>
              </a:lnSpc>
              <a:spcAft>
                <a:spcPts val="599"/>
              </a:spcAft>
            </a:pPr>
            <a:r>
              <a:rPr lang="en-US" sz="1594" dirty="0">
                <a:solidFill>
                  <a:srgbClr val="4F4F4F"/>
                </a:solidFill>
                <a:cs typeface="Segoe UI" panose="020B0502040204020203" pitchFamily="34" charset="0"/>
              </a:rPr>
              <a:t>Large</a:t>
            </a:r>
            <a:br>
              <a:rPr lang="en-US" sz="1594" dirty="0">
                <a:solidFill>
                  <a:srgbClr val="4F4F4F"/>
                </a:solidFill>
                <a:cs typeface="Segoe UI" panose="020B0502040204020203" pitchFamily="34" charset="0"/>
              </a:rPr>
            </a:br>
            <a:r>
              <a:rPr lang="en-US" sz="1594" dirty="0">
                <a:solidFill>
                  <a:srgbClr val="4F4F4F"/>
                </a:solidFill>
                <a:cs typeface="Segoe UI" panose="020B0502040204020203" pitchFamily="34" charset="0"/>
              </a:rPr>
              <a:t>Tablet</a:t>
            </a:r>
          </a:p>
        </p:txBody>
      </p:sp>
      <p:sp>
        <p:nvSpPr>
          <p:cNvPr id="49" name="TextBox 48"/>
          <p:cNvSpPr txBox="1"/>
          <p:nvPr/>
        </p:nvSpPr>
        <p:spPr>
          <a:xfrm>
            <a:off x="7772643" y="2165603"/>
            <a:ext cx="971039" cy="450321"/>
          </a:xfrm>
          <a:prstGeom prst="rect">
            <a:avLst/>
          </a:prstGeom>
          <a:noFill/>
        </p:spPr>
        <p:txBody>
          <a:bodyPr wrap="square" lIns="0" tIns="0" rIns="0" bIns="0" rtlCol="0">
            <a:spAutoFit/>
          </a:bodyPr>
          <a:lstStyle/>
          <a:p>
            <a:pPr algn="ctr" defTabSz="911462">
              <a:lnSpc>
                <a:spcPct val="90000"/>
              </a:lnSpc>
              <a:spcAft>
                <a:spcPts val="599"/>
              </a:spcAft>
            </a:pPr>
            <a:r>
              <a:rPr lang="en-US" sz="1594" dirty="0">
                <a:solidFill>
                  <a:srgbClr val="4F4F4F"/>
                </a:solidFill>
                <a:cs typeface="Segoe UI" panose="020B0502040204020203" pitchFamily="34" charset="0"/>
              </a:rPr>
              <a:t>Classic </a:t>
            </a:r>
            <a:br>
              <a:rPr lang="en-US" sz="1594" dirty="0">
                <a:solidFill>
                  <a:srgbClr val="4F4F4F"/>
                </a:solidFill>
                <a:cs typeface="Segoe UI" panose="020B0502040204020203" pitchFamily="34" charset="0"/>
              </a:rPr>
            </a:br>
            <a:r>
              <a:rPr lang="en-US" sz="1594" dirty="0">
                <a:solidFill>
                  <a:srgbClr val="4F4F4F"/>
                </a:solidFill>
                <a:cs typeface="Segoe UI" panose="020B0502040204020203" pitchFamily="34" charset="0"/>
              </a:rPr>
              <a:t>Laptop</a:t>
            </a:r>
          </a:p>
        </p:txBody>
      </p:sp>
      <p:sp>
        <p:nvSpPr>
          <p:cNvPr id="50" name="Rectangle 49"/>
          <p:cNvSpPr/>
          <p:nvPr/>
        </p:nvSpPr>
        <p:spPr>
          <a:xfrm>
            <a:off x="19641" y="4913095"/>
            <a:ext cx="12397200" cy="852785"/>
          </a:xfrm>
          <a:prstGeom prst="rect">
            <a:avLst/>
          </a:prstGeom>
          <a:gradFill>
            <a:gsLst>
              <a:gs pos="0">
                <a:schemeClr val="tx1">
                  <a:lumMod val="50000"/>
                  <a:alpha val="0"/>
                </a:schemeClr>
              </a:gs>
              <a:gs pos="100000">
                <a:schemeClr val="tx1">
                  <a:lumMod val="50000"/>
                  <a:alpha val="1100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29606" fontAlgn="base">
              <a:lnSpc>
                <a:spcPct val="90000"/>
              </a:lnSpc>
              <a:spcBef>
                <a:spcPct val="0"/>
              </a:spcBef>
              <a:spcAft>
                <a:spcPct val="0"/>
              </a:spcAft>
            </a:pPr>
            <a:endParaRPr lang="en-US" sz="1831" dirty="0" err="1">
              <a:gradFill>
                <a:gsLst>
                  <a:gs pos="0">
                    <a:srgbClr val="FFFFFF"/>
                  </a:gs>
                  <a:gs pos="100000">
                    <a:srgbClr val="FFFFFF"/>
                  </a:gs>
                </a:gsLst>
                <a:lin ang="5400000" scaled="0"/>
              </a:gradFill>
              <a:ea typeface="Segoe UI" pitchFamily="34" charset="0"/>
              <a:cs typeface="Segoe UI" pitchFamily="34" charset="0"/>
            </a:endParaRPr>
          </a:p>
        </p:txBody>
      </p:sp>
      <p:sp>
        <p:nvSpPr>
          <p:cNvPr id="26" name="White Frame"/>
          <p:cNvSpPr/>
          <p:nvPr/>
        </p:nvSpPr>
        <p:spPr>
          <a:xfrm>
            <a:off x="17145" y="9642"/>
            <a:ext cx="12401555" cy="6975875"/>
          </a:xfrm>
          <a:custGeom>
            <a:avLst/>
            <a:gdLst>
              <a:gd name="connsiteX0" fmla="*/ 92964 w 12192000"/>
              <a:gd name="connsiteY0" fmla="*/ 91440 h 6858000"/>
              <a:gd name="connsiteX1" fmla="*/ 92964 w 12192000"/>
              <a:gd name="connsiteY1" fmla="*/ 6766560 h 6858000"/>
              <a:gd name="connsiteX2" fmla="*/ 12099036 w 12192000"/>
              <a:gd name="connsiteY2" fmla="*/ 6766560 h 6858000"/>
              <a:gd name="connsiteX3" fmla="*/ 12099036 w 12192000"/>
              <a:gd name="connsiteY3" fmla="*/ 9144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92964" y="91440"/>
                </a:moveTo>
                <a:lnTo>
                  <a:pt x="92964" y="6766560"/>
                </a:lnTo>
                <a:lnTo>
                  <a:pt x="12099036" y="6766560"/>
                </a:lnTo>
                <a:lnTo>
                  <a:pt x="12099036" y="91440"/>
                </a:lnTo>
                <a:close/>
                <a:moveTo>
                  <a:pt x="0" y="0"/>
                </a:moveTo>
                <a:lnTo>
                  <a:pt x="12192000" y="0"/>
                </a:lnTo>
                <a:lnTo>
                  <a:pt x="12192000" y="6858000"/>
                </a:lnTo>
                <a:lnTo>
                  <a:pt x="0" y="685800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6" dirty="0">
              <a:solidFill>
                <a:srgbClr val="FFFFFF"/>
              </a:solidFill>
            </a:endParaRPr>
          </a:p>
        </p:txBody>
      </p:sp>
      <p:pic>
        <p:nvPicPr>
          <p:cNvPr id="21" name="Phable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825" y="4369683"/>
            <a:ext cx="886026" cy="680342"/>
          </a:xfrm>
          <a:prstGeom prst="rect">
            <a:avLst/>
          </a:prstGeom>
        </p:spPr>
      </p:pic>
      <p:pic>
        <p:nvPicPr>
          <p:cNvPr id="22" name="Phon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306" y="4438284"/>
            <a:ext cx="606507" cy="590687"/>
          </a:xfrm>
          <a:prstGeom prst="rect">
            <a:avLst/>
          </a:prstGeom>
        </p:spPr>
      </p:pic>
      <p:pic>
        <p:nvPicPr>
          <p:cNvPr id="23" name="Small Tablet"/>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13717" y="4079119"/>
            <a:ext cx="1160275" cy="970411"/>
          </a:xfrm>
          <a:prstGeom prst="rect">
            <a:avLst/>
          </a:prstGeom>
        </p:spPr>
      </p:pic>
      <p:sp>
        <p:nvSpPr>
          <p:cNvPr id="24" name="Windows Flag"/>
          <p:cNvSpPr>
            <a:spLocks noEditPoints="1"/>
          </p:cNvSpPr>
          <p:nvPr/>
        </p:nvSpPr>
        <p:spPr bwMode="auto">
          <a:xfrm>
            <a:off x="2522889" y="4400213"/>
            <a:ext cx="257191" cy="258209"/>
          </a:xfrm>
          <a:custGeom>
            <a:avLst/>
            <a:gdLst>
              <a:gd name="T0" fmla="*/ 435 w 1064"/>
              <a:gd name="T1" fmla="*/ 980 h 1068"/>
              <a:gd name="T2" fmla="*/ 0 w 1064"/>
              <a:gd name="T3" fmla="*/ 919 h 1068"/>
              <a:gd name="T4" fmla="*/ 0 w 1064"/>
              <a:gd name="T5" fmla="*/ 559 h 1068"/>
              <a:gd name="T6" fmla="*/ 435 w 1064"/>
              <a:gd name="T7" fmla="*/ 561 h 1068"/>
              <a:gd name="T8" fmla="*/ 435 w 1064"/>
              <a:gd name="T9" fmla="*/ 980 h 1068"/>
              <a:gd name="T10" fmla="*/ 0 w 1064"/>
              <a:gd name="T11" fmla="*/ 514 h 1068"/>
              <a:gd name="T12" fmla="*/ 0 w 1064"/>
              <a:gd name="T13" fmla="*/ 158 h 1068"/>
              <a:gd name="T14" fmla="*/ 435 w 1064"/>
              <a:gd name="T15" fmla="*/ 93 h 1068"/>
              <a:gd name="T16" fmla="*/ 435 w 1064"/>
              <a:gd name="T17" fmla="*/ 512 h 1068"/>
              <a:gd name="T18" fmla="*/ 0 w 1064"/>
              <a:gd name="T19" fmla="*/ 514 h 1068"/>
              <a:gd name="T20" fmla="*/ 1064 w 1064"/>
              <a:gd name="T21" fmla="*/ 1068 h 1068"/>
              <a:gd name="T22" fmla="*/ 486 w 1064"/>
              <a:gd name="T23" fmla="*/ 988 h 1068"/>
              <a:gd name="T24" fmla="*/ 486 w 1064"/>
              <a:gd name="T25" fmla="*/ 561 h 1068"/>
              <a:gd name="T26" fmla="*/ 1064 w 1064"/>
              <a:gd name="T27" fmla="*/ 564 h 1068"/>
              <a:gd name="T28" fmla="*/ 1064 w 1064"/>
              <a:gd name="T29" fmla="*/ 1068 h 1068"/>
              <a:gd name="T30" fmla="*/ 487 w 1064"/>
              <a:gd name="T31" fmla="*/ 86 h 1068"/>
              <a:gd name="T32" fmla="*/ 1064 w 1064"/>
              <a:gd name="T33" fmla="*/ 0 h 1068"/>
              <a:gd name="T34" fmla="*/ 1064 w 1064"/>
              <a:gd name="T35" fmla="*/ 509 h 1068"/>
              <a:gd name="T36" fmla="*/ 487 w 1064"/>
              <a:gd name="T37" fmla="*/ 512 h 1068"/>
              <a:gd name="T38" fmla="*/ 487 w 1064"/>
              <a:gd name="T39" fmla="*/ 86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64" h="1068">
                <a:moveTo>
                  <a:pt x="435" y="980"/>
                </a:moveTo>
                <a:cubicBezTo>
                  <a:pt x="290" y="960"/>
                  <a:pt x="145" y="940"/>
                  <a:pt x="0" y="919"/>
                </a:cubicBezTo>
                <a:cubicBezTo>
                  <a:pt x="0" y="799"/>
                  <a:pt x="0" y="680"/>
                  <a:pt x="0" y="559"/>
                </a:cubicBezTo>
                <a:cubicBezTo>
                  <a:pt x="145" y="560"/>
                  <a:pt x="290" y="561"/>
                  <a:pt x="435" y="561"/>
                </a:cubicBezTo>
                <a:cubicBezTo>
                  <a:pt x="435" y="564"/>
                  <a:pt x="436" y="976"/>
                  <a:pt x="435" y="980"/>
                </a:cubicBezTo>
                <a:close/>
                <a:moveTo>
                  <a:pt x="0" y="514"/>
                </a:moveTo>
                <a:cubicBezTo>
                  <a:pt x="0" y="395"/>
                  <a:pt x="0" y="277"/>
                  <a:pt x="0" y="158"/>
                </a:cubicBezTo>
                <a:cubicBezTo>
                  <a:pt x="145" y="136"/>
                  <a:pt x="290" y="115"/>
                  <a:pt x="435" y="93"/>
                </a:cubicBezTo>
                <a:cubicBezTo>
                  <a:pt x="435" y="233"/>
                  <a:pt x="435" y="372"/>
                  <a:pt x="435" y="512"/>
                </a:cubicBezTo>
                <a:cubicBezTo>
                  <a:pt x="290" y="513"/>
                  <a:pt x="145" y="513"/>
                  <a:pt x="0" y="514"/>
                </a:cubicBezTo>
                <a:close/>
                <a:moveTo>
                  <a:pt x="1064" y="1068"/>
                </a:moveTo>
                <a:cubicBezTo>
                  <a:pt x="871" y="1041"/>
                  <a:pt x="679" y="1015"/>
                  <a:pt x="486" y="988"/>
                </a:cubicBezTo>
                <a:cubicBezTo>
                  <a:pt x="486" y="845"/>
                  <a:pt x="486" y="704"/>
                  <a:pt x="486" y="561"/>
                </a:cubicBezTo>
                <a:cubicBezTo>
                  <a:pt x="679" y="562"/>
                  <a:pt x="871" y="563"/>
                  <a:pt x="1064" y="564"/>
                </a:cubicBezTo>
                <a:cubicBezTo>
                  <a:pt x="1064" y="732"/>
                  <a:pt x="1064" y="900"/>
                  <a:pt x="1064" y="1068"/>
                </a:cubicBezTo>
                <a:close/>
                <a:moveTo>
                  <a:pt x="487" y="86"/>
                </a:moveTo>
                <a:cubicBezTo>
                  <a:pt x="679" y="57"/>
                  <a:pt x="871" y="29"/>
                  <a:pt x="1064" y="0"/>
                </a:cubicBezTo>
                <a:cubicBezTo>
                  <a:pt x="1064" y="170"/>
                  <a:pt x="1064" y="339"/>
                  <a:pt x="1064" y="509"/>
                </a:cubicBezTo>
                <a:cubicBezTo>
                  <a:pt x="871" y="510"/>
                  <a:pt x="679" y="511"/>
                  <a:pt x="487" y="512"/>
                </a:cubicBezTo>
                <a:cubicBezTo>
                  <a:pt x="486" y="508"/>
                  <a:pt x="486" y="91"/>
                  <a:pt x="487" y="86"/>
                </a:cubicBezTo>
                <a:close/>
              </a:path>
            </a:pathLst>
          </a:custGeom>
          <a:solidFill>
            <a:srgbClr val="FFFFFF"/>
          </a:solidFill>
          <a:ln>
            <a:noFill/>
          </a:ln>
        </p:spPr>
        <p:txBody>
          <a:bodyPr vert="horz" wrap="square" lIns="91188" tIns="45594" rIns="91188" bIns="45594" numCol="1" anchor="t" anchorCtr="0" compatLnSpc="1">
            <a:prstTxWarp prst="textNoShape">
              <a:avLst/>
            </a:prstTxWarp>
          </a:bodyPr>
          <a:lstStyle/>
          <a:p>
            <a:endParaRPr lang="en-US" sz="1396">
              <a:solidFill>
                <a:srgbClr val="FFFFFF"/>
              </a:solidFill>
            </a:endParaRPr>
          </a:p>
        </p:txBody>
      </p:sp>
      <p:sp>
        <p:nvSpPr>
          <p:cNvPr id="33" name="Windows Flag"/>
          <p:cNvSpPr>
            <a:spLocks noEditPoints="1"/>
          </p:cNvSpPr>
          <p:nvPr/>
        </p:nvSpPr>
        <p:spPr bwMode="auto">
          <a:xfrm>
            <a:off x="1396218" y="4570213"/>
            <a:ext cx="193958" cy="194726"/>
          </a:xfrm>
          <a:custGeom>
            <a:avLst/>
            <a:gdLst>
              <a:gd name="T0" fmla="*/ 435 w 1064"/>
              <a:gd name="T1" fmla="*/ 980 h 1068"/>
              <a:gd name="T2" fmla="*/ 0 w 1064"/>
              <a:gd name="T3" fmla="*/ 919 h 1068"/>
              <a:gd name="T4" fmla="*/ 0 w 1064"/>
              <a:gd name="T5" fmla="*/ 559 h 1068"/>
              <a:gd name="T6" fmla="*/ 435 w 1064"/>
              <a:gd name="T7" fmla="*/ 561 h 1068"/>
              <a:gd name="T8" fmla="*/ 435 w 1064"/>
              <a:gd name="T9" fmla="*/ 980 h 1068"/>
              <a:gd name="T10" fmla="*/ 0 w 1064"/>
              <a:gd name="T11" fmla="*/ 514 h 1068"/>
              <a:gd name="T12" fmla="*/ 0 w 1064"/>
              <a:gd name="T13" fmla="*/ 158 h 1068"/>
              <a:gd name="T14" fmla="*/ 435 w 1064"/>
              <a:gd name="T15" fmla="*/ 93 h 1068"/>
              <a:gd name="T16" fmla="*/ 435 w 1064"/>
              <a:gd name="T17" fmla="*/ 512 h 1068"/>
              <a:gd name="T18" fmla="*/ 0 w 1064"/>
              <a:gd name="T19" fmla="*/ 514 h 1068"/>
              <a:gd name="T20" fmla="*/ 1064 w 1064"/>
              <a:gd name="T21" fmla="*/ 1068 h 1068"/>
              <a:gd name="T22" fmla="*/ 486 w 1064"/>
              <a:gd name="T23" fmla="*/ 988 h 1068"/>
              <a:gd name="T24" fmla="*/ 486 w 1064"/>
              <a:gd name="T25" fmla="*/ 561 h 1068"/>
              <a:gd name="T26" fmla="*/ 1064 w 1064"/>
              <a:gd name="T27" fmla="*/ 564 h 1068"/>
              <a:gd name="T28" fmla="*/ 1064 w 1064"/>
              <a:gd name="T29" fmla="*/ 1068 h 1068"/>
              <a:gd name="T30" fmla="*/ 487 w 1064"/>
              <a:gd name="T31" fmla="*/ 86 h 1068"/>
              <a:gd name="T32" fmla="*/ 1064 w 1064"/>
              <a:gd name="T33" fmla="*/ 0 h 1068"/>
              <a:gd name="T34" fmla="*/ 1064 w 1064"/>
              <a:gd name="T35" fmla="*/ 509 h 1068"/>
              <a:gd name="T36" fmla="*/ 487 w 1064"/>
              <a:gd name="T37" fmla="*/ 512 h 1068"/>
              <a:gd name="T38" fmla="*/ 487 w 1064"/>
              <a:gd name="T39" fmla="*/ 86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64" h="1068">
                <a:moveTo>
                  <a:pt x="435" y="980"/>
                </a:moveTo>
                <a:cubicBezTo>
                  <a:pt x="290" y="960"/>
                  <a:pt x="145" y="940"/>
                  <a:pt x="0" y="919"/>
                </a:cubicBezTo>
                <a:cubicBezTo>
                  <a:pt x="0" y="799"/>
                  <a:pt x="0" y="680"/>
                  <a:pt x="0" y="559"/>
                </a:cubicBezTo>
                <a:cubicBezTo>
                  <a:pt x="145" y="560"/>
                  <a:pt x="290" y="561"/>
                  <a:pt x="435" y="561"/>
                </a:cubicBezTo>
                <a:cubicBezTo>
                  <a:pt x="435" y="564"/>
                  <a:pt x="436" y="976"/>
                  <a:pt x="435" y="980"/>
                </a:cubicBezTo>
                <a:close/>
                <a:moveTo>
                  <a:pt x="0" y="514"/>
                </a:moveTo>
                <a:cubicBezTo>
                  <a:pt x="0" y="395"/>
                  <a:pt x="0" y="277"/>
                  <a:pt x="0" y="158"/>
                </a:cubicBezTo>
                <a:cubicBezTo>
                  <a:pt x="145" y="136"/>
                  <a:pt x="290" y="115"/>
                  <a:pt x="435" y="93"/>
                </a:cubicBezTo>
                <a:cubicBezTo>
                  <a:pt x="435" y="233"/>
                  <a:pt x="435" y="372"/>
                  <a:pt x="435" y="512"/>
                </a:cubicBezTo>
                <a:cubicBezTo>
                  <a:pt x="290" y="513"/>
                  <a:pt x="145" y="513"/>
                  <a:pt x="0" y="514"/>
                </a:cubicBezTo>
                <a:close/>
                <a:moveTo>
                  <a:pt x="1064" y="1068"/>
                </a:moveTo>
                <a:cubicBezTo>
                  <a:pt x="871" y="1041"/>
                  <a:pt x="679" y="1015"/>
                  <a:pt x="486" y="988"/>
                </a:cubicBezTo>
                <a:cubicBezTo>
                  <a:pt x="486" y="845"/>
                  <a:pt x="486" y="704"/>
                  <a:pt x="486" y="561"/>
                </a:cubicBezTo>
                <a:cubicBezTo>
                  <a:pt x="679" y="562"/>
                  <a:pt x="871" y="563"/>
                  <a:pt x="1064" y="564"/>
                </a:cubicBezTo>
                <a:cubicBezTo>
                  <a:pt x="1064" y="732"/>
                  <a:pt x="1064" y="900"/>
                  <a:pt x="1064" y="1068"/>
                </a:cubicBezTo>
                <a:close/>
                <a:moveTo>
                  <a:pt x="487" y="86"/>
                </a:moveTo>
                <a:cubicBezTo>
                  <a:pt x="679" y="57"/>
                  <a:pt x="871" y="29"/>
                  <a:pt x="1064" y="0"/>
                </a:cubicBezTo>
                <a:cubicBezTo>
                  <a:pt x="1064" y="170"/>
                  <a:pt x="1064" y="339"/>
                  <a:pt x="1064" y="509"/>
                </a:cubicBezTo>
                <a:cubicBezTo>
                  <a:pt x="871" y="510"/>
                  <a:pt x="679" y="511"/>
                  <a:pt x="487" y="512"/>
                </a:cubicBezTo>
                <a:cubicBezTo>
                  <a:pt x="486" y="508"/>
                  <a:pt x="486" y="91"/>
                  <a:pt x="487" y="86"/>
                </a:cubicBezTo>
                <a:close/>
              </a:path>
            </a:pathLst>
          </a:custGeom>
          <a:solidFill>
            <a:srgbClr val="FFFFFF"/>
          </a:solidFill>
          <a:ln>
            <a:noFill/>
          </a:ln>
        </p:spPr>
        <p:txBody>
          <a:bodyPr vert="horz" wrap="square" lIns="91188" tIns="45594" rIns="91188" bIns="45594" numCol="1" anchor="t" anchorCtr="0" compatLnSpc="1">
            <a:prstTxWarp prst="textNoShape">
              <a:avLst/>
            </a:prstTxWarp>
          </a:bodyPr>
          <a:lstStyle/>
          <a:p>
            <a:endParaRPr lang="en-US" sz="1396">
              <a:solidFill>
                <a:srgbClr val="FFFFFF"/>
              </a:solidFill>
            </a:endParaRPr>
          </a:p>
        </p:txBody>
      </p:sp>
      <p:sp>
        <p:nvSpPr>
          <p:cNvPr id="34" name="Windows Flag"/>
          <p:cNvSpPr>
            <a:spLocks noEditPoints="1"/>
          </p:cNvSpPr>
          <p:nvPr/>
        </p:nvSpPr>
        <p:spPr bwMode="auto">
          <a:xfrm>
            <a:off x="416893" y="4622470"/>
            <a:ext cx="136518" cy="137059"/>
          </a:xfrm>
          <a:custGeom>
            <a:avLst/>
            <a:gdLst>
              <a:gd name="T0" fmla="*/ 435 w 1064"/>
              <a:gd name="T1" fmla="*/ 980 h 1068"/>
              <a:gd name="T2" fmla="*/ 0 w 1064"/>
              <a:gd name="T3" fmla="*/ 919 h 1068"/>
              <a:gd name="T4" fmla="*/ 0 w 1064"/>
              <a:gd name="T5" fmla="*/ 559 h 1068"/>
              <a:gd name="T6" fmla="*/ 435 w 1064"/>
              <a:gd name="T7" fmla="*/ 561 h 1068"/>
              <a:gd name="T8" fmla="*/ 435 w 1064"/>
              <a:gd name="T9" fmla="*/ 980 h 1068"/>
              <a:gd name="T10" fmla="*/ 0 w 1064"/>
              <a:gd name="T11" fmla="*/ 514 h 1068"/>
              <a:gd name="T12" fmla="*/ 0 w 1064"/>
              <a:gd name="T13" fmla="*/ 158 h 1068"/>
              <a:gd name="T14" fmla="*/ 435 w 1064"/>
              <a:gd name="T15" fmla="*/ 93 h 1068"/>
              <a:gd name="T16" fmla="*/ 435 w 1064"/>
              <a:gd name="T17" fmla="*/ 512 h 1068"/>
              <a:gd name="T18" fmla="*/ 0 w 1064"/>
              <a:gd name="T19" fmla="*/ 514 h 1068"/>
              <a:gd name="T20" fmla="*/ 1064 w 1064"/>
              <a:gd name="T21" fmla="*/ 1068 h 1068"/>
              <a:gd name="T22" fmla="*/ 486 w 1064"/>
              <a:gd name="T23" fmla="*/ 988 h 1068"/>
              <a:gd name="T24" fmla="*/ 486 w 1064"/>
              <a:gd name="T25" fmla="*/ 561 h 1068"/>
              <a:gd name="T26" fmla="*/ 1064 w 1064"/>
              <a:gd name="T27" fmla="*/ 564 h 1068"/>
              <a:gd name="T28" fmla="*/ 1064 w 1064"/>
              <a:gd name="T29" fmla="*/ 1068 h 1068"/>
              <a:gd name="T30" fmla="*/ 487 w 1064"/>
              <a:gd name="T31" fmla="*/ 86 h 1068"/>
              <a:gd name="T32" fmla="*/ 1064 w 1064"/>
              <a:gd name="T33" fmla="*/ 0 h 1068"/>
              <a:gd name="T34" fmla="*/ 1064 w 1064"/>
              <a:gd name="T35" fmla="*/ 509 h 1068"/>
              <a:gd name="T36" fmla="*/ 487 w 1064"/>
              <a:gd name="T37" fmla="*/ 512 h 1068"/>
              <a:gd name="T38" fmla="*/ 487 w 1064"/>
              <a:gd name="T39" fmla="*/ 86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64" h="1068">
                <a:moveTo>
                  <a:pt x="435" y="980"/>
                </a:moveTo>
                <a:cubicBezTo>
                  <a:pt x="290" y="960"/>
                  <a:pt x="145" y="940"/>
                  <a:pt x="0" y="919"/>
                </a:cubicBezTo>
                <a:cubicBezTo>
                  <a:pt x="0" y="799"/>
                  <a:pt x="0" y="680"/>
                  <a:pt x="0" y="559"/>
                </a:cubicBezTo>
                <a:cubicBezTo>
                  <a:pt x="145" y="560"/>
                  <a:pt x="290" y="561"/>
                  <a:pt x="435" y="561"/>
                </a:cubicBezTo>
                <a:cubicBezTo>
                  <a:pt x="435" y="564"/>
                  <a:pt x="436" y="976"/>
                  <a:pt x="435" y="980"/>
                </a:cubicBezTo>
                <a:close/>
                <a:moveTo>
                  <a:pt x="0" y="514"/>
                </a:moveTo>
                <a:cubicBezTo>
                  <a:pt x="0" y="395"/>
                  <a:pt x="0" y="277"/>
                  <a:pt x="0" y="158"/>
                </a:cubicBezTo>
                <a:cubicBezTo>
                  <a:pt x="145" y="136"/>
                  <a:pt x="290" y="115"/>
                  <a:pt x="435" y="93"/>
                </a:cubicBezTo>
                <a:cubicBezTo>
                  <a:pt x="435" y="233"/>
                  <a:pt x="435" y="372"/>
                  <a:pt x="435" y="512"/>
                </a:cubicBezTo>
                <a:cubicBezTo>
                  <a:pt x="290" y="513"/>
                  <a:pt x="145" y="513"/>
                  <a:pt x="0" y="514"/>
                </a:cubicBezTo>
                <a:close/>
                <a:moveTo>
                  <a:pt x="1064" y="1068"/>
                </a:moveTo>
                <a:cubicBezTo>
                  <a:pt x="871" y="1041"/>
                  <a:pt x="679" y="1015"/>
                  <a:pt x="486" y="988"/>
                </a:cubicBezTo>
                <a:cubicBezTo>
                  <a:pt x="486" y="845"/>
                  <a:pt x="486" y="704"/>
                  <a:pt x="486" y="561"/>
                </a:cubicBezTo>
                <a:cubicBezTo>
                  <a:pt x="679" y="562"/>
                  <a:pt x="871" y="563"/>
                  <a:pt x="1064" y="564"/>
                </a:cubicBezTo>
                <a:cubicBezTo>
                  <a:pt x="1064" y="732"/>
                  <a:pt x="1064" y="900"/>
                  <a:pt x="1064" y="1068"/>
                </a:cubicBezTo>
                <a:close/>
                <a:moveTo>
                  <a:pt x="487" y="86"/>
                </a:moveTo>
                <a:cubicBezTo>
                  <a:pt x="679" y="57"/>
                  <a:pt x="871" y="29"/>
                  <a:pt x="1064" y="0"/>
                </a:cubicBezTo>
                <a:cubicBezTo>
                  <a:pt x="1064" y="170"/>
                  <a:pt x="1064" y="339"/>
                  <a:pt x="1064" y="509"/>
                </a:cubicBezTo>
                <a:cubicBezTo>
                  <a:pt x="871" y="510"/>
                  <a:pt x="679" y="511"/>
                  <a:pt x="487" y="512"/>
                </a:cubicBezTo>
                <a:cubicBezTo>
                  <a:pt x="486" y="508"/>
                  <a:pt x="486" y="91"/>
                  <a:pt x="487" y="86"/>
                </a:cubicBezTo>
                <a:close/>
              </a:path>
            </a:pathLst>
          </a:custGeom>
          <a:solidFill>
            <a:srgbClr val="FFFFFF"/>
          </a:solidFill>
          <a:ln>
            <a:noFill/>
          </a:ln>
        </p:spPr>
        <p:txBody>
          <a:bodyPr vert="horz" wrap="square" lIns="91188" tIns="45594" rIns="91188" bIns="45594" numCol="1" anchor="t" anchorCtr="0" compatLnSpc="1">
            <a:prstTxWarp prst="textNoShape">
              <a:avLst/>
            </a:prstTxWarp>
          </a:bodyPr>
          <a:lstStyle/>
          <a:p>
            <a:endParaRPr lang="en-US" sz="1396">
              <a:solidFill>
                <a:srgbClr val="FFFFFF"/>
              </a:solidFill>
            </a:endParaRPr>
          </a:p>
        </p:txBody>
      </p:sp>
      <p:pic>
        <p:nvPicPr>
          <p:cNvPr id="35" name="2-i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7875" y="4013607"/>
            <a:ext cx="1979185" cy="1325510"/>
          </a:xfrm>
          <a:prstGeom prst="rect">
            <a:avLst/>
          </a:prstGeom>
        </p:spPr>
      </p:pic>
      <p:sp>
        <p:nvSpPr>
          <p:cNvPr id="43" name="Windows Flag"/>
          <p:cNvSpPr>
            <a:spLocks noEditPoints="1"/>
          </p:cNvSpPr>
          <p:nvPr/>
        </p:nvSpPr>
        <p:spPr bwMode="auto">
          <a:xfrm rot="456680">
            <a:off x="5699026" y="4321759"/>
            <a:ext cx="421897" cy="423570"/>
          </a:xfrm>
          <a:custGeom>
            <a:avLst/>
            <a:gdLst>
              <a:gd name="T0" fmla="*/ 435 w 1064"/>
              <a:gd name="T1" fmla="*/ 980 h 1068"/>
              <a:gd name="T2" fmla="*/ 0 w 1064"/>
              <a:gd name="T3" fmla="*/ 919 h 1068"/>
              <a:gd name="T4" fmla="*/ 0 w 1064"/>
              <a:gd name="T5" fmla="*/ 559 h 1068"/>
              <a:gd name="T6" fmla="*/ 435 w 1064"/>
              <a:gd name="T7" fmla="*/ 561 h 1068"/>
              <a:gd name="T8" fmla="*/ 435 w 1064"/>
              <a:gd name="T9" fmla="*/ 980 h 1068"/>
              <a:gd name="T10" fmla="*/ 0 w 1064"/>
              <a:gd name="T11" fmla="*/ 514 h 1068"/>
              <a:gd name="T12" fmla="*/ 0 w 1064"/>
              <a:gd name="T13" fmla="*/ 158 h 1068"/>
              <a:gd name="T14" fmla="*/ 435 w 1064"/>
              <a:gd name="T15" fmla="*/ 93 h 1068"/>
              <a:gd name="T16" fmla="*/ 435 w 1064"/>
              <a:gd name="T17" fmla="*/ 512 h 1068"/>
              <a:gd name="T18" fmla="*/ 0 w 1064"/>
              <a:gd name="T19" fmla="*/ 514 h 1068"/>
              <a:gd name="T20" fmla="*/ 1064 w 1064"/>
              <a:gd name="T21" fmla="*/ 1068 h 1068"/>
              <a:gd name="T22" fmla="*/ 486 w 1064"/>
              <a:gd name="T23" fmla="*/ 988 h 1068"/>
              <a:gd name="T24" fmla="*/ 486 w 1064"/>
              <a:gd name="T25" fmla="*/ 561 h 1068"/>
              <a:gd name="T26" fmla="*/ 1064 w 1064"/>
              <a:gd name="T27" fmla="*/ 564 h 1068"/>
              <a:gd name="T28" fmla="*/ 1064 w 1064"/>
              <a:gd name="T29" fmla="*/ 1068 h 1068"/>
              <a:gd name="T30" fmla="*/ 487 w 1064"/>
              <a:gd name="T31" fmla="*/ 86 h 1068"/>
              <a:gd name="T32" fmla="*/ 1064 w 1064"/>
              <a:gd name="T33" fmla="*/ 0 h 1068"/>
              <a:gd name="T34" fmla="*/ 1064 w 1064"/>
              <a:gd name="T35" fmla="*/ 509 h 1068"/>
              <a:gd name="T36" fmla="*/ 487 w 1064"/>
              <a:gd name="T37" fmla="*/ 512 h 1068"/>
              <a:gd name="T38" fmla="*/ 487 w 1064"/>
              <a:gd name="T39" fmla="*/ 86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64" h="1068">
                <a:moveTo>
                  <a:pt x="435" y="980"/>
                </a:moveTo>
                <a:cubicBezTo>
                  <a:pt x="290" y="960"/>
                  <a:pt x="145" y="940"/>
                  <a:pt x="0" y="919"/>
                </a:cubicBezTo>
                <a:cubicBezTo>
                  <a:pt x="0" y="799"/>
                  <a:pt x="0" y="680"/>
                  <a:pt x="0" y="559"/>
                </a:cubicBezTo>
                <a:cubicBezTo>
                  <a:pt x="145" y="560"/>
                  <a:pt x="290" y="561"/>
                  <a:pt x="435" y="561"/>
                </a:cubicBezTo>
                <a:cubicBezTo>
                  <a:pt x="435" y="564"/>
                  <a:pt x="436" y="976"/>
                  <a:pt x="435" y="980"/>
                </a:cubicBezTo>
                <a:close/>
                <a:moveTo>
                  <a:pt x="0" y="514"/>
                </a:moveTo>
                <a:cubicBezTo>
                  <a:pt x="0" y="395"/>
                  <a:pt x="0" y="277"/>
                  <a:pt x="0" y="158"/>
                </a:cubicBezTo>
                <a:cubicBezTo>
                  <a:pt x="145" y="136"/>
                  <a:pt x="290" y="115"/>
                  <a:pt x="435" y="93"/>
                </a:cubicBezTo>
                <a:cubicBezTo>
                  <a:pt x="435" y="233"/>
                  <a:pt x="435" y="372"/>
                  <a:pt x="435" y="512"/>
                </a:cubicBezTo>
                <a:cubicBezTo>
                  <a:pt x="290" y="513"/>
                  <a:pt x="145" y="513"/>
                  <a:pt x="0" y="514"/>
                </a:cubicBezTo>
                <a:close/>
                <a:moveTo>
                  <a:pt x="1064" y="1068"/>
                </a:moveTo>
                <a:cubicBezTo>
                  <a:pt x="871" y="1041"/>
                  <a:pt x="679" y="1015"/>
                  <a:pt x="486" y="988"/>
                </a:cubicBezTo>
                <a:cubicBezTo>
                  <a:pt x="486" y="845"/>
                  <a:pt x="486" y="704"/>
                  <a:pt x="486" y="561"/>
                </a:cubicBezTo>
                <a:cubicBezTo>
                  <a:pt x="679" y="562"/>
                  <a:pt x="871" y="563"/>
                  <a:pt x="1064" y="564"/>
                </a:cubicBezTo>
                <a:cubicBezTo>
                  <a:pt x="1064" y="732"/>
                  <a:pt x="1064" y="900"/>
                  <a:pt x="1064" y="1068"/>
                </a:cubicBezTo>
                <a:close/>
                <a:moveTo>
                  <a:pt x="487" y="86"/>
                </a:moveTo>
                <a:cubicBezTo>
                  <a:pt x="679" y="57"/>
                  <a:pt x="871" y="29"/>
                  <a:pt x="1064" y="0"/>
                </a:cubicBezTo>
                <a:cubicBezTo>
                  <a:pt x="1064" y="170"/>
                  <a:pt x="1064" y="339"/>
                  <a:pt x="1064" y="509"/>
                </a:cubicBezTo>
                <a:cubicBezTo>
                  <a:pt x="871" y="510"/>
                  <a:pt x="679" y="511"/>
                  <a:pt x="487" y="512"/>
                </a:cubicBezTo>
                <a:cubicBezTo>
                  <a:pt x="486" y="508"/>
                  <a:pt x="486" y="91"/>
                  <a:pt x="487" y="86"/>
                </a:cubicBezTo>
                <a:close/>
              </a:path>
            </a:pathLst>
          </a:custGeom>
          <a:solidFill>
            <a:srgbClr val="FFFFFF"/>
          </a:solidFill>
          <a:ln>
            <a:noFill/>
          </a:ln>
        </p:spPr>
        <p:txBody>
          <a:bodyPr vert="horz" wrap="square" lIns="91188" tIns="45594" rIns="91188" bIns="45594" numCol="1" anchor="t" anchorCtr="0" compatLnSpc="1">
            <a:prstTxWarp prst="textNoShape">
              <a:avLst/>
            </a:prstTxWarp>
          </a:bodyPr>
          <a:lstStyle/>
          <a:p>
            <a:endParaRPr lang="en-US" sz="1396">
              <a:solidFill>
                <a:srgbClr val="FFFFFF"/>
              </a:solidFill>
            </a:endParaRPr>
          </a:p>
        </p:txBody>
      </p:sp>
      <p:pic>
        <p:nvPicPr>
          <p:cNvPr id="47" name="Laptop"/>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41876" y="3962217"/>
            <a:ext cx="2118675" cy="1199030"/>
          </a:xfrm>
          <a:prstGeom prst="rect">
            <a:avLst/>
          </a:prstGeom>
        </p:spPr>
      </p:pic>
      <p:sp>
        <p:nvSpPr>
          <p:cNvPr id="51" name="Windows Flag"/>
          <p:cNvSpPr>
            <a:spLocks noEditPoints="1"/>
          </p:cNvSpPr>
          <p:nvPr/>
        </p:nvSpPr>
        <p:spPr bwMode="auto">
          <a:xfrm>
            <a:off x="8007952" y="4190547"/>
            <a:ext cx="429408" cy="431112"/>
          </a:xfrm>
          <a:custGeom>
            <a:avLst/>
            <a:gdLst>
              <a:gd name="T0" fmla="*/ 435 w 1064"/>
              <a:gd name="T1" fmla="*/ 980 h 1068"/>
              <a:gd name="T2" fmla="*/ 0 w 1064"/>
              <a:gd name="T3" fmla="*/ 919 h 1068"/>
              <a:gd name="T4" fmla="*/ 0 w 1064"/>
              <a:gd name="T5" fmla="*/ 559 h 1068"/>
              <a:gd name="T6" fmla="*/ 435 w 1064"/>
              <a:gd name="T7" fmla="*/ 561 h 1068"/>
              <a:gd name="T8" fmla="*/ 435 w 1064"/>
              <a:gd name="T9" fmla="*/ 980 h 1068"/>
              <a:gd name="T10" fmla="*/ 0 w 1064"/>
              <a:gd name="T11" fmla="*/ 514 h 1068"/>
              <a:gd name="T12" fmla="*/ 0 w 1064"/>
              <a:gd name="T13" fmla="*/ 158 h 1068"/>
              <a:gd name="T14" fmla="*/ 435 w 1064"/>
              <a:gd name="T15" fmla="*/ 93 h 1068"/>
              <a:gd name="T16" fmla="*/ 435 w 1064"/>
              <a:gd name="T17" fmla="*/ 512 h 1068"/>
              <a:gd name="T18" fmla="*/ 0 w 1064"/>
              <a:gd name="T19" fmla="*/ 514 h 1068"/>
              <a:gd name="T20" fmla="*/ 1064 w 1064"/>
              <a:gd name="T21" fmla="*/ 1068 h 1068"/>
              <a:gd name="T22" fmla="*/ 486 w 1064"/>
              <a:gd name="T23" fmla="*/ 988 h 1068"/>
              <a:gd name="T24" fmla="*/ 486 w 1064"/>
              <a:gd name="T25" fmla="*/ 561 h 1068"/>
              <a:gd name="T26" fmla="*/ 1064 w 1064"/>
              <a:gd name="T27" fmla="*/ 564 h 1068"/>
              <a:gd name="T28" fmla="*/ 1064 w 1064"/>
              <a:gd name="T29" fmla="*/ 1068 h 1068"/>
              <a:gd name="T30" fmla="*/ 487 w 1064"/>
              <a:gd name="T31" fmla="*/ 86 h 1068"/>
              <a:gd name="T32" fmla="*/ 1064 w 1064"/>
              <a:gd name="T33" fmla="*/ 0 h 1068"/>
              <a:gd name="T34" fmla="*/ 1064 w 1064"/>
              <a:gd name="T35" fmla="*/ 509 h 1068"/>
              <a:gd name="T36" fmla="*/ 487 w 1064"/>
              <a:gd name="T37" fmla="*/ 512 h 1068"/>
              <a:gd name="T38" fmla="*/ 487 w 1064"/>
              <a:gd name="T39" fmla="*/ 86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64" h="1068">
                <a:moveTo>
                  <a:pt x="435" y="980"/>
                </a:moveTo>
                <a:cubicBezTo>
                  <a:pt x="290" y="960"/>
                  <a:pt x="145" y="940"/>
                  <a:pt x="0" y="919"/>
                </a:cubicBezTo>
                <a:cubicBezTo>
                  <a:pt x="0" y="799"/>
                  <a:pt x="0" y="680"/>
                  <a:pt x="0" y="559"/>
                </a:cubicBezTo>
                <a:cubicBezTo>
                  <a:pt x="145" y="560"/>
                  <a:pt x="290" y="561"/>
                  <a:pt x="435" y="561"/>
                </a:cubicBezTo>
                <a:cubicBezTo>
                  <a:pt x="435" y="564"/>
                  <a:pt x="436" y="976"/>
                  <a:pt x="435" y="980"/>
                </a:cubicBezTo>
                <a:close/>
                <a:moveTo>
                  <a:pt x="0" y="514"/>
                </a:moveTo>
                <a:cubicBezTo>
                  <a:pt x="0" y="395"/>
                  <a:pt x="0" y="277"/>
                  <a:pt x="0" y="158"/>
                </a:cubicBezTo>
                <a:cubicBezTo>
                  <a:pt x="145" y="136"/>
                  <a:pt x="290" y="115"/>
                  <a:pt x="435" y="93"/>
                </a:cubicBezTo>
                <a:cubicBezTo>
                  <a:pt x="435" y="233"/>
                  <a:pt x="435" y="372"/>
                  <a:pt x="435" y="512"/>
                </a:cubicBezTo>
                <a:cubicBezTo>
                  <a:pt x="290" y="513"/>
                  <a:pt x="145" y="513"/>
                  <a:pt x="0" y="514"/>
                </a:cubicBezTo>
                <a:close/>
                <a:moveTo>
                  <a:pt x="1064" y="1068"/>
                </a:moveTo>
                <a:cubicBezTo>
                  <a:pt x="871" y="1041"/>
                  <a:pt x="679" y="1015"/>
                  <a:pt x="486" y="988"/>
                </a:cubicBezTo>
                <a:cubicBezTo>
                  <a:pt x="486" y="845"/>
                  <a:pt x="486" y="704"/>
                  <a:pt x="486" y="561"/>
                </a:cubicBezTo>
                <a:cubicBezTo>
                  <a:pt x="679" y="562"/>
                  <a:pt x="871" y="563"/>
                  <a:pt x="1064" y="564"/>
                </a:cubicBezTo>
                <a:cubicBezTo>
                  <a:pt x="1064" y="732"/>
                  <a:pt x="1064" y="900"/>
                  <a:pt x="1064" y="1068"/>
                </a:cubicBezTo>
                <a:close/>
                <a:moveTo>
                  <a:pt x="487" y="86"/>
                </a:moveTo>
                <a:cubicBezTo>
                  <a:pt x="679" y="57"/>
                  <a:pt x="871" y="29"/>
                  <a:pt x="1064" y="0"/>
                </a:cubicBezTo>
                <a:cubicBezTo>
                  <a:pt x="1064" y="170"/>
                  <a:pt x="1064" y="339"/>
                  <a:pt x="1064" y="509"/>
                </a:cubicBezTo>
                <a:cubicBezTo>
                  <a:pt x="871" y="510"/>
                  <a:pt x="679" y="511"/>
                  <a:pt x="487" y="512"/>
                </a:cubicBezTo>
                <a:cubicBezTo>
                  <a:pt x="486" y="508"/>
                  <a:pt x="486" y="91"/>
                  <a:pt x="487" y="86"/>
                </a:cubicBezTo>
                <a:close/>
              </a:path>
            </a:pathLst>
          </a:custGeom>
          <a:solidFill>
            <a:srgbClr val="FFFFFF"/>
          </a:solidFill>
          <a:ln>
            <a:noFill/>
          </a:ln>
        </p:spPr>
        <p:txBody>
          <a:bodyPr vert="horz" wrap="square" lIns="91188" tIns="45594" rIns="91188" bIns="45594" numCol="1" anchor="t" anchorCtr="0" compatLnSpc="1">
            <a:prstTxWarp prst="textNoShape">
              <a:avLst/>
            </a:prstTxWarp>
          </a:bodyPr>
          <a:lstStyle/>
          <a:p>
            <a:endParaRPr lang="en-US" sz="1396">
              <a:solidFill>
                <a:srgbClr val="FFFFFF"/>
              </a:solidFill>
            </a:endParaRPr>
          </a:p>
        </p:txBody>
      </p:sp>
      <p:pic>
        <p:nvPicPr>
          <p:cNvPr id="52" name="Desktop"/>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91439" y="3150593"/>
            <a:ext cx="2861145" cy="2108770"/>
          </a:xfrm>
          <a:prstGeom prst="rect">
            <a:avLst/>
          </a:prstGeom>
        </p:spPr>
      </p:pic>
      <p:sp>
        <p:nvSpPr>
          <p:cNvPr id="53" name="Windows Flag"/>
          <p:cNvSpPr>
            <a:spLocks noEditPoints="1"/>
          </p:cNvSpPr>
          <p:nvPr/>
        </p:nvSpPr>
        <p:spPr bwMode="auto">
          <a:xfrm>
            <a:off x="10355354" y="3511991"/>
            <a:ext cx="662793" cy="665421"/>
          </a:xfrm>
          <a:custGeom>
            <a:avLst/>
            <a:gdLst>
              <a:gd name="T0" fmla="*/ 435 w 1064"/>
              <a:gd name="T1" fmla="*/ 980 h 1068"/>
              <a:gd name="T2" fmla="*/ 0 w 1064"/>
              <a:gd name="T3" fmla="*/ 919 h 1068"/>
              <a:gd name="T4" fmla="*/ 0 w 1064"/>
              <a:gd name="T5" fmla="*/ 559 h 1068"/>
              <a:gd name="T6" fmla="*/ 435 w 1064"/>
              <a:gd name="T7" fmla="*/ 561 h 1068"/>
              <a:gd name="T8" fmla="*/ 435 w 1064"/>
              <a:gd name="T9" fmla="*/ 980 h 1068"/>
              <a:gd name="T10" fmla="*/ 0 w 1064"/>
              <a:gd name="T11" fmla="*/ 514 h 1068"/>
              <a:gd name="T12" fmla="*/ 0 w 1064"/>
              <a:gd name="T13" fmla="*/ 158 h 1068"/>
              <a:gd name="T14" fmla="*/ 435 w 1064"/>
              <a:gd name="T15" fmla="*/ 93 h 1068"/>
              <a:gd name="T16" fmla="*/ 435 w 1064"/>
              <a:gd name="T17" fmla="*/ 512 h 1068"/>
              <a:gd name="T18" fmla="*/ 0 w 1064"/>
              <a:gd name="T19" fmla="*/ 514 h 1068"/>
              <a:gd name="T20" fmla="*/ 1064 w 1064"/>
              <a:gd name="T21" fmla="*/ 1068 h 1068"/>
              <a:gd name="T22" fmla="*/ 486 w 1064"/>
              <a:gd name="T23" fmla="*/ 988 h 1068"/>
              <a:gd name="T24" fmla="*/ 486 w 1064"/>
              <a:gd name="T25" fmla="*/ 561 h 1068"/>
              <a:gd name="T26" fmla="*/ 1064 w 1064"/>
              <a:gd name="T27" fmla="*/ 564 h 1068"/>
              <a:gd name="T28" fmla="*/ 1064 w 1064"/>
              <a:gd name="T29" fmla="*/ 1068 h 1068"/>
              <a:gd name="T30" fmla="*/ 487 w 1064"/>
              <a:gd name="T31" fmla="*/ 86 h 1068"/>
              <a:gd name="T32" fmla="*/ 1064 w 1064"/>
              <a:gd name="T33" fmla="*/ 0 h 1068"/>
              <a:gd name="T34" fmla="*/ 1064 w 1064"/>
              <a:gd name="T35" fmla="*/ 509 h 1068"/>
              <a:gd name="T36" fmla="*/ 487 w 1064"/>
              <a:gd name="T37" fmla="*/ 512 h 1068"/>
              <a:gd name="T38" fmla="*/ 487 w 1064"/>
              <a:gd name="T39" fmla="*/ 86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64" h="1068">
                <a:moveTo>
                  <a:pt x="435" y="980"/>
                </a:moveTo>
                <a:cubicBezTo>
                  <a:pt x="290" y="960"/>
                  <a:pt x="145" y="940"/>
                  <a:pt x="0" y="919"/>
                </a:cubicBezTo>
                <a:cubicBezTo>
                  <a:pt x="0" y="799"/>
                  <a:pt x="0" y="680"/>
                  <a:pt x="0" y="559"/>
                </a:cubicBezTo>
                <a:cubicBezTo>
                  <a:pt x="145" y="560"/>
                  <a:pt x="290" y="561"/>
                  <a:pt x="435" y="561"/>
                </a:cubicBezTo>
                <a:cubicBezTo>
                  <a:pt x="435" y="564"/>
                  <a:pt x="436" y="976"/>
                  <a:pt x="435" y="980"/>
                </a:cubicBezTo>
                <a:close/>
                <a:moveTo>
                  <a:pt x="0" y="514"/>
                </a:moveTo>
                <a:cubicBezTo>
                  <a:pt x="0" y="395"/>
                  <a:pt x="0" y="277"/>
                  <a:pt x="0" y="158"/>
                </a:cubicBezTo>
                <a:cubicBezTo>
                  <a:pt x="145" y="136"/>
                  <a:pt x="290" y="115"/>
                  <a:pt x="435" y="93"/>
                </a:cubicBezTo>
                <a:cubicBezTo>
                  <a:pt x="435" y="233"/>
                  <a:pt x="435" y="372"/>
                  <a:pt x="435" y="512"/>
                </a:cubicBezTo>
                <a:cubicBezTo>
                  <a:pt x="290" y="513"/>
                  <a:pt x="145" y="513"/>
                  <a:pt x="0" y="514"/>
                </a:cubicBezTo>
                <a:close/>
                <a:moveTo>
                  <a:pt x="1064" y="1068"/>
                </a:moveTo>
                <a:cubicBezTo>
                  <a:pt x="871" y="1041"/>
                  <a:pt x="679" y="1015"/>
                  <a:pt x="486" y="988"/>
                </a:cubicBezTo>
                <a:cubicBezTo>
                  <a:pt x="486" y="845"/>
                  <a:pt x="486" y="704"/>
                  <a:pt x="486" y="561"/>
                </a:cubicBezTo>
                <a:cubicBezTo>
                  <a:pt x="679" y="562"/>
                  <a:pt x="871" y="563"/>
                  <a:pt x="1064" y="564"/>
                </a:cubicBezTo>
                <a:cubicBezTo>
                  <a:pt x="1064" y="732"/>
                  <a:pt x="1064" y="900"/>
                  <a:pt x="1064" y="1068"/>
                </a:cubicBezTo>
                <a:close/>
                <a:moveTo>
                  <a:pt x="487" y="86"/>
                </a:moveTo>
                <a:cubicBezTo>
                  <a:pt x="679" y="57"/>
                  <a:pt x="871" y="29"/>
                  <a:pt x="1064" y="0"/>
                </a:cubicBezTo>
                <a:cubicBezTo>
                  <a:pt x="1064" y="170"/>
                  <a:pt x="1064" y="339"/>
                  <a:pt x="1064" y="509"/>
                </a:cubicBezTo>
                <a:cubicBezTo>
                  <a:pt x="871" y="510"/>
                  <a:pt x="679" y="511"/>
                  <a:pt x="487" y="512"/>
                </a:cubicBezTo>
                <a:cubicBezTo>
                  <a:pt x="486" y="508"/>
                  <a:pt x="486" y="91"/>
                  <a:pt x="487" y="86"/>
                </a:cubicBezTo>
                <a:close/>
              </a:path>
            </a:pathLst>
          </a:custGeom>
          <a:solidFill>
            <a:srgbClr val="FFFFFF"/>
          </a:solidFill>
          <a:ln>
            <a:noFill/>
          </a:ln>
        </p:spPr>
        <p:txBody>
          <a:bodyPr vert="horz" wrap="square" lIns="91188" tIns="45594" rIns="91188" bIns="45594" numCol="1" anchor="t" anchorCtr="0" compatLnSpc="1">
            <a:prstTxWarp prst="textNoShape">
              <a:avLst/>
            </a:prstTxWarp>
          </a:bodyPr>
          <a:lstStyle/>
          <a:p>
            <a:endParaRPr lang="en-US" sz="1396">
              <a:solidFill>
                <a:srgbClr val="FFFFFF"/>
              </a:solidFill>
            </a:endParaRPr>
          </a:p>
        </p:txBody>
      </p:sp>
      <p:grpSp>
        <p:nvGrpSpPr>
          <p:cNvPr id="4" name="Group 3"/>
          <p:cNvGrpSpPr/>
          <p:nvPr/>
        </p:nvGrpSpPr>
        <p:grpSpPr>
          <a:xfrm>
            <a:off x="3358083" y="4153911"/>
            <a:ext cx="1606841" cy="1027325"/>
            <a:chOff x="3284320" y="4074520"/>
            <a:chExt cx="1579608" cy="1009913"/>
          </a:xfrm>
        </p:grpSpPr>
        <p:pic>
          <p:nvPicPr>
            <p:cNvPr id="36" name="Picture 3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3284320" y="4074520"/>
              <a:ext cx="1579608" cy="1009913"/>
            </a:xfrm>
            <a:custGeom>
              <a:avLst/>
              <a:gdLst>
                <a:gd name="connsiteX0" fmla="*/ 256927 w 1579608"/>
                <a:gd name="connsiteY0" fmla="*/ 66057 h 1009913"/>
                <a:gd name="connsiteX1" fmla="*/ 256927 w 1579608"/>
                <a:gd name="connsiteY1" fmla="*/ 682900 h 1009913"/>
                <a:gd name="connsiteX2" fmla="*/ 1356925 w 1579608"/>
                <a:gd name="connsiteY2" fmla="*/ 682900 h 1009913"/>
                <a:gd name="connsiteX3" fmla="*/ 1356925 w 1579608"/>
                <a:gd name="connsiteY3" fmla="*/ 66057 h 1009913"/>
                <a:gd name="connsiteX4" fmla="*/ 0 w 1579608"/>
                <a:gd name="connsiteY4" fmla="*/ 0 h 1009913"/>
                <a:gd name="connsiteX5" fmla="*/ 1579608 w 1579608"/>
                <a:gd name="connsiteY5" fmla="*/ 0 h 1009913"/>
                <a:gd name="connsiteX6" fmla="*/ 1579608 w 1579608"/>
                <a:gd name="connsiteY6" fmla="*/ 1009913 h 1009913"/>
                <a:gd name="connsiteX7" fmla="*/ 0 w 1579608"/>
                <a:gd name="connsiteY7" fmla="*/ 1009913 h 100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9608" h="1009913">
                  <a:moveTo>
                    <a:pt x="256927" y="66057"/>
                  </a:moveTo>
                  <a:lnTo>
                    <a:pt x="256927" y="682900"/>
                  </a:lnTo>
                  <a:lnTo>
                    <a:pt x="1356925" y="682900"/>
                  </a:lnTo>
                  <a:lnTo>
                    <a:pt x="1356925" y="66057"/>
                  </a:lnTo>
                  <a:close/>
                  <a:moveTo>
                    <a:pt x="0" y="0"/>
                  </a:moveTo>
                  <a:lnTo>
                    <a:pt x="1579608" y="0"/>
                  </a:lnTo>
                  <a:lnTo>
                    <a:pt x="1579608" y="1009913"/>
                  </a:lnTo>
                  <a:lnTo>
                    <a:pt x="0" y="1009913"/>
                  </a:lnTo>
                  <a:close/>
                </a:path>
              </a:pathLst>
            </a:custGeom>
          </p:spPr>
        </p:pic>
        <p:pic>
          <p:nvPicPr>
            <p:cNvPr id="32" name="Laptop"/>
            <p:cNvPicPr>
              <a:picLocks noChangeAspect="1"/>
            </p:cNvPicPr>
            <p:nvPr/>
          </p:nvPicPr>
          <p:blipFill rotWithShape="1">
            <a:blip r:embed="rId8">
              <a:extLst>
                <a:ext uri="{28A0092B-C50C-407E-A947-70E740481C1C}">
                  <a14:useLocalDpi xmlns:a14="http://schemas.microsoft.com/office/drawing/2010/main" val="0"/>
                </a:ext>
              </a:extLst>
            </a:blip>
            <a:srcRect l="6867" t="2994" r="23834" b="28340"/>
            <a:stretch/>
          </p:blipFill>
          <p:spPr>
            <a:xfrm>
              <a:off x="3541247" y="4139296"/>
              <a:ext cx="1099998" cy="616843"/>
            </a:xfrm>
            <a:prstGeom prst="rect">
              <a:avLst/>
            </a:prstGeom>
          </p:spPr>
        </p:pic>
      </p:grpSp>
      <p:sp>
        <p:nvSpPr>
          <p:cNvPr id="46" name="Windows Flag"/>
          <p:cNvSpPr>
            <a:spLocks noEditPoints="1"/>
          </p:cNvSpPr>
          <p:nvPr/>
        </p:nvSpPr>
        <p:spPr bwMode="auto">
          <a:xfrm>
            <a:off x="3991801" y="4373317"/>
            <a:ext cx="354414" cy="355818"/>
          </a:xfrm>
          <a:custGeom>
            <a:avLst/>
            <a:gdLst>
              <a:gd name="T0" fmla="*/ 435 w 1064"/>
              <a:gd name="T1" fmla="*/ 980 h 1068"/>
              <a:gd name="T2" fmla="*/ 0 w 1064"/>
              <a:gd name="T3" fmla="*/ 919 h 1068"/>
              <a:gd name="T4" fmla="*/ 0 w 1064"/>
              <a:gd name="T5" fmla="*/ 559 h 1068"/>
              <a:gd name="T6" fmla="*/ 435 w 1064"/>
              <a:gd name="T7" fmla="*/ 561 h 1068"/>
              <a:gd name="T8" fmla="*/ 435 w 1064"/>
              <a:gd name="T9" fmla="*/ 980 h 1068"/>
              <a:gd name="T10" fmla="*/ 0 w 1064"/>
              <a:gd name="T11" fmla="*/ 514 h 1068"/>
              <a:gd name="T12" fmla="*/ 0 w 1064"/>
              <a:gd name="T13" fmla="*/ 158 h 1068"/>
              <a:gd name="T14" fmla="*/ 435 w 1064"/>
              <a:gd name="T15" fmla="*/ 93 h 1068"/>
              <a:gd name="T16" fmla="*/ 435 w 1064"/>
              <a:gd name="T17" fmla="*/ 512 h 1068"/>
              <a:gd name="T18" fmla="*/ 0 w 1064"/>
              <a:gd name="T19" fmla="*/ 514 h 1068"/>
              <a:gd name="T20" fmla="*/ 1064 w 1064"/>
              <a:gd name="T21" fmla="*/ 1068 h 1068"/>
              <a:gd name="T22" fmla="*/ 486 w 1064"/>
              <a:gd name="T23" fmla="*/ 988 h 1068"/>
              <a:gd name="T24" fmla="*/ 486 w 1064"/>
              <a:gd name="T25" fmla="*/ 561 h 1068"/>
              <a:gd name="T26" fmla="*/ 1064 w 1064"/>
              <a:gd name="T27" fmla="*/ 564 h 1068"/>
              <a:gd name="T28" fmla="*/ 1064 w 1064"/>
              <a:gd name="T29" fmla="*/ 1068 h 1068"/>
              <a:gd name="T30" fmla="*/ 487 w 1064"/>
              <a:gd name="T31" fmla="*/ 86 h 1068"/>
              <a:gd name="T32" fmla="*/ 1064 w 1064"/>
              <a:gd name="T33" fmla="*/ 0 h 1068"/>
              <a:gd name="T34" fmla="*/ 1064 w 1064"/>
              <a:gd name="T35" fmla="*/ 509 h 1068"/>
              <a:gd name="T36" fmla="*/ 487 w 1064"/>
              <a:gd name="T37" fmla="*/ 512 h 1068"/>
              <a:gd name="T38" fmla="*/ 487 w 1064"/>
              <a:gd name="T39" fmla="*/ 86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64" h="1068">
                <a:moveTo>
                  <a:pt x="435" y="980"/>
                </a:moveTo>
                <a:cubicBezTo>
                  <a:pt x="290" y="960"/>
                  <a:pt x="145" y="940"/>
                  <a:pt x="0" y="919"/>
                </a:cubicBezTo>
                <a:cubicBezTo>
                  <a:pt x="0" y="799"/>
                  <a:pt x="0" y="680"/>
                  <a:pt x="0" y="559"/>
                </a:cubicBezTo>
                <a:cubicBezTo>
                  <a:pt x="145" y="560"/>
                  <a:pt x="290" y="561"/>
                  <a:pt x="435" y="561"/>
                </a:cubicBezTo>
                <a:cubicBezTo>
                  <a:pt x="435" y="564"/>
                  <a:pt x="436" y="976"/>
                  <a:pt x="435" y="980"/>
                </a:cubicBezTo>
                <a:close/>
                <a:moveTo>
                  <a:pt x="0" y="514"/>
                </a:moveTo>
                <a:cubicBezTo>
                  <a:pt x="0" y="395"/>
                  <a:pt x="0" y="277"/>
                  <a:pt x="0" y="158"/>
                </a:cubicBezTo>
                <a:cubicBezTo>
                  <a:pt x="145" y="136"/>
                  <a:pt x="290" y="115"/>
                  <a:pt x="435" y="93"/>
                </a:cubicBezTo>
                <a:cubicBezTo>
                  <a:pt x="435" y="233"/>
                  <a:pt x="435" y="372"/>
                  <a:pt x="435" y="512"/>
                </a:cubicBezTo>
                <a:cubicBezTo>
                  <a:pt x="290" y="513"/>
                  <a:pt x="145" y="513"/>
                  <a:pt x="0" y="514"/>
                </a:cubicBezTo>
                <a:close/>
                <a:moveTo>
                  <a:pt x="1064" y="1068"/>
                </a:moveTo>
                <a:cubicBezTo>
                  <a:pt x="871" y="1041"/>
                  <a:pt x="679" y="1015"/>
                  <a:pt x="486" y="988"/>
                </a:cubicBezTo>
                <a:cubicBezTo>
                  <a:pt x="486" y="845"/>
                  <a:pt x="486" y="704"/>
                  <a:pt x="486" y="561"/>
                </a:cubicBezTo>
                <a:cubicBezTo>
                  <a:pt x="679" y="562"/>
                  <a:pt x="871" y="563"/>
                  <a:pt x="1064" y="564"/>
                </a:cubicBezTo>
                <a:cubicBezTo>
                  <a:pt x="1064" y="732"/>
                  <a:pt x="1064" y="900"/>
                  <a:pt x="1064" y="1068"/>
                </a:cubicBezTo>
                <a:close/>
                <a:moveTo>
                  <a:pt x="487" y="86"/>
                </a:moveTo>
                <a:cubicBezTo>
                  <a:pt x="679" y="57"/>
                  <a:pt x="871" y="29"/>
                  <a:pt x="1064" y="0"/>
                </a:cubicBezTo>
                <a:cubicBezTo>
                  <a:pt x="1064" y="170"/>
                  <a:pt x="1064" y="339"/>
                  <a:pt x="1064" y="509"/>
                </a:cubicBezTo>
                <a:cubicBezTo>
                  <a:pt x="871" y="510"/>
                  <a:pt x="679" y="511"/>
                  <a:pt x="487" y="512"/>
                </a:cubicBezTo>
                <a:cubicBezTo>
                  <a:pt x="486" y="508"/>
                  <a:pt x="486" y="91"/>
                  <a:pt x="487" y="86"/>
                </a:cubicBezTo>
                <a:close/>
              </a:path>
            </a:pathLst>
          </a:custGeom>
          <a:solidFill>
            <a:srgbClr val="FFFFFF"/>
          </a:solidFill>
          <a:ln>
            <a:noFill/>
          </a:ln>
        </p:spPr>
        <p:txBody>
          <a:bodyPr vert="horz" wrap="square" lIns="91188" tIns="45594" rIns="91188" bIns="45594" numCol="1" anchor="t" anchorCtr="0" compatLnSpc="1">
            <a:prstTxWarp prst="textNoShape">
              <a:avLst/>
            </a:prstTxWarp>
          </a:bodyPr>
          <a:lstStyle/>
          <a:p>
            <a:endParaRPr lang="en-US" sz="1396">
              <a:solidFill>
                <a:srgbClr val="FFFFFF"/>
              </a:solidFill>
            </a:endParaRPr>
          </a:p>
        </p:txBody>
      </p:sp>
    </p:spTree>
    <p:extLst>
      <p:ext uri="{BB962C8B-B14F-4D97-AF65-F5344CB8AC3E}">
        <p14:creationId xmlns:p14="http://schemas.microsoft.com/office/powerpoint/2010/main" val="1465788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par>
                                <p:cTn id="14" presetID="10" presetClass="entr" presetSubtype="0" fill="hold" grpId="0" nodeType="withEffect">
                                  <p:stCondLst>
                                    <p:cond delay="40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500"/>
                                        <p:tgtEl>
                                          <p:spTgt spid="48"/>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par>
                                <p:cTn id="20" presetID="10" presetClass="entr" presetSubtype="0" fill="hold" grpId="0" nodeType="withEffect">
                                  <p:stCondLst>
                                    <p:cond delay="60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par>
                                <p:cTn id="23" presetID="10" presetClass="entr" presetSubtype="0" fill="hold" grpId="0" nodeType="withEffect">
                                  <p:stCondLst>
                                    <p:cond delay="70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500"/>
                                        <p:tgtEl>
                                          <p:spTgt spid="42"/>
                                        </p:tgtEl>
                                      </p:cBhvr>
                                    </p:animEffect>
                                  </p:childTnLst>
                                </p:cTn>
                              </p:par>
                              <p:par>
                                <p:cTn id="26" presetID="10" presetClass="entr" presetSubtype="0" fill="hold" nodeType="withEffect">
                                  <p:stCondLst>
                                    <p:cond delay="10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42" presetClass="path" presetSubtype="0" decel="100000" fill="hold" nodeType="withEffect">
                                  <p:stCondLst>
                                    <p:cond delay="100"/>
                                  </p:stCondLst>
                                  <p:childTnLst>
                                    <p:animMotion origin="layout" path="M -0.03945 -0.00046 L -4.79167E-6 -4.81481E-6 " pathEditMode="relative" rAng="0" ptsTypes="AA">
                                      <p:cBhvr>
                                        <p:cTn id="30" dur="600" fill="hold"/>
                                        <p:tgtEl>
                                          <p:spTgt spid="22"/>
                                        </p:tgtEl>
                                        <p:attrNameLst>
                                          <p:attrName>ppt_x</p:attrName>
                                          <p:attrName>ppt_y</p:attrName>
                                        </p:attrNameLst>
                                      </p:cBhvr>
                                      <p:rCtr x="1966" y="23"/>
                                    </p:animMotion>
                                  </p:childTnLst>
                                </p:cTn>
                              </p:par>
                              <p:par>
                                <p:cTn id="31" presetID="10" presetClass="entr" presetSubtype="0" fill="hold" grpId="0" nodeType="withEffect">
                                  <p:stCondLst>
                                    <p:cond delay="20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par>
                                <p:cTn id="34" presetID="10" presetClass="entr" presetSubtype="0" fill="hold" nodeType="withEffect">
                                  <p:stCondLst>
                                    <p:cond delay="20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42" presetClass="path" presetSubtype="0" decel="100000" fill="hold" nodeType="withEffect">
                                  <p:stCondLst>
                                    <p:cond delay="200"/>
                                  </p:stCondLst>
                                  <p:childTnLst>
                                    <p:animMotion origin="layout" path="M -0.03946 -0.00046 L 2.70833E-6 -2.59259E-6 " pathEditMode="relative" rAng="0" ptsTypes="AA">
                                      <p:cBhvr>
                                        <p:cTn id="38" dur="600" fill="hold"/>
                                        <p:tgtEl>
                                          <p:spTgt spid="21"/>
                                        </p:tgtEl>
                                        <p:attrNameLst>
                                          <p:attrName>ppt_x</p:attrName>
                                          <p:attrName>ppt_y</p:attrName>
                                        </p:attrNameLst>
                                      </p:cBhvr>
                                      <p:rCtr x="1966" y="23"/>
                                    </p:animMotion>
                                  </p:childTnLst>
                                </p:cTn>
                              </p:par>
                              <p:par>
                                <p:cTn id="39" presetID="10" presetClass="entr" presetSubtype="0" fill="hold" grpId="0" nodeType="withEffect">
                                  <p:stCondLst>
                                    <p:cond delay="30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par>
                                <p:cTn id="42" presetID="10" presetClass="entr" presetSubtype="0" fill="hold" nodeType="withEffect">
                                  <p:stCondLst>
                                    <p:cond delay="30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par>
                                <p:cTn id="45" presetID="42" presetClass="path" presetSubtype="0" decel="100000" fill="hold" nodeType="withEffect">
                                  <p:stCondLst>
                                    <p:cond delay="300"/>
                                  </p:stCondLst>
                                  <p:childTnLst>
                                    <p:animMotion origin="layout" path="M -0.03946 -0.00047 L 4.79167E-6 2.22222E-6 " pathEditMode="relative" rAng="0" ptsTypes="AA">
                                      <p:cBhvr>
                                        <p:cTn id="46" dur="600" fill="hold"/>
                                        <p:tgtEl>
                                          <p:spTgt spid="23"/>
                                        </p:tgtEl>
                                        <p:attrNameLst>
                                          <p:attrName>ppt_x</p:attrName>
                                          <p:attrName>ppt_y</p:attrName>
                                        </p:attrNameLst>
                                      </p:cBhvr>
                                      <p:rCtr x="1966" y="23"/>
                                    </p:animMotion>
                                  </p:childTnLst>
                                </p:cTn>
                              </p:par>
                              <p:par>
                                <p:cTn id="47" presetID="10" presetClass="entr" presetSubtype="0" fill="hold" grpId="0" nodeType="withEffect">
                                  <p:stCondLst>
                                    <p:cond delay="40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par>
                                <p:cTn id="50" presetID="10" presetClass="entr" presetSubtype="0" fill="hold" nodeType="withEffect">
                                  <p:stCondLst>
                                    <p:cond delay="40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par>
                                <p:cTn id="53" presetID="42" presetClass="path" presetSubtype="0" decel="100000" fill="hold" nodeType="withEffect">
                                  <p:stCondLst>
                                    <p:cond delay="400"/>
                                  </p:stCondLst>
                                  <p:childTnLst>
                                    <p:animMotion origin="layout" path="M -0.03945 -0.00046 L 4.16667E-7 -1.48148E-6 " pathEditMode="relative" rAng="0" ptsTypes="AA">
                                      <p:cBhvr>
                                        <p:cTn id="54" dur="600" fill="hold"/>
                                        <p:tgtEl>
                                          <p:spTgt spid="4"/>
                                        </p:tgtEl>
                                        <p:attrNameLst>
                                          <p:attrName>ppt_x</p:attrName>
                                          <p:attrName>ppt_y</p:attrName>
                                        </p:attrNameLst>
                                      </p:cBhvr>
                                      <p:rCtr x="1966" y="23"/>
                                    </p:animMotion>
                                  </p:childTnLst>
                                </p:cTn>
                              </p:par>
                              <p:par>
                                <p:cTn id="55" presetID="10" presetClass="entr" presetSubtype="0" fill="hold" grpId="0" nodeType="withEffect">
                                  <p:stCondLst>
                                    <p:cond delay="500"/>
                                  </p:stCondLst>
                                  <p:childTnLst>
                                    <p:set>
                                      <p:cBhvr>
                                        <p:cTn id="56" dur="1" fill="hold">
                                          <p:stCondLst>
                                            <p:cond delay="0"/>
                                          </p:stCondLst>
                                        </p:cTn>
                                        <p:tgtEl>
                                          <p:spTgt spid="46"/>
                                        </p:tgtEl>
                                        <p:attrNameLst>
                                          <p:attrName>style.visibility</p:attrName>
                                        </p:attrNameLst>
                                      </p:cBhvr>
                                      <p:to>
                                        <p:strVal val="visible"/>
                                      </p:to>
                                    </p:set>
                                    <p:animEffect transition="in" filter="fade">
                                      <p:cBhvr>
                                        <p:cTn id="57" dur="500"/>
                                        <p:tgtEl>
                                          <p:spTgt spid="46"/>
                                        </p:tgtEl>
                                      </p:cBhvr>
                                    </p:animEffect>
                                  </p:childTnLst>
                                </p:cTn>
                              </p:par>
                              <p:par>
                                <p:cTn id="58" presetID="10" presetClass="entr" presetSubtype="0" fill="hold" nodeType="withEffect">
                                  <p:stCondLst>
                                    <p:cond delay="50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500"/>
                                        <p:tgtEl>
                                          <p:spTgt spid="35"/>
                                        </p:tgtEl>
                                      </p:cBhvr>
                                    </p:animEffect>
                                  </p:childTnLst>
                                </p:cTn>
                              </p:par>
                              <p:par>
                                <p:cTn id="61" presetID="42" presetClass="path" presetSubtype="0" decel="100000" fill="hold" nodeType="withEffect">
                                  <p:stCondLst>
                                    <p:cond delay="500"/>
                                  </p:stCondLst>
                                  <p:childTnLst>
                                    <p:animMotion origin="layout" path="M -0.03945 -0.00046 L 4.16667E-7 -1.48148E-6 " pathEditMode="relative" rAng="0" ptsTypes="AA">
                                      <p:cBhvr>
                                        <p:cTn id="62" dur="600" fill="hold"/>
                                        <p:tgtEl>
                                          <p:spTgt spid="35"/>
                                        </p:tgtEl>
                                        <p:attrNameLst>
                                          <p:attrName>ppt_x</p:attrName>
                                          <p:attrName>ppt_y</p:attrName>
                                        </p:attrNameLst>
                                      </p:cBhvr>
                                      <p:rCtr x="1966" y="23"/>
                                    </p:animMotion>
                                  </p:childTnLst>
                                </p:cTn>
                              </p:par>
                              <p:par>
                                <p:cTn id="63" presetID="10" presetClass="entr" presetSubtype="0" fill="hold" grpId="0" nodeType="withEffect">
                                  <p:stCondLst>
                                    <p:cond delay="600"/>
                                  </p:stCondLst>
                                  <p:childTnLst>
                                    <p:set>
                                      <p:cBhvr>
                                        <p:cTn id="64" dur="1" fill="hold">
                                          <p:stCondLst>
                                            <p:cond delay="0"/>
                                          </p:stCondLst>
                                        </p:cTn>
                                        <p:tgtEl>
                                          <p:spTgt spid="43"/>
                                        </p:tgtEl>
                                        <p:attrNameLst>
                                          <p:attrName>style.visibility</p:attrName>
                                        </p:attrNameLst>
                                      </p:cBhvr>
                                      <p:to>
                                        <p:strVal val="visible"/>
                                      </p:to>
                                    </p:set>
                                    <p:animEffect transition="in" filter="fade">
                                      <p:cBhvr>
                                        <p:cTn id="65" dur="500"/>
                                        <p:tgtEl>
                                          <p:spTgt spid="43"/>
                                        </p:tgtEl>
                                      </p:cBhvr>
                                    </p:animEffect>
                                  </p:childTnLst>
                                </p:cTn>
                              </p:par>
                              <p:par>
                                <p:cTn id="66" presetID="10" presetClass="entr" presetSubtype="0" fill="hold" nodeType="withEffect">
                                  <p:stCondLst>
                                    <p:cond delay="600"/>
                                  </p:stCondLst>
                                  <p:childTnLst>
                                    <p:set>
                                      <p:cBhvr>
                                        <p:cTn id="67" dur="1" fill="hold">
                                          <p:stCondLst>
                                            <p:cond delay="0"/>
                                          </p:stCondLst>
                                        </p:cTn>
                                        <p:tgtEl>
                                          <p:spTgt spid="47"/>
                                        </p:tgtEl>
                                        <p:attrNameLst>
                                          <p:attrName>style.visibility</p:attrName>
                                        </p:attrNameLst>
                                      </p:cBhvr>
                                      <p:to>
                                        <p:strVal val="visible"/>
                                      </p:to>
                                    </p:set>
                                    <p:animEffect transition="in" filter="fade">
                                      <p:cBhvr>
                                        <p:cTn id="68" dur="500"/>
                                        <p:tgtEl>
                                          <p:spTgt spid="47"/>
                                        </p:tgtEl>
                                      </p:cBhvr>
                                    </p:animEffect>
                                  </p:childTnLst>
                                </p:cTn>
                              </p:par>
                              <p:par>
                                <p:cTn id="69" presetID="42" presetClass="path" presetSubtype="0" decel="100000" fill="hold" nodeType="withEffect">
                                  <p:stCondLst>
                                    <p:cond delay="600"/>
                                  </p:stCondLst>
                                  <p:childTnLst>
                                    <p:animMotion origin="layout" path="M -0.03945 -0.00047 L -1.66667E-6 3.7037E-6 " pathEditMode="relative" rAng="0" ptsTypes="AA">
                                      <p:cBhvr>
                                        <p:cTn id="70" dur="600" fill="hold"/>
                                        <p:tgtEl>
                                          <p:spTgt spid="47"/>
                                        </p:tgtEl>
                                        <p:attrNameLst>
                                          <p:attrName>ppt_x</p:attrName>
                                          <p:attrName>ppt_y</p:attrName>
                                        </p:attrNameLst>
                                      </p:cBhvr>
                                      <p:rCtr x="1966" y="23"/>
                                    </p:animMotion>
                                  </p:childTnLst>
                                </p:cTn>
                              </p:par>
                              <p:par>
                                <p:cTn id="71" presetID="10" presetClass="entr" presetSubtype="0" fill="hold" grpId="0" nodeType="withEffect">
                                  <p:stCondLst>
                                    <p:cond delay="600"/>
                                  </p:stCondLst>
                                  <p:childTnLst>
                                    <p:set>
                                      <p:cBhvr>
                                        <p:cTn id="72" dur="1" fill="hold">
                                          <p:stCondLst>
                                            <p:cond delay="0"/>
                                          </p:stCondLst>
                                        </p:cTn>
                                        <p:tgtEl>
                                          <p:spTgt spid="51"/>
                                        </p:tgtEl>
                                        <p:attrNameLst>
                                          <p:attrName>style.visibility</p:attrName>
                                        </p:attrNameLst>
                                      </p:cBhvr>
                                      <p:to>
                                        <p:strVal val="visible"/>
                                      </p:to>
                                    </p:set>
                                    <p:animEffect transition="in" filter="fade">
                                      <p:cBhvr>
                                        <p:cTn id="73" dur="500"/>
                                        <p:tgtEl>
                                          <p:spTgt spid="51"/>
                                        </p:tgtEl>
                                      </p:cBhvr>
                                    </p:animEffect>
                                  </p:childTnLst>
                                </p:cTn>
                              </p:par>
                              <p:par>
                                <p:cTn id="74" presetID="10" presetClass="entr" presetSubtype="0" fill="hold" nodeType="withEffect">
                                  <p:stCondLst>
                                    <p:cond delay="700"/>
                                  </p:stCondLst>
                                  <p:childTnLst>
                                    <p:set>
                                      <p:cBhvr>
                                        <p:cTn id="75" dur="1" fill="hold">
                                          <p:stCondLst>
                                            <p:cond delay="0"/>
                                          </p:stCondLst>
                                        </p:cTn>
                                        <p:tgtEl>
                                          <p:spTgt spid="52"/>
                                        </p:tgtEl>
                                        <p:attrNameLst>
                                          <p:attrName>style.visibility</p:attrName>
                                        </p:attrNameLst>
                                      </p:cBhvr>
                                      <p:to>
                                        <p:strVal val="visible"/>
                                      </p:to>
                                    </p:set>
                                    <p:animEffect transition="in" filter="fade">
                                      <p:cBhvr>
                                        <p:cTn id="76" dur="500"/>
                                        <p:tgtEl>
                                          <p:spTgt spid="52"/>
                                        </p:tgtEl>
                                      </p:cBhvr>
                                    </p:animEffect>
                                  </p:childTnLst>
                                </p:cTn>
                              </p:par>
                              <p:par>
                                <p:cTn id="77" presetID="42" presetClass="path" presetSubtype="0" decel="100000" fill="hold" nodeType="withEffect">
                                  <p:stCondLst>
                                    <p:cond delay="700"/>
                                  </p:stCondLst>
                                  <p:childTnLst>
                                    <p:animMotion origin="layout" path="M -0.03946 -0.00046 L 3.125E-6 1.11111E-6 " pathEditMode="relative" rAng="0" ptsTypes="AA">
                                      <p:cBhvr>
                                        <p:cTn id="78" dur="600" fill="hold"/>
                                        <p:tgtEl>
                                          <p:spTgt spid="52"/>
                                        </p:tgtEl>
                                        <p:attrNameLst>
                                          <p:attrName>ppt_x</p:attrName>
                                          <p:attrName>ppt_y</p:attrName>
                                        </p:attrNameLst>
                                      </p:cBhvr>
                                      <p:rCtr x="1966" y="23"/>
                                    </p:animMotion>
                                  </p:childTnLst>
                                </p:cTn>
                              </p:par>
                              <p:par>
                                <p:cTn id="79" presetID="10" presetClass="entr" presetSubtype="0" fill="hold" grpId="0" nodeType="withEffect">
                                  <p:stCondLst>
                                    <p:cond delay="700"/>
                                  </p:stCondLst>
                                  <p:childTnLst>
                                    <p:set>
                                      <p:cBhvr>
                                        <p:cTn id="80" dur="1" fill="hold">
                                          <p:stCondLst>
                                            <p:cond delay="0"/>
                                          </p:stCondLst>
                                        </p:cTn>
                                        <p:tgtEl>
                                          <p:spTgt spid="53"/>
                                        </p:tgtEl>
                                        <p:attrNameLst>
                                          <p:attrName>style.visibility</p:attrName>
                                        </p:attrNameLst>
                                      </p:cBhvr>
                                      <p:to>
                                        <p:strVal val="visible"/>
                                      </p:to>
                                    </p:set>
                                    <p:animEffect transition="in" filter="fade">
                                      <p:cBhvr>
                                        <p:cTn id="8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2" grpId="0"/>
      <p:bldP spid="44" grpId="0"/>
      <p:bldP spid="48" grpId="0"/>
      <p:bldP spid="49" grpId="0"/>
      <p:bldP spid="24" grpId="0" animBg="1"/>
      <p:bldP spid="33" grpId="0" animBg="1"/>
      <p:bldP spid="34" grpId="0" animBg="1"/>
      <p:bldP spid="43" grpId="0" animBg="1"/>
      <p:bldP spid="51" grpId="0" animBg="1"/>
      <p:bldP spid="53" grpId="0" animBg="1"/>
      <p:bldP spid="4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41" y="9716"/>
            <a:ext cx="12397200" cy="6975170"/>
          </a:xfrm>
          <a:prstGeom prst="rect">
            <a:avLst/>
          </a:prstGeom>
        </p:spPr>
      </p:pic>
      <p:sp>
        <p:nvSpPr>
          <p:cNvPr id="31" name="Rectangle 30"/>
          <p:cNvSpPr/>
          <p:nvPr/>
        </p:nvSpPr>
        <p:spPr>
          <a:xfrm>
            <a:off x="19641" y="1647596"/>
            <a:ext cx="12397200" cy="4783196"/>
          </a:xfrm>
          <a:prstGeom prst="rect">
            <a:avLst/>
          </a:prstGeom>
          <a:solidFill>
            <a:schemeClr val="tx1">
              <a:alpha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29606" fontAlgn="base">
              <a:lnSpc>
                <a:spcPct val="90000"/>
              </a:lnSpc>
              <a:spcBef>
                <a:spcPct val="0"/>
              </a:spcBef>
              <a:spcAft>
                <a:spcPct val="0"/>
              </a:spcAft>
            </a:pPr>
            <a:endParaRPr lang="en-US" sz="1831" dirty="0" err="1">
              <a:gradFill>
                <a:gsLst>
                  <a:gs pos="0">
                    <a:srgbClr val="FFFFFF"/>
                  </a:gs>
                  <a:gs pos="100000">
                    <a:srgbClr val="FFFFFF"/>
                  </a:gs>
                </a:gsLst>
                <a:lin ang="5400000" scaled="0"/>
              </a:gradFill>
              <a:ea typeface="Segoe UI" pitchFamily="34" charset="0"/>
              <a:cs typeface="Segoe UI" pitchFamily="34" charset="0"/>
            </a:endParaRPr>
          </a:p>
        </p:txBody>
      </p:sp>
      <p:sp>
        <p:nvSpPr>
          <p:cNvPr id="25" name="TextBox 24"/>
          <p:cNvSpPr txBox="1"/>
          <p:nvPr/>
        </p:nvSpPr>
        <p:spPr>
          <a:xfrm>
            <a:off x="17147" y="405094"/>
            <a:ext cx="4483405" cy="857978"/>
          </a:xfrm>
          <a:prstGeom prst="rect">
            <a:avLst/>
          </a:prstGeom>
          <a:solidFill>
            <a:srgbClr val="0078D7"/>
          </a:solidFill>
        </p:spPr>
        <p:txBody>
          <a:bodyPr wrap="square" lIns="547127" tIns="145901" rIns="182377" bIns="145901" rtlCol="0">
            <a:spAutoFit/>
          </a:bodyPr>
          <a:lstStyle/>
          <a:p>
            <a:pPr>
              <a:lnSpc>
                <a:spcPct val="90000"/>
              </a:lnSpc>
              <a:spcAft>
                <a:spcPts val="599"/>
              </a:spcAft>
            </a:pPr>
            <a:r>
              <a:rPr lang="en-US" sz="3988" b="1" spc="-149" dirty="0">
                <a:solidFill>
                  <a:srgbClr val="FFFFFF"/>
                </a:solidFill>
              </a:rPr>
              <a:t>ONE WINDOWS</a:t>
            </a:r>
          </a:p>
        </p:txBody>
      </p:sp>
      <p:sp>
        <p:nvSpPr>
          <p:cNvPr id="50" name="Rectangle 49"/>
          <p:cNvSpPr/>
          <p:nvPr/>
        </p:nvSpPr>
        <p:spPr>
          <a:xfrm>
            <a:off x="19641" y="5096054"/>
            <a:ext cx="12397200" cy="1334737"/>
          </a:xfrm>
          <a:prstGeom prst="rect">
            <a:avLst/>
          </a:prstGeom>
          <a:gradFill>
            <a:gsLst>
              <a:gs pos="0">
                <a:schemeClr val="tx1">
                  <a:lumMod val="50000"/>
                  <a:alpha val="0"/>
                </a:schemeClr>
              </a:gs>
              <a:gs pos="100000">
                <a:schemeClr val="tx1">
                  <a:lumMod val="50000"/>
                  <a:alpha val="1100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29606" fontAlgn="base">
              <a:lnSpc>
                <a:spcPct val="90000"/>
              </a:lnSpc>
              <a:spcBef>
                <a:spcPct val="0"/>
              </a:spcBef>
              <a:spcAft>
                <a:spcPct val="0"/>
              </a:spcAft>
            </a:pPr>
            <a:endParaRPr lang="en-US" sz="1831" dirty="0" err="1">
              <a:gradFill>
                <a:gsLst>
                  <a:gs pos="0">
                    <a:srgbClr val="FFFFFF"/>
                  </a:gs>
                  <a:gs pos="100000">
                    <a:srgbClr val="FFFFFF"/>
                  </a:gs>
                </a:gsLst>
                <a:lin ang="5400000" scaled="0"/>
              </a:gradFill>
              <a:ea typeface="Segoe UI" pitchFamily="34" charset="0"/>
              <a:cs typeface="Segoe UI" pitchFamily="34" charset="0"/>
            </a:endParaRPr>
          </a:p>
        </p:txBody>
      </p:sp>
      <p:sp>
        <p:nvSpPr>
          <p:cNvPr id="26" name="White Frame"/>
          <p:cNvSpPr/>
          <p:nvPr/>
        </p:nvSpPr>
        <p:spPr>
          <a:xfrm>
            <a:off x="17145" y="9642"/>
            <a:ext cx="12401555" cy="6975875"/>
          </a:xfrm>
          <a:custGeom>
            <a:avLst/>
            <a:gdLst>
              <a:gd name="connsiteX0" fmla="*/ 92964 w 12192000"/>
              <a:gd name="connsiteY0" fmla="*/ 91440 h 6858000"/>
              <a:gd name="connsiteX1" fmla="*/ 92964 w 12192000"/>
              <a:gd name="connsiteY1" fmla="*/ 6766560 h 6858000"/>
              <a:gd name="connsiteX2" fmla="*/ 12099036 w 12192000"/>
              <a:gd name="connsiteY2" fmla="*/ 6766560 h 6858000"/>
              <a:gd name="connsiteX3" fmla="*/ 12099036 w 12192000"/>
              <a:gd name="connsiteY3" fmla="*/ 9144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92964" y="91440"/>
                </a:moveTo>
                <a:lnTo>
                  <a:pt x="92964" y="6766560"/>
                </a:lnTo>
                <a:lnTo>
                  <a:pt x="12099036" y="6766560"/>
                </a:lnTo>
                <a:lnTo>
                  <a:pt x="12099036" y="91440"/>
                </a:lnTo>
                <a:close/>
                <a:moveTo>
                  <a:pt x="0" y="0"/>
                </a:moveTo>
                <a:lnTo>
                  <a:pt x="12192000" y="0"/>
                </a:lnTo>
                <a:lnTo>
                  <a:pt x="12192000" y="6858000"/>
                </a:lnTo>
                <a:lnTo>
                  <a:pt x="0" y="685800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6" dirty="0">
              <a:solidFill>
                <a:srgbClr val="FFFFFF"/>
              </a:solidFill>
            </a:endParaRPr>
          </a:p>
        </p:txBody>
      </p:sp>
      <p:sp>
        <p:nvSpPr>
          <p:cNvPr id="43" name="TextBox 42"/>
          <p:cNvSpPr txBox="1"/>
          <p:nvPr/>
        </p:nvSpPr>
        <p:spPr>
          <a:xfrm>
            <a:off x="609061" y="5786974"/>
            <a:ext cx="876411" cy="450321"/>
          </a:xfrm>
          <a:prstGeom prst="rect">
            <a:avLst/>
          </a:prstGeom>
          <a:noFill/>
        </p:spPr>
        <p:txBody>
          <a:bodyPr wrap="square" lIns="0" tIns="0" rIns="0" bIns="0" rtlCol="0">
            <a:spAutoFit/>
          </a:bodyPr>
          <a:lstStyle/>
          <a:p>
            <a:pPr algn="ctr" defTabSz="911462">
              <a:lnSpc>
                <a:spcPct val="90000"/>
              </a:lnSpc>
              <a:spcAft>
                <a:spcPts val="599"/>
              </a:spcAft>
            </a:pPr>
            <a:r>
              <a:rPr lang="en-US" sz="1594" dirty="0">
                <a:solidFill>
                  <a:srgbClr val="4F4F4F"/>
                </a:solidFill>
                <a:cs typeface="Segoe UI" panose="020B0502040204020203" pitchFamily="34" charset="0"/>
              </a:rPr>
              <a:t>Internet of Things</a:t>
            </a:r>
          </a:p>
        </p:txBody>
      </p:sp>
      <p:sp>
        <p:nvSpPr>
          <p:cNvPr id="45" name="TextBox 44"/>
          <p:cNvSpPr txBox="1"/>
          <p:nvPr/>
        </p:nvSpPr>
        <p:spPr>
          <a:xfrm>
            <a:off x="8470355" y="5899604"/>
            <a:ext cx="679204" cy="225161"/>
          </a:xfrm>
          <a:prstGeom prst="rect">
            <a:avLst/>
          </a:prstGeom>
          <a:noFill/>
        </p:spPr>
        <p:txBody>
          <a:bodyPr wrap="square" lIns="0" tIns="0" rIns="0" bIns="0" rtlCol="0">
            <a:spAutoFit/>
          </a:bodyPr>
          <a:lstStyle/>
          <a:p>
            <a:pPr algn="ctr" defTabSz="911462">
              <a:lnSpc>
                <a:spcPct val="90000"/>
              </a:lnSpc>
              <a:spcAft>
                <a:spcPts val="599"/>
              </a:spcAft>
            </a:pPr>
            <a:r>
              <a:rPr lang="en-US" sz="1594" dirty="0">
                <a:solidFill>
                  <a:srgbClr val="4F4F4F"/>
                </a:solidFill>
                <a:cs typeface="Segoe UI" panose="020B0502040204020203" pitchFamily="34" charset="0"/>
              </a:rPr>
              <a:t>PPI</a:t>
            </a:r>
          </a:p>
        </p:txBody>
      </p:sp>
      <p:sp>
        <p:nvSpPr>
          <p:cNvPr id="46" name="TextBox 45"/>
          <p:cNvSpPr txBox="1"/>
          <p:nvPr/>
        </p:nvSpPr>
        <p:spPr>
          <a:xfrm>
            <a:off x="3136583" y="5899604"/>
            <a:ext cx="856301" cy="225161"/>
          </a:xfrm>
          <a:prstGeom prst="rect">
            <a:avLst/>
          </a:prstGeom>
          <a:noFill/>
        </p:spPr>
        <p:txBody>
          <a:bodyPr wrap="square" lIns="0" tIns="0" rIns="0" bIns="0" rtlCol="0">
            <a:spAutoFit/>
          </a:bodyPr>
          <a:lstStyle/>
          <a:p>
            <a:pPr algn="ctr" defTabSz="911462">
              <a:lnSpc>
                <a:spcPct val="90000"/>
              </a:lnSpc>
              <a:spcAft>
                <a:spcPts val="599"/>
              </a:spcAft>
            </a:pPr>
            <a:r>
              <a:rPr lang="en-US" sz="1594" dirty="0">
                <a:solidFill>
                  <a:srgbClr val="4F4F4F"/>
                </a:solidFill>
                <a:cs typeface="Segoe UI" panose="020B0502040204020203" pitchFamily="34" charset="0"/>
              </a:rPr>
              <a:t>Xbox</a:t>
            </a:r>
          </a:p>
        </p:txBody>
      </p:sp>
      <p:pic>
        <p:nvPicPr>
          <p:cNvPr id="18" name="PPI"/>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ltGray">
          <a:xfrm>
            <a:off x="5807335" y="1833814"/>
            <a:ext cx="6153750" cy="3754325"/>
          </a:xfrm>
          <a:prstGeom prst="rect">
            <a:avLst/>
          </a:prstGeom>
        </p:spPr>
      </p:pic>
      <p:sp>
        <p:nvSpPr>
          <p:cNvPr id="19" name="Windows Flag"/>
          <p:cNvSpPr>
            <a:spLocks noEditPoints="1"/>
          </p:cNvSpPr>
          <p:nvPr/>
        </p:nvSpPr>
        <p:spPr bwMode="auto">
          <a:xfrm>
            <a:off x="8317484" y="3005102"/>
            <a:ext cx="1142293" cy="1146823"/>
          </a:xfrm>
          <a:custGeom>
            <a:avLst/>
            <a:gdLst>
              <a:gd name="T0" fmla="*/ 435 w 1064"/>
              <a:gd name="T1" fmla="*/ 980 h 1068"/>
              <a:gd name="T2" fmla="*/ 0 w 1064"/>
              <a:gd name="T3" fmla="*/ 919 h 1068"/>
              <a:gd name="T4" fmla="*/ 0 w 1064"/>
              <a:gd name="T5" fmla="*/ 559 h 1068"/>
              <a:gd name="T6" fmla="*/ 435 w 1064"/>
              <a:gd name="T7" fmla="*/ 561 h 1068"/>
              <a:gd name="T8" fmla="*/ 435 w 1064"/>
              <a:gd name="T9" fmla="*/ 980 h 1068"/>
              <a:gd name="T10" fmla="*/ 0 w 1064"/>
              <a:gd name="T11" fmla="*/ 514 h 1068"/>
              <a:gd name="T12" fmla="*/ 0 w 1064"/>
              <a:gd name="T13" fmla="*/ 158 h 1068"/>
              <a:gd name="T14" fmla="*/ 435 w 1064"/>
              <a:gd name="T15" fmla="*/ 93 h 1068"/>
              <a:gd name="T16" fmla="*/ 435 w 1064"/>
              <a:gd name="T17" fmla="*/ 512 h 1068"/>
              <a:gd name="T18" fmla="*/ 0 w 1064"/>
              <a:gd name="T19" fmla="*/ 514 h 1068"/>
              <a:gd name="T20" fmla="*/ 1064 w 1064"/>
              <a:gd name="T21" fmla="*/ 1068 h 1068"/>
              <a:gd name="T22" fmla="*/ 486 w 1064"/>
              <a:gd name="T23" fmla="*/ 988 h 1068"/>
              <a:gd name="T24" fmla="*/ 486 w 1064"/>
              <a:gd name="T25" fmla="*/ 561 h 1068"/>
              <a:gd name="T26" fmla="*/ 1064 w 1064"/>
              <a:gd name="T27" fmla="*/ 564 h 1068"/>
              <a:gd name="T28" fmla="*/ 1064 w 1064"/>
              <a:gd name="T29" fmla="*/ 1068 h 1068"/>
              <a:gd name="T30" fmla="*/ 487 w 1064"/>
              <a:gd name="T31" fmla="*/ 86 h 1068"/>
              <a:gd name="T32" fmla="*/ 1064 w 1064"/>
              <a:gd name="T33" fmla="*/ 0 h 1068"/>
              <a:gd name="T34" fmla="*/ 1064 w 1064"/>
              <a:gd name="T35" fmla="*/ 509 h 1068"/>
              <a:gd name="T36" fmla="*/ 487 w 1064"/>
              <a:gd name="T37" fmla="*/ 512 h 1068"/>
              <a:gd name="T38" fmla="*/ 487 w 1064"/>
              <a:gd name="T39" fmla="*/ 86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64" h="1068">
                <a:moveTo>
                  <a:pt x="435" y="980"/>
                </a:moveTo>
                <a:cubicBezTo>
                  <a:pt x="290" y="960"/>
                  <a:pt x="145" y="940"/>
                  <a:pt x="0" y="919"/>
                </a:cubicBezTo>
                <a:cubicBezTo>
                  <a:pt x="0" y="799"/>
                  <a:pt x="0" y="680"/>
                  <a:pt x="0" y="559"/>
                </a:cubicBezTo>
                <a:cubicBezTo>
                  <a:pt x="145" y="560"/>
                  <a:pt x="290" y="561"/>
                  <a:pt x="435" y="561"/>
                </a:cubicBezTo>
                <a:cubicBezTo>
                  <a:pt x="435" y="564"/>
                  <a:pt x="436" y="976"/>
                  <a:pt x="435" y="980"/>
                </a:cubicBezTo>
                <a:close/>
                <a:moveTo>
                  <a:pt x="0" y="514"/>
                </a:moveTo>
                <a:cubicBezTo>
                  <a:pt x="0" y="395"/>
                  <a:pt x="0" y="277"/>
                  <a:pt x="0" y="158"/>
                </a:cubicBezTo>
                <a:cubicBezTo>
                  <a:pt x="145" y="136"/>
                  <a:pt x="290" y="115"/>
                  <a:pt x="435" y="93"/>
                </a:cubicBezTo>
                <a:cubicBezTo>
                  <a:pt x="435" y="233"/>
                  <a:pt x="435" y="372"/>
                  <a:pt x="435" y="512"/>
                </a:cubicBezTo>
                <a:cubicBezTo>
                  <a:pt x="290" y="513"/>
                  <a:pt x="145" y="513"/>
                  <a:pt x="0" y="514"/>
                </a:cubicBezTo>
                <a:close/>
                <a:moveTo>
                  <a:pt x="1064" y="1068"/>
                </a:moveTo>
                <a:cubicBezTo>
                  <a:pt x="871" y="1041"/>
                  <a:pt x="679" y="1015"/>
                  <a:pt x="486" y="988"/>
                </a:cubicBezTo>
                <a:cubicBezTo>
                  <a:pt x="486" y="845"/>
                  <a:pt x="486" y="704"/>
                  <a:pt x="486" y="561"/>
                </a:cubicBezTo>
                <a:cubicBezTo>
                  <a:pt x="679" y="562"/>
                  <a:pt x="871" y="563"/>
                  <a:pt x="1064" y="564"/>
                </a:cubicBezTo>
                <a:cubicBezTo>
                  <a:pt x="1064" y="732"/>
                  <a:pt x="1064" y="900"/>
                  <a:pt x="1064" y="1068"/>
                </a:cubicBezTo>
                <a:close/>
                <a:moveTo>
                  <a:pt x="487" y="86"/>
                </a:moveTo>
                <a:cubicBezTo>
                  <a:pt x="679" y="57"/>
                  <a:pt x="871" y="29"/>
                  <a:pt x="1064" y="0"/>
                </a:cubicBezTo>
                <a:cubicBezTo>
                  <a:pt x="1064" y="170"/>
                  <a:pt x="1064" y="339"/>
                  <a:pt x="1064" y="509"/>
                </a:cubicBezTo>
                <a:cubicBezTo>
                  <a:pt x="871" y="510"/>
                  <a:pt x="679" y="511"/>
                  <a:pt x="487" y="512"/>
                </a:cubicBezTo>
                <a:cubicBezTo>
                  <a:pt x="486" y="508"/>
                  <a:pt x="486" y="91"/>
                  <a:pt x="487" y="86"/>
                </a:cubicBezTo>
                <a:close/>
              </a:path>
            </a:pathLst>
          </a:custGeom>
          <a:solidFill>
            <a:srgbClr val="FFFFFF"/>
          </a:solidFill>
          <a:ln>
            <a:noFill/>
          </a:ln>
        </p:spPr>
        <p:txBody>
          <a:bodyPr vert="horz" wrap="square" lIns="91188" tIns="45594" rIns="91188" bIns="45594" numCol="1" anchor="t" anchorCtr="0" compatLnSpc="1">
            <a:prstTxWarp prst="textNoShape">
              <a:avLst/>
            </a:prstTxWarp>
          </a:bodyPr>
          <a:lstStyle/>
          <a:p>
            <a:endParaRPr lang="en-US" sz="1396">
              <a:solidFill>
                <a:srgbClr val="FFFFFF"/>
              </a:solidFill>
            </a:endParaRPr>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2887" y="3537493"/>
            <a:ext cx="2984363" cy="2145579"/>
          </a:xfrm>
          <a:prstGeom prst="rect">
            <a:avLst/>
          </a:prstGeom>
        </p:spPr>
      </p:pic>
      <p:sp>
        <p:nvSpPr>
          <p:cNvPr id="23" name="Windows Flag"/>
          <p:cNvSpPr>
            <a:spLocks noEditPoints="1"/>
          </p:cNvSpPr>
          <p:nvPr/>
        </p:nvSpPr>
        <p:spPr bwMode="auto">
          <a:xfrm>
            <a:off x="3196428" y="4038064"/>
            <a:ext cx="736608" cy="739530"/>
          </a:xfrm>
          <a:custGeom>
            <a:avLst/>
            <a:gdLst>
              <a:gd name="T0" fmla="*/ 435 w 1064"/>
              <a:gd name="T1" fmla="*/ 980 h 1068"/>
              <a:gd name="T2" fmla="*/ 0 w 1064"/>
              <a:gd name="T3" fmla="*/ 919 h 1068"/>
              <a:gd name="T4" fmla="*/ 0 w 1064"/>
              <a:gd name="T5" fmla="*/ 559 h 1068"/>
              <a:gd name="T6" fmla="*/ 435 w 1064"/>
              <a:gd name="T7" fmla="*/ 561 h 1068"/>
              <a:gd name="T8" fmla="*/ 435 w 1064"/>
              <a:gd name="T9" fmla="*/ 980 h 1068"/>
              <a:gd name="T10" fmla="*/ 0 w 1064"/>
              <a:gd name="T11" fmla="*/ 514 h 1068"/>
              <a:gd name="T12" fmla="*/ 0 w 1064"/>
              <a:gd name="T13" fmla="*/ 158 h 1068"/>
              <a:gd name="T14" fmla="*/ 435 w 1064"/>
              <a:gd name="T15" fmla="*/ 93 h 1068"/>
              <a:gd name="T16" fmla="*/ 435 w 1064"/>
              <a:gd name="T17" fmla="*/ 512 h 1068"/>
              <a:gd name="T18" fmla="*/ 0 w 1064"/>
              <a:gd name="T19" fmla="*/ 514 h 1068"/>
              <a:gd name="T20" fmla="*/ 1064 w 1064"/>
              <a:gd name="T21" fmla="*/ 1068 h 1068"/>
              <a:gd name="T22" fmla="*/ 486 w 1064"/>
              <a:gd name="T23" fmla="*/ 988 h 1068"/>
              <a:gd name="T24" fmla="*/ 486 w 1064"/>
              <a:gd name="T25" fmla="*/ 561 h 1068"/>
              <a:gd name="T26" fmla="*/ 1064 w 1064"/>
              <a:gd name="T27" fmla="*/ 564 h 1068"/>
              <a:gd name="T28" fmla="*/ 1064 w 1064"/>
              <a:gd name="T29" fmla="*/ 1068 h 1068"/>
              <a:gd name="T30" fmla="*/ 487 w 1064"/>
              <a:gd name="T31" fmla="*/ 86 h 1068"/>
              <a:gd name="T32" fmla="*/ 1064 w 1064"/>
              <a:gd name="T33" fmla="*/ 0 h 1068"/>
              <a:gd name="T34" fmla="*/ 1064 w 1064"/>
              <a:gd name="T35" fmla="*/ 509 h 1068"/>
              <a:gd name="T36" fmla="*/ 487 w 1064"/>
              <a:gd name="T37" fmla="*/ 512 h 1068"/>
              <a:gd name="T38" fmla="*/ 487 w 1064"/>
              <a:gd name="T39" fmla="*/ 86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64" h="1068">
                <a:moveTo>
                  <a:pt x="435" y="980"/>
                </a:moveTo>
                <a:cubicBezTo>
                  <a:pt x="290" y="960"/>
                  <a:pt x="145" y="940"/>
                  <a:pt x="0" y="919"/>
                </a:cubicBezTo>
                <a:cubicBezTo>
                  <a:pt x="0" y="799"/>
                  <a:pt x="0" y="680"/>
                  <a:pt x="0" y="559"/>
                </a:cubicBezTo>
                <a:cubicBezTo>
                  <a:pt x="145" y="560"/>
                  <a:pt x="290" y="561"/>
                  <a:pt x="435" y="561"/>
                </a:cubicBezTo>
                <a:cubicBezTo>
                  <a:pt x="435" y="564"/>
                  <a:pt x="436" y="976"/>
                  <a:pt x="435" y="980"/>
                </a:cubicBezTo>
                <a:close/>
                <a:moveTo>
                  <a:pt x="0" y="514"/>
                </a:moveTo>
                <a:cubicBezTo>
                  <a:pt x="0" y="395"/>
                  <a:pt x="0" y="277"/>
                  <a:pt x="0" y="158"/>
                </a:cubicBezTo>
                <a:cubicBezTo>
                  <a:pt x="145" y="136"/>
                  <a:pt x="290" y="115"/>
                  <a:pt x="435" y="93"/>
                </a:cubicBezTo>
                <a:cubicBezTo>
                  <a:pt x="435" y="233"/>
                  <a:pt x="435" y="372"/>
                  <a:pt x="435" y="512"/>
                </a:cubicBezTo>
                <a:cubicBezTo>
                  <a:pt x="290" y="513"/>
                  <a:pt x="145" y="513"/>
                  <a:pt x="0" y="514"/>
                </a:cubicBezTo>
                <a:close/>
                <a:moveTo>
                  <a:pt x="1064" y="1068"/>
                </a:moveTo>
                <a:cubicBezTo>
                  <a:pt x="871" y="1041"/>
                  <a:pt x="679" y="1015"/>
                  <a:pt x="486" y="988"/>
                </a:cubicBezTo>
                <a:cubicBezTo>
                  <a:pt x="486" y="845"/>
                  <a:pt x="486" y="704"/>
                  <a:pt x="486" y="561"/>
                </a:cubicBezTo>
                <a:cubicBezTo>
                  <a:pt x="679" y="562"/>
                  <a:pt x="871" y="563"/>
                  <a:pt x="1064" y="564"/>
                </a:cubicBezTo>
                <a:cubicBezTo>
                  <a:pt x="1064" y="732"/>
                  <a:pt x="1064" y="900"/>
                  <a:pt x="1064" y="1068"/>
                </a:cubicBezTo>
                <a:close/>
                <a:moveTo>
                  <a:pt x="487" y="86"/>
                </a:moveTo>
                <a:cubicBezTo>
                  <a:pt x="679" y="57"/>
                  <a:pt x="871" y="29"/>
                  <a:pt x="1064" y="0"/>
                </a:cubicBezTo>
                <a:cubicBezTo>
                  <a:pt x="1064" y="170"/>
                  <a:pt x="1064" y="339"/>
                  <a:pt x="1064" y="509"/>
                </a:cubicBezTo>
                <a:cubicBezTo>
                  <a:pt x="871" y="510"/>
                  <a:pt x="679" y="511"/>
                  <a:pt x="487" y="512"/>
                </a:cubicBezTo>
                <a:cubicBezTo>
                  <a:pt x="486" y="508"/>
                  <a:pt x="486" y="91"/>
                  <a:pt x="487" y="86"/>
                </a:cubicBezTo>
                <a:close/>
              </a:path>
            </a:pathLst>
          </a:custGeom>
          <a:solidFill>
            <a:srgbClr val="FFFFFF"/>
          </a:solidFill>
          <a:ln>
            <a:noFill/>
          </a:ln>
        </p:spPr>
        <p:txBody>
          <a:bodyPr vert="horz" wrap="square" lIns="91188" tIns="45594" rIns="91188" bIns="45594" numCol="1" anchor="t" anchorCtr="0" compatLnSpc="1">
            <a:prstTxWarp prst="textNoShape">
              <a:avLst/>
            </a:prstTxWarp>
          </a:bodyPr>
          <a:lstStyle/>
          <a:p>
            <a:endParaRPr lang="en-US" sz="1396">
              <a:solidFill>
                <a:srgbClr val="FFFFFF"/>
              </a:solidFill>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1855" y="4554098"/>
            <a:ext cx="788816" cy="591612"/>
          </a:xfrm>
          <a:prstGeom prst="rect">
            <a:avLst/>
          </a:prstGeom>
        </p:spPr>
      </p:pic>
      <p:sp>
        <p:nvSpPr>
          <p:cNvPr id="20" name="Windows Flag"/>
          <p:cNvSpPr>
            <a:spLocks noEditPoints="1"/>
          </p:cNvSpPr>
          <p:nvPr/>
        </p:nvSpPr>
        <p:spPr bwMode="auto">
          <a:xfrm>
            <a:off x="938252" y="4721382"/>
            <a:ext cx="256022" cy="257037"/>
          </a:xfrm>
          <a:custGeom>
            <a:avLst/>
            <a:gdLst>
              <a:gd name="T0" fmla="*/ 435 w 1064"/>
              <a:gd name="T1" fmla="*/ 980 h 1068"/>
              <a:gd name="T2" fmla="*/ 0 w 1064"/>
              <a:gd name="T3" fmla="*/ 919 h 1068"/>
              <a:gd name="T4" fmla="*/ 0 w 1064"/>
              <a:gd name="T5" fmla="*/ 559 h 1068"/>
              <a:gd name="T6" fmla="*/ 435 w 1064"/>
              <a:gd name="T7" fmla="*/ 561 h 1068"/>
              <a:gd name="T8" fmla="*/ 435 w 1064"/>
              <a:gd name="T9" fmla="*/ 980 h 1068"/>
              <a:gd name="T10" fmla="*/ 0 w 1064"/>
              <a:gd name="T11" fmla="*/ 514 h 1068"/>
              <a:gd name="T12" fmla="*/ 0 w 1064"/>
              <a:gd name="T13" fmla="*/ 158 h 1068"/>
              <a:gd name="T14" fmla="*/ 435 w 1064"/>
              <a:gd name="T15" fmla="*/ 93 h 1068"/>
              <a:gd name="T16" fmla="*/ 435 w 1064"/>
              <a:gd name="T17" fmla="*/ 512 h 1068"/>
              <a:gd name="T18" fmla="*/ 0 w 1064"/>
              <a:gd name="T19" fmla="*/ 514 h 1068"/>
              <a:gd name="T20" fmla="*/ 1064 w 1064"/>
              <a:gd name="T21" fmla="*/ 1068 h 1068"/>
              <a:gd name="T22" fmla="*/ 486 w 1064"/>
              <a:gd name="T23" fmla="*/ 988 h 1068"/>
              <a:gd name="T24" fmla="*/ 486 w 1064"/>
              <a:gd name="T25" fmla="*/ 561 h 1068"/>
              <a:gd name="T26" fmla="*/ 1064 w 1064"/>
              <a:gd name="T27" fmla="*/ 564 h 1068"/>
              <a:gd name="T28" fmla="*/ 1064 w 1064"/>
              <a:gd name="T29" fmla="*/ 1068 h 1068"/>
              <a:gd name="T30" fmla="*/ 487 w 1064"/>
              <a:gd name="T31" fmla="*/ 86 h 1068"/>
              <a:gd name="T32" fmla="*/ 1064 w 1064"/>
              <a:gd name="T33" fmla="*/ 0 h 1068"/>
              <a:gd name="T34" fmla="*/ 1064 w 1064"/>
              <a:gd name="T35" fmla="*/ 509 h 1068"/>
              <a:gd name="T36" fmla="*/ 487 w 1064"/>
              <a:gd name="T37" fmla="*/ 512 h 1068"/>
              <a:gd name="T38" fmla="*/ 487 w 1064"/>
              <a:gd name="T39" fmla="*/ 86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64" h="1068">
                <a:moveTo>
                  <a:pt x="435" y="980"/>
                </a:moveTo>
                <a:cubicBezTo>
                  <a:pt x="290" y="960"/>
                  <a:pt x="145" y="940"/>
                  <a:pt x="0" y="919"/>
                </a:cubicBezTo>
                <a:cubicBezTo>
                  <a:pt x="0" y="799"/>
                  <a:pt x="0" y="680"/>
                  <a:pt x="0" y="559"/>
                </a:cubicBezTo>
                <a:cubicBezTo>
                  <a:pt x="145" y="560"/>
                  <a:pt x="290" y="561"/>
                  <a:pt x="435" y="561"/>
                </a:cubicBezTo>
                <a:cubicBezTo>
                  <a:pt x="435" y="564"/>
                  <a:pt x="436" y="976"/>
                  <a:pt x="435" y="980"/>
                </a:cubicBezTo>
                <a:close/>
                <a:moveTo>
                  <a:pt x="0" y="514"/>
                </a:moveTo>
                <a:cubicBezTo>
                  <a:pt x="0" y="395"/>
                  <a:pt x="0" y="277"/>
                  <a:pt x="0" y="158"/>
                </a:cubicBezTo>
                <a:cubicBezTo>
                  <a:pt x="145" y="136"/>
                  <a:pt x="290" y="115"/>
                  <a:pt x="435" y="93"/>
                </a:cubicBezTo>
                <a:cubicBezTo>
                  <a:pt x="435" y="233"/>
                  <a:pt x="435" y="372"/>
                  <a:pt x="435" y="512"/>
                </a:cubicBezTo>
                <a:cubicBezTo>
                  <a:pt x="290" y="513"/>
                  <a:pt x="145" y="513"/>
                  <a:pt x="0" y="514"/>
                </a:cubicBezTo>
                <a:close/>
                <a:moveTo>
                  <a:pt x="1064" y="1068"/>
                </a:moveTo>
                <a:cubicBezTo>
                  <a:pt x="871" y="1041"/>
                  <a:pt x="679" y="1015"/>
                  <a:pt x="486" y="988"/>
                </a:cubicBezTo>
                <a:cubicBezTo>
                  <a:pt x="486" y="845"/>
                  <a:pt x="486" y="704"/>
                  <a:pt x="486" y="561"/>
                </a:cubicBezTo>
                <a:cubicBezTo>
                  <a:pt x="679" y="562"/>
                  <a:pt x="871" y="563"/>
                  <a:pt x="1064" y="564"/>
                </a:cubicBezTo>
                <a:cubicBezTo>
                  <a:pt x="1064" y="732"/>
                  <a:pt x="1064" y="900"/>
                  <a:pt x="1064" y="1068"/>
                </a:cubicBezTo>
                <a:close/>
                <a:moveTo>
                  <a:pt x="487" y="86"/>
                </a:moveTo>
                <a:cubicBezTo>
                  <a:pt x="679" y="57"/>
                  <a:pt x="871" y="29"/>
                  <a:pt x="1064" y="0"/>
                </a:cubicBezTo>
                <a:cubicBezTo>
                  <a:pt x="1064" y="170"/>
                  <a:pt x="1064" y="339"/>
                  <a:pt x="1064" y="509"/>
                </a:cubicBezTo>
                <a:cubicBezTo>
                  <a:pt x="871" y="510"/>
                  <a:pt x="679" y="511"/>
                  <a:pt x="487" y="512"/>
                </a:cubicBezTo>
                <a:cubicBezTo>
                  <a:pt x="486" y="508"/>
                  <a:pt x="486" y="91"/>
                  <a:pt x="487" y="86"/>
                </a:cubicBezTo>
                <a:close/>
              </a:path>
            </a:pathLst>
          </a:custGeom>
          <a:solidFill>
            <a:srgbClr val="FFFFFF"/>
          </a:solidFill>
          <a:ln>
            <a:noFill/>
          </a:ln>
        </p:spPr>
        <p:txBody>
          <a:bodyPr vert="horz" wrap="square" lIns="91188" tIns="45594" rIns="91188" bIns="45594" numCol="1" anchor="t" anchorCtr="0" compatLnSpc="1">
            <a:prstTxWarp prst="textNoShape">
              <a:avLst/>
            </a:prstTxWarp>
          </a:bodyPr>
          <a:lstStyle/>
          <a:p>
            <a:endParaRPr lang="en-US" sz="1396">
              <a:solidFill>
                <a:srgbClr val="FFFFFF"/>
              </a:solidFill>
            </a:endParaRPr>
          </a:p>
        </p:txBody>
      </p:sp>
    </p:spTree>
    <p:extLst>
      <p:ext uri="{BB962C8B-B14F-4D97-AF65-F5344CB8AC3E}">
        <p14:creationId xmlns:p14="http://schemas.microsoft.com/office/powerpoint/2010/main" val="2856001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nodeType="withEffect">
                                  <p:stCondLst>
                                    <p:cond delay="0"/>
                                  </p:stCondLst>
                                  <p:childTnLst>
                                    <p:animMotion origin="layout" path="M -0.03944 -0.00046 L -1.09523E-6 3.39991E-6 " pathEditMode="relative" rAng="0" ptsTypes="AA">
                                      <p:cBhvr>
                                        <p:cTn id="9" dur="600" fill="hold"/>
                                        <p:tgtEl>
                                          <p:spTgt spid="2"/>
                                        </p:tgtEl>
                                        <p:attrNameLst>
                                          <p:attrName>ppt_x</p:attrName>
                                          <p:attrName>ppt_y</p:attrName>
                                        </p:attrNameLst>
                                      </p:cBhvr>
                                      <p:rCtr x="1966" y="23"/>
                                    </p:animMotion>
                                  </p:childTnLst>
                                </p:cTn>
                              </p:par>
                              <p:par>
                                <p:cTn id="10" presetID="10" presetClass="entr" presetSubtype="0" fill="hold" grpId="0" nodeType="withEffect">
                                  <p:stCondLst>
                                    <p:cond delay="1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nodeType="withEffect">
                                  <p:stCondLst>
                                    <p:cond delay="20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42" presetClass="path" presetSubtype="0" decel="100000" fill="hold" nodeType="withEffect">
                                  <p:stCondLst>
                                    <p:cond delay="200"/>
                                  </p:stCondLst>
                                  <p:childTnLst>
                                    <p:animMotion origin="layout" path="M -0.03945 -0.00046 L -2.91667E-6 -7.40741E-7 " pathEditMode="relative" rAng="0" ptsTypes="AA">
                                      <p:cBhvr>
                                        <p:cTn id="17" dur="600" fill="hold"/>
                                        <p:tgtEl>
                                          <p:spTgt spid="22"/>
                                        </p:tgtEl>
                                        <p:attrNameLst>
                                          <p:attrName>ppt_x</p:attrName>
                                          <p:attrName>ppt_y</p:attrName>
                                        </p:attrNameLst>
                                      </p:cBhvr>
                                      <p:rCtr x="1966" y="23"/>
                                    </p:animMotion>
                                  </p:childTnLst>
                                </p:cTn>
                              </p:par>
                              <p:par>
                                <p:cTn id="18" presetID="10" presetClass="entr" presetSubtype="0" fill="hold" grpId="0" nodeType="withEffect">
                                  <p:stCondLst>
                                    <p:cond delay="30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par>
                                <p:cTn id="21" presetID="10" presetClass="entr" presetSubtype="0" fill="hold" nodeType="withEffect">
                                  <p:stCondLst>
                                    <p:cond delay="30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750"/>
                                        <p:tgtEl>
                                          <p:spTgt spid="18"/>
                                        </p:tgtEl>
                                      </p:cBhvr>
                                    </p:animEffect>
                                  </p:childTnLst>
                                </p:cTn>
                              </p:par>
                              <p:par>
                                <p:cTn id="24" presetID="42" presetClass="path" presetSubtype="0" decel="100000" fill="hold" nodeType="withEffect">
                                  <p:stCondLst>
                                    <p:cond delay="300"/>
                                  </p:stCondLst>
                                  <p:childTnLst>
                                    <p:animMotion origin="layout" path="M -0.03945 -0.00047 L -3.95833E-6 4.44444E-6 " pathEditMode="relative" rAng="0" ptsTypes="AA">
                                      <p:cBhvr>
                                        <p:cTn id="25" dur="750" fill="hold"/>
                                        <p:tgtEl>
                                          <p:spTgt spid="18"/>
                                        </p:tgtEl>
                                        <p:attrNameLst>
                                          <p:attrName>ppt_x</p:attrName>
                                          <p:attrName>ppt_y</p:attrName>
                                        </p:attrNameLst>
                                      </p:cBhvr>
                                      <p:rCtr x="1966" y="23"/>
                                    </p:animMotion>
                                  </p:childTnLst>
                                </p:cTn>
                              </p:par>
                              <p:par>
                                <p:cTn id="26" presetID="10" presetClass="entr" presetSubtype="0" fill="hold" grpId="0" nodeType="withEffect">
                                  <p:stCondLst>
                                    <p:cond delay="60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6264" y="9148"/>
            <a:ext cx="12399088" cy="1222136"/>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377" tIns="145901" rIns="182377" bIns="145901" numCol="1" spcCol="0" rtlCol="0" fromWordArt="0" anchor="t" anchorCtr="0" forceAA="0" compatLnSpc="1">
            <a:prstTxWarp prst="textNoShape">
              <a:avLst/>
            </a:prstTxWarp>
            <a:noAutofit/>
          </a:bodyPr>
          <a:lstStyle/>
          <a:p>
            <a:pPr algn="ctr" defTabSz="929879" fontAlgn="base">
              <a:lnSpc>
                <a:spcPct val="90000"/>
              </a:lnSpc>
              <a:spcBef>
                <a:spcPct val="0"/>
              </a:spcBef>
              <a:spcAft>
                <a:spcPct val="0"/>
              </a:spcAft>
              <a:defRPr/>
            </a:pPr>
            <a:endParaRPr lang="en-US" sz="2394" dirty="0">
              <a:solidFill>
                <a:srgbClr val="505050">
                  <a:lumMod val="10000"/>
                </a:srgbClr>
              </a:solidFill>
              <a:ea typeface="Segoe UI" pitchFamily="34" charset="0"/>
              <a:cs typeface="Segoe UI" pitchFamily="34" charset="0"/>
            </a:endParaRPr>
          </a:p>
        </p:txBody>
      </p:sp>
      <p:sp>
        <p:nvSpPr>
          <p:cNvPr id="45" name="Rectangle 44"/>
          <p:cNvSpPr/>
          <p:nvPr/>
        </p:nvSpPr>
        <p:spPr bwMode="auto">
          <a:xfrm>
            <a:off x="9525844" y="3596218"/>
            <a:ext cx="2893491" cy="185914"/>
          </a:xfrm>
          <a:prstGeom prst="rect">
            <a:avLst/>
          </a:prstGeom>
          <a:solidFill>
            <a:srgbClr val="00BCF2"/>
          </a:solidFill>
          <a:ln>
            <a:solidFill>
              <a:srgbClr val="FFFF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007" tIns="148806" rIns="186007" bIns="148806" numCol="1" spcCol="0" rtlCol="0" fromWordArt="0" anchor="t" anchorCtr="0" forceAA="0" compatLnSpc="1">
            <a:prstTxWarp prst="textNoShape">
              <a:avLst/>
            </a:prstTxWarp>
            <a:noAutofit/>
          </a:bodyPr>
          <a:lstStyle/>
          <a:p>
            <a:pPr algn="ctr" defTabSz="948384" fontAlgn="base">
              <a:lnSpc>
                <a:spcPct val="90000"/>
              </a:lnSpc>
              <a:spcBef>
                <a:spcPct val="0"/>
              </a:spcBef>
              <a:spcAft>
                <a:spcPct val="0"/>
              </a:spcAft>
              <a:defRPr/>
            </a:pPr>
            <a:endParaRPr lang="en-US" sz="2442" dirty="0">
              <a:solidFill>
                <a:srgbClr val="505050">
                  <a:lumMod val="10000"/>
                </a:srgbClr>
              </a:solidFill>
              <a:ea typeface="Segoe UI" pitchFamily="34" charset="0"/>
              <a:cs typeface="Segoe UI" pitchFamily="34" charset="0"/>
            </a:endParaRPr>
          </a:p>
        </p:txBody>
      </p:sp>
      <p:sp>
        <p:nvSpPr>
          <p:cNvPr id="44" name="Rectangle 43"/>
          <p:cNvSpPr/>
          <p:nvPr/>
        </p:nvSpPr>
        <p:spPr bwMode="auto">
          <a:xfrm>
            <a:off x="-9689" y="3576053"/>
            <a:ext cx="2728355" cy="213907"/>
          </a:xfrm>
          <a:prstGeom prst="rect">
            <a:avLst/>
          </a:prstGeom>
          <a:solidFill>
            <a:srgbClr val="00188F"/>
          </a:solidFill>
          <a:ln>
            <a:solidFill>
              <a:schemeClr val="accent2">
                <a:lumMod val="60000"/>
                <a:lumOff val="4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007" tIns="148806" rIns="186007" bIns="148806" numCol="1" spcCol="0" rtlCol="0" fromWordArt="0" anchor="t" anchorCtr="0" forceAA="0" compatLnSpc="1">
            <a:prstTxWarp prst="textNoShape">
              <a:avLst/>
            </a:prstTxWarp>
            <a:noAutofit/>
          </a:bodyPr>
          <a:lstStyle/>
          <a:p>
            <a:pPr algn="ctr" defTabSz="948384" fontAlgn="base">
              <a:lnSpc>
                <a:spcPct val="90000"/>
              </a:lnSpc>
              <a:spcBef>
                <a:spcPct val="0"/>
              </a:spcBef>
              <a:spcAft>
                <a:spcPct val="0"/>
              </a:spcAft>
              <a:defRPr/>
            </a:pPr>
            <a:endParaRPr lang="en-US" sz="2442" dirty="0">
              <a:solidFill>
                <a:srgbClr val="505050">
                  <a:lumMod val="10000"/>
                </a:srgbClr>
              </a:solidFill>
              <a:ea typeface="Segoe UI" pitchFamily="34" charset="0"/>
              <a:cs typeface="Segoe UI" pitchFamily="34" charset="0"/>
            </a:endParaRPr>
          </a:p>
        </p:txBody>
      </p:sp>
      <p:sp>
        <p:nvSpPr>
          <p:cNvPr id="43" name="Rectangle 42"/>
          <p:cNvSpPr/>
          <p:nvPr/>
        </p:nvSpPr>
        <p:spPr bwMode="auto">
          <a:xfrm>
            <a:off x="2436826" y="3576055"/>
            <a:ext cx="5050081" cy="209490"/>
          </a:xfrm>
          <a:prstGeom prst="rect">
            <a:avLst/>
          </a:prstGeom>
          <a:solidFill>
            <a:srgbClr val="00188F"/>
          </a:solidFill>
          <a:ln>
            <a:solidFill>
              <a:schemeClr val="accent2">
                <a:lumMod val="60000"/>
                <a:lumOff val="4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007" tIns="148806" rIns="186007" bIns="148806" numCol="1" spcCol="0" rtlCol="0" fromWordArt="0" anchor="t" anchorCtr="0" forceAA="0" compatLnSpc="1">
            <a:prstTxWarp prst="textNoShape">
              <a:avLst/>
            </a:prstTxWarp>
            <a:noAutofit/>
          </a:bodyPr>
          <a:lstStyle/>
          <a:p>
            <a:pPr algn="ctr" defTabSz="948384" fontAlgn="base">
              <a:lnSpc>
                <a:spcPct val="90000"/>
              </a:lnSpc>
              <a:spcBef>
                <a:spcPct val="0"/>
              </a:spcBef>
              <a:spcAft>
                <a:spcPct val="0"/>
              </a:spcAft>
              <a:defRPr/>
            </a:pPr>
            <a:endParaRPr lang="en-US" sz="2442" dirty="0">
              <a:solidFill>
                <a:srgbClr val="505050">
                  <a:lumMod val="10000"/>
                </a:srgbClr>
              </a:solidFill>
              <a:ea typeface="Segoe UI" pitchFamily="34" charset="0"/>
              <a:cs typeface="Segoe UI" pitchFamily="34" charset="0"/>
            </a:endParaRPr>
          </a:p>
        </p:txBody>
      </p:sp>
      <p:sp>
        <p:nvSpPr>
          <p:cNvPr id="62" name="Rectangle 61"/>
          <p:cNvSpPr/>
          <p:nvPr/>
        </p:nvSpPr>
        <p:spPr bwMode="auto">
          <a:xfrm>
            <a:off x="18024" y="1747037"/>
            <a:ext cx="1252857" cy="195306"/>
          </a:xfrm>
          <a:prstGeom prst="rect">
            <a:avLst/>
          </a:prstGeom>
          <a:solidFill>
            <a:srgbClr val="009900"/>
          </a:solidFill>
          <a:ln>
            <a:solidFill>
              <a:srgbClr val="0099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007" tIns="148806" rIns="186007" bIns="148806" numCol="1" spcCol="0" rtlCol="0" fromWordArt="0" anchor="t" anchorCtr="0" forceAA="0" compatLnSpc="1">
            <a:prstTxWarp prst="textNoShape">
              <a:avLst/>
            </a:prstTxWarp>
            <a:noAutofit/>
          </a:bodyPr>
          <a:lstStyle/>
          <a:p>
            <a:pPr algn="ctr" defTabSz="948384" fontAlgn="base">
              <a:lnSpc>
                <a:spcPct val="90000"/>
              </a:lnSpc>
              <a:spcBef>
                <a:spcPct val="0"/>
              </a:spcBef>
              <a:spcAft>
                <a:spcPct val="0"/>
              </a:spcAft>
              <a:defRPr/>
            </a:pPr>
            <a:endParaRPr lang="en-US" sz="2442" dirty="0">
              <a:solidFill>
                <a:srgbClr val="505050">
                  <a:lumMod val="10000"/>
                </a:srgbClr>
              </a:solidFill>
              <a:ea typeface="Segoe UI" pitchFamily="34" charset="0"/>
              <a:cs typeface="Segoe UI" pitchFamily="34" charset="0"/>
            </a:endParaRPr>
          </a:p>
        </p:txBody>
      </p:sp>
      <p:sp>
        <p:nvSpPr>
          <p:cNvPr id="61" name="Rectangle 60"/>
          <p:cNvSpPr/>
          <p:nvPr/>
        </p:nvSpPr>
        <p:spPr bwMode="auto">
          <a:xfrm>
            <a:off x="-2081" y="5510290"/>
            <a:ext cx="1308209" cy="19530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007" tIns="148806" rIns="186007" bIns="148806" numCol="1" spcCol="0" rtlCol="0" fromWordArt="0" anchor="t" anchorCtr="0" forceAA="0" compatLnSpc="1">
            <a:prstTxWarp prst="textNoShape">
              <a:avLst/>
            </a:prstTxWarp>
            <a:noAutofit/>
          </a:bodyPr>
          <a:lstStyle/>
          <a:p>
            <a:pPr algn="ctr" defTabSz="948384" fontAlgn="base">
              <a:lnSpc>
                <a:spcPct val="90000"/>
              </a:lnSpc>
              <a:spcBef>
                <a:spcPct val="0"/>
              </a:spcBef>
              <a:spcAft>
                <a:spcPct val="0"/>
              </a:spcAft>
              <a:defRPr/>
            </a:pPr>
            <a:endParaRPr lang="en-US" sz="2442" dirty="0">
              <a:solidFill>
                <a:srgbClr val="505050">
                  <a:lumMod val="10000"/>
                </a:srgbClr>
              </a:solidFill>
              <a:ea typeface="Segoe UI" pitchFamily="34" charset="0"/>
              <a:cs typeface="Segoe UI" pitchFamily="34" charset="0"/>
            </a:endParaRPr>
          </a:p>
        </p:txBody>
      </p:sp>
      <p:sp>
        <p:nvSpPr>
          <p:cNvPr id="53" name="Rectangle 52"/>
          <p:cNvSpPr/>
          <p:nvPr/>
        </p:nvSpPr>
        <p:spPr bwMode="auto">
          <a:xfrm>
            <a:off x="7368373" y="3576052"/>
            <a:ext cx="2418083" cy="195995"/>
          </a:xfrm>
          <a:prstGeom prst="rect">
            <a:avLst/>
          </a:prstGeom>
          <a:solidFill>
            <a:srgbClr val="00188F"/>
          </a:solidFill>
          <a:ln>
            <a:solidFill>
              <a:schemeClr val="accent2">
                <a:lumMod val="60000"/>
                <a:lumOff val="4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007" tIns="148806" rIns="186007" bIns="148806" numCol="1" spcCol="0" rtlCol="0" fromWordArt="0" anchor="t" anchorCtr="0" forceAA="0" compatLnSpc="1">
            <a:prstTxWarp prst="textNoShape">
              <a:avLst/>
            </a:prstTxWarp>
            <a:noAutofit/>
          </a:bodyPr>
          <a:lstStyle/>
          <a:p>
            <a:pPr algn="ctr" defTabSz="948384" fontAlgn="base">
              <a:lnSpc>
                <a:spcPct val="90000"/>
              </a:lnSpc>
              <a:spcBef>
                <a:spcPct val="0"/>
              </a:spcBef>
              <a:spcAft>
                <a:spcPct val="0"/>
              </a:spcAft>
              <a:defRPr/>
            </a:pPr>
            <a:endParaRPr lang="en-US" sz="2442" dirty="0">
              <a:solidFill>
                <a:srgbClr val="505050">
                  <a:lumMod val="10000"/>
                </a:srgbClr>
              </a:solidFill>
              <a:ea typeface="Segoe UI" pitchFamily="34" charset="0"/>
              <a:cs typeface="Segoe UI" pitchFamily="34" charset="0"/>
            </a:endParaRPr>
          </a:p>
        </p:txBody>
      </p:sp>
      <p:cxnSp>
        <p:nvCxnSpPr>
          <p:cNvPr id="105" name="Straight Connector 104"/>
          <p:cNvCxnSpPr/>
          <p:nvPr/>
        </p:nvCxnSpPr>
        <p:spPr>
          <a:xfrm>
            <a:off x="1270880" y="1834381"/>
            <a:ext cx="1248936" cy="752747"/>
          </a:xfrm>
          <a:prstGeom prst="line">
            <a:avLst/>
          </a:prstGeom>
          <a:ln w="203200" cap="rnd">
            <a:solidFill>
              <a:srgbClr val="0099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V="1">
            <a:off x="6805179" y="4292257"/>
            <a:ext cx="568681" cy="421315"/>
          </a:xfrm>
          <a:prstGeom prst="line">
            <a:avLst/>
          </a:prstGeom>
          <a:ln w="203200" cap="rnd">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2535702" y="2590677"/>
            <a:ext cx="5689271" cy="164"/>
          </a:xfrm>
          <a:prstGeom prst="line">
            <a:avLst/>
          </a:prstGeom>
          <a:ln w="209550" cap="rnd">
            <a:solidFill>
              <a:srgbClr val="0099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idx="4294967295"/>
          </p:nvPr>
        </p:nvSpPr>
        <p:spPr>
          <a:xfrm>
            <a:off x="899184" y="273530"/>
            <a:ext cx="11521028" cy="915221"/>
          </a:xfrm>
          <a:prstGeom prst="rect">
            <a:avLst/>
          </a:prstGeom>
        </p:spPr>
        <p:txBody>
          <a:bodyPr>
            <a:normAutofit/>
          </a:bodyPr>
          <a:lstStyle/>
          <a:p>
            <a:r>
              <a:rPr lang="en-US" sz="3988" b="1" dirty="0">
                <a:solidFill>
                  <a:schemeClr val="bg2">
                    <a:lumMod val="10000"/>
                  </a:schemeClr>
                </a:solidFill>
                <a:latin typeface="Segoe UI" panose="020B0502040204020203" pitchFamily="34" charset="0"/>
              </a:rPr>
              <a:t>PLATFORM CONVERGENCE JOURNEY</a:t>
            </a:r>
          </a:p>
        </p:txBody>
      </p:sp>
      <p:cxnSp>
        <p:nvCxnSpPr>
          <p:cNvPr id="4" name="Straight Connector 3"/>
          <p:cNvCxnSpPr/>
          <p:nvPr/>
        </p:nvCxnSpPr>
        <p:spPr>
          <a:xfrm flipV="1">
            <a:off x="2497002" y="4718645"/>
            <a:ext cx="4282076" cy="11540"/>
          </a:xfrm>
          <a:prstGeom prst="line">
            <a:avLst/>
          </a:prstGeom>
          <a:ln w="203200" cap="rnd">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914963" y="5660995"/>
            <a:ext cx="3392264" cy="588001"/>
          </a:xfrm>
          <a:prstGeom prst="rect">
            <a:avLst/>
          </a:prstGeom>
          <a:noFill/>
        </p:spPr>
        <p:txBody>
          <a:bodyPr wrap="square" lIns="186007" tIns="148806" rIns="186007" bIns="148806" rtlCol="0">
            <a:spAutoFit/>
          </a:bodyPr>
          <a:lstStyle/>
          <a:p>
            <a:pPr defTabSz="930326">
              <a:lnSpc>
                <a:spcPct val="90000"/>
              </a:lnSpc>
              <a:spcBef>
                <a:spcPts val="611"/>
              </a:spcBef>
              <a:defRPr/>
            </a:pPr>
            <a:r>
              <a:rPr lang="en-US" sz="2035" dirty="0">
                <a:solidFill>
                  <a:srgbClr val="FFFFFF"/>
                </a:solidFill>
                <a:latin typeface="Segoe UI Light" panose="020B0502040204020203" pitchFamily="34" charset="0"/>
              </a:rPr>
              <a:t>Windows Phone 7.5</a:t>
            </a:r>
            <a:endParaRPr lang="en-US" sz="2442" dirty="0">
              <a:solidFill>
                <a:srgbClr val="FFFFFF"/>
              </a:solidFill>
              <a:latin typeface="Segoe UI Light" panose="020B0502040204020203" pitchFamily="34" charset="0"/>
            </a:endParaRPr>
          </a:p>
        </p:txBody>
      </p:sp>
      <p:sp>
        <p:nvSpPr>
          <p:cNvPr id="49" name="TextBox 48"/>
          <p:cNvSpPr txBox="1"/>
          <p:nvPr/>
        </p:nvSpPr>
        <p:spPr>
          <a:xfrm>
            <a:off x="2326423" y="4815522"/>
            <a:ext cx="3420044" cy="588001"/>
          </a:xfrm>
          <a:prstGeom prst="rect">
            <a:avLst/>
          </a:prstGeom>
          <a:noFill/>
        </p:spPr>
        <p:txBody>
          <a:bodyPr wrap="square" lIns="186007" tIns="148806" rIns="186007" bIns="148806" rtlCol="0">
            <a:spAutoFit/>
          </a:bodyPr>
          <a:lstStyle/>
          <a:p>
            <a:pPr defTabSz="930326">
              <a:lnSpc>
                <a:spcPct val="90000"/>
              </a:lnSpc>
              <a:spcBef>
                <a:spcPts val="611"/>
              </a:spcBef>
              <a:defRPr/>
            </a:pPr>
            <a:r>
              <a:rPr lang="en-US" sz="2035" dirty="0">
                <a:solidFill>
                  <a:srgbClr val="FFFFFF"/>
                </a:solidFill>
                <a:latin typeface="Segoe UI Light" panose="020B0502040204020203" pitchFamily="34" charset="0"/>
              </a:rPr>
              <a:t>Windows Phone 8</a:t>
            </a:r>
            <a:endParaRPr lang="en-US" sz="2442" dirty="0">
              <a:solidFill>
                <a:srgbClr val="FFFFFF"/>
              </a:solidFill>
            </a:endParaRPr>
          </a:p>
        </p:txBody>
      </p:sp>
      <p:sp>
        <p:nvSpPr>
          <p:cNvPr id="50" name="TextBox 49"/>
          <p:cNvSpPr txBox="1"/>
          <p:nvPr/>
        </p:nvSpPr>
        <p:spPr>
          <a:xfrm>
            <a:off x="7158695" y="4374348"/>
            <a:ext cx="1786163" cy="875484"/>
          </a:xfrm>
          <a:prstGeom prst="rect">
            <a:avLst/>
          </a:prstGeom>
          <a:noFill/>
        </p:spPr>
        <p:txBody>
          <a:bodyPr wrap="square" lIns="186007" tIns="148806" rIns="186007" bIns="148806" rtlCol="0">
            <a:spAutoFit/>
          </a:bodyPr>
          <a:lstStyle/>
          <a:p>
            <a:pPr defTabSz="930326">
              <a:lnSpc>
                <a:spcPct val="90000"/>
              </a:lnSpc>
              <a:spcBef>
                <a:spcPts val="611"/>
              </a:spcBef>
              <a:defRPr/>
            </a:pPr>
            <a:r>
              <a:rPr lang="en-US" sz="2035" dirty="0">
                <a:solidFill>
                  <a:srgbClr val="FFFFFF"/>
                </a:solidFill>
                <a:latin typeface="Segoe UI Light" panose="020B0502040204020203" pitchFamily="34" charset="0"/>
              </a:rPr>
              <a:t>Windows Phone 8.1</a:t>
            </a:r>
            <a:endParaRPr lang="en-US" sz="2442" dirty="0">
              <a:solidFill>
                <a:srgbClr val="FFFFFF"/>
              </a:solidFill>
            </a:endParaRPr>
          </a:p>
        </p:txBody>
      </p:sp>
      <p:sp>
        <p:nvSpPr>
          <p:cNvPr id="51" name="TextBox 50"/>
          <p:cNvSpPr txBox="1"/>
          <p:nvPr/>
        </p:nvSpPr>
        <p:spPr>
          <a:xfrm>
            <a:off x="2617815" y="3108894"/>
            <a:ext cx="1933064" cy="588001"/>
          </a:xfrm>
          <a:prstGeom prst="rect">
            <a:avLst/>
          </a:prstGeom>
          <a:noFill/>
        </p:spPr>
        <p:txBody>
          <a:bodyPr wrap="square" lIns="186007" tIns="148806" rIns="186007" bIns="148806" rtlCol="0">
            <a:spAutoFit/>
          </a:bodyPr>
          <a:lstStyle/>
          <a:p>
            <a:pPr defTabSz="930326">
              <a:lnSpc>
                <a:spcPct val="90000"/>
              </a:lnSpc>
              <a:spcBef>
                <a:spcPts val="611"/>
              </a:spcBef>
              <a:defRPr/>
            </a:pPr>
            <a:r>
              <a:rPr lang="en-US" sz="2035" dirty="0">
                <a:solidFill>
                  <a:srgbClr val="FFFFFF"/>
                </a:solidFill>
                <a:latin typeface="Segoe UI Light" panose="020B0502040204020203" pitchFamily="34" charset="0"/>
              </a:rPr>
              <a:t>Windows 8</a:t>
            </a:r>
            <a:endParaRPr lang="en-US" sz="2442" dirty="0">
              <a:solidFill>
                <a:srgbClr val="FFFFFF"/>
              </a:solidFill>
            </a:endParaRPr>
          </a:p>
        </p:txBody>
      </p:sp>
      <p:sp>
        <p:nvSpPr>
          <p:cNvPr id="73" name="TextBox 72"/>
          <p:cNvSpPr txBox="1"/>
          <p:nvPr/>
        </p:nvSpPr>
        <p:spPr>
          <a:xfrm>
            <a:off x="2290775" y="1933869"/>
            <a:ext cx="1786163" cy="588001"/>
          </a:xfrm>
          <a:prstGeom prst="rect">
            <a:avLst/>
          </a:prstGeom>
          <a:noFill/>
        </p:spPr>
        <p:txBody>
          <a:bodyPr wrap="square" lIns="186007" tIns="148806" rIns="186007" bIns="148806" rtlCol="0">
            <a:spAutoFit/>
          </a:bodyPr>
          <a:lstStyle/>
          <a:p>
            <a:pPr defTabSz="930326">
              <a:lnSpc>
                <a:spcPct val="90000"/>
              </a:lnSpc>
              <a:spcBef>
                <a:spcPts val="611"/>
              </a:spcBef>
              <a:defRPr/>
            </a:pPr>
            <a:r>
              <a:rPr lang="en-US" sz="2035" dirty="0">
                <a:solidFill>
                  <a:srgbClr val="FFFFFF"/>
                </a:solidFill>
                <a:latin typeface="Segoe UI Light" panose="020B0502040204020203" pitchFamily="34" charset="0"/>
              </a:rPr>
              <a:t>Xbox One</a:t>
            </a:r>
            <a:endParaRPr lang="en-US" sz="2442" dirty="0">
              <a:solidFill>
                <a:srgbClr val="FFFFFF"/>
              </a:solidFill>
            </a:endParaRPr>
          </a:p>
        </p:txBody>
      </p:sp>
      <p:sp>
        <p:nvSpPr>
          <p:cNvPr id="81" name="TextBox 80"/>
          <p:cNvSpPr txBox="1"/>
          <p:nvPr/>
        </p:nvSpPr>
        <p:spPr>
          <a:xfrm>
            <a:off x="7939329" y="5673622"/>
            <a:ext cx="3430514" cy="588001"/>
          </a:xfrm>
          <a:prstGeom prst="rect">
            <a:avLst/>
          </a:prstGeom>
          <a:noFill/>
        </p:spPr>
        <p:txBody>
          <a:bodyPr wrap="square" lIns="186007" tIns="148806" rIns="186007" bIns="148806" rtlCol="0">
            <a:spAutoFit/>
          </a:bodyPr>
          <a:lstStyle/>
          <a:p>
            <a:pPr defTabSz="930326">
              <a:lnSpc>
                <a:spcPct val="90000"/>
              </a:lnSpc>
              <a:spcBef>
                <a:spcPts val="611"/>
              </a:spcBef>
              <a:defRPr/>
            </a:pPr>
            <a:r>
              <a:rPr lang="en-US" sz="2035" dirty="0">
                <a:solidFill>
                  <a:srgbClr val="FFFFFF"/>
                </a:solidFill>
                <a:latin typeface="Segoe UI Light" panose="020B0502040204020203" pitchFamily="34" charset="0"/>
              </a:rPr>
              <a:t>Windows on Devices</a:t>
            </a:r>
            <a:endParaRPr lang="en-US" sz="2442" dirty="0">
              <a:solidFill>
                <a:srgbClr val="FFFFFF"/>
              </a:solidFill>
            </a:endParaRPr>
          </a:p>
        </p:txBody>
      </p:sp>
      <p:sp>
        <p:nvSpPr>
          <p:cNvPr id="108" name="TextBox 107"/>
          <p:cNvSpPr txBox="1"/>
          <p:nvPr/>
        </p:nvSpPr>
        <p:spPr>
          <a:xfrm>
            <a:off x="1126059" y="1231779"/>
            <a:ext cx="1786163" cy="588001"/>
          </a:xfrm>
          <a:prstGeom prst="rect">
            <a:avLst/>
          </a:prstGeom>
          <a:noFill/>
        </p:spPr>
        <p:txBody>
          <a:bodyPr wrap="square" lIns="186007" tIns="148806" rIns="186007" bIns="148806" rtlCol="0">
            <a:spAutoFit/>
          </a:bodyPr>
          <a:lstStyle/>
          <a:p>
            <a:pPr defTabSz="930326">
              <a:lnSpc>
                <a:spcPct val="90000"/>
              </a:lnSpc>
              <a:spcBef>
                <a:spcPts val="611"/>
              </a:spcBef>
              <a:defRPr/>
            </a:pPr>
            <a:r>
              <a:rPr lang="en-US" sz="2035" dirty="0">
                <a:solidFill>
                  <a:srgbClr val="FFFFFF"/>
                </a:solidFill>
                <a:latin typeface="Segoe UI Light" panose="020B0502040204020203" pitchFamily="34" charset="0"/>
              </a:rPr>
              <a:t>Xbox 360</a:t>
            </a:r>
            <a:endParaRPr lang="en-US" sz="2442" dirty="0">
              <a:solidFill>
                <a:srgbClr val="FFFFFF"/>
              </a:solidFill>
              <a:latin typeface="Segoe UI Light" panose="020B0502040204020203" pitchFamily="34" charset="0"/>
            </a:endParaRPr>
          </a:p>
        </p:txBody>
      </p:sp>
      <p:sp>
        <p:nvSpPr>
          <p:cNvPr id="37" name="Oval 36"/>
          <p:cNvSpPr/>
          <p:nvPr/>
        </p:nvSpPr>
        <p:spPr>
          <a:xfrm>
            <a:off x="1126057" y="1696074"/>
            <a:ext cx="310087" cy="310087"/>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30326">
              <a:defRPr/>
            </a:pPr>
            <a:endParaRPr lang="en-US" sz="2442" dirty="0">
              <a:solidFill>
                <a:srgbClr val="505050">
                  <a:lumMod val="10000"/>
                </a:srgbClr>
              </a:solidFill>
            </a:endParaRPr>
          </a:p>
        </p:txBody>
      </p:sp>
      <p:cxnSp>
        <p:nvCxnSpPr>
          <p:cNvPr id="42" name="Straight Connector 41"/>
          <p:cNvCxnSpPr>
            <a:endCxn id="21" idx="1"/>
          </p:cNvCxnSpPr>
          <p:nvPr/>
        </p:nvCxnSpPr>
        <p:spPr>
          <a:xfrm>
            <a:off x="8224974" y="2596877"/>
            <a:ext cx="1300869" cy="902507"/>
          </a:xfrm>
          <a:prstGeom prst="line">
            <a:avLst/>
          </a:prstGeom>
          <a:ln w="203200" cap="rnd">
            <a:solidFill>
              <a:srgbClr val="0099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bwMode="auto">
          <a:xfrm>
            <a:off x="9525844" y="3402788"/>
            <a:ext cx="2893491" cy="193189"/>
          </a:xfrm>
          <a:prstGeom prst="rect">
            <a:avLst/>
          </a:prstGeom>
          <a:solidFill>
            <a:srgbClr val="00BCF2"/>
          </a:solidFill>
          <a:ln>
            <a:solidFill>
              <a:srgbClr val="FFFF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007" tIns="148806" rIns="186007" bIns="148806" numCol="1" spcCol="0" rtlCol="0" fromWordArt="0" anchor="t" anchorCtr="0" forceAA="0" compatLnSpc="1">
            <a:prstTxWarp prst="textNoShape">
              <a:avLst/>
            </a:prstTxWarp>
            <a:noAutofit/>
          </a:bodyPr>
          <a:lstStyle/>
          <a:p>
            <a:pPr algn="ctr" defTabSz="948384" fontAlgn="base">
              <a:lnSpc>
                <a:spcPct val="90000"/>
              </a:lnSpc>
              <a:spcBef>
                <a:spcPct val="0"/>
              </a:spcBef>
              <a:spcAft>
                <a:spcPct val="0"/>
              </a:spcAft>
              <a:defRPr/>
            </a:pPr>
            <a:endParaRPr lang="en-US" sz="2442" dirty="0">
              <a:solidFill>
                <a:srgbClr val="505050">
                  <a:lumMod val="10000"/>
                </a:srgbClr>
              </a:solidFill>
              <a:ea typeface="Segoe UI" pitchFamily="34" charset="0"/>
              <a:cs typeface="Segoe UI" pitchFamily="34" charset="0"/>
            </a:endParaRPr>
          </a:p>
        </p:txBody>
      </p:sp>
      <p:sp>
        <p:nvSpPr>
          <p:cNvPr id="54" name="Rectangle 53"/>
          <p:cNvSpPr/>
          <p:nvPr/>
        </p:nvSpPr>
        <p:spPr bwMode="auto">
          <a:xfrm>
            <a:off x="9525844" y="3782372"/>
            <a:ext cx="2893491" cy="195306"/>
          </a:xfrm>
          <a:prstGeom prst="rect">
            <a:avLst/>
          </a:prstGeom>
          <a:solidFill>
            <a:srgbClr val="00BCF2"/>
          </a:solidFill>
          <a:ln>
            <a:solidFill>
              <a:srgbClr val="FFFF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007" tIns="148806" rIns="186007" bIns="148806" numCol="1" spcCol="0" rtlCol="0" fromWordArt="0" anchor="t" anchorCtr="0" forceAA="0" compatLnSpc="1">
            <a:prstTxWarp prst="textNoShape">
              <a:avLst/>
            </a:prstTxWarp>
            <a:noAutofit/>
          </a:bodyPr>
          <a:lstStyle/>
          <a:p>
            <a:pPr algn="ctr" defTabSz="948384" fontAlgn="base">
              <a:lnSpc>
                <a:spcPct val="90000"/>
              </a:lnSpc>
              <a:spcBef>
                <a:spcPct val="0"/>
              </a:spcBef>
              <a:spcAft>
                <a:spcPct val="0"/>
              </a:spcAft>
              <a:defRPr/>
            </a:pPr>
            <a:endParaRPr lang="en-US" sz="2442" dirty="0">
              <a:solidFill>
                <a:srgbClr val="505050">
                  <a:lumMod val="10000"/>
                </a:srgbClr>
              </a:solidFill>
              <a:ea typeface="Segoe UI" pitchFamily="34" charset="0"/>
              <a:cs typeface="Segoe UI" pitchFamily="34" charset="0"/>
            </a:endParaRPr>
          </a:p>
        </p:txBody>
      </p:sp>
      <p:sp>
        <p:nvSpPr>
          <p:cNvPr id="55" name="Rectangle 54"/>
          <p:cNvSpPr/>
          <p:nvPr/>
        </p:nvSpPr>
        <p:spPr bwMode="auto">
          <a:xfrm>
            <a:off x="9791240" y="3977919"/>
            <a:ext cx="2628093" cy="195306"/>
          </a:xfrm>
          <a:prstGeom prst="rect">
            <a:avLst/>
          </a:prstGeom>
          <a:solidFill>
            <a:srgbClr val="00BCF2"/>
          </a:solidFill>
          <a:ln>
            <a:solidFill>
              <a:srgbClr val="FFFF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007" tIns="148806" rIns="186007" bIns="148806" numCol="1" spcCol="0" rtlCol="0" fromWordArt="0" anchor="t" anchorCtr="0" forceAA="0" compatLnSpc="1">
            <a:prstTxWarp prst="textNoShape">
              <a:avLst/>
            </a:prstTxWarp>
            <a:noAutofit/>
          </a:bodyPr>
          <a:lstStyle/>
          <a:p>
            <a:pPr algn="ctr" defTabSz="948384" fontAlgn="base">
              <a:lnSpc>
                <a:spcPct val="90000"/>
              </a:lnSpc>
              <a:spcBef>
                <a:spcPct val="0"/>
              </a:spcBef>
              <a:spcAft>
                <a:spcPct val="0"/>
              </a:spcAft>
              <a:defRPr/>
            </a:pPr>
            <a:endParaRPr lang="en-US" sz="2442" dirty="0">
              <a:solidFill>
                <a:srgbClr val="505050">
                  <a:lumMod val="10000"/>
                </a:srgbClr>
              </a:solidFill>
              <a:ea typeface="Segoe UI" pitchFamily="34" charset="0"/>
              <a:cs typeface="Segoe UI" pitchFamily="34" charset="0"/>
            </a:endParaRPr>
          </a:p>
        </p:txBody>
      </p:sp>
      <p:cxnSp>
        <p:nvCxnSpPr>
          <p:cNvPr id="56" name="Straight Connector 55"/>
          <p:cNvCxnSpPr>
            <a:endCxn id="54" idx="1"/>
          </p:cNvCxnSpPr>
          <p:nvPr/>
        </p:nvCxnSpPr>
        <p:spPr>
          <a:xfrm flipV="1">
            <a:off x="8656631" y="3880023"/>
            <a:ext cx="869211" cy="408053"/>
          </a:xfrm>
          <a:prstGeom prst="line">
            <a:avLst/>
          </a:prstGeom>
          <a:ln w="203200" cap="rnd">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7368371" y="4288077"/>
            <a:ext cx="1288259" cy="3482"/>
          </a:xfrm>
          <a:prstGeom prst="line">
            <a:avLst/>
          </a:prstGeom>
          <a:ln w="203200" cap="rnd">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1326231" y="4740561"/>
            <a:ext cx="1170770" cy="867382"/>
          </a:xfrm>
          <a:prstGeom prst="line">
            <a:avLst/>
          </a:prstGeom>
          <a:ln w="203200" cap="rnd">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9" name="Oval 58"/>
          <p:cNvSpPr/>
          <p:nvPr/>
        </p:nvSpPr>
        <p:spPr>
          <a:xfrm>
            <a:off x="1126057" y="5469819"/>
            <a:ext cx="310087" cy="310087"/>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30326">
              <a:defRPr/>
            </a:pPr>
            <a:endParaRPr lang="en-US" sz="2442" dirty="0">
              <a:solidFill>
                <a:srgbClr val="505050">
                  <a:lumMod val="10000"/>
                </a:srgbClr>
              </a:solidFill>
            </a:endParaRPr>
          </a:p>
        </p:txBody>
      </p:sp>
      <p:sp>
        <p:nvSpPr>
          <p:cNvPr id="9" name="Rounded Rectangle 8"/>
          <p:cNvSpPr/>
          <p:nvPr/>
        </p:nvSpPr>
        <p:spPr bwMode="auto">
          <a:xfrm>
            <a:off x="2408182" y="2396622"/>
            <a:ext cx="356856" cy="2541773"/>
          </a:xfrm>
          <a:prstGeom prst="roundRect">
            <a:avLst>
              <a:gd name="adj" fmla="val 50000"/>
            </a:avLst>
          </a:prstGeom>
          <a:solidFill>
            <a:schemeClr val="bg1"/>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007" tIns="148806" rIns="186007" bIns="148806" numCol="1" spcCol="0" rtlCol="0" fromWordArt="0" anchor="t" anchorCtr="0" forceAA="0" compatLnSpc="1">
            <a:prstTxWarp prst="textNoShape">
              <a:avLst/>
            </a:prstTxWarp>
            <a:noAutofit/>
          </a:bodyPr>
          <a:lstStyle/>
          <a:p>
            <a:pPr algn="ctr" defTabSz="948384" fontAlgn="base">
              <a:lnSpc>
                <a:spcPct val="90000"/>
              </a:lnSpc>
              <a:spcBef>
                <a:spcPct val="0"/>
              </a:spcBef>
              <a:spcAft>
                <a:spcPct val="0"/>
              </a:spcAft>
              <a:defRPr/>
            </a:pPr>
            <a:endParaRPr lang="en-US" sz="2442" dirty="0">
              <a:solidFill>
                <a:srgbClr val="505050">
                  <a:lumMod val="10000"/>
                </a:srgbClr>
              </a:solidFill>
              <a:ea typeface="Segoe UI" pitchFamily="34" charset="0"/>
              <a:cs typeface="Segoe UI" pitchFamily="34" charset="0"/>
            </a:endParaRPr>
          </a:p>
        </p:txBody>
      </p:sp>
      <p:sp>
        <p:nvSpPr>
          <p:cNvPr id="63" name="Oval 62"/>
          <p:cNvSpPr/>
          <p:nvPr/>
        </p:nvSpPr>
        <p:spPr>
          <a:xfrm>
            <a:off x="2453764" y="2463299"/>
            <a:ext cx="265688" cy="265688"/>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30326">
              <a:defRPr/>
            </a:pPr>
            <a:endParaRPr lang="en-US" sz="2442" dirty="0">
              <a:solidFill>
                <a:srgbClr val="505050">
                  <a:lumMod val="10000"/>
                </a:srgbClr>
              </a:solidFill>
            </a:endParaRPr>
          </a:p>
        </p:txBody>
      </p:sp>
      <p:sp>
        <p:nvSpPr>
          <p:cNvPr id="64" name="Oval 63"/>
          <p:cNvSpPr/>
          <p:nvPr/>
        </p:nvSpPr>
        <p:spPr>
          <a:xfrm>
            <a:off x="2453764" y="3559567"/>
            <a:ext cx="265688" cy="265688"/>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30326">
              <a:defRPr/>
            </a:pPr>
            <a:endParaRPr lang="en-US" sz="2442" dirty="0">
              <a:solidFill>
                <a:srgbClr val="505050">
                  <a:lumMod val="10000"/>
                </a:srgbClr>
              </a:solidFill>
            </a:endParaRPr>
          </a:p>
        </p:txBody>
      </p:sp>
      <p:sp>
        <p:nvSpPr>
          <p:cNvPr id="65" name="Oval 64"/>
          <p:cNvSpPr/>
          <p:nvPr/>
        </p:nvSpPr>
        <p:spPr>
          <a:xfrm>
            <a:off x="2452978" y="4591572"/>
            <a:ext cx="265688" cy="265688"/>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30326">
              <a:defRPr/>
            </a:pPr>
            <a:endParaRPr lang="en-US" sz="2442" dirty="0">
              <a:solidFill>
                <a:srgbClr val="505050">
                  <a:lumMod val="10000"/>
                </a:srgbClr>
              </a:solidFill>
            </a:endParaRPr>
          </a:p>
        </p:txBody>
      </p:sp>
      <p:sp>
        <p:nvSpPr>
          <p:cNvPr id="67" name="Rounded Rectangle 66"/>
          <p:cNvSpPr/>
          <p:nvPr/>
        </p:nvSpPr>
        <p:spPr bwMode="auto">
          <a:xfrm>
            <a:off x="7221533" y="3513276"/>
            <a:ext cx="356856" cy="974072"/>
          </a:xfrm>
          <a:prstGeom prst="roundRect">
            <a:avLst>
              <a:gd name="adj" fmla="val 50000"/>
            </a:avLst>
          </a:prstGeom>
          <a:solidFill>
            <a:schemeClr val="bg1"/>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007" tIns="148806" rIns="186007" bIns="148806" numCol="1" spcCol="0" rtlCol="0" fromWordArt="0" anchor="t" anchorCtr="0" forceAA="0" compatLnSpc="1">
            <a:prstTxWarp prst="textNoShape">
              <a:avLst/>
            </a:prstTxWarp>
            <a:noAutofit/>
          </a:bodyPr>
          <a:lstStyle/>
          <a:p>
            <a:pPr algn="ctr" defTabSz="948384" fontAlgn="base">
              <a:lnSpc>
                <a:spcPct val="90000"/>
              </a:lnSpc>
              <a:spcBef>
                <a:spcPct val="0"/>
              </a:spcBef>
              <a:spcAft>
                <a:spcPct val="0"/>
              </a:spcAft>
              <a:defRPr/>
            </a:pPr>
            <a:endParaRPr lang="en-US" sz="2442" dirty="0">
              <a:solidFill>
                <a:srgbClr val="505050">
                  <a:lumMod val="10000"/>
                </a:srgbClr>
              </a:solidFill>
              <a:ea typeface="Segoe UI" pitchFamily="34" charset="0"/>
              <a:cs typeface="Segoe UI" pitchFamily="34" charset="0"/>
            </a:endParaRPr>
          </a:p>
        </p:txBody>
      </p:sp>
      <p:sp>
        <p:nvSpPr>
          <p:cNvPr id="68" name="Oval 67"/>
          <p:cNvSpPr/>
          <p:nvPr/>
        </p:nvSpPr>
        <p:spPr>
          <a:xfrm>
            <a:off x="7267116" y="3559567"/>
            <a:ext cx="265688" cy="265688"/>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30326">
              <a:defRPr/>
            </a:pPr>
            <a:endParaRPr lang="en-US" sz="2442" dirty="0">
              <a:solidFill>
                <a:srgbClr val="505050">
                  <a:lumMod val="10000"/>
                </a:srgbClr>
              </a:solidFill>
            </a:endParaRPr>
          </a:p>
        </p:txBody>
      </p:sp>
      <p:sp>
        <p:nvSpPr>
          <p:cNvPr id="70" name="Oval 69"/>
          <p:cNvSpPr/>
          <p:nvPr/>
        </p:nvSpPr>
        <p:spPr>
          <a:xfrm>
            <a:off x="7266331" y="4171185"/>
            <a:ext cx="265688" cy="265688"/>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30326">
              <a:defRPr/>
            </a:pPr>
            <a:endParaRPr lang="en-US" sz="2442" dirty="0">
              <a:solidFill>
                <a:srgbClr val="505050">
                  <a:lumMod val="10000"/>
                </a:srgbClr>
              </a:solidFill>
            </a:endParaRPr>
          </a:p>
        </p:txBody>
      </p:sp>
      <p:sp>
        <p:nvSpPr>
          <p:cNvPr id="52" name="TextBox 51"/>
          <p:cNvSpPr txBox="1"/>
          <p:nvPr/>
        </p:nvSpPr>
        <p:spPr>
          <a:xfrm>
            <a:off x="6987732" y="3064584"/>
            <a:ext cx="2219396" cy="588001"/>
          </a:xfrm>
          <a:prstGeom prst="rect">
            <a:avLst/>
          </a:prstGeom>
          <a:noFill/>
        </p:spPr>
        <p:txBody>
          <a:bodyPr wrap="square" lIns="186007" tIns="148806" rIns="186007" bIns="148806" rtlCol="0">
            <a:spAutoFit/>
          </a:bodyPr>
          <a:lstStyle/>
          <a:p>
            <a:pPr defTabSz="930326">
              <a:lnSpc>
                <a:spcPct val="90000"/>
              </a:lnSpc>
              <a:spcBef>
                <a:spcPts val="611"/>
              </a:spcBef>
              <a:defRPr/>
            </a:pPr>
            <a:r>
              <a:rPr lang="en-US" sz="2035" dirty="0">
                <a:solidFill>
                  <a:srgbClr val="FFFFFF"/>
                </a:solidFill>
                <a:latin typeface="Segoe UI Light" panose="020B0502040204020203" pitchFamily="34" charset="0"/>
              </a:rPr>
              <a:t>Windows 8.1</a:t>
            </a:r>
            <a:endParaRPr lang="en-US" sz="2442" dirty="0">
              <a:solidFill>
                <a:srgbClr val="FFFFFF"/>
              </a:solidFill>
            </a:endParaRPr>
          </a:p>
        </p:txBody>
      </p:sp>
      <p:cxnSp>
        <p:nvCxnSpPr>
          <p:cNvPr id="71" name="Straight Connector 70"/>
          <p:cNvCxnSpPr/>
          <p:nvPr/>
        </p:nvCxnSpPr>
        <p:spPr>
          <a:xfrm flipV="1">
            <a:off x="7795547" y="4070965"/>
            <a:ext cx="2226155" cy="1863867"/>
          </a:xfrm>
          <a:prstGeom prst="line">
            <a:avLst/>
          </a:prstGeom>
          <a:ln w="203200" cap="rnd">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6" name="Group 30"/>
          <p:cNvGrpSpPr/>
          <p:nvPr/>
        </p:nvGrpSpPr>
        <p:grpSpPr>
          <a:xfrm>
            <a:off x="8856246" y="2965987"/>
            <a:ext cx="2123800" cy="1838920"/>
            <a:chOff x="9983396" y="3917289"/>
            <a:chExt cx="2702585" cy="2340067"/>
          </a:xfrm>
        </p:grpSpPr>
        <p:grpSp>
          <p:nvGrpSpPr>
            <p:cNvPr id="17" name="Group 31"/>
            <p:cNvGrpSpPr/>
            <p:nvPr/>
          </p:nvGrpSpPr>
          <p:grpSpPr>
            <a:xfrm>
              <a:off x="9983396" y="3917289"/>
              <a:ext cx="2702585" cy="2340067"/>
              <a:chOff x="7084195" y="1381850"/>
              <a:chExt cx="2026939" cy="1755050"/>
            </a:xfrm>
          </p:grpSpPr>
          <p:sp>
            <p:nvSpPr>
              <p:cNvPr id="19" name="Oval 33"/>
              <p:cNvSpPr/>
              <p:nvPr/>
            </p:nvSpPr>
            <p:spPr>
              <a:xfrm>
                <a:off x="7206195" y="1381850"/>
                <a:ext cx="1755050" cy="1755050"/>
              </a:xfrm>
              <a:prstGeom prst="ellipse">
                <a:avLst/>
              </a:prstGeom>
              <a:solidFill>
                <a:schemeClr val="tx1"/>
              </a:solidFill>
              <a:ln w="88900" cmpd="thickThi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0326">
                  <a:defRPr/>
                </a:pPr>
                <a:endParaRPr lang="en-US" sz="2442" dirty="0">
                  <a:solidFill>
                    <a:srgbClr val="FFFFFF"/>
                  </a:solidFill>
                </a:endParaRPr>
              </a:p>
            </p:txBody>
          </p:sp>
          <p:sp>
            <p:nvSpPr>
              <p:cNvPr id="20" name="TextBox 35"/>
              <p:cNvSpPr txBox="1"/>
              <p:nvPr/>
            </p:nvSpPr>
            <p:spPr>
              <a:xfrm>
                <a:off x="7084195" y="2488391"/>
                <a:ext cx="2026939" cy="274372"/>
              </a:xfrm>
              <a:prstGeom prst="rect">
                <a:avLst/>
              </a:prstGeom>
              <a:noFill/>
            </p:spPr>
            <p:txBody>
              <a:bodyPr wrap="square" lIns="0" tIns="0" rIns="0" bIns="0" rtlCol="0">
                <a:spAutoFit/>
              </a:bodyPr>
              <a:lstStyle/>
              <a:p>
                <a:pPr algn="ctr" defTabSz="930326">
                  <a:lnSpc>
                    <a:spcPct val="90000"/>
                  </a:lnSpc>
                  <a:defRPr/>
                </a:pPr>
                <a:r>
                  <a:rPr lang="en-US" sz="2035" dirty="0">
                    <a:solidFill>
                      <a:srgbClr val="000000"/>
                    </a:solidFill>
                    <a:latin typeface="Segoe UI Semibold" panose="020B0702040204020203" pitchFamily="34" charset="0"/>
                    <a:cs typeface="Segoe UI Semibold" panose="020B0702040204020203" pitchFamily="34" charset="0"/>
                  </a:rPr>
                  <a:t>Windows 10</a:t>
                </a:r>
              </a:p>
            </p:txBody>
          </p:sp>
        </p:grpSp>
        <p:pic>
          <p:nvPicPr>
            <p:cNvPr id="18" name="Picture 3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10833369" y="4342813"/>
              <a:ext cx="922397" cy="873419"/>
            </a:xfrm>
            <a:prstGeom prst="rect">
              <a:avLst/>
            </a:prstGeom>
            <a:noFill/>
            <a:extLst>
              <a:ext uri="{909E8E84-426E-40DD-AFC4-6F175D3DCCD1}">
                <a14:hiddenFill xmlns:a14="http://schemas.microsoft.com/office/drawing/2010/main">
                  <a:solidFill>
                    <a:srgbClr val="FFFFFF"/>
                  </a:solidFill>
                </a14:hiddenFill>
              </a:ext>
            </a:extLst>
          </p:spPr>
        </p:pic>
      </p:grpSp>
      <p:sp>
        <p:nvSpPr>
          <p:cNvPr id="75" name="Oval 74"/>
          <p:cNvSpPr/>
          <p:nvPr/>
        </p:nvSpPr>
        <p:spPr>
          <a:xfrm>
            <a:off x="7673082" y="5773781"/>
            <a:ext cx="310087" cy="310087"/>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30326">
              <a:defRPr/>
            </a:pPr>
            <a:endParaRPr lang="en-US" sz="2442" dirty="0">
              <a:solidFill>
                <a:srgbClr val="505050">
                  <a:lumMod val="10000"/>
                </a:srgbClr>
              </a:solidFill>
            </a:endParaRPr>
          </a:p>
        </p:txBody>
      </p:sp>
      <p:sp>
        <p:nvSpPr>
          <p:cNvPr id="90" name="Line Callout 1 (Accent Bar) 89"/>
          <p:cNvSpPr/>
          <p:nvPr/>
        </p:nvSpPr>
        <p:spPr bwMode="auto">
          <a:xfrm>
            <a:off x="506200" y="2596141"/>
            <a:ext cx="1429079" cy="568984"/>
          </a:xfrm>
          <a:prstGeom prst="accentCallout1">
            <a:avLst>
              <a:gd name="adj1" fmla="val 45693"/>
              <a:gd name="adj2" fmla="val 102517"/>
              <a:gd name="adj3" fmla="val 71188"/>
              <a:gd name="adj4" fmla="val 132589"/>
            </a:avLst>
          </a:prstGeom>
          <a:noFill/>
          <a:ln>
            <a:solidFill>
              <a:schemeClr val="bg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defTabSz="948384" fontAlgn="base">
              <a:lnSpc>
                <a:spcPct val="90000"/>
              </a:lnSpc>
              <a:spcBef>
                <a:spcPct val="0"/>
              </a:spcBef>
              <a:spcAft>
                <a:spcPct val="0"/>
              </a:spcAft>
              <a:defRPr/>
            </a:pPr>
            <a:r>
              <a:rPr lang="en-US" sz="1425" dirty="0">
                <a:solidFill>
                  <a:srgbClr val="FFFFFF"/>
                </a:solidFill>
                <a:ea typeface="Segoe UI" pitchFamily="34" charset="0"/>
                <a:cs typeface="Segoe UI" pitchFamily="34" charset="0"/>
              </a:rPr>
              <a:t>Converged</a:t>
            </a:r>
          </a:p>
          <a:p>
            <a:pPr algn="r" defTabSz="948384" fontAlgn="base">
              <a:lnSpc>
                <a:spcPct val="90000"/>
              </a:lnSpc>
              <a:spcBef>
                <a:spcPct val="0"/>
              </a:spcBef>
              <a:spcAft>
                <a:spcPct val="0"/>
              </a:spcAft>
              <a:defRPr/>
            </a:pPr>
            <a:r>
              <a:rPr lang="en-US" sz="1425" dirty="0">
                <a:solidFill>
                  <a:srgbClr val="FFFFFF"/>
                </a:solidFill>
                <a:ea typeface="Segoe UI" pitchFamily="34" charset="0"/>
                <a:cs typeface="Segoe UI" pitchFamily="34" charset="0"/>
              </a:rPr>
              <a:t>OS kernel</a:t>
            </a:r>
          </a:p>
        </p:txBody>
      </p:sp>
      <p:sp>
        <p:nvSpPr>
          <p:cNvPr id="102" name="Line Callout 1 (Accent Bar) 101"/>
          <p:cNvSpPr/>
          <p:nvPr/>
        </p:nvSpPr>
        <p:spPr bwMode="auto">
          <a:xfrm>
            <a:off x="5269752" y="3885447"/>
            <a:ext cx="1429079" cy="436612"/>
          </a:xfrm>
          <a:prstGeom prst="accentCallout1">
            <a:avLst>
              <a:gd name="adj1" fmla="val 45693"/>
              <a:gd name="adj2" fmla="val 102517"/>
              <a:gd name="adj3" fmla="val 24381"/>
              <a:gd name="adj4" fmla="val 134734"/>
            </a:avLst>
          </a:prstGeom>
          <a:noFill/>
          <a:ln>
            <a:solidFill>
              <a:schemeClr val="bg1">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defTabSz="948384" fontAlgn="base">
              <a:lnSpc>
                <a:spcPct val="90000"/>
              </a:lnSpc>
              <a:spcBef>
                <a:spcPct val="0"/>
              </a:spcBef>
              <a:spcAft>
                <a:spcPct val="0"/>
              </a:spcAft>
              <a:defRPr/>
            </a:pPr>
            <a:r>
              <a:rPr lang="en-US" sz="1425" dirty="0">
                <a:solidFill>
                  <a:srgbClr val="FFFFFF"/>
                </a:solidFill>
                <a:ea typeface="Segoe UI" pitchFamily="34" charset="0"/>
                <a:cs typeface="Segoe UI" pitchFamily="34" charset="0"/>
              </a:rPr>
              <a:t>Converged</a:t>
            </a:r>
          </a:p>
          <a:p>
            <a:pPr algn="r" defTabSz="948384" fontAlgn="base">
              <a:lnSpc>
                <a:spcPct val="90000"/>
              </a:lnSpc>
              <a:spcBef>
                <a:spcPct val="0"/>
              </a:spcBef>
              <a:spcAft>
                <a:spcPct val="0"/>
              </a:spcAft>
              <a:defRPr/>
            </a:pPr>
            <a:r>
              <a:rPr lang="en-US" sz="1425" dirty="0">
                <a:solidFill>
                  <a:srgbClr val="FFFFFF"/>
                </a:solidFill>
                <a:ea typeface="Segoe UI" pitchFamily="34" charset="0"/>
                <a:cs typeface="Segoe UI" pitchFamily="34" charset="0"/>
              </a:rPr>
              <a:t>app model</a:t>
            </a:r>
          </a:p>
        </p:txBody>
      </p:sp>
      <p:sp>
        <p:nvSpPr>
          <p:cNvPr id="48" name="Rectangle 47"/>
          <p:cNvSpPr/>
          <p:nvPr/>
        </p:nvSpPr>
        <p:spPr bwMode="auto">
          <a:xfrm>
            <a:off x="16264" y="6825889"/>
            <a:ext cx="12399088" cy="159489"/>
          </a:xfrm>
          <a:prstGeom prst="rect">
            <a:avLst/>
          </a:prstGeom>
          <a:solidFill>
            <a:srgbClr val="021F4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377" tIns="145901" rIns="182377" bIns="145901" numCol="1" spcCol="0" rtlCol="0" fromWordArt="0" anchor="t" anchorCtr="0" forceAA="0" compatLnSpc="1">
            <a:prstTxWarp prst="textNoShape">
              <a:avLst/>
            </a:prstTxWarp>
            <a:noAutofit/>
          </a:bodyPr>
          <a:lstStyle/>
          <a:p>
            <a:pPr algn="ctr" defTabSz="929879" fontAlgn="base">
              <a:lnSpc>
                <a:spcPct val="90000"/>
              </a:lnSpc>
              <a:spcBef>
                <a:spcPct val="0"/>
              </a:spcBef>
              <a:spcAft>
                <a:spcPct val="0"/>
              </a:spcAft>
              <a:defRPr/>
            </a:pPr>
            <a:endParaRPr lang="en-US" sz="2394" dirty="0">
              <a:solidFill>
                <a:srgbClr val="505050">
                  <a:lumMod val="10000"/>
                </a:srgbClr>
              </a:solidFill>
              <a:ea typeface="Segoe UI" pitchFamily="34" charset="0"/>
              <a:cs typeface="Segoe UI" pitchFamily="34" charset="0"/>
            </a:endParaRPr>
          </a:p>
        </p:txBody>
      </p:sp>
    </p:spTree>
    <p:extLst>
      <p:ext uri="{BB962C8B-B14F-4D97-AF65-F5344CB8AC3E}">
        <p14:creationId xmlns:p14="http://schemas.microsoft.com/office/powerpoint/2010/main" val="524385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8"/>
                                        </p:tgtEl>
                                        <p:attrNameLst>
                                          <p:attrName>style.visibility</p:attrName>
                                        </p:attrNameLst>
                                      </p:cBhvr>
                                      <p:to>
                                        <p:strVal val="visible"/>
                                      </p:to>
                                    </p:set>
                                    <p:animEffect transition="in" filter="fade">
                                      <p:cBhvr>
                                        <p:cTn id="10" dur="500"/>
                                        <p:tgtEl>
                                          <p:spTgt spid="10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500"/>
                                        <p:tgtEl>
                                          <p:spTgt spid="5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fade">
                                      <p:cBhvr>
                                        <p:cTn id="22" dur="500"/>
                                        <p:tgtEl>
                                          <p:spTgt spid="61"/>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05"/>
                                        </p:tgtEl>
                                        <p:attrNameLst>
                                          <p:attrName>style.visibility</p:attrName>
                                        </p:attrNameLst>
                                      </p:cBhvr>
                                      <p:to>
                                        <p:strVal val="visible"/>
                                      </p:to>
                                    </p:set>
                                    <p:animEffect transition="in" filter="fade">
                                      <p:cBhvr>
                                        <p:cTn id="26" dur="500"/>
                                        <p:tgtEl>
                                          <p:spTgt spid="10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3"/>
                                        </p:tgtEl>
                                        <p:attrNameLst>
                                          <p:attrName>style.visibility</p:attrName>
                                        </p:attrNameLst>
                                      </p:cBhvr>
                                      <p:to>
                                        <p:strVal val="visible"/>
                                      </p:to>
                                    </p:set>
                                    <p:animEffect transition="in" filter="fade">
                                      <p:cBhvr>
                                        <p:cTn id="29" dur="500"/>
                                        <p:tgtEl>
                                          <p:spTgt spid="7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500"/>
                                        <p:tgtEl>
                                          <p:spTgt spid="5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500"/>
                                        <p:tgtEl>
                                          <p:spTgt spid="44"/>
                                        </p:tgtEl>
                                      </p:cBhvr>
                                    </p:animEffect>
                                  </p:childTnLst>
                                </p:cTn>
                              </p:par>
                              <p:par>
                                <p:cTn id="36" presetID="10" presetClass="entr" presetSubtype="0" fill="hold" nodeType="with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fade">
                                      <p:cBhvr>
                                        <p:cTn id="38" dur="500"/>
                                        <p:tgtEl>
                                          <p:spTgt spid="5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fade">
                                      <p:cBhvr>
                                        <p:cTn id="41" dur="500"/>
                                        <p:tgtEl>
                                          <p:spTgt spid="4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0"/>
                                        </p:tgtEl>
                                        <p:attrNameLst>
                                          <p:attrName>style.visibility</p:attrName>
                                        </p:attrNameLst>
                                      </p:cBhvr>
                                      <p:to>
                                        <p:strVal val="visible"/>
                                      </p:to>
                                    </p:set>
                                    <p:animEffect transition="in" filter="fade">
                                      <p:cBhvr>
                                        <p:cTn id="47" dur="500"/>
                                        <p:tgtEl>
                                          <p:spTgt spid="9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3"/>
                                        </p:tgtEl>
                                        <p:attrNameLst>
                                          <p:attrName>style.visibility</p:attrName>
                                        </p:attrNameLst>
                                      </p:cBhvr>
                                      <p:to>
                                        <p:strVal val="visible"/>
                                      </p:to>
                                    </p:set>
                                    <p:animEffect transition="in" filter="fade">
                                      <p:cBhvr>
                                        <p:cTn id="50" dur="500"/>
                                        <p:tgtEl>
                                          <p:spTgt spid="6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4"/>
                                        </p:tgtEl>
                                        <p:attrNameLst>
                                          <p:attrName>style.visibility</p:attrName>
                                        </p:attrNameLst>
                                      </p:cBhvr>
                                      <p:to>
                                        <p:strVal val="visible"/>
                                      </p:to>
                                    </p:set>
                                    <p:animEffect transition="in" filter="fade">
                                      <p:cBhvr>
                                        <p:cTn id="53" dur="500"/>
                                        <p:tgtEl>
                                          <p:spTgt spid="6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65"/>
                                        </p:tgtEl>
                                        <p:attrNameLst>
                                          <p:attrName>style.visibility</p:attrName>
                                        </p:attrNameLst>
                                      </p:cBhvr>
                                      <p:to>
                                        <p:strVal val="visible"/>
                                      </p:to>
                                    </p:set>
                                    <p:animEffect transition="in" filter="fade">
                                      <p:cBhvr>
                                        <p:cTn id="56" dur="500"/>
                                        <p:tgtEl>
                                          <p:spTgt spid="65"/>
                                        </p:tgtEl>
                                      </p:cBhvr>
                                    </p:animEffect>
                                  </p:childTnLst>
                                </p:cTn>
                              </p:par>
                            </p:childTnLst>
                          </p:cTn>
                        </p:par>
                        <p:par>
                          <p:cTn id="57" fill="hold">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fade">
                                      <p:cBhvr>
                                        <p:cTn id="60" dur="500"/>
                                        <p:tgtEl>
                                          <p:spTgt spid="43"/>
                                        </p:tgtEl>
                                      </p:cBhvr>
                                    </p:animEffect>
                                  </p:childTnLst>
                                </p:cTn>
                              </p:par>
                              <p:par>
                                <p:cTn id="61" presetID="10" presetClass="entr" presetSubtype="0" fill="hold" nodeType="with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fade">
                                      <p:cBhvr>
                                        <p:cTn id="63" dur="500"/>
                                        <p:tgtEl>
                                          <p:spTgt spid="4"/>
                                        </p:tgtEl>
                                      </p:cBhvr>
                                    </p:animEffect>
                                  </p:childTnLst>
                                </p:cTn>
                              </p:par>
                              <p:par>
                                <p:cTn id="64" presetID="10" presetClass="entr" presetSubtype="0" fill="hold" nodeType="withEffect">
                                  <p:stCondLst>
                                    <p:cond delay="0"/>
                                  </p:stCondLst>
                                  <p:childTnLst>
                                    <p:set>
                                      <p:cBhvr>
                                        <p:cTn id="65" dur="1" fill="hold">
                                          <p:stCondLst>
                                            <p:cond delay="0"/>
                                          </p:stCondLst>
                                        </p:cTn>
                                        <p:tgtEl>
                                          <p:spTgt spid="91"/>
                                        </p:tgtEl>
                                        <p:attrNameLst>
                                          <p:attrName>style.visibility</p:attrName>
                                        </p:attrNameLst>
                                      </p:cBhvr>
                                      <p:to>
                                        <p:strVal val="visible"/>
                                      </p:to>
                                    </p:set>
                                    <p:animEffect transition="in" filter="fade">
                                      <p:cBhvr>
                                        <p:cTn id="66" dur="500"/>
                                        <p:tgtEl>
                                          <p:spTgt spid="9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52"/>
                                        </p:tgtEl>
                                        <p:attrNameLst>
                                          <p:attrName>style.visibility</p:attrName>
                                        </p:attrNameLst>
                                      </p:cBhvr>
                                      <p:to>
                                        <p:strVal val="visible"/>
                                      </p:to>
                                    </p:set>
                                    <p:animEffect transition="in" filter="fade">
                                      <p:cBhvr>
                                        <p:cTn id="69" dur="500"/>
                                        <p:tgtEl>
                                          <p:spTgt spid="52"/>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50"/>
                                        </p:tgtEl>
                                        <p:attrNameLst>
                                          <p:attrName>style.visibility</p:attrName>
                                        </p:attrNameLst>
                                      </p:cBhvr>
                                      <p:to>
                                        <p:strVal val="visible"/>
                                      </p:to>
                                    </p:set>
                                    <p:animEffect transition="in" filter="fade">
                                      <p:cBhvr>
                                        <p:cTn id="72" dur="500"/>
                                        <p:tgtEl>
                                          <p:spTgt spid="50"/>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68"/>
                                        </p:tgtEl>
                                        <p:attrNameLst>
                                          <p:attrName>style.visibility</p:attrName>
                                        </p:attrNameLst>
                                      </p:cBhvr>
                                      <p:to>
                                        <p:strVal val="visible"/>
                                      </p:to>
                                    </p:set>
                                    <p:animEffect transition="in" filter="fade">
                                      <p:cBhvr>
                                        <p:cTn id="75" dur="500"/>
                                        <p:tgtEl>
                                          <p:spTgt spid="68"/>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70"/>
                                        </p:tgtEl>
                                        <p:attrNameLst>
                                          <p:attrName>style.visibility</p:attrName>
                                        </p:attrNameLst>
                                      </p:cBhvr>
                                      <p:to>
                                        <p:strVal val="visible"/>
                                      </p:to>
                                    </p:set>
                                    <p:animEffect transition="in" filter="fade">
                                      <p:cBhvr>
                                        <p:cTn id="78" dur="500"/>
                                        <p:tgtEl>
                                          <p:spTgt spid="70"/>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67"/>
                                        </p:tgtEl>
                                        <p:attrNameLst>
                                          <p:attrName>style.visibility</p:attrName>
                                        </p:attrNameLst>
                                      </p:cBhvr>
                                      <p:to>
                                        <p:strVal val="visible"/>
                                      </p:to>
                                    </p:set>
                                    <p:animEffect transition="in" filter="fade">
                                      <p:cBhvr>
                                        <p:cTn id="81" dur="500"/>
                                        <p:tgtEl>
                                          <p:spTgt spid="67"/>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02"/>
                                        </p:tgtEl>
                                        <p:attrNameLst>
                                          <p:attrName>style.visibility</p:attrName>
                                        </p:attrNameLst>
                                      </p:cBhvr>
                                      <p:to>
                                        <p:strVal val="visible"/>
                                      </p:to>
                                    </p:set>
                                    <p:animEffect transition="in" filter="fade">
                                      <p:cBhvr>
                                        <p:cTn id="84" dur="500"/>
                                        <p:tgtEl>
                                          <p:spTgt spid="102"/>
                                        </p:tgtEl>
                                      </p:cBhvr>
                                    </p:animEffect>
                                  </p:childTnLst>
                                </p:cTn>
                              </p:par>
                            </p:childTnLst>
                          </p:cTn>
                        </p:par>
                        <p:par>
                          <p:cTn id="85" fill="hold">
                            <p:stCondLst>
                              <p:cond delay="1500"/>
                            </p:stCondLst>
                            <p:childTnLst>
                              <p:par>
                                <p:cTn id="86" presetID="10" presetClass="entr" presetSubtype="0" fill="hold" nodeType="afterEffect">
                                  <p:stCondLst>
                                    <p:cond delay="0"/>
                                  </p:stCondLst>
                                  <p:childTnLst>
                                    <p:set>
                                      <p:cBhvr>
                                        <p:cTn id="87" dur="1" fill="hold">
                                          <p:stCondLst>
                                            <p:cond delay="0"/>
                                          </p:stCondLst>
                                        </p:cTn>
                                        <p:tgtEl>
                                          <p:spTgt spid="6"/>
                                        </p:tgtEl>
                                        <p:attrNameLst>
                                          <p:attrName>style.visibility</p:attrName>
                                        </p:attrNameLst>
                                      </p:cBhvr>
                                      <p:to>
                                        <p:strVal val="visible"/>
                                      </p:to>
                                    </p:set>
                                    <p:animEffect transition="in" filter="fade">
                                      <p:cBhvr>
                                        <p:cTn id="88" dur="500"/>
                                        <p:tgtEl>
                                          <p:spTgt spid="6"/>
                                        </p:tgtEl>
                                      </p:cBhvr>
                                    </p:animEffect>
                                  </p:childTnLst>
                                </p:cTn>
                              </p:par>
                              <p:par>
                                <p:cTn id="89" presetID="10" presetClass="entr" presetSubtype="0" fill="hold" nodeType="with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fade">
                                      <p:cBhvr>
                                        <p:cTn id="91" dur="500"/>
                                        <p:tgtEl>
                                          <p:spTgt spid="42"/>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53"/>
                                        </p:tgtEl>
                                        <p:attrNameLst>
                                          <p:attrName>style.visibility</p:attrName>
                                        </p:attrNameLst>
                                      </p:cBhvr>
                                      <p:to>
                                        <p:strVal val="visible"/>
                                      </p:to>
                                    </p:set>
                                    <p:animEffect transition="in" filter="fade">
                                      <p:cBhvr>
                                        <p:cTn id="94" dur="500"/>
                                        <p:tgtEl>
                                          <p:spTgt spid="53"/>
                                        </p:tgtEl>
                                      </p:cBhvr>
                                    </p:animEffect>
                                  </p:childTnLst>
                                </p:cTn>
                              </p:par>
                              <p:par>
                                <p:cTn id="95" presetID="10" presetClass="entr" presetSubtype="0" fill="hold" nodeType="withEffect">
                                  <p:stCondLst>
                                    <p:cond delay="0"/>
                                  </p:stCondLst>
                                  <p:childTnLst>
                                    <p:set>
                                      <p:cBhvr>
                                        <p:cTn id="96" dur="1" fill="hold">
                                          <p:stCondLst>
                                            <p:cond delay="0"/>
                                          </p:stCondLst>
                                        </p:cTn>
                                        <p:tgtEl>
                                          <p:spTgt spid="57"/>
                                        </p:tgtEl>
                                        <p:attrNameLst>
                                          <p:attrName>style.visibility</p:attrName>
                                        </p:attrNameLst>
                                      </p:cBhvr>
                                      <p:to>
                                        <p:strVal val="visible"/>
                                      </p:to>
                                    </p:set>
                                    <p:animEffect transition="in" filter="fade">
                                      <p:cBhvr>
                                        <p:cTn id="97" dur="500"/>
                                        <p:tgtEl>
                                          <p:spTgt spid="57"/>
                                        </p:tgtEl>
                                      </p:cBhvr>
                                    </p:animEffect>
                                  </p:childTnLst>
                                </p:cTn>
                              </p:par>
                              <p:par>
                                <p:cTn id="98" presetID="10" presetClass="entr" presetSubtype="0" fill="hold" nodeType="withEffect">
                                  <p:stCondLst>
                                    <p:cond delay="0"/>
                                  </p:stCondLst>
                                  <p:childTnLst>
                                    <p:set>
                                      <p:cBhvr>
                                        <p:cTn id="99" dur="1" fill="hold">
                                          <p:stCondLst>
                                            <p:cond delay="0"/>
                                          </p:stCondLst>
                                        </p:cTn>
                                        <p:tgtEl>
                                          <p:spTgt spid="16"/>
                                        </p:tgtEl>
                                        <p:attrNameLst>
                                          <p:attrName>style.visibility</p:attrName>
                                        </p:attrNameLst>
                                      </p:cBhvr>
                                      <p:to>
                                        <p:strVal val="visible"/>
                                      </p:to>
                                    </p:set>
                                    <p:animEffect transition="in" filter="fade">
                                      <p:cBhvr>
                                        <p:cTn id="100" dur="500"/>
                                        <p:tgtEl>
                                          <p:spTgt spid="16"/>
                                        </p:tgtEl>
                                      </p:cBhvr>
                                    </p:animEffect>
                                  </p:childTnLst>
                                </p:cTn>
                              </p:par>
                              <p:par>
                                <p:cTn id="101" presetID="10" presetClass="entr" presetSubtype="0" fill="hold" nodeType="withEffect">
                                  <p:stCondLst>
                                    <p:cond delay="0"/>
                                  </p:stCondLst>
                                  <p:childTnLst>
                                    <p:set>
                                      <p:cBhvr>
                                        <p:cTn id="102" dur="1" fill="hold">
                                          <p:stCondLst>
                                            <p:cond delay="0"/>
                                          </p:stCondLst>
                                        </p:cTn>
                                        <p:tgtEl>
                                          <p:spTgt spid="56"/>
                                        </p:tgtEl>
                                        <p:attrNameLst>
                                          <p:attrName>style.visibility</p:attrName>
                                        </p:attrNameLst>
                                      </p:cBhvr>
                                      <p:to>
                                        <p:strVal val="visible"/>
                                      </p:to>
                                    </p:set>
                                    <p:animEffect transition="in" filter="fade">
                                      <p:cBhvr>
                                        <p:cTn id="103" dur="500"/>
                                        <p:tgtEl>
                                          <p:spTgt spid="56"/>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81"/>
                                        </p:tgtEl>
                                        <p:attrNameLst>
                                          <p:attrName>style.visibility</p:attrName>
                                        </p:attrNameLst>
                                      </p:cBhvr>
                                      <p:to>
                                        <p:strVal val="visible"/>
                                      </p:to>
                                    </p:set>
                                    <p:animEffect transition="in" filter="fade">
                                      <p:cBhvr>
                                        <p:cTn id="106" dur="500"/>
                                        <p:tgtEl>
                                          <p:spTgt spid="81"/>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75"/>
                                        </p:tgtEl>
                                        <p:attrNameLst>
                                          <p:attrName>style.visibility</p:attrName>
                                        </p:attrNameLst>
                                      </p:cBhvr>
                                      <p:to>
                                        <p:strVal val="visible"/>
                                      </p:to>
                                    </p:set>
                                    <p:animEffect transition="in" filter="fade">
                                      <p:cBhvr>
                                        <p:cTn id="109" dur="500"/>
                                        <p:tgtEl>
                                          <p:spTgt spid="75"/>
                                        </p:tgtEl>
                                      </p:cBhvr>
                                    </p:animEffect>
                                  </p:childTnLst>
                                </p:cTn>
                              </p:par>
                              <p:par>
                                <p:cTn id="110" presetID="10" presetClass="entr" presetSubtype="0" fill="hold" nodeType="withEffect">
                                  <p:stCondLst>
                                    <p:cond delay="0"/>
                                  </p:stCondLst>
                                  <p:childTnLst>
                                    <p:set>
                                      <p:cBhvr>
                                        <p:cTn id="111" dur="1" fill="hold">
                                          <p:stCondLst>
                                            <p:cond delay="0"/>
                                          </p:stCondLst>
                                        </p:cTn>
                                        <p:tgtEl>
                                          <p:spTgt spid="71"/>
                                        </p:tgtEl>
                                        <p:attrNameLst>
                                          <p:attrName>style.visibility</p:attrName>
                                        </p:attrNameLst>
                                      </p:cBhvr>
                                      <p:to>
                                        <p:strVal val="visible"/>
                                      </p:to>
                                    </p:set>
                                    <p:animEffect transition="in" filter="fade">
                                      <p:cBhvr>
                                        <p:cTn id="112" dur="500"/>
                                        <p:tgtEl>
                                          <p:spTgt spid="71"/>
                                        </p:tgtEl>
                                      </p:cBhvr>
                                    </p:animEffect>
                                  </p:childTnLst>
                                </p:cTn>
                              </p:par>
                            </p:childTnLst>
                          </p:cTn>
                        </p:par>
                        <p:par>
                          <p:cTn id="113" fill="hold">
                            <p:stCondLst>
                              <p:cond delay="2000"/>
                            </p:stCondLst>
                            <p:childTnLst>
                              <p:par>
                                <p:cTn id="114" presetID="10" presetClass="entr" presetSubtype="0" fill="hold" grpId="0" nodeType="afterEffect">
                                  <p:stCondLst>
                                    <p:cond delay="0"/>
                                  </p:stCondLst>
                                  <p:childTnLst>
                                    <p:set>
                                      <p:cBhvr>
                                        <p:cTn id="115" dur="1" fill="hold">
                                          <p:stCondLst>
                                            <p:cond delay="0"/>
                                          </p:stCondLst>
                                        </p:cTn>
                                        <p:tgtEl>
                                          <p:spTgt spid="55"/>
                                        </p:tgtEl>
                                        <p:attrNameLst>
                                          <p:attrName>style.visibility</p:attrName>
                                        </p:attrNameLst>
                                      </p:cBhvr>
                                      <p:to>
                                        <p:strVal val="visible"/>
                                      </p:to>
                                    </p:set>
                                    <p:animEffect transition="in" filter="fade">
                                      <p:cBhvr>
                                        <p:cTn id="116" dur="500"/>
                                        <p:tgtEl>
                                          <p:spTgt spid="55"/>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54"/>
                                        </p:tgtEl>
                                        <p:attrNameLst>
                                          <p:attrName>style.visibility</p:attrName>
                                        </p:attrNameLst>
                                      </p:cBhvr>
                                      <p:to>
                                        <p:strVal val="visible"/>
                                      </p:to>
                                    </p:set>
                                    <p:animEffect transition="in" filter="fade">
                                      <p:cBhvr>
                                        <p:cTn id="119" dur="500"/>
                                        <p:tgtEl>
                                          <p:spTgt spid="54"/>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21"/>
                                        </p:tgtEl>
                                        <p:attrNameLst>
                                          <p:attrName>style.visibility</p:attrName>
                                        </p:attrNameLst>
                                      </p:cBhvr>
                                      <p:to>
                                        <p:strVal val="visible"/>
                                      </p:to>
                                    </p:set>
                                    <p:animEffect transition="in" filter="fade">
                                      <p:cBhvr>
                                        <p:cTn id="122" dur="500"/>
                                        <p:tgtEl>
                                          <p:spTgt spid="21"/>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45"/>
                                        </p:tgtEl>
                                        <p:attrNameLst>
                                          <p:attrName>style.visibility</p:attrName>
                                        </p:attrNameLst>
                                      </p:cBhvr>
                                      <p:to>
                                        <p:strVal val="visible"/>
                                      </p:to>
                                    </p:set>
                                    <p:animEffect transition="in" filter="fade">
                                      <p:cBhvr>
                                        <p:cTn id="12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4" grpId="0" animBg="1"/>
      <p:bldP spid="43" grpId="0" animBg="1"/>
      <p:bldP spid="62" grpId="0" animBg="1"/>
      <p:bldP spid="61" grpId="0" animBg="1"/>
      <p:bldP spid="53" grpId="0" animBg="1"/>
      <p:bldP spid="47" grpId="0"/>
      <p:bldP spid="49" grpId="0"/>
      <p:bldP spid="50" grpId="0"/>
      <p:bldP spid="51" grpId="0"/>
      <p:bldP spid="73" grpId="0"/>
      <p:bldP spid="81" grpId="0"/>
      <p:bldP spid="108" grpId="0"/>
      <p:bldP spid="37" grpId="0" animBg="1"/>
      <p:bldP spid="21" grpId="0" animBg="1"/>
      <p:bldP spid="54" grpId="0" animBg="1"/>
      <p:bldP spid="55" grpId="0" animBg="1"/>
      <p:bldP spid="59" grpId="0" animBg="1"/>
      <p:bldP spid="9" grpId="0" animBg="1"/>
      <p:bldP spid="63" grpId="0" animBg="1"/>
      <p:bldP spid="64" grpId="0" animBg="1"/>
      <p:bldP spid="65" grpId="0" animBg="1"/>
      <p:bldP spid="67" grpId="0" animBg="1"/>
      <p:bldP spid="68" grpId="0" animBg="1"/>
      <p:bldP spid="70" grpId="0" animBg="1"/>
      <p:bldP spid="52" grpId="0"/>
      <p:bldP spid="75" grpId="0" animBg="1"/>
      <p:bldP spid="90" grpId="0" animBg="1"/>
      <p:bldP spid="10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13704" y="8468"/>
            <a:ext cx="12209069" cy="6977588"/>
            <a:chOff x="-1" y="-58717"/>
            <a:chExt cx="12241085" cy="6995886"/>
          </a:xfrm>
        </p:grpSpPr>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30376" t="10898" r="46545" b="1119"/>
            <a:stretch/>
          </p:blipFill>
          <p:spPr>
            <a:xfrm>
              <a:off x="4072344" y="-58717"/>
              <a:ext cx="4086434" cy="6995206"/>
            </a:xfrm>
            <a:prstGeom prst="rect">
              <a:avLst/>
            </a:prstGeom>
          </p:spPr>
        </p:pic>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l="29859" t="-632" r="30719" b="-630"/>
            <a:stretch/>
          </p:blipFill>
          <p:spPr>
            <a:xfrm>
              <a:off x="-1" y="-58717"/>
              <a:ext cx="4086434" cy="6995886"/>
            </a:xfrm>
            <a:prstGeom prst="rect">
              <a:avLst/>
            </a:prstGeom>
          </p:spPr>
        </p:pic>
        <p:pic>
          <p:nvPicPr>
            <p:cNvPr id="23" name="Picture 22"/>
            <p:cNvPicPr>
              <a:picLocks noChangeAspect="1"/>
            </p:cNvPicPr>
            <p:nvPr/>
          </p:nvPicPr>
          <p:blipFill rotWithShape="1">
            <a:blip r:embed="rId5" cstate="print">
              <a:extLst>
                <a:ext uri="{28A0092B-C50C-407E-A947-70E740481C1C}">
                  <a14:useLocalDpi xmlns:a14="http://schemas.microsoft.com/office/drawing/2010/main" val="0"/>
                </a:ext>
              </a:extLst>
            </a:blip>
            <a:srcRect l="41123" t="1245" r="19975" b="1"/>
            <a:stretch/>
          </p:blipFill>
          <p:spPr>
            <a:xfrm>
              <a:off x="8154650" y="-58717"/>
              <a:ext cx="4086434" cy="6995206"/>
            </a:xfrm>
            <a:prstGeom prst="rect">
              <a:avLst/>
            </a:prstGeom>
          </p:spPr>
        </p:pic>
      </p:grpSp>
      <p:sp>
        <p:nvSpPr>
          <p:cNvPr id="37" name="TextBox 36"/>
          <p:cNvSpPr txBox="1"/>
          <p:nvPr/>
        </p:nvSpPr>
        <p:spPr>
          <a:xfrm>
            <a:off x="16264" y="419130"/>
            <a:ext cx="6992064" cy="1421868"/>
          </a:xfrm>
          <a:prstGeom prst="rect">
            <a:avLst/>
          </a:prstGeom>
          <a:solidFill>
            <a:srgbClr val="00188F"/>
          </a:solidFill>
        </p:spPr>
        <p:txBody>
          <a:bodyPr wrap="square" lIns="547205" tIns="145921" rIns="273603" bIns="145921" rtlCol="0">
            <a:spAutoFit/>
          </a:bodyPr>
          <a:lstStyle/>
          <a:p>
            <a:pPr algn="r">
              <a:lnSpc>
                <a:spcPct val="90000"/>
              </a:lnSpc>
              <a:spcAft>
                <a:spcPts val="599"/>
              </a:spcAft>
            </a:pPr>
            <a:r>
              <a:rPr lang="en-US" sz="3990" b="1" spc="-149" dirty="0">
                <a:solidFill>
                  <a:srgbClr val="FFFFFF"/>
                </a:solidFill>
              </a:rPr>
              <a:t>INDUSTRY READY ON ANY WINDOWS 10 DEVICE</a:t>
            </a:r>
          </a:p>
        </p:txBody>
      </p:sp>
      <p:grpSp>
        <p:nvGrpSpPr>
          <p:cNvPr id="14" name="Group 13"/>
          <p:cNvGrpSpPr/>
          <p:nvPr/>
        </p:nvGrpSpPr>
        <p:grpSpPr>
          <a:xfrm>
            <a:off x="21288" y="3222888"/>
            <a:ext cx="4164286" cy="2774026"/>
            <a:chOff x="5037" y="3222169"/>
            <a:chExt cx="4058142" cy="2781300"/>
          </a:xfrm>
        </p:grpSpPr>
        <p:sp>
          <p:nvSpPr>
            <p:cNvPr id="24" name="Rectangle 23"/>
            <p:cNvSpPr/>
            <p:nvPr/>
          </p:nvSpPr>
          <p:spPr>
            <a:xfrm flipV="1">
              <a:off x="5037" y="3222169"/>
              <a:ext cx="4058142" cy="2781300"/>
            </a:xfrm>
            <a:prstGeom prst="rect">
              <a:avLst/>
            </a:prstGeom>
            <a:solidFill>
              <a:schemeClr val="tx1">
                <a:alpha val="89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29784" fontAlgn="base">
                <a:lnSpc>
                  <a:spcPct val="90000"/>
                </a:lnSpc>
                <a:spcBef>
                  <a:spcPct val="0"/>
                </a:spcBef>
                <a:spcAft>
                  <a:spcPct val="0"/>
                </a:spcAft>
              </a:pPr>
              <a:endParaRPr lang="en-US" sz="1831" dirty="0" err="1">
                <a:gradFill>
                  <a:gsLst>
                    <a:gs pos="0">
                      <a:srgbClr val="FFFFFF"/>
                    </a:gs>
                    <a:gs pos="100000">
                      <a:srgbClr val="FFFFFF"/>
                    </a:gs>
                  </a:gsLst>
                  <a:lin ang="5400000" scaled="0"/>
                </a:gradFill>
                <a:ea typeface="Segoe UI" pitchFamily="34" charset="0"/>
                <a:cs typeface="Segoe UI" pitchFamily="34" charset="0"/>
              </a:endParaRPr>
            </a:p>
          </p:txBody>
        </p:sp>
        <p:sp>
          <p:nvSpPr>
            <p:cNvPr id="21" name="TextBox 20"/>
            <p:cNvSpPr txBox="1"/>
            <p:nvPr/>
          </p:nvSpPr>
          <p:spPr>
            <a:xfrm>
              <a:off x="321038" y="3407877"/>
              <a:ext cx="3020440" cy="973571"/>
            </a:xfrm>
            <a:prstGeom prst="rect">
              <a:avLst/>
            </a:prstGeom>
            <a:noFill/>
          </p:spPr>
          <p:txBody>
            <a:bodyPr wrap="square" lIns="182402" tIns="145921" rIns="182402" bIns="145921" rtlCol="0">
              <a:spAutoFit/>
            </a:bodyPr>
            <a:lstStyle/>
            <a:p>
              <a:pPr>
                <a:lnSpc>
                  <a:spcPct val="90000"/>
                </a:lnSpc>
                <a:spcAft>
                  <a:spcPts val="599"/>
                </a:spcAft>
              </a:pPr>
              <a:r>
                <a:rPr lang="en-US" sz="2394" dirty="0">
                  <a:solidFill>
                    <a:srgbClr val="4F4F4F"/>
                  </a:solidFill>
                </a:rPr>
                <a:t>Commercial and consumer devices</a:t>
              </a:r>
            </a:p>
          </p:txBody>
        </p:sp>
        <p:sp>
          <p:nvSpPr>
            <p:cNvPr id="43" name="Freeform 5"/>
            <p:cNvSpPr>
              <a:spLocks noEditPoints="1"/>
            </p:cNvSpPr>
            <p:nvPr/>
          </p:nvSpPr>
          <p:spPr bwMode="auto">
            <a:xfrm>
              <a:off x="1025217" y="5209871"/>
              <a:ext cx="239313" cy="457510"/>
            </a:xfrm>
            <a:custGeom>
              <a:avLst/>
              <a:gdLst>
                <a:gd name="T0" fmla="*/ 58 w 129"/>
                <a:gd name="T1" fmla="*/ 195 h 247"/>
                <a:gd name="T2" fmla="*/ 99 w 129"/>
                <a:gd name="T3" fmla="*/ 195 h 247"/>
                <a:gd name="T4" fmla="*/ 100 w 129"/>
                <a:gd name="T5" fmla="*/ 224 h 247"/>
                <a:gd name="T6" fmla="*/ 105 w 129"/>
                <a:gd name="T7" fmla="*/ 224 h 247"/>
                <a:gd name="T8" fmla="*/ 102 w 129"/>
                <a:gd name="T9" fmla="*/ 222 h 247"/>
                <a:gd name="T10" fmla="*/ 102 w 129"/>
                <a:gd name="T11" fmla="*/ 227 h 247"/>
                <a:gd name="T12" fmla="*/ 102 w 129"/>
                <a:gd name="T13" fmla="*/ 222 h 247"/>
                <a:gd name="T14" fmla="*/ 100 w 129"/>
                <a:gd name="T15" fmla="*/ 224 h 247"/>
                <a:gd name="T16" fmla="*/ 105 w 129"/>
                <a:gd name="T17" fmla="*/ 224 h 247"/>
                <a:gd name="T18" fmla="*/ 102 w 129"/>
                <a:gd name="T19" fmla="*/ 222 h 247"/>
                <a:gd name="T20" fmla="*/ 102 w 129"/>
                <a:gd name="T21" fmla="*/ 227 h 247"/>
                <a:gd name="T22" fmla="*/ 102 w 129"/>
                <a:gd name="T23" fmla="*/ 222 h 247"/>
                <a:gd name="T24" fmla="*/ 100 w 129"/>
                <a:gd name="T25" fmla="*/ 224 h 247"/>
                <a:gd name="T26" fmla="*/ 105 w 129"/>
                <a:gd name="T27" fmla="*/ 224 h 247"/>
                <a:gd name="T28" fmla="*/ 102 w 129"/>
                <a:gd name="T29" fmla="*/ 222 h 247"/>
                <a:gd name="T30" fmla="*/ 102 w 129"/>
                <a:gd name="T31" fmla="*/ 227 h 247"/>
                <a:gd name="T32" fmla="*/ 102 w 129"/>
                <a:gd name="T33" fmla="*/ 222 h 247"/>
                <a:gd name="T34" fmla="*/ 9 w 129"/>
                <a:gd name="T35" fmla="*/ 0 h 247"/>
                <a:gd name="T36" fmla="*/ 0 w 129"/>
                <a:gd name="T37" fmla="*/ 239 h 247"/>
                <a:gd name="T38" fmla="*/ 120 w 129"/>
                <a:gd name="T39" fmla="*/ 247 h 247"/>
                <a:gd name="T40" fmla="*/ 129 w 129"/>
                <a:gd name="T41" fmla="*/ 8 h 247"/>
                <a:gd name="T42" fmla="*/ 29 w 129"/>
                <a:gd name="T43" fmla="*/ 226 h 247"/>
                <a:gd name="T44" fmla="*/ 27 w 129"/>
                <a:gd name="T45" fmla="*/ 229 h 247"/>
                <a:gd name="T46" fmla="*/ 22 w 129"/>
                <a:gd name="T47" fmla="*/ 225 h 247"/>
                <a:gd name="T48" fmla="*/ 27 w 129"/>
                <a:gd name="T49" fmla="*/ 221 h 247"/>
                <a:gd name="T50" fmla="*/ 29 w 129"/>
                <a:gd name="T51" fmla="*/ 224 h 247"/>
                <a:gd name="T52" fmla="*/ 61 w 129"/>
                <a:gd name="T53" fmla="*/ 231 h 247"/>
                <a:gd name="T54" fmla="*/ 53 w 129"/>
                <a:gd name="T55" fmla="*/ 224 h 247"/>
                <a:gd name="T56" fmla="*/ 61 w 129"/>
                <a:gd name="T57" fmla="*/ 231 h 247"/>
                <a:gd name="T58" fmla="*/ 61 w 129"/>
                <a:gd name="T59" fmla="*/ 223 h 247"/>
                <a:gd name="T60" fmla="*/ 53 w 129"/>
                <a:gd name="T61" fmla="*/ 216 h 247"/>
                <a:gd name="T62" fmla="*/ 61 w 129"/>
                <a:gd name="T63" fmla="*/ 223 h 247"/>
                <a:gd name="T64" fmla="*/ 73 w 129"/>
                <a:gd name="T65" fmla="*/ 233 h 247"/>
                <a:gd name="T66" fmla="*/ 62 w 129"/>
                <a:gd name="T67" fmla="*/ 224 h 247"/>
                <a:gd name="T68" fmla="*/ 73 w 129"/>
                <a:gd name="T69" fmla="*/ 233 h 247"/>
                <a:gd name="T70" fmla="*/ 73 w 129"/>
                <a:gd name="T71" fmla="*/ 223 h 247"/>
                <a:gd name="T72" fmla="*/ 62 w 129"/>
                <a:gd name="T73" fmla="*/ 215 h 247"/>
                <a:gd name="T74" fmla="*/ 73 w 129"/>
                <a:gd name="T75" fmla="*/ 223 h 247"/>
                <a:gd name="T76" fmla="*/ 102 w 129"/>
                <a:gd name="T77" fmla="*/ 228 h 247"/>
                <a:gd name="T78" fmla="*/ 99 w 129"/>
                <a:gd name="T79" fmla="*/ 229 h 247"/>
                <a:gd name="T80" fmla="*/ 100 w 129"/>
                <a:gd name="T81" fmla="*/ 227 h 247"/>
                <a:gd name="T82" fmla="*/ 102 w 129"/>
                <a:gd name="T83" fmla="*/ 221 h 247"/>
                <a:gd name="T84" fmla="*/ 102 w 129"/>
                <a:gd name="T85" fmla="*/ 228 h 247"/>
                <a:gd name="T86" fmla="*/ 12 w 129"/>
                <a:gd name="T87" fmla="*/ 195 h 247"/>
                <a:gd name="T88" fmla="*/ 116 w 129"/>
                <a:gd name="T89" fmla="*/ 20 h 247"/>
                <a:gd name="T90" fmla="*/ 116 w 129"/>
                <a:gd name="T91" fmla="*/ 195 h 247"/>
                <a:gd name="T92" fmla="*/ 99 w 129"/>
                <a:gd name="T93" fmla="*/ 195 h 247"/>
                <a:gd name="T94" fmla="*/ 58 w 129"/>
                <a:gd name="T95" fmla="*/ 195 h 247"/>
                <a:gd name="T96" fmla="*/ 100 w 129"/>
                <a:gd name="T97" fmla="*/ 224 h 247"/>
                <a:gd name="T98" fmla="*/ 105 w 129"/>
                <a:gd name="T99" fmla="*/ 224 h 247"/>
                <a:gd name="T100" fmla="*/ 102 w 129"/>
                <a:gd name="T101" fmla="*/ 222 h 247"/>
                <a:gd name="T102" fmla="*/ 102 w 129"/>
                <a:gd name="T103" fmla="*/ 227 h 247"/>
                <a:gd name="T104" fmla="*/ 102 w 129"/>
                <a:gd name="T105" fmla="*/ 222 h 247"/>
                <a:gd name="T106" fmla="*/ 100 w 129"/>
                <a:gd name="T107" fmla="*/ 224 h 247"/>
                <a:gd name="T108" fmla="*/ 105 w 129"/>
                <a:gd name="T109" fmla="*/ 224 h 247"/>
                <a:gd name="T110" fmla="*/ 20 w 129"/>
                <a:gd name="T111" fmla="*/ 195 h 247"/>
                <a:gd name="T112" fmla="*/ 61 w 129"/>
                <a:gd name="T113" fmla="*/ 195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9" h="247">
                  <a:moveTo>
                    <a:pt x="20" y="195"/>
                  </a:moveTo>
                  <a:cubicBezTo>
                    <a:pt x="20" y="195"/>
                    <a:pt x="20" y="195"/>
                    <a:pt x="58" y="195"/>
                  </a:cubicBezTo>
                  <a:moveTo>
                    <a:pt x="61" y="195"/>
                  </a:moveTo>
                  <a:cubicBezTo>
                    <a:pt x="61" y="195"/>
                    <a:pt x="61" y="195"/>
                    <a:pt x="99" y="195"/>
                  </a:cubicBezTo>
                  <a:moveTo>
                    <a:pt x="102" y="222"/>
                  </a:moveTo>
                  <a:cubicBezTo>
                    <a:pt x="101" y="222"/>
                    <a:pt x="100" y="223"/>
                    <a:pt x="100" y="224"/>
                  </a:cubicBezTo>
                  <a:cubicBezTo>
                    <a:pt x="100" y="226"/>
                    <a:pt x="101" y="227"/>
                    <a:pt x="102" y="227"/>
                  </a:cubicBezTo>
                  <a:cubicBezTo>
                    <a:pt x="104" y="227"/>
                    <a:pt x="105" y="226"/>
                    <a:pt x="105" y="224"/>
                  </a:cubicBezTo>
                  <a:cubicBezTo>
                    <a:pt x="105" y="223"/>
                    <a:pt x="104" y="222"/>
                    <a:pt x="102" y="222"/>
                  </a:cubicBezTo>
                  <a:close/>
                  <a:moveTo>
                    <a:pt x="102" y="222"/>
                  </a:moveTo>
                  <a:cubicBezTo>
                    <a:pt x="101" y="222"/>
                    <a:pt x="100" y="223"/>
                    <a:pt x="100" y="224"/>
                  </a:cubicBezTo>
                  <a:cubicBezTo>
                    <a:pt x="100" y="226"/>
                    <a:pt x="101" y="227"/>
                    <a:pt x="102" y="227"/>
                  </a:cubicBezTo>
                  <a:cubicBezTo>
                    <a:pt x="104" y="227"/>
                    <a:pt x="105" y="226"/>
                    <a:pt x="105" y="224"/>
                  </a:cubicBezTo>
                  <a:cubicBezTo>
                    <a:pt x="105" y="223"/>
                    <a:pt x="104" y="222"/>
                    <a:pt x="102" y="222"/>
                  </a:cubicBezTo>
                  <a:close/>
                  <a:moveTo>
                    <a:pt x="102" y="222"/>
                  </a:moveTo>
                  <a:cubicBezTo>
                    <a:pt x="101" y="222"/>
                    <a:pt x="100" y="223"/>
                    <a:pt x="100" y="224"/>
                  </a:cubicBezTo>
                  <a:cubicBezTo>
                    <a:pt x="100" y="226"/>
                    <a:pt x="101" y="227"/>
                    <a:pt x="102" y="227"/>
                  </a:cubicBezTo>
                  <a:cubicBezTo>
                    <a:pt x="104" y="227"/>
                    <a:pt x="105" y="226"/>
                    <a:pt x="105" y="224"/>
                  </a:cubicBezTo>
                  <a:cubicBezTo>
                    <a:pt x="105" y="223"/>
                    <a:pt x="104" y="222"/>
                    <a:pt x="102" y="222"/>
                  </a:cubicBezTo>
                  <a:close/>
                  <a:moveTo>
                    <a:pt x="102" y="222"/>
                  </a:moveTo>
                  <a:cubicBezTo>
                    <a:pt x="101" y="222"/>
                    <a:pt x="100" y="223"/>
                    <a:pt x="100" y="224"/>
                  </a:cubicBezTo>
                  <a:cubicBezTo>
                    <a:pt x="100" y="226"/>
                    <a:pt x="101" y="227"/>
                    <a:pt x="102" y="227"/>
                  </a:cubicBezTo>
                  <a:cubicBezTo>
                    <a:pt x="104" y="227"/>
                    <a:pt x="105" y="226"/>
                    <a:pt x="105" y="224"/>
                  </a:cubicBezTo>
                  <a:cubicBezTo>
                    <a:pt x="105" y="223"/>
                    <a:pt x="104" y="222"/>
                    <a:pt x="102" y="222"/>
                  </a:cubicBezTo>
                  <a:close/>
                  <a:moveTo>
                    <a:pt x="102" y="222"/>
                  </a:moveTo>
                  <a:cubicBezTo>
                    <a:pt x="101" y="222"/>
                    <a:pt x="100" y="223"/>
                    <a:pt x="100" y="224"/>
                  </a:cubicBezTo>
                  <a:cubicBezTo>
                    <a:pt x="100" y="226"/>
                    <a:pt x="101" y="227"/>
                    <a:pt x="102" y="227"/>
                  </a:cubicBezTo>
                  <a:cubicBezTo>
                    <a:pt x="104" y="227"/>
                    <a:pt x="105" y="226"/>
                    <a:pt x="105" y="224"/>
                  </a:cubicBezTo>
                  <a:cubicBezTo>
                    <a:pt x="105" y="223"/>
                    <a:pt x="104" y="222"/>
                    <a:pt x="102" y="222"/>
                  </a:cubicBezTo>
                  <a:close/>
                  <a:moveTo>
                    <a:pt x="102" y="222"/>
                  </a:moveTo>
                  <a:cubicBezTo>
                    <a:pt x="101" y="222"/>
                    <a:pt x="100" y="223"/>
                    <a:pt x="100" y="224"/>
                  </a:cubicBezTo>
                  <a:cubicBezTo>
                    <a:pt x="100" y="226"/>
                    <a:pt x="101" y="227"/>
                    <a:pt x="102" y="227"/>
                  </a:cubicBezTo>
                  <a:cubicBezTo>
                    <a:pt x="104" y="227"/>
                    <a:pt x="105" y="226"/>
                    <a:pt x="105" y="224"/>
                  </a:cubicBezTo>
                  <a:cubicBezTo>
                    <a:pt x="105" y="223"/>
                    <a:pt x="104" y="222"/>
                    <a:pt x="102" y="222"/>
                  </a:cubicBezTo>
                  <a:close/>
                  <a:moveTo>
                    <a:pt x="120" y="0"/>
                  </a:moveTo>
                  <a:cubicBezTo>
                    <a:pt x="120" y="0"/>
                    <a:pt x="120" y="0"/>
                    <a:pt x="9" y="0"/>
                  </a:cubicBezTo>
                  <a:cubicBezTo>
                    <a:pt x="4" y="0"/>
                    <a:pt x="0" y="4"/>
                    <a:pt x="0" y="8"/>
                  </a:cubicBezTo>
                  <a:cubicBezTo>
                    <a:pt x="0" y="8"/>
                    <a:pt x="0" y="8"/>
                    <a:pt x="0" y="239"/>
                  </a:cubicBezTo>
                  <a:cubicBezTo>
                    <a:pt x="0" y="244"/>
                    <a:pt x="4" y="247"/>
                    <a:pt x="9" y="247"/>
                  </a:cubicBezTo>
                  <a:cubicBezTo>
                    <a:pt x="9" y="247"/>
                    <a:pt x="9" y="247"/>
                    <a:pt x="120" y="247"/>
                  </a:cubicBezTo>
                  <a:cubicBezTo>
                    <a:pt x="125" y="247"/>
                    <a:pt x="129" y="244"/>
                    <a:pt x="129" y="239"/>
                  </a:cubicBezTo>
                  <a:cubicBezTo>
                    <a:pt x="129" y="8"/>
                    <a:pt x="129" y="8"/>
                    <a:pt x="129" y="8"/>
                  </a:cubicBezTo>
                  <a:cubicBezTo>
                    <a:pt x="129" y="4"/>
                    <a:pt x="125" y="0"/>
                    <a:pt x="120" y="0"/>
                  </a:cubicBezTo>
                  <a:close/>
                  <a:moveTo>
                    <a:pt x="29" y="226"/>
                  </a:moveTo>
                  <a:cubicBezTo>
                    <a:pt x="24" y="226"/>
                    <a:pt x="24" y="226"/>
                    <a:pt x="24" y="226"/>
                  </a:cubicBezTo>
                  <a:cubicBezTo>
                    <a:pt x="27" y="229"/>
                    <a:pt x="27" y="229"/>
                    <a:pt x="27" y="229"/>
                  </a:cubicBezTo>
                  <a:cubicBezTo>
                    <a:pt x="26" y="229"/>
                    <a:pt x="26" y="229"/>
                    <a:pt x="26" y="229"/>
                  </a:cubicBezTo>
                  <a:cubicBezTo>
                    <a:pt x="22" y="225"/>
                    <a:pt x="22" y="225"/>
                    <a:pt x="22" y="225"/>
                  </a:cubicBezTo>
                  <a:cubicBezTo>
                    <a:pt x="26" y="221"/>
                    <a:pt x="26" y="221"/>
                    <a:pt x="26" y="221"/>
                  </a:cubicBezTo>
                  <a:cubicBezTo>
                    <a:pt x="27" y="221"/>
                    <a:pt x="27" y="221"/>
                    <a:pt x="27" y="221"/>
                  </a:cubicBezTo>
                  <a:cubicBezTo>
                    <a:pt x="24" y="224"/>
                    <a:pt x="24" y="224"/>
                    <a:pt x="24" y="224"/>
                  </a:cubicBezTo>
                  <a:cubicBezTo>
                    <a:pt x="29" y="224"/>
                    <a:pt x="29" y="224"/>
                    <a:pt x="29" y="224"/>
                  </a:cubicBezTo>
                  <a:cubicBezTo>
                    <a:pt x="29" y="226"/>
                    <a:pt x="29" y="226"/>
                    <a:pt x="29" y="226"/>
                  </a:cubicBezTo>
                  <a:close/>
                  <a:moveTo>
                    <a:pt x="61" y="231"/>
                  </a:moveTo>
                  <a:cubicBezTo>
                    <a:pt x="53" y="230"/>
                    <a:pt x="53" y="230"/>
                    <a:pt x="53" y="230"/>
                  </a:cubicBezTo>
                  <a:cubicBezTo>
                    <a:pt x="53" y="224"/>
                    <a:pt x="53" y="224"/>
                    <a:pt x="53" y="224"/>
                  </a:cubicBezTo>
                  <a:cubicBezTo>
                    <a:pt x="61" y="224"/>
                    <a:pt x="61" y="224"/>
                    <a:pt x="61" y="224"/>
                  </a:cubicBezTo>
                  <a:cubicBezTo>
                    <a:pt x="61" y="231"/>
                    <a:pt x="61" y="231"/>
                    <a:pt x="61" y="231"/>
                  </a:cubicBezTo>
                  <a:cubicBezTo>
                    <a:pt x="61" y="231"/>
                    <a:pt x="61" y="231"/>
                    <a:pt x="61" y="231"/>
                  </a:cubicBezTo>
                  <a:close/>
                  <a:moveTo>
                    <a:pt x="61" y="223"/>
                  </a:moveTo>
                  <a:cubicBezTo>
                    <a:pt x="53" y="223"/>
                    <a:pt x="53" y="223"/>
                    <a:pt x="53" y="223"/>
                  </a:cubicBezTo>
                  <a:cubicBezTo>
                    <a:pt x="53" y="216"/>
                    <a:pt x="53" y="216"/>
                    <a:pt x="53" y="216"/>
                  </a:cubicBezTo>
                  <a:cubicBezTo>
                    <a:pt x="61" y="215"/>
                    <a:pt x="61" y="215"/>
                    <a:pt x="61" y="215"/>
                  </a:cubicBezTo>
                  <a:cubicBezTo>
                    <a:pt x="61" y="223"/>
                    <a:pt x="61" y="223"/>
                    <a:pt x="61" y="223"/>
                  </a:cubicBezTo>
                  <a:cubicBezTo>
                    <a:pt x="61" y="223"/>
                    <a:pt x="61" y="223"/>
                    <a:pt x="61" y="223"/>
                  </a:cubicBezTo>
                  <a:close/>
                  <a:moveTo>
                    <a:pt x="73" y="233"/>
                  </a:moveTo>
                  <a:cubicBezTo>
                    <a:pt x="62" y="231"/>
                    <a:pt x="62" y="231"/>
                    <a:pt x="62" y="231"/>
                  </a:cubicBezTo>
                  <a:cubicBezTo>
                    <a:pt x="62" y="224"/>
                    <a:pt x="62" y="224"/>
                    <a:pt x="62" y="224"/>
                  </a:cubicBezTo>
                  <a:cubicBezTo>
                    <a:pt x="73" y="224"/>
                    <a:pt x="73" y="224"/>
                    <a:pt x="73" y="224"/>
                  </a:cubicBezTo>
                  <a:cubicBezTo>
                    <a:pt x="73" y="233"/>
                    <a:pt x="73" y="233"/>
                    <a:pt x="73" y="233"/>
                  </a:cubicBezTo>
                  <a:cubicBezTo>
                    <a:pt x="73" y="233"/>
                    <a:pt x="73" y="233"/>
                    <a:pt x="73" y="233"/>
                  </a:cubicBezTo>
                  <a:close/>
                  <a:moveTo>
                    <a:pt x="73" y="223"/>
                  </a:moveTo>
                  <a:cubicBezTo>
                    <a:pt x="62" y="223"/>
                    <a:pt x="62" y="223"/>
                    <a:pt x="62" y="223"/>
                  </a:cubicBezTo>
                  <a:cubicBezTo>
                    <a:pt x="62" y="215"/>
                    <a:pt x="62" y="215"/>
                    <a:pt x="62" y="215"/>
                  </a:cubicBezTo>
                  <a:cubicBezTo>
                    <a:pt x="73" y="214"/>
                    <a:pt x="73" y="214"/>
                    <a:pt x="73" y="214"/>
                  </a:cubicBezTo>
                  <a:cubicBezTo>
                    <a:pt x="73" y="223"/>
                    <a:pt x="73" y="223"/>
                    <a:pt x="73" y="223"/>
                  </a:cubicBezTo>
                  <a:cubicBezTo>
                    <a:pt x="73" y="223"/>
                    <a:pt x="73" y="223"/>
                    <a:pt x="73" y="223"/>
                  </a:cubicBezTo>
                  <a:close/>
                  <a:moveTo>
                    <a:pt x="102" y="228"/>
                  </a:moveTo>
                  <a:cubicBezTo>
                    <a:pt x="102" y="228"/>
                    <a:pt x="101" y="228"/>
                    <a:pt x="101" y="227"/>
                  </a:cubicBezTo>
                  <a:cubicBezTo>
                    <a:pt x="101" y="227"/>
                    <a:pt x="101" y="227"/>
                    <a:pt x="99" y="229"/>
                  </a:cubicBezTo>
                  <a:cubicBezTo>
                    <a:pt x="99" y="229"/>
                    <a:pt x="99" y="229"/>
                    <a:pt x="98" y="229"/>
                  </a:cubicBezTo>
                  <a:cubicBezTo>
                    <a:pt x="98" y="229"/>
                    <a:pt x="98" y="229"/>
                    <a:pt x="100" y="227"/>
                  </a:cubicBezTo>
                  <a:cubicBezTo>
                    <a:pt x="99" y="226"/>
                    <a:pt x="99" y="225"/>
                    <a:pt x="99" y="224"/>
                  </a:cubicBezTo>
                  <a:cubicBezTo>
                    <a:pt x="99" y="223"/>
                    <a:pt x="100" y="221"/>
                    <a:pt x="102" y="221"/>
                  </a:cubicBezTo>
                  <a:cubicBezTo>
                    <a:pt x="104" y="221"/>
                    <a:pt x="105" y="223"/>
                    <a:pt x="105" y="224"/>
                  </a:cubicBezTo>
                  <a:cubicBezTo>
                    <a:pt x="105" y="226"/>
                    <a:pt x="104" y="228"/>
                    <a:pt x="102" y="228"/>
                  </a:cubicBezTo>
                  <a:close/>
                  <a:moveTo>
                    <a:pt x="20" y="195"/>
                  </a:moveTo>
                  <a:cubicBezTo>
                    <a:pt x="12" y="195"/>
                    <a:pt x="12" y="195"/>
                    <a:pt x="12" y="195"/>
                  </a:cubicBezTo>
                  <a:cubicBezTo>
                    <a:pt x="12" y="20"/>
                    <a:pt x="12" y="20"/>
                    <a:pt x="12" y="20"/>
                  </a:cubicBezTo>
                  <a:cubicBezTo>
                    <a:pt x="116" y="20"/>
                    <a:pt x="116" y="20"/>
                    <a:pt x="116" y="20"/>
                  </a:cubicBezTo>
                  <a:cubicBezTo>
                    <a:pt x="116" y="195"/>
                    <a:pt x="116" y="195"/>
                    <a:pt x="116" y="195"/>
                  </a:cubicBezTo>
                  <a:cubicBezTo>
                    <a:pt x="116" y="195"/>
                    <a:pt x="116" y="195"/>
                    <a:pt x="116" y="195"/>
                  </a:cubicBezTo>
                  <a:cubicBezTo>
                    <a:pt x="116" y="195"/>
                    <a:pt x="116" y="195"/>
                    <a:pt x="116" y="195"/>
                  </a:cubicBezTo>
                  <a:cubicBezTo>
                    <a:pt x="99" y="195"/>
                    <a:pt x="99" y="195"/>
                    <a:pt x="99" y="195"/>
                  </a:cubicBezTo>
                  <a:moveTo>
                    <a:pt x="61" y="195"/>
                  </a:moveTo>
                  <a:cubicBezTo>
                    <a:pt x="58" y="195"/>
                    <a:pt x="58" y="195"/>
                    <a:pt x="58" y="195"/>
                  </a:cubicBezTo>
                  <a:moveTo>
                    <a:pt x="102" y="222"/>
                  </a:moveTo>
                  <a:cubicBezTo>
                    <a:pt x="101" y="222"/>
                    <a:pt x="100" y="223"/>
                    <a:pt x="100" y="224"/>
                  </a:cubicBezTo>
                  <a:cubicBezTo>
                    <a:pt x="100" y="226"/>
                    <a:pt x="101" y="227"/>
                    <a:pt x="102" y="227"/>
                  </a:cubicBezTo>
                  <a:cubicBezTo>
                    <a:pt x="104" y="227"/>
                    <a:pt x="105" y="226"/>
                    <a:pt x="105" y="224"/>
                  </a:cubicBezTo>
                  <a:cubicBezTo>
                    <a:pt x="105" y="223"/>
                    <a:pt x="104" y="222"/>
                    <a:pt x="102" y="222"/>
                  </a:cubicBezTo>
                  <a:close/>
                  <a:moveTo>
                    <a:pt x="102" y="222"/>
                  </a:moveTo>
                  <a:cubicBezTo>
                    <a:pt x="101" y="222"/>
                    <a:pt x="100" y="223"/>
                    <a:pt x="100" y="224"/>
                  </a:cubicBezTo>
                  <a:cubicBezTo>
                    <a:pt x="100" y="226"/>
                    <a:pt x="101" y="227"/>
                    <a:pt x="102" y="227"/>
                  </a:cubicBezTo>
                  <a:cubicBezTo>
                    <a:pt x="104" y="227"/>
                    <a:pt x="105" y="226"/>
                    <a:pt x="105" y="224"/>
                  </a:cubicBezTo>
                  <a:cubicBezTo>
                    <a:pt x="105" y="223"/>
                    <a:pt x="104" y="222"/>
                    <a:pt x="102" y="222"/>
                  </a:cubicBezTo>
                  <a:close/>
                  <a:moveTo>
                    <a:pt x="102" y="222"/>
                  </a:moveTo>
                  <a:cubicBezTo>
                    <a:pt x="101" y="222"/>
                    <a:pt x="100" y="223"/>
                    <a:pt x="100" y="224"/>
                  </a:cubicBezTo>
                  <a:cubicBezTo>
                    <a:pt x="100" y="226"/>
                    <a:pt x="101" y="227"/>
                    <a:pt x="102" y="227"/>
                  </a:cubicBezTo>
                  <a:cubicBezTo>
                    <a:pt x="104" y="227"/>
                    <a:pt x="105" y="226"/>
                    <a:pt x="105" y="224"/>
                  </a:cubicBezTo>
                  <a:cubicBezTo>
                    <a:pt x="105" y="223"/>
                    <a:pt x="104" y="222"/>
                    <a:pt x="102" y="222"/>
                  </a:cubicBezTo>
                  <a:close/>
                  <a:moveTo>
                    <a:pt x="20" y="195"/>
                  </a:moveTo>
                  <a:cubicBezTo>
                    <a:pt x="20" y="195"/>
                    <a:pt x="20" y="195"/>
                    <a:pt x="58" y="195"/>
                  </a:cubicBezTo>
                  <a:moveTo>
                    <a:pt x="61" y="195"/>
                  </a:moveTo>
                  <a:cubicBezTo>
                    <a:pt x="61" y="195"/>
                    <a:pt x="61" y="195"/>
                    <a:pt x="99" y="195"/>
                  </a:cubicBezTo>
                </a:path>
              </a:pathLst>
            </a:custGeom>
            <a:solidFill>
              <a:srgbClr val="959596"/>
            </a:solidFill>
            <a:ln>
              <a:noFill/>
            </a:ln>
          </p:spPr>
          <p:txBody>
            <a:bodyPr vert="horz" wrap="square" lIns="91201" tIns="45600" rIns="91201" bIns="45600" numCol="1" anchor="t" anchorCtr="0" compatLnSpc="1">
              <a:prstTxWarp prst="textNoShape">
                <a:avLst/>
              </a:prstTxWarp>
            </a:bodyPr>
            <a:lstStyle/>
            <a:p>
              <a:endParaRPr lang="en-US" sz="1396">
                <a:solidFill>
                  <a:srgbClr val="FFFFFF"/>
                </a:solidFill>
              </a:endParaRPr>
            </a:p>
          </p:txBody>
        </p:sp>
        <p:sp>
          <p:nvSpPr>
            <p:cNvPr id="44" name="Freeform 5"/>
            <p:cNvSpPr>
              <a:spLocks noChangeAspect="1" noEditPoints="1"/>
            </p:cNvSpPr>
            <p:nvPr/>
          </p:nvSpPr>
          <p:spPr bwMode="auto">
            <a:xfrm>
              <a:off x="1496990" y="5106804"/>
              <a:ext cx="752277" cy="560577"/>
            </a:xfrm>
            <a:custGeom>
              <a:avLst/>
              <a:gdLst>
                <a:gd name="T0" fmla="*/ 209 w 216"/>
                <a:gd name="T1" fmla="*/ 0 h 160"/>
                <a:gd name="T2" fmla="*/ 7 w 216"/>
                <a:gd name="T3" fmla="*/ 0 h 160"/>
                <a:gd name="T4" fmla="*/ 0 w 216"/>
                <a:gd name="T5" fmla="*/ 7 h 160"/>
                <a:gd name="T6" fmla="*/ 0 w 216"/>
                <a:gd name="T7" fmla="*/ 153 h 160"/>
                <a:gd name="T8" fmla="*/ 7 w 216"/>
                <a:gd name="T9" fmla="*/ 160 h 160"/>
                <a:gd name="T10" fmla="*/ 209 w 216"/>
                <a:gd name="T11" fmla="*/ 160 h 160"/>
                <a:gd name="T12" fmla="*/ 216 w 216"/>
                <a:gd name="T13" fmla="*/ 153 h 160"/>
                <a:gd name="T14" fmla="*/ 216 w 216"/>
                <a:gd name="T15" fmla="*/ 7 h 160"/>
                <a:gd name="T16" fmla="*/ 209 w 216"/>
                <a:gd name="T17" fmla="*/ 0 h 160"/>
                <a:gd name="T18" fmla="*/ 107 w 216"/>
                <a:gd name="T19" fmla="*/ 154 h 160"/>
                <a:gd name="T20" fmla="*/ 103 w 216"/>
                <a:gd name="T21" fmla="*/ 153 h 160"/>
                <a:gd name="T22" fmla="*/ 103 w 216"/>
                <a:gd name="T23" fmla="*/ 150 h 160"/>
                <a:gd name="T24" fmla="*/ 107 w 216"/>
                <a:gd name="T25" fmla="*/ 150 h 160"/>
                <a:gd name="T26" fmla="*/ 107 w 216"/>
                <a:gd name="T27" fmla="*/ 154 h 160"/>
                <a:gd name="T28" fmla="*/ 107 w 216"/>
                <a:gd name="T29" fmla="*/ 149 h 160"/>
                <a:gd name="T30" fmla="*/ 103 w 216"/>
                <a:gd name="T31" fmla="*/ 149 h 160"/>
                <a:gd name="T32" fmla="*/ 103 w 216"/>
                <a:gd name="T33" fmla="*/ 146 h 160"/>
                <a:gd name="T34" fmla="*/ 107 w 216"/>
                <a:gd name="T35" fmla="*/ 145 h 160"/>
                <a:gd name="T36" fmla="*/ 107 w 216"/>
                <a:gd name="T37" fmla="*/ 149 h 160"/>
                <a:gd name="T38" fmla="*/ 114 w 216"/>
                <a:gd name="T39" fmla="*/ 155 h 160"/>
                <a:gd name="T40" fmla="*/ 108 w 216"/>
                <a:gd name="T41" fmla="*/ 154 h 160"/>
                <a:gd name="T42" fmla="*/ 108 w 216"/>
                <a:gd name="T43" fmla="*/ 150 h 160"/>
                <a:gd name="T44" fmla="*/ 114 w 216"/>
                <a:gd name="T45" fmla="*/ 150 h 160"/>
                <a:gd name="T46" fmla="*/ 114 w 216"/>
                <a:gd name="T47" fmla="*/ 155 h 160"/>
                <a:gd name="T48" fmla="*/ 114 w 216"/>
                <a:gd name="T49" fmla="*/ 149 h 160"/>
                <a:gd name="T50" fmla="*/ 108 w 216"/>
                <a:gd name="T51" fmla="*/ 149 h 160"/>
                <a:gd name="T52" fmla="*/ 108 w 216"/>
                <a:gd name="T53" fmla="*/ 145 h 160"/>
                <a:gd name="T54" fmla="*/ 114 w 216"/>
                <a:gd name="T55" fmla="*/ 144 h 160"/>
                <a:gd name="T56" fmla="*/ 114 w 216"/>
                <a:gd name="T57" fmla="*/ 149 h 160"/>
                <a:gd name="T58" fmla="*/ 204 w 216"/>
                <a:gd name="T59" fmla="*/ 134 h 160"/>
                <a:gd name="T60" fmla="*/ 198 w 216"/>
                <a:gd name="T61" fmla="*/ 140 h 160"/>
                <a:gd name="T62" fmla="*/ 19 w 216"/>
                <a:gd name="T63" fmla="*/ 140 h 160"/>
                <a:gd name="T64" fmla="*/ 12 w 216"/>
                <a:gd name="T65" fmla="*/ 134 h 160"/>
                <a:gd name="T66" fmla="*/ 12 w 216"/>
                <a:gd name="T67" fmla="*/ 19 h 160"/>
                <a:gd name="T68" fmla="*/ 19 w 216"/>
                <a:gd name="T69" fmla="*/ 12 h 160"/>
                <a:gd name="T70" fmla="*/ 198 w 216"/>
                <a:gd name="T71" fmla="*/ 12 h 160"/>
                <a:gd name="T72" fmla="*/ 204 w 216"/>
                <a:gd name="T73" fmla="*/ 19 h 160"/>
                <a:gd name="T74" fmla="*/ 204 w 216"/>
                <a:gd name="T75" fmla="*/ 13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160">
                  <a:moveTo>
                    <a:pt x="209" y="0"/>
                  </a:moveTo>
                  <a:cubicBezTo>
                    <a:pt x="7" y="0"/>
                    <a:pt x="7" y="0"/>
                    <a:pt x="7" y="0"/>
                  </a:cubicBezTo>
                  <a:cubicBezTo>
                    <a:pt x="3" y="0"/>
                    <a:pt x="0" y="4"/>
                    <a:pt x="0" y="7"/>
                  </a:cubicBezTo>
                  <a:cubicBezTo>
                    <a:pt x="0" y="145"/>
                    <a:pt x="0" y="153"/>
                    <a:pt x="0" y="153"/>
                  </a:cubicBezTo>
                  <a:cubicBezTo>
                    <a:pt x="0" y="157"/>
                    <a:pt x="3" y="160"/>
                    <a:pt x="7" y="160"/>
                  </a:cubicBezTo>
                  <a:cubicBezTo>
                    <a:pt x="209" y="160"/>
                    <a:pt x="209" y="160"/>
                    <a:pt x="209" y="160"/>
                  </a:cubicBezTo>
                  <a:cubicBezTo>
                    <a:pt x="213" y="160"/>
                    <a:pt x="216" y="157"/>
                    <a:pt x="216" y="153"/>
                  </a:cubicBezTo>
                  <a:cubicBezTo>
                    <a:pt x="216" y="15"/>
                    <a:pt x="216" y="7"/>
                    <a:pt x="216" y="7"/>
                  </a:cubicBezTo>
                  <a:cubicBezTo>
                    <a:pt x="216" y="4"/>
                    <a:pt x="213" y="0"/>
                    <a:pt x="209" y="0"/>
                  </a:cubicBezTo>
                  <a:close/>
                  <a:moveTo>
                    <a:pt x="107" y="154"/>
                  </a:moveTo>
                  <a:cubicBezTo>
                    <a:pt x="103" y="153"/>
                    <a:pt x="103" y="153"/>
                    <a:pt x="103" y="153"/>
                  </a:cubicBezTo>
                  <a:cubicBezTo>
                    <a:pt x="103" y="150"/>
                    <a:pt x="103" y="150"/>
                    <a:pt x="103" y="150"/>
                  </a:cubicBezTo>
                  <a:cubicBezTo>
                    <a:pt x="107" y="150"/>
                    <a:pt x="107" y="150"/>
                    <a:pt x="107" y="150"/>
                  </a:cubicBezTo>
                  <a:lnTo>
                    <a:pt x="107" y="154"/>
                  </a:lnTo>
                  <a:close/>
                  <a:moveTo>
                    <a:pt x="107" y="149"/>
                  </a:moveTo>
                  <a:cubicBezTo>
                    <a:pt x="103" y="149"/>
                    <a:pt x="103" y="149"/>
                    <a:pt x="103" y="149"/>
                  </a:cubicBezTo>
                  <a:cubicBezTo>
                    <a:pt x="103" y="146"/>
                    <a:pt x="103" y="146"/>
                    <a:pt x="103" y="146"/>
                  </a:cubicBezTo>
                  <a:cubicBezTo>
                    <a:pt x="107" y="145"/>
                    <a:pt x="107" y="145"/>
                    <a:pt x="107" y="145"/>
                  </a:cubicBezTo>
                  <a:lnTo>
                    <a:pt x="107" y="149"/>
                  </a:lnTo>
                  <a:close/>
                  <a:moveTo>
                    <a:pt x="114" y="155"/>
                  </a:moveTo>
                  <a:cubicBezTo>
                    <a:pt x="108" y="154"/>
                    <a:pt x="108" y="154"/>
                    <a:pt x="108" y="154"/>
                  </a:cubicBezTo>
                  <a:cubicBezTo>
                    <a:pt x="108" y="150"/>
                    <a:pt x="108" y="150"/>
                    <a:pt x="108" y="150"/>
                  </a:cubicBezTo>
                  <a:cubicBezTo>
                    <a:pt x="114" y="150"/>
                    <a:pt x="114" y="150"/>
                    <a:pt x="114" y="150"/>
                  </a:cubicBezTo>
                  <a:lnTo>
                    <a:pt x="114" y="155"/>
                  </a:lnTo>
                  <a:close/>
                  <a:moveTo>
                    <a:pt x="114" y="149"/>
                  </a:moveTo>
                  <a:cubicBezTo>
                    <a:pt x="108" y="149"/>
                    <a:pt x="108" y="149"/>
                    <a:pt x="108" y="149"/>
                  </a:cubicBezTo>
                  <a:cubicBezTo>
                    <a:pt x="108" y="145"/>
                    <a:pt x="108" y="145"/>
                    <a:pt x="108" y="145"/>
                  </a:cubicBezTo>
                  <a:cubicBezTo>
                    <a:pt x="114" y="144"/>
                    <a:pt x="114" y="144"/>
                    <a:pt x="114" y="144"/>
                  </a:cubicBezTo>
                  <a:lnTo>
                    <a:pt x="114" y="149"/>
                  </a:lnTo>
                  <a:close/>
                  <a:moveTo>
                    <a:pt x="204" y="134"/>
                  </a:moveTo>
                  <a:cubicBezTo>
                    <a:pt x="204" y="137"/>
                    <a:pt x="201" y="140"/>
                    <a:pt x="198" y="140"/>
                  </a:cubicBezTo>
                  <a:cubicBezTo>
                    <a:pt x="19" y="140"/>
                    <a:pt x="19" y="140"/>
                    <a:pt x="19" y="140"/>
                  </a:cubicBezTo>
                  <a:cubicBezTo>
                    <a:pt x="16" y="140"/>
                    <a:pt x="12" y="137"/>
                    <a:pt x="12" y="134"/>
                  </a:cubicBezTo>
                  <a:cubicBezTo>
                    <a:pt x="12" y="19"/>
                    <a:pt x="12" y="19"/>
                    <a:pt x="12" y="19"/>
                  </a:cubicBezTo>
                  <a:cubicBezTo>
                    <a:pt x="12" y="15"/>
                    <a:pt x="16" y="12"/>
                    <a:pt x="19" y="12"/>
                  </a:cubicBezTo>
                  <a:cubicBezTo>
                    <a:pt x="198" y="12"/>
                    <a:pt x="198" y="12"/>
                    <a:pt x="198" y="12"/>
                  </a:cubicBezTo>
                  <a:cubicBezTo>
                    <a:pt x="201" y="12"/>
                    <a:pt x="204" y="15"/>
                    <a:pt x="204" y="19"/>
                  </a:cubicBezTo>
                  <a:lnTo>
                    <a:pt x="204" y="134"/>
                  </a:lnTo>
                  <a:close/>
                </a:path>
              </a:pathLst>
            </a:custGeom>
            <a:solidFill>
              <a:srgbClr val="959596"/>
            </a:solidFill>
            <a:ln>
              <a:noFill/>
            </a:ln>
            <a:extLst/>
          </p:spPr>
          <p:txBody>
            <a:bodyPr vert="horz" wrap="square" lIns="91201" tIns="45600" rIns="91201" bIns="45600" numCol="1" anchor="t" anchorCtr="0" compatLnSpc="1">
              <a:prstTxWarp prst="textNoShape">
                <a:avLst/>
              </a:prstTxWarp>
            </a:bodyPr>
            <a:lstStyle/>
            <a:p>
              <a:pPr defTabSz="930272"/>
              <a:endParaRPr lang="en-US" sz="1831" kern="0">
                <a:solidFill>
                  <a:srgbClr val="505050"/>
                </a:solidFill>
              </a:endParaRPr>
            </a:p>
          </p:txBody>
        </p:sp>
        <p:grpSp>
          <p:nvGrpSpPr>
            <p:cNvPr id="7" name="Group 6"/>
            <p:cNvGrpSpPr/>
            <p:nvPr/>
          </p:nvGrpSpPr>
          <p:grpSpPr>
            <a:xfrm>
              <a:off x="2509942" y="4731076"/>
              <a:ext cx="1236896" cy="936305"/>
              <a:chOff x="2919853" y="3727449"/>
              <a:chExt cx="2019137" cy="1528445"/>
            </a:xfrm>
            <a:solidFill>
              <a:srgbClr val="959596"/>
            </a:solidFill>
          </p:grpSpPr>
          <p:sp>
            <p:nvSpPr>
              <p:cNvPr id="45" name="Freeform 67"/>
              <p:cNvSpPr>
                <a:spLocks noEditPoints="1"/>
              </p:cNvSpPr>
              <p:nvPr/>
            </p:nvSpPr>
            <p:spPr bwMode="auto">
              <a:xfrm>
                <a:off x="2919853" y="3727449"/>
                <a:ext cx="1735572" cy="1230314"/>
              </a:xfrm>
              <a:custGeom>
                <a:avLst/>
                <a:gdLst>
                  <a:gd name="T0" fmla="*/ 12 w 1195"/>
                  <a:gd name="T1" fmla="*/ 0 h 757"/>
                  <a:gd name="T2" fmla="*/ 0 w 1195"/>
                  <a:gd name="T3" fmla="*/ 680 h 757"/>
                  <a:gd name="T4" fmla="*/ 555 w 1195"/>
                  <a:gd name="T5" fmla="*/ 692 h 757"/>
                  <a:gd name="T6" fmla="*/ 555 w 1195"/>
                  <a:gd name="T7" fmla="*/ 712 h 757"/>
                  <a:gd name="T8" fmla="*/ 304 w 1195"/>
                  <a:gd name="T9" fmla="*/ 724 h 757"/>
                  <a:gd name="T10" fmla="*/ 296 w 1195"/>
                  <a:gd name="T11" fmla="*/ 757 h 757"/>
                  <a:gd name="T12" fmla="*/ 894 w 1195"/>
                  <a:gd name="T13" fmla="*/ 745 h 757"/>
                  <a:gd name="T14" fmla="*/ 860 w 1195"/>
                  <a:gd name="T15" fmla="*/ 712 h 757"/>
                  <a:gd name="T16" fmla="*/ 620 w 1195"/>
                  <a:gd name="T17" fmla="*/ 693 h 757"/>
                  <a:gd name="T18" fmla="*/ 1182 w 1195"/>
                  <a:gd name="T19" fmla="*/ 692 h 757"/>
                  <a:gd name="T20" fmla="*/ 1195 w 1195"/>
                  <a:gd name="T21" fmla="*/ 13 h 757"/>
                  <a:gd name="T22" fmla="*/ 969 w 1195"/>
                  <a:gd name="T23" fmla="*/ 673 h 757"/>
                  <a:gd name="T24" fmla="*/ 952 w 1195"/>
                  <a:gd name="T25" fmla="*/ 670 h 757"/>
                  <a:gd name="T26" fmla="*/ 969 w 1195"/>
                  <a:gd name="T27" fmla="*/ 667 h 757"/>
                  <a:gd name="T28" fmla="*/ 969 w 1195"/>
                  <a:gd name="T29" fmla="*/ 673 h 757"/>
                  <a:gd name="T30" fmla="*/ 984 w 1195"/>
                  <a:gd name="T31" fmla="*/ 673 h 757"/>
                  <a:gd name="T32" fmla="*/ 984 w 1195"/>
                  <a:gd name="T33" fmla="*/ 667 h 757"/>
                  <a:gd name="T34" fmla="*/ 1001 w 1195"/>
                  <a:gd name="T35" fmla="*/ 670 h 757"/>
                  <a:gd name="T36" fmla="*/ 1027 w 1195"/>
                  <a:gd name="T37" fmla="*/ 673 h 757"/>
                  <a:gd name="T38" fmla="*/ 1009 w 1195"/>
                  <a:gd name="T39" fmla="*/ 670 h 757"/>
                  <a:gd name="T40" fmla="*/ 1027 w 1195"/>
                  <a:gd name="T41" fmla="*/ 667 h 757"/>
                  <a:gd name="T42" fmla="*/ 1027 w 1195"/>
                  <a:gd name="T43" fmla="*/ 673 h 757"/>
                  <a:gd name="T44" fmla="*/ 1041 w 1195"/>
                  <a:gd name="T45" fmla="*/ 673 h 757"/>
                  <a:gd name="T46" fmla="*/ 1041 w 1195"/>
                  <a:gd name="T47" fmla="*/ 667 h 757"/>
                  <a:gd name="T48" fmla="*/ 1059 w 1195"/>
                  <a:gd name="T49" fmla="*/ 670 h 757"/>
                  <a:gd name="T50" fmla="*/ 1085 w 1195"/>
                  <a:gd name="T51" fmla="*/ 673 h 757"/>
                  <a:gd name="T52" fmla="*/ 1067 w 1195"/>
                  <a:gd name="T53" fmla="*/ 670 h 757"/>
                  <a:gd name="T54" fmla="*/ 1085 w 1195"/>
                  <a:gd name="T55" fmla="*/ 667 h 757"/>
                  <a:gd name="T56" fmla="*/ 1085 w 1195"/>
                  <a:gd name="T57" fmla="*/ 673 h 757"/>
                  <a:gd name="T58" fmla="*/ 1099 w 1195"/>
                  <a:gd name="T59" fmla="*/ 673 h 757"/>
                  <a:gd name="T60" fmla="*/ 1099 w 1195"/>
                  <a:gd name="T61" fmla="*/ 667 h 757"/>
                  <a:gd name="T62" fmla="*/ 1117 w 1195"/>
                  <a:gd name="T63" fmla="*/ 670 h 757"/>
                  <a:gd name="T64" fmla="*/ 1132 w 1195"/>
                  <a:gd name="T65" fmla="*/ 678 h 757"/>
                  <a:gd name="T66" fmla="*/ 1132 w 1195"/>
                  <a:gd name="T67" fmla="*/ 662 h 757"/>
                  <a:gd name="T68" fmla="*/ 1132 w 1195"/>
                  <a:gd name="T69" fmla="*/ 678 h 757"/>
                  <a:gd name="T70" fmla="*/ 1140 w 1195"/>
                  <a:gd name="T71" fmla="*/ 650 h 757"/>
                  <a:gd name="T72" fmla="*/ 42 w 1195"/>
                  <a:gd name="T73" fmla="*/ 638 h 757"/>
                  <a:gd name="T74" fmla="*/ 54 w 1195"/>
                  <a:gd name="T75" fmla="*/ 42 h 757"/>
                  <a:gd name="T76" fmla="*/ 1153 w 1195"/>
                  <a:gd name="T77" fmla="*/ 55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95" h="757">
                    <a:moveTo>
                      <a:pt x="1182" y="0"/>
                    </a:moveTo>
                    <a:cubicBezTo>
                      <a:pt x="12" y="0"/>
                      <a:pt x="12" y="0"/>
                      <a:pt x="12" y="0"/>
                    </a:cubicBezTo>
                    <a:cubicBezTo>
                      <a:pt x="5" y="0"/>
                      <a:pt x="0" y="6"/>
                      <a:pt x="0" y="13"/>
                    </a:cubicBezTo>
                    <a:cubicBezTo>
                      <a:pt x="0" y="680"/>
                      <a:pt x="0" y="680"/>
                      <a:pt x="0" y="680"/>
                    </a:cubicBezTo>
                    <a:cubicBezTo>
                      <a:pt x="0" y="687"/>
                      <a:pt x="5" y="692"/>
                      <a:pt x="12" y="692"/>
                    </a:cubicBezTo>
                    <a:cubicBezTo>
                      <a:pt x="555" y="692"/>
                      <a:pt x="555" y="692"/>
                      <a:pt x="555" y="692"/>
                    </a:cubicBezTo>
                    <a:cubicBezTo>
                      <a:pt x="555" y="692"/>
                      <a:pt x="555" y="693"/>
                      <a:pt x="555" y="693"/>
                    </a:cubicBezTo>
                    <a:cubicBezTo>
                      <a:pt x="555" y="712"/>
                      <a:pt x="555" y="712"/>
                      <a:pt x="555" y="712"/>
                    </a:cubicBezTo>
                    <a:cubicBezTo>
                      <a:pt x="317" y="712"/>
                      <a:pt x="317" y="712"/>
                      <a:pt x="317" y="712"/>
                    </a:cubicBezTo>
                    <a:cubicBezTo>
                      <a:pt x="310" y="712"/>
                      <a:pt x="304" y="717"/>
                      <a:pt x="304" y="724"/>
                    </a:cubicBezTo>
                    <a:cubicBezTo>
                      <a:pt x="283" y="745"/>
                      <a:pt x="283" y="745"/>
                      <a:pt x="283" y="745"/>
                    </a:cubicBezTo>
                    <a:cubicBezTo>
                      <a:pt x="283" y="752"/>
                      <a:pt x="289" y="757"/>
                      <a:pt x="296" y="757"/>
                    </a:cubicBezTo>
                    <a:cubicBezTo>
                      <a:pt x="881" y="757"/>
                      <a:pt x="881" y="757"/>
                      <a:pt x="881" y="757"/>
                    </a:cubicBezTo>
                    <a:cubicBezTo>
                      <a:pt x="888" y="757"/>
                      <a:pt x="894" y="752"/>
                      <a:pt x="894" y="745"/>
                    </a:cubicBezTo>
                    <a:cubicBezTo>
                      <a:pt x="873" y="724"/>
                      <a:pt x="873" y="724"/>
                      <a:pt x="873" y="724"/>
                    </a:cubicBezTo>
                    <a:cubicBezTo>
                      <a:pt x="873" y="717"/>
                      <a:pt x="867" y="712"/>
                      <a:pt x="860" y="712"/>
                    </a:cubicBezTo>
                    <a:cubicBezTo>
                      <a:pt x="620" y="712"/>
                      <a:pt x="620" y="712"/>
                      <a:pt x="620" y="712"/>
                    </a:cubicBezTo>
                    <a:cubicBezTo>
                      <a:pt x="620" y="693"/>
                      <a:pt x="620" y="693"/>
                      <a:pt x="620" y="693"/>
                    </a:cubicBezTo>
                    <a:cubicBezTo>
                      <a:pt x="620" y="693"/>
                      <a:pt x="620" y="692"/>
                      <a:pt x="620" y="692"/>
                    </a:cubicBezTo>
                    <a:cubicBezTo>
                      <a:pt x="1182" y="692"/>
                      <a:pt x="1182" y="692"/>
                      <a:pt x="1182" y="692"/>
                    </a:cubicBezTo>
                    <a:cubicBezTo>
                      <a:pt x="1189" y="692"/>
                      <a:pt x="1195" y="687"/>
                      <a:pt x="1195" y="680"/>
                    </a:cubicBezTo>
                    <a:cubicBezTo>
                      <a:pt x="1195" y="13"/>
                      <a:pt x="1195" y="13"/>
                      <a:pt x="1195" y="13"/>
                    </a:cubicBezTo>
                    <a:cubicBezTo>
                      <a:pt x="1195" y="6"/>
                      <a:pt x="1189" y="0"/>
                      <a:pt x="1182" y="0"/>
                    </a:cubicBezTo>
                    <a:close/>
                    <a:moveTo>
                      <a:pt x="969" y="673"/>
                    </a:moveTo>
                    <a:cubicBezTo>
                      <a:pt x="955" y="673"/>
                      <a:pt x="955" y="673"/>
                      <a:pt x="955" y="673"/>
                    </a:cubicBezTo>
                    <a:cubicBezTo>
                      <a:pt x="953" y="673"/>
                      <a:pt x="952" y="672"/>
                      <a:pt x="952" y="670"/>
                    </a:cubicBezTo>
                    <a:cubicBezTo>
                      <a:pt x="952" y="669"/>
                      <a:pt x="953" y="667"/>
                      <a:pt x="955" y="667"/>
                    </a:cubicBezTo>
                    <a:cubicBezTo>
                      <a:pt x="969" y="667"/>
                      <a:pt x="969" y="667"/>
                      <a:pt x="969" y="667"/>
                    </a:cubicBezTo>
                    <a:cubicBezTo>
                      <a:pt x="971" y="667"/>
                      <a:pt x="972" y="669"/>
                      <a:pt x="972" y="670"/>
                    </a:cubicBezTo>
                    <a:cubicBezTo>
                      <a:pt x="972" y="672"/>
                      <a:pt x="971" y="673"/>
                      <a:pt x="969" y="673"/>
                    </a:cubicBezTo>
                    <a:close/>
                    <a:moveTo>
                      <a:pt x="998" y="673"/>
                    </a:moveTo>
                    <a:cubicBezTo>
                      <a:pt x="984" y="673"/>
                      <a:pt x="984" y="673"/>
                      <a:pt x="984" y="673"/>
                    </a:cubicBezTo>
                    <a:cubicBezTo>
                      <a:pt x="982" y="673"/>
                      <a:pt x="981" y="672"/>
                      <a:pt x="981" y="670"/>
                    </a:cubicBezTo>
                    <a:cubicBezTo>
                      <a:pt x="981" y="669"/>
                      <a:pt x="982" y="667"/>
                      <a:pt x="984" y="667"/>
                    </a:cubicBezTo>
                    <a:cubicBezTo>
                      <a:pt x="998" y="667"/>
                      <a:pt x="998" y="667"/>
                      <a:pt x="998" y="667"/>
                    </a:cubicBezTo>
                    <a:cubicBezTo>
                      <a:pt x="1000" y="667"/>
                      <a:pt x="1001" y="669"/>
                      <a:pt x="1001" y="670"/>
                    </a:cubicBezTo>
                    <a:cubicBezTo>
                      <a:pt x="1001" y="672"/>
                      <a:pt x="1000" y="673"/>
                      <a:pt x="998" y="673"/>
                    </a:cubicBezTo>
                    <a:close/>
                    <a:moveTo>
                      <a:pt x="1027" y="673"/>
                    </a:moveTo>
                    <a:cubicBezTo>
                      <a:pt x="1013" y="673"/>
                      <a:pt x="1013" y="673"/>
                      <a:pt x="1013" y="673"/>
                    </a:cubicBezTo>
                    <a:cubicBezTo>
                      <a:pt x="1011" y="673"/>
                      <a:pt x="1009" y="672"/>
                      <a:pt x="1009" y="670"/>
                    </a:cubicBezTo>
                    <a:cubicBezTo>
                      <a:pt x="1009" y="669"/>
                      <a:pt x="1011" y="667"/>
                      <a:pt x="1013" y="667"/>
                    </a:cubicBezTo>
                    <a:cubicBezTo>
                      <a:pt x="1027" y="667"/>
                      <a:pt x="1027" y="667"/>
                      <a:pt x="1027" y="667"/>
                    </a:cubicBezTo>
                    <a:cubicBezTo>
                      <a:pt x="1029" y="667"/>
                      <a:pt x="1030" y="669"/>
                      <a:pt x="1030" y="670"/>
                    </a:cubicBezTo>
                    <a:cubicBezTo>
                      <a:pt x="1030" y="672"/>
                      <a:pt x="1029" y="673"/>
                      <a:pt x="1027" y="673"/>
                    </a:cubicBezTo>
                    <a:close/>
                    <a:moveTo>
                      <a:pt x="1056" y="673"/>
                    </a:moveTo>
                    <a:cubicBezTo>
                      <a:pt x="1041" y="673"/>
                      <a:pt x="1041" y="673"/>
                      <a:pt x="1041" y="673"/>
                    </a:cubicBezTo>
                    <a:cubicBezTo>
                      <a:pt x="1040" y="673"/>
                      <a:pt x="1038" y="672"/>
                      <a:pt x="1038" y="670"/>
                    </a:cubicBezTo>
                    <a:cubicBezTo>
                      <a:pt x="1038" y="669"/>
                      <a:pt x="1040" y="667"/>
                      <a:pt x="1041" y="667"/>
                    </a:cubicBezTo>
                    <a:cubicBezTo>
                      <a:pt x="1056" y="667"/>
                      <a:pt x="1056" y="667"/>
                      <a:pt x="1056" y="667"/>
                    </a:cubicBezTo>
                    <a:cubicBezTo>
                      <a:pt x="1058" y="667"/>
                      <a:pt x="1059" y="669"/>
                      <a:pt x="1059" y="670"/>
                    </a:cubicBezTo>
                    <a:cubicBezTo>
                      <a:pt x="1059" y="672"/>
                      <a:pt x="1058" y="673"/>
                      <a:pt x="1056" y="673"/>
                    </a:cubicBezTo>
                    <a:close/>
                    <a:moveTo>
                      <a:pt x="1085" y="673"/>
                    </a:moveTo>
                    <a:cubicBezTo>
                      <a:pt x="1070" y="673"/>
                      <a:pt x="1070" y="673"/>
                      <a:pt x="1070" y="673"/>
                    </a:cubicBezTo>
                    <a:cubicBezTo>
                      <a:pt x="1069" y="673"/>
                      <a:pt x="1067" y="672"/>
                      <a:pt x="1067" y="670"/>
                    </a:cubicBezTo>
                    <a:cubicBezTo>
                      <a:pt x="1067" y="669"/>
                      <a:pt x="1069" y="667"/>
                      <a:pt x="1070" y="667"/>
                    </a:cubicBezTo>
                    <a:cubicBezTo>
                      <a:pt x="1085" y="667"/>
                      <a:pt x="1085" y="667"/>
                      <a:pt x="1085" y="667"/>
                    </a:cubicBezTo>
                    <a:cubicBezTo>
                      <a:pt x="1087" y="667"/>
                      <a:pt x="1088" y="669"/>
                      <a:pt x="1088" y="670"/>
                    </a:cubicBezTo>
                    <a:cubicBezTo>
                      <a:pt x="1088" y="672"/>
                      <a:pt x="1087" y="673"/>
                      <a:pt x="1085" y="673"/>
                    </a:cubicBezTo>
                    <a:close/>
                    <a:moveTo>
                      <a:pt x="1114" y="673"/>
                    </a:moveTo>
                    <a:cubicBezTo>
                      <a:pt x="1099" y="673"/>
                      <a:pt x="1099" y="673"/>
                      <a:pt x="1099" y="673"/>
                    </a:cubicBezTo>
                    <a:cubicBezTo>
                      <a:pt x="1098" y="673"/>
                      <a:pt x="1096" y="672"/>
                      <a:pt x="1096" y="670"/>
                    </a:cubicBezTo>
                    <a:cubicBezTo>
                      <a:pt x="1096" y="669"/>
                      <a:pt x="1098" y="667"/>
                      <a:pt x="1099" y="667"/>
                    </a:cubicBezTo>
                    <a:cubicBezTo>
                      <a:pt x="1114" y="667"/>
                      <a:pt x="1114" y="667"/>
                      <a:pt x="1114" y="667"/>
                    </a:cubicBezTo>
                    <a:cubicBezTo>
                      <a:pt x="1116" y="667"/>
                      <a:pt x="1117" y="669"/>
                      <a:pt x="1117" y="670"/>
                    </a:cubicBezTo>
                    <a:cubicBezTo>
                      <a:pt x="1117" y="672"/>
                      <a:pt x="1116" y="673"/>
                      <a:pt x="1114" y="673"/>
                    </a:cubicBezTo>
                    <a:close/>
                    <a:moveTo>
                      <a:pt x="1132" y="678"/>
                    </a:moveTo>
                    <a:cubicBezTo>
                      <a:pt x="1128" y="678"/>
                      <a:pt x="1124" y="675"/>
                      <a:pt x="1124" y="670"/>
                    </a:cubicBezTo>
                    <a:cubicBezTo>
                      <a:pt x="1124" y="666"/>
                      <a:pt x="1128" y="662"/>
                      <a:pt x="1132" y="662"/>
                    </a:cubicBezTo>
                    <a:cubicBezTo>
                      <a:pt x="1136" y="662"/>
                      <a:pt x="1140" y="666"/>
                      <a:pt x="1140" y="670"/>
                    </a:cubicBezTo>
                    <a:cubicBezTo>
                      <a:pt x="1140" y="675"/>
                      <a:pt x="1136" y="678"/>
                      <a:pt x="1132" y="678"/>
                    </a:cubicBezTo>
                    <a:close/>
                    <a:moveTo>
                      <a:pt x="1153" y="638"/>
                    </a:moveTo>
                    <a:cubicBezTo>
                      <a:pt x="1153" y="645"/>
                      <a:pt x="1147" y="650"/>
                      <a:pt x="1140" y="650"/>
                    </a:cubicBezTo>
                    <a:cubicBezTo>
                      <a:pt x="54" y="650"/>
                      <a:pt x="54" y="650"/>
                      <a:pt x="54" y="650"/>
                    </a:cubicBezTo>
                    <a:cubicBezTo>
                      <a:pt x="47" y="650"/>
                      <a:pt x="42" y="645"/>
                      <a:pt x="42" y="638"/>
                    </a:cubicBezTo>
                    <a:cubicBezTo>
                      <a:pt x="42" y="55"/>
                      <a:pt x="42" y="55"/>
                      <a:pt x="42" y="55"/>
                    </a:cubicBezTo>
                    <a:cubicBezTo>
                      <a:pt x="42" y="48"/>
                      <a:pt x="47" y="42"/>
                      <a:pt x="54" y="42"/>
                    </a:cubicBezTo>
                    <a:cubicBezTo>
                      <a:pt x="1140" y="42"/>
                      <a:pt x="1140" y="42"/>
                      <a:pt x="1140" y="42"/>
                    </a:cubicBezTo>
                    <a:cubicBezTo>
                      <a:pt x="1147" y="42"/>
                      <a:pt x="1153" y="48"/>
                      <a:pt x="1153" y="55"/>
                    </a:cubicBezTo>
                    <a:lnTo>
                      <a:pt x="1153" y="638"/>
                    </a:lnTo>
                    <a:close/>
                  </a:path>
                </a:pathLst>
              </a:custGeom>
              <a:grpFill/>
              <a:ln>
                <a:noFill/>
              </a:ln>
            </p:spPr>
            <p:txBody>
              <a:bodyPr vert="horz" wrap="square" lIns="91192" tIns="45596" rIns="91192" bIns="45596" numCol="1" anchor="t" anchorCtr="0" compatLnSpc="1">
                <a:prstTxWarp prst="textNoShape">
                  <a:avLst/>
                </a:prstTxWarp>
              </a:bodyPr>
              <a:lstStyle/>
              <a:p>
                <a:endParaRPr lang="en-US" sz="1396">
                  <a:solidFill>
                    <a:srgbClr val="FFFFFF"/>
                  </a:solidFill>
                </a:endParaRPr>
              </a:p>
            </p:txBody>
          </p:sp>
          <p:sp>
            <p:nvSpPr>
              <p:cNvPr id="3" name="Trapezoid 2"/>
              <p:cNvSpPr/>
              <p:nvPr/>
            </p:nvSpPr>
            <p:spPr bwMode="auto">
              <a:xfrm>
                <a:off x="3095625" y="5074555"/>
                <a:ext cx="1485900" cy="131265"/>
              </a:xfrm>
              <a:prstGeom prst="trapezoid">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402" tIns="145921" rIns="182402" bIns="145921" numCol="1" spcCol="0" rtlCol="0" fromWordArt="0" anchor="t" anchorCtr="0" forceAA="0" compatLnSpc="1">
                <a:prstTxWarp prst="textNoShape">
                  <a:avLst/>
                </a:prstTxWarp>
                <a:noAutofit/>
              </a:bodyPr>
              <a:lstStyle/>
              <a:p>
                <a:pPr algn="ctr" defTabSz="930058" fontAlgn="base">
                  <a:lnSpc>
                    <a:spcPct val="90000"/>
                  </a:lnSpc>
                  <a:spcBef>
                    <a:spcPct val="0"/>
                  </a:spcBef>
                  <a:spcAft>
                    <a:spcPct val="0"/>
                  </a:spcAft>
                </a:pPr>
                <a:endParaRPr lang="en-US" sz="2394"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p:nvSpPr>
            <p:spPr bwMode="auto">
              <a:xfrm>
                <a:off x="3090863" y="5210175"/>
                <a:ext cx="1490662" cy="45719"/>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402" tIns="145921" rIns="182402" bIns="145921" numCol="1" spcCol="0" rtlCol="0" fromWordArt="0" anchor="t" anchorCtr="0" forceAA="0" compatLnSpc="1">
                <a:prstTxWarp prst="textNoShape">
                  <a:avLst/>
                </a:prstTxWarp>
                <a:noAutofit/>
              </a:bodyPr>
              <a:lstStyle/>
              <a:p>
                <a:pPr algn="ctr" defTabSz="930058" fontAlgn="base">
                  <a:lnSpc>
                    <a:spcPct val="90000"/>
                  </a:lnSpc>
                  <a:spcBef>
                    <a:spcPct val="0"/>
                  </a:spcBef>
                  <a:spcAft>
                    <a:spcPct val="0"/>
                  </a:spcAft>
                </a:pPr>
                <a:endParaRPr lang="en-US" sz="2394" dirty="0" err="1">
                  <a:gradFill>
                    <a:gsLst>
                      <a:gs pos="0">
                        <a:srgbClr val="FFFFFF"/>
                      </a:gs>
                      <a:gs pos="100000">
                        <a:srgbClr val="FFFFFF"/>
                      </a:gs>
                    </a:gsLst>
                    <a:lin ang="5400000" scaled="0"/>
                  </a:gradFill>
                  <a:ea typeface="Segoe UI" pitchFamily="34" charset="0"/>
                  <a:cs typeface="Segoe UI" pitchFamily="34" charset="0"/>
                </a:endParaRPr>
              </a:p>
            </p:txBody>
          </p:sp>
          <p:sp>
            <p:nvSpPr>
              <p:cNvPr id="6" name="Chord 5"/>
              <p:cNvSpPr/>
              <p:nvPr/>
            </p:nvSpPr>
            <p:spPr bwMode="auto">
              <a:xfrm>
                <a:off x="4686578" y="4957763"/>
                <a:ext cx="252412" cy="182424"/>
              </a:xfrm>
              <a:prstGeom prst="chord">
                <a:avLst>
                  <a:gd name="adj1" fmla="val 9151192"/>
                  <a:gd name="adj2" fmla="val 1690558"/>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402" tIns="145921" rIns="182402" bIns="145921" numCol="1" spcCol="0" rtlCol="0" fromWordArt="0" anchor="t" anchorCtr="0" forceAA="0" compatLnSpc="1">
                <a:prstTxWarp prst="textNoShape">
                  <a:avLst/>
                </a:prstTxWarp>
                <a:noAutofit/>
              </a:bodyPr>
              <a:lstStyle/>
              <a:p>
                <a:pPr algn="ctr" defTabSz="930058" fontAlgn="base">
                  <a:lnSpc>
                    <a:spcPct val="90000"/>
                  </a:lnSpc>
                  <a:spcBef>
                    <a:spcPct val="0"/>
                  </a:spcBef>
                  <a:spcAft>
                    <a:spcPct val="0"/>
                  </a:spcAft>
                </a:pPr>
                <a:endParaRPr lang="en-US" sz="2394" dirty="0" err="1">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13" name="Group 12"/>
          <p:cNvGrpSpPr/>
          <p:nvPr/>
        </p:nvGrpSpPr>
        <p:grpSpPr>
          <a:xfrm>
            <a:off x="4185576" y="3222888"/>
            <a:ext cx="4065567" cy="2774026"/>
            <a:chOff x="4068514" y="3222169"/>
            <a:chExt cx="4190849" cy="2781300"/>
          </a:xfrm>
        </p:grpSpPr>
        <p:sp>
          <p:nvSpPr>
            <p:cNvPr id="47" name="Rectangle 46"/>
            <p:cNvSpPr/>
            <p:nvPr/>
          </p:nvSpPr>
          <p:spPr>
            <a:xfrm flipV="1">
              <a:off x="4068514" y="3222169"/>
              <a:ext cx="4190849" cy="2781300"/>
            </a:xfrm>
            <a:prstGeom prst="rect">
              <a:avLst/>
            </a:prstGeom>
            <a:solidFill>
              <a:schemeClr val="tx1">
                <a:alpha val="89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29784" fontAlgn="base">
                <a:lnSpc>
                  <a:spcPct val="90000"/>
                </a:lnSpc>
                <a:spcBef>
                  <a:spcPct val="0"/>
                </a:spcBef>
                <a:spcAft>
                  <a:spcPct val="0"/>
                </a:spcAft>
              </a:pPr>
              <a:endParaRPr lang="en-US" sz="1831" dirty="0" err="1">
                <a:gradFill>
                  <a:gsLst>
                    <a:gs pos="0">
                      <a:srgbClr val="FFFFFF"/>
                    </a:gs>
                    <a:gs pos="100000">
                      <a:srgbClr val="FFFFFF"/>
                    </a:gs>
                  </a:gsLst>
                  <a:lin ang="5400000" scaled="0"/>
                </a:gradFill>
                <a:ea typeface="Segoe UI" pitchFamily="34" charset="0"/>
                <a:cs typeface="Segoe UI" pitchFamily="34" charset="0"/>
              </a:endParaRPr>
            </a:p>
          </p:txBody>
        </p:sp>
        <p:sp>
          <p:nvSpPr>
            <p:cNvPr id="32" name="TextBox 31"/>
            <p:cNvSpPr txBox="1"/>
            <p:nvPr/>
          </p:nvSpPr>
          <p:spPr>
            <a:xfrm>
              <a:off x="4264276" y="3407877"/>
              <a:ext cx="3020440" cy="1651675"/>
            </a:xfrm>
            <a:prstGeom prst="rect">
              <a:avLst/>
            </a:prstGeom>
            <a:noFill/>
          </p:spPr>
          <p:txBody>
            <a:bodyPr wrap="square" lIns="182402" tIns="145921" rIns="182402" bIns="145921" rtlCol="0">
              <a:spAutoFit/>
            </a:bodyPr>
            <a:lstStyle/>
            <a:p>
              <a:pPr>
                <a:lnSpc>
                  <a:spcPct val="90000"/>
                </a:lnSpc>
                <a:spcAft>
                  <a:spcPts val="599"/>
                </a:spcAft>
              </a:pPr>
              <a:r>
                <a:rPr lang="en-US" sz="2394" dirty="0">
                  <a:solidFill>
                    <a:srgbClr val="4F4F4F"/>
                  </a:solidFill>
                </a:rPr>
                <a:t>Converted industry and ruggedized devices</a:t>
              </a:r>
            </a:p>
          </p:txBody>
        </p:sp>
        <p:sp>
          <p:nvSpPr>
            <p:cNvPr id="48" name="Rectangle 34"/>
            <p:cNvSpPr>
              <a:spLocks noChangeAspect="1"/>
            </p:cNvSpPr>
            <p:nvPr/>
          </p:nvSpPr>
          <p:spPr bwMode="auto">
            <a:xfrm>
              <a:off x="5487913" y="5210181"/>
              <a:ext cx="259872" cy="457200"/>
            </a:xfrm>
            <a:custGeom>
              <a:avLst/>
              <a:gdLst/>
              <a:ahLst/>
              <a:cxnLst/>
              <a:rect l="l" t="t" r="r" b="b"/>
              <a:pathLst>
                <a:path w="1171885" h="2061737">
                  <a:moveTo>
                    <a:pt x="143419" y="1960615"/>
                  </a:moveTo>
                  <a:cubicBezTo>
                    <a:pt x="138369" y="1960615"/>
                    <a:pt x="134275" y="1964709"/>
                    <a:pt x="134275" y="1969759"/>
                  </a:cubicBezTo>
                  <a:cubicBezTo>
                    <a:pt x="134275" y="1974809"/>
                    <a:pt x="138369" y="1978903"/>
                    <a:pt x="143419" y="1978903"/>
                  </a:cubicBezTo>
                  <a:lnTo>
                    <a:pt x="579179" y="1978903"/>
                  </a:lnTo>
                  <a:cubicBezTo>
                    <a:pt x="584229" y="1978903"/>
                    <a:pt x="588323" y="1974809"/>
                    <a:pt x="588323" y="1969759"/>
                  </a:cubicBezTo>
                  <a:cubicBezTo>
                    <a:pt x="588323" y="1964709"/>
                    <a:pt x="584229" y="1960615"/>
                    <a:pt x="579179" y="1960615"/>
                  </a:cubicBezTo>
                  <a:close/>
                  <a:moveTo>
                    <a:pt x="143419" y="1910375"/>
                  </a:moveTo>
                  <a:cubicBezTo>
                    <a:pt x="138369" y="1910375"/>
                    <a:pt x="134275" y="1914469"/>
                    <a:pt x="134275" y="1919519"/>
                  </a:cubicBezTo>
                  <a:cubicBezTo>
                    <a:pt x="134275" y="1924569"/>
                    <a:pt x="138369" y="1928663"/>
                    <a:pt x="143419" y="1928663"/>
                  </a:cubicBezTo>
                  <a:lnTo>
                    <a:pt x="579179" y="1928663"/>
                  </a:lnTo>
                  <a:cubicBezTo>
                    <a:pt x="584229" y="1928663"/>
                    <a:pt x="588323" y="1924569"/>
                    <a:pt x="588323" y="1919519"/>
                  </a:cubicBezTo>
                  <a:cubicBezTo>
                    <a:pt x="588323" y="1914469"/>
                    <a:pt x="584229" y="1910375"/>
                    <a:pt x="579179" y="1910375"/>
                  </a:cubicBezTo>
                  <a:close/>
                  <a:moveTo>
                    <a:pt x="636962" y="1860134"/>
                  </a:moveTo>
                  <a:cubicBezTo>
                    <a:pt x="626871" y="1860134"/>
                    <a:pt x="618691" y="1868314"/>
                    <a:pt x="618691" y="1878405"/>
                  </a:cubicBezTo>
                  <a:lnTo>
                    <a:pt x="618691" y="1951488"/>
                  </a:lnTo>
                  <a:cubicBezTo>
                    <a:pt x="618691" y="1961579"/>
                    <a:pt x="626871" y="1969759"/>
                    <a:pt x="636962" y="1969759"/>
                  </a:cubicBezTo>
                  <a:lnTo>
                    <a:pt x="1027491" y="1969759"/>
                  </a:lnTo>
                  <a:cubicBezTo>
                    <a:pt x="1037582" y="1969759"/>
                    <a:pt x="1045762" y="1961579"/>
                    <a:pt x="1045762" y="1951488"/>
                  </a:cubicBezTo>
                  <a:lnTo>
                    <a:pt x="1045762" y="1878405"/>
                  </a:lnTo>
                  <a:cubicBezTo>
                    <a:pt x="1045762" y="1868314"/>
                    <a:pt x="1037582" y="1860134"/>
                    <a:pt x="1027491" y="1860134"/>
                  </a:cubicBezTo>
                  <a:close/>
                  <a:moveTo>
                    <a:pt x="143419" y="1860134"/>
                  </a:moveTo>
                  <a:cubicBezTo>
                    <a:pt x="138369" y="1860134"/>
                    <a:pt x="134275" y="1864228"/>
                    <a:pt x="134275" y="1869278"/>
                  </a:cubicBezTo>
                  <a:cubicBezTo>
                    <a:pt x="134275" y="1874328"/>
                    <a:pt x="138369" y="1878422"/>
                    <a:pt x="143419" y="1878422"/>
                  </a:cubicBezTo>
                  <a:lnTo>
                    <a:pt x="579179" y="1878422"/>
                  </a:lnTo>
                  <a:cubicBezTo>
                    <a:pt x="584229" y="1878422"/>
                    <a:pt x="588323" y="1874328"/>
                    <a:pt x="588323" y="1869278"/>
                  </a:cubicBezTo>
                  <a:cubicBezTo>
                    <a:pt x="588323" y="1864228"/>
                    <a:pt x="584229" y="1860134"/>
                    <a:pt x="579179" y="1860134"/>
                  </a:cubicBezTo>
                  <a:close/>
                  <a:moveTo>
                    <a:pt x="849158" y="653609"/>
                  </a:moveTo>
                  <a:lnTo>
                    <a:pt x="948122" y="653609"/>
                  </a:lnTo>
                  <a:lnTo>
                    <a:pt x="948122" y="1054223"/>
                  </a:lnTo>
                  <a:lnTo>
                    <a:pt x="849158" y="1054223"/>
                  </a:lnTo>
                  <a:close/>
                  <a:moveTo>
                    <a:pt x="773632" y="653609"/>
                  </a:moveTo>
                  <a:lnTo>
                    <a:pt x="821706" y="653609"/>
                  </a:lnTo>
                  <a:lnTo>
                    <a:pt x="821706" y="1054223"/>
                  </a:lnTo>
                  <a:lnTo>
                    <a:pt x="773632" y="1054223"/>
                  </a:lnTo>
                  <a:close/>
                  <a:moveTo>
                    <a:pt x="565313" y="653609"/>
                  </a:moveTo>
                  <a:lnTo>
                    <a:pt x="613386" y="653609"/>
                  </a:lnTo>
                  <a:lnTo>
                    <a:pt x="613386" y="1054223"/>
                  </a:lnTo>
                  <a:lnTo>
                    <a:pt x="565313" y="1054223"/>
                  </a:lnTo>
                  <a:close/>
                  <a:moveTo>
                    <a:pt x="408629" y="653609"/>
                  </a:moveTo>
                  <a:lnTo>
                    <a:pt x="456702" y="653609"/>
                  </a:lnTo>
                  <a:lnTo>
                    <a:pt x="456702" y="1054223"/>
                  </a:lnTo>
                  <a:lnTo>
                    <a:pt x="408629" y="1054223"/>
                  </a:lnTo>
                  <a:close/>
                  <a:moveTo>
                    <a:pt x="264406" y="653609"/>
                  </a:moveTo>
                  <a:lnTo>
                    <a:pt x="380140" y="653609"/>
                  </a:lnTo>
                  <a:lnTo>
                    <a:pt x="380140" y="1054223"/>
                  </a:lnTo>
                  <a:lnTo>
                    <a:pt x="264406" y="1054223"/>
                  </a:lnTo>
                  <a:close/>
                  <a:moveTo>
                    <a:pt x="203108" y="653609"/>
                  </a:moveTo>
                  <a:lnTo>
                    <a:pt x="250162" y="653609"/>
                  </a:lnTo>
                  <a:lnTo>
                    <a:pt x="250162" y="1054223"/>
                  </a:lnTo>
                  <a:lnTo>
                    <a:pt x="203108" y="1054223"/>
                  </a:lnTo>
                  <a:close/>
                  <a:moveTo>
                    <a:pt x="117669" y="194556"/>
                  </a:moveTo>
                  <a:lnTo>
                    <a:pt x="117669" y="1775970"/>
                  </a:lnTo>
                  <a:lnTo>
                    <a:pt x="1054217" y="1775970"/>
                  </a:lnTo>
                  <a:lnTo>
                    <a:pt x="1054217" y="194556"/>
                  </a:lnTo>
                  <a:close/>
                  <a:moveTo>
                    <a:pt x="195318" y="0"/>
                  </a:moveTo>
                  <a:lnTo>
                    <a:pt x="976567" y="0"/>
                  </a:lnTo>
                  <a:cubicBezTo>
                    <a:pt x="1084438" y="0"/>
                    <a:pt x="1171885" y="87447"/>
                    <a:pt x="1171885" y="195318"/>
                  </a:cubicBezTo>
                  <a:lnTo>
                    <a:pt x="1171885" y="1866419"/>
                  </a:lnTo>
                  <a:cubicBezTo>
                    <a:pt x="1171885" y="1974290"/>
                    <a:pt x="1084438" y="2061737"/>
                    <a:pt x="976567" y="2061737"/>
                  </a:cubicBezTo>
                  <a:lnTo>
                    <a:pt x="195318" y="2061737"/>
                  </a:lnTo>
                  <a:cubicBezTo>
                    <a:pt x="87447" y="2061737"/>
                    <a:pt x="0" y="1974290"/>
                    <a:pt x="0" y="1866419"/>
                  </a:cubicBezTo>
                  <a:lnTo>
                    <a:pt x="0" y="195318"/>
                  </a:lnTo>
                  <a:cubicBezTo>
                    <a:pt x="0" y="87447"/>
                    <a:pt x="87447" y="0"/>
                    <a:pt x="195318" y="0"/>
                  </a:cubicBezTo>
                  <a:close/>
                </a:path>
              </a:pathLst>
            </a:custGeom>
            <a:solidFill>
              <a:srgbClr val="9595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201" tIns="45600" rIns="45600" bIns="91201" numCol="1" spcCol="0" rtlCol="0" fromWordArt="0" anchor="b" anchorCtr="0" forceAA="0" compatLnSpc="1">
              <a:prstTxWarp prst="textNoShape">
                <a:avLst/>
              </a:prstTxWarp>
              <a:noAutofit/>
            </a:bodyPr>
            <a:lstStyle/>
            <a:p>
              <a:pPr algn="ctr" defTabSz="911731" fontAlgn="base">
                <a:spcBef>
                  <a:spcPct val="0"/>
                </a:spcBef>
                <a:spcAft>
                  <a:spcPct val="0"/>
                </a:spcAft>
              </a:pPr>
              <a:endParaRPr lang="en-US" sz="1396" spc="-50" dirty="0" err="1">
                <a:solidFill>
                  <a:srgbClr val="00188F"/>
                </a:solidFill>
                <a:ea typeface="Segoe UI" pitchFamily="34" charset="0"/>
                <a:cs typeface="Segoe UI" pitchFamily="34" charset="0"/>
              </a:endParaRPr>
            </a:p>
          </p:txBody>
        </p:sp>
        <p:sp>
          <p:nvSpPr>
            <p:cNvPr id="50" name="Rounded Rectangle 4"/>
            <p:cNvSpPr>
              <a:spLocks noChangeAspect="1"/>
            </p:cNvSpPr>
            <p:nvPr/>
          </p:nvSpPr>
          <p:spPr bwMode="auto">
            <a:xfrm>
              <a:off x="7255071" y="4322048"/>
              <a:ext cx="711346" cy="1345333"/>
            </a:xfrm>
            <a:custGeom>
              <a:avLst/>
              <a:gdLst/>
              <a:ahLst/>
              <a:cxnLst/>
              <a:rect l="l" t="t" r="r" b="b"/>
              <a:pathLst>
                <a:path w="985568" h="1863954">
                  <a:moveTo>
                    <a:pt x="36891" y="1642610"/>
                  </a:moveTo>
                  <a:lnTo>
                    <a:pt x="92599" y="1642610"/>
                  </a:lnTo>
                  <a:lnTo>
                    <a:pt x="92599" y="1768745"/>
                  </a:lnTo>
                  <a:lnTo>
                    <a:pt x="893493" y="1768745"/>
                  </a:lnTo>
                  <a:lnTo>
                    <a:pt x="893493" y="1642610"/>
                  </a:lnTo>
                  <a:lnTo>
                    <a:pt x="948677" y="1642610"/>
                  </a:lnTo>
                  <a:cubicBezTo>
                    <a:pt x="969051" y="1642610"/>
                    <a:pt x="985568" y="1659127"/>
                    <a:pt x="985568" y="1679501"/>
                  </a:cubicBezTo>
                  <a:lnTo>
                    <a:pt x="985568" y="1827063"/>
                  </a:lnTo>
                  <a:cubicBezTo>
                    <a:pt x="985568" y="1847437"/>
                    <a:pt x="969051" y="1863954"/>
                    <a:pt x="948677" y="1863954"/>
                  </a:cubicBezTo>
                  <a:lnTo>
                    <a:pt x="36891" y="1863954"/>
                  </a:lnTo>
                  <a:cubicBezTo>
                    <a:pt x="16517" y="1863954"/>
                    <a:pt x="0" y="1847437"/>
                    <a:pt x="0" y="1827063"/>
                  </a:cubicBezTo>
                  <a:lnTo>
                    <a:pt x="0" y="1679501"/>
                  </a:lnTo>
                  <a:cubicBezTo>
                    <a:pt x="0" y="1659127"/>
                    <a:pt x="16517" y="1642610"/>
                    <a:pt x="36891" y="1642610"/>
                  </a:cubicBezTo>
                  <a:close/>
                  <a:moveTo>
                    <a:pt x="779514" y="719478"/>
                  </a:moveTo>
                  <a:cubicBezTo>
                    <a:pt x="766736" y="719478"/>
                    <a:pt x="756377" y="729837"/>
                    <a:pt x="756377" y="742615"/>
                  </a:cubicBezTo>
                  <a:cubicBezTo>
                    <a:pt x="756377" y="755393"/>
                    <a:pt x="766736" y="765752"/>
                    <a:pt x="779514" y="765752"/>
                  </a:cubicBezTo>
                  <a:cubicBezTo>
                    <a:pt x="792292" y="765752"/>
                    <a:pt x="802651" y="755393"/>
                    <a:pt x="802651" y="742615"/>
                  </a:cubicBezTo>
                  <a:cubicBezTo>
                    <a:pt x="802651" y="729837"/>
                    <a:pt x="792292" y="719478"/>
                    <a:pt x="779514" y="719478"/>
                  </a:cubicBezTo>
                  <a:close/>
                  <a:moveTo>
                    <a:pt x="707619" y="719478"/>
                  </a:moveTo>
                  <a:cubicBezTo>
                    <a:pt x="694841" y="719478"/>
                    <a:pt x="684482" y="729837"/>
                    <a:pt x="684482" y="742615"/>
                  </a:cubicBezTo>
                  <a:cubicBezTo>
                    <a:pt x="684482" y="755393"/>
                    <a:pt x="694841" y="765752"/>
                    <a:pt x="707619" y="765752"/>
                  </a:cubicBezTo>
                  <a:cubicBezTo>
                    <a:pt x="720397" y="765752"/>
                    <a:pt x="730756" y="755393"/>
                    <a:pt x="730756" y="742615"/>
                  </a:cubicBezTo>
                  <a:cubicBezTo>
                    <a:pt x="730756" y="729837"/>
                    <a:pt x="720397" y="719478"/>
                    <a:pt x="707619" y="719478"/>
                  </a:cubicBezTo>
                  <a:close/>
                  <a:moveTo>
                    <a:pt x="374779" y="710591"/>
                  </a:moveTo>
                  <a:lnTo>
                    <a:pt x="374779" y="774637"/>
                  </a:lnTo>
                  <a:lnTo>
                    <a:pt x="432929" y="774637"/>
                  </a:lnTo>
                  <a:cubicBezTo>
                    <a:pt x="445863" y="774637"/>
                    <a:pt x="456348" y="764152"/>
                    <a:pt x="456348" y="751219"/>
                  </a:cubicBezTo>
                  <a:lnTo>
                    <a:pt x="456348" y="734009"/>
                  </a:lnTo>
                  <a:cubicBezTo>
                    <a:pt x="456348" y="721076"/>
                    <a:pt x="445863" y="710591"/>
                    <a:pt x="432929" y="710591"/>
                  </a:cubicBezTo>
                  <a:close/>
                  <a:moveTo>
                    <a:pt x="274277" y="710591"/>
                  </a:moveTo>
                  <a:lnTo>
                    <a:pt x="274277" y="774637"/>
                  </a:lnTo>
                  <a:lnTo>
                    <a:pt x="355845" y="774637"/>
                  </a:lnTo>
                  <a:lnTo>
                    <a:pt x="355845" y="710591"/>
                  </a:lnTo>
                  <a:close/>
                  <a:moveTo>
                    <a:pt x="197192" y="710591"/>
                  </a:moveTo>
                  <a:cubicBezTo>
                    <a:pt x="184259" y="710591"/>
                    <a:pt x="173774" y="721076"/>
                    <a:pt x="173774" y="734009"/>
                  </a:cubicBezTo>
                  <a:lnTo>
                    <a:pt x="173774" y="751219"/>
                  </a:lnTo>
                  <a:cubicBezTo>
                    <a:pt x="173774" y="764152"/>
                    <a:pt x="184259" y="774637"/>
                    <a:pt x="197192" y="774637"/>
                  </a:cubicBezTo>
                  <a:lnTo>
                    <a:pt x="255342" y="774637"/>
                  </a:lnTo>
                  <a:lnTo>
                    <a:pt x="255342" y="710591"/>
                  </a:lnTo>
                  <a:close/>
                  <a:moveTo>
                    <a:pt x="178768" y="164337"/>
                  </a:moveTo>
                  <a:lnTo>
                    <a:pt x="178768" y="633303"/>
                  </a:lnTo>
                  <a:lnTo>
                    <a:pt x="807324" y="633303"/>
                  </a:lnTo>
                  <a:lnTo>
                    <a:pt x="807324" y="164337"/>
                  </a:lnTo>
                  <a:close/>
                  <a:moveTo>
                    <a:pt x="114741" y="0"/>
                  </a:moveTo>
                  <a:lnTo>
                    <a:pt x="871352" y="0"/>
                  </a:lnTo>
                  <a:lnTo>
                    <a:pt x="871352" y="1738511"/>
                  </a:lnTo>
                  <a:lnTo>
                    <a:pt x="114741" y="1738511"/>
                  </a:lnTo>
                  <a:close/>
                </a:path>
              </a:pathLst>
            </a:custGeom>
            <a:solidFill>
              <a:srgbClr val="9595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201" tIns="45600" rIns="45600" bIns="91201" numCol="1" spcCol="0" rtlCol="0" fromWordArt="0" anchor="b" anchorCtr="0" forceAA="0" compatLnSpc="1">
              <a:prstTxWarp prst="textNoShape">
                <a:avLst/>
              </a:prstTxWarp>
              <a:noAutofit/>
            </a:bodyPr>
            <a:lstStyle/>
            <a:p>
              <a:pPr algn="ctr" defTabSz="911731" fontAlgn="base">
                <a:spcBef>
                  <a:spcPct val="0"/>
                </a:spcBef>
                <a:spcAft>
                  <a:spcPct val="0"/>
                </a:spcAft>
              </a:pPr>
              <a:endParaRPr lang="en-US" sz="1396" spc="-50" dirty="0" err="1">
                <a:gradFill>
                  <a:gsLst>
                    <a:gs pos="0">
                      <a:srgbClr val="FFFFFF"/>
                    </a:gs>
                    <a:gs pos="100000">
                      <a:srgbClr val="FFFFFF"/>
                    </a:gs>
                  </a:gsLst>
                  <a:lin ang="5400000" scaled="0"/>
                </a:gradFill>
                <a:ea typeface="Segoe UI" pitchFamily="34" charset="0"/>
                <a:cs typeface="Segoe UI" pitchFamily="34" charset="0"/>
              </a:endParaRPr>
            </a:p>
          </p:txBody>
        </p:sp>
        <p:sp>
          <p:nvSpPr>
            <p:cNvPr id="51" name="Rounded Rectangle 6"/>
            <p:cNvSpPr>
              <a:spLocks noChangeAspect="1"/>
            </p:cNvSpPr>
            <p:nvPr/>
          </p:nvSpPr>
          <p:spPr bwMode="auto">
            <a:xfrm rot="16200000">
              <a:off x="6122480" y="4844842"/>
              <a:ext cx="680547" cy="964531"/>
            </a:xfrm>
            <a:custGeom>
              <a:avLst/>
              <a:gdLst/>
              <a:ahLst/>
              <a:cxnLst/>
              <a:rect l="l" t="t" r="r" b="b"/>
              <a:pathLst>
                <a:path w="3286897" h="4658497">
                  <a:moveTo>
                    <a:pt x="1600200" y="4382531"/>
                  </a:moveTo>
                  <a:cubicBezTo>
                    <a:pt x="1600200" y="4367744"/>
                    <a:pt x="1588213" y="4355757"/>
                    <a:pt x="1573426" y="4355757"/>
                  </a:cubicBezTo>
                  <a:lnTo>
                    <a:pt x="811428" y="4355757"/>
                  </a:lnTo>
                  <a:cubicBezTo>
                    <a:pt x="796641" y="4355757"/>
                    <a:pt x="784654" y="4367744"/>
                    <a:pt x="784654" y="4382531"/>
                  </a:cubicBezTo>
                  <a:lnTo>
                    <a:pt x="784654" y="4489621"/>
                  </a:lnTo>
                  <a:cubicBezTo>
                    <a:pt x="784654" y="4504408"/>
                    <a:pt x="796641" y="4516395"/>
                    <a:pt x="811428" y="4516395"/>
                  </a:cubicBezTo>
                  <a:lnTo>
                    <a:pt x="1573426" y="4516395"/>
                  </a:lnTo>
                  <a:cubicBezTo>
                    <a:pt x="1588213" y="4516395"/>
                    <a:pt x="1600200" y="4504408"/>
                    <a:pt x="1600200" y="4489621"/>
                  </a:cubicBezTo>
                  <a:close/>
                  <a:moveTo>
                    <a:pt x="2502243" y="4382531"/>
                  </a:moveTo>
                  <a:cubicBezTo>
                    <a:pt x="2502243" y="4367744"/>
                    <a:pt x="2490256" y="4355757"/>
                    <a:pt x="2475469" y="4355757"/>
                  </a:cubicBezTo>
                  <a:lnTo>
                    <a:pt x="1713471" y="4355757"/>
                  </a:lnTo>
                  <a:cubicBezTo>
                    <a:pt x="1698684" y="4355757"/>
                    <a:pt x="1686697" y="4367744"/>
                    <a:pt x="1686697" y="4382531"/>
                  </a:cubicBezTo>
                  <a:lnTo>
                    <a:pt x="1686697" y="4489621"/>
                  </a:lnTo>
                  <a:cubicBezTo>
                    <a:pt x="1686697" y="4504408"/>
                    <a:pt x="1698684" y="4516395"/>
                    <a:pt x="1713471" y="4516395"/>
                  </a:cubicBezTo>
                  <a:lnTo>
                    <a:pt x="2475469" y="4516395"/>
                  </a:lnTo>
                  <a:cubicBezTo>
                    <a:pt x="2490256" y="4516395"/>
                    <a:pt x="2502243" y="4504408"/>
                    <a:pt x="2502243" y="4489621"/>
                  </a:cubicBezTo>
                  <a:close/>
                  <a:moveTo>
                    <a:pt x="3021231" y="480896"/>
                  </a:moveTo>
                  <a:cubicBezTo>
                    <a:pt x="3021231" y="375524"/>
                    <a:pt x="2935811" y="290104"/>
                    <a:pt x="2830439" y="290104"/>
                  </a:cubicBezTo>
                  <a:lnTo>
                    <a:pt x="444108" y="290104"/>
                  </a:lnTo>
                  <a:cubicBezTo>
                    <a:pt x="338736" y="290104"/>
                    <a:pt x="253316" y="375524"/>
                    <a:pt x="253316" y="480896"/>
                  </a:cubicBezTo>
                  <a:lnTo>
                    <a:pt x="253316" y="4029043"/>
                  </a:lnTo>
                  <a:cubicBezTo>
                    <a:pt x="253316" y="4134415"/>
                    <a:pt x="338736" y="4219835"/>
                    <a:pt x="444108" y="4219835"/>
                  </a:cubicBezTo>
                  <a:lnTo>
                    <a:pt x="2830439" y="4219835"/>
                  </a:lnTo>
                  <a:cubicBezTo>
                    <a:pt x="2935811" y="4219835"/>
                    <a:pt x="3021231" y="4134415"/>
                    <a:pt x="3021231" y="4029043"/>
                  </a:cubicBezTo>
                  <a:close/>
                  <a:moveTo>
                    <a:pt x="3286897" y="226566"/>
                  </a:moveTo>
                  <a:lnTo>
                    <a:pt x="3286897" y="4431931"/>
                  </a:lnTo>
                  <a:cubicBezTo>
                    <a:pt x="3286897" y="4557060"/>
                    <a:pt x="3185460" y="4658497"/>
                    <a:pt x="3060331" y="4658497"/>
                  </a:cubicBezTo>
                  <a:lnTo>
                    <a:pt x="226566" y="4658497"/>
                  </a:lnTo>
                  <a:cubicBezTo>
                    <a:pt x="101437" y="4658497"/>
                    <a:pt x="0" y="4557060"/>
                    <a:pt x="0" y="4431931"/>
                  </a:cubicBezTo>
                  <a:lnTo>
                    <a:pt x="0" y="226566"/>
                  </a:lnTo>
                  <a:cubicBezTo>
                    <a:pt x="0" y="101437"/>
                    <a:pt x="101437" y="0"/>
                    <a:pt x="226566" y="0"/>
                  </a:cubicBezTo>
                  <a:lnTo>
                    <a:pt x="3060331" y="0"/>
                  </a:lnTo>
                  <a:cubicBezTo>
                    <a:pt x="3185460" y="0"/>
                    <a:pt x="3286897" y="101437"/>
                    <a:pt x="3286897" y="226566"/>
                  </a:cubicBezTo>
                  <a:close/>
                </a:path>
              </a:pathLst>
            </a:custGeom>
            <a:solidFill>
              <a:srgbClr val="959596"/>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197" tIns="45598" rIns="91197" bIns="45598" numCol="1" rtlCol="0" anchor="ctr" anchorCtr="0" compatLnSpc="1">
              <a:prstTxWarp prst="textNoShape">
                <a:avLst/>
              </a:prstTxWarp>
            </a:bodyPr>
            <a:lstStyle/>
            <a:p>
              <a:pPr defTabSz="820822"/>
              <a:endParaRPr lang="en-US" sz="1995" spc="-135" dirty="0">
                <a:solidFill>
                  <a:srgbClr val="00188F"/>
                </a:solidFill>
                <a:latin typeface="Segoe Light" pitchFamily="34" charset="0"/>
              </a:endParaRPr>
            </a:p>
          </p:txBody>
        </p:sp>
      </p:grpSp>
      <p:grpSp>
        <p:nvGrpSpPr>
          <p:cNvPr id="12" name="Group 11"/>
          <p:cNvGrpSpPr/>
          <p:nvPr/>
        </p:nvGrpSpPr>
        <p:grpSpPr>
          <a:xfrm>
            <a:off x="8203223" y="3222888"/>
            <a:ext cx="4147955" cy="2774026"/>
            <a:chOff x="8208426" y="3222169"/>
            <a:chExt cx="4158833" cy="2781300"/>
          </a:xfrm>
        </p:grpSpPr>
        <p:sp>
          <p:nvSpPr>
            <p:cNvPr id="52" name="Rectangle 51"/>
            <p:cNvSpPr/>
            <p:nvPr/>
          </p:nvSpPr>
          <p:spPr>
            <a:xfrm flipV="1">
              <a:off x="8256474" y="3222169"/>
              <a:ext cx="4110785" cy="2781300"/>
            </a:xfrm>
            <a:prstGeom prst="rect">
              <a:avLst/>
            </a:prstGeom>
            <a:solidFill>
              <a:schemeClr val="tx1">
                <a:alpha val="89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29784" fontAlgn="base">
                <a:lnSpc>
                  <a:spcPct val="90000"/>
                </a:lnSpc>
                <a:spcBef>
                  <a:spcPct val="0"/>
                </a:spcBef>
                <a:spcAft>
                  <a:spcPct val="0"/>
                </a:spcAft>
              </a:pPr>
              <a:endParaRPr lang="en-US" sz="1831" dirty="0" err="1">
                <a:gradFill>
                  <a:gsLst>
                    <a:gs pos="0">
                      <a:srgbClr val="FFFFFF"/>
                    </a:gs>
                    <a:gs pos="100000">
                      <a:srgbClr val="FFFFFF"/>
                    </a:gs>
                  </a:gsLst>
                  <a:lin ang="5400000" scaled="0"/>
                </a:gradFill>
                <a:ea typeface="Segoe UI" pitchFamily="34" charset="0"/>
                <a:cs typeface="Segoe UI" pitchFamily="34" charset="0"/>
              </a:endParaRPr>
            </a:p>
          </p:txBody>
        </p:sp>
        <p:sp>
          <p:nvSpPr>
            <p:cNvPr id="33" name="TextBox 32"/>
            <p:cNvSpPr txBox="1"/>
            <p:nvPr/>
          </p:nvSpPr>
          <p:spPr>
            <a:xfrm>
              <a:off x="8208426" y="3407877"/>
              <a:ext cx="3020440" cy="973571"/>
            </a:xfrm>
            <a:prstGeom prst="rect">
              <a:avLst/>
            </a:prstGeom>
            <a:noFill/>
          </p:spPr>
          <p:txBody>
            <a:bodyPr wrap="square" lIns="182402" tIns="145921" rIns="182402" bIns="145921" rtlCol="0">
              <a:spAutoFit/>
            </a:bodyPr>
            <a:lstStyle/>
            <a:p>
              <a:pPr>
                <a:lnSpc>
                  <a:spcPct val="90000"/>
                </a:lnSpc>
                <a:spcAft>
                  <a:spcPts val="599"/>
                </a:spcAft>
              </a:pPr>
              <a:r>
                <a:rPr lang="en-US" sz="2394" dirty="0">
                  <a:solidFill>
                    <a:srgbClr val="4F4F4F"/>
                  </a:solidFill>
                </a:rPr>
                <a:t>Purpose-built industry solutions</a:t>
              </a:r>
            </a:p>
          </p:txBody>
        </p:sp>
        <p:sp>
          <p:nvSpPr>
            <p:cNvPr id="53" name="Rectangle 35"/>
            <p:cNvSpPr>
              <a:spLocks noChangeAspect="1"/>
            </p:cNvSpPr>
            <p:nvPr/>
          </p:nvSpPr>
          <p:spPr bwMode="auto">
            <a:xfrm>
              <a:off x="10582054" y="4661364"/>
              <a:ext cx="1619804" cy="1006017"/>
            </a:xfrm>
            <a:custGeom>
              <a:avLst/>
              <a:gdLst/>
              <a:ahLst/>
              <a:cxnLst/>
              <a:rect l="l" t="t" r="r" b="b"/>
              <a:pathLst>
                <a:path w="4203700" h="2610803">
                  <a:moveTo>
                    <a:pt x="2491581" y="932635"/>
                  </a:moveTo>
                  <a:lnTo>
                    <a:pt x="3355975" y="932635"/>
                  </a:lnTo>
                  <a:cubicBezTo>
                    <a:pt x="3634582" y="947716"/>
                    <a:pt x="3829843" y="1131866"/>
                    <a:pt x="3863181" y="1242197"/>
                  </a:cubicBezTo>
                  <a:lnTo>
                    <a:pt x="1996281" y="1242197"/>
                  </a:lnTo>
                  <a:cubicBezTo>
                    <a:pt x="1954212" y="1129485"/>
                    <a:pt x="2235993" y="921522"/>
                    <a:pt x="2491581" y="932635"/>
                  </a:cubicBezTo>
                  <a:close/>
                  <a:moveTo>
                    <a:pt x="1715294" y="801666"/>
                  </a:moveTo>
                  <a:cubicBezTo>
                    <a:pt x="1834971" y="801666"/>
                    <a:pt x="1931988" y="898683"/>
                    <a:pt x="1931988" y="1018360"/>
                  </a:cubicBezTo>
                  <a:cubicBezTo>
                    <a:pt x="1931988" y="1138037"/>
                    <a:pt x="1834971" y="1235054"/>
                    <a:pt x="1715294" y="1235054"/>
                  </a:cubicBezTo>
                  <a:cubicBezTo>
                    <a:pt x="1595617" y="1235054"/>
                    <a:pt x="1498600" y="1138037"/>
                    <a:pt x="1498600" y="1018360"/>
                  </a:cubicBezTo>
                  <a:cubicBezTo>
                    <a:pt x="1498600" y="898683"/>
                    <a:pt x="1595617" y="801666"/>
                    <a:pt x="1715294" y="801666"/>
                  </a:cubicBezTo>
                  <a:close/>
                  <a:moveTo>
                    <a:pt x="1919287" y="0"/>
                  </a:moveTo>
                  <a:cubicBezTo>
                    <a:pt x="2448028" y="0"/>
                    <a:pt x="2898259" y="336140"/>
                    <a:pt x="3066567" y="806877"/>
                  </a:cubicBezTo>
                  <a:lnTo>
                    <a:pt x="2520890" y="806877"/>
                  </a:lnTo>
                  <a:cubicBezTo>
                    <a:pt x="2388025" y="637288"/>
                    <a:pt x="2180846" y="530203"/>
                    <a:pt x="1948656" y="530203"/>
                  </a:cubicBezTo>
                  <a:cubicBezTo>
                    <a:pt x="1540528" y="530203"/>
                    <a:pt x="1209675" y="861056"/>
                    <a:pt x="1209675" y="1269184"/>
                  </a:cubicBezTo>
                  <a:cubicBezTo>
                    <a:pt x="1209675" y="1295733"/>
                    <a:pt x="1211075" y="1321956"/>
                    <a:pt x="1213952" y="1347766"/>
                  </a:cubicBezTo>
                  <a:lnTo>
                    <a:pt x="4203700" y="1347766"/>
                  </a:lnTo>
                  <a:lnTo>
                    <a:pt x="4203700" y="1622086"/>
                  </a:lnTo>
                  <a:lnTo>
                    <a:pt x="1303168" y="1622086"/>
                  </a:lnTo>
                  <a:cubicBezTo>
                    <a:pt x="1425647" y="1852836"/>
                    <a:pt x="1669012" y="2008165"/>
                    <a:pt x="1948656" y="2008165"/>
                  </a:cubicBezTo>
                  <a:cubicBezTo>
                    <a:pt x="2180846" y="2008165"/>
                    <a:pt x="2388025" y="1901080"/>
                    <a:pt x="2520889" y="1731492"/>
                  </a:cubicBezTo>
                  <a:lnTo>
                    <a:pt x="3140075" y="1731492"/>
                  </a:lnTo>
                  <a:cubicBezTo>
                    <a:pt x="3140075" y="2024596"/>
                    <a:pt x="3140074" y="2317700"/>
                    <a:pt x="3140074" y="2610803"/>
                  </a:cubicBezTo>
                  <a:lnTo>
                    <a:pt x="698499" y="2610803"/>
                  </a:lnTo>
                  <a:lnTo>
                    <a:pt x="698499" y="1622086"/>
                  </a:lnTo>
                  <a:lnTo>
                    <a:pt x="0" y="1622086"/>
                  </a:lnTo>
                  <a:lnTo>
                    <a:pt x="0" y="1347766"/>
                  </a:lnTo>
                  <a:lnTo>
                    <a:pt x="698499" y="1347766"/>
                  </a:lnTo>
                  <a:lnTo>
                    <a:pt x="698499" y="1220788"/>
                  </a:lnTo>
                  <a:cubicBezTo>
                    <a:pt x="698499" y="546565"/>
                    <a:pt x="1245064" y="0"/>
                    <a:pt x="1919287" y="0"/>
                  </a:cubicBezTo>
                  <a:close/>
                </a:path>
              </a:pathLst>
            </a:custGeom>
            <a:solidFill>
              <a:srgbClr val="9595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201" tIns="45600" rIns="45600" bIns="91201" numCol="1" spcCol="0" rtlCol="0" fromWordArt="0" anchor="b" anchorCtr="0" forceAA="0" compatLnSpc="1">
              <a:prstTxWarp prst="textNoShape">
                <a:avLst/>
              </a:prstTxWarp>
              <a:noAutofit/>
            </a:bodyPr>
            <a:lstStyle/>
            <a:p>
              <a:pPr algn="ctr" defTabSz="911731" fontAlgn="base">
                <a:spcBef>
                  <a:spcPct val="0"/>
                </a:spcBef>
                <a:spcAft>
                  <a:spcPct val="0"/>
                </a:spcAft>
              </a:pPr>
              <a:endParaRPr lang="en-US" sz="1396" spc="-50" dirty="0" err="1">
                <a:gradFill>
                  <a:gsLst>
                    <a:gs pos="0">
                      <a:srgbClr val="FFFFFF"/>
                    </a:gs>
                    <a:gs pos="100000">
                      <a:srgbClr val="FFFFFF"/>
                    </a:gs>
                  </a:gsLst>
                  <a:lin ang="5400000" scaled="0"/>
                </a:gradFill>
                <a:ea typeface="Segoe UI" pitchFamily="34" charset="0"/>
                <a:cs typeface="Segoe UI" pitchFamily="34" charset="0"/>
              </a:endParaRPr>
            </a:p>
          </p:txBody>
        </p:sp>
        <p:sp>
          <p:nvSpPr>
            <p:cNvPr id="54" name="Rounded Rectangle 94"/>
            <p:cNvSpPr>
              <a:spLocks noChangeAspect="1"/>
            </p:cNvSpPr>
            <p:nvPr/>
          </p:nvSpPr>
          <p:spPr bwMode="auto">
            <a:xfrm>
              <a:off x="9750664" y="4933165"/>
              <a:ext cx="640983" cy="734216"/>
            </a:xfrm>
            <a:custGeom>
              <a:avLst/>
              <a:gdLst/>
              <a:ahLst/>
              <a:cxnLst/>
              <a:rect l="l" t="t" r="r" b="b"/>
              <a:pathLst>
                <a:path w="3843338" h="4402366">
                  <a:moveTo>
                    <a:pt x="2974980" y="3679979"/>
                  </a:moveTo>
                  <a:cubicBezTo>
                    <a:pt x="2936403" y="3679979"/>
                    <a:pt x="2905130" y="3714726"/>
                    <a:pt x="2905130" y="3757589"/>
                  </a:cubicBezTo>
                  <a:cubicBezTo>
                    <a:pt x="2905130" y="3800452"/>
                    <a:pt x="2936403" y="3835199"/>
                    <a:pt x="2974980" y="3835199"/>
                  </a:cubicBezTo>
                  <a:lnTo>
                    <a:pt x="2987428" y="3835200"/>
                  </a:lnTo>
                  <a:cubicBezTo>
                    <a:pt x="3026005" y="3835200"/>
                    <a:pt x="3057278" y="3800453"/>
                    <a:pt x="3057278" y="3757589"/>
                  </a:cubicBezTo>
                  <a:lnTo>
                    <a:pt x="3057279" y="3757589"/>
                  </a:lnTo>
                  <a:cubicBezTo>
                    <a:pt x="3057279" y="3714726"/>
                    <a:pt x="3026006" y="3679979"/>
                    <a:pt x="2987429" y="3679979"/>
                  </a:cubicBezTo>
                  <a:close/>
                  <a:moveTo>
                    <a:pt x="2766049" y="3679979"/>
                  </a:moveTo>
                  <a:cubicBezTo>
                    <a:pt x="2727472" y="3679979"/>
                    <a:pt x="2696199" y="3714726"/>
                    <a:pt x="2696199" y="3757589"/>
                  </a:cubicBezTo>
                  <a:cubicBezTo>
                    <a:pt x="2696199" y="3800452"/>
                    <a:pt x="2727472" y="3835199"/>
                    <a:pt x="2766049" y="3835199"/>
                  </a:cubicBezTo>
                  <a:lnTo>
                    <a:pt x="2779639" y="3835200"/>
                  </a:lnTo>
                  <a:cubicBezTo>
                    <a:pt x="2818216" y="3835200"/>
                    <a:pt x="2849489" y="3800453"/>
                    <a:pt x="2849489" y="3757589"/>
                  </a:cubicBezTo>
                  <a:lnTo>
                    <a:pt x="2849490" y="3757589"/>
                  </a:lnTo>
                  <a:cubicBezTo>
                    <a:pt x="2849490" y="3714726"/>
                    <a:pt x="2818217" y="3679979"/>
                    <a:pt x="2779640" y="3679979"/>
                  </a:cubicBezTo>
                  <a:close/>
                  <a:moveTo>
                    <a:pt x="2239716" y="3679979"/>
                  </a:moveTo>
                  <a:cubicBezTo>
                    <a:pt x="2201139" y="3679979"/>
                    <a:pt x="2169866" y="3714726"/>
                    <a:pt x="2169866" y="3757589"/>
                  </a:cubicBezTo>
                  <a:cubicBezTo>
                    <a:pt x="2169866" y="3800452"/>
                    <a:pt x="2201139" y="3835199"/>
                    <a:pt x="2239716" y="3835199"/>
                  </a:cubicBezTo>
                  <a:lnTo>
                    <a:pt x="2570709" y="3835200"/>
                  </a:lnTo>
                  <a:cubicBezTo>
                    <a:pt x="2609286" y="3835200"/>
                    <a:pt x="2640559" y="3800453"/>
                    <a:pt x="2640559" y="3757589"/>
                  </a:cubicBezTo>
                  <a:lnTo>
                    <a:pt x="2640560" y="3757589"/>
                  </a:lnTo>
                  <a:cubicBezTo>
                    <a:pt x="2640560" y="3714726"/>
                    <a:pt x="2609287" y="3679979"/>
                    <a:pt x="2570710" y="3679979"/>
                  </a:cubicBezTo>
                  <a:close/>
                  <a:moveTo>
                    <a:pt x="588168" y="332699"/>
                  </a:moveTo>
                  <a:lnTo>
                    <a:pt x="588168" y="3490051"/>
                  </a:lnTo>
                  <a:lnTo>
                    <a:pt x="3255168" y="3490051"/>
                  </a:lnTo>
                  <a:lnTo>
                    <a:pt x="3255168" y="332699"/>
                  </a:lnTo>
                  <a:close/>
                  <a:moveTo>
                    <a:pt x="423466" y="0"/>
                  </a:moveTo>
                  <a:lnTo>
                    <a:pt x="3419873" y="0"/>
                  </a:lnTo>
                  <a:cubicBezTo>
                    <a:pt x="3494314" y="0"/>
                    <a:pt x="3554660" y="67051"/>
                    <a:pt x="3554660" y="149763"/>
                  </a:cubicBezTo>
                  <a:lnTo>
                    <a:pt x="3554660" y="3910698"/>
                  </a:lnTo>
                  <a:cubicBezTo>
                    <a:pt x="3554660" y="3993410"/>
                    <a:pt x="3494314" y="4060461"/>
                    <a:pt x="3419873" y="4060461"/>
                  </a:cubicBezTo>
                  <a:lnTo>
                    <a:pt x="2251861" y="4060461"/>
                  </a:lnTo>
                  <a:lnTo>
                    <a:pt x="2251861" y="4206670"/>
                  </a:lnTo>
                  <a:lnTo>
                    <a:pt x="3553070" y="4206670"/>
                  </a:lnTo>
                  <a:cubicBezTo>
                    <a:pt x="3610378" y="4206670"/>
                    <a:pt x="3656836" y="4171150"/>
                    <a:pt x="3656836" y="4127335"/>
                  </a:cubicBezTo>
                  <a:lnTo>
                    <a:pt x="3656836" y="3926364"/>
                  </a:lnTo>
                  <a:lnTo>
                    <a:pt x="3739572" y="3926364"/>
                  </a:lnTo>
                  <a:cubicBezTo>
                    <a:pt x="3796880" y="3926364"/>
                    <a:pt x="3843338" y="3961884"/>
                    <a:pt x="3843338" y="4005699"/>
                  </a:cubicBezTo>
                  <a:lnTo>
                    <a:pt x="3843338" y="4323031"/>
                  </a:lnTo>
                  <a:cubicBezTo>
                    <a:pt x="3843338" y="4366846"/>
                    <a:pt x="3796880" y="4402366"/>
                    <a:pt x="3739572" y="4402366"/>
                  </a:cubicBezTo>
                  <a:lnTo>
                    <a:pt x="103766" y="4402366"/>
                  </a:lnTo>
                  <a:cubicBezTo>
                    <a:pt x="46458" y="4402366"/>
                    <a:pt x="0" y="4366846"/>
                    <a:pt x="0" y="4323031"/>
                  </a:cubicBezTo>
                  <a:lnTo>
                    <a:pt x="0" y="4005699"/>
                  </a:lnTo>
                  <a:cubicBezTo>
                    <a:pt x="0" y="3961884"/>
                    <a:pt x="46458" y="3926364"/>
                    <a:pt x="103766" y="3926364"/>
                  </a:cubicBezTo>
                  <a:lnTo>
                    <a:pt x="186502" y="3926364"/>
                  </a:lnTo>
                  <a:lnTo>
                    <a:pt x="186502" y="4127335"/>
                  </a:lnTo>
                  <a:cubicBezTo>
                    <a:pt x="186502" y="4171150"/>
                    <a:pt x="232960" y="4206670"/>
                    <a:pt x="290268" y="4206670"/>
                  </a:cubicBezTo>
                  <a:lnTo>
                    <a:pt x="1591477" y="4206670"/>
                  </a:lnTo>
                  <a:lnTo>
                    <a:pt x="1591477" y="4060461"/>
                  </a:lnTo>
                  <a:lnTo>
                    <a:pt x="423466" y="4060461"/>
                  </a:lnTo>
                  <a:cubicBezTo>
                    <a:pt x="349025" y="4060461"/>
                    <a:pt x="288679" y="3993410"/>
                    <a:pt x="288679" y="3910698"/>
                  </a:cubicBezTo>
                  <a:lnTo>
                    <a:pt x="288679" y="149763"/>
                  </a:lnTo>
                  <a:cubicBezTo>
                    <a:pt x="288679" y="67051"/>
                    <a:pt x="349025" y="0"/>
                    <a:pt x="423466" y="0"/>
                  </a:cubicBezTo>
                  <a:close/>
                </a:path>
              </a:pathLst>
            </a:custGeom>
            <a:solidFill>
              <a:srgbClr val="9595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201" tIns="45600" rIns="45600" bIns="91201" numCol="1" spcCol="0" rtlCol="0" fromWordArt="0" anchor="b" anchorCtr="0" forceAA="0" compatLnSpc="1">
              <a:prstTxWarp prst="textNoShape">
                <a:avLst/>
              </a:prstTxWarp>
              <a:noAutofit/>
            </a:bodyPr>
            <a:lstStyle/>
            <a:p>
              <a:pPr algn="ctr" defTabSz="911731" fontAlgn="base">
                <a:spcBef>
                  <a:spcPct val="0"/>
                </a:spcBef>
                <a:spcAft>
                  <a:spcPct val="0"/>
                </a:spcAft>
              </a:pPr>
              <a:endParaRPr lang="en-US" sz="1396" spc="-50" dirty="0" err="1">
                <a:gradFill>
                  <a:gsLst>
                    <a:gs pos="0">
                      <a:srgbClr val="FFFFFF"/>
                    </a:gs>
                    <a:gs pos="100000">
                      <a:srgbClr val="FFFFFF"/>
                    </a:gs>
                  </a:gsLst>
                  <a:lin ang="5400000" scaled="0"/>
                </a:gradFill>
                <a:ea typeface="Segoe UI" pitchFamily="34" charset="0"/>
                <a:cs typeface="Segoe UI" pitchFamily="34" charset="0"/>
              </a:endParaRPr>
            </a:p>
          </p:txBody>
        </p:sp>
        <p:sp>
          <p:nvSpPr>
            <p:cNvPr id="55" name="Freeform 578"/>
            <p:cNvSpPr>
              <a:spLocks noChangeAspect="1"/>
            </p:cNvSpPr>
            <p:nvPr/>
          </p:nvSpPr>
          <p:spPr bwMode="auto">
            <a:xfrm>
              <a:off x="8838840" y="4990060"/>
              <a:ext cx="721417" cy="677321"/>
            </a:xfrm>
            <a:custGeom>
              <a:avLst/>
              <a:gdLst/>
              <a:ahLst/>
              <a:cxnLst/>
              <a:rect l="l" t="t" r="r" b="b"/>
              <a:pathLst>
                <a:path w="1298575" h="1219200">
                  <a:moveTo>
                    <a:pt x="66475" y="1017587"/>
                  </a:moveTo>
                  <a:lnTo>
                    <a:pt x="60075" y="1018387"/>
                  </a:lnTo>
                  <a:lnTo>
                    <a:pt x="54075" y="1021187"/>
                  </a:lnTo>
                  <a:lnTo>
                    <a:pt x="48875" y="1025187"/>
                  </a:lnTo>
                  <a:lnTo>
                    <a:pt x="44475" y="1029987"/>
                  </a:lnTo>
                  <a:lnTo>
                    <a:pt x="42075" y="1036387"/>
                  </a:lnTo>
                  <a:lnTo>
                    <a:pt x="41275" y="1043187"/>
                  </a:lnTo>
                  <a:lnTo>
                    <a:pt x="42075" y="1049587"/>
                  </a:lnTo>
                  <a:lnTo>
                    <a:pt x="44475" y="1055587"/>
                  </a:lnTo>
                  <a:lnTo>
                    <a:pt x="48875" y="1060787"/>
                  </a:lnTo>
                  <a:lnTo>
                    <a:pt x="54075" y="1064787"/>
                  </a:lnTo>
                  <a:lnTo>
                    <a:pt x="60075" y="1067587"/>
                  </a:lnTo>
                  <a:lnTo>
                    <a:pt x="66475" y="1068387"/>
                  </a:lnTo>
                  <a:lnTo>
                    <a:pt x="73275" y="1067587"/>
                  </a:lnTo>
                  <a:lnTo>
                    <a:pt x="79275" y="1064787"/>
                  </a:lnTo>
                  <a:lnTo>
                    <a:pt x="84875" y="1060787"/>
                  </a:lnTo>
                  <a:lnTo>
                    <a:pt x="88475" y="1055587"/>
                  </a:lnTo>
                  <a:lnTo>
                    <a:pt x="91275" y="1049587"/>
                  </a:lnTo>
                  <a:lnTo>
                    <a:pt x="92075" y="1043187"/>
                  </a:lnTo>
                  <a:lnTo>
                    <a:pt x="91275" y="1036387"/>
                  </a:lnTo>
                  <a:lnTo>
                    <a:pt x="88475" y="1029987"/>
                  </a:lnTo>
                  <a:lnTo>
                    <a:pt x="84875" y="1025187"/>
                  </a:lnTo>
                  <a:lnTo>
                    <a:pt x="79275" y="1021187"/>
                  </a:lnTo>
                  <a:lnTo>
                    <a:pt x="73275" y="1018387"/>
                  </a:lnTo>
                  <a:close/>
                  <a:moveTo>
                    <a:pt x="0" y="985837"/>
                  </a:moveTo>
                  <a:lnTo>
                    <a:pt x="914400" y="985837"/>
                  </a:lnTo>
                  <a:lnTo>
                    <a:pt x="914400" y="1219200"/>
                  </a:lnTo>
                  <a:lnTo>
                    <a:pt x="0" y="1219200"/>
                  </a:lnTo>
                  <a:close/>
                  <a:moveTo>
                    <a:pt x="150216" y="676295"/>
                  </a:moveTo>
                  <a:cubicBezTo>
                    <a:pt x="142267" y="676295"/>
                    <a:pt x="135823" y="681777"/>
                    <a:pt x="135823" y="688539"/>
                  </a:cubicBezTo>
                  <a:lnTo>
                    <a:pt x="135823" y="924587"/>
                  </a:lnTo>
                  <a:lnTo>
                    <a:pt x="779273" y="924587"/>
                  </a:lnTo>
                  <a:lnTo>
                    <a:pt x="779273" y="688539"/>
                  </a:lnTo>
                  <a:cubicBezTo>
                    <a:pt x="779273" y="681777"/>
                    <a:pt x="772829" y="676295"/>
                    <a:pt x="764881" y="676295"/>
                  </a:cubicBezTo>
                  <a:lnTo>
                    <a:pt x="598472" y="676295"/>
                  </a:lnTo>
                  <a:lnTo>
                    <a:pt x="588212" y="685956"/>
                  </a:lnTo>
                  <a:lnTo>
                    <a:pt x="581475" y="693092"/>
                  </a:lnTo>
                  <a:lnTo>
                    <a:pt x="575134" y="699039"/>
                  </a:lnTo>
                  <a:lnTo>
                    <a:pt x="569982" y="704986"/>
                  </a:lnTo>
                  <a:lnTo>
                    <a:pt x="564830" y="709743"/>
                  </a:lnTo>
                  <a:lnTo>
                    <a:pt x="560075" y="714897"/>
                  </a:lnTo>
                  <a:lnTo>
                    <a:pt x="556112" y="719655"/>
                  </a:lnTo>
                  <a:lnTo>
                    <a:pt x="552149" y="724016"/>
                  </a:lnTo>
                  <a:lnTo>
                    <a:pt x="548186" y="727980"/>
                  </a:lnTo>
                  <a:lnTo>
                    <a:pt x="544223" y="732341"/>
                  </a:lnTo>
                  <a:lnTo>
                    <a:pt x="539864" y="737099"/>
                  </a:lnTo>
                  <a:lnTo>
                    <a:pt x="535108" y="742253"/>
                  </a:lnTo>
                  <a:lnTo>
                    <a:pt x="530353" y="747803"/>
                  </a:lnTo>
                  <a:lnTo>
                    <a:pt x="524012" y="753750"/>
                  </a:lnTo>
                  <a:lnTo>
                    <a:pt x="517671" y="760489"/>
                  </a:lnTo>
                  <a:lnTo>
                    <a:pt x="510538" y="768022"/>
                  </a:lnTo>
                  <a:lnTo>
                    <a:pt x="502216" y="776348"/>
                  </a:lnTo>
                  <a:lnTo>
                    <a:pt x="493101" y="786259"/>
                  </a:lnTo>
                  <a:lnTo>
                    <a:pt x="482005" y="796963"/>
                  </a:lnTo>
                  <a:lnTo>
                    <a:pt x="470116" y="808857"/>
                  </a:lnTo>
                  <a:lnTo>
                    <a:pt x="460605" y="817182"/>
                  </a:lnTo>
                  <a:lnTo>
                    <a:pt x="449905" y="823922"/>
                  </a:lnTo>
                  <a:lnTo>
                    <a:pt x="439205" y="828283"/>
                  </a:lnTo>
                  <a:lnTo>
                    <a:pt x="428505" y="830662"/>
                  </a:lnTo>
                  <a:lnTo>
                    <a:pt x="417408" y="831851"/>
                  </a:lnTo>
                  <a:lnTo>
                    <a:pt x="406312" y="831058"/>
                  </a:lnTo>
                  <a:lnTo>
                    <a:pt x="396008" y="828680"/>
                  </a:lnTo>
                  <a:lnTo>
                    <a:pt x="385705" y="825508"/>
                  </a:lnTo>
                  <a:lnTo>
                    <a:pt x="376194" y="820354"/>
                  </a:lnTo>
                  <a:lnTo>
                    <a:pt x="367872" y="814011"/>
                  </a:lnTo>
                  <a:lnTo>
                    <a:pt x="360738" y="806875"/>
                  </a:lnTo>
                  <a:lnTo>
                    <a:pt x="354397" y="798945"/>
                  </a:lnTo>
                  <a:lnTo>
                    <a:pt x="350038" y="790223"/>
                  </a:lnTo>
                  <a:lnTo>
                    <a:pt x="346868" y="779916"/>
                  </a:lnTo>
                  <a:lnTo>
                    <a:pt x="346075" y="769608"/>
                  </a:lnTo>
                  <a:lnTo>
                    <a:pt x="346868" y="758507"/>
                  </a:lnTo>
                  <a:lnTo>
                    <a:pt x="350038" y="747010"/>
                  </a:lnTo>
                  <a:lnTo>
                    <a:pt x="355586" y="734720"/>
                  </a:lnTo>
                  <a:lnTo>
                    <a:pt x="363909" y="722826"/>
                  </a:lnTo>
                  <a:lnTo>
                    <a:pt x="366286" y="719655"/>
                  </a:lnTo>
                  <a:lnTo>
                    <a:pt x="369853" y="715690"/>
                  </a:lnTo>
                  <a:lnTo>
                    <a:pt x="375005" y="709743"/>
                  </a:lnTo>
                  <a:lnTo>
                    <a:pt x="381346" y="703400"/>
                  </a:lnTo>
                  <a:lnTo>
                    <a:pt x="388479" y="696264"/>
                  </a:lnTo>
                  <a:lnTo>
                    <a:pt x="396405" y="688335"/>
                  </a:lnTo>
                  <a:lnTo>
                    <a:pt x="405123" y="679216"/>
                  </a:lnTo>
                  <a:lnTo>
                    <a:pt x="407922" y="676295"/>
                  </a:lnTo>
                  <a:close/>
                  <a:moveTo>
                    <a:pt x="881491" y="465149"/>
                  </a:moveTo>
                  <a:lnTo>
                    <a:pt x="879853" y="468816"/>
                  </a:lnTo>
                  <a:lnTo>
                    <a:pt x="889000" y="469096"/>
                  </a:lnTo>
                  <a:lnTo>
                    <a:pt x="881471" y="485747"/>
                  </a:lnTo>
                  <a:lnTo>
                    <a:pt x="872752" y="501209"/>
                  </a:lnTo>
                  <a:lnTo>
                    <a:pt x="862845" y="515085"/>
                  </a:lnTo>
                  <a:lnTo>
                    <a:pt x="851748" y="527375"/>
                  </a:lnTo>
                  <a:lnTo>
                    <a:pt x="839860" y="538872"/>
                  </a:lnTo>
                  <a:lnTo>
                    <a:pt x="827178" y="549180"/>
                  </a:lnTo>
                  <a:lnTo>
                    <a:pt x="813704" y="558694"/>
                  </a:lnTo>
                  <a:lnTo>
                    <a:pt x="799834" y="567020"/>
                  </a:lnTo>
                  <a:lnTo>
                    <a:pt x="785567" y="575742"/>
                  </a:lnTo>
                  <a:lnTo>
                    <a:pt x="770112" y="583275"/>
                  </a:lnTo>
                  <a:lnTo>
                    <a:pt x="755052" y="590411"/>
                  </a:lnTo>
                  <a:lnTo>
                    <a:pt x="739200" y="597150"/>
                  </a:lnTo>
                  <a:lnTo>
                    <a:pt x="723349" y="604683"/>
                  </a:lnTo>
                  <a:lnTo>
                    <a:pt x="707497" y="611423"/>
                  </a:lnTo>
                  <a:lnTo>
                    <a:pt x="691645" y="618559"/>
                  </a:lnTo>
                  <a:lnTo>
                    <a:pt x="676189" y="626092"/>
                  </a:lnTo>
                  <a:lnTo>
                    <a:pt x="660338" y="634021"/>
                  </a:lnTo>
                  <a:lnTo>
                    <a:pt x="645278" y="643139"/>
                  </a:lnTo>
                  <a:lnTo>
                    <a:pt x="629823" y="652258"/>
                  </a:lnTo>
                  <a:lnTo>
                    <a:pt x="619736" y="659265"/>
                  </a:lnTo>
                  <a:lnTo>
                    <a:pt x="633346" y="659265"/>
                  </a:lnTo>
                  <a:lnTo>
                    <a:pt x="639912" y="655050"/>
                  </a:lnTo>
                  <a:lnTo>
                    <a:pt x="650209" y="649091"/>
                  </a:lnTo>
                  <a:lnTo>
                    <a:pt x="671198" y="637172"/>
                  </a:lnTo>
                  <a:lnTo>
                    <a:pt x="692980" y="626843"/>
                  </a:lnTo>
                  <a:lnTo>
                    <a:pt x="715158" y="616911"/>
                  </a:lnTo>
                  <a:lnTo>
                    <a:pt x="758325" y="597444"/>
                  </a:lnTo>
                  <a:lnTo>
                    <a:pt x="778919" y="587512"/>
                  </a:lnTo>
                  <a:lnTo>
                    <a:pt x="799513" y="576785"/>
                  </a:lnTo>
                  <a:lnTo>
                    <a:pt x="818522" y="564470"/>
                  </a:lnTo>
                  <a:lnTo>
                    <a:pt x="821294" y="562483"/>
                  </a:lnTo>
                  <a:lnTo>
                    <a:pt x="830403" y="556127"/>
                  </a:lnTo>
                  <a:lnTo>
                    <a:pt x="839512" y="549373"/>
                  </a:lnTo>
                  <a:lnTo>
                    <a:pt x="847828" y="542222"/>
                  </a:lnTo>
                  <a:lnTo>
                    <a:pt x="855749" y="534276"/>
                  </a:lnTo>
                  <a:lnTo>
                    <a:pt x="864066" y="525536"/>
                  </a:lnTo>
                  <a:lnTo>
                    <a:pt x="871194" y="516796"/>
                  </a:lnTo>
                  <a:lnTo>
                    <a:pt x="877927" y="507261"/>
                  </a:lnTo>
                  <a:lnTo>
                    <a:pt x="879511" y="504480"/>
                  </a:lnTo>
                  <a:lnTo>
                    <a:pt x="885847" y="494151"/>
                  </a:lnTo>
                  <a:lnTo>
                    <a:pt x="891392" y="483027"/>
                  </a:lnTo>
                  <a:lnTo>
                    <a:pt x="896936" y="471506"/>
                  </a:lnTo>
                  <a:close/>
                  <a:moveTo>
                    <a:pt x="558330" y="452436"/>
                  </a:moveTo>
                  <a:lnTo>
                    <a:pt x="558726" y="453231"/>
                  </a:lnTo>
                  <a:lnTo>
                    <a:pt x="551201" y="458793"/>
                  </a:lnTo>
                  <a:lnTo>
                    <a:pt x="544865" y="461971"/>
                  </a:lnTo>
                  <a:lnTo>
                    <a:pt x="545657" y="462765"/>
                  </a:lnTo>
                  <a:lnTo>
                    <a:pt x="546053" y="463560"/>
                  </a:lnTo>
                  <a:lnTo>
                    <a:pt x="546845" y="465149"/>
                  </a:lnTo>
                  <a:lnTo>
                    <a:pt x="547637" y="467136"/>
                  </a:lnTo>
                  <a:lnTo>
                    <a:pt x="548825" y="470711"/>
                  </a:lnTo>
                  <a:lnTo>
                    <a:pt x="549221" y="473492"/>
                  </a:lnTo>
                  <a:lnTo>
                    <a:pt x="549617" y="477465"/>
                  </a:lnTo>
                  <a:lnTo>
                    <a:pt x="549617" y="487794"/>
                  </a:lnTo>
                  <a:lnTo>
                    <a:pt x="549221" y="494151"/>
                  </a:lnTo>
                  <a:lnTo>
                    <a:pt x="548033" y="501302"/>
                  </a:lnTo>
                  <a:lnTo>
                    <a:pt x="547241" y="505672"/>
                  </a:lnTo>
                  <a:lnTo>
                    <a:pt x="545261" y="514015"/>
                  </a:lnTo>
                  <a:lnTo>
                    <a:pt x="542884" y="522755"/>
                  </a:lnTo>
                  <a:lnTo>
                    <a:pt x="542488" y="523152"/>
                  </a:lnTo>
                  <a:lnTo>
                    <a:pt x="541696" y="524344"/>
                  </a:lnTo>
                  <a:lnTo>
                    <a:pt x="539320" y="527522"/>
                  </a:lnTo>
                  <a:lnTo>
                    <a:pt x="535756" y="531495"/>
                  </a:lnTo>
                  <a:lnTo>
                    <a:pt x="531795" y="536660"/>
                  </a:lnTo>
                  <a:lnTo>
                    <a:pt x="527043" y="541825"/>
                  </a:lnTo>
                  <a:lnTo>
                    <a:pt x="521499" y="547387"/>
                  </a:lnTo>
                  <a:lnTo>
                    <a:pt x="515558" y="553743"/>
                  </a:lnTo>
                  <a:lnTo>
                    <a:pt x="509222" y="560497"/>
                  </a:lnTo>
                  <a:lnTo>
                    <a:pt x="502489" y="568045"/>
                  </a:lnTo>
                  <a:lnTo>
                    <a:pt x="487440" y="583142"/>
                  </a:lnTo>
                  <a:lnTo>
                    <a:pt x="471599" y="599430"/>
                  </a:lnTo>
                  <a:lnTo>
                    <a:pt x="438728" y="633199"/>
                  </a:lnTo>
                  <a:lnTo>
                    <a:pt x="422887" y="649885"/>
                  </a:lnTo>
                  <a:lnTo>
                    <a:pt x="413373" y="659265"/>
                  </a:lnTo>
                  <a:lnTo>
                    <a:pt x="425046" y="659265"/>
                  </a:lnTo>
                  <a:lnTo>
                    <a:pt x="434449" y="649482"/>
                  </a:lnTo>
                  <a:lnTo>
                    <a:pt x="444753" y="638382"/>
                  </a:lnTo>
                  <a:lnTo>
                    <a:pt x="455453" y="628074"/>
                  </a:lnTo>
                  <a:lnTo>
                    <a:pt x="466153" y="617370"/>
                  </a:lnTo>
                  <a:lnTo>
                    <a:pt x="476457" y="606665"/>
                  </a:lnTo>
                  <a:lnTo>
                    <a:pt x="486760" y="595961"/>
                  </a:lnTo>
                  <a:lnTo>
                    <a:pt x="496668" y="585653"/>
                  </a:lnTo>
                  <a:lnTo>
                    <a:pt x="506179" y="576138"/>
                  </a:lnTo>
                  <a:lnTo>
                    <a:pt x="514897" y="566624"/>
                  </a:lnTo>
                  <a:lnTo>
                    <a:pt x="522823" y="558298"/>
                  </a:lnTo>
                  <a:lnTo>
                    <a:pt x="530353" y="550369"/>
                  </a:lnTo>
                  <a:lnTo>
                    <a:pt x="536693" y="543629"/>
                  </a:lnTo>
                  <a:lnTo>
                    <a:pt x="541845" y="537682"/>
                  </a:lnTo>
                  <a:lnTo>
                    <a:pt x="545808" y="532925"/>
                  </a:lnTo>
                  <a:lnTo>
                    <a:pt x="548582" y="528960"/>
                  </a:lnTo>
                  <a:lnTo>
                    <a:pt x="549771" y="526582"/>
                  </a:lnTo>
                  <a:lnTo>
                    <a:pt x="553734" y="513895"/>
                  </a:lnTo>
                  <a:lnTo>
                    <a:pt x="556112" y="502794"/>
                  </a:lnTo>
                  <a:lnTo>
                    <a:pt x="557301" y="492487"/>
                  </a:lnTo>
                  <a:lnTo>
                    <a:pt x="557697" y="484161"/>
                  </a:lnTo>
                  <a:lnTo>
                    <a:pt x="557301" y="477025"/>
                  </a:lnTo>
                  <a:lnTo>
                    <a:pt x="556508" y="471475"/>
                  </a:lnTo>
                  <a:lnTo>
                    <a:pt x="555716" y="466717"/>
                  </a:lnTo>
                  <a:lnTo>
                    <a:pt x="554527" y="463546"/>
                  </a:lnTo>
                  <a:lnTo>
                    <a:pt x="553338" y="460770"/>
                  </a:lnTo>
                  <a:lnTo>
                    <a:pt x="552545" y="459185"/>
                  </a:lnTo>
                  <a:lnTo>
                    <a:pt x="552149" y="458788"/>
                  </a:lnTo>
                  <a:lnTo>
                    <a:pt x="562315" y="459099"/>
                  </a:lnTo>
                  <a:lnTo>
                    <a:pt x="561894" y="458395"/>
                  </a:lnTo>
                  <a:lnTo>
                    <a:pt x="561102" y="456806"/>
                  </a:lnTo>
                  <a:lnTo>
                    <a:pt x="560310" y="455614"/>
                  </a:lnTo>
                  <a:lnTo>
                    <a:pt x="559914" y="455217"/>
                  </a:lnTo>
                  <a:close/>
                  <a:moveTo>
                    <a:pt x="826538" y="0"/>
                  </a:moveTo>
                  <a:lnTo>
                    <a:pt x="1298575" y="351800"/>
                  </a:lnTo>
                  <a:lnTo>
                    <a:pt x="1185619" y="493713"/>
                  </a:lnTo>
                  <a:lnTo>
                    <a:pt x="1088305" y="421064"/>
                  </a:lnTo>
                  <a:lnTo>
                    <a:pt x="1074279" y="441149"/>
                  </a:lnTo>
                  <a:lnTo>
                    <a:pt x="1059183" y="461404"/>
                  </a:lnTo>
                  <a:lnTo>
                    <a:pt x="1043689" y="479673"/>
                  </a:lnTo>
                  <a:lnTo>
                    <a:pt x="1027004" y="497148"/>
                  </a:lnTo>
                  <a:lnTo>
                    <a:pt x="1010318" y="513034"/>
                  </a:lnTo>
                  <a:lnTo>
                    <a:pt x="992838" y="528126"/>
                  </a:lnTo>
                  <a:lnTo>
                    <a:pt x="975756" y="542027"/>
                  </a:lnTo>
                  <a:lnTo>
                    <a:pt x="958276" y="555133"/>
                  </a:lnTo>
                  <a:lnTo>
                    <a:pt x="940796" y="567048"/>
                  </a:lnTo>
                  <a:lnTo>
                    <a:pt x="923713" y="578168"/>
                  </a:lnTo>
                  <a:lnTo>
                    <a:pt x="907028" y="588494"/>
                  </a:lnTo>
                  <a:lnTo>
                    <a:pt x="890342" y="598026"/>
                  </a:lnTo>
                  <a:lnTo>
                    <a:pt x="874849" y="607160"/>
                  </a:lnTo>
                  <a:lnTo>
                    <a:pt x="859753" y="615103"/>
                  </a:lnTo>
                  <a:lnTo>
                    <a:pt x="845451" y="622649"/>
                  </a:lnTo>
                  <a:lnTo>
                    <a:pt x="832341" y="629401"/>
                  </a:lnTo>
                  <a:lnTo>
                    <a:pt x="819628" y="635755"/>
                  </a:lnTo>
                  <a:lnTo>
                    <a:pt x="808902" y="642110"/>
                  </a:lnTo>
                  <a:lnTo>
                    <a:pt x="799368" y="647670"/>
                  </a:lnTo>
                  <a:lnTo>
                    <a:pt x="791422" y="652833"/>
                  </a:lnTo>
                  <a:lnTo>
                    <a:pt x="784668" y="657599"/>
                  </a:lnTo>
                  <a:lnTo>
                    <a:pt x="779626" y="662253"/>
                  </a:lnTo>
                  <a:cubicBezTo>
                    <a:pt x="790831" y="663710"/>
                    <a:pt x="798512" y="672364"/>
                    <a:pt x="798512" y="682545"/>
                  </a:cubicBezTo>
                  <a:lnTo>
                    <a:pt x="798512" y="969566"/>
                  </a:lnTo>
                  <a:lnTo>
                    <a:pt x="788089" y="969566"/>
                  </a:lnTo>
                  <a:lnTo>
                    <a:pt x="788089" y="971028"/>
                  </a:lnTo>
                  <a:lnTo>
                    <a:pt x="118023" y="971028"/>
                  </a:lnTo>
                  <a:lnTo>
                    <a:pt x="118023" y="969566"/>
                  </a:lnTo>
                  <a:lnTo>
                    <a:pt x="118023" y="924587"/>
                  </a:lnTo>
                  <a:lnTo>
                    <a:pt x="118023" y="682545"/>
                  </a:lnTo>
                  <a:cubicBezTo>
                    <a:pt x="118023" y="669688"/>
                    <a:pt x="130275" y="659265"/>
                    <a:pt x="145388" y="659265"/>
                  </a:cubicBezTo>
                  <a:lnTo>
                    <a:pt x="339472" y="659265"/>
                  </a:lnTo>
                  <a:lnTo>
                    <a:pt x="340520" y="654025"/>
                  </a:lnTo>
                  <a:lnTo>
                    <a:pt x="342506" y="646081"/>
                  </a:lnTo>
                  <a:lnTo>
                    <a:pt x="344493" y="636153"/>
                  </a:lnTo>
                  <a:lnTo>
                    <a:pt x="346479" y="625429"/>
                  </a:lnTo>
                  <a:lnTo>
                    <a:pt x="349260" y="613118"/>
                  </a:lnTo>
                  <a:lnTo>
                    <a:pt x="352041" y="599217"/>
                  </a:lnTo>
                  <a:lnTo>
                    <a:pt x="354822" y="584920"/>
                  </a:lnTo>
                  <a:lnTo>
                    <a:pt x="358000" y="570225"/>
                  </a:lnTo>
                  <a:lnTo>
                    <a:pt x="361178" y="554339"/>
                  </a:lnTo>
                  <a:lnTo>
                    <a:pt x="364753" y="539247"/>
                  </a:lnTo>
                  <a:lnTo>
                    <a:pt x="367932" y="523360"/>
                  </a:lnTo>
                  <a:lnTo>
                    <a:pt x="371110" y="508269"/>
                  </a:lnTo>
                  <a:lnTo>
                    <a:pt x="374685" y="493177"/>
                  </a:lnTo>
                  <a:lnTo>
                    <a:pt x="377863" y="479276"/>
                  </a:lnTo>
                  <a:lnTo>
                    <a:pt x="381041" y="466567"/>
                  </a:lnTo>
                  <a:lnTo>
                    <a:pt x="383822" y="454653"/>
                  </a:lnTo>
                  <a:lnTo>
                    <a:pt x="386603" y="444327"/>
                  </a:lnTo>
                  <a:lnTo>
                    <a:pt x="388987" y="435589"/>
                  </a:lnTo>
                  <a:lnTo>
                    <a:pt x="390973" y="428440"/>
                  </a:lnTo>
                  <a:lnTo>
                    <a:pt x="396932" y="411760"/>
                  </a:lnTo>
                  <a:lnTo>
                    <a:pt x="404083" y="396668"/>
                  </a:lnTo>
                  <a:lnTo>
                    <a:pt x="412823" y="382370"/>
                  </a:lnTo>
                  <a:lnTo>
                    <a:pt x="423152" y="369661"/>
                  </a:lnTo>
                  <a:lnTo>
                    <a:pt x="434276" y="357747"/>
                  </a:lnTo>
                  <a:lnTo>
                    <a:pt x="446988" y="346626"/>
                  </a:lnTo>
                  <a:lnTo>
                    <a:pt x="460893" y="336698"/>
                  </a:lnTo>
                  <a:lnTo>
                    <a:pt x="475592" y="327960"/>
                  </a:lnTo>
                  <a:lnTo>
                    <a:pt x="491880" y="319620"/>
                  </a:lnTo>
                  <a:lnTo>
                    <a:pt x="508565" y="311677"/>
                  </a:lnTo>
                  <a:lnTo>
                    <a:pt x="526443" y="304528"/>
                  </a:lnTo>
                  <a:lnTo>
                    <a:pt x="545114" y="297776"/>
                  </a:lnTo>
                  <a:lnTo>
                    <a:pt x="564978" y="291819"/>
                  </a:lnTo>
                  <a:lnTo>
                    <a:pt x="585239" y="285862"/>
                  </a:lnTo>
                  <a:lnTo>
                    <a:pt x="606294" y="279904"/>
                  </a:lnTo>
                  <a:lnTo>
                    <a:pt x="628144" y="274344"/>
                  </a:lnTo>
                  <a:lnTo>
                    <a:pt x="650788" y="269181"/>
                  </a:lnTo>
                  <a:lnTo>
                    <a:pt x="669460" y="264018"/>
                  </a:lnTo>
                  <a:lnTo>
                    <a:pt x="688132" y="257664"/>
                  </a:lnTo>
                  <a:lnTo>
                    <a:pt x="705214" y="250515"/>
                  </a:lnTo>
                  <a:lnTo>
                    <a:pt x="722297" y="242175"/>
                  </a:lnTo>
                  <a:lnTo>
                    <a:pt x="738188" y="233834"/>
                  </a:lnTo>
                  <a:lnTo>
                    <a:pt x="753681" y="224700"/>
                  </a:lnTo>
                  <a:lnTo>
                    <a:pt x="767983" y="215168"/>
                  </a:lnTo>
                  <a:lnTo>
                    <a:pt x="781490" y="205239"/>
                  </a:lnTo>
                  <a:lnTo>
                    <a:pt x="790146" y="198479"/>
                  </a:lnTo>
                  <a:lnTo>
                    <a:pt x="714375" y="141913"/>
                  </a:lnTo>
                  <a:close/>
                </a:path>
              </a:pathLst>
            </a:custGeom>
            <a:solidFill>
              <a:srgbClr val="959596"/>
            </a:solidFill>
            <a:ln w="0">
              <a:noFill/>
              <a:prstDash val="solid"/>
              <a:round/>
              <a:headEnd/>
              <a:tailEnd/>
            </a:ln>
          </p:spPr>
          <p:txBody>
            <a:bodyPr vert="horz" wrap="square" lIns="91201" tIns="45600" rIns="91201" bIns="45600" numCol="1" anchor="t" anchorCtr="0" compatLnSpc="1">
              <a:prstTxWarp prst="textNoShape">
                <a:avLst/>
              </a:prstTxWarp>
            </a:bodyPr>
            <a:lstStyle/>
            <a:p>
              <a:pPr defTabSz="912031"/>
              <a:endParaRPr lang="en-US" sz="1396">
                <a:solidFill>
                  <a:srgbClr val="000000"/>
                </a:solidFill>
              </a:endParaRPr>
            </a:p>
          </p:txBody>
        </p:sp>
      </p:grpSp>
      <p:sp>
        <p:nvSpPr>
          <p:cNvPr id="30" name="Rectangle 29"/>
          <p:cNvSpPr/>
          <p:nvPr/>
        </p:nvSpPr>
        <p:spPr bwMode="auto">
          <a:xfrm>
            <a:off x="4172420" y="3178700"/>
            <a:ext cx="4076393" cy="91201"/>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016" tIns="46508" rIns="46508" bIns="93016" numCol="1" spcCol="0" rtlCol="0" fromWordArt="0" anchor="b" anchorCtr="0" forceAA="0" compatLnSpc="1">
            <a:prstTxWarp prst="textNoShape">
              <a:avLst/>
            </a:prstTxWarp>
            <a:noAutofit/>
          </a:bodyPr>
          <a:lstStyle/>
          <a:p>
            <a:pPr algn="ctr" defTabSz="929875" fontAlgn="base">
              <a:spcBef>
                <a:spcPct val="0"/>
              </a:spcBef>
              <a:spcAft>
                <a:spcPct val="0"/>
              </a:spcAft>
            </a:pPr>
            <a:endParaRPr lang="en-US" sz="1831" spc="-52" dirty="0" err="1">
              <a:gradFill>
                <a:gsLst>
                  <a:gs pos="0">
                    <a:srgbClr val="FFFFFF"/>
                  </a:gs>
                  <a:gs pos="100000">
                    <a:srgbClr val="FFFFFF"/>
                  </a:gs>
                </a:gsLst>
                <a:lin ang="5400000" scaled="0"/>
              </a:gradFill>
              <a:ea typeface="Segoe UI" pitchFamily="34" charset="0"/>
              <a:cs typeface="Segoe UI" pitchFamily="34" charset="0"/>
            </a:endParaRPr>
          </a:p>
        </p:txBody>
      </p:sp>
      <p:sp>
        <p:nvSpPr>
          <p:cNvPr id="31" name="Rectangle 30"/>
          <p:cNvSpPr/>
          <p:nvPr/>
        </p:nvSpPr>
        <p:spPr bwMode="auto">
          <a:xfrm>
            <a:off x="8244644" y="3178700"/>
            <a:ext cx="4076393" cy="91201"/>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016" tIns="46508" rIns="46508" bIns="93016" numCol="1" spcCol="0" rtlCol="0" fromWordArt="0" anchor="b" anchorCtr="0" forceAA="0" compatLnSpc="1">
            <a:prstTxWarp prst="textNoShape">
              <a:avLst/>
            </a:prstTxWarp>
            <a:noAutofit/>
          </a:bodyPr>
          <a:lstStyle/>
          <a:p>
            <a:pPr algn="ctr" defTabSz="929875" fontAlgn="base">
              <a:spcBef>
                <a:spcPct val="0"/>
              </a:spcBef>
              <a:spcAft>
                <a:spcPct val="0"/>
              </a:spcAft>
            </a:pPr>
            <a:endParaRPr lang="en-US" sz="1831" spc="-52" dirty="0" err="1">
              <a:gradFill>
                <a:gsLst>
                  <a:gs pos="0">
                    <a:srgbClr val="FFFFFF"/>
                  </a:gs>
                  <a:gs pos="100000">
                    <a:srgbClr val="FFFFFF"/>
                  </a:gs>
                </a:gsLst>
                <a:lin ang="5400000" scaled="0"/>
              </a:gradFill>
              <a:ea typeface="Segoe UI" pitchFamily="34" charset="0"/>
              <a:cs typeface="Segoe UI" pitchFamily="34" charset="0"/>
            </a:endParaRPr>
          </a:p>
        </p:txBody>
      </p:sp>
      <p:sp>
        <p:nvSpPr>
          <p:cNvPr id="35" name="Rectangle 34"/>
          <p:cNvSpPr/>
          <p:nvPr/>
        </p:nvSpPr>
        <p:spPr bwMode="auto">
          <a:xfrm>
            <a:off x="109182" y="3178700"/>
            <a:ext cx="4076393" cy="91201"/>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016" tIns="46508" rIns="46508" bIns="93016" numCol="1" spcCol="0" rtlCol="0" fromWordArt="0" anchor="b" anchorCtr="0" forceAA="0" compatLnSpc="1">
            <a:prstTxWarp prst="textNoShape">
              <a:avLst/>
            </a:prstTxWarp>
            <a:noAutofit/>
          </a:bodyPr>
          <a:lstStyle/>
          <a:p>
            <a:pPr algn="ctr" defTabSz="929875" fontAlgn="base">
              <a:spcBef>
                <a:spcPct val="0"/>
              </a:spcBef>
              <a:spcAft>
                <a:spcPct val="0"/>
              </a:spcAft>
            </a:pPr>
            <a:endParaRPr lang="en-US" sz="1831" spc="-52"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White Frame"/>
          <p:cNvSpPr/>
          <p:nvPr/>
        </p:nvSpPr>
        <p:spPr>
          <a:xfrm>
            <a:off x="16264" y="8514"/>
            <a:ext cx="12403314" cy="6976864"/>
          </a:xfrm>
          <a:custGeom>
            <a:avLst/>
            <a:gdLst>
              <a:gd name="connsiteX0" fmla="*/ 92964 w 12192000"/>
              <a:gd name="connsiteY0" fmla="*/ 91440 h 6858000"/>
              <a:gd name="connsiteX1" fmla="*/ 92964 w 12192000"/>
              <a:gd name="connsiteY1" fmla="*/ 6766560 h 6858000"/>
              <a:gd name="connsiteX2" fmla="*/ 12099036 w 12192000"/>
              <a:gd name="connsiteY2" fmla="*/ 6766560 h 6858000"/>
              <a:gd name="connsiteX3" fmla="*/ 12099036 w 12192000"/>
              <a:gd name="connsiteY3" fmla="*/ 9144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92964" y="91440"/>
                </a:moveTo>
                <a:lnTo>
                  <a:pt x="92964" y="6766560"/>
                </a:lnTo>
                <a:lnTo>
                  <a:pt x="12099036" y="6766560"/>
                </a:lnTo>
                <a:lnTo>
                  <a:pt x="12099036" y="91440"/>
                </a:lnTo>
                <a:close/>
                <a:moveTo>
                  <a:pt x="0" y="0"/>
                </a:moveTo>
                <a:lnTo>
                  <a:pt x="12192000" y="0"/>
                </a:lnTo>
                <a:lnTo>
                  <a:pt x="12192000" y="6858000"/>
                </a:lnTo>
                <a:lnTo>
                  <a:pt x="0" y="685800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6">
              <a:solidFill>
                <a:srgbClr val="FFFFFF"/>
              </a:solidFill>
            </a:endParaRPr>
          </a:p>
        </p:txBody>
      </p:sp>
    </p:spTree>
    <p:extLst>
      <p:ext uri="{BB962C8B-B14F-4D97-AF65-F5344CB8AC3E}">
        <p14:creationId xmlns:p14="http://schemas.microsoft.com/office/powerpoint/2010/main" val="228897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500"/>
                                        <p:tgtEl>
                                          <p:spTgt spid="30"/>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left)">
                                      <p:cBhvr>
                                        <p:cTn id="25" dur="500"/>
                                        <p:tgtEl>
                                          <p:spTgt spid="31"/>
                                        </p:tgtEl>
                                      </p:cBhvr>
                                    </p:animEffect>
                                  </p:childTnLst>
                                </p:cTn>
                              </p:par>
                            </p:childTnLst>
                          </p:cTn>
                        </p:par>
                        <p:par>
                          <p:cTn id="26" fill="hold">
                            <p:stCondLst>
                              <p:cond delay="500"/>
                            </p:stCondLst>
                            <p:childTnLst>
                              <p:par>
                                <p:cTn id="27" presetID="22" presetClass="entr" presetSubtype="1"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up)">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bwMode="auto">
          <a:xfrm>
            <a:off x="948951" y="973742"/>
            <a:ext cx="8410014" cy="5498353"/>
          </a:xfrm>
          <a:prstGeom prst="rect">
            <a:avLst/>
          </a:prstGeom>
          <a:solidFill>
            <a:schemeClr val="accent1">
              <a:lumMod val="60000"/>
              <a:lumOff val="4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411"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62" name="Rectangle 61"/>
          <p:cNvSpPr/>
          <p:nvPr/>
        </p:nvSpPr>
        <p:spPr bwMode="auto">
          <a:xfrm>
            <a:off x="947145" y="2077386"/>
            <a:ext cx="5977452" cy="4391240"/>
          </a:xfrm>
          <a:prstGeom prst="rect">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411"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64" name="Rectangle 63"/>
          <p:cNvSpPr/>
          <p:nvPr/>
        </p:nvSpPr>
        <p:spPr bwMode="auto">
          <a:xfrm>
            <a:off x="947146" y="3279058"/>
            <a:ext cx="3941058" cy="3185662"/>
          </a:xfrm>
          <a:prstGeom prst="rect">
            <a:avLst/>
          </a:prstGeom>
          <a:solidFill>
            <a:schemeClr val="accent1">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411"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61" name="Rectangle 60"/>
          <p:cNvSpPr/>
          <p:nvPr/>
        </p:nvSpPr>
        <p:spPr>
          <a:xfrm>
            <a:off x="1457100" y="1096736"/>
            <a:ext cx="5257977" cy="870879"/>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475">
              <a:spcAft>
                <a:spcPts val="408"/>
              </a:spcAft>
              <a:defRPr/>
            </a:pPr>
            <a:r>
              <a:rPr lang="en-US" sz="1599" b="1" kern="0" dirty="0">
                <a:solidFill>
                  <a:srgbClr val="FFFFFF"/>
                </a:solidFill>
              </a:rPr>
              <a:t>Windows </a:t>
            </a:r>
            <a:r>
              <a:rPr lang="en-US" sz="1599" b="1" kern="0" dirty="0" smtClean="0">
                <a:solidFill>
                  <a:srgbClr val="FFFFFF"/>
                </a:solidFill>
              </a:rPr>
              <a:t>10 IoT for industry devices</a:t>
            </a:r>
            <a:endParaRPr lang="en-US" sz="1599" b="1" kern="0" dirty="0">
              <a:solidFill>
                <a:srgbClr val="FFFFFF"/>
              </a:solidFill>
            </a:endParaRPr>
          </a:p>
          <a:p>
            <a:pPr defTabSz="932475">
              <a:spcAft>
                <a:spcPts val="408"/>
              </a:spcAft>
              <a:defRPr/>
            </a:pPr>
            <a:r>
              <a:rPr lang="en-US" sz="1020" kern="0" dirty="0">
                <a:solidFill>
                  <a:srgbClr val="FFFFFF"/>
                </a:solidFill>
              </a:rPr>
              <a:t>Desktop Shell, Win32 apps, Universal Apps and Drivers</a:t>
            </a:r>
          </a:p>
          <a:p>
            <a:pPr defTabSz="932475">
              <a:spcAft>
                <a:spcPts val="408"/>
              </a:spcAft>
              <a:defRPr/>
            </a:pPr>
            <a:r>
              <a:rPr lang="en-US" sz="1020" kern="0" dirty="0">
                <a:solidFill>
                  <a:srgbClr val="FFFFFF"/>
                </a:solidFill>
              </a:rPr>
              <a:t>1 GB RAM, 16 GB Storage</a:t>
            </a:r>
          </a:p>
          <a:p>
            <a:pPr defTabSz="932475">
              <a:spcAft>
                <a:spcPts val="408"/>
              </a:spcAft>
              <a:defRPr/>
            </a:pPr>
            <a:r>
              <a:rPr lang="en-US" sz="1020" kern="0" dirty="0">
                <a:solidFill>
                  <a:srgbClr val="FFFFFF"/>
                </a:solidFill>
              </a:rPr>
              <a:t>X86</a:t>
            </a:r>
          </a:p>
        </p:txBody>
      </p:sp>
      <p:sp>
        <p:nvSpPr>
          <p:cNvPr id="63" name="Rectangle 62"/>
          <p:cNvSpPr/>
          <p:nvPr/>
        </p:nvSpPr>
        <p:spPr>
          <a:xfrm>
            <a:off x="1455457" y="2219574"/>
            <a:ext cx="5857582" cy="870879"/>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475">
              <a:spcAft>
                <a:spcPts val="408"/>
              </a:spcAft>
              <a:defRPr/>
            </a:pPr>
            <a:r>
              <a:rPr lang="en-US" sz="1599" b="1" kern="0" dirty="0">
                <a:solidFill>
                  <a:srgbClr val="FFFFFF"/>
                </a:solidFill>
              </a:rPr>
              <a:t>Windows 10 </a:t>
            </a:r>
            <a:r>
              <a:rPr lang="en-US" sz="1599" b="1" kern="0" dirty="0" smtClean="0">
                <a:solidFill>
                  <a:srgbClr val="FFFFFF"/>
                </a:solidFill>
              </a:rPr>
              <a:t>IoT for mobile devices</a:t>
            </a:r>
            <a:endParaRPr lang="en-US" sz="1599" b="1" kern="0" dirty="0">
              <a:solidFill>
                <a:srgbClr val="FFFFFF"/>
              </a:solidFill>
            </a:endParaRPr>
          </a:p>
          <a:p>
            <a:pPr defTabSz="932475">
              <a:spcAft>
                <a:spcPts val="408"/>
              </a:spcAft>
              <a:defRPr/>
            </a:pPr>
            <a:r>
              <a:rPr lang="en-US" sz="1020" kern="0" dirty="0">
                <a:solidFill>
                  <a:srgbClr val="FFFFFF"/>
                </a:solidFill>
              </a:rPr>
              <a:t>Modern Shell, Universal Apps and Drivers</a:t>
            </a:r>
          </a:p>
          <a:p>
            <a:pPr defTabSz="932475">
              <a:spcAft>
                <a:spcPts val="408"/>
              </a:spcAft>
              <a:defRPr/>
            </a:pPr>
            <a:r>
              <a:rPr lang="en-US" sz="1020" kern="0" dirty="0">
                <a:solidFill>
                  <a:srgbClr val="FFFFFF"/>
                </a:solidFill>
              </a:rPr>
              <a:t>512 MB RAM, 4 GB storage</a:t>
            </a:r>
          </a:p>
          <a:p>
            <a:pPr defTabSz="932475">
              <a:spcAft>
                <a:spcPts val="408"/>
              </a:spcAft>
              <a:defRPr/>
            </a:pPr>
            <a:r>
              <a:rPr lang="en-US" sz="1020" kern="0" dirty="0">
                <a:solidFill>
                  <a:srgbClr val="FFFFFF"/>
                </a:solidFill>
              </a:rPr>
              <a:t>ARM</a:t>
            </a:r>
          </a:p>
        </p:txBody>
      </p:sp>
      <p:sp>
        <p:nvSpPr>
          <p:cNvPr id="65" name="Rectangle 64"/>
          <p:cNvSpPr/>
          <p:nvPr/>
        </p:nvSpPr>
        <p:spPr>
          <a:xfrm>
            <a:off x="1420864" y="3446664"/>
            <a:ext cx="2869161" cy="1063881"/>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475">
              <a:spcAft>
                <a:spcPts val="408"/>
              </a:spcAft>
              <a:defRPr/>
            </a:pPr>
            <a:r>
              <a:rPr lang="en-US" sz="1500" b="1" kern="0" dirty="0">
                <a:solidFill>
                  <a:srgbClr val="FFFFFF"/>
                </a:solidFill>
              </a:rPr>
              <a:t>Windows 10 IoT </a:t>
            </a:r>
            <a:r>
              <a:rPr lang="en-US" sz="1500" b="1" kern="0" dirty="0" smtClean="0">
                <a:solidFill>
                  <a:srgbClr val="FFFFFF"/>
                </a:solidFill>
              </a:rPr>
              <a:t>Core</a:t>
            </a:r>
            <a:endParaRPr lang="en-US" sz="1500" b="1" kern="0" dirty="0">
              <a:solidFill>
                <a:srgbClr val="FFFFFF"/>
              </a:solidFill>
            </a:endParaRPr>
          </a:p>
          <a:p>
            <a:pPr defTabSz="932475">
              <a:spcAft>
                <a:spcPts val="408"/>
              </a:spcAft>
              <a:defRPr/>
            </a:pPr>
            <a:r>
              <a:rPr lang="en-US" sz="1020" kern="0" dirty="0">
                <a:solidFill>
                  <a:srgbClr val="FFFFFF"/>
                </a:solidFill>
              </a:rPr>
              <a:t>No Shell, Universal Apps and Drivers</a:t>
            </a:r>
          </a:p>
          <a:p>
            <a:pPr defTabSz="932475">
              <a:spcAft>
                <a:spcPts val="408"/>
              </a:spcAft>
              <a:defRPr/>
            </a:pPr>
            <a:r>
              <a:rPr lang="en-US" sz="1020" kern="0" dirty="0">
                <a:solidFill>
                  <a:srgbClr val="FFFFFF"/>
                </a:solidFill>
              </a:rPr>
              <a:t>256MB RAM, 2GB storage</a:t>
            </a:r>
          </a:p>
          <a:p>
            <a:pPr defTabSz="932475">
              <a:spcAft>
                <a:spcPts val="408"/>
              </a:spcAft>
              <a:defRPr/>
            </a:pPr>
            <a:r>
              <a:rPr lang="en-US" sz="1020" kern="0" dirty="0">
                <a:solidFill>
                  <a:srgbClr val="FFFFFF"/>
                </a:solidFill>
              </a:rPr>
              <a:t>X86 or ARM</a:t>
            </a:r>
          </a:p>
          <a:p>
            <a:pPr defTabSz="932475">
              <a:spcAft>
                <a:spcPts val="408"/>
              </a:spcAft>
              <a:defRPr/>
            </a:pPr>
            <a:endParaRPr lang="en-US" sz="1020" kern="0" dirty="0">
              <a:solidFill>
                <a:srgbClr val="FFFFFF"/>
              </a:solidFill>
            </a:endParaRPr>
          </a:p>
        </p:txBody>
      </p:sp>
      <p:sp>
        <p:nvSpPr>
          <p:cNvPr id="2" name="Title 1"/>
          <p:cNvSpPr>
            <a:spLocks noGrp="1"/>
          </p:cNvSpPr>
          <p:nvPr>
            <p:ph type="title"/>
          </p:nvPr>
        </p:nvSpPr>
        <p:spPr>
          <a:xfrm>
            <a:off x="274639" y="144462"/>
            <a:ext cx="11889564" cy="917575"/>
          </a:xfrm>
        </p:spPr>
        <p:txBody>
          <a:bodyPr/>
          <a:lstStyle/>
          <a:p>
            <a:r>
              <a:rPr lang="en-US" dirty="0" smtClean="0"/>
              <a:t>Window 10 IoT for Industry Specific Devices</a:t>
            </a:r>
            <a:endParaRPr lang="en-US" dirty="0"/>
          </a:p>
        </p:txBody>
      </p:sp>
      <p:sp>
        <p:nvSpPr>
          <p:cNvPr id="3" name="Rectangle 25"/>
          <p:cNvSpPr>
            <a:spLocks noChangeAspect="1"/>
          </p:cNvSpPr>
          <p:nvPr/>
        </p:nvSpPr>
        <p:spPr bwMode="auto">
          <a:xfrm>
            <a:off x="5842266" y="4771068"/>
            <a:ext cx="540834" cy="374566"/>
          </a:xfrm>
          <a:custGeom>
            <a:avLst/>
            <a:gdLst/>
            <a:ahLst/>
            <a:cxnLst/>
            <a:rect l="l" t="t" r="r" b="b"/>
            <a:pathLst>
              <a:path w="2953954" h="2046352">
                <a:moveTo>
                  <a:pt x="2765016" y="1281519"/>
                </a:moveTo>
                <a:lnTo>
                  <a:pt x="2953954" y="1281519"/>
                </a:lnTo>
                <a:lnTo>
                  <a:pt x="2953954" y="2046352"/>
                </a:lnTo>
                <a:lnTo>
                  <a:pt x="2765016" y="2046352"/>
                </a:lnTo>
                <a:close/>
                <a:moveTo>
                  <a:pt x="2620827" y="1281519"/>
                </a:moveTo>
                <a:lnTo>
                  <a:pt x="2712607" y="1281519"/>
                </a:lnTo>
                <a:lnTo>
                  <a:pt x="2712607" y="2046352"/>
                </a:lnTo>
                <a:lnTo>
                  <a:pt x="2620827" y="2046352"/>
                </a:lnTo>
                <a:close/>
                <a:moveTo>
                  <a:pt x="2223114" y="1281519"/>
                </a:moveTo>
                <a:lnTo>
                  <a:pt x="2314894" y="1281519"/>
                </a:lnTo>
                <a:lnTo>
                  <a:pt x="2314894" y="2046352"/>
                </a:lnTo>
                <a:lnTo>
                  <a:pt x="2223114" y="2046352"/>
                </a:lnTo>
                <a:close/>
                <a:moveTo>
                  <a:pt x="1923980" y="1281519"/>
                </a:moveTo>
                <a:lnTo>
                  <a:pt x="2015760" y="1281519"/>
                </a:lnTo>
                <a:lnTo>
                  <a:pt x="2015760" y="2046352"/>
                </a:lnTo>
                <a:lnTo>
                  <a:pt x="1923980" y="2046352"/>
                </a:lnTo>
                <a:close/>
                <a:moveTo>
                  <a:pt x="1648639" y="1281519"/>
                </a:moveTo>
                <a:lnTo>
                  <a:pt x="1869590" y="1281519"/>
                </a:lnTo>
                <a:lnTo>
                  <a:pt x="1869590" y="2046352"/>
                </a:lnTo>
                <a:lnTo>
                  <a:pt x="1648639" y="2046352"/>
                </a:lnTo>
                <a:close/>
                <a:moveTo>
                  <a:pt x="1531611" y="1281519"/>
                </a:moveTo>
                <a:lnTo>
                  <a:pt x="1621444" y="1281519"/>
                </a:lnTo>
                <a:lnTo>
                  <a:pt x="1621444" y="2046352"/>
                </a:lnTo>
                <a:lnTo>
                  <a:pt x="1531611" y="2046352"/>
                </a:lnTo>
                <a:close/>
                <a:moveTo>
                  <a:pt x="0" y="0"/>
                </a:moveTo>
                <a:lnTo>
                  <a:pt x="2947156" y="0"/>
                </a:lnTo>
                <a:lnTo>
                  <a:pt x="2953954" y="363720"/>
                </a:lnTo>
                <a:lnTo>
                  <a:pt x="2648021" y="1009579"/>
                </a:lnTo>
                <a:lnTo>
                  <a:pt x="1407293" y="1009579"/>
                </a:lnTo>
                <a:lnTo>
                  <a:pt x="1233930" y="1346105"/>
                </a:lnTo>
                <a:lnTo>
                  <a:pt x="1094561" y="1305314"/>
                </a:lnTo>
                <a:lnTo>
                  <a:pt x="815822" y="2029356"/>
                </a:lnTo>
                <a:lnTo>
                  <a:pt x="370519" y="2046352"/>
                </a:lnTo>
                <a:lnTo>
                  <a:pt x="608467" y="1026575"/>
                </a:lnTo>
                <a:lnTo>
                  <a:pt x="0" y="1026575"/>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82854" rIns="45714" bIns="91427" numCol="1" spcCol="0" rtlCol="0" fromWordArt="0" anchor="b" anchorCtr="0" forceAA="0" compatLnSpc="1">
            <a:prstTxWarp prst="textNoShape">
              <a:avLst/>
            </a:prstTxWarp>
            <a:noAutofit/>
          </a:bodyPr>
          <a:lstStyle/>
          <a:p>
            <a:pPr algn="ctr" defTabSz="914039" fontAlgn="base">
              <a:spcBef>
                <a:spcPct val="0"/>
              </a:spcBef>
              <a:spcAft>
                <a:spcPct val="0"/>
              </a:spcAft>
            </a:pPr>
            <a:endParaRPr lang="en-US" sz="1500" spc="-50" dirty="0">
              <a:solidFill>
                <a:srgbClr val="5C2D91"/>
              </a:solidFill>
              <a:ea typeface="Segoe UI" pitchFamily="34" charset="0"/>
              <a:cs typeface="Segoe UI" pitchFamily="34" charset="0"/>
            </a:endParaRPr>
          </a:p>
        </p:txBody>
      </p:sp>
      <p:sp>
        <p:nvSpPr>
          <p:cNvPr id="4" name="Rectangle 35"/>
          <p:cNvSpPr>
            <a:spLocks noChangeAspect="1"/>
          </p:cNvSpPr>
          <p:nvPr/>
        </p:nvSpPr>
        <p:spPr bwMode="auto">
          <a:xfrm>
            <a:off x="8188889" y="1400188"/>
            <a:ext cx="871331" cy="541019"/>
          </a:xfrm>
          <a:custGeom>
            <a:avLst/>
            <a:gdLst/>
            <a:ahLst/>
            <a:cxnLst/>
            <a:rect l="l" t="t" r="r" b="b"/>
            <a:pathLst>
              <a:path w="4203700" h="2610803">
                <a:moveTo>
                  <a:pt x="2491581" y="932635"/>
                </a:moveTo>
                <a:lnTo>
                  <a:pt x="3355975" y="932635"/>
                </a:lnTo>
                <a:cubicBezTo>
                  <a:pt x="3634582" y="947716"/>
                  <a:pt x="3829843" y="1131866"/>
                  <a:pt x="3863181" y="1242197"/>
                </a:cubicBezTo>
                <a:lnTo>
                  <a:pt x="1996281" y="1242197"/>
                </a:lnTo>
                <a:cubicBezTo>
                  <a:pt x="1954212" y="1129485"/>
                  <a:pt x="2235993" y="921522"/>
                  <a:pt x="2491581" y="932635"/>
                </a:cubicBezTo>
                <a:close/>
                <a:moveTo>
                  <a:pt x="1715294" y="801666"/>
                </a:moveTo>
                <a:cubicBezTo>
                  <a:pt x="1834971" y="801666"/>
                  <a:pt x="1931988" y="898683"/>
                  <a:pt x="1931988" y="1018360"/>
                </a:cubicBezTo>
                <a:cubicBezTo>
                  <a:pt x="1931988" y="1138037"/>
                  <a:pt x="1834971" y="1235054"/>
                  <a:pt x="1715294" y="1235054"/>
                </a:cubicBezTo>
                <a:cubicBezTo>
                  <a:pt x="1595617" y="1235054"/>
                  <a:pt x="1498600" y="1138037"/>
                  <a:pt x="1498600" y="1018360"/>
                </a:cubicBezTo>
                <a:cubicBezTo>
                  <a:pt x="1498600" y="898683"/>
                  <a:pt x="1595617" y="801666"/>
                  <a:pt x="1715294" y="801666"/>
                </a:cubicBezTo>
                <a:close/>
                <a:moveTo>
                  <a:pt x="1919287" y="0"/>
                </a:moveTo>
                <a:cubicBezTo>
                  <a:pt x="2448028" y="0"/>
                  <a:pt x="2898259" y="336140"/>
                  <a:pt x="3066567" y="806877"/>
                </a:cubicBezTo>
                <a:lnTo>
                  <a:pt x="2520890" y="806877"/>
                </a:lnTo>
                <a:cubicBezTo>
                  <a:pt x="2388025" y="637288"/>
                  <a:pt x="2180846" y="530203"/>
                  <a:pt x="1948656" y="530203"/>
                </a:cubicBezTo>
                <a:cubicBezTo>
                  <a:pt x="1540528" y="530203"/>
                  <a:pt x="1209675" y="861056"/>
                  <a:pt x="1209675" y="1269184"/>
                </a:cubicBezTo>
                <a:cubicBezTo>
                  <a:pt x="1209675" y="1295733"/>
                  <a:pt x="1211075" y="1321956"/>
                  <a:pt x="1213952" y="1347766"/>
                </a:cubicBezTo>
                <a:lnTo>
                  <a:pt x="4203700" y="1347766"/>
                </a:lnTo>
                <a:lnTo>
                  <a:pt x="4203700" y="1622086"/>
                </a:lnTo>
                <a:lnTo>
                  <a:pt x="1303168" y="1622086"/>
                </a:lnTo>
                <a:cubicBezTo>
                  <a:pt x="1425647" y="1852836"/>
                  <a:pt x="1669012" y="2008165"/>
                  <a:pt x="1948656" y="2008165"/>
                </a:cubicBezTo>
                <a:cubicBezTo>
                  <a:pt x="2180846" y="2008165"/>
                  <a:pt x="2388025" y="1901080"/>
                  <a:pt x="2520889" y="1731492"/>
                </a:cubicBezTo>
                <a:lnTo>
                  <a:pt x="3140075" y="1731492"/>
                </a:lnTo>
                <a:cubicBezTo>
                  <a:pt x="3140075" y="2024596"/>
                  <a:pt x="3140074" y="2317700"/>
                  <a:pt x="3140074" y="2610803"/>
                </a:cubicBezTo>
                <a:lnTo>
                  <a:pt x="698499" y="2610803"/>
                </a:lnTo>
                <a:lnTo>
                  <a:pt x="698499" y="1622086"/>
                </a:lnTo>
                <a:lnTo>
                  <a:pt x="0" y="1622086"/>
                </a:lnTo>
                <a:lnTo>
                  <a:pt x="0" y="1347766"/>
                </a:lnTo>
                <a:lnTo>
                  <a:pt x="698499" y="1347766"/>
                </a:lnTo>
                <a:lnTo>
                  <a:pt x="698499" y="1220788"/>
                </a:lnTo>
                <a:cubicBezTo>
                  <a:pt x="698499" y="546565"/>
                  <a:pt x="1245064" y="0"/>
                  <a:pt x="1919287"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4" rIns="45714" bIns="91427" numCol="1" spcCol="0" rtlCol="0" fromWordArt="0" anchor="b" anchorCtr="0" forceAA="0" compatLnSpc="1">
            <a:prstTxWarp prst="textNoShape">
              <a:avLst/>
            </a:prstTxWarp>
            <a:noAutofit/>
          </a:bodyPr>
          <a:lstStyle/>
          <a:p>
            <a:pPr algn="ctr" defTabSz="914039" fontAlgn="base">
              <a:spcBef>
                <a:spcPct val="0"/>
              </a:spcBef>
              <a:spcAft>
                <a:spcPct val="0"/>
              </a:spcAft>
            </a:pPr>
            <a:endParaRPr lang="en-US" sz="1801" spc="-50" dirty="0">
              <a:gradFill>
                <a:gsLst>
                  <a:gs pos="0">
                    <a:srgbClr val="FFFFFF"/>
                  </a:gs>
                  <a:gs pos="100000">
                    <a:srgbClr val="FFFFFF"/>
                  </a:gs>
                </a:gsLst>
                <a:lin ang="5400000" scaled="0"/>
              </a:gradFill>
              <a:ea typeface="Segoe UI" pitchFamily="34" charset="0"/>
              <a:cs typeface="Segoe UI" pitchFamily="34" charset="0"/>
            </a:endParaRPr>
          </a:p>
        </p:txBody>
      </p:sp>
      <p:sp>
        <p:nvSpPr>
          <p:cNvPr id="5" name="Rounded Rectangle 4"/>
          <p:cNvSpPr>
            <a:spLocks noChangeAspect="1"/>
          </p:cNvSpPr>
          <p:nvPr/>
        </p:nvSpPr>
        <p:spPr bwMode="auto">
          <a:xfrm>
            <a:off x="8460514" y="2250891"/>
            <a:ext cx="375093" cy="709210"/>
          </a:xfrm>
          <a:custGeom>
            <a:avLst/>
            <a:gdLst/>
            <a:ahLst/>
            <a:cxnLst/>
            <a:rect l="l" t="t" r="r" b="b"/>
            <a:pathLst>
              <a:path w="985568" h="1863954">
                <a:moveTo>
                  <a:pt x="36891" y="1642610"/>
                </a:moveTo>
                <a:lnTo>
                  <a:pt x="92599" y="1642610"/>
                </a:lnTo>
                <a:lnTo>
                  <a:pt x="92599" y="1768745"/>
                </a:lnTo>
                <a:lnTo>
                  <a:pt x="893493" y="1768745"/>
                </a:lnTo>
                <a:lnTo>
                  <a:pt x="893493" y="1642610"/>
                </a:lnTo>
                <a:lnTo>
                  <a:pt x="948677" y="1642610"/>
                </a:lnTo>
                <a:cubicBezTo>
                  <a:pt x="969051" y="1642610"/>
                  <a:pt x="985568" y="1659127"/>
                  <a:pt x="985568" y="1679501"/>
                </a:cubicBezTo>
                <a:lnTo>
                  <a:pt x="985568" y="1827063"/>
                </a:lnTo>
                <a:cubicBezTo>
                  <a:pt x="985568" y="1847437"/>
                  <a:pt x="969051" y="1863954"/>
                  <a:pt x="948677" y="1863954"/>
                </a:cubicBezTo>
                <a:lnTo>
                  <a:pt x="36891" y="1863954"/>
                </a:lnTo>
                <a:cubicBezTo>
                  <a:pt x="16517" y="1863954"/>
                  <a:pt x="0" y="1847437"/>
                  <a:pt x="0" y="1827063"/>
                </a:cubicBezTo>
                <a:lnTo>
                  <a:pt x="0" y="1679501"/>
                </a:lnTo>
                <a:cubicBezTo>
                  <a:pt x="0" y="1659127"/>
                  <a:pt x="16517" y="1642610"/>
                  <a:pt x="36891" y="1642610"/>
                </a:cubicBezTo>
                <a:close/>
                <a:moveTo>
                  <a:pt x="779514" y="719478"/>
                </a:moveTo>
                <a:cubicBezTo>
                  <a:pt x="766736" y="719478"/>
                  <a:pt x="756377" y="729837"/>
                  <a:pt x="756377" y="742615"/>
                </a:cubicBezTo>
                <a:cubicBezTo>
                  <a:pt x="756377" y="755393"/>
                  <a:pt x="766736" y="765752"/>
                  <a:pt x="779514" y="765752"/>
                </a:cubicBezTo>
                <a:cubicBezTo>
                  <a:pt x="792292" y="765752"/>
                  <a:pt x="802651" y="755393"/>
                  <a:pt x="802651" y="742615"/>
                </a:cubicBezTo>
                <a:cubicBezTo>
                  <a:pt x="802651" y="729837"/>
                  <a:pt x="792292" y="719478"/>
                  <a:pt x="779514" y="719478"/>
                </a:cubicBezTo>
                <a:close/>
                <a:moveTo>
                  <a:pt x="707619" y="719478"/>
                </a:moveTo>
                <a:cubicBezTo>
                  <a:pt x="694841" y="719478"/>
                  <a:pt x="684482" y="729837"/>
                  <a:pt x="684482" y="742615"/>
                </a:cubicBezTo>
                <a:cubicBezTo>
                  <a:pt x="684482" y="755393"/>
                  <a:pt x="694841" y="765752"/>
                  <a:pt x="707619" y="765752"/>
                </a:cubicBezTo>
                <a:cubicBezTo>
                  <a:pt x="720397" y="765752"/>
                  <a:pt x="730756" y="755393"/>
                  <a:pt x="730756" y="742615"/>
                </a:cubicBezTo>
                <a:cubicBezTo>
                  <a:pt x="730756" y="729837"/>
                  <a:pt x="720397" y="719478"/>
                  <a:pt x="707619" y="719478"/>
                </a:cubicBezTo>
                <a:close/>
                <a:moveTo>
                  <a:pt x="374779" y="710591"/>
                </a:moveTo>
                <a:lnTo>
                  <a:pt x="374779" y="774637"/>
                </a:lnTo>
                <a:lnTo>
                  <a:pt x="432929" y="774637"/>
                </a:lnTo>
                <a:cubicBezTo>
                  <a:pt x="445863" y="774637"/>
                  <a:pt x="456348" y="764152"/>
                  <a:pt x="456348" y="751219"/>
                </a:cubicBezTo>
                <a:lnTo>
                  <a:pt x="456348" y="734009"/>
                </a:lnTo>
                <a:cubicBezTo>
                  <a:pt x="456348" y="721076"/>
                  <a:pt x="445863" y="710591"/>
                  <a:pt x="432929" y="710591"/>
                </a:cubicBezTo>
                <a:close/>
                <a:moveTo>
                  <a:pt x="274277" y="710591"/>
                </a:moveTo>
                <a:lnTo>
                  <a:pt x="274277" y="774637"/>
                </a:lnTo>
                <a:lnTo>
                  <a:pt x="355845" y="774637"/>
                </a:lnTo>
                <a:lnTo>
                  <a:pt x="355845" y="710591"/>
                </a:lnTo>
                <a:close/>
                <a:moveTo>
                  <a:pt x="197192" y="710591"/>
                </a:moveTo>
                <a:cubicBezTo>
                  <a:pt x="184259" y="710591"/>
                  <a:pt x="173774" y="721076"/>
                  <a:pt x="173774" y="734009"/>
                </a:cubicBezTo>
                <a:lnTo>
                  <a:pt x="173774" y="751219"/>
                </a:lnTo>
                <a:cubicBezTo>
                  <a:pt x="173774" y="764152"/>
                  <a:pt x="184259" y="774637"/>
                  <a:pt x="197192" y="774637"/>
                </a:cubicBezTo>
                <a:lnTo>
                  <a:pt x="255342" y="774637"/>
                </a:lnTo>
                <a:lnTo>
                  <a:pt x="255342" y="710591"/>
                </a:lnTo>
                <a:close/>
                <a:moveTo>
                  <a:pt x="178768" y="164337"/>
                </a:moveTo>
                <a:lnTo>
                  <a:pt x="178768" y="633303"/>
                </a:lnTo>
                <a:lnTo>
                  <a:pt x="807324" y="633303"/>
                </a:lnTo>
                <a:lnTo>
                  <a:pt x="807324" y="164337"/>
                </a:lnTo>
                <a:close/>
                <a:moveTo>
                  <a:pt x="114741" y="0"/>
                </a:moveTo>
                <a:lnTo>
                  <a:pt x="871352" y="0"/>
                </a:lnTo>
                <a:lnTo>
                  <a:pt x="871352" y="1738511"/>
                </a:lnTo>
                <a:lnTo>
                  <a:pt x="114741" y="1738511"/>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4" rIns="45714" bIns="91427" numCol="1" spcCol="0" rtlCol="0" fromWordArt="0" anchor="b" anchorCtr="0" forceAA="0" compatLnSpc="1">
            <a:prstTxWarp prst="textNoShape">
              <a:avLst/>
            </a:prstTxWarp>
            <a:noAutofit/>
          </a:bodyPr>
          <a:lstStyle/>
          <a:p>
            <a:pPr algn="ctr" defTabSz="914039" fontAlgn="base">
              <a:spcBef>
                <a:spcPct val="0"/>
              </a:spcBef>
              <a:spcAft>
                <a:spcPct val="0"/>
              </a:spcAft>
            </a:pPr>
            <a:endParaRPr lang="en-US" sz="1801" spc="-50" dirty="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19"/>
          <p:cNvSpPr>
            <a:spLocks noChangeAspect="1"/>
          </p:cNvSpPr>
          <p:nvPr/>
        </p:nvSpPr>
        <p:spPr bwMode="auto">
          <a:xfrm>
            <a:off x="8556365" y="3281679"/>
            <a:ext cx="629435" cy="618188"/>
          </a:xfrm>
          <a:custGeom>
            <a:avLst/>
            <a:gdLst/>
            <a:ahLst/>
            <a:cxnLst/>
            <a:rect l="l" t="t" r="r" b="b"/>
            <a:pathLst>
              <a:path w="4318246" h="4242185">
                <a:moveTo>
                  <a:pt x="341993" y="2164765"/>
                </a:moveTo>
                <a:lnTo>
                  <a:pt x="797381" y="2439279"/>
                </a:lnTo>
                <a:lnTo>
                  <a:pt x="798646" y="2164765"/>
                </a:lnTo>
                <a:close/>
                <a:moveTo>
                  <a:pt x="801460" y="1554075"/>
                </a:moveTo>
                <a:lnTo>
                  <a:pt x="1884317" y="1708652"/>
                </a:lnTo>
                <a:cubicBezTo>
                  <a:pt x="1880053" y="2439084"/>
                  <a:pt x="1872524" y="3185843"/>
                  <a:pt x="1868260" y="3916275"/>
                </a:cubicBezTo>
                <a:lnTo>
                  <a:pt x="791935" y="3621000"/>
                </a:lnTo>
                <a:lnTo>
                  <a:pt x="796859" y="2552606"/>
                </a:lnTo>
                <a:lnTo>
                  <a:pt x="153476" y="2164765"/>
                </a:lnTo>
                <a:lnTo>
                  <a:pt x="0" y="2164765"/>
                </a:lnTo>
                <a:lnTo>
                  <a:pt x="0" y="1994948"/>
                </a:lnTo>
                <a:lnTo>
                  <a:pt x="799428" y="1994948"/>
                </a:lnTo>
                <a:close/>
                <a:moveTo>
                  <a:pt x="2601684" y="1506451"/>
                </a:moveTo>
                <a:lnTo>
                  <a:pt x="2630259" y="2708363"/>
                </a:lnTo>
                <a:lnTo>
                  <a:pt x="1923394" y="3008076"/>
                </a:lnTo>
                <a:cubicBezTo>
                  <a:pt x="1921398" y="2576713"/>
                  <a:pt x="1922729" y="2145351"/>
                  <a:pt x="1920733" y="1713988"/>
                </a:cubicBezTo>
                <a:close/>
                <a:moveTo>
                  <a:pt x="1673900" y="1376706"/>
                </a:moveTo>
                <a:lnTo>
                  <a:pt x="2580211" y="1489805"/>
                </a:lnTo>
                <a:cubicBezTo>
                  <a:pt x="2260996" y="1610712"/>
                  <a:pt x="2161818" y="1605197"/>
                  <a:pt x="1929100" y="1695212"/>
                </a:cubicBezTo>
                <a:lnTo>
                  <a:pt x="814183" y="1540776"/>
                </a:lnTo>
                <a:close/>
                <a:moveTo>
                  <a:pt x="1778588" y="878064"/>
                </a:moveTo>
                <a:lnTo>
                  <a:pt x="2354849" y="942701"/>
                </a:lnTo>
                <a:cubicBezTo>
                  <a:pt x="2357649" y="1096870"/>
                  <a:pt x="2347148" y="1237740"/>
                  <a:pt x="2349948" y="1391909"/>
                </a:cubicBezTo>
                <a:lnTo>
                  <a:pt x="2353906" y="1424677"/>
                </a:lnTo>
                <a:lnTo>
                  <a:pt x="1778588" y="1338180"/>
                </a:lnTo>
                <a:close/>
                <a:moveTo>
                  <a:pt x="2951461" y="527541"/>
                </a:moveTo>
                <a:cubicBezTo>
                  <a:pt x="2907654" y="520554"/>
                  <a:pt x="2866480" y="550402"/>
                  <a:pt x="2859493" y="594208"/>
                </a:cubicBezTo>
                <a:lnTo>
                  <a:pt x="2808895" y="911472"/>
                </a:lnTo>
                <a:cubicBezTo>
                  <a:pt x="2801908" y="955278"/>
                  <a:pt x="2831756" y="996453"/>
                  <a:pt x="2875562" y="1003440"/>
                </a:cubicBezTo>
                <a:lnTo>
                  <a:pt x="3318707" y="1074114"/>
                </a:lnTo>
                <a:cubicBezTo>
                  <a:pt x="3362513" y="1081101"/>
                  <a:pt x="3403688" y="1051253"/>
                  <a:pt x="3410674" y="1007447"/>
                </a:cubicBezTo>
                <a:lnTo>
                  <a:pt x="3461273" y="690183"/>
                </a:lnTo>
                <a:cubicBezTo>
                  <a:pt x="3468260" y="646377"/>
                  <a:pt x="3438412" y="605202"/>
                  <a:pt x="3394605" y="598216"/>
                </a:cubicBezTo>
                <a:close/>
                <a:moveTo>
                  <a:pt x="4318246" y="368343"/>
                </a:moveTo>
                <a:lnTo>
                  <a:pt x="4261872" y="3327785"/>
                </a:lnTo>
                <a:lnTo>
                  <a:pt x="3222088" y="4242185"/>
                </a:lnTo>
                <a:lnTo>
                  <a:pt x="1919228" y="3914731"/>
                </a:lnTo>
                <a:lnTo>
                  <a:pt x="1919473" y="3320806"/>
                </a:lnTo>
                <a:lnTo>
                  <a:pt x="3334836" y="3630526"/>
                </a:lnTo>
                <a:lnTo>
                  <a:pt x="4067695" y="3130077"/>
                </a:lnTo>
                <a:lnTo>
                  <a:pt x="4067695" y="423948"/>
                </a:lnTo>
                <a:close/>
                <a:moveTo>
                  <a:pt x="2736579" y="368342"/>
                </a:moveTo>
                <a:lnTo>
                  <a:pt x="3990789" y="417769"/>
                </a:lnTo>
                <a:lnTo>
                  <a:pt x="3990789" y="3074472"/>
                </a:lnTo>
                <a:lnTo>
                  <a:pt x="3317346" y="3562564"/>
                </a:lnTo>
                <a:lnTo>
                  <a:pt x="1919793" y="3260416"/>
                </a:lnTo>
                <a:cubicBezTo>
                  <a:pt x="1920799" y="3194323"/>
                  <a:pt x="1918481" y="3121579"/>
                  <a:pt x="1919487" y="3055486"/>
                </a:cubicBezTo>
                <a:cubicBezTo>
                  <a:pt x="2158384" y="2933978"/>
                  <a:pt x="2491503" y="2806742"/>
                  <a:pt x="2730400" y="2685234"/>
                </a:cubicBezTo>
                <a:cubicBezTo>
                  <a:pt x="2732460" y="1912937"/>
                  <a:pt x="2734519" y="1140639"/>
                  <a:pt x="2736579" y="368342"/>
                </a:cubicBezTo>
                <a:close/>
                <a:moveTo>
                  <a:pt x="1768680" y="108305"/>
                </a:moveTo>
                <a:lnTo>
                  <a:pt x="1682767" y="646920"/>
                </a:lnTo>
                <a:lnTo>
                  <a:pt x="2457966" y="770570"/>
                </a:lnTo>
                <a:lnTo>
                  <a:pt x="2543879" y="231954"/>
                </a:lnTo>
                <a:close/>
                <a:moveTo>
                  <a:pt x="1739342" y="1062"/>
                </a:moveTo>
                <a:lnTo>
                  <a:pt x="2617052" y="132810"/>
                </a:lnTo>
                <a:cubicBezTo>
                  <a:pt x="2668797" y="140577"/>
                  <a:pt x="2704448" y="188821"/>
                  <a:pt x="2696681" y="240566"/>
                </a:cubicBezTo>
                <a:lnTo>
                  <a:pt x="2607416" y="835252"/>
                </a:lnTo>
                <a:cubicBezTo>
                  <a:pt x="2599648" y="886997"/>
                  <a:pt x="2551405" y="922648"/>
                  <a:pt x="2499659" y="914880"/>
                </a:cubicBezTo>
                <a:lnTo>
                  <a:pt x="1621950" y="783132"/>
                </a:lnTo>
                <a:cubicBezTo>
                  <a:pt x="1570205" y="775365"/>
                  <a:pt x="1534554" y="727121"/>
                  <a:pt x="1542321" y="675376"/>
                </a:cubicBezTo>
                <a:lnTo>
                  <a:pt x="1631586" y="80690"/>
                </a:lnTo>
                <a:cubicBezTo>
                  <a:pt x="1639354" y="28945"/>
                  <a:pt x="1687597" y="-6706"/>
                  <a:pt x="1739342" y="1062"/>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4" rIns="45714" bIns="91427" numCol="1" spcCol="0" rtlCol="0" fromWordArt="0" anchor="b" anchorCtr="0" forceAA="0" compatLnSpc="1">
            <a:prstTxWarp prst="textNoShape">
              <a:avLst/>
            </a:prstTxWarp>
            <a:noAutofit/>
          </a:bodyPr>
          <a:lstStyle/>
          <a:p>
            <a:pPr algn="ctr" defTabSz="914039" fontAlgn="base">
              <a:spcBef>
                <a:spcPct val="0"/>
              </a:spcBef>
              <a:spcAft>
                <a:spcPct val="0"/>
              </a:spcAft>
            </a:pPr>
            <a:endParaRPr lang="en-US" sz="1801" spc="-50" dirty="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34"/>
          <p:cNvSpPr>
            <a:spLocks noChangeAspect="1"/>
          </p:cNvSpPr>
          <p:nvPr/>
        </p:nvSpPr>
        <p:spPr bwMode="auto">
          <a:xfrm>
            <a:off x="5268781" y="4030275"/>
            <a:ext cx="348963" cy="613784"/>
          </a:xfrm>
          <a:custGeom>
            <a:avLst/>
            <a:gdLst/>
            <a:ahLst/>
            <a:cxnLst/>
            <a:rect l="l" t="t" r="r" b="b"/>
            <a:pathLst>
              <a:path w="1171885" h="2061737">
                <a:moveTo>
                  <a:pt x="143419" y="1960615"/>
                </a:moveTo>
                <a:cubicBezTo>
                  <a:pt x="138369" y="1960615"/>
                  <a:pt x="134275" y="1964709"/>
                  <a:pt x="134275" y="1969759"/>
                </a:cubicBezTo>
                <a:cubicBezTo>
                  <a:pt x="134275" y="1974809"/>
                  <a:pt x="138369" y="1978903"/>
                  <a:pt x="143419" y="1978903"/>
                </a:cubicBezTo>
                <a:lnTo>
                  <a:pt x="579179" y="1978903"/>
                </a:lnTo>
                <a:cubicBezTo>
                  <a:pt x="584229" y="1978903"/>
                  <a:pt x="588323" y="1974809"/>
                  <a:pt x="588323" y="1969759"/>
                </a:cubicBezTo>
                <a:cubicBezTo>
                  <a:pt x="588323" y="1964709"/>
                  <a:pt x="584229" y="1960615"/>
                  <a:pt x="579179" y="1960615"/>
                </a:cubicBezTo>
                <a:close/>
                <a:moveTo>
                  <a:pt x="143419" y="1910375"/>
                </a:moveTo>
                <a:cubicBezTo>
                  <a:pt x="138369" y="1910375"/>
                  <a:pt x="134275" y="1914469"/>
                  <a:pt x="134275" y="1919519"/>
                </a:cubicBezTo>
                <a:cubicBezTo>
                  <a:pt x="134275" y="1924569"/>
                  <a:pt x="138369" y="1928663"/>
                  <a:pt x="143419" y="1928663"/>
                </a:cubicBezTo>
                <a:lnTo>
                  <a:pt x="579179" y="1928663"/>
                </a:lnTo>
                <a:cubicBezTo>
                  <a:pt x="584229" y="1928663"/>
                  <a:pt x="588323" y="1924569"/>
                  <a:pt x="588323" y="1919519"/>
                </a:cubicBezTo>
                <a:cubicBezTo>
                  <a:pt x="588323" y="1914469"/>
                  <a:pt x="584229" y="1910375"/>
                  <a:pt x="579179" y="1910375"/>
                </a:cubicBezTo>
                <a:close/>
                <a:moveTo>
                  <a:pt x="636962" y="1860134"/>
                </a:moveTo>
                <a:cubicBezTo>
                  <a:pt x="626871" y="1860134"/>
                  <a:pt x="618691" y="1868314"/>
                  <a:pt x="618691" y="1878405"/>
                </a:cubicBezTo>
                <a:lnTo>
                  <a:pt x="618691" y="1951488"/>
                </a:lnTo>
                <a:cubicBezTo>
                  <a:pt x="618691" y="1961579"/>
                  <a:pt x="626871" y="1969759"/>
                  <a:pt x="636962" y="1969759"/>
                </a:cubicBezTo>
                <a:lnTo>
                  <a:pt x="1027491" y="1969759"/>
                </a:lnTo>
                <a:cubicBezTo>
                  <a:pt x="1037582" y="1969759"/>
                  <a:pt x="1045762" y="1961579"/>
                  <a:pt x="1045762" y="1951488"/>
                </a:cubicBezTo>
                <a:lnTo>
                  <a:pt x="1045762" y="1878405"/>
                </a:lnTo>
                <a:cubicBezTo>
                  <a:pt x="1045762" y="1868314"/>
                  <a:pt x="1037582" y="1860134"/>
                  <a:pt x="1027491" y="1860134"/>
                </a:cubicBezTo>
                <a:close/>
                <a:moveTo>
                  <a:pt x="143419" y="1860134"/>
                </a:moveTo>
                <a:cubicBezTo>
                  <a:pt x="138369" y="1860134"/>
                  <a:pt x="134275" y="1864228"/>
                  <a:pt x="134275" y="1869278"/>
                </a:cubicBezTo>
                <a:cubicBezTo>
                  <a:pt x="134275" y="1874328"/>
                  <a:pt x="138369" y="1878422"/>
                  <a:pt x="143419" y="1878422"/>
                </a:cubicBezTo>
                <a:lnTo>
                  <a:pt x="579179" y="1878422"/>
                </a:lnTo>
                <a:cubicBezTo>
                  <a:pt x="584229" y="1878422"/>
                  <a:pt x="588323" y="1874328"/>
                  <a:pt x="588323" y="1869278"/>
                </a:cubicBezTo>
                <a:cubicBezTo>
                  <a:pt x="588323" y="1864228"/>
                  <a:pt x="584229" y="1860134"/>
                  <a:pt x="579179" y="1860134"/>
                </a:cubicBezTo>
                <a:close/>
                <a:moveTo>
                  <a:pt x="849158" y="653609"/>
                </a:moveTo>
                <a:lnTo>
                  <a:pt x="948122" y="653609"/>
                </a:lnTo>
                <a:lnTo>
                  <a:pt x="948122" y="1054223"/>
                </a:lnTo>
                <a:lnTo>
                  <a:pt x="849158" y="1054223"/>
                </a:lnTo>
                <a:close/>
                <a:moveTo>
                  <a:pt x="773632" y="653609"/>
                </a:moveTo>
                <a:lnTo>
                  <a:pt x="821706" y="653609"/>
                </a:lnTo>
                <a:lnTo>
                  <a:pt x="821706" y="1054223"/>
                </a:lnTo>
                <a:lnTo>
                  <a:pt x="773632" y="1054223"/>
                </a:lnTo>
                <a:close/>
                <a:moveTo>
                  <a:pt x="565313" y="653609"/>
                </a:moveTo>
                <a:lnTo>
                  <a:pt x="613386" y="653609"/>
                </a:lnTo>
                <a:lnTo>
                  <a:pt x="613386" y="1054223"/>
                </a:lnTo>
                <a:lnTo>
                  <a:pt x="565313" y="1054223"/>
                </a:lnTo>
                <a:close/>
                <a:moveTo>
                  <a:pt x="408629" y="653609"/>
                </a:moveTo>
                <a:lnTo>
                  <a:pt x="456702" y="653609"/>
                </a:lnTo>
                <a:lnTo>
                  <a:pt x="456702" y="1054223"/>
                </a:lnTo>
                <a:lnTo>
                  <a:pt x="408629" y="1054223"/>
                </a:lnTo>
                <a:close/>
                <a:moveTo>
                  <a:pt x="264406" y="653609"/>
                </a:moveTo>
                <a:lnTo>
                  <a:pt x="380140" y="653609"/>
                </a:lnTo>
                <a:lnTo>
                  <a:pt x="380140" y="1054223"/>
                </a:lnTo>
                <a:lnTo>
                  <a:pt x="264406" y="1054223"/>
                </a:lnTo>
                <a:close/>
                <a:moveTo>
                  <a:pt x="203108" y="653609"/>
                </a:moveTo>
                <a:lnTo>
                  <a:pt x="250162" y="653609"/>
                </a:lnTo>
                <a:lnTo>
                  <a:pt x="250162" y="1054223"/>
                </a:lnTo>
                <a:lnTo>
                  <a:pt x="203108" y="1054223"/>
                </a:lnTo>
                <a:close/>
                <a:moveTo>
                  <a:pt x="117669" y="194556"/>
                </a:moveTo>
                <a:lnTo>
                  <a:pt x="117669" y="1775970"/>
                </a:lnTo>
                <a:lnTo>
                  <a:pt x="1054217" y="1775970"/>
                </a:lnTo>
                <a:lnTo>
                  <a:pt x="1054217" y="194556"/>
                </a:lnTo>
                <a:close/>
                <a:moveTo>
                  <a:pt x="195318" y="0"/>
                </a:moveTo>
                <a:lnTo>
                  <a:pt x="976567" y="0"/>
                </a:lnTo>
                <a:cubicBezTo>
                  <a:pt x="1084438" y="0"/>
                  <a:pt x="1171885" y="87447"/>
                  <a:pt x="1171885" y="195318"/>
                </a:cubicBezTo>
                <a:lnTo>
                  <a:pt x="1171885" y="1866419"/>
                </a:lnTo>
                <a:cubicBezTo>
                  <a:pt x="1171885" y="1974290"/>
                  <a:pt x="1084438" y="2061737"/>
                  <a:pt x="976567" y="2061737"/>
                </a:cubicBezTo>
                <a:lnTo>
                  <a:pt x="195318" y="2061737"/>
                </a:lnTo>
                <a:cubicBezTo>
                  <a:pt x="87447" y="2061737"/>
                  <a:pt x="0" y="1974290"/>
                  <a:pt x="0" y="1866419"/>
                </a:cubicBezTo>
                <a:lnTo>
                  <a:pt x="0" y="195318"/>
                </a:lnTo>
                <a:cubicBezTo>
                  <a:pt x="0" y="87447"/>
                  <a:pt x="87447" y="0"/>
                  <a:pt x="195318"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4" rIns="45714" bIns="91427" numCol="1" spcCol="0" rtlCol="0" fromWordArt="0" anchor="b" anchorCtr="0" forceAA="0" compatLnSpc="1">
            <a:prstTxWarp prst="textNoShape">
              <a:avLst/>
            </a:prstTxWarp>
            <a:noAutofit/>
          </a:bodyPr>
          <a:lstStyle/>
          <a:p>
            <a:pPr algn="ctr" defTabSz="914039" fontAlgn="base">
              <a:spcBef>
                <a:spcPct val="0"/>
              </a:spcBef>
              <a:spcAft>
                <a:spcPct val="0"/>
              </a:spcAft>
            </a:pPr>
            <a:endParaRPr lang="en-US" sz="1801" spc="-50" dirty="0">
              <a:solidFill>
                <a:srgbClr val="5C2D91"/>
              </a:solidFill>
              <a:ea typeface="Segoe UI" pitchFamily="34" charset="0"/>
              <a:cs typeface="Segoe UI" pitchFamily="34" charset="0"/>
            </a:endParaRPr>
          </a:p>
        </p:txBody>
      </p:sp>
      <p:sp>
        <p:nvSpPr>
          <p:cNvPr id="8" name="Rectangle 12"/>
          <p:cNvSpPr>
            <a:spLocks noChangeArrowheads="1"/>
          </p:cNvSpPr>
          <p:nvPr/>
        </p:nvSpPr>
        <p:spPr bwMode="auto">
          <a:xfrm>
            <a:off x="7305911" y="5604786"/>
            <a:ext cx="531660" cy="709476"/>
          </a:xfrm>
          <a:custGeom>
            <a:avLst/>
            <a:gdLst/>
            <a:ahLst/>
            <a:cxnLst/>
            <a:rect l="l" t="t" r="r" b="b"/>
            <a:pathLst>
              <a:path w="2212183" h="3558139">
                <a:moveTo>
                  <a:pt x="173247" y="1026133"/>
                </a:moveTo>
                <a:lnTo>
                  <a:pt x="173247" y="1812392"/>
                </a:lnTo>
                <a:lnTo>
                  <a:pt x="439774" y="1812392"/>
                </a:lnTo>
                <a:lnTo>
                  <a:pt x="866217" y="1812392"/>
                </a:lnTo>
                <a:lnTo>
                  <a:pt x="1159397" y="1812392"/>
                </a:lnTo>
                <a:lnTo>
                  <a:pt x="1159397" y="1453786"/>
                </a:lnTo>
                <a:lnTo>
                  <a:pt x="1159397" y="1451499"/>
                </a:lnTo>
                <a:lnTo>
                  <a:pt x="1159397" y="1026133"/>
                </a:lnTo>
                <a:lnTo>
                  <a:pt x="613012" y="1026133"/>
                </a:lnTo>
                <a:lnTo>
                  <a:pt x="439774" y="1026133"/>
                </a:lnTo>
                <a:close/>
                <a:moveTo>
                  <a:pt x="0" y="772928"/>
                </a:moveTo>
                <a:lnTo>
                  <a:pt x="1332635" y="772928"/>
                </a:lnTo>
                <a:lnTo>
                  <a:pt x="1332635" y="3558139"/>
                </a:lnTo>
                <a:lnTo>
                  <a:pt x="0" y="3558139"/>
                </a:lnTo>
                <a:close/>
                <a:moveTo>
                  <a:pt x="439774" y="398713"/>
                </a:moveTo>
                <a:lnTo>
                  <a:pt x="1772409" y="398713"/>
                </a:lnTo>
                <a:lnTo>
                  <a:pt x="1772409" y="3197246"/>
                </a:lnTo>
                <a:lnTo>
                  <a:pt x="1399271" y="3197246"/>
                </a:lnTo>
                <a:lnTo>
                  <a:pt x="1399271" y="1451499"/>
                </a:lnTo>
                <a:lnTo>
                  <a:pt x="1612493" y="1451499"/>
                </a:lnTo>
                <a:lnTo>
                  <a:pt x="1612493" y="651918"/>
                </a:lnTo>
                <a:lnTo>
                  <a:pt x="613012" y="651918"/>
                </a:lnTo>
                <a:lnTo>
                  <a:pt x="613012" y="731876"/>
                </a:lnTo>
                <a:lnTo>
                  <a:pt x="439774" y="731876"/>
                </a:lnTo>
                <a:close/>
                <a:moveTo>
                  <a:pt x="866217" y="0"/>
                </a:moveTo>
                <a:lnTo>
                  <a:pt x="2212183" y="0"/>
                </a:lnTo>
                <a:lnTo>
                  <a:pt x="2212183" y="2798533"/>
                </a:lnTo>
                <a:lnTo>
                  <a:pt x="1852367" y="2798533"/>
                </a:lnTo>
                <a:lnTo>
                  <a:pt x="1852367" y="1052785"/>
                </a:lnTo>
                <a:lnTo>
                  <a:pt x="2038936" y="1052785"/>
                </a:lnTo>
                <a:lnTo>
                  <a:pt x="2038936" y="253204"/>
                </a:lnTo>
                <a:lnTo>
                  <a:pt x="1052786" y="253204"/>
                </a:lnTo>
                <a:lnTo>
                  <a:pt x="1052786" y="306510"/>
                </a:lnTo>
                <a:lnTo>
                  <a:pt x="866217" y="306510"/>
                </a:lnTo>
                <a:close/>
              </a:path>
            </a:pathLst>
          </a:custGeom>
          <a:solidFill>
            <a:schemeClr val="tx1"/>
          </a:solidFill>
          <a:ln>
            <a:noFill/>
          </a:ln>
        </p:spPr>
        <p:txBody>
          <a:bodyPr vert="horz" wrap="square" lIns="91427" tIns="45714" rIns="91427" bIns="45714" numCol="1" anchor="t" anchorCtr="0" compatLnSpc="1">
            <a:prstTxWarp prst="textNoShape">
              <a:avLst/>
            </a:prstTxWarp>
          </a:bodyPr>
          <a:lstStyle/>
          <a:p>
            <a:pPr defTabSz="932681"/>
            <a:endParaRPr lang="en-US" sz="1801" dirty="0">
              <a:solidFill>
                <a:srgbClr val="505050"/>
              </a:solidFill>
            </a:endParaRPr>
          </a:p>
        </p:txBody>
      </p:sp>
      <p:sp>
        <p:nvSpPr>
          <p:cNvPr id="9" name="Freeform 8"/>
          <p:cNvSpPr>
            <a:spLocks noChangeAspect="1"/>
          </p:cNvSpPr>
          <p:nvPr/>
        </p:nvSpPr>
        <p:spPr bwMode="auto">
          <a:xfrm>
            <a:off x="7325403" y="2794496"/>
            <a:ext cx="645434" cy="374896"/>
          </a:xfrm>
          <a:custGeom>
            <a:avLst/>
            <a:gdLst/>
            <a:ahLst/>
            <a:cxnLst/>
            <a:rect l="l" t="t" r="r" b="b"/>
            <a:pathLst>
              <a:path w="4240643" h="2463801">
                <a:moveTo>
                  <a:pt x="3459593" y="1539876"/>
                </a:moveTo>
                <a:lnTo>
                  <a:pt x="3992993" y="1539876"/>
                </a:lnTo>
                <a:lnTo>
                  <a:pt x="4240643" y="1778001"/>
                </a:lnTo>
                <a:lnTo>
                  <a:pt x="3459593" y="2463801"/>
                </a:lnTo>
                <a:lnTo>
                  <a:pt x="144893" y="2463801"/>
                </a:lnTo>
                <a:lnTo>
                  <a:pt x="144893" y="2359026"/>
                </a:lnTo>
                <a:lnTo>
                  <a:pt x="3278618" y="2359026"/>
                </a:lnTo>
                <a:lnTo>
                  <a:pt x="3459593" y="2273301"/>
                </a:lnTo>
                <a:close/>
                <a:moveTo>
                  <a:pt x="3138768" y="641031"/>
                </a:moveTo>
                <a:cubicBezTo>
                  <a:pt x="3102964" y="641031"/>
                  <a:pt x="3073939" y="662962"/>
                  <a:pt x="3073939" y="690015"/>
                </a:cubicBezTo>
                <a:lnTo>
                  <a:pt x="3073939" y="922131"/>
                </a:lnTo>
                <a:cubicBezTo>
                  <a:pt x="3073939" y="949184"/>
                  <a:pt x="3102964" y="971115"/>
                  <a:pt x="3138768" y="971115"/>
                </a:cubicBezTo>
                <a:cubicBezTo>
                  <a:pt x="3174571" y="971115"/>
                  <a:pt x="3203597" y="949184"/>
                  <a:pt x="3203597" y="922131"/>
                </a:cubicBezTo>
                <a:lnTo>
                  <a:pt x="3203598" y="690016"/>
                </a:lnTo>
                <a:cubicBezTo>
                  <a:pt x="3203598" y="662963"/>
                  <a:pt x="3174572" y="641032"/>
                  <a:pt x="3138768" y="641032"/>
                </a:cubicBezTo>
                <a:close/>
                <a:moveTo>
                  <a:pt x="3138768" y="494515"/>
                </a:moveTo>
                <a:cubicBezTo>
                  <a:pt x="3102964" y="494515"/>
                  <a:pt x="3073939" y="516446"/>
                  <a:pt x="3073939" y="543499"/>
                </a:cubicBezTo>
                <a:lnTo>
                  <a:pt x="3073939" y="553030"/>
                </a:lnTo>
                <a:cubicBezTo>
                  <a:pt x="3073939" y="580083"/>
                  <a:pt x="3102964" y="602013"/>
                  <a:pt x="3138768" y="602013"/>
                </a:cubicBezTo>
                <a:cubicBezTo>
                  <a:pt x="3174571" y="602013"/>
                  <a:pt x="3203597" y="580083"/>
                  <a:pt x="3203597" y="553030"/>
                </a:cubicBezTo>
                <a:lnTo>
                  <a:pt x="3203598" y="543500"/>
                </a:lnTo>
                <a:cubicBezTo>
                  <a:pt x="3203598" y="516447"/>
                  <a:pt x="3174572" y="494516"/>
                  <a:pt x="3138768" y="494516"/>
                </a:cubicBezTo>
                <a:close/>
                <a:moveTo>
                  <a:pt x="3138768" y="348799"/>
                </a:moveTo>
                <a:cubicBezTo>
                  <a:pt x="3102964" y="348799"/>
                  <a:pt x="3073939" y="370730"/>
                  <a:pt x="3073939" y="397783"/>
                </a:cubicBezTo>
                <a:lnTo>
                  <a:pt x="3073939" y="406513"/>
                </a:lnTo>
                <a:cubicBezTo>
                  <a:pt x="3073939" y="433566"/>
                  <a:pt x="3102964" y="455496"/>
                  <a:pt x="3138768" y="455496"/>
                </a:cubicBezTo>
                <a:cubicBezTo>
                  <a:pt x="3174571" y="455496"/>
                  <a:pt x="3203597" y="433566"/>
                  <a:pt x="3203597" y="406513"/>
                </a:cubicBezTo>
                <a:lnTo>
                  <a:pt x="3203598" y="397783"/>
                </a:lnTo>
                <a:cubicBezTo>
                  <a:pt x="3203598" y="370730"/>
                  <a:pt x="3174572" y="348800"/>
                  <a:pt x="3138768" y="348800"/>
                </a:cubicBezTo>
                <a:close/>
                <a:moveTo>
                  <a:pt x="277909" y="210025"/>
                </a:moveTo>
                <a:lnTo>
                  <a:pt x="277909" y="2080313"/>
                </a:lnTo>
                <a:lnTo>
                  <a:pt x="2915290" y="2080313"/>
                </a:lnTo>
                <a:lnTo>
                  <a:pt x="2915290" y="210025"/>
                </a:lnTo>
                <a:close/>
                <a:moveTo>
                  <a:pt x="125099" y="0"/>
                </a:moveTo>
                <a:lnTo>
                  <a:pt x="3266662" y="0"/>
                </a:lnTo>
                <a:cubicBezTo>
                  <a:pt x="3335752" y="0"/>
                  <a:pt x="3391761" y="42319"/>
                  <a:pt x="3391761" y="94522"/>
                </a:cubicBezTo>
                <a:lnTo>
                  <a:pt x="3391761" y="2195814"/>
                </a:lnTo>
                <a:cubicBezTo>
                  <a:pt x="3391761" y="2248017"/>
                  <a:pt x="3335752" y="2290336"/>
                  <a:pt x="3266662" y="2290336"/>
                </a:cubicBezTo>
                <a:lnTo>
                  <a:pt x="125099" y="2290336"/>
                </a:lnTo>
                <a:cubicBezTo>
                  <a:pt x="56009" y="2290336"/>
                  <a:pt x="0" y="2248017"/>
                  <a:pt x="0" y="2195814"/>
                </a:cubicBezTo>
                <a:lnTo>
                  <a:pt x="0" y="94522"/>
                </a:lnTo>
                <a:cubicBezTo>
                  <a:pt x="0" y="42319"/>
                  <a:pt x="56009" y="0"/>
                  <a:pt x="125099"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3233" tIns="46617" rIns="46617" bIns="93233" numCol="1" spcCol="0" rtlCol="0" fromWordArt="0" anchor="b"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190" fontAlgn="base">
              <a:spcBef>
                <a:spcPct val="0"/>
              </a:spcBef>
              <a:spcAft>
                <a:spcPct val="0"/>
              </a:spcAft>
            </a:pPr>
            <a:endParaRPr lang="en-US" sz="1428" spc="-52" dirty="0">
              <a:solidFill>
                <a:srgbClr val="FFFFFF"/>
              </a:solidFill>
              <a:ea typeface="Segoe UI" pitchFamily="34" charset="0"/>
              <a:cs typeface="Segoe UI" pitchFamily="34" charset="0"/>
            </a:endParaRPr>
          </a:p>
        </p:txBody>
      </p:sp>
      <p:grpSp>
        <p:nvGrpSpPr>
          <p:cNvPr id="10" name="Group 9"/>
          <p:cNvGrpSpPr/>
          <p:nvPr/>
        </p:nvGrpSpPr>
        <p:grpSpPr>
          <a:xfrm>
            <a:off x="7159270" y="1421121"/>
            <a:ext cx="652239" cy="498996"/>
            <a:chOff x="-3648455" y="2506228"/>
            <a:chExt cx="3192462" cy="2536826"/>
          </a:xfrm>
          <a:solidFill>
            <a:schemeClr val="tx1"/>
          </a:solidFill>
        </p:grpSpPr>
        <p:sp>
          <p:nvSpPr>
            <p:cNvPr id="11" name="Freeform 5"/>
            <p:cNvSpPr>
              <a:spLocks noEditPoints="1"/>
            </p:cNvSpPr>
            <p:nvPr/>
          </p:nvSpPr>
          <p:spPr bwMode="auto">
            <a:xfrm>
              <a:off x="-1984754" y="2637993"/>
              <a:ext cx="573089" cy="573088"/>
            </a:xfrm>
            <a:custGeom>
              <a:avLst/>
              <a:gdLst>
                <a:gd name="T0" fmla="*/ 75 w 152"/>
                <a:gd name="T1" fmla="*/ 152 h 152"/>
                <a:gd name="T2" fmla="*/ 152 w 152"/>
                <a:gd name="T3" fmla="*/ 76 h 152"/>
                <a:gd name="T4" fmla="*/ 75 w 152"/>
                <a:gd name="T5" fmla="*/ 0 h 152"/>
                <a:gd name="T6" fmla="*/ 0 w 152"/>
                <a:gd name="T7" fmla="*/ 76 h 152"/>
                <a:gd name="T8" fmla="*/ 75 w 152"/>
                <a:gd name="T9" fmla="*/ 152 h 152"/>
                <a:gd name="T10" fmla="*/ 75 w 152"/>
                <a:gd name="T11" fmla="*/ 32 h 152"/>
                <a:gd name="T12" fmla="*/ 119 w 152"/>
                <a:gd name="T13" fmla="*/ 76 h 152"/>
                <a:gd name="T14" fmla="*/ 75 w 152"/>
                <a:gd name="T15" fmla="*/ 119 h 152"/>
                <a:gd name="T16" fmla="*/ 32 w 152"/>
                <a:gd name="T17" fmla="*/ 76 h 152"/>
                <a:gd name="T18" fmla="*/ 75 w 152"/>
                <a:gd name="T19" fmla="*/ 3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152">
                  <a:moveTo>
                    <a:pt x="75" y="152"/>
                  </a:moveTo>
                  <a:cubicBezTo>
                    <a:pt x="118" y="152"/>
                    <a:pt x="152" y="118"/>
                    <a:pt x="152" y="76"/>
                  </a:cubicBezTo>
                  <a:cubicBezTo>
                    <a:pt x="152" y="34"/>
                    <a:pt x="118" y="0"/>
                    <a:pt x="75" y="0"/>
                  </a:cubicBezTo>
                  <a:cubicBezTo>
                    <a:pt x="34" y="0"/>
                    <a:pt x="0" y="34"/>
                    <a:pt x="0" y="76"/>
                  </a:cubicBezTo>
                  <a:cubicBezTo>
                    <a:pt x="0" y="118"/>
                    <a:pt x="34" y="152"/>
                    <a:pt x="75" y="152"/>
                  </a:cubicBezTo>
                  <a:close/>
                  <a:moveTo>
                    <a:pt x="75" y="32"/>
                  </a:moveTo>
                  <a:cubicBezTo>
                    <a:pt x="100" y="32"/>
                    <a:pt x="119" y="52"/>
                    <a:pt x="119" y="76"/>
                  </a:cubicBezTo>
                  <a:cubicBezTo>
                    <a:pt x="119" y="100"/>
                    <a:pt x="100" y="119"/>
                    <a:pt x="75" y="119"/>
                  </a:cubicBezTo>
                  <a:cubicBezTo>
                    <a:pt x="51" y="119"/>
                    <a:pt x="32" y="100"/>
                    <a:pt x="32" y="76"/>
                  </a:cubicBezTo>
                  <a:cubicBezTo>
                    <a:pt x="32" y="52"/>
                    <a:pt x="51" y="32"/>
                    <a:pt x="75"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7" rIns="91414" bIns="45707" numCol="1" anchor="t" anchorCtr="0" compatLnSpc="1">
              <a:prstTxWarp prst="textNoShape">
                <a:avLst/>
              </a:prstTxWarp>
            </a:bodyPr>
            <a:lstStyle/>
            <a:p>
              <a:pPr defTabSz="931746"/>
              <a:endParaRPr lang="en-US" sz="1836" dirty="0">
                <a:solidFill>
                  <a:prstClr val="black"/>
                </a:solidFill>
              </a:endParaRPr>
            </a:p>
          </p:txBody>
        </p:sp>
        <p:sp>
          <p:nvSpPr>
            <p:cNvPr id="12" name="Oval 6"/>
            <p:cNvSpPr>
              <a:spLocks noChangeArrowheads="1"/>
            </p:cNvSpPr>
            <p:nvPr/>
          </p:nvSpPr>
          <p:spPr bwMode="auto">
            <a:xfrm>
              <a:off x="-1784729" y="2838015"/>
              <a:ext cx="168273" cy="1698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7" rIns="91414" bIns="45707" numCol="1" anchor="t" anchorCtr="0" compatLnSpc="1">
              <a:prstTxWarp prst="textNoShape">
                <a:avLst/>
              </a:prstTxWarp>
            </a:bodyPr>
            <a:lstStyle/>
            <a:p>
              <a:pPr defTabSz="931746"/>
              <a:endParaRPr lang="en-US" sz="1836" dirty="0">
                <a:solidFill>
                  <a:prstClr val="black"/>
                </a:solidFill>
              </a:endParaRPr>
            </a:p>
          </p:txBody>
        </p:sp>
        <p:sp>
          <p:nvSpPr>
            <p:cNvPr id="13" name="Freeform 7"/>
            <p:cNvSpPr>
              <a:spLocks noEditPoints="1"/>
            </p:cNvSpPr>
            <p:nvPr/>
          </p:nvSpPr>
          <p:spPr bwMode="auto">
            <a:xfrm>
              <a:off x="-3648455" y="2506228"/>
              <a:ext cx="782637" cy="784226"/>
            </a:xfrm>
            <a:custGeom>
              <a:avLst/>
              <a:gdLst>
                <a:gd name="T0" fmla="*/ 208 w 208"/>
                <a:gd name="T1" fmla="*/ 104 h 208"/>
                <a:gd name="T2" fmla="*/ 104 w 208"/>
                <a:gd name="T3" fmla="*/ 0 h 208"/>
                <a:gd name="T4" fmla="*/ 0 w 208"/>
                <a:gd name="T5" fmla="*/ 104 h 208"/>
                <a:gd name="T6" fmla="*/ 104 w 208"/>
                <a:gd name="T7" fmla="*/ 208 h 208"/>
                <a:gd name="T8" fmla="*/ 208 w 208"/>
                <a:gd name="T9" fmla="*/ 104 h 208"/>
                <a:gd name="T10" fmla="*/ 49 w 208"/>
                <a:gd name="T11" fmla="*/ 104 h 208"/>
                <a:gd name="T12" fmla="*/ 104 w 208"/>
                <a:gd name="T13" fmla="*/ 49 h 208"/>
                <a:gd name="T14" fmla="*/ 159 w 208"/>
                <a:gd name="T15" fmla="*/ 104 h 208"/>
                <a:gd name="T16" fmla="*/ 104 w 208"/>
                <a:gd name="T17" fmla="*/ 159 h 208"/>
                <a:gd name="T18" fmla="*/ 49 w 208"/>
                <a:gd name="T19" fmla="*/ 104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08">
                  <a:moveTo>
                    <a:pt x="208" y="104"/>
                  </a:moveTo>
                  <a:cubicBezTo>
                    <a:pt x="208" y="46"/>
                    <a:pt x="161" y="0"/>
                    <a:pt x="104" y="0"/>
                  </a:cubicBezTo>
                  <a:cubicBezTo>
                    <a:pt x="46" y="0"/>
                    <a:pt x="0" y="46"/>
                    <a:pt x="0" y="104"/>
                  </a:cubicBezTo>
                  <a:cubicBezTo>
                    <a:pt x="0" y="161"/>
                    <a:pt x="46" y="208"/>
                    <a:pt x="104" y="208"/>
                  </a:cubicBezTo>
                  <a:cubicBezTo>
                    <a:pt x="161" y="208"/>
                    <a:pt x="208" y="161"/>
                    <a:pt x="208" y="104"/>
                  </a:cubicBezTo>
                  <a:close/>
                  <a:moveTo>
                    <a:pt x="49" y="104"/>
                  </a:moveTo>
                  <a:cubicBezTo>
                    <a:pt x="49" y="73"/>
                    <a:pt x="73" y="49"/>
                    <a:pt x="104" y="49"/>
                  </a:cubicBezTo>
                  <a:cubicBezTo>
                    <a:pt x="134" y="49"/>
                    <a:pt x="159" y="73"/>
                    <a:pt x="159" y="104"/>
                  </a:cubicBezTo>
                  <a:cubicBezTo>
                    <a:pt x="159" y="134"/>
                    <a:pt x="134" y="159"/>
                    <a:pt x="104" y="159"/>
                  </a:cubicBezTo>
                  <a:cubicBezTo>
                    <a:pt x="73" y="159"/>
                    <a:pt x="49" y="134"/>
                    <a:pt x="49" y="1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7" rIns="91414" bIns="45707" numCol="1" anchor="t" anchorCtr="0" compatLnSpc="1">
              <a:prstTxWarp prst="textNoShape">
                <a:avLst/>
              </a:prstTxWarp>
            </a:bodyPr>
            <a:lstStyle/>
            <a:p>
              <a:pPr defTabSz="931746"/>
              <a:endParaRPr lang="en-US" sz="1836" dirty="0">
                <a:solidFill>
                  <a:prstClr val="black"/>
                </a:solidFill>
              </a:endParaRPr>
            </a:p>
          </p:txBody>
        </p:sp>
        <p:sp>
          <p:nvSpPr>
            <p:cNvPr id="14" name="Oval 8"/>
            <p:cNvSpPr>
              <a:spLocks noChangeArrowheads="1"/>
            </p:cNvSpPr>
            <p:nvPr/>
          </p:nvSpPr>
          <p:spPr bwMode="auto">
            <a:xfrm>
              <a:off x="-3373817" y="2782451"/>
              <a:ext cx="230186" cy="23336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7" rIns="91414" bIns="45707" numCol="1" anchor="t" anchorCtr="0" compatLnSpc="1">
              <a:prstTxWarp prst="textNoShape">
                <a:avLst/>
              </a:prstTxWarp>
            </a:bodyPr>
            <a:lstStyle/>
            <a:p>
              <a:pPr defTabSz="931746"/>
              <a:endParaRPr lang="en-US" sz="1836" dirty="0">
                <a:solidFill>
                  <a:prstClr val="black"/>
                </a:solidFill>
              </a:endParaRPr>
            </a:p>
          </p:txBody>
        </p:sp>
        <p:sp>
          <p:nvSpPr>
            <p:cNvPr id="15" name="Freeform 9"/>
            <p:cNvSpPr>
              <a:spLocks/>
            </p:cNvSpPr>
            <p:nvPr/>
          </p:nvSpPr>
          <p:spPr bwMode="auto">
            <a:xfrm>
              <a:off x="-1005268" y="3973079"/>
              <a:ext cx="458786" cy="733426"/>
            </a:xfrm>
            <a:custGeom>
              <a:avLst/>
              <a:gdLst>
                <a:gd name="T0" fmla="*/ 0 w 122"/>
                <a:gd name="T1" fmla="*/ 61 h 195"/>
                <a:gd name="T2" fmla="*/ 33 w 122"/>
                <a:gd name="T3" fmla="*/ 115 h 195"/>
                <a:gd name="T4" fmla="*/ 33 w 122"/>
                <a:gd name="T5" fmla="*/ 151 h 195"/>
                <a:gd name="T6" fmla="*/ 47 w 122"/>
                <a:gd name="T7" fmla="*/ 151 h 195"/>
                <a:gd name="T8" fmla="*/ 47 w 122"/>
                <a:gd name="T9" fmla="*/ 166 h 195"/>
                <a:gd name="T10" fmla="*/ 56 w 122"/>
                <a:gd name="T11" fmla="*/ 166 h 195"/>
                <a:gd name="T12" fmla="*/ 56 w 122"/>
                <a:gd name="T13" fmla="*/ 195 h 195"/>
                <a:gd name="T14" fmla="*/ 71 w 122"/>
                <a:gd name="T15" fmla="*/ 195 h 195"/>
                <a:gd name="T16" fmla="*/ 71 w 122"/>
                <a:gd name="T17" fmla="*/ 166 h 195"/>
                <a:gd name="T18" fmla="*/ 79 w 122"/>
                <a:gd name="T19" fmla="*/ 166 h 195"/>
                <a:gd name="T20" fmla="*/ 79 w 122"/>
                <a:gd name="T21" fmla="*/ 151 h 195"/>
                <a:gd name="T22" fmla="*/ 91 w 122"/>
                <a:gd name="T23" fmla="*/ 151 h 195"/>
                <a:gd name="T24" fmla="*/ 91 w 122"/>
                <a:gd name="T25" fmla="*/ 114 h 195"/>
                <a:gd name="T26" fmla="*/ 122 w 122"/>
                <a:gd name="T27" fmla="*/ 61 h 195"/>
                <a:gd name="T28" fmla="*/ 61 w 122"/>
                <a:gd name="T29" fmla="*/ 0 h 195"/>
                <a:gd name="T30" fmla="*/ 0 w 122"/>
                <a:gd name="T31" fmla="*/ 61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2" h="195">
                  <a:moveTo>
                    <a:pt x="0" y="61"/>
                  </a:moveTo>
                  <a:cubicBezTo>
                    <a:pt x="0" y="85"/>
                    <a:pt x="14" y="105"/>
                    <a:pt x="33" y="115"/>
                  </a:cubicBezTo>
                  <a:cubicBezTo>
                    <a:pt x="33" y="151"/>
                    <a:pt x="33" y="151"/>
                    <a:pt x="33" y="151"/>
                  </a:cubicBezTo>
                  <a:cubicBezTo>
                    <a:pt x="47" y="151"/>
                    <a:pt x="47" y="151"/>
                    <a:pt x="47" y="151"/>
                  </a:cubicBezTo>
                  <a:cubicBezTo>
                    <a:pt x="47" y="166"/>
                    <a:pt x="47" y="166"/>
                    <a:pt x="47" y="166"/>
                  </a:cubicBezTo>
                  <a:cubicBezTo>
                    <a:pt x="56" y="166"/>
                    <a:pt x="56" y="166"/>
                    <a:pt x="56" y="166"/>
                  </a:cubicBezTo>
                  <a:cubicBezTo>
                    <a:pt x="56" y="195"/>
                    <a:pt x="56" y="195"/>
                    <a:pt x="56" y="195"/>
                  </a:cubicBezTo>
                  <a:cubicBezTo>
                    <a:pt x="71" y="195"/>
                    <a:pt x="71" y="195"/>
                    <a:pt x="71" y="195"/>
                  </a:cubicBezTo>
                  <a:cubicBezTo>
                    <a:pt x="71" y="166"/>
                    <a:pt x="71" y="166"/>
                    <a:pt x="71" y="166"/>
                  </a:cubicBezTo>
                  <a:cubicBezTo>
                    <a:pt x="79" y="166"/>
                    <a:pt x="79" y="166"/>
                    <a:pt x="79" y="166"/>
                  </a:cubicBezTo>
                  <a:cubicBezTo>
                    <a:pt x="79" y="151"/>
                    <a:pt x="79" y="151"/>
                    <a:pt x="79" y="151"/>
                  </a:cubicBezTo>
                  <a:cubicBezTo>
                    <a:pt x="91" y="151"/>
                    <a:pt x="91" y="151"/>
                    <a:pt x="91" y="151"/>
                  </a:cubicBezTo>
                  <a:cubicBezTo>
                    <a:pt x="91" y="114"/>
                    <a:pt x="91" y="114"/>
                    <a:pt x="91" y="114"/>
                  </a:cubicBezTo>
                  <a:cubicBezTo>
                    <a:pt x="110" y="104"/>
                    <a:pt x="122" y="84"/>
                    <a:pt x="122" y="61"/>
                  </a:cubicBezTo>
                  <a:cubicBezTo>
                    <a:pt x="122" y="28"/>
                    <a:pt x="95" y="0"/>
                    <a:pt x="61" y="0"/>
                  </a:cubicBezTo>
                  <a:cubicBezTo>
                    <a:pt x="28" y="0"/>
                    <a:pt x="0" y="28"/>
                    <a:pt x="0"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7" rIns="91414" bIns="45707" numCol="1" anchor="t" anchorCtr="0" compatLnSpc="1">
              <a:prstTxWarp prst="textNoShape">
                <a:avLst/>
              </a:prstTxWarp>
            </a:bodyPr>
            <a:lstStyle/>
            <a:p>
              <a:pPr defTabSz="931746"/>
              <a:endParaRPr lang="en-US" sz="1836" dirty="0">
                <a:solidFill>
                  <a:prstClr val="black"/>
                </a:solidFill>
              </a:endParaRPr>
            </a:p>
          </p:txBody>
        </p:sp>
        <p:sp>
          <p:nvSpPr>
            <p:cNvPr id="16" name="Freeform 10"/>
            <p:cNvSpPr>
              <a:spLocks/>
            </p:cNvSpPr>
            <p:nvPr/>
          </p:nvSpPr>
          <p:spPr bwMode="auto">
            <a:xfrm>
              <a:off x="-3448430" y="4371541"/>
              <a:ext cx="2992437" cy="671513"/>
            </a:xfrm>
            <a:custGeom>
              <a:avLst/>
              <a:gdLst>
                <a:gd name="T0" fmla="*/ 777 w 1885"/>
                <a:gd name="T1" fmla="*/ 313 h 423"/>
                <a:gd name="T2" fmla="*/ 777 w 1885"/>
                <a:gd name="T3" fmla="*/ 143 h 423"/>
                <a:gd name="T4" fmla="*/ 685 w 1885"/>
                <a:gd name="T5" fmla="*/ 143 h 423"/>
                <a:gd name="T6" fmla="*/ 685 w 1885"/>
                <a:gd name="T7" fmla="*/ 0 h 423"/>
                <a:gd name="T8" fmla="*/ 173 w 1885"/>
                <a:gd name="T9" fmla="*/ 0 h 423"/>
                <a:gd name="T10" fmla="*/ 173 w 1885"/>
                <a:gd name="T11" fmla="*/ 143 h 423"/>
                <a:gd name="T12" fmla="*/ 80 w 1885"/>
                <a:gd name="T13" fmla="*/ 143 h 423"/>
                <a:gd name="T14" fmla="*/ 80 w 1885"/>
                <a:gd name="T15" fmla="*/ 313 h 423"/>
                <a:gd name="T16" fmla="*/ 0 w 1885"/>
                <a:gd name="T17" fmla="*/ 313 h 423"/>
                <a:gd name="T18" fmla="*/ 0 w 1885"/>
                <a:gd name="T19" fmla="*/ 423 h 423"/>
                <a:gd name="T20" fmla="*/ 1885 w 1885"/>
                <a:gd name="T21" fmla="*/ 423 h 423"/>
                <a:gd name="T22" fmla="*/ 1885 w 1885"/>
                <a:gd name="T23" fmla="*/ 313 h 423"/>
                <a:gd name="T24" fmla="*/ 777 w 1885"/>
                <a:gd name="T25" fmla="*/ 31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5" h="423">
                  <a:moveTo>
                    <a:pt x="777" y="313"/>
                  </a:moveTo>
                  <a:lnTo>
                    <a:pt x="777" y="143"/>
                  </a:lnTo>
                  <a:lnTo>
                    <a:pt x="685" y="143"/>
                  </a:lnTo>
                  <a:lnTo>
                    <a:pt x="685" y="0"/>
                  </a:lnTo>
                  <a:lnTo>
                    <a:pt x="173" y="0"/>
                  </a:lnTo>
                  <a:lnTo>
                    <a:pt x="173" y="143"/>
                  </a:lnTo>
                  <a:lnTo>
                    <a:pt x="80" y="143"/>
                  </a:lnTo>
                  <a:lnTo>
                    <a:pt x="80" y="313"/>
                  </a:lnTo>
                  <a:lnTo>
                    <a:pt x="0" y="313"/>
                  </a:lnTo>
                  <a:lnTo>
                    <a:pt x="0" y="423"/>
                  </a:lnTo>
                  <a:lnTo>
                    <a:pt x="1885" y="423"/>
                  </a:lnTo>
                  <a:lnTo>
                    <a:pt x="1885" y="313"/>
                  </a:lnTo>
                  <a:lnTo>
                    <a:pt x="777" y="3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7" rIns="91414" bIns="45707" numCol="1" anchor="t" anchorCtr="0" compatLnSpc="1">
              <a:prstTxWarp prst="textNoShape">
                <a:avLst/>
              </a:prstTxWarp>
            </a:bodyPr>
            <a:lstStyle/>
            <a:p>
              <a:pPr defTabSz="931746"/>
              <a:endParaRPr lang="en-US" sz="1836" dirty="0">
                <a:solidFill>
                  <a:prstClr val="black"/>
                </a:solidFill>
              </a:endParaRPr>
            </a:p>
          </p:txBody>
        </p:sp>
        <p:sp>
          <p:nvSpPr>
            <p:cNvPr id="17" name="Freeform 11"/>
            <p:cNvSpPr>
              <a:spLocks/>
            </p:cNvSpPr>
            <p:nvPr/>
          </p:nvSpPr>
          <p:spPr bwMode="auto">
            <a:xfrm>
              <a:off x="-3313495" y="3246002"/>
              <a:ext cx="1009652" cy="1004890"/>
            </a:xfrm>
            <a:custGeom>
              <a:avLst/>
              <a:gdLst>
                <a:gd name="T0" fmla="*/ 0 w 268"/>
                <a:gd name="T1" fmla="*/ 55 h 267"/>
                <a:gd name="T2" fmla="*/ 53 w 268"/>
                <a:gd name="T3" fmla="*/ 203 h 267"/>
                <a:gd name="T4" fmla="*/ 15 w 268"/>
                <a:gd name="T5" fmla="*/ 203 h 267"/>
                <a:gd name="T6" fmla="*/ 15 w 268"/>
                <a:gd name="T7" fmla="*/ 267 h 267"/>
                <a:gd name="T8" fmla="*/ 268 w 268"/>
                <a:gd name="T9" fmla="*/ 267 h 267"/>
                <a:gd name="T10" fmla="*/ 268 w 268"/>
                <a:gd name="T11" fmla="*/ 203 h 267"/>
                <a:gd name="T12" fmla="*/ 230 w 268"/>
                <a:gd name="T13" fmla="*/ 203 h 267"/>
                <a:gd name="T14" fmla="*/ 131 w 268"/>
                <a:gd name="T15" fmla="*/ 0 h 267"/>
                <a:gd name="T16" fmla="*/ 15 w 268"/>
                <a:gd name="T17" fmla="*/ 56 h 267"/>
                <a:gd name="T18" fmla="*/ 0 w 268"/>
                <a:gd name="T19" fmla="*/ 55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 h="267">
                  <a:moveTo>
                    <a:pt x="0" y="55"/>
                  </a:moveTo>
                  <a:cubicBezTo>
                    <a:pt x="53" y="203"/>
                    <a:pt x="53" y="203"/>
                    <a:pt x="53" y="203"/>
                  </a:cubicBezTo>
                  <a:cubicBezTo>
                    <a:pt x="15" y="203"/>
                    <a:pt x="15" y="203"/>
                    <a:pt x="15" y="203"/>
                  </a:cubicBezTo>
                  <a:cubicBezTo>
                    <a:pt x="15" y="267"/>
                    <a:pt x="15" y="267"/>
                    <a:pt x="15" y="267"/>
                  </a:cubicBezTo>
                  <a:cubicBezTo>
                    <a:pt x="268" y="267"/>
                    <a:pt x="268" y="267"/>
                    <a:pt x="268" y="267"/>
                  </a:cubicBezTo>
                  <a:cubicBezTo>
                    <a:pt x="268" y="203"/>
                    <a:pt x="268" y="203"/>
                    <a:pt x="268" y="203"/>
                  </a:cubicBezTo>
                  <a:cubicBezTo>
                    <a:pt x="230" y="203"/>
                    <a:pt x="230" y="203"/>
                    <a:pt x="230" y="203"/>
                  </a:cubicBezTo>
                  <a:cubicBezTo>
                    <a:pt x="131" y="0"/>
                    <a:pt x="131" y="0"/>
                    <a:pt x="131" y="0"/>
                  </a:cubicBezTo>
                  <a:cubicBezTo>
                    <a:pt x="104" y="34"/>
                    <a:pt x="62" y="56"/>
                    <a:pt x="15" y="56"/>
                  </a:cubicBezTo>
                  <a:cubicBezTo>
                    <a:pt x="10" y="56"/>
                    <a:pt x="5" y="56"/>
                    <a:pt x="0"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7" rIns="91414" bIns="45707" numCol="1" anchor="t" anchorCtr="0" compatLnSpc="1">
              <a:prstTxWarp prst="textNoShape">
                <a:avLst/>
              </a:prstTxWarp>
            </a:bodyPr>
            <a:lstStyle/>
            <a:p>
              <a:pPr defTabSz="931746"/>
              <a:endParaRPr lang="en-US" sz="1836" dirty="0">
                <a:solidFill>
                  <a:prstClr val="black"/>
                </a:solidFill>
              </a:endParaRPr>
            </a:p>
          </p:txBody>
        </p:sp>
        <p:sp>
          <p:nvSpPr>
            <p:cNvPr id="18" name="Freeform 12"/>
            <p:cNvSpPr>
              <a:spLocks/>
            </p:cNvSpPr>
            <p:nvPr/>
          </p:nvSpPr>
          <p:spPr bwMode="auto">
            <a:xfrm>
              <a:off x="-2775329" y="2684026"/>
              <a:ext cx="719138" cy="493715"/>
            </a:xfrm>
            <a:custGeom>
              <a:avLst/>
              <a:gdLst>
                <a:gd name="T0" fmla="*/ 186 w 191"/>
                <a:gd name="T1" fmla="*/ 114 h 131"/>
                <a:gd name="T2" fmla="*/ 174 w 191"/>
                <a:gd name="T3" fmla="*/ 64 h 131"/>
                <a:gd name="T4" fmla="*/ 191 w 191"/>
                <a:gd name="T5" fmla="*/ 5 h 131"/>
                <a:gd name="T6" fmla="*/ 9 w 191"/>
                <a:gd name="T7" fmla="*/ 0 h 131"/>
                <a:gd name="T8" fmla="*/ 20 w 191"/>
                <a:gd name="T9" fmla="*/ 57 h 131"/>
                <a:gd name="T10" fmla="*/ 0 w 191"/>
                <a:gd name="T11" fmla="*/ 131 h 131"/>
                <a:gd name="T12" fmla="*/ 186 w 191"/>
                <a:gd name="T13" fmla="*/ 114 h 131"/>
              </a:gdLst>
              <a:ahLst/>
              <a:cxnLst>
                <a:cxn ang="0">
                  <a:pos x="T0" y="T1"/>
                </a:cxn>
                <a:cxn ang="0">
                  <a:pos x="T2" y="T3"/>
                </a:cxn>
                <a:cxn ang="0">
                  <a:pos x="T4" y="T5"/>
                </a:cxn>
                <a:cxn ang="0">
                  <a:pos x="T6" y="T7"/>
                </a:cxn>
                <a:cxn ang="0">
                  <a:pos x="T8" y="T9"/>
                </a:cxn>
                <a:cxn ang="0">
                  <a:pos x="T10" y="T11"/>
                </a:cxn>
                <a:cxn ang="0">
                  <a:pos x="T12" y="T13"/>
                </a:cxn>
              </a:cxnLst>
              <a:rect l="0" t="0" r="r" b="b"/>
              <a:pathLst>
                <a:path w="191" h="131">
                  <a:moveTo>
                    <a:pt x="186" y="114"/>
                  </a:moveTo>
                  <a:cubicBezTo>
                    <a:pt x="179" y="99"/>
                    <a:pt x="174" y="82"/>
                    <a:pt x="174" y="64"/>
                  </a:cubicBezTo>
                  <a:cubicBezTo>
                    <a:pt x="174" y="42"/>
                    <a:pt x="180" y="22"/>
                    <a:pt x="191" y="5"/>
                  </a:cubicBezTo>
                  <a:cubicBezTo>
                    <a:pt x="9" y="0"/>
                    <a:pt x="9" y="0"/>
                    <a:pt x="9" y="0"/>
                  </a:cubicBezTo>
                  <a:cubicBezTo>
                    <a:pt x="16" y="17"/>
                    <a:pt x="20" y="37"/>
                    <a:pt x="20" y="57"/>
                  </a:cubicBezTo>
                  <a:cubicBezTo>
                    <a:pt x="20" y="84"/>
                    <a:pt x="13" y="109"/>
                    <a:pt x="0" y="131"/>
                  </a:cubicBezTo>
                  <a:lnTo>
                    <a:pt x="186"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7" rIns="91414" bIns="45707" numCol="1" anchor="t" anchorCtr="0" compatLnSpc="1">
              <a:prstTxWarp prst="textNoShape">
                <a:avLst/>
              </a:prstTxWarp>
            </a:bodyPr>
            <a:lstStyle/>
            <a:p>
              <a:pPr defTabSz="931746"/>
              <a:endParaRPr lang="en-US" sz="1836" dirty="0">
                <a:solidFill>
                  <a:prstClr val="black"/>
                </a:solidFill>
              </a:endParaRPr>
            </a:p>
          </p:txBody>
        </p:sp>
        <p:sp>
          <p:nvSpPr>
            <p:cNvPr id="19" name="Freeform 13"/>
            <p:cNvSpPr>
              <a:spLocks/>
            </p:cNvSpPr>
            <p:nvPr/>
          </p:nvSpPr>
          <p:spPr bwMode="auto">
            <a:xfrm>
              <a:off x="-1660903" y="3131703"/>
              <a:ext cx="877888" cy="957261"/>
            </a:xfrm>
            <a:custGeom>
              <a:avLst/>
              <a:gdLst>
                <a:gd name="T0" fmla="*/ 155 w 233"/>
                <a:gd name="T1" fmla="*/ 254 h 254"/>
                <a:gd name="T2" fmla="*/ 233 w 233"/>
                <a:gd name="T3" fmla="*/ 197 h 254"/>
                <a:gd name="T4" fmla="*/ 86 w 233"/>
                <a:gd name="T5" fmla="*/ 0 h 254"/>
                <a:gd name="T6" fmla="*/ 0 w 233"/>
                <a:gd name="T7" fmla="*/ 55 h 254"/>
                <a:gd name="T8" fmla="*/ 155 w 233"/>
                <a:gd name="T9" fmla="*/ 254 h 254"/>
              </a:gdLst>
              <a:ahLst/>
              <a:cxnLst>
                <a:cxn ang="0">
                  <a:pos x="T0" y="T1"/>
                </a:cxn>
                <a:cxn ang="0">
                  <a:pos x="T2" y="T3"/>
                </a:cxn>
                <a:cxn ang="0">
                  <a:pos x="T4" y="T5"/>
                </a:cxn>
                <a:cxn ang="0">
                  <a:pos x="T6" y="T7"/>
                </a:cxn>
                <a:cxn ang="0">
                  <a:pos x="T8" y="T9"/>
                </a:cxn>
              </a:cxnLst>
              <a:rect l="0" t="0" r="r" b="b"/>
              <a:pathLst>
                <a:path w="233" h="254">
                  <a:moveTo>
                    <a:pt x="155" y="254"/>
                  </a:moveTo>
                  <a:cubicBezTo>
                    <a:pt x="166" y="222"/>
                    <a:pt x="197" y="198"/>
                    <a:pt x="233" y="197"/>
                  </a:cubicBezTo>
                  <a:cubicBezTo>
                    <a:pt x="86" y="0"/>
                    <a:pt x="86" y="0"/>
                    <a:pt x="86" y="0"/>
                  </a:cubicBezTo>
                  <a:cubicBezTo>
                    <a:pt x="68" y="30"/>
                    <a:pt x="37" y="52"/>
                    <a:pt x="0" y="55"/>
                  </a:cubicBezTo>
                  <a:lnTo>
                    <a:pt x="155" y="2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7" rIns="91414" bIns="45707" numCol="1" anchor="t" anchorCtr="0" compatLnSpc="1">
              <a:prstTxWarp prst="textNoShape">
                <a:avLst/>
              </a:prstTxWarp>
            </a:bodyPr>
            <a:lstStyle/>
            <a:p>
              <a:pPr defTabSz="931746"/>
              <a:endParaRPr lang="en-US" sz="1836" dirty="0">
                <a:solidFill>
                  <a:prstClr val="black"/>
                </a:solidFill>
              </a:endParaRPr>
            </a:p>
          </p:txBody>
        </p:sp>
      </p:grpSp>
      <p:sp>
        <p:nvSpPr>
          <p:cNvPr id="20" name="Rectangle 400"/>
          <p:cNvSpPr/>
          <p:nvPr/>
        </p:nvSpPr>
        <p:spPr bwMode="auto">
          <a:xfrm>
            <a:off x="5229156" y="5593364"/>
            <a:ext cx="531995" cy="474041"/>
          </a:xfrm>
          <a:custGeom>
            <a:avLst/>
            <a:gdLst/>
            <a:ahLst/>
            <a:cxnLst/>
            <a:rect l="l" t="t" r="r" b="b"/>
            <a:pathLst>
              <a:path w="2427557" h="2157628">
                <a:moveTo>
                  <a:pt x="1137152" y="1713146"/>
                </a:moveTo>
                <a:cubicBezTo>
                  <a:pt x="1060812" y="1713146"/>
                  <a:pt x="998926" y="1773764"/>
                  <a:pt x="998926" y="1848540"/>
                </a:cubicBezTo>
                <a:cubicBezTo>
                  <a:pt x="998926" y="1923316"/>
                  <a:pt x="1060812" y="1983934"/>
                  <a:pt x="1137152" y="1983934"/>
                </a:cubicBezTo>
                <a:cubicBezTo>
                  <a:pt x="1213492" y="1983934"/>
                  <a:pt x="1275378" y="1923316"/>
                  <a:pt x="1275378" y="1848540"/>
                </a:cubicBezTo>
                <a:cubicBezTo>
                  <a:pt x="1275378" y="1773764"/>
                  <a:pt x="1213492" y="1713146"/>
                  <a:pt x="1137152" y="1713146"/>
                </a:cubicBezTo>
                <a:close/>
                <a:moveTo>
                  <a:pt x="740920" y="1713146"/>
                </a:moveTo>
                <a:cubicBezTo>
                  <a:pt x="664580" y="1713146"/>
                  <a:pt x="602694" y="1773764"/>
                  <a:pt x="602694" y="1848540"/>
                </a:cubicBezTo>
                <a:cubicBezTo>
                  <a:pt x="602694" y="1923316"/>
                  <a:pt x="664580" y="1983934"/>
                  <a:pt x="740920" y="1983934"/>
                </a:cubicBezTo>
                <a:cubicBezTo>
                  <a:pt x="817260" y="1983934"/>
                  <a:pt x="879146" y="1923316"/>
                  <a:pt x="879146" y="1848540"/>
                </a:cubicBezTo>
                <a:cubicBezTo>
                  <a:pt x="879146" y="1773764"/>
                  <a:pt x="817260" y="1713146"/>
                  <a:pt x="740920" y="1713146"/>
                </a:cubicBezTo>
                <a:close/>
                <a:moveTo>
                  <a:pt x="344688" y="1713146"/>
                </a:moveTo>
                <a:cubicBezTo>
                  <a:pt x="268348" y="1713146"/>
                  <a:pt x="206462" y="1773764"/>
                  <a:pt x="206462" y="1848540"/>
                </a:cubicBezTo>
                <a:cubicBezTo>
                  <a:pt x="206462" y="1923316"/>
                  <a:pt x="268348" y="1983934"/>
                  <a:pt x="344688" y="1983934"/>
                </a:cubicBezTo>
                <a:cubicBezTo>
                  <a:pt x="421028" y="1983934"/>
                  <a:pt x="482914" y="1923316"/>
                  <a:pt x="482914" y="1848540"/>
                </a:cubicBezTo>
                <a:cubicBezTo>
                  <a:pt x="482914" y="1773764"/>
                  <a:pt x="421028" y="1713146"/>
                  <a:pt x="344688" y="1713146"/>
                </a:cubicBezTo>
                <a:close/>
                <a:moveTo>
                  <a:pt x="1137152" y="1302659"/>
                </a:moveTo>
                <a:cubicBezTo>
                  <a:pt x="1060812" y="1302659"/>
                  <a:pt x="998926" y="1363277"/>
                  <a:pt x="998926" y="1438053"/>
                </a:cubicBezTo>
                <a:cubicBezTo>
                  <a:pt x="998926" y="1512829"/>
                  <a:pt x="1060812" y="1573447"/>
                  <a:pt x="1137152" y="1573447"/>
                </a:cubicBezTo>
                <a:cubicBezTo>
                  <a:pt x="1213492" y="1573447"/>
                  <a:pt x="1275378" y="1512829"/>
                  <a:pt x="1275378" y="1438053"/>
                </a:cubicBezTo>
                <a:cubicBezTo>
                  <a:pt x="1275378" y="1363277"/>
                  <a:pt x="1213492" y="1302659"/>
                  <a:pt x="1137152" y="1302659"/>
                </a:cubicBezTo>
                <a:close/>
                <a:moveTo>
                  <a:pt x="740920" y="1302659"/>
                </a:moveTo>
                <a:cubicBezTo>
                  <a:pt x="664580" y="1302659"/>
                  <a:pt x="602694" y="1363277"/>
                  <a:pt x="602694" y="1438053"/>
                </a:cubicBezTo>
                <a:cubicBezTo>
                  <a:pt x="602694" y="1512829"/>
                  <a:pt x="664580" y="1573447"/>
                  <a:pt x="740920" y="1573447"/>
                </a:cubicBezTo>
                <a:cubicBezTo>
                  <a:pt x="817260" y="1573447"/>
                  <a:pt x="879146" y="1512829"/>
                  <a:pt x="879146" y="1438053"/>
                </a:cubicBezTo>
                <a:cubicBezTo>
                  <a:pt x="879146" y="1363277"/>
                  <a:pt x="817260" y="1302659"/>
                  <a:pt x="740920" y="1302659"/>
                </a:cubicBezTo>
                <a:close/>
                <a:moveTo>
                  <a:pt x="344688" y="1302659"/>
                </a:moveTo>
                <a:cubicBezTo>
                  <a:pt x="268348" y="1302659"/>
                  <a:pt x="206462" y="1363277"/>
                  <a:pt x="206462" y="1438053"/>
                </a:cubicBezTo>
                <a:cubicBezTo>
                  <a:pt x="206462" y="1512829"/>
                  <a:pt x="268348" y="1573447"/>
                  <a:pt x="344688" y="1573447"/>
                </a:cubicBezTo>
                <a:cubicBezTo>
                  <a:pt x="421028" y="1573447"/>
                  <a:pt x="482914" y="1512829"/>
                  <a:pt x="482914" y="1438053"/>
                </a:cubicBezTo>
                <a:cubicBezTo>
                  <a:pt x="482914" y="1363277"/>
                  <a:pt x="421028" y="1302659"/>
                  <a:pt x="344688" y="1302659"/>
                </a:cubicBezTo>
                <a:close/>
                <a:moveTo>
                  <a:pt x="1678851" y="1191552"/>
                </a:moveTo>
                <a:lnTo>
                  <a:pt x="1678851" y="1290962"/>
                </a:lnTo>
                <a:cubicBezTo>
                  <a:pt x="1716650" y="1276927"/>
                  <a:pt x="1753565" y="1220563"/>
                  <a:pt x="1678851" y="1191552"/>
                </a:cubicBezTo>
                <a:close/>
                <a:moveTo>
                  <a:pt x="1664260" y="1053673"/>
                </a:moveTo>
                <a:cubicBezTo>
                  <a:pt x="1640223" y="1060115"/>
                  <a:pt x="1611859" y="1077582"/>
                  <a:pt x="1626486" y="1118449"/>
                </a:cubicBezTo>
                <a:cubicBezTo>
                  <a:pt x="1635590" y="1132658"/>
                  <a:pt x="1651289" y="1139910"/>
                  <a:pt x="1664260" y="1144474"/>
                </a:cubicBezTo>
                <a:close/>
                <a:moveTo>
                  <a:pt x="1670193" y="992446"/>
                </a:moveTo>
                <a:lnTo>
                  <a:pt x="1672917" y="992446"/>
                </a:lnTo>
                <a:cubicBezTo>
                  <a:pt x="1676194" y="992446"/>
                  <a:pt x="1678851" y="995512"/>
                  <a:pt x="1678851" y="999293"/>
                </a:cubicBezTo>
                <a:lnTo>
                  <a:pt x="1678851" y="1039377"/>
                </a:lnTo>
                <a:cubicBezTo>
                  <a:pt x="1700671" y="1041600"/>
                  <a:pt x="1717287" y="1045587"/>
                  <a:pt x="1733006" y="1054746"/>
                </a:cubicBezTo>
                <a:cubicBezTo>
                  <a:pt x="1745328" y="1065784"/>
                  <a:pt x="1747922" y="1074577"/>
                  <a:pt x="1744680" y="1083932"/>
                </a:cubicBezTo>
                <a:cubicBezTo>
                  <a:pt x="1733979" y="1093660"/>
                  <a:pt x="1709173" y="1079254"/>
                  <a:pt x="1702364" y="1055869"/>
                </a:cubicBezTo>
                <a:cubicBezTo>
                  <a:pt x="1694483" y="1054264"/>
                  <a:pt x="1687485" y="1050110"/>
                  <a:pt x="1678851" y="1050833"/>
                </a:cubicBezTo>
                <a:lnTo>
                  <a:pt x="1678851" y="1149514"/>
                </a:lnTo>
                <a:cubicBezTo>
                  <a:pt x="1825718" y="1195737"/>
                  <a:pt x="1743341" y="1298826"/>
                  <a:pt x="1678851" y="1304854"/>
                </a:cubicBezTo>
                <a:lnTo>
                  <a:pt x="1678851" y="1337509"/>
                </a:lnTo>
                <a:cubicBezTo>
                  <a:pt x="1678851" y="1341290"/>
                  <a:pt x="1676194" y="1344356"/>
                  <a:pt x="1672917" y="1344356"/>
                </a:cubicBezTo>
                <a:lnTo>
                  <a:pt x="1670193" y="1344356"/>
                </a:lnTo>
                <a:cubicBezTo>
                  <a:pt x="1666916" y="1344356"/>
                  <a:pt x="1664260" y="1341290"/>
                  <a:pt x="1664260" y="1337509"/>
                </a:cubicBezTo>
                <a:lnTo>
                  <a:pt x="1664260" y="1305880"/>
                </a:lnTo>
                <a:cubicBezTo>
                  <a:pt x="1653490" y="1306996"/>
                  <a:pt x="1643429" y="1305777"/>
                  <a:pt x="1630863" y="1302823"/>
                </a:cubicBezTo>
                <a:cubicBezTo>
                  <a:pt x="1610111" y="1296649"/>
                  <a:pt x="1573307" y="1274199"/>
                  <a:pt x="1591952" y="1255677"/>
                </a:cubicBezTo>
                <a:cubicBezTo>
                  <a:pt x="1605733" y="1246135"/>
                  <a:pt x="1627783" y="1268025"/>
                  <a:pt x="1633295" y="1289353"/>
                </a:cubicBezTo>
                <a:cubicBezTo>
                  <a:pt x="1644040" y="1293168"/>
                  <a:pt x="1653237" y="1295792"/>
                  <a:pt x="1664260" y="1294525"/>
                </a:cubicBezTo>
                <a:lnTo>
                  <a:pt x="1664260" y="1186587"/>
                </a:lnTo>
                <a:cubicBezTo>
                  <a:pt x="1630347" y="1175068"/>
                  <a:pt x="1586458" y="1153777"/>
                  <a:pt x="1586602" y="1108627"/>
                </a:cubicBezTo>
                <a:cubicBezTo>
                  <a:pt x="1586747" y="1063064"/>
                  <a:pt x="1629330" y="1043148"/>
                  <a:pt x="1664260" y="1039737"/>
                </a:cubicBezTo>
                <a:lnTo>
                  <a:pt x="1664260" y="999293"/>
                </a:lnTo>
                <a:cubicBezTo>
                  <a:pt x="1664260" y="995512"/>
                  <a:pt x="1666916" y="992446"/>
                  <a:pt x="1670193" y="992446"/>
                </a:cubicBezTo>
                <a:close/>
                <a:moveTo>
                  <a:pt x="1724371" y="450966"/>
                </a:moveTo>
                <a:lnTo>
                  <a:pt x="1770091" y="450966"/>
                </a:lnTo>
                <a:lnTo>
                  <a:pt x="1770091" y="899314"/>
                </a:lnTo>
                <a:lnTo>
                  <a:pt x="1724371" y="899314"/>
                </a:lnTo>
                <a:close/>
                <a:moveTo>
                  <a:pt x="1621706" y="450966"/>
                </a:moveTo>
                <a:lnTo>
                  <a:pt x="1667426" y="450966"/>
                </a:lnTo>
                <a:lnTo>
                  <a:pt x="1667426" y="899314"/>
                </a:lnTo>
                <a:lnTo>
                  <a:pt x="1621706" y="899314"/>
                </a:lnTo>
                <a:close/>
                <a:moveTo>
                  <a:pt x="1519041" y="450966"/>
                </a:moveTo>
                <a:lnTo>
                  <a:pt x="1564761" y="450966"/>
                </a:lnTo>
                <a:lnTo>
                  <a:pt x="1564761" y="899314"/>
                </a:lnTo>
                <a:lnTo>
                  <a:pt x="1519041" y="899314"/>
                </a:lnTo>
                <a:close/>
                <a:moveTo>
                  <a:pt x="2053281" y="400716"/>
                </a:moveTo>
                <a:lnTo>
                  <a:pt x="2053281" y="1453952"/>
                </a:lnTo>
                <a:lnTo>
                  <a:pt x="2287566" y="1453952"/>
                </a:lnTo>
                <a:cubicBezTo>
                  <a:pt x="2330192" y="1453952"/>
                  <a:pt x="2364748" y="1419396"/>
                  <a:pt x="2364748" y="1376770"/>
                </a:cubicBezTo>
                <a:lnTo>
                  <a:pt x="2364748" y="477899"/>
                </a:lnTo>
                <a:cubicBezTo>
                  <a:pt x="2364748" y="435272"/>
                  <a:pt x="2330192" y="400716"/>
                  <a:pt x="2287566" y="400716"/>
                </a:cubicBezTo>
                <a:close/>
                <a:moveTo>
                  <a:pt x="1462980" y="400716"/>
                </a:moveTo>
                <a:lnTo>
                  <a:pt x="1462980" y="1453952"/>
                </a:lnTo>
                <a:lnTo>
                  <a:pt x="1880260" y="1453952"/>
                </a:lnTo>
                <a:lnTo>
                  <a:pt x="1880260" y="400716"/>
                </a:lnTo>
                <a:close/>
                <a:moveTo>
                  <a:pt x="250026" y="208196"/>
                </a:moveTo>
                <a:cubicBezTo>
                  <a:pt x="218585" y="208196"/>
                  <a:pt x="193097" y="233684"/>
                  <a:pt x="193097" y="265125"/>
                </a:cubicBezTo>
                <a:lnTo>
                  <a:pt x="193097" y="1124405"/>
                </a:lnTo>
                <a:cubicBezTo>
                  <a:pt x="193097" y="1155846"/>
                  <a:pt x="218585" y="1181334"/>
                  <a:pt x="250026" y="1181334"/>
                </a:cubicBezTo>
                <a:lnTo>
                  <a:pt x="1210374" y="1181334"/>
                </a:lnTo>
                <a:cubicBezTo>
                  <a:pt x="1241815" y="1181334"/>
                  <a:pt x="1267303" y="1155846"/>
                  <a:pt x="1267303" y="1124405"/>
                </a:cubicBezTo>
                <a:lnTo>
                  <a:pt x="1267303" y="265125"/>
                </a:lnTo>
                <a:cubicBezTo>
                  <a:pt x="1267303" y="233684"/>
                  <a:pt x="1241815" y="208196"/>
                  <a:pt x="1210374" y="208196"/>
                </a:cubicBezTo>
                <a:close/>
                <a:moveTo>
                  <a:pt x="243835" y="0"/>
                </a:moveTo>
                <a:lnTo>
                  <a:pt x="1219145" y="0"/>
                </a:lnTo>
                <a:cubicBezTo>
                  <a:pt x="1353811" y="0"/>
                  <a:pt x="1462980" y="109169"/>
                  <a:pt x="1462980" y="243835"/>
                </a:cubicBezTo>
                <a:lnTo>
                  <a:pt x="1462980" y="325122"/>
                </a:lnTo>
                <a:lnTo>
                  <a:pt x="2314448" y="325122"/>
                </a:lnTo>
                <a:cubicBezTo>
                  <a:pt x="2376916" y="325122"/>
                  <a:pt x="2427557" y="375763"/>
                  <a:pt x="2427557" y="438231"/>
                </a:cubicBezTo>
                <a:lnTo>
                  <a:pt x="2427557" y="1416436"/>
                </a:lnTo>
                <a:cubicBezTo>
                  <a:pt x="2427557" y="1478904"/>
                  <a:pt x="2376916" y="1529545"/>
                  <a:pt x="2314448" y="1529545"/>
                </a:cubicBezTo>
                <a:lnTo>
                  <a:pt x="1462980" y="1529545"/>
                </a:lnTo>
                <a:lnTo>
                  <a:pt x="1462980" y="1913793"/>
                </a:lnTo>
                <a:cubicBezTo>
                  <a:pt x="1462980" y="2048459"/>
                  <a:pt x="1353811" y="2157628"/>
                  <a:pt x="1219145" y="2157628"/>
                </a:cubicBezTo>
                <a:lnTo>
                  <a:pt x="243835" y="2157628"/>
                </a:lnTo>
                <a:cubicBezTo>
                  <a:pt x="109169" y="2157628"/>
                  <a:pt x="0" y="2048459"/>
                  <a:pt x="0" y="1913793"/>
                </a:cubicBezTo>
                <a:lnTo>
                  <a:pt x="0" y="243835"/>
                </a:lnTo>
                <a:cubicBezTo>
                  <a:pt x="0" y="109169"/>
                  <a:pt x="109169" y="0"/>
                  <a:pt x="243835"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61" tIns="34280" rIns="34280" bIns="68561" numCol="1" spcCol="0" rtlCol="0" fromWordArt="0" anchor="b" anchorCtr="0" forceAA="0" compatLnSpc="1">
            <a:prstTxWarp prst="textNoShape">
              <a:avLst/>
            </a:prstTxWarp>
            <a:noAutofit/>
          </a:bodyPr>
          <a:lstStyle/>
          <a:p>
            <a:pPr algn="ctr" defTabSz="685483" fontAlgn="base">
              <a:spcBef>
                <a:spcPct val="0"/>
              </a:spcBef>
              <a:spcAft>
                <a:spcPct val="0"/>
              </a:spcAft>
            </a:pPr>
            <a:endParaRPr lang="en-US" sz="1050" spc="-38" dirty="0">
              <a:gradFill>
                <a:gsLst>
                  <a:gs pos="0">
                    <a:srgbClr val="FFFFFF"/>
                  </a:gs>
                  <a:gs pos="100000">
                    <a:srgbClr val="FFFFFF"/>
                  </a:gs>
                </a:gsLst>
                <a:lin ang="5400000" scaled="0"/>
              </a:gradFill>
              <a:ea typeface="Segoe UI" pitchFamily="34" charset="0"/>
              <a:cs typeface="Segoe UI" pitchFamily="34" charset="0"/>
            </a:endParaRPr>
          </a:p>
        </p:txBody>
      </p:sp>
      <p:grpSp>
        <p:nvGrpSpPr>
          <p:cNvPr id="21" name="Group 20"/>
          <p:cNvGrpSpPr/>
          <p:nvPr/>
        </p:nvGrpSpPr>
        <p:grpSpPr>
          <a:xfrm>
            <a:off x="7313039" y="3590310"/>
            <a:ext cx="642932" cy="753614"/>
            <a:chOff x="12849225" y="227013"/>
            <a:chExt cx="3357563" cy="5561012"/>
          </a:xfrm>
          <a:solidFill>
            <a:schemeClr val="tx1"/>
          </a:solidFill>
        </p:grpSpPr>
        <p:sp>
          <p:nvSpPr>
            <p:cNvPr id="22" name="Freeform 13"/>
            <p:cNvSpPr>
              <a:spLocks noEditPoints="1"/>
            </p:cNvSpPr>
            <p:nvPr/>
          </p:nvSpPr>
          <p:spPr bwMode="auto">
            <a:xfrm>
              <a:off x="12849225" y="227013"/>
              <a:ext cx="2830513" cy="1908175"/>
            </a:xfrm>
            <a:custGeom>
              <a:avLst/>
              <a:gdLst>
                <a:gd name="T0" fmla="*/ 0 w 1783"/>
                <a:gd name="T1" fmla="*/ 1202 h 1202"/>
                <a:gd name="T2" fmla="*/ 1783 w 1783"/>
                <a:gd name="T3" fmla="*/ 1202 h 1202"/>
                <a:gd name="T4" fmla="*/ 1783 w 1783"/>
                <a:gd name="T5" fmla="*/ 0 h 1202"/>
                <a:gd name="T6" fmla="*/ 0 w 1783"/>
                <a:gd name="T7" fmla="*/ 0 h 1202"/>
                <a:gd name="T8" fmla="*/ 0 w 1783"/>
                <a:gd name="T9" fmla="*/ 1202 h 1202"/>
                <a:gd name="T10" fmla="*/ 152 w 1783"/>
                <a:gd name="T11" fmla="*/ 154 h 1202"/>
                <a:gd name="T12" fmla="*/ 1631 w 1783"/>
                <a:gd name="T13" fmla="*/ 154 h 1202"/>
                <a:gd name="T14" fmla="*/ 1631 w 1783"/>
                <a:gd name="T15" fmla="*/ 1048 h 1202"/>
                <a:gd name="T16" fmla="*/ 152 w 1783"/>
                <a:gd name="T17" fmla="*/ 1048 h 1202"/>
                <a:gd name="T18" fmla="*/ 152 w 1783"/>
                <a:gd name="T19" fmla="*/ 154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3" h="1202">
                  <a:moveTo>
                    <a:pt x="0" y="1202"/>
                  </a:moveTo>
                  <a:lnTo>
                    <a:pt x="1783" y="1202"/>
                  </a:lnTo>
                  <a:lnTo>
                    <a:pt x="1783" y="0"/>
                  </a:lnTo>
                  <a:lnTo>
                    <a:pt x="0" y="0"/>
                  </a:lnTo>
                  <a:lnTo>
                    <a:pt x="0" y="1202"/>
                  </a:lnTo>
                  <a:close/>
                  <a:moveTo>
                    <a:pt x="152" y="154"/>
                  </a:moveTo>
                  <a:lnTo>
                    <a:pt x="1631" y="154"/>
                  </a:lnTo>
                  <a:lnTo>
                    <a:pt x="1631" y="1048"/>
                  </a:lnTo>
                  <a:lnTo>
                    <a:pt x="152" y="1048"/>
                  </a:lnTo>
                  <a:lnTo>
                    <a:pt x="152"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7" rIns="91414" bIns="45707" numCol="1" anchor="t" anchorCtr="0" compatLnSpc="1">
              <a:prstTxWarp prst="textNoShape">
                <a:avLst/>
              </a:prstTxWarp>
            </a:bodyPr>
            <a:lstStyle/>
            <a:p>
              <a:pPr defTabSz="931746"/>
              <a:endParaRPr lang="en-US" sz="1836" dirty="0">
                <a:solidFill>
                  <a:prstClr val="black"/>
                </a:solidFill>
              </a:endParaRPr>
            </a:p>
          </p:txBody>
        </p:sp>
        <p:grpSp>
          <p:nvGrpSpPr>
            <p:cNvPr id="23" name="Group 22"/>
            <p:cNvGrpSpPr/>
            <p:nvPr/>
          </p:nvGrpSpPr>
          <p:grpSpPr>
            <a:xfrm>
              <a:off x="12849225" y="647700"/>
              <a:ext cx="3357563" cy="5140325"/>
              <a:chOff x="12849225" y="647700"/>
              <a:chExt cx="3357563" cy="5140325"/>
            </a:xfrm>
            <a:grpFill/>
          </p:grpSpPr>
          <p:sp>
            <p:nvSpPr>
              <p:cNvPr id="24" name="Rectangle 14"/>
              <p:cNvSpPr>
                <a:spLocks noChangeArrowheads="1"/>
              </p:cNvSpPr>
              <p:nvPr/>
            </p:nvSpPr>
            <p:spPr bwMode="auto">
              <a:xfrm>
                <a:off x="15830550" y="647700"/>
                <a:ext cx="376238" cy="1082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defTabSz="931746"/>
                <a:endParaRPr lang="en-US" sz="1836" dirty="0">
                  <a:solidFill>
                    <a:prstClr val="black"/>
                  </a:solidFill>
                </a:endParaRPr>
              </a:p>
            </p:txBody>
          </p:sp>
          <p:sp>
            <p:nvSpPr>
              <p:cNvPr id="25" name="Freeform 15"/>
              <p:cNvSpPr>
                <a:spLocks/>
              </p:cNvSpPr>
              <p:nvPr/>
            </p:nvSpPr>
            <p:spPr bwMode="auto">
              <a:xfrm>
                <a:off x="12849225" y="2293938"/>
                <a:ext cx="2830513" cy="3494087"/>
              </a:xfrm>
              <a:custGeom>
                <a:avLst/>
                <a:gdLst>
                  <a:gd name="T0" fmla="*/ 1311 w 1783"/>
                  <a:gd name="T1" fmla="*/ 0 h 2201"/>
                  <a:gd name="T2" fmla="*/ 550 w 1783"/>
                  <a:gd name="T3" fmla="*/ 0 h 2201"/>
                  <a:gd name="T4" fmla="*/ 550 w 1783"/>
                  <a:gd name="T5" fmla="*/ 2069 h 2201"/>
                  <a:gd name="T6" fmla="*/ 0 w 1783"/>
                  <a:gd name="T7" fmla="*/ 2069 h 2201"/>
                  <a:gd name="T8" fmla="*/ 0 w 1783"/>
                  <a:gd name="T9" fmla="*/ 2201 h 2201"/>
                  <a:gd name="T10" fmla="*/ 1783 w 1783"/>
                  <a:gd name="T11" fmla="*/ 2201 h 2201"/>
                  <a:gd name="T12" fmla="*/ 1783 w 1783"/>
                  <a:gd name="T13" fmla="*/ 2069 h 2201"/>
                  <a:gd name="T14" fmla="*/ 1311 w 1783"/>
                  <a:gd name="T15" fmla="*/ 2069 h 2201"/>
                  <a:gd name="T16" fmla="*/ 1311 w 1783"/>
                  <a:gd name="T17" fmla="*/ 0 h 2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83" h="2201">
                    <a:moveTo>
                      <a:pt x="1311" y="0"/>
                    </a:moveTo>
                    <a:lnTo>
                      <a:pt x="550" y="0"/>
                    </a:lnTo>
                    <a:lnTo>
                      <a:pt x="550" y="2069"/>
                    </a:lnTo>
                    <a:lnTo>
                      <a:pt x="0" y="2069"/>
                    </a:lnTo>
                    <a:lnTo>
                      <a:pt x="0" y="2201"/>
                    </a:lnTo>
                    <a:lnTo>
                      <a:pt x="1783" y="2201"/>
                    </a:lnTo>
                    <a:lnTo>
                      <a:pt x="1783" y="2069"/>
                    </a:lnTo>
                    <a:lnTo>
                      <a:pt x="1311" y="2069"/>
                    </a:lnTo>
                    <a:lnTo>
                      <a:pt x="13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7" rIns="91414" bIns="45707" numCol="1" anchor="t" anchorCtr="0" compatLnSpc="1">
                <a:prstTxWarp prst="textNoShape">
                  <a:avLst/>
                </a:prstTxWarp>
              </a:bodyPr>
              <a:lstStyle/>
              <a:p>
                <a:pPr defTabSz="931746"/>
                <a:endParaRPr lang="en-US" sz="1836" dirty="0">
                  <a:solidFill>
                    <a:prstClr val="black"/>
                  </a:solidFill>
                </a:endParaRPr>
              </a:p>
            </p:txBody>
          </p:sp>
        </p:grpSp>
      </p:grpSp>
      <p:grpSp>
        <p:nvGrpSpPr>
          <p:cNvPr id="26" name="Group 25"/>
          <p:cNvGrpSpPr/>
          <p:nvPr/>
        </p:nvGrpSpPr>
        <p:grpSpPr>
          <a:xfrm>
            <a:off x="4175247" y="3573462"/>
            <a:ext cx="595190" cy="408257"/>
            <a:chOff x="7871810" y="3175673"/>
            <a:chExt cx="772691" cy="448812"/>
          </a:xfrm>
          <a:solidFill>
            <a:schemeClr val="tx1"/>
          </a:solidFill>
        </p:grpSpPr>
        <p:sp>
          <p:nvSpPr>
            <p:cNvPr id="27" name="Freeform 14"/>
            <p:cNvSpPr>
              <a:spLocks noEditPoints="1"/>
            </p:cNvSpPr>
            <p:nvPr/>
          </p:nvSpPr>
          <p:spPr bwMode="auto">
            <a:xfrm>
              <a:off x="8016574" y="3281845"/>
              <a:ext cx="311927" cy="223511"/>
            </a:xfrm>
            <a:custGeom>
              <a:avLst/>
              <a:gdLst>
                <a:gd name="T0" fmla="*/ 195 w 300"/>
                <a:gd name="T1" fmla="*/ 217 h 266"/>
                <a:gd name="T2" fmla="*/ 196 w 300"/>
                <a:gd name="T3" fmla="*/ 227 h 266"/>
                <a:gd name="T4" fmla="*/ 149 w 300"/>
                <a:gd name="T5" fmla="*/ 266 h 266"/>
                <a:gd name="T6" fmla="*/ 8 w 300"/>
                <a:gd name="T7" fmla="*/ 116 h 266"/>
                <a:gd name="T8" fmla="*/ 0 w 300"/>
                <a:gd name="T9" fmla="*/ 78 h 266"/>
                <a:gd name="T10" fmla="*/ 78 w 300"/>
                <a:gd name="T11" fmla="*/ 0 h 266"/>
                <a:gd name="T12" fmla="*/ 150 w 300"/>
                <a:gd name="T13" fmla="*/ 48 h 266"/>
                <a:gd name="T14" fmla="*/ 222 w 300"/>
                <a:gd name="T15" fmla="*/ 0 h 266"/>
                <a:gd name="T16" fmla="*/ 300 w 300"/>
                <a:gd name="T17" fmla="*/ 78 h 266"/>
                <a:gd name="T18" fmla="*/ 292 w 300"/>
                <a:gd name="T19" fmla="*/ 116 h 266"/>
                <a:gd name="T20" fmla="*/ 262 w 300"/>
                <a:gd name="T21" fmla="*/ 162 h 266"/>
                <a:gd name="T22" fmla="*/ 251 w 300"/>
                <a:gd name="T23" fmla="*/ 161 h 266"/>
                <a:gd name="T24" fmla="*/ 195 w 300"/>
                <a:gd name="T25" fmla="*/ 217 h 266"/>
                <a:gd name="T26" fmla="*/ 257 w 300"/>
                <a:gd name="T27" fmla="*/ 211 h 266"/>
                <a:gd name="T28" fmla="*/ 275 w 300"/>
                <a:gd name="T29" fmla="*/ 211 h 266"/>
                <a:gd name="T30" fmla="*/ 275 w 300"/>
                <a:gd name="T31" fmla="*/ 223 h 266"/>
                <a:gd name="T32" fmla="*/ 257 w 300"/>
                <a:gd name="T33" fmla="*/ 223 h 266"/>
                <a:gd name="T34" fmla="*/ 257 w 300"/>
                <a:gd name="T35" fmla="*/ 241 h 266"/>
                <a:gd name="T36" fmla="*/ 245 w 300"/>
                <a:gd name="T37" fmla="*/ 241 h 266"/>
                <a:gd name="T38" fmla="*/ 245 w 300"/>
                <a:gd name="T39" fmla="*/ 223 h 266"/>
                <a:gd name="T40" fmla="*/ 227 w 300"/>
                <a:gd name="T41" fmla="*/ 223 h 266"/>
                <a:gd name="T42" fmla="*/ 227 w 300"/>
                <a:gd name="T43" fmla="*/ 211 h 266"/>
                <a:gd name="T44" fmla="*/ 245 w 300"/>
                <a:gd name="T45" fmla="*/ 211 h 266"/>
                <a:gd name="T46" fmla="*/ 245 w 300"/>
                <a:gd name="T47" fmla="*/ 193 h 266"/>
                <a:gd name="T48" fmla="*/ 257 w 300"/>
                <a:gd name="T49" fmla="*/ 193 h 266"/>
                <a:gd name="T50" fmla="*/ 257 w 300"/>
                <a:gd name="T51" fmla="*/ 211 h 266"/>
                <a:gd name="T52" fmla="*/ 251 w 300"/>
                <a:gd name="T53" fmla="*/ 258 h 266"/>
                <a:gd name="T54" fmla="*/ 210 w 300"/>
                <a:gd name="T55" fmla="*/ 217 h 266"/>
                <a:gd name="T56" fmla="*/ 251 w 300"/>
                <a:gd name="T57" fmla="*/ 176 h 266"/>
                <a:gd name="T58" fmla="*/ 293 w 300"/>
                <a:gd name="T59" fmla="*/ 217 h 266"/>
                <a:gd name="T60" fmla="*/ 251 w 300"/>
                <a:gd name="T61" fmla="*/ 258 h 266"/>
                <a:gd name="T62" fmla="*/ 251 w 300"/>
                <a:gd name="T63" fmla="*/ 168 h 266"/>
                <a:gd name="T64" fmla="*/ 203 w 300"/>
                <a:gd name="T65" fmla="*/ 217 h 266"/>
                <a:gd name="T66" fmla="*/ 251 w 300"/>
                <a:gd name="T67" fmla="*/ 266 h 266"/>
                <a:gd name="T68" fmla="*/ 300 w 300"/>
                <a:gd name="T69" fmla="*/ 217 h 266"/>
                <a:gd name="T70" fmla="*/ 251 w 300"/>
                <a:gd name="T71" fmla="*/ 168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0" h="266">
                  <a:moveTo>
                    <a:pt x="195" y="217"/>
                  </a:moveTo>
                  <a:cubicBezTo>
                    <a:pt x="195" y="221"/>
                    <a:pt x="195" y="224"/>
                    <a:pt x="196" y="227"/>
                  </a:cubicBezTo>
                  <a:cubicBezTo>
                    <a:pt x="170" y="250"/>
                    <a:pt x="149" y="266"/>
                    <a:pt x="149" y="266"/>
                  </a:cubicBezTo>
                  <a:cubicBezTo>
                    <a:pt x="149" y="266"/>
                    <a:pt x="32" y="176"/>
                    <a:pt x="8" y="116"/>
                  </a:cubicBezTo>
                  <a:cubicBezTo>
                    <a:pt x="4" y="106"/>
                    <a:pt x="0" y="90"/>
                    <a:pt x="0" y="78"/>
                  </a:cubicBezTo>
                  <a:cubicBezTo>
                    <a:pt x="0" y="35"/>
                    <a:pt x="35" y="0"/>
                    <a:pt x="78" y="0"/>
                  </a:cubicBezTo>
                  <a:cubicBezTo>
                    <a:pt x="110" y="0"/>
                    <a:pt x="138" y="20"/>
                    <a:pt x="150" y="48"/>
                  </a:cubicBezTo>
                  <a:cubicBezTo>
                    <a:pt x="162" y="20"/>
                    <a:pt x="190" y="0"/>
                    <a:pt x="222" y="0"/>
                  </a:cubicBezTo>
                  <a:cubicBezTo>
                    <a:pt x="265" y="0"/>
                    <a:pt x="300" y="35"/>
                    <a:pt x="300" y="78"/>
                  </a:cubicBezTo>
                  <a:cubicBezTo>
                    <a:pt x="300" y="91"/>
                    <a:pt x="296" y="106"/>
                    <a:pt x="292" y="116"/>
                  </a:cubicBezTo>
                  <a:cubicBezTo>
                    <a:pt x="287" y="130"/>
                    <a:pt x="275" y="146"/>
                    <a:pt x="262" y="162"/>
                  </a:cubicBezTo>
                  <a:cubicBezTo>
                    <a:pt x="258" y="161"/>
                    <a:pt x="255" y="161"/>
                    <a:pt x="251" y="161"/>
                  </a:cubicBezTo>
                  <a:cubicBezTo>
                    <a:pt x="220" y="161"/>
                    <a:pt x="195" y="186"/>
                    <a:pt x="195" y="217"/>
                  </a:cubicBezTo>
                  <a:close/>
                  <a:moveTo>
                    <a:pt x="257" y="211"/>
                  </a:moveTo>
                  <a:cubicBezTo>
                    <a:pt x="275" y="211"/>
                    <a:pt x="275" y="211"/>
                    <a:pt x="275" y="211"/>
                  </a:cubicBezTo>
                  <a:cubicBezTo>
                    <a:pt x="275" y="223"/>
                    <a:pt x="275" y="223"/>
                    <a:pt x="275" y="223"/>
                  </a:cubicBezTo>
                  <a:cubicBezTo>
                    <a:pt x="257" y="223"/>
                    <a:pt x="257" y="223"/>
                    <a:pt x="257" y="223"/>
                  </a:cubicBezTo>
                  <a:cubicBezTo>
                    <a:pt x="257" y="241"/>
                    <a:pt x="257" y="241"/>
                    <a:pt x="257" y="241"/>
                  </a:cubicBezTo>
                  <a:cubicBezTo>
                    <a:pt x="245" y="241"/>
                    <a:pt x="245" y="241"/>
                    <a:pt x="245" y="241"/>
                  </a:cubicBezTo>
                  <a:cubicBezTo>
                    <a:pt x="245" y="223"/>
                    <a:pt x="245" y="223"/>
                    <a:pt x="245" y="223"/>
                  </a:cubicBezTo>
                  <a:cubicBezTo>
                    <a:pt x="227" y="223"/>
                    <a:pt x="227" y="223"/>
                    <a:pt x="227" y="223"/>
                  </a:cubicBezTo>
                  <a:cubicBezTo>
                    <a:pt x="227" y="211"/>
                    <a:pt x="227" y="211"/>
                    <a:pt x="227" y="211"/>
                  </a:cubicBezTo>
                  <a:cubicBezTo>
                    <a:pt x="245" y="211"/>
                    <a:pt x="245" y="211"/>
                    <a:pt x="245" y="211"/>
                  </a:cubicBezTo>
                  <a:cubicBezTo>
                    <a:pt x="245" y="193"/>
                    <a:pt x="245" y="193"/>
                    <a:pt x="245" y="193"/>
                  </a:cubicBezTo>
                  <a:cubicBezTo>
                    <a:pt x="257" y="193"/>
                    <a:pt x="257" y="193"/>
                    <a:pt x="257" y="193"/>
                  </a:cubicBezTo>
                  <a:lnTo>
                    <a:pt x="257" y="211"/>
                  </a:lnTo>
                  <a:close/>
                  <a:moveTo>
                    <a:pt x="251" y="258"/>
                  </a:moveTo>
                  <a:cubicBezTo>
                    <a:pt x="229" y="258"/>
                    <a:pt x="210" y="240"/>
                    <a:pt x="210" y="217"/>
                  </a:cubicBezTo>
                  <a:cubicBezTo>
                    <a:pt x="210" y="194"/>
                    <a:pt x="229" y="176"/>
                    <a:pt x="251" y="176"/>
                  </a:cubicBezTo>
                  <a:cubicBezTo>
                    <a:pt x="274" y="176"/>
                    <a:pt x="293" y="194"/>
                    <a:pt x="293" y="217"/>
                  </a:cubicBezTo>
                  <a:cubicBezTo>
                    <a:pt x="293" y="240"/>
                    <a:pt x="274" y="258"/>
                    <a:pt x="251" y="258"/>
                  </a:cubicBezTo>
                  <a:close/>
                  <a:moveTo>
                    <a:pt x="251" y="168"/>
                  </a:moveTo>
                  <a:cubicBezTo>
                    <a:pt x="224" y="168"/>
                    <a:pt x="203" y="190"/>
                    <a:pt x="203" y="217"/>
                  </a:cubicBezTo>
                  <a:cubicBezTo>
                    <a:pt x="203" y="244"/>
                    <a:pt x="224" y="266"/>
                    <a:pt x="251" y="266"/>
                  </a:cubicBezTo>
                  <a:cubicBezTo>
                    <a:pt x="278" y="266"/>
                    <a:pt x="300" y="244"/>
                    <a:pt x="300" y="217"/>
                  </a:cubicBezTo>
                  <a:cubicBezTo>
                    <a:pt x="300" y="190"/>
                    <a:pt x="278" y="168"/>
                    <a:pt x="251" y="168"/>
                  </a:cubicBezTo>
                  <a:close/>
                </a:path>
              </a:pathLst>
            </a:custGeom>
            <a:grpFill/>
            <a:ln>
              <a:noFill/>
            </a:ln>
          </p:spPr>
          <p:txBody>
            <a:bodyPr vert="horz" wrap="square" lIns="91427" tIns="45714" rIns="91427" bIns="45714" numCol="1" anchor="t" anchorCtr="0" compatLnSpc="1">
              <a:prstTxWarp prst="textNoShape">
                <a:avLst/>
              </a:prstTxWarp>
            </a:bodyPr>
            <a:lstStyle/>
            <a:p>
              <a:pPr defTabSz="932681"/>
              <a:endParaRPr lang="en-US" sz="1801" dirty="0">
                <a:solidFill>
                  <a:srgbClr val="B4009E"/>
                </a:solidFill>
              </a:endParaRPr>
            </a:p>
          </p:txBody>
        </p:sp>
        <p:sp>
          <p:nvSpPr>
            <p:cNvPr id="28" name="Freeform 27"/>
            <p:cNvSpPr>
              <a:spLocks noChangeAspect="1"/>
            </p:cNvSpPr>
            <p:nvPr/>
          </p:nvSpPr>
          <p:spPr bwMode="auto">
            <a:xfrm>
              <a:off x="7871810" y="3175673"/>
              <a:ext cx="772691" cy="448812"/>
            </a:xfrm>
            <a:custGeom>
              <a:avLst/>
              <a:gdLst/>
              <a:ahLst/>
              <a:cxnLst/>
              <a:rect l="l" t="t" r="r" b="b"/>
              <a:pathLst>
                <a:path w="4240643" h="2463801">
                  <a:moveTo>
                    <a:pt x="3459593" y="1539876"/>
                  </a:moveTo>
                  <a:lnTo>
                    <a:pt x="3992993" y="1539876"/>
                  </a:lnTo>
                  <a:lnTo>
                    <a:pt x="4240643" y="1778001"/>
                  </a:lnTo>
                  <a:lnTo>
                    <a:pt x="3459593" y="2463801"/>
                  </a:lnTo>
                  <a:lnTo>
                    <a:pt x="144893" y="2463801"/>
                  </a:lnTo>
                  <a:lnTo>
                    <a:pt x="144893" y="2359026"/>
                  </a:lnTo>
                  <a:lnTo>
                    <a:pt x="3278618" y="2359026"/>
                  </a:lnTo>
                  <a:lnTo>
                    <a:pt x="3459593" y="2273301"/>
                  </a:lnTo>
                  <a:close/>
                  <a:moveTo>
                    <a:pt x="3138768" y="641031"/>
                  </a:moveTo>
                  <a:cubicBezTo>
                    <a:pt x="3102964" y="641031"/>
                    <a:pt x="3073939" y="662962"/>
                    <a:pt x="3073939" y="690015"/>
                  </a:cubicBezTo>
                  <a:lnTo>
                    <a:pt x="3073939" y="922131"/>
                  </a:lnTo>
                  <a:cubicBezTo>
                    <a:pt x="3073939" y="949184"/>
                    <a:pt x="3102964" y="971115"/>
                    <a:pt x="3138768" y="971115"/>
                  </a:cubicBezTo>
                  <a:cubicBezTo>
                    <a:pt x="3174571" y="971115"/>
                    <a:pt x="3203597" y="949184"/>
                    <a:pt x="3203597" y="922131"/>
                  </a:cubicBezTo>
                  <a:lnTo>
                    <a:pt x="3203598" y="690016"/>
                  </a:lnTo>
                  <a:cubicBezTo>
                    <a:pt x="3203598" y="662963"/>
                    <a:pt x="3174572" y="641032"/>
                    <a:pt x="3138768" y="641032"/>
                  </a:cubicBezTo>
                  <a:close/>
                  <a:moveTo>
                    <a:pt x="3138768" y="494515"/>
                  </a:moveTo>
                  <a:cubicBezTo>
                    <a:pt x="3102964" y="494515"/>
                    <a:pt x="3073939" y="516446"/>
                    <a:pt x="3073939" y="543499"/>
                  </a:cubicBezTo>
                  <a:lnTo>
                    <a:pt x="3073939" y="553030"/>
                  </a:lnTo>
                  <a:cubicBezTo>
                    <a:pt x="3073939" y="580083"/>
                    <a:pt x="3102964" y="602013"/>
                    <a:pt x="3138768" y="602013"/>
                  </a:cubicBezTo>
                  <a:cubicBezTo>
                    <a:pt x="3174571" y="602013"/>
                    <a:pt x="3203597" y="580083"/>
                    <a:pt x="3203597" y="553030"/>
                  </a:cubicBezTo>
                  <a:lnTo>
                    <a:pt x="3203598" y="543500"/>
                  </a:lnTo>
                  <a:cubicBezTo>
                    <a:pt x="3203598" y="516447"/>
                    <a:pt x="3174572" y="494516"/>
                    <a:pt x="3138768" y="494516"/>
                  </a:cubicBezTo>
                  <a:close/>
                  <a:moveTo>
                    <a:pt x="3138768" y="348799"/>
                  </a:moveTo>
                  <a:cubicBezTo>
                    <a:pt x="3102964" y="348799"/>
                    <a:pt x="3073939" y="370730"/>
                    <a:pt x="3073939" y="397783"/>
                  </a:cubicBezTo>
                  <a:lnTo>
                    <a:pt x="3073939" y="406513"/>
                  </a:lnTo>
                  <a:cubicBezTo>
                    <a:pt x="3073939" y="433566"/>
                    <a:pt x="3102964" y="455496"/>
                    <a:pt x="3138768" y="455496"/>
                  </a:cubicBezTo>
                  <a:cubicBezTo>
                    <a:pt x="3174571" y="455496"/>
                    <a:pt x="3203597" y="433566"/>
                    <a:pt x="3203597" y="406513"/>
                  </a:cubicBezTo>
                  <a:lnTo>
                    <a:pt x="3203598" y="397783"/>
                  </a:lnTo>
                  <a:cubicBezTo>
                    <a:pt x="3203598" y="370730"/>
                    <a:pt x="3174572" y="348800"/>
                    <a:pt x="3138768" y="348800"/>
                  </a:cubicBezTo>
                  <a:close/>
                  <a:moveTo>
                    <a:pt x="277909" y="210025"/>
                  </a:moveTo>
                  <a:lnTo>
                    <a:pt x="277909" y="2080313"/>
                  </a:lnTo>
                  <a:lnTo>
                    <a:pt x="2915290" y="2080313"/>
                  </a:lnTo>
                  <a:lnTo>
                    <a:pt x="2915290" y="210025"/>
                  </a:lnTo>
                  <a:close/>
                  <a:moveTo>
                    <a:pt x="125099" y="0"/>
                  </a:moveTo>
                  <a:lnTo>
                    <a:pt x="3266662" y="0"/>
                  </a:lnTo>
                  <a:cubicBezTo>
                    <a:pt x="3335752" y="0"/>
                    <a:pt x="3391761" y="42319"/>
                    <a:pt x="3391761" y="94522"/>
                  </a:cubicBezTo>
                  <a:lnTo>
                    <a:pt x="3391761" y="2195814"/>
                  </a:lnTo>
                  <a:cubicBezTo>
                    <a:pt x="3391761" y="2248017"/>
                    <a:pt x="3335752" y="2290336"/>
                    <a:pt x="3266662" y="2290336"/>
                  </a:cubicBezTo>
                  <a:lnTo>
                    <a:pt x="125099" y="2290336"/>
                  </a:lnTo>
                  <a:cubicBezTo>
                    <a:pt x="56009" y="2290336"/>
                    <a:pt x="0" y="2248017"/>
                    <a:pt x="0" y="2195814"/>
                  </a:cubicBezTo>
                  <a:lnTo>
                    <a:pt x="0" y="94522"/>
                  </a:lnTo>
                  <a:cubicBezTo>
                    <a:pt x="0" y="42319"/>
                    <a:pt x="56009" y="0"/>
                    <a:pt x="125099"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3233" tIns="46617" rIns="46617" bIns="93233" numCol="1" spcCol="0" rtlCol="0" fromWordArt="0" anchor="b"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190" fontAlgn="base">
                <a:spcBef>
                  <a:spcPct val="0"/>
                </a:spcBef>
                <a:spcAft>
                  <a:spcPct val="0"/>
                </a:spcAft>
              </a:pPr>
              <a:endParaRPr lang="en-US" sz="1428" spc="-52" dirty="0">
                <a:solidFill>
                  <a:srgbClr val="FFFFFF"/>
                </a:solidFill>
                <a:ea typeface="Segoe UI" pitchFamily="34" charset="0"/>
                <a:cs typeface="Segoe UI" pitchFamily="34" charset="0"/>
              </a:endParaRPr>
            </a:p>
          </p:txBody>
        </p:sp>
      </p:grpSp>
      <p:sp>
        <p:nvSpPr>
          <p:cNvPr id="29" name="Rounded Rectangle 89"/>
          <p:cNvSpPr>
            <a:spLocks noChangeAspect="1"/>
          </p:cNvSpPr>
          <p:nvPr/>
        </p:nvSpPr>
        <p:spPr bwMode="auto">
          <a:xfrm rot="16200000">
            <a:off x="8327814" y="4020197"/>
            <a:ext cx="577561" cy="818844"/>
          </a:xfrm>
          <a:custGeom>
            <a:avLst/>
            <a:gdLst/>
            <a:ahLst/>
            <a:cxnLst/>
            <a:rect l="l" t="t" r="r" b="b"/>
            <a:pathLst>
              <a:path w="2183176" h="3096025">
                <a:moveTo>
                  <a:pt x="467239" y="1270400"/>
                </a:moveTo>
                <a:lnTo>
                  <a:pt x="467239" y="3096025"/>
                </a:lnTo>
                <a:lnTo>
                  <a:pt x="37847" y="3096025"/>
                </a:lnTo>
                <a:lnTo>
                  <a:pt x="37847" y="1270400"/>
                </a:lnTo>
                <a:close/>
                <a:moveTo>
                  <a:pt x="756443" y="1270400"/>
                </a:moveTo>
                <a:lnTo>
                  <a:pt x="754715" y="2850494"/>
                </a:lnTo>
                <a:lnTo>
                  <a:pt x="521043" y="3096025"/>
                </a:lnTo>
                <a:lnTo>
                  <a:pt x="521043" y="1270400"/>
                </a:lnTo>
                <a:close/>
                <a:moveTo>
                  <a:pt x="1227004" y="1270399"/>
                </a:moveTo>
                <a:lnTo>
                  <a:pt x="1227004" y="2846970"/>
                </a:lnTo>
                <a:lnTo>
                  <a:pt x="797612" y="2846970"/>
                </a:lnTo>
                <a:lnTo>
                  <a:pt x="797612" y="1270399"/>
                </a:lnTo>
                <a:close/>
                <a:moveTo>
                  <a:pt x="1346183" y="230719"/>
                </a:moveTo>
                <a:lnTo>
                  <a:pt x="908049" y="230719"/>
                </a:lnTo>
                <a:lnTo>
                  <a:pt x="908049" y="991315"/>
                </a:lnTo>
                <a:lnTo>
                  <a:pt x="1346183" y="991315"/>
                </a:lnTo>
                <a:close/>
                <a:moveTo>
                  <a:pt x="1512886" y="75485"/>
                </a:moveTo>
                <a:lnTo>
                  <a:pt x="1512886" y="1146548"/>
                </a:lnTo>
                <a:cubicBezTo>
                  <a:pt x="1512886" y="1188237"/>
                  <a:pt x="1479090" y="1222033"/>
                  <a:pt x="1437401" y="1222033"/>
                </a:cubicBezTo>
                <a:lnTo>
                  <a:pt x="75485" y="1222033"/>
                </a:lnTo>
                <a:cubicBezTo>
                  <a:pt x="33796" y="1222033"/>
                  <a:pt x="0" y="1188237"/>
                  <a:pt x="0" y="1146548"/>
                </a:cubicBezTo>
                <a:lnTo>
                  <a:pt x="0" y="75485"/>
                </a:lnTo>
                <a:cubicBezTo>
                  <a:pt x="0" y="33796"/>
                  <a:pt x="33796" y="0"/>
                  <a:pt x="75485" y="0"/>
                </a:cubicBezTo>
                <a:lnTo>
                  <a:pt x="1437401" y="0"/>
                </a:lnTo>
                <a:cubicBezTo>
                  <a:pt x="1479090" y="0"/>
                  <a:pt x="1512886" y="33796"/>
                  <a:pt x="1512886" y="75485"/>
                </a:cubicBezTo>
                <a:close/>
                <a:moveTo>
                  <a:pt x="2030139" y="955484"/>
                </a:moveTo>
                <a:cubicBezTo>
                  <a:pt x="2030139" y="946936"/>
                  <a:pt x="2024904" y="940007"/>
                  <a:pt x="2018445" y="940007"/>
                </a:cubicBezTo>
                <a:lnTo>
                  <a:pt x="1963031" y="940007"/>
                </a:lnTo>
                <a:cubicBezTo>
                  <a:pt x="1956572" y="940007"/>
                  <a:pt x="1951337" y="946936"/>
                  <a:pt x="1951337" y="955484"/>
                </a:cubicBezTo>
                <a:cubicBezTo>
                  <a:pt x="1951337" y="964031"/>
                  <a:pt x="1956572" y="970961"/>
                  <a:pt x="1963031" y="970961"/>
                </a:cubicBezTo>
                <a:lnTo>
                  <a:pt x="2018445" y="970961"/>
                </a:lnTo>
                <a:cubicBezTo>
                  <a:pt x="2024903" y="970961"/>
                  <a:pt x="2030139" y="964032"/>
                  <a:pt x="2030139" y="955484"/>
                </a:cubicBezTo>
                <a:close/>
                <a:moveTo>
                  <a:pt x="2065118" y="955484"/>
                </a:moveTo>
                <a:cubicBezTo>
                  <a:pt x="2065118" y="946936"/>
                  <a:pt x="2059882" y="940007"/>
                  <a:pt x="2053424" y="940007"/>
                </a:cubicBezTo>
                <a:lnTo>
                  <a:pt x="2051148" y="940007"/>
                </a:lnTo>
                <a:cubicBezTo>
                  <a:pt x="2044690" y="940007"/>
                  <a:pt x="2039454" y="946936"/>
                  <a:pt x="2039454" y="955484"/>
                </a:cubicBezTo>
                <a:cubicBezTo>
                  <a:pt x="2039454" y="964031"/>
                  <a:pt x="2044690" y="970961"/>
                  <a:pt x="2051148" y="970961"/>
                </a:cubicBezTo>
                <a:lnTo>
                  <a:pt x="2053424" y="970961"/>
                </a:lnTo>
                <a:cubicBezTo>
                  <a:pt x="2059882" y="970961"/>
                  <a:pt x="2065118" y="964032"/>
                  <a:pt x="2065118" y="955484"/>
                </a:cubicBezTo>
                <a:close/>
                <a:moveTo>
                  <a:pt x="2099906" y="955484"/>
                </a:moveTo>
                <a:cubicBezTo>
                  <a:pt x="2099906" y="946936"/>
                  <a:pt x="2094670" y="940007"/>
                  <a:pt x="2088211" y="940007"/>
                </a:cubicBezTo>
                <a:lnTo>
                  <a:pt x="2086127" y="940007"/>
                </a:lnTo>
                <a:cubicBezTo>
                  <a:pt x="2079669" y="940007"/>
                  <a:pt x="2074433" y="946936"/>
                  <a:pt x="2074433" y="955484"/>
                </a:cubicBezTo>
                <a:cubicBezTo>
                  <a:pt x="2074433" y="964031"/>
                  <a:pt x="2079669" y="970961"/>
                  <a:pt x="2086127" y="970961"/>
                </a:cubicBezTo>
                <a:lnTo>
                  <a:pt x="2088211" y="970961"/>
                </a:lnTo>
                <a:cubicBezTo>
                  <a:pt x="2094670" y="970961"/>
                  <a:pt x="2099905" y="964032"/>
                  <a:pt x="2099905" y="955484"/>
                </a:cubicBezTo>
                <a:close/>
                <a:moveTo>
                  <a:pt x="2133036" y="272496"/>
                </a:moveTo>
                <a:lnTo>
                  <a:pt x="1686532" y="272496"/>
                </a:lnTo>
                <a:lnTo>
                  <a:pt x="1686532" y="902132"/>
                </a:lnTo>
                <a:lnTo>
                  <a:pt x="2133036" y="902132"/>
                </a:lnTo>
                <a:close/>
                <a:moveTo>
                  <a:pt x="2183176" y="236015"/>
                </a:moveTo>
                <a:lnTo>
                  <a:pt x="2183176" y="986017"/>
                </a:lnTo>
                <a:cubicBezTo>
                  <a:pt x="2183176" y="1002511"/>
                  <a:pt x="2173073" y="1015882"/>
                  <a:pt x="2160610" y="1015882"/>
                </a:cubicBezTo>
                <a:lnTo>
                  <a:pt x="1658958" y="1015882"/>
                </a:lnTo>
                <a:cubicBezTo>
                  <a:pt x="1646495" y="1015882"/>
                  <a:pt x="1636392" y="1002511"/>
                  <a:pt x="1636392" y="986017"/>
                </a:cubicBezTo>
                <a:lnTo>
                  <a:pt x="1636392" y="236015"/>
                </a:lnTo>
                <a:cubicBezTo>
                  <a:pt x="1636392" y="219520"/>
                  <a:pt x="1646495" y="206149"/>
                  <a:pt x="1658958" y="206149"/>
                </a:cubicBezTo>
                <a:lnTo>
                  <a:pt x="2160610" y="206149"/>
                </a:lnTo>
                <a:cubicBezTo>
                  <a:pt x="2173073" y="206149"/>
                  <a:pt x="2183176" y="219520"/>
                  <a:pt x="2183176" y="236015"/>
                </a:cubicBezTo>
                <a:close/>
              </a:path>
            </a:pathLst>
          </a:custGeom>
          <a:solidFill>
            <a:schemeClr val="tx1"/>
          </a:solidFill>
          <a:ln w="9525" cap="flat" cmpd="sng" algn="ctr">
            <a:noFill/>
            <a:prstDash val="solid"/>
            <a:headEnd type="none" w="med" len="med"/>
            <a:tailEnd type="none" w="med" len="med"/>
          </a:ln>
          <a:effectLst/>
        </p:spPr>
        <p:txBody>
          <a:bodyPr rot="0" spcFirstLastPara="0" vert="horz" wrap="square" lIns="93173" tIns="46585" rIns="46585" bIns="93173" numCol="1" spcCol="0" rtlCol="0" fromWordArt="0" anchor="b" anchorCtr="0" forceAA="0" compatLnSpc="1">
            <a:prstTxWarp prst="textNoShape">
              <a:avLst/>
            </a:prstTxWarp>
            <a:noAutofit/>
          </a:bodyPr>
          <a:lstStyle>
            <a:defPPr>
              <a:defRPr lang="en-US"/>
            </a:defPPr>
            <a:lvl1pPr marL="0" algn="l" defTabSz="686047" rtl="0" eaLnBrk="1" latinLnBrk="0" hangingPunct="1">
              <a:defRPr sz="1400" kern="1200">
                <a:solidFill>
                  <a:schemeClr val="lt1"/>
                </a:solidFill>
                <a:latin typeface="+mn-lt"/>
                <a:ea typeface="+mn-ea"/>
                <a:cs typeface="+mn-cs"/>
              </a:defRPr>
            </a:lvl1pPr>
            <a:lvl2pPr marL="343024" algn="l" defTabSz="686047" rtl="0" eaLnBrk="1" latinLnBrk="0" hangingPunct="1">
              <a:defRPr sz="1400" kern="1200">
                <a:solidFill>
                  <a:schemeClr val="lt1"/>
                </a:solidFill>
                <a:latin typeface="+mn-lt"/>
                <a:ea typeface="+mn-ea"/>
                <a:cs typeface="+mn-cs"/>
              </a:defRPr>
            </a:lvl2pPr>
            <a:lvl3pPr marL="686047" algn="l" defTabSz="686047" rtl="0" eaLnBrk="1" latinLnBrk="0" hangingPunct="1">
              <a:defRPr sz="1400" kern="1200">
                <a:solidFill>
                  <a:schemeClr val="lt1"/>
                </a:solidFill>
                <a:latin typeface="+mn-lt"/>
                <a:ea typeface="+mn-ea"/>
                <a:cs typeface="+mn-cs"/>
              </a:defRPr>
            </a:lvl3pPr>
            <a:lvl4pPr marL="1029070" algn="l" defTabSz="686047" rtl="0" eaLnBrk="1" latinLnBrk="0" hangingPunct="1">
              <a:defRPr sz="1400" kern="1200">
                <a:solidFill>
                  <a:schemeClr val="lt1"/>
                </a:solidFill>
                <a:latin typeface="+mn-lt"/>
                <a:ea typeface="+mn-ea"/>
                <a:cs typeface="+mn-cs"/>
              </a:defRPr>
            </a:lvl4pPr>
            <a:lvl5pPr marL="1372094" algn="l" defTabSz="686047" rtl="0" eaLnBrk="1" latinLnBrk="0" hangingPunct="1">
              <a:defRPr sz="1400" kern="1200">
                <a:solidFill>
                  <a:schemeClr val="lt1"/>
                </a:solidFill>
                <a:latin typeface="+mn-lt"/>
                <a:ea typeface="+mn-ea"/>
                <a:cs typeface="+mn-cs"/>
              </a:defRPr>
            </a:lvl5pPr>
            <a:lvl6pPr marL="1715118" algn="l" defTabSz="686047" rtl="0" eaLnBrk="1" latinLnBrk="0" hangingPunct="1">
              <a:defRPr sz="1400" kern="1200">
                <a:solidFill>
                  <a:schemeClr val="lt1"/>
                </a:solidFill>
                <a:latin typeface="+mn-lt"/>
                <a:ea typeface="+mn-ea"/>
                <a:cs typeface="+mn-cs"/>
              </a:defRPr>
            </a:lvl6pPr>
            <a:lvl7pPr marL="2058140" algn="l" defTabSz="686047" rtl="0" eaLnBrk="1" latinLnBrk="0" hangingPunct="1">
              <a:defRPr sz="1400" kern="1200">
                <a:solidFill>
                  <a:schemeClr val="lt1"/>
                </a:solidFill>
                <a:latin typeface="+mn-lt"/>
                <a:ea typeface="+mn-ea"/>
                <a:cs typeface="+mn-cs"/>
              </a:defRPr>
            </a:lvl7pPr>
            <a:lvl8pPr marL="2401164" algn="l" defTabSz="686047" rtl="0" eaLnBrk="1" latinLnBrk="0" hangingPunct="1">
              <a:defRPr sz="1400" kern="1200">
                <a:solidFill>
                  <a:schemeClr val="lt1"/>
                </a:solidFill>
                <a:latin typeface="+mn-lt"/>
                <a:ea typeface="+mn-ea"/>
                <a:cs typeface="+mn-cs"/>
              </a:defRPr>
            </a:lvl8pPr>
            <a:lvl9pPr marL="2744188" algn="l" defTabSz="686047" rtl="0" eaLnBrk="1" latinLnBrk="0" hangingPunct="1">
              <a:defRPr sz="1400" kern="1200">
                <a:solidFill>
                  <a:schemeClr val="lt1"/>
                </a:solidFill>
                <a:latin typeface="+mn-lt"/>
                <a:ea typeface="+mn-ea"/>
                <a:cs typeface="+mn-cs"/>
              </a:defRPr>
            </a:lvl9pPr>
          </a:lstStyle>
          <a:p>
            <a:pPr algn="ctr" defTabSz="698524" fontAlgn="base">
              <a:spcBef>
                <a:spcPct val="0"/>
              </a:spcBef>
              <a:spcAft>
                <a:spcPct val="0"/>
              </a:spcAft>
              <a:defRPr/>
            </a:pPr>
            <a:endParaRPr lang="en-US" sz="1020" dirty="0">
              <a:gradFill>
                <a:gsLst>
                  <a:gs pos="0">
                    <a:srgbClr val="FFFFFF"/>
                  </a:gs>
                  <a:gs pos="100000">
                    <a:srgbClr val="FFFFFF"/>
                  </a:gs>
                </a:gsLst>
                <a:lin ang="5400000" scaled="0"/>
              </a:gradFill>
              <a:ea typeface="Segoe UI" pitchFamily="34" charset="0"/>
              <a:cs typeface="Segoe UI" pitchFamily="34" charset="0"/>
            </a:endParaRPr>
          </a:p>
        </p:txBody>
      </p:sp>
      <p:sp>
        <p:nvSpPr>
          <p:cNvPr id="30" name="Freeform 29"/>
          <p:cNvSpPr>
            <a:spLocks noChangeAspect="1"/>
          </p:cNvSpPr>
          <p:nvPr/>
        </p:nvSpPr>
        <p:spPr bwMode="auto">
          <a:xfrm flipH="1">
            <a:off x="7390555" y="4716462"/>
            <a:ext cx="351682" cy="529346"/>
          </a:xfrm>
          <a:custGeom>
            <a:avLst/>
            <a:gdLst/>
            <a:ahLst/>
            <a:cxnLst/>
            <a:rect l="l" t="t" r="r" b="b"/>
            <a:pathLst>
              <a:path w="739747" h="1113745">
                <a:moveTo>
                  <a:pt x="580449" y="183754"/>
                </a:moveTo>
                <a:lnTo>
                  <a:pt x="608377" y="183754"/>
                </a:lnTo>
                <a:cubicBezTo>
                  <a:pt x="612233" y="183754"/>
                  <a:pt x="615359" y="186880"/>
                  <a:pt x="615359" y="190736"/>
                </a:cubicBezTo>
                <a:lnTo>
                  <a:pt x="615359" y="243798"/>
                </a:lnTo>
                <a:cubicBezTo>
                  <a:pt x="615359" y="247654"/>
                  <a:pt x="612233" y="250780"/>
                  <a:pt x="608377" y="250780"/>
                </a:cubicBezTo>
                <a:lnTo>
                  <a:pt x="580449" y="250780"/>
                </a:lnTo>
                <a:cubicBezTo>
                  <a:pt x="576593" y="250780"/>
                  <a:pt x="573467" y="247654"/>
                  <a:pt x="573467" y="243798"/>
                </a:cubicBezTo>
                <a:lnTo>
                  <a:pt x="573467" y="190736"/>
                </a:lnTo>
                <a:cubicBezTo>
                  <a:pt x="573467" y="186880"/>
                  <a:pt x="576593" y="183754"/>
                  <a:pt x="580449" y="183754"/>
                </a:cubicBezTo>
                <a:close/>
                <a:moveTo>
                  <a:pt x="425201" y="49190"/>
                </a:moveTo>
                <a:lnTo>
                  <a:pt x="413467" y="958610"/>
                </a:lnTo>
                <a:lnTo>
                  <a:pt x="51654" y="872558"/>
                </a:lnTo>
                <a:lnTo>
                  <a:pt x="55565" y="51146"/>
                </a:lnTo>
                <a:close/>
                <a:moveTo>
                  <a:pt x="565200" y="20779"/>
                </a:moveTo>
                <a:lnTo>
                  <a:pt x="565200" y="995333"/>
                </a:lnTo>
                <a:lnTo>
                  <a:pt x="621304" y="987021"/>
                </a:lnTo>
                <a:lnTo>
                  <a:pt x="625460" y="20779"/>
                </a:lnTo>
                <a:close/>
                <a:moveTo>
                  <a:pt x="681565" y="0"/>
                </a:moveTo>
                <a:lnTo>
                  <a:pt x="677409" y="1005723"/>
                </a:lnTo>
                <a:lnTo>
                  <a:pt x="627538" y="1011957"/>
                </a:lnTo>
                <a:lnTo>
                  <a:pt x="627538" y="1022346"/>
                </a:lnTo>
                <a:lnTo>
                  <a:pt x="739747" y="1061827"/>
                </a:lnTo>
                <a:lnTo>
                  <a:pt x="669097" y="1070139"/>
                </a:lnTo>
                <a:cubicBezTo>
                  <a:pt x="592617" y="1050415"/>
                  <a:pt x="552151" y="1057209"/>
                  <a:pt x="515329" y="1090918"/>
                </a:cubicBezTo>
                <a:lnTo>
                  <a:pt x="422658" y="1113745"/>
                </a:lnTo>
                <a:lnTo>
                  <a:pt x="409354" y="1068061"/>
                </a:lnTo>
                <a:cubicBezTo>
                  <a:pt x="306312" y="1018127"/>
                  <a:pt x="187349" y="984387"/>
                  <a:pt x="81040" y="978710"/>
                </a:cubicBezTo>
                <a:lnTo>
                  <a:pt x="0" y="984943"/>
                </a:lnTo>
                <a:lnTo>
                  <a:pt x="72728" y="945463"/>
                </a:lnTo>
                <a:lnTo>
                  <a:pt x="108053" y="937151"/>
                </a:lnTo>
                <a:lnTo>
                  <a:pt x="108053" y="922605"/>
                </a:lnTo>
                <a:lnTo>
                  <a:pt x="64416" y="912216"/>
                </a:lnTo>
                <a:lnTo>
                  <a:pt x="64483" y="897455"/>
                </a:lnTo>
                <a:lnTo>
                  <a:pt x="441070" y="987021"/>
                </a:lnTo>
                <a:lnTo>
                  <a:pt x="453538" y="20779"/>
                </a:lnTo>
                <a:lnTo>
                  <a:pt x="68477" y="22817"/>
                </a:lnTo>
                <a:lnTo>
                  <a:pt x="68572" y="2078"/>
                </a:lnTo>
                <a:close/>
              </a:path>
            </a:pathLst>
          </a:custGeom>
          <a:solidFill>
            <a:schemeClr val="tx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none" lIns="91423" tIns="45711" rIns="91423" bIns="45711" numCol="1" rtlCol="0" anchor="ctr" anchorCtr="0" compatLnSpc="1">
            <a:prstTxWarp prst="textNoShape">
              <a:avLst/>
            </a:prstTxWarp>
          </a:bodyPr>
          <a:lstStyle/>
          <a:p>
            <a:pPr algn="ctr" defTabSz="914039" fontAlgn="base">
              <a:spcBef>
                <a:spcPct val="0"/>
              </a:spcBef>
              <a:spcAft>
                <a:spcPct val="0"/>
              </a:spcAft>
            </a:pPr>
            <a:endParaRPr lang="en-US" sz="1801" dirty="0">
              <a:solidFill>
                <a:srgbClr val="FFFFFF"/>
              </a:solidFill>
            </a:endParaRPr>
          </a:p>
        </p:txBody>
      </p:sp>
      <p:sp>
        <p:nvSpPr>
          <p:cNvPr id="31" name="Freeform 30"/>
          <p:cNvSpPr/>
          <p:nvPr/>
        </p:nvSpPr>
        <p:spPr bwMode="auto">
          <a:xfrm>
            <a:off x="2626338" y="4771595"/>
            <a:ext cx="418482" cy="342794"/>
          </a:xfrm>
          <a:custGeom>
            <a:avLst/>
            <a:gdLst/>
            <a:ahLst/>
            <a:cxnLst/>
            <a:rect l="l" t="t" r="r" b="b"/>
            <a:pathLst>
              <a:path w="2408902" h="2448051">
                <a:moveTo>
                  <a:pt x="859738" y="1809776"/>
                </a:moveTo>
                <a:cubicBezTo>
                  <a:pt x="777845" y="1809776"/>
                  <a:pt x="711457" y="1876164"/>
                  <a:pt x="711457" y="1958057"/>
                </a:cubicBezTo>
                <a:cubicBezTo>
                  <a:pt x="711457" y="2039950"/>
                  <a:pt x="777845" y="2106338"/>
                  <a:pt x="859738" y="2106338"/>
                </a:cubicBezTo>
                <a:cubicBezTo>
                  <a:pt x="941631" y="2106338"/>
                  <a:pt x="1008019" y="2039950"/>
                  <a:pt x="1008019" y="1958057"/>
                </a:cubicBezTo>
                <a:cubicBezTo>
                  <a:pt x="1008019" y="1876164"/>
                  <a:pt x="941631" y="1809776"/>
                  <a:pt x="859738" y="1809776"/>
                </a:cubicBezTo>
                <a:close/>
                <a:moveTo>
                  <a:pt x="365468" y="1809776"/>
                </a:moveTo>
                <a:cubicBezTo>
                  <a:pt x="283575" y="1809776"/>
                  <a:pt x="217187" y="1876164"/>
                  <a:pt x="217187" y="1958057"/>
                </a:cubicBezTo>
                <a:cubicBezTo>
                  <a:pt x="217187" y="2039950"/>
                  <a:pt x="283575" y="2106338"/>
                  <a:pt x="365468" y="2106338"/>
                </a:cubicBezTo>
                <a:cubicBezTo>
                  <a:pt x="447361" y="2106338"/>
                  <a:pt x="513749" y="2039950"/>
                  <a:pt x="513749" y="1958057"/>
                </a:cubicBezTo>
                <a:cubicBezTo>
                  <a:pt x="513749" y="1876164"/>
                  <a:pt x="447361" y="1809776"/>
                  <a:pt x="365468" y="1809776"/>
                </a:cubicBezTo>
                <a:close/>
                <a:moveTo>
                  <a:pt x="1475237" y="834168"/>
                </a:moveTo>
                <a:cubicBezTo>
                  <a:pt x="1549015" y="834168"/>
                  <a:pt x="1608823" y="893976"/>
                  <a:pt x="1608823" y="967754"/>
                </a:cubicBezTo>
                <a:lnTo>
                  <a:pt x="1608823" y="1514572"/>
                </a:lnTo>
                <a:lnTo>
                  <a:pt x="2248750" y="1514572"/>
                </a:lnTo>
                <a:cubicBezTo>
                  <a:pt x="2334676" y="1514572"/>
                  <a:pt x="2404333" y="1584229"/>
                  <a:pt x="2404333" y="1670155"/>
                </a:cubicBezTo>
                <a:lnTo>
                  <a:pt x="2404333" y="2292468"/>
                </a:lnTo>
                <a:cubicBezTo>
                  <a:pt x="2404333" y="2378394"/>
                  <a:pt x="2334676" y="2448051"/>
                  <a:pt x="2248750" y="2448051"/>
                </a:cubicBezTo>
                <a:lnTo>
                  <a:pt x="155583" y="2448051"/>
                </a:lnTo>
                <a:cubicBezTo>
                  <a:pt x="69657" y="2448051"/>
                  <a:pt x="0" y="2378394"/>
                  <a:pt x="0" y="2292468"/>
                </a:cubicBezTo>
                <a:lnTo>
                  <a:pt x="0" y="1670155"/>
                </a:lnTo>
                <a:cubicBezTo>
                  <a:pt x="0" y="1584229"/>
                  <a:pt x="69657" y="1514572"/>
                  <a:pt x="155583" y="1514572"/>
                </a:cubicBezTo>
                <a:lnTo>
                  <a:pt x="1341651" y="1514572"/>
                </a:lnTo>
                <a:lnTo>
                  <a:pt x="1341651" y="967754"/>
                </a:lnTo>
                <a:cubicBezTo>
                  <a:pt x="1341651" y="893976"/>
                  <a:pt x="1401459" y="834168"/>
                  <a:pt x="1475237" y="834168"/>
                </a:cubicBezTo>
                <a:close/>
                <a:moveTo>
                  <a:pt x="1484400" y="450810"/>
                </a:moveTo>
                <a:cubicBezTo>
                  <a:pt x="1746981" y="450929"/>
                  <a:pt x="2023571" y="682183"/>
                  <a:pt x="2022798" y="1014296"/>
                </a:cubicBezTo>
                <a:cubicBezTo>
                  <a:pt x="2021524" y="1143172"/>
                  <a:pt x="1866161" y="1175391"/>
                  <a:pt x="1867690" y="1014296"/>
                </a:cubicBezTo>
                <a:cubicBezTo>
                  <a:pt x="1868649" y="780885"/>
                  <a:pt x="1695970" y="609009"/>
                  <a:pt x="1489544" y="608237"/>
                </a:cubicBezTo>
                <a:cubicBezTo>
                  <a:pt x="1283118" y="607464"/>
                  <a:pt x="1077033" y="757717"/>
                  <a:pt x="1074597" y="1018066"/>
                </a:cubicBezTo>
                <a:cubicBezTo>
                  <a:pt x="1073324" y="1154879"/>
                  <a:pt x="920761" y="1156254"/>
                  <a:pt x="919487" y="1016665"/>
                </a:cubicBezTo>
                <a:cubicBezTo>
                  <a:pt x="923817" y="613721"/>
                  <a:pt x="1221818" y="450690"/>
                  <a:pt x="1484400" y="450810"/>
                </a:cubicBezTo>
                <a:close/>
                <a:moveTo>
                  <a:pt x="1493678" y="1"/>
                </a:moveTo>
                <a:cubicBezTo>
                  <a:pt x="1940039" y="204"/>
                  <a:pt x="2410214" y="393311"/>
                  <a:pt x="2408900" y="957870"/>
                </a:cubicBezTo>
                <a:cubicBezTo>
                  <a:pt x="2406735" y="1176945"/>
                  <a:pt x="2142634" y="1231714"/>
                  <a:pt x="2145232" y="957870"/>
                </a:cubicBezTo>
                <a:cubicBezTo>
                  <a:pt x="2146862" y="561095"/>
                  <a:pt x="1853326" y="268924"/>
                  <a:pt x="1502423" y="267611"/>
                </a:cubicBezTo>
                <a:cubicBezTo>
                  <a:pt x="1151520" y="266298"/>
                  <a:pt x="801197" y="521712"/>
                  <a:pt x="797055" y="964278"/>
                </a:cubicBezTo>
                <a:cubicBezTo>
                  <a:pt x="794891" y="1196847"/>
                  <a:pt x="535550" y="1199184"/>
                  <a:pt x="533385" y="961896"/>
                </a:cubicBezTo>
                <a:cubicBezTo>
                  <a:pt x="540745" y="276933"/>
                  <a:pt x="1047317" y="-202"/>
                  <a:pt x="1493678" y="1"/>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4" rIns="45714" bIns="91427" numCol="1" spcCol="0" rtlCol="0" fromWordArt="0" anchor="b" anchorCtr="0" forceAA="0" compatLnSpc="1">
            <a:prstTxWarp prst="textNoShape">
              <a:avLst/>
            </a:prstTxWarp>
            <a:noAutofit/>
          </a:bodyPr>
          <a:lstStyle/>
          <a:p>
            <a:pPr algn="ctr" defTabSz="914039" fontAlgn="base">
              <a:spcBef>
                <a:spcPct val="0"/>
              </a:spcBef>
              <a:spcAft>
                <a:spcPct val="0"/>
              </a:spcAft>
            </a:pPr>
            <a:endParaRPr lang="en-US" sz="1801" spc="-50" dirty="0">
              <a:gradFill>
                <a:gsLst>
                  <a:gs pos="0">
                    <a:srgbClr val="FFFFFF"/>
                  </a:gs>
                  <a:gs pos="100000">
                    <a:srgbClr val="FFFFFF"/>
                  </a:gs>
                </a:gsLst>
                <a:lin ang="5400000" scaled="0"/>
              </a:gradFill>
              <a:ea typeface="Segoe UI" pitchFamily="34" charset="0"/>
              <a:cs typeface="Segoe UI" pitchFamily="34" charset="0"/>
            </a:endParaRPr>
          </a:p>
        </p:txBody>
      </p:sp>
      <p:sp>
        <p:nvSpPr>
          <p:cNvPr id="32" name="Rectangle 2048"/>
          <p:cNvSpPr/>
          <p:nvPr/>
        </p:nvSpPr>
        <p:spPr bwMode="auto">
          <a:xfrm flipV="1">
            <a:off x="4145492" y="4237113"/>
            <a:ext cx="446125" cy="941137"/>
          </a:xfrm>
          <a:custGeom>
            <a:avLst/>
            <a:gdLst/>
            <a:ahLst/>
            <a:cxnLst/>
            <a:rect l="l" t="t" r="r" b="b"/>
            <a:pathLst>
              <a:path w="1402492" h="2959444">
                <a:moveTo>
                  <a:pt x="0" y="37870"/>
                </a:moveTo>
                <a:lnTo>
                  <a:pt x="1402492" y="37870"/>
                </a:lnTo>
                <a:lnTo>
                  <a:pt x="1402492" y="0"/>
                </a:lnTo>
                <a:lnTo>
                  <a:pt x="0" y="0"/>
                </a:lnTo>
                <a:close/>
                <a:moveTo>
                  <a:pt x="1122231" y="170769"/>
                </a:moveTo>
                <a:cubicBezTo>
                  <a:pt x="1117181" y="170769"/>
                  <a:pt x="1113087" y="166675"/>
                  <a:pt x="1113087" y="161625"/>
                </a:cubicBezTo>
                <a:lnTo>
                  <a:pt x="1113087" y="88473"/>
                </a:lnTo>
                <a:cubicBezTo>
                  <a:pt x="1113087" y="83423"/>
                  <a:pt x="1117181" y="79329"/>
                  <a:pt x="1122231" y="79329"/>
                </a:cubicBezTo>
                <a:cubicBezTo>
                  <a:pt x="1127281" y="79329"/>
                  <a:pt x="1131375" y="83423"/>
                  <a:pt x="1131375" y="88473"/>
                </a:cubicBezTo>
                <a:lnTo>
                  <a:pt x="1131375" y="161625"/>
                </a:lnTo>
                <a:cubicBezTo>
                  <a:pt x="1131375" y="166675"/>
                  <a:pt x="1127281" y="170769"/>
                  <a:pt x="1122231" y="170769"/>
                </a:cubicBezTo>
                <a:close/>
                <a:moveTo>
                  <a:pt x="1094233" y="170769"/>
                </a:moveTo>
                <a:cubicBezTo>
                  <a:pt x="1089183" y="170769"/>
                  <a:pt x="1085089" y="166675"/>
                  <a:pt x="1085089" y="161625"/>
                </a:cubicBezTo>
                <a:lnTo>
                  <a:pt x="1085089" y="88473"/>
                </a:lnTo>
                <a:cubicBezTo>
                  <a:pt x="1085089" y="83423"/>
                  <a:pt x="1089183" y="79329"/>
                  <a:pt x="1094233" y="79329"/>
                </a:cubicBezTo>
                <a:cubicBezTo>
                  <a:pt x="1099283" y="79329"/>
                  <a:pt x="1103377" y="83423"/>
                  <a:pt x="1103377" y="88473"/>
                </a:cubicBezTo>
                <a:lnTo>
                  <a:pt x="1103377" y="161625"/>
                </a:lnTo>
                <a:cubicBezTo>
                  <a:pt x="1103377" y="166675"/>
                  <a:pt x="1099283" y="170769"/>
                  <a:pt x="1094233" y="170769"/>
                </a:cubicBezTo>
                <a:close/>
                <a:moveTo>
                  <a:pt x="1066239" y="170769"/>
                </a:moveTo>
                <a:cubicBezTo>
                  <a:pt x="1061189" y="170769"/>
                  <a:pt x="1057095" y="166675"/>
                  <a:pt x="1057095" y="161625"/>
                </a:cubicBezTo>
                <a:lnTo>
                  <a:pt x="1057095" y="88473"/>
                </a:lnTo>
                <a:cubicBezTo>
                  <a:pt x="1057095" y="83423"/>
                  <a:pt x="1061189" y="79329"/>
                  <a:pt x="1066239" y="79329"/>
                </a:cubicBezTo>
                <a:cubicBezTo>
                  <a:pt x="1071289" y="79329"/>
                  <a:pt x="1075383" y="83423"/>
                  <a:pt x="1075383" y="88473"/>
                </a:cubicBezTo>
                <a:lnTo>
                  <a:pt x="1075383" y="161625"/>
                </a:lnTo>
                <a:cubicBezTo>
                  <a:pt x="1075383" y="166675"/>
                  <a:pt x="1071289" y="170769"/>
                  <a:pt x="1066239" y="170769"/>
                </a:cubicBezTo>
                <a:close/>
                <a:moveTo>
                  <a:pt x="1038245" y="170769"/>
                </a:moveTo>
                <a:cubicBezTo>
                  <a:pt x="1033195" y="170769"/>
                  <a:pt x="1029101" y="166675"/>
                  <a:pt x="1029101" y="161625"/>
                </a:cubicBezTo>
                <a:lnTo>
                  <a:pt x="1029101" y="88473"/>
                </a:lnTo>
                <a:cubicBezTo>
                  <a:pt x="1029101" y="83423"/>
                  <a:pt x="1033195" y="79329"/>
                  <a:pt x="1038245" y="79329"/>
                </a:cubicBezTo>
                <a:cubicBezTo>
                  <a:pt x="1043295" y="79329"/>
                  <a:pt x="1047389" y="83423"/>
                  <a:pt x="1047389" y="88473"/>
                </a:cubicBezTo>
                <a:lnTo>
                  <a:pt x="1047389" y="161625"/>
                </a:lnTo>
                <a:cubicBezTo>
                  <a:pt x="1047389" y="166675"/>
                  <a:pt x="1043295" y="170769"/>
                  <a:pt x="1038245" y="170769"/>
                </a:cubicBezTo>
                <a:close/>
                <a:moveTo>
                  <a:pt x="1010251" y="170769"/>
                </a:moveTo>
                <a:cubicBezTo>
                  <a:pt x="1005201" y="170769"/>
                  <a:pt x="1001107" y="166675"/>
                  <a:pt x="1001107" y="161625"/>
                </a:cubicBezTo>
                <a:lnTo>
                  <a:pt x="1001107" y="88473"/>
                </a:lnTo>
                <a:cubicBezTo>
                  <a:pt x="1001107" y="83423"/>
                  <a:pt x="1005201" y="79329"/>
                  <a:pt x="1010251" y="79329"/>
                </a:cubicBezTo>
                <a:cubicBezTo>
                  <a:pt x="1015301" y="79329"/>
                  <a:pt x="1019395" y="83423"/>
                  <a:pt x="1019395" y="88473"/>
                </a:cubicBezTo>
                <a:lnTo>
                  <a:pt x="1019395" y="161625"/>
                </a:lnTo>
                <a:cubicBezTo>
                  <a:pt x="1019395" y="166675"/>
                  <a:pt x="1015301" y="170769"/>
                  <a:pt x="1010251" y="170769"/>
                </a:cubicBezTo>
                <a:close/>
                <a:moveTo>
                  <a:pt x="982257" y="170769"/>
                </a:moveTo>
                <a:cubicBezTo>
                  <a:pt x="977207" y="170769"/>
                  <a:pt x="973113" y="166675"/>
                  <a:pt x="973113" y="161625"/>
                </a:cubicBezTo>
                <a:lnTo>
                  <a:pt x="973113" y="88473"/>
                </a:lnTo>
                <a:cubicBezTo>
                  <a:pt x="973113" y="83423"/>
                  <a:pt x="977207" y="79329"/>
                  <a:pt x="982257" y="79329"/>
                </a:cubicBezTo>
                <a:cubicBezTo>
                  <a:pt x="987307" y="79329"/>
                  <a:pt x="991401" y="83423"/>
                  <a:pt x="991401" y="88473"/>
                </a:cubicBezTo>
                <a:lnTo>
                  <a:pt x="991401" y="161625"/>
                </a:lnTo>
                <a:cubicBezTo>
                  <a:pt x="991401" y="166675"/>
                  <a:pt x="987307" y="170769"/>
                  <a:pt x="982257" y="170769"/>
                </a:cubicBezTo>
                <a:close/>
                <a:moveTo>
                  <a:pt x="954263" y="170769"/>
                </a:moveTo>
                <a:cubicBezTo>
                  <a:pt x="949213" y="170769"/>
                  <a:pt x="945119" y="166675"/>
                  <a:pt x="945119" y="161625"/>
                </a:cubicBezTo>
                <a:lnTo>
                  <a:pt x="945119" y="88473"/>
                </a:lnTo>
                <a:cubicBezTo>
                  <a:pt x="945119" y="83423"/>
                  <a:pt x="949213" y="79329"/>
                  <a:pt x="954263" y="79329"/>
                </a:cubicBezTo>
                <a:cubicBezTo>
                  <a:pt x="959313" y="79329"/>
                  <a:pt x="963407" y="83423"/>
                  <a:pt x="963407" y="88473"/>
                </a:cubicBezTo>
                <a:lnTo>
                  <a:pt x="963407" y="161625"/>
                </a:lnTo>
                <a:cubicBezTo>
                  <a:pt x="963407" y="166675"/>
                  <a:pt x="959313" y="170769"/>
                  <a:pt x="954263" y="170769"/>
                </a:cubicBezTo>
                <a:close/>
                <a:moveTo>
                  <a:pt x="926269" y="170769"/>
                </a:moveTo>
                <a:cubicBezTo>
                  <a:pt x="921219" y="170769"/>
                  <a:pt x="917125" y="166675"/>
                  <a:pt x="917125" y="161625"/>
                </a:cubicBezTo>
                <a:lnTo>
                  <a:pt x="917125" y="88473"/>
                </a:lnTo>
                <a:cubicBezTo>
                  <a:pt x="917125" y="83423"/>
                  <a:pt x="921219" y="79329"/>
                  <a:pt x="926269" y="79329"/>
                </a:cubicBezTo>
                <a:cubicBezTo>
                  <a:pt x="931319" y="79329"/>
                  <a:pt x="935413" y="83423"/>
                  <a:pt x="935413" y="88473"/>
                </a:cubicBezTo>
                <a:lnTo>
                  <a:pt x="935413" y="161625"/>
                </a:lnTo>
                <a:cubicBezTo>
                  <a:pt x="935413" y="166675"/>
                  <a:pt x="931319" y="170769"/>
                  <a:pt x="926269" y="170769"/>
                </a:cubicBezTo>
                <a:close/>
                <a:moveTo>
                  <a:pt x="898275" y="170769"/>
                </a:moveTo>
                <a:cubicBezTo>
                  <a:pt x="893225" y="170769"/>
                  <a:pt x="889131" y="166675"/>
                  <a:pt x="889131" y="161625"/>
                </a:cubicBezTo>
                <a:lnTo>
                  <a:pt x="889131" y="88473"/>
                </a:lnTo>
                <a:cubicBezTo>
                  <a:pt x="889131" y="83423"/>
                  <a:pt x="893225" y="79329"/>
                  <a:pt x="898275" y="79329"/>
                </a:cubicBezTo>
                <a:cubicBezTo>
                  <a:pt x="903325" y="79329"/>
                  <a:pt x="907419" y="83423"/>
                  <a:pt x="907419" y="88473"/>
                </a:cubicBezTo>
                <a:lnTo>
                  <a:pt x="907419" y="161625"/>
                </a:lnTo>
                <a:cubicBezTo>
                  <a:pt x="907419" y="166675"/>
                  <a:pt x="903325" y="170769"/>
                  <a:pt x="898275" y="170769"/>
                </a:cubicBezTo>
                <a:close/>
                <a:moveTo>
                  <a:pt x="870281" y="170769"/>
                </a:moveTo>
                <a:cubicBezTo>
                  <a:pt x="865231" y="170769"/>
                  <a:pt x="861137" y="166675"/>
                  <a:pt x="861137" y="161625"/>
                </a:cubicBezTo>
                <a:lnTo>
                  <a:pt x="861137" y="88473"/>
                </a:lnTo>
                <a:cubicBezTo>
                  <a:pt x="861137" y="83423"/>
                  <a:pt x="865231" y="79329"/>
                  <a:pt x="870281" y="79329"/>
                </a:cubicBezTo>
                <a:cubicBezTo>
                  <a:pt x="875331" y="79329"/>
                  <a:pt x="879425" y="83423"/>
                  <a:pt x="879425" y="88473"/>
                </a:cubicBezTo>
                <a:lnTo>
                  <a:pt x="879425" y="161625"/>
                </a:lnTo>
                <a:cubicBezTo>
                  <a:pt x="879425" y="166675"/>
                  <a:pt x="875331" y="170769"/>
                  <a:pt x="870281" y="170769"/>
                </a:cubicBezTo>
                <a:close/>
                <a:moveTo>
                  <a:pt x="842287" y="170769"/>
                </a:moveTo>
                <a:cubicBezTo>
                  <a:pt x="837237" y="170769"/>
                  <a:pt x="833143" y="166675"/>
                  <a:pt x="833143" y="161625"/>
                </a:cubicBezTo>
                <a:lnTo>
                  <a:pt x="833143" y="88473"/>
                </a:lnTo>
                <a:cubicBezTo>
                  <a:pt x="833143" y="83423"/>
                  <a:pt x="837237" y="79329"/>
                  <a:pt x="842287" y="79329"/>
                </a:cubicBezTo>
                <a:cubicBezTo>
                  <a:pt x="847337" y="79329"/>
                  <a:pt x="851431" y="83423"/>
                  <a:pt x="851431" y="88473"/>
                </a:cubicBezTo>
                <a:lnTo>
                  <a:pt x="851431" y="161625"/>
                </a:lnTo>
                <a:cubicBezTo>
                  <a:pt x="851431" y="166675"/>
                  <a:pt x="847337" y="170769"/>
                  <a:pt x="842287" y="170769"/>
                </a:cubicBezTo>
                <a:close/>
                <a:moveTo>
                  <a:pt x="814293" y="170769"/>
                </a:moveTo>
                <a:cubicBezTo>
                  <a:pt x="809243" y="170769"/>
                  <a:pt x="805149" y="166675"/>
                  <a:pt x="805149" y="161625"/>
                </a:cubicBezTo>
                <a:lnTo>
                  <a:pt x="805149" y="88473"/>
                </a:lnTo>
                <a:cubicBezTo>
                  <a:pt x="805149" y="83423"/>
                  <a:pt x="809243" y="79329"/>
                  <a:pt x="814293" y="79329"/>
                </a:cubicBezTo>
                <a:cubicBezTo>
                  <a:pt x="819343" y="79329"/>
                  <a:pt x="823437" y="83423"/>
                  <a:pt x="823437" y="88473"/>
                </a:cubicBezTo>
                <a:lnTo>
                  <a:pt x="823437" y="161625"/>
                </a:lnTo>
                <a:cubicBezTo>
                  <a:pt x="823437" y="166675"/>
                  <a:pt x="819343" y="170769"/>
                  <a:pt x="814293" y="170769"/>
                </a:cubicBezTo>
                <a:close/>
                <a:moveTo>
                  <a:pt x="786299" y="170769"/>
                </a:moveTo>
                <a:cubicBezTo>
                  <a:pt x="781249" y="170769"/>
                  <a:pt x="777155" y="166675"/>
                  <a:pt x="777155" y="161625"/>
                </a:cubicBezTo>
                <a:lnTo>
                  <a:pt x="777155" y="88473"/>
                </a:lnTo>
                <a:cubicBezTo>
                  <a:pt x="777155" y="83423"/>
                  <a:pt x="781249" y="79329"/>
                  <a:pt x="786299" y="79329"/>
                </a:cubicBezTo>
                <a:cubicBezTo>
                  <a:pt x="791349" y="79329"/>
                  <a:pt x="795443" y="83423"/>
                  <a:pt x="795443" y="88473"/>
                </a:cubicBezTo>
                <a:lnTo>
                  <a:pt x="795443" y="161625"/>
                </a:lnTo>
                <a:cubicBezTo>
                  <a:pt x="795443" y="166675"/>
                  <a:pt x="791349" y="170769"/>
                  <a:pt x="786299" y="170769"/>
                </a:cubicBezTo>
                <a:close/>
                <a:moveTo>
                  <a:pt x="758305" y="170769"/>
                </a:moveTo>
                <a:cubicBezTo>
                  <a:pt x="753255" y="170769"/>
                  <a:pt x="749161" y="166675"/>
                  <a:pt x="749161" y="161625"/>
                </a:cubicBezTo>
                <a:lnTo>
                  <a:pt x="749161" y="88473"/>
                </a:lnTo>
                <a:cubicBezTo>
                  <a:pt x="749161" y="83423"/>
                  <a:pt x="753255" y="79329"/>
                  <a:pt x="758305" y="79329"/>
                </a:cubicBezTo>
                <a:cubicBezTo>
                  <a:pt x="763355" y="79329"/>
                  <a:pt x="767449" y="83423"/>
                  <a:pt x="767449" y="88473"/>
                </a:cubicBezTo>
                <a:lnTo>
                  <a:pt x="767449" y="161625"/>
                </a:lnTo>
                <a:cubicBezTo>
                  <a:pt x="767449" y="166675"/>
                  <a:pt x="763355" y="170769"/>
                  <a:pt x="758305" y="170769"/>
                </a:cubicBezTo>
                <a:close/>
                <a:moveTo>
                  <a:pt x="730311" y="170769"/>
                </a:moveTo>
                <a:cubicBezTo>
                  <a:pt x="725261" y="170769"/>
                  <a:pt x="721167" y="166675"/>
                  <a:pt x="721167" y="161625"/>
                </a:cubicBezTo>
                <a:lnTo>
                  <a:pt x="721167" y="88473"/>
                </a:lnTo>
                <a:cubicBezTo>
                  <a:pt x="721167" y="83423"/>
                  <a:pt x="725261" y="79329"/>
                  <a:pt x="730311" y="79329"/>
                </a:cubicBezTo>
                <a:cubicBezTo>
                  <a:pt x="735361" y="79329"/>
                  <a:pt x="739455" y="83423"/>
                  <a:pt x="739455" y="88473"/>
                </a:cubicBezTo>
                <a:lnTo>
                  <a:pt x="739455" y="161625"/>
                </a:lnTo>
                <a:cubicBezTo>
                  <a:pt x="739455" y="166675"/>
                  <a:pt x="735361" y="170769"/>
                  <a:pt x="730311" y="170769"/>
                </a:cubicBezTo>
                <a:close/>
                <a:moveTo>
                  <a:pt x="702317" y="170769"/>
                </a:moveTo>
                <a:cubicBezTo>
                  <a:pt x="697267" y="170769"/>
                  <a:pt x="693173" y="166675"/>
                  <a:pt x="693173" y="161625"/>
                </a:cubicBezTo>
                <a:lnTo>
                  <a:pt x="693173" y="88473"/>
                </a:lnTo>
                <a:cubicBezTo>
                  <a:pt x="693173" y="83423"/>
                  <a:pt x="697267" y="79329"/>
                  <a:pt x="702317" y="79329"/>
                </a:cubicBezTo>
                <a:cubicBezTo>
                  <a:pt x="707367" y="79329"/>
                  <a:pt x="711461" y="83423"/>
                  <a:pt x="711461" y="88473"/>
                </a:cubicBezTo>
                <a:lnTo>
                  <a:pt x="711461" y="161625"/>
                </a:lnTo>
                <a:cubicBezTo>
                  <a:pt x="711461" y="166675"/>
                  <a:pt x="707367" y="170769"/>
                  <a:pt x="702317" y="170769"/>
                </a:cubicBezTo>
                <a:close/>
                <a:moveTo>
                  <a:pt x="674323" y="170769"/>
                </a:moveTo>
                <a:cubicBezTo>
                  <a:pt x="669273" y="170769"/>
                  <a:pt x="665179" y="166675"/>
                  <a:pt x="665179" y="161625"/>
                </a:cubicBezTo>
                <a:lnTo>
                  <a:pt x="665179" y="88473"/>
                </a:lnTo>
                <a:cubicBezTo>
                  <a:pt x="665179" y="83423"/>
                  <a:pt x="669273" y="79329"/>
                  <a:pt x="674323" y="79329"/>
                </a:cubicBezTo>
                <a:cubicBezTo>
                  <a:pt x="679373" y="79329"/>
                  <a:pt x="683467" y="83423"/>
                  <a:pt x="683467" y="88473"/>
                </a:cubicBezTo>
                <a:lnTo>
                  <a:pt x="683467" y="161625"/>
                </a:lnTo>
                <a:cubicBezTo>
                  <a:pt x="683467" y="166675"/>
                  <a:pt x="679373" y="170769"/>
                  <a:pt x="674323" y="170769"/>
                </a:cubicBezTo>
                <a:close/>
                <a:moveTo>
                  <a:pt x="646329" y="170769"/>
                </a:moveTo>
                <a:cubicBezTo>
                  <a:pt x="641279" y="170769"/>
                  <a:pt x="637185" y="166675"/>
                  <a:pt x="637185" y="161625"/>
                </a:cubicBezTo>
                <a:lnTo>
                  <a:pt x="637185" y="88473"/>
                </a:lnTo>
                <a:cubicBezTo>
                  <a:pt x="637185" y="83423"/>
                  <a:pt x="641279" y="79329"/>
                  <a:pt x="646329" y="79329"/>
                </a:cubicBezTo>
                <a:cubicBezTo>
                  <a:pt x="651379" y="79329"/>
                  <a:pt x="655473" y="83423"/>
                  <a:pt x="655473" y="88473"/>
                </a:cubicBezTo>
                <a:lnTo>
                  <a:pt x="655473" y="161625"/>
                </a:lnTo>
                <a:cubicBezTo>
                  <a:pt x="655473" y="166675"/>
                  <a:pt x="651379" y="170769"/>
                  <a:pt x="646329" y="170769"/>
                </a:cubicBezTo>
                <a:close/>
                <a:moveTo>
                  <a:pt x="618335" y="170769"/>
                </a:moveTo>
                <a:cubicBezTo>
                  <a:pt x="613285" y="170769"/>
                  <a:pt x="609191" y="166675"/>
                  <a:pt x="609191" y="161625"/>
                </a:cubicBezTo>
                <a:lnTo>
                  <a:pt x="609191" y="88473"/>
                </a:lnTo>
                <a:cubicBezTo>
                  <a:pt x="609191" y="83423"/>
                  <a:pt x="613285" y="79329"/>
                  <a:pt x="618335" y="79329"/>
                </a:cubicBezTo>
                <a:cubicBezTo>
                  <a:pt x="623385" y="79329"/>
                  <a:pt x="627479" y="83423"/>
                  <a:pt x="627479" y="88473"/>
                </a:cubicBezTo>
                <a:lnTo>
                  <a:pt x="627479" y="161625"/>
                </a:lnTo>
                <a:cubicBezTo>
                  <a:pt x="627479" y="166675"/>
                  <a:pt x="623385" y="170769"/>
                  <a:pt x="618335" y="170769"/>
                </a:cubicBezTo>
                <a:close/>
                <a:moveTo>
                  <a:pt x="590341" y="170769"/>
                </a:moveTo>
                <a:cubicBezTo>
                  <a:pt x="585291" y="170769"/>
                  <a:pt x="581197" y="166675"/>
                  <a:pt x="581197" y="161625"/>
                </a:cubicBezTo>
                <a:lnTo>
                  <a:pt x="581197" y="88473"/>
                </a:lnTo>
                <a:cubicBezTo>
                  <a:pt x="581197" y="83423"/>
                  <a:pt x="585291" y="79329"/>
                  <a:pt x="590341" y="79329"/>
                </a:cubicBezTo>
                <a:cubicBezTo>
                  <a:pt x="595391" y="79329"/>
                  <a:pt x="599485" y="83423"/>
                  <a:pt x="599485" y="88473"/>
                </a:cubicBezTo>
                <a:lnTo>
                  <a:pt x="599485" y="161625"/>
                </a:lnTo>
                <a:cubicBezTo>
                  <a:pt x="599485" y="166675"/>
                  <a:pt x="595391" y="170769"/>
                  <a:pt x="590341" y="170769"/>
                </a:cubicBezTo>
                <a:close/>
                <a:moveTo>
                  <a:pt x="562347" y="170769"/>
                </a:moveTo>
                <a:cubicBezTo>
                  <a:pt x="557297" y="170769"/>
                  <a:pt x="553203" y="166675"/>
                  <a:pt x="553203" y="161625"/>
                </a:cubicBezTo>
                <a:lnTo>
                  <a:pt x="553203" y="88473"/>
                </a:lnTo>
                <a:cubicBezTo>
                  <a:pt x="553203" y="83423"/>
                  <a:pt x="557297" y="79329"/>
                  <a:pt x="562347" y="79329"/>
                </a:cubicBezTo>
                <a:cubicBezTo>
                  <a:pt x="567397" y="79329"/>
                  <a:pt x="571491" y="83423"/>
                  <a:pt x="571491" y="88473"/>
                </a:cubicBezTo>
                <a:lnTo>
                  <a:pt x="571491" y="161625"/>
                </a:lnTo>
                <a:cubicBezTo>
                  <a:pt x="571491" y="166675"/>
                  <a:pt x="567397" y="170769"/>
                  <a:pt x="562347" y="170769"/>
                </a:cubicBezTo>
                <a:close/>
                <a:moveTo>
                  <a:pt x="534353" y="170769"/>
                </a:moveTo>
                <a:cubicBezTo>
                  <a:pt x="529303" y="170769"/>
                  <a:pt x="525209" y="166675"/>
                  <a:pt x="525209" y="161625"/>
                </a:cubicBezTo>
                <a:lnTo>
                  <a:pt x="525209" y="88473"/>
                </a:lnTo>
                <a:cubicBezTo>
                  <a:pt x="525209" y="83423"/>
                  <a:pt x="529303" y="79329"/>
                  <a:pt x="534353" y="79329"/>
                </a:cubicBezTo>
                <a:cubicBezTo>
                  <a:pt x="539403" y="79329"/>
                  <a:pt x="543497" y="83423"/>
                  <a:pt x="543497" y="88473"/>
                </a:cubicBezTo>
                <a:lnTo>
                  <a:pt x="543497" y="161625"/>
                </a:lnTo>
                <a:cubicBezTo>
                  <a:pt x="543497" y="166675"/>
                  <a:pt x="539403" y="170769"/>
                  <a:pt x="534353" y="170769"/>
                </a:cubicBezTo>
                <a:close/>
                <a:moveTo>
                  <a:pt x="506359" y="170769"/>
                </a:moveTo>
                <a:cubicBezTo>
                  <a:pt x="501309" y="170769"/>
                  <a:pt x="497215" y="166675"/>
                  <a:pt x="497215" y="161625"/>
                </a:cubicBezTo>
                <a:lnTo>
                  <a:pt x="497215" y="88473"/>
                </a:lnTo>
                <a:cubicBezTo>
                  <a:pt x="497215" y="83423"/>
                  <a:pt x="501309" y="79329"/>
                  <a:pt x="506359" y="79329"/>
                </a:cubicBezTo>
                <a:cubicBezTo>
                  <a:pt x="511409" y="79329"/>
                  <a:pt x="515503" y="83423"/>
                  <a:pt x="515503" y="88473"/>
                </a:cubicBezTo>
                <a:lnTo>
                  <a:pt x="515503" y="161625"/>
                </a:lnTo>
                <a:cubicBezTo>
                  <a:pt x="515503" y="166675"/>
                  <a:pt x="511409" y="170769"/>
                  <a:pt x="506359" y="170769"/>
                </a:cubicBezTo>
                <a:close/>
                <a:moveTo>
                  <a:pt x="478365" y="170769"/>
                </a:moveTo>
                <a:cubicBezTo>
                  <a:pt x="473315" y="170769"/>
                  <a:pt x="469221" y="166675"/>
                  <a:pt x="469221" y="161625"/>
                </a:cubicBezTo>
                <a:lnTo>
                  <a:pt x="469221" y="88473"/>
                </a:lnTo>
                <a:cubicBezTo>
                  <a:pt x="469221" y="83423"/>
                  <a:pt x="473315" y="79329"/>
                  <a:pt x="478365" y="79329"/>
                </a:cubicBezTo>
                <a:cubicBezTo>
                  <a:pt x="483415" y="79329"/>
                  <a:pt x="487509" y="83423"/>
                  <a:pt x="487509" y="88473"/>
                </a:cubicBezTo>
                <a:lnTo>
                  <a:pt x="487509" y="161625"/>
                </a:lnTo>
                <a:cubicBezTo>
                  <a:pt x="487509" y="166675"/>
                  <a:pt x="483415" y="170769"/>
                  <a:pt x="478365" y="170769"/>
                </a:cubicBezTo>
                <a:close/>
                <a:moveTo>
                  <a:pt x="450371" y="170769"/>
                </a:moveTo>
                <a:cubicBezTo>
                  <a:pt x="445321" y="170769"/>
                  <a:pt x="441227" y="166675"/>
                  <a:pt x="441227" y="161625"/>
                </a:cubicBezTo>
                <a:lnTo>
                  <a:pt x="441227" y="88473"/>
                </a:lnTo>
                <a:cubicBezTo>
                  <a:pt x="441227" y="83423"/>
                  <a:pt x="445321" y="79329"/>
                  <a:pt x="450371" y="79329"/>
                </a:cubicBezTo>
                <a:cubicBezTo>
                  <a:pt x="455421" y="79329"/>
                  <a:pt x="459515" y="83423"/>
                  <a:pt x="459515" y="88473"/>
                </a:cubicBezTo>
                <a:lnTo>
                  <a:pt x="459515" y="161625"/>
                </a:lnTo>
                <a:cubicBezTo>
                  <a:pt x="459515" y="166675"/>
                  <a:pt x="455421" y="170769"/>
                  <a:pt x="450371" y="170769"/>
                </a:cubicBezTo>
                <a:close/>
                <a:moveTo>
                  <a:pt x="422377" y="170769"/>
                </a:moveTo>
                <a:cubicBezTo>
                  <a:pt x="417327" y="170769"/>
                  <a:pt x="413233" y="166675"/>
                  <a:pt x="413233" y="161625"/>
                </a:cubicBezTo>
                <a:lnTo>
                  <a:pt x="413233" y="88473"/>
                </a:lnTo>
                <a:cubicBezTo>
                  <a:pt x="413233" y="83423"/>
                  <a:pt x="417327" y="79329"/>
                  <a:pt x="422377" y="79329"/>
                </a:cubicBezTo>
                <a:cubicBezTo>
                  <a:pt x="427427" y="79329"/>
                  <a:pt x="431521" y="83423"/>
                  <a:pt x="431521" y="88473"/>
                </a:cubicBezTo>
                <a:lnTo>
                  <a:pt x="431521" y="161625"/>
                </a:lnTo>
                <a:cubicBezTo>
                  <a:pt x="431521" y="166675"/>
                  <a:pt x="427427" y="170769"/>
                  <a:pt x="422377" y="170769"/>
                </a:cubicBezTo>
                <a:close/>
                <a:moveTo>
                  <a:pt x="394383" y="170769"/>
                </a:moveTo>
                <a:cubicBezTo>
                  <a:pt x="389333" y="170769"/>
                  <a:pt x="385239" y="166675"/>
                  <a:pt x="385239" y="161625"/>
                </a:cubicBezTo>
                <a:lnTo>
                  <a:pt x="385239" y="88473"/>
                </a:lnTo>
                <a:cubicBezTo>
                  <a:pt x="385239" y="83423"/>
                  <a:pt x="389333" y="79329"/>
                  <a:pt x="394383" y="79329"/>
                </a:cubicBezTo>
                <a:cubicBezTo>
                  <a:pt x="399433" y="79329"/>
                  <a:pt x="403527" y="83423"/>
                  <a:pt x="403527" y="88473"/>
                </a:cubicBezTo>
                <a:lnTo>
                  <a:pt x="403527" y="161625"/>
                </a:lnTo>
                <a:cubicBezTo>
                  <a:pt x="403527" y="166675"/>
                  <a:pt x="399433" y="170769"/>
                  <a:pt x="394383" y="170769"/>
                </a:cubicBezTo>
                <a:close/>
                <a:moveTo>
                  <a:pt x="366389" y="170769"/>
                </a:moveTo>
                <a:cubicBezTo>
                  <a:pt x="361339" y="170769"/>
                  <a:pt x="357245" y="166675"/>
                  <a:pt x="357245" y="161625"/>
                </a:cubicBezTo>
                <a:lnTo>
                  <a:pt x="357245" y="88473"/>
                </a:lnTo>
                <a:cubicBezTo>
                  <a:pt x="357245" y="83423"/>
                  <a:pt x="361339" y="79329"/>
                  <a:pt x="366389" y="79329"/>
                </a:cubicBezTo>
                <a:cubicBezTo>
                  <a:pt x="371439" y="79329"/>
                  <a:pt x="375533" y="83423"/>
                  <a:pt x="375533" y="88473"/>
                </a:cubicBezTo>
                <a:lnTo>
                  <a:pt x="375533" y="161625"/>
                </a:lnTo>
                <a:cubicBezTo>
                  <a:pt x="375533" y="166675"/>
                  <a:pt x="371439" y="170769"/>
                  <a:pt x="366389" y="170769"/>
                </a:cubicBezTo>
                <a:close/>
                <a:moveTo>
                  <a:pt x="338395" y="170769"/>
                </a:moveTo>
                <a:cubicBezTo>
                  <a:pt x="333345" y="170769"/>
                  <a:pt x="329251" y="166675"/>
                  <a:pt x="329251" y="161625"/>
                </a:cubicBezTo>
                <a:lnTo>
                  <a:pt x="329251" y="88473"/>
                </a:lnTo>
                <a:cubicBezTo>
                  <a:pt x="329251" y="83423"/>
                  <a:pt x="333345" y="79329"/>
                  <a:pt x="338395" y="79329"/>
                </a:cubicBezTo>
                <a:cubicBezTo>
                  <a:pt x="343445" y="79329"/>
                  <a:pt x="347539" y="83423"/>
                  <a:pt x="347539" y="88473"/>
                </a:cubicBezTo>
                <a:lnTo>
                  <a:pt x="347539" y="161625"/>
                </a:lnTo>
                <a:cubicBezTo>
                  <a:pt x="347539" y="166675"/>
                  <a:pt x="343445" y="170769"/>
                  <a:pt x="338395" y="170769"/>
                </a:cubicBezTo>
                <a:close/>
                <a:moveTo>
                  <a:pt x="310401" y="170769"/>
                </a:moveTo>
                <a:cubicBezTo>
                  <a:pt x="305351" y="170769"/>
                  <a:pt x="301257" y="166675"/>
                  <a:pt x="301257" y="161625"/>
                </a:cubicBezTo>
                <a:lnTo>
                  <a:pt x="301257" y="88473"/>
                </a:lnTo>
                <a:cubicBezTo>
                  <a:pt x="301257" y="83423"/>
                  <a:pt x="305351" y="79329"/>
                  <a:pt x="310401" y="79329"/>
                </a:cubicBezTo>
                <a:cubicBezTo>
                  <a:pt x="315451" y="79329"/>
                  <a:pt x="319545" y="83423"/>
                  <a:pt x="319545" y="88473"/>
                </a:cubicBezTo>
                <a:lnTo>
                  <a:pt x="319545" y="161625"/>
                </a:lnTo>
                <a:cubicBezTo>
                  <a:pt x="319545" y="166675"/>
                  <a:pt x="315451" y="170769"/>
                  <a:pt x="310401" y="170769"/>
                </a:cubicBezTo>
                <a:close/>
                <a:moveTo>
                  <a:pt x="282407" y="170769"/>
                </a:moveTo>
                <a:cubicBezTo>
                  <a:pt x="277357" y="170769"/>
                  <a:pt x="273263" y="166675"/>
                  <a:pt x="273263" y="161625"/>
                </a:cubicBezTo>
                <a:lnTo>
                  <a:pt x="273263" y="88473"/>
                </a:lnTo>
                <a:cubicBezTo>
                  <a:pt x="273263" y="83423"/>
                  <a:pt x="277357" y="79329"/>
                  <a:pt x="282407" y="79329"/>
                </a:cubicBezTo>
                <a:cubicBezTo>
                  <a:pt x="287457" y="79329"/>
                  <a:pt x="291551" y="83423"/>
                  <a:pt x="291551" y="88473"/>
                </a:cubicBezTo>
                <a:lnTo>
                  <a:pt x="291551" y="161625"/>
                </a:lnTo>
                <a:cubicBezTo>
                  <a:pt x="291551" y="166675"/>
                  <a:pt x="287457" y="170769"/>
                  <a:pt x="282407" y="170769"/>
                </a:cubicBezTo>
                <a:close/>
                <a:moveTo>
                  <a:pt x="0" y="187436"/>
                </a:moveTo>
                <a:lnTo>
                  <a:pt x="1402492" y="187436"/>
                </a:lnTo>
                <a:lnTo>
                  <a:pt x="1402492" y="56158"/>
                </a:lnTo>
                <a:lnTo>
                  <a:pt x="0" y="56158"/>
                </a:lnTo>
                <a:close/>
                <a:moveTo>
                  <a:pt x="448311" y="646221"/>
                </a:moveTo>
                <a:cubicBezTo>
                  <a:pt x="435378" y="646221"/>
                  <a:pt x="424893" y="635736"/>
                  <a:pt x="424893" y="622803"/>
                </a:cubicBezTo>
                <a:lnTo>
                  <a:pt x="424893" y="400558"/>
                </a:lnTo>
                <a:cubicBezTo>
                  <a:pt x="424893" y="387625"/>
                  <a:pt x="435378" y="377140"/>
                  <a:pt x="448311" y="377140"/>
                </a:cubicBezTo>
                <a:lnTo>
                  <a:pt x="1211100" y="377140"/>
                </a:lnTo>
                <a:cubicBezTo>
                  <a:pt x="1224033" y="377140"/>
                  <a:pt x="1234518" y="387625"/>
                  <a:pt x="1234518" y="400558"/>
                </a:cubicBezTo>
                <a:lnTo>
                  <a:pt x="1234518" y="622803"/>
                </a:lnTo>
                <a:cubicBezTo>
                  <a:pt x="1234518" y="635736"/>
                  <a:pt x="1224033" y="646221"/>
                  <a:pt x="1211100" y="646221"/>
                </a:cubicBezTo>
                <a:close/>
                <a:moveTo>
                  <a:pt x="1157297" y="896251"/>
                </a:moveTo>
                <a:cubicBezTo>
                  <a:pt x="1142981" y="896251"/>
                  <a:pt x="1131375" y="884645"/>
                  <a:pt x="1131375" y="870329"/>
                </a:cubicBezTo>
                <a:lnTo>
                  <a:pt x="1131375" y="765012"/>
                </a:lnTo>
                <a:cubicBezTo>
                  <a:pt x="1131375" y="750696"/>
                  <a:pt x="1142981" y="739090"/>
                  <a:pt x="1157297" y="739090"/>
                </a:cubicBezTo>
                <a:lnTo>
                  <a:pt x="1260983" y="739090"/>
                </a:lnTo>
                <a:cubicBezTo>
                  <a:pt x="1275299" y="739090"/>
                  <a:pt x="1286905" y="750696"/>
                  <a:pt x="1286905" y="765012"/>
                </a:cubicBezTo>
                <a:lnTo>
                  <a:pt x="1286905" y="870329"/>
                </a:lnTo>
                <a:cubicBezTo>
                  <a:pt x="1286905" y="884645"/>
                  <a:pt x="1275299" y="896251"/>
                  <a:pt x="1260983" y="896251"/>
                </a:cubicBezTo>
                <a:close/>
                <a:moveTo>
                  <a:pt x="193380" y="1417901"/>
                </a:moveTo>
                <a:lnTo>
                  <a:pt x="236685" y="1417901"/>
                </a:lnTo>
                <a:lnTo>
                  <a:pt x="276969" y="1362511"/>
                </a:lnTo>
                <a:lnTo>
                  <a:pt x="276969" y="1190793"/>
                </a:lnTo>
                <a:lnTo>
                  <a:pt x="319776" y="1190793"/>
                </a:lnTo>
                <a:lnTo>
                  <a:pt x="319049" y="1364525"/>
                </a:lnTo>
                <a:lnTo>
                  <a:pt x="355305" y="1417901"/>
                </a:lnTo>
                <a:lnTo>
                  <a:pt x="398610" y="1417901"/>
                </a:lnTo>
                <a:lnTo>
                  <a:pt x="438894" y="1362511"/>
                </a:lnTo>
                <a:lnTo>
                  <a:pt x="438894" y="1190793"/>
                </a:lnTo>
                <a:lnTo>
                  <a:pt x="486464" y="1190793"/>
                </a:lnTo>
                <a:lnTo>
                  <a:pt x="485737" y="1364525"/>
                </a:lnTo>
                <a:lnTo>
                  <a:pt x="521993" y="1417901"/>
                </a:lnTo>
                <a:lnTo>
                  <a:pt x="565298" y="1417901"/>
                </a:lnTo>
                <a:lnTo>
                  <a:pt x="605582" y="1362511"/>
                </a:lnTo>
                <a:lnTo>
                  <a:pt x="605582" y="1190793"/>
                </a:lnTo>
                <a:lnTo>
                  <a:pt x="658202" y="1190793"/>
                </a:lnTo>
                <a:lnTo>
                  <a:pt x="657475" y="1364525"/>
                </a:lnTo>
                <a:lnTo>
                  <a:pt x="693731" y="1417901"/>
                </a:lnTo>
                <a:lnTo>
                  <a:pt x="737036" y="1417901"/>
                </a:lnTo>
                <a:lnTo>
                  <a:pt x="777320" y="1362511"/>
                </a:lnTo>
                <a:lnTo>
                  <a:pt x="777320" y="1190793"/>
                </a:lnTo>
                <a:lnTo>
                  <a:pt x="811843" y="1190793"/>
                </a:lnTo>
                <a:lnTo>
                  <a:pt x="811843" y="1092914"/>
                </a:lnTo>
                <a:lnTo>
                  <a:pt x="126043" y="1092914"/>
                </a:lnTo>
                <a:lnTo>
                  <a:pt x="126043" y="1190793"/>
                </a:lnTo>
                <a:lnTo>
                  <a:pt x="157851" y="1190793"/>
                </a:lnTo>
                <a:lnTo>
                  <a:pt x="157124" y="1364525"/>
                </a:lnTo>
                <a:close/>
                <a:moveTo>
                  <a:pt x="715384" y="1461206"/>
                </a:moveTo>
                <a:lnTo>
                  <a:pt x="733542" y="1459289"/>
                </a:lnTo>
                <a:lnTo>
                  <a:pt x="739046" y="1457208"/>
                </a:lnTo>
                <a:lnTo>
                  <a:pt x="741065" y="1454659"/>
                </a:lnTo>
                <a:lnTo>
                  <a:pt x="741065" y="1428476"/>
                </a:lnTo>
                <a:lnTo>
                  <a:pt x="739046" y="1425927"/>
                </a:lnTo>
                <a:lnTo>
                  <a:pt x="733542" y="1423846"/>
                </a:lnTo>
                <a:cubicBezTo>
                  <a:pt x="728894" y="1422661"/>
                  <a:pt x="722474" y="1421929"/>
                  <a:pt x="715384" y="1421929"/>
                </a:cubicBezTo>
                <a:cubicBezTo>
                  <a:pt x="704748" y="1421929"/>
                  <a:pt x="695620" y="1423577"/>
                  <a:pt x="691721" y="1425927"/>
                </a:cubicBezTo>
                <a:cubicBezTo>
                  <a:pt x="690421" y="1426711"/>
                  <a:pt x="689703" y="1427572"/>
                  <a:pt x="689703" y="1428476"/>
                </a:cubicBezTo>
                <a:lnTo>
                  <a:pt x="689703" y="1454659"/>
                </a:lnTo>
                <a:cubicBezTo>
                  <a:pt x="689703" y="1456467"/>
                  <a:pt x="692578" y="1458104"/>
                  <a:pt x="697225" y="1459289"/>
                </a:cubicBezTo>
                <a:cubicBezTo>
                  <a:pt x="701873" y="1460473"/>
                  <a:pt x="708293" y="1461206"/>
                  <a:pt x="715384" y="1461206"/>
                </a:cubicBezTo>
                <a:close/>
                <a:moveTo>
                  <a:pt x="543646" y="1461206"/>
                </a:moveTo>
                <a:lnTo>
                  <a:pt x="561804" y="1459289"/>
                </a:lnTo>
                <a:lnTo>
                  <a:pt x="567308" y="1457208"/>
                </a:lnTo>
                <a:lnTo>
                  <a:pt x="569327" y="1454659"/>
                </a:lnTo>
                <a:lnTo>
                  <a:pt x="569327" y="1428476"/>
                </a:lnTo>
                <a:lnTo>
                  <a:pt x="567308" y="1425927"/>
                </a:lnTo>
                <a:lnTo>
                  <a:pt x="561804" y="1423846"/>
                </a:lnTo>
                <a:cubicBezTo>
                  <a:pt x="557156" y="1422661"/>
                  <a:pt x="550736" y="1421929"/>
                  <a:pt x="543646" y="1421929"/>
                </a:cubicBezTo>
                <a:cubicBezTo>
                  <a:pt x="533010" y="1421929"/>
                  <a:pt x="523882" y="1423577"/>
                  <a:pt x="519983" y="1425927"/>
                </a:cubicBezTo>
                <a:cubicBezTo>
                  <a:pt x="518683" y="1426711"/>
                  <a:pt x="517965" y="1427572"/>
                  <a:pt x="517965" y="1428476"/>
                </a:cubicBezTo>
                <a:lnTo>
                  <a:pt x="517965" y="1454659"/>
                </a:lnTo>
                <a:cubicBezTo>
                  <a:pt x="517965" y="1456467"/>
                  <a:pt x="520840" y="1458104"/>
                  <a:pt x="525487" y="1459289"/>
                </a:cubicBezTo>
                <a:cubicBezTo>
                  <a:pt x="530135" y="1460473"/>
                  <a:pt x="536555" y="1461206"/>
                  <a:pt x="543646" y="1461206"/>
                </a:cubicBezTo>
                <a:close/>
                <a:moveTo>
                  <a:pt x="376958" y="1461206"/>
                </a:moveTo>
                <a:lnTo>
                  <a:pt x="395116" y="1459289"/>
                </a:lnTo>
                <a:lnTo>
                  <a:pt x="400620" y="1457208"/>
                </a:lnTo>
                <a:lnTo>
                  <a:pt x="402639" y="1454659"/>
                </a:lnTo>
                <a:lnTo>
                  <a:pt x="402639" y="1428476"/>
                </a:lnTo>
                <a:lnTo>
                  <a:pt x="400620" y="1425927"/>
                </a:lnTo>
                <a:lnTo>
                  <a:pt x="395116" y="1423846"/>
                </a:lnTo>
                <a:cubicBezTo>
                  <a:pt x="390468" y="1422661"/>
                  <a:pt x="384048" y="1421929"/>
                  <a:pt x="376958" y="1421929"/>
                </a:cubicBezTo>
                <a:cubicBezTo>
                  <a:pt x="366322" y="1421929"/>
                  <a:pt x="357194" y="1423577"/>
                  <a:pt x="353295" y="1425927"/>
                </a:cubicBezTo>
                <a:cubicBezTo>
                  <a:pt x="351995" y="1426711"/>
                  <a:pt x="351277" y="1427572"/>
                  <a:pt x="351277" y="1428476"/>
                </a:cubicBezTo>
                <a:lnTo>
                  <a:pt x="351277" y="1454659"/>
                </a:lnTo>
                <a:cubicBezTo>
                  <a:pt x="351277" y="1456467"/>
                  <a:pt x="354152" y="1458104"/>
                  <a:pt x="358799" y="1459289"/>
                </a:cubicBezTo>
                <a:cubicBezTo>
                  <a:pt x="363447" y="1460473"/>
                  <a:pt x="369867" y="1461206"/>
                  <a:pt x="376958" y="1461206"/>
                </a:cubicBezTo>
                <a:close/>
                <a:moveTo>
                  <a:pt x="215033" y="1461206"/>
                </a:moveTo>
                <a:lnTo>
                  <a:pt x="233191" y="1459289"/>
                </a:lnTo>
                <a:lnTo>
                  <a:pt x="238695" y="1457208"/>
                </a:lnTo>
                <a:lnTo>
                  <a:pt x="240714" y="1454659"/>
                </a:lnTo>
                <a:lnTo>
                  <a:pt x="240714" y="1428476"/>
                </a:lnTo>
                <a:lnTo>
                  <a:pt x="238695" y="1425927"/>
                </a:lnTo>
                <a:lnTo>
                  <a:pt x="233191" y="1423846"/>
                </a:lnTo>
                <a:cubicBezTo>
                  <a:pt x="228543" y="1422661"/>
                  <a:pt x="222123" y="1421929"/>
                  <a:pt x="215033" y="1421929"/>
                </a:cubicBezTo>
                <a:cubicBezTo>
                  <a:pt x="204397" y="1421929"/>
                  <a:pt x="195269" y="1423577"/>
                  <a:pt x="191370" y="1425927"/>
                </a:cubicBezTo>
                <a:cubicBezTo>
                  <a:pt x="190070" y="1426711"/>
                  <a:pt x="189352" y="1427572"/>
                  <a:pt x="189352" y="1428476"/>
                </a:cubicBezTo>
                <a:lnTo>
                  <a:pt x="189352" y="1454659"/>
                </a:lnTo>
                <a:cubicBezTo>
                  <a:pt x="189352" y="1456467"/>
                  <a:pt x="192227" y="1458104"/>
                  <a:pt x="196874" y="1459289"/>
                </a:cubicBezTo>
                <a:cubicBezTo>
                  <a:pt x="201522" y="1460473"/>
                  <a:pt x="207942" y="1461206"/>
                  <a:pt x="215033" y="1461206"/>
                </a:cubicBezTo>
                <a:close/>
                <a:moveTo>
                  <a:pt x="486552" y="1531448"/>
                </a:moveTo>
                <a:cubicBezTo>
                  <a:pt x="486158" y="1531123"/>
                  <a:pt x="486146" y="1530770"/>
                  <a:pt x="486146" y="1530415"/>
                </a:cubicBezTo>
                <a:lnTo>
                  <a:pt x="486560" y="1529359"/>
                </a:lnTo>
                <a:close/>
                <a:moveTo>
                  <a:pt x="319858" y="1532686"/>
                </a:moveTo>
                <a:cubicBezTo>
                  <a:pt x="319027" y="1532018"/>
                  <a:pt x="318967" y="1531224"/>
                  <a:pt x="318967" y="1530415"/>
                </a:cubicBezTo>
                <a:lnTo>
                  <a:pt x="319878" y="1528094"/>
                </a:lnTo>
                <a:close/>
                <a:moveTo>
                  <a:pt x="157929" y="1533624"/>
                </a:moveTo>
                <a:cubicBezTo>
                  <a:pt x="156796" y="1532725"/>
                  <a:pt x="156670" y="1531585"/>
                  <a:pt x="156670" y="1530415"/>
                </a:cubicBezTo>
                <a:lnTo>
                  <a:pt x="157957" y="1527136"/>
                </a:lnTo>
                <a:close/>
                <a:moveTo>
                  <a:pt x="658276" y="1534776"/>
                </a:moveTo>
                <a:cubicBezTo>
                  <a:pt x="656808" y="1533616"/>
                  <a:pt x="656564" y="1532045"/>
                  <a:pt x="656564" y="1530415"/>
                </a:cubicBezTo>
                <a:lnTo>
                  <a:pt x="658313" y="1525960"/>
                </a:lnTo>
                <a:close/>
                <a:moveTo>
                  <a:pt x="1191766" y="1623750"/>
                </a:moveTo>
                <a:lnTo>
                  <a:pt x="1199790" y="1623750"/>
                </a:lnTo>
                <a:lnTo>
                  <a:pt x="1199790" y="1566817"/>
                </a:lnTo>
                <a:lnTo>
                  <a:pt x="1191766" y="1566817"/>
                </a:lnTo>
                <a:close/>
                <a:moveTo>
                  <a:pt x="1197062" y="1639589"/>
                </a:moveTo>
                <a:cubicBezTo>
                  <a:pt x="1172200" y="1639589"/>
                  <a:pt x="1152046" y="1619435"/>
                  <a:pt x="1152046" y="1594573"/>
                </a:cubicBezTo>
                <a:cubicBezTo>
                  <a:pt x="1152046" y="1569711"/>
                  <a:pt x="1172200" y="1549557"/>
                  <a:pt x="1197062" y="1549557"/>
                </a:cubicBezTo>
                <a:cubicBezTo>
                  <a:pt x="1221924" y="1549557"/>
                  <a:pt x="1242079" y="1569711"/>
                  <a:pt x="1242079" y="1594573"/>
                </a:cubicBezTo>
                <a:cubicBezTo>
                  <a:pt x="1242079" y="1619435"/>
                  <a:pt x="1221924" y="1639589"/>
                  <a:pt x="1197062" y="1639589"/>
                </a:cubicBezTo>
                <a:close/>
                <a:moveTo>
                  <a:pt x="193380" y="1779536"/>
                </a:moveTo>
                <a:lnTo>
                  <a:pt x="236685" y="1779536"/>
                </a:lnTo>
                <a:lnTo>
                  <a:pt x="276969" y="1724146"/>
                </a:lnTo>
                <a:lnTo>
                  <a:pt x="276969" y="1571626"/>
                </a:lnTo>
                <a:lnTo>
                  <a:pt x="319696" y="1571626"/>
                </a:lnTo>
                <a:lnTo>
                  <a:pt x="319049" y="1726160"/>
                </a:lnTo>
                <a:lnTo>
                  <a:pt x="355305" y="1779536"/>
                </a:lnTo>
                <a:lnTo>
                  <a:pt x="398610" y="1779536"/>
                </a:lnTo>
                <a:lnTo>
                  <a:pt x="438894" y="1724146"/>
                </a:lnTo>
                <a:lnTo>
                  <a:pt x="438894" y="1571626"/>
                </a:lnTo>
                <a:lnTo>
                  <a:pt x="486384" y="1571626"/>
                </a:lnTo>
                <a:lnTo>
                  <a:pt x="485737" y="1726160"/>
                </a:lnTo>
                <a:lnTo>
                  <a:pt x="521993" y="1779536"/>
                </a:lnTo>
                <a:lnTo>
                  <a:pt x="565298" y="1779536"/>
                </a:lnTo>
                <a:lnTo>
                  <a:pt x="605582" y="1724146"/>
                </a:lnTo>
                <a:lnTo>
                  <a:pt x="605582" y="1571626"/>
                </a:lnTo>
                <a:lnTo>
                  <a:pt x="658122" y="1571626"/>
                </a:lnTo>
                <a:lnTo>
                  <a:pt x="657475" y="1726160"/>
                </a:lnTo>
                <a:lnTo>
                  <a:pt x="693731" y="1779536"/>
                </a:lnTo>
                <a:lnTo>
                  <a:pt x="737036" y="1779536"/>
                </a:lnTo>
                <a:lnTo>
                  <a:pt x="777320" y="1724146"/>
                </a:lnTo>
                <a:lnTo>
                  <a:pt x="777320" y="1571626"/>
                </a:lnTo>
                <a:lnTo>
                  <a:pt x="807081" y="1571626"/>
                </a:lnTo>
                <a:lnTo>
                  <a:pt x="807081" y="1473747"/>
                </a:lnTo>
                <a:lnTo>
                  <a:pt x="121281" y="1473747"/>
                </a:lnTo>
                <a:lnTo>
                  <a:pt x="121281" y="1571626"/>
                </a:lnTo>
                <a:lnTo>
                  <a:pt x="157771" y="1571626"/>
                </a:lnTo>
                <a:lnTo>
                  <a:pt x="157124" y="1726160"/>
                </a:lnTo>
                <a:close/>
                <a:moveTo>
                  <a:pt x="715384" y="1822841"/>
                </a:moveTo>
                <a:lnTo>
                  <a:pt x="733542" y="1820924"/>
                </a:lnTo>
                <a:lnTo>
                  <a:pt x="739046" y="1818843"/>
                </a:lnTo>
                <a:lnTo>
                  <a:pt x="741065" y="1816294"/>
                </a:lnTo>
                <a:lnTo>
                  <a:pt x="741065" y="1790112"/>
                </a:lnTo>
                <a:lnTo>
                  <a:pt x="739046" y="1787563"/>
                </a:lnTo>
                <a:lnTo>
                  <a:pt x="733542" y="1785481"/>
                </a:lnTo>
                <a:cubicBezTo>
                  <a:pt x="728894" y="1784297"/>
                  <a:pt x="722474" y="1783564"/>
                  <a:pt x="715384" y="1783564"/>
                </a:cubicBezTo>
                <a:cubicBezTo>
                  <a:pt x="704748" y="1783564"/>
                  <a:pt x="695620" y="1785212"/>
                  <a:pt x="691721" y="1787563"/>
                </a:cubicBezTo>
                <a:cubicBezTo>
                  <a:pt x="690421" y="1788346"/>
                  <a:pt x="689703" y="1789207"/>
                  <a:pt x="689703" y="1790112"/>
                </a:cubicBezTo>
                <a:lnTo>
                  <a:pt x="689703" y="1816294"/>
                </a:lnTo>
                <a:cubicBezTo>
                  <a:pt x="689703" y="1818102"/>
                  <a:pt x="692578" y="1819739"/>
                  <a:pt x="697225" y="1820924"/>
                </a:cubicBezTo>
                <a:cubicBezTo>
                  <a:pt x="701873" y="1822109"/>
                  <a:pt x="708293" y="1822841"/>
                  <a:pt x="715384" y="1822841"/>
                </a:cubicBezTo>
                <a:close/>
                <a:moveTo>
                  <a:pt x="543646" y="1822841"/>
                </a:moveTo>
                <a:lnTo>
                  <a:pt x="561804" y="1820924"/>
                </a:lnTo>
                <a:lnTo>
                  <a:pt x="567308" y="1818843"/>
                </a:lnTo>
                <a:lnTo>
                  <a:pt x="569327" y="1816294"/>
                </a:lnTo>
                <a:lnTo>
                  <a:pt x="569327" y="1790112"/>
                </a:lnTo>
                <a:lnTo>
                  <a:pt x="567308" y="1787563"/>
                </a:lnTo>
                <a:lnTo>
                  <a:pt x="561804" y="1785481"/>
                </a:lnTo>
                <a:cubicBezTo>
                  <a:pt x="557156" y="1784297"/>
                  <a:pt x="550736" y="1783564"/>
                  <a:pt x="543646" y="1783564"/>
                </a:cubicBezTo>
                <a:cubicBezTo>
                  <a:pt x="533010" y="1783564"/>
                  <a:pt x="523882" y="1785212"/>
                  <a:pt x="519983" y="1787563"/>
                </a:cubicBezTo>
                <a:cubicBezTo>
                  <a:pt x="518683" y="1788346"/>
                  <a:pt x="517965" y="1789207"/>
                  <a:pt x="517965" y="1790112"/>
                </a:cubicBezTo>
                <a:lnTo>
                  <a:pt x="517965" y="1816294"/>
                </a:lnTo>
                <a:cubicBezTo>
                  <a:pt x="517965" y="1818102"/>
                  <a:pt x="520840" y="1819739"/>
                  <a:pt x="525487" y="1820924"/>
                </a:cubicBezTo>
                <a:cubicBezTo>
                  <a:pt x="530135" y="1822109"/>
                  <a:pt x="536555" y="1822841"/>
                  <a:pt x="543646" y="1822841"/>
                </a:cubicBezTo>
                <a:close/>
                <a:moveTo>
                  <a:pt x="376958" y="1822841"/>
                </a:moveTo>
                <a:lnTo>
                  <a:pt x="395116" y="1820924"/>
                </a:lnTo>
                <a:lnTo>
                  <a:pt x="400620" y="1818843"/>
                </a:lnTo>
                <a:lnTo>
                  <a:pt x="402639" y="1816294"/>
                </a:lnTo>
                <a:lnTo>
                  <a:pt x="402639" y="1790112"/>
                </a:lnTo>
                <a:lnTo>
                  <a:pt x="400620" y="1787563"/>
                </a:lnTo>
                <a:lnTo>
                  <a:pt x="395116" y="1785481"/>
                </a:lnTo>
                <a:cubicBezTo>
                  <a:pt x="390468" y="1784297"/>
                  <a:pt x="384048" y="1783564"/>
                  <a:pt x="376958" y="1783564"/>
                </a:cubicBezTo>
                <a:cubicBezTo>
                  <a:pt x="366322" y="1783564"/>
                  <a:pt x="357194" y="1785212"/>
                  <a:pt x="353295" y="1787563"/>
                </a:cubicBezTo>
                <a:cubicBezTo>
                  <a:pt x="351995" y="1788346"/>
                  <a:pt x="351277" y="1789207"/>
                  <a:pt x="351277" y="1790112"/>
                </a:cubicBezTo>
                <a:lnTo>
                  <a:pt x="351277" y="1816294"/>
                </a:lnTo>
                <a:cubicBezTo>
                  <a:pt x="351277" y="1818102"/>
                  <a:pt x="354152" y="1819739"/>
                  <a:pt x="358799" y="1820924"/>
                </a:cubicBezTo>
                <a:cubicBezTo>
                  <a:pt x="363447" y="1822109"/>
                  <a:pt x="369867" y="1822841"/>
                  <a:pt x="376958" y="1822841"/>
                </a:cubicBezTo>
                <a:close/>
                <a:moveTo>
                  <a:pt x="215033" y="1822841"/>
                </a:moveTo>
                <a:lnTo>
                  <a:pt x="233191" y="1820924"/>
                </a:lnTo>
                <a:lnTo>
                  <a:pt x="238695" y="1818843"/>
                </a:lnTo>
                <a:lnTo>
                  <a:pt x="240714" y="1816294"/>
                </a:lnTo>
                <a:lnTo>
                  <a:pt x="240714" y="1790112"/>
                </a:lnTo>
                <a:lnTo>
                  <a:pt x="238695" y="1787563"/>
                </a:lnTo>
                <a:lnTo>
                  <a:pt x="233191" y="1785481"/>
                </a:lnTo>
                <a:cubicBezTo>
                  <a:pt x="228543" y="1784297"/>
                  <a:pt x="222123" y="1783564"/>
                  <a:pt x="215033" y="1783564"/>
                </a:cubicBezTo>
                <a:cubicBezTo>
                  <a:pt x="204397" y="1783564"/>
                  <a:pt x="195269" y="1785212"/>
                  <a:pt x="191370" y="1787563"/>
                </a:cubicBezTo>
                <a:cubicBezTo>
                  <a:pt x="190070" y="1788346"/>
                  <a:pt x="189352" y="1789207"/>
                  <a:pt x="189352" y="1790112"/>
                </a:cubicBezTo>
                <a:lnTo>
                  <a:pt x="189352" y="1816294"/>
                </a:lnTo>
                <a:cubicBezTo>
                  <a:pt x="189352" y="1818102"/>
                  <a:pt x="192227" y="1819739"/>
                  <a:pt x="196874" y="1820924"/>
                </a:cubicBezTo>
                <a:cubicBezTo>
                  <a:pt x="201522" y="1822109"/>
                  <a:pt x="207942" y="1822841"/>
                  <a:pt x="215033" y="1822841"/>
                </a:cubicBezTo>
                <a:close/>
                <a:moveTo>
                  <a:pt x="986109" y="1830956"/>
                </a:moveTo>
                <a:lnTo>
                  <a:pt x="986109" y="1782631"/>
                </a:lnTo>
                <a:lnTo>
                  <a:pt x="1102789" y="1782631"/>
                </a:lnTo>
                <a:lnTo>
                  <a:pt x="1102789" y="1830956"/>
                </a:lnTo>
                <a:close/>
                <a:moveTo>
                  <a:pt x="486503" y="1896847"/>
                </a:moveTo>
                <a:cubicBezTo>
                  <a:pt x="486155" y="1896558"/>
                  <a:pt x="486146" y="1896249"/>
                  <a:pt x="486146" y="1895937"/>
                </a:cubicBezTo>
                <a:lnTo>
                  <a:pt x="486511" y="1895007"/>
                </a:lnTo>
                <a:close/>
                <a:moveTo>
                  <a:pt x="319810" y="1898084"/>
                </a:moveTo>
                <a:cubicBezTo>
                  <a:pt x="319020" y="1897449"/>
                  <a:pt x="318967" y="1896699"/>
                  <a:pt x="318967" y="1895937"/>
                </a:cubicBezTo>
                <a:lnTo>
                  <a:pt x="319828" y="1893743"/>
                </a:lnTo>
                <a:close/>
                <a:moveTo>
                  <a:pt x="157881" y="1899022"/>
                </a:moveTo>
                <a:cubicBezTo>
                  <a:pt x="156786" y="1898152"/>
                  <a:pt x="156670" y="1897059"/>
                  <a:pt x="156670" y="1895937"/>
                </a:cubicBezTo>
                <a:lnTo>
                  <a:pt x="157907" y="1892784"/>
                </a:lnTo>
                <a:close/>
                <a:moveTo>
                  <a:pt x="658227" y="1900174"/>
                </a:moveTo>
                <a:cubicBezTo>
                  <a:pt x="656794" y="1899041"/>
                  <a:pt x="656564" y="1897517"/>
                  <a:pt x="656564" y="1895937"/>
                </a:cubicBezTo>
                <a:lnTo>
                  <a:pt x="658263" y="1891608"/>
                </a:lnTo>
                <a:close/>
                <a:moveTo>
                  <a:pt x="967231" y="1907087"/>
                </a:moveTo>
                <a:lnTo>
                  <a:pt x="1121668" y="1907087"/>
                </a:lnTo>
                <a:cubicBezTo>
                  <a:pt x="1127283" y="1907087"/>
                  <a:pt x="1131834" y="1902535"/>
                  <a:pt x="1131834" y="1896920"/>
                </a:cubicBezTo>
                <a:lnTo>
                  <a:pt x="1131834" y="1764992"/>
                </a:lnTo>
                <a:cubicBezTo>
                  <a:pt x="1131834" y="1759378"/>
                  <a:pt x="1127283" y="1754826"/>
                  <a:pt x="1121668" y="1754826"/>
                </a:cubicBezTo>
                <a:lnTo>
                  <a:pt x="967231" y="1754826"/>
                </a:lnTo>
                <a:cubicBezTo>
                  <a:pt x="961616" y="1754826"/>
                  <a:pt x="957065" y="1759378"/>
                  <a:pt x="957065" y="1764992"/>
                </a:cubicBezTo>
                <a:lnTo>
                  <a:pt x="957065" y="1896920"/>
                </a:lnTo>
                <a:cubicBezTo>
                  <a:pt x="957065" y="1902535"/>
                  <a:pt x="961616" y="1907087"/>
                  <a:pt x="967231" y="1907087"/>
                </a:cubicBezTo>
                <a:close/>
                <a:moveTo>
                  <a:pt x="970657" y="1920328"/>
                </a:moveTo>
                <a:cubicBezTo>
                  <a:pt x="954570" y="1920328"/>
                  <a:pt x="941528" y="1907287"/>
                  <a:pt x="941528" y="1891200"/>
                </a:cubicBezTo>
                <a:lnTo>
                  <a:pt x="941528" y="1774688"/>
                </a:lnTo>
                <a:cubicBezTo>
                  <a:pt x="941528" y="1758600"/>
                  <a:pt x="954570" y="1745559"/>
                  <a:pt x="970657" y="1745559"/>
                </a:cubicBezTo>
                <a:lnTo>
                  <a:pt x="1114973" y="1745559"/>
                </a:lnTo>
                <a:cubicBezTo>
                  <a:pt x="1131061" y="1745559"/>
                  <a:pt x="1144102" y="1758600"/>
                  <a:pt x="1144102" y="1774688"/>
                </a:cubicBezTo>
                <a:lnTo>
                  <a:pt x="1144102" y="1891200"/>
                </a:lnTo>
                <a:cubicBezTo>
                  <a:pt x="1144102" y="1907287"/>
                  <a:pt x="1131061" y="1920328"/>
                  <a:pt x="1114973" y="1920328"/>
                </a:cubicBezTo>
                <a:close/>
                <a:moveTo>
                  <a:pt x="1109480" y="1998069"/>
                </a:moveTo>
                <a:cubicBezTo>
                  <a:pt x="1115019" y="1998069"/>
                  <a:pt x="1119510" y="1993578"/>
                  <a:pt x="1119510" y="1988039"/>
                </a:cubicBezTo>
                <a:cubicBezTo>
                  <a:pt x="1119510" y="1982500"/>
                  <a:pt x="1115019" y="1978010"/>
                  <a:pt x="1109480" y="1978010"/>
                </a:cubicBezTo>
                <a:cubicBezTo>
                  <a:pt x="1103941" y="1978010"/>
                  <a:pt x="1099451" y="1982500"/>
                  <a:pt x="1099451" y="1988039"/>
                </a:cubicBezTo>
                <a:cubicBezTo>
                  <a:pt x="1099451" y="1993578"/>
                  <a:pt x="1103941" y="1998069"/>
                  <a:pt x="1109480" y="1998069"/>
                </a:cubicBezTo>
                <a:close/>
                <a:moveTo>
                  <a:pt x="1064099" y="1998069"/>
                </a:moveTo>
                <a:cubicBezTo>
                  <a:pt x="1069638" y="1998069"/>
                  <a:pt x="1074128" y="1993578"/>
                  <a:pt x="1074128" y="1988039"/>
                </a:cubicBezTo>
                <a:cubicBezTo>
                  <a:pt x="1074128" y="1982500"/>
                  <a:pt x="1069638" y="1978010"/>
                  <a:pt x="1064099" y="1978010"/>
                </a:cubicBezTo>
                <a:cubicBezTo>
                  <a:pt x="1058560" y="1978010"/>
                  <a:pt x="1054069" y="1982500"/>
                  <a:pt x="1054069" y="1988039"/>
                </a:cubicBezTo>
                <a:cubicBezTo>
                  <a:pt x="1054069" y="1993578"/>
                  <a:pt x="1058560" y="1998069"/>
                  <a:pt x="1064099" y="1998069"/>
                </a:cubicBezTo>
                <a:close/>
                <a:moveTo>
                  <a:pt x="1015110" y="1998069"/>
                </a:moveTo>
                <a:cubicBezTo>
                  <a:pt x="1020649" y="1998069"/>
                  <a:pt x="1025139" y="1993578"/>
                  <a:pt x="1025139" y="1988039"/>
                </a:cubicBezTo>
                <a:cubicBezTo>
                  <a:pt x="1025139" y="1982500"/>
                  <a:pt x="1020649" y="1978010"/>
                  <a:pt x="1015110" y="1978010"/>
                </a:cubicBezTo>
                <a:cubicBezTo>
                  <a:pt x="1009571" y="1978010"/>
                  <a:pt x="1005081" y="1982500"/>
                  <a:pt x="1005081" y="1988039"/>
                </a:cubicBezTo>
                <a:cubicBezTo>
                  <a:pt x="1005081" y="1993578"/>
                  <a:pt x="1009571" y="1998069"/>
                  <a:pt x="1015110" y="1998069"/>
                </a:cubicBezTo>
                <a:close/>
                <a:moveTo>
                  <a:pt x="972742" y="1998069"/>
                </a:moveTo>
                <a:cubicBezTo>
                  <a:pt x="978281" y="1998069"/>
                  <a:pt x="982771" y="1993578"/>
                  <a:pt x="982771" y="1988039"/>
                </a:cubicBezTo>
                <a:cubicBezTo>
                  <a:pt x="982771" y="1982500"/>
                  <a:pt x="978281" y="1978010"/>
                  <a:pt x="972742" y="1978010"/>
                </a:cubicBezTo>
                <a:cubicBezTo>
                  <a:pt x="967203" y="1978010"/>
                  <a:pt x="962712" y="1982500"/>
                  <a:pt x="962712" y="1988039"/>
                </a:cubicBezTo>
                <a:cubicBezTo>
                  <a:pt x="962712" y="1993578"/>
                  <a:pt x="967203" y="1998069"/>
                  <a:pt x="972742" y="1998069"/>
                </a:cubicBezTo>
                <a:close/>
                <a:moveTo>
                  <a:pt x="954327" y="2039489"/>
                </a:moveTo>
                <a:cubicBezTo>
                  <a:pt x="947259" y="2039489"/>
                  <a:pt x="941528" y="2033759"/>
                  <a:pt x="941528" y="2026690"/>
                </a:cubicBezTo>
                <a:lnTo>
                  <a:pt x="941528" y="1975495"/>
                </a:lnTo>
                <a:cubicBezTo>
                  <a:pt x="941528" y="1968426"/>
                  <a:pt x="947259" y="1962696"/>
                  <a:pt x="954327" y="1962696"/>
                </a:cubicBezTo>
                <a:lnTo>
                  <a:pt x="1131303" y="1962696"/>
                </a:lnTo>
                <a:cubicBezTo>
                  <a:pt x="1138372" y="1962696"/>
                  <a:pt x="1144102" y="1968426"/>
                  <a:pt x="1144102" y="1975495"/>
                </a:cubicBezTo>
                <a:lnTo>
                  <a:pt x="1144102" y="2026690"/>
                </a:lnTo>
                <a:cubicBezTo>
                  <a:pt x="1144102" y="2033759"/>
                  <a:pt x="1138372" y="2039489"/>
                  <a:pt x="1131303" y="2039489"/>
                </a:cubicBezTo>
                <a:close/>
                <a:moveTo>
                  <a:pt x="921012" y="2072589"/>
                </a:moveTo>
                <a:lnTo>
                  <a:pt x="1276369" y="2072589"/>
                </a:lnTo>
                <a:cubicBezTo>
                  <a:pt x="1285949" y="2072589"/>
                  <a:pt x="1293715" y="2064823"/>
                  <a:pt x="1293715" y="2055243"/>
                </a:cubicBezTo>
                <a:lnTo>
                  <a:pt x="1293715" y="1533850"/>
                </a:lnTo>
                <a:cubicBezTo>
                  <a:pt x="1293715" y="1524271"/>
                  <a:pt x="1285949" y="1516505"/>
                  <a:pt x="1276369" y="1516505"/>
                </a:cubicBezTo>
                <a:lnTo>
                  <a:pt x="921012" y="1516505"/>
                </a:lnTo>
                <a:cubicBezTo>
                  <a:pt x="911432" y="1516505"/>
                  <a:pt x="903666" y="1524271"/>
                  <a:pt x="903666" y="1533850"/>
                </a:cubicBezTo>
                <a:lnTo>
                  <a:pt x="903666" y="2055243"/>
                </a:lnTo>
                <a:cubicBezTo>
                  <a:pt x="903666" y="2064823"/>
                  <a:pt x="911432" y="2072589"/>
                  <a:pt x="921012" y="2072589"/>
                </a:cubicBezTo>
                <a:close/>
                <a:moveTo>
                  <a:pt x="902336" y="2084495"/>
                </a:moveTo>
                <a:cubicBezTo>
                  <a:pt x="893786" y="2084495"/>
                  <a:pt x="886855" y="2077564"/>
                  <a:pt x="886855" y="2069014"/>
                </a:cubicBezTo>
                <a:lnTo>
                  <a:pt x="886855" y="1516570"/>
                </a:lnTo>
                <a:cubicBezTo>
                  <a:pt x="886855" y="1508020"/>
                  <a:pt x="893786" y="1501089"/>
                  <a:pt x="902336" y="1501089"/>
                </a:cubicBezTo>
                <a:lnTo>
                  <a:pt x="1292855" y="1501089"/>
                </a:lnTo>
                <a:cubicBezTo>
                  <a:pt x="1301405" y="1501089"/>
                  <a:pt x="1308336" y="1508020"/>
                  <a:pt x="1308336" y="1516570"/>
                </a:cubicBezTo>
                <a:lnTo>
                  <a:pt x="1308336" y="2069014"/>
                </a:lnTo>
                <a:cubicBezTo>
                  <a:pt x="1308336" y="2077564"/>
                  <a:pt x="1301405" y="2084495"/>
                  <a:pt x="1292855" y="2084495"/>
                </a:cubicBezTo>
                <a:close/>
                <a:moveTo>
                  <a:pt x="193380" y="2133342"/>
                </a:moveTo>
                <a:lnTo>
                  <a:pt x="236685" y="2133342"/>
                </a:lnTo>
                <a:lnTo>
                  <a:pt x="276969" y="2077952"/>
                </a:lnTo>
                <a:lnTo>
                  <a:pt x="276969" y="1937148"/>
                </a:lnTo>
                <a:lnTo>
                  <a:pt x="319647" y="1937148"/>
                </a:lnTo>
                <a:lnTo>
                  <a:pt x="319049" y="2079966"/>
                </a:lnTo>
                <a:lnTo>
                  <a:pt x="355305" y="2133342"/>
                </a:lnTo>
                <a:lnTo>
                  <a:pt x="398610" y="2133342"/>
                </a:lnTo>
                <a:lnTo>
                  <a:pt x="438894" y="2077952"/>
                </a:lnTo>
                <a:lnTo>
                  <a:pt x="438894" y="1937148"/>
                </a:lnTo>
                <a:lnTo>
                  <a:pt x="486335" y="1937148"/>
                </a:lnTo>
                <a:lnTo>
                  <a:pt x="485737" y="2079966"/>
                </a:lnTo>
                <a:lnTo>
                  <a:pt x="521993" y="2133342"/>
                </a:lnTo>
                <a:lnTo>
                  <a:pt x="565298" y="2133342"/>
                </a:lnTo>
                <a:lnTo>
                  <a:pt x="605582" y="2077952"/>
                </a:lnTo>
                <a:lnTo>
                  <a:pt x="605582" y="1937148"/>
                </a:lnTo>
                <a:lnTo>
                  <a:pt x="658072" y="1937148"/>
                </a:lnTo>
                <a:lnTo>
                  <a:pt x="657475" y="2079966"/>
                </a:lnTo>
                <a:lnTo>
                  <a:pt x="693731" y="2133342"/>
                </a:lnTo>
                <a:lnTo>
                  <a:pt x="737036" y="2133342"/>
                </a:lnTo>
                <a:lnTo>
                  <a:pt x="777320" y="2077952"/>
                </a:lnTo>
                <a:lnTo>
                  <a:pt x="777320" y="1937148"/>
                </a:lnTo>
                <a:lnTo>
                  <a:pt x="807081" y="1937148"/>
                </a:lnTo>
                <a:lnTo>
                  <a:pt x="807081" y="1839269"/>
                </a:lnTo>
                <a:lnTo>
                  <a:pt x="777320" y="1839269"/>
                </a:lnTo>
                <a:lnTo>
                  <a:pt x="658482" y="1839269"/>
                </a:lnTo>
                <a:lnTo>
                  <a:pt x="605582" y="1839269"/>
                </a:lnTo>
                <a:lnTo>
                  <a:pt x="486744" y="1839269"/>
                </a:lnTo>
                <a:lnTo>
                  <a:pt x="438894" y="1839269"/>
                </a:lnTo>
                <a:lnTo>
                  <a:pt x="320056" y="1839269"/>
                </a:lnTo>
                <a:lnTo>
                  <a:pt x="276969" y="1839269"/>
                </a:lnTo>
                <a:lnTo>
                  <a:pt x="158131" y="1839269"/>
                </a:lnTo>
                <a:lnTo>
                  <a:pt x="121281" y="1839269"/>
                </a:lnTo>
                <a:lnTo>
                  <a:pt x="121281" y="1937148"/>
                </a:lnTo>
                <a:lnTo>
                  <a:pt x="157721" y="1937148"/>
                </a:lnTo>
                <a:lnTo>
                  <a:pt x="157124" y="2079966"/>
                </a:lnTo>
                <a:close/>
                <a:moveTo>
                  <a:pt x="715384" y="2176647"/>
                </a:moveTo>
                <a:lnTo>
                  <a:pt x="733542" y="2174730"/>
                </a:lnTo>
                <a:lnTo>
                  <a:pt x="739046" y="2172649"/>
                </a:lnTo>
                <a:lnTo>
                  <a:pt x="741065" y="2170100"/>
                </a:lnTo>
                <a:lnTo>
                  <a:pt x="741065" y="2143918"/>
                </a:lnTo>
                <a:lnTo>
                  <a:pt x="739046" y="2141369"/>
                </a:lnTo>
                <a:lnTo>
                  <a:pt x="733542" y="2139287"/>
                </a:lnTo>
                <a:cubicBezTo>
                  <a:pt x="728894" y="2138103"/>
                  <a:pt x="722474" y="2137370"/>
                  <a:pt x="715384" y="2137370"/>
                </a:cubicBezTo>
                <a:cubicBezTo>
                  <a:pt x="704748" y="2137370"/>
                  <a:pt x="695620" y="2139018"/>
                  <a:pt x="691721" y="2141369"/>
                </a:cubicBezTo>
                <a:cubicBezTo>
                  <a:pt x="690421" y="2142152"/>
                  <a:pt x="689703" y="2143013"/>
                  <a:pt x="689703" y="2143918"/>
                </a:cubicBezTo>
                <a:lnTo>
                  <a:pt x="689703" y="2170100"/>
                </a:lnTo>
                <a:cubicBezTo>
                  <a:pt x="689703" y="2171908"/>
                  <a:pt x="692578" y="2173545"/>
                  <a:pt x="697225" y="2174730"/>
                </a:cubicBezTo>
                <a:cubicBezTo>
                  <a:pt x="701873" y="2175915"/>
                  <a:pt x="708293" y="2176647"/>
                  <a:pt x="715384" y="2176647"/>
                </a:cubicBezTo>
                <a:close/>
                <a:moveTo>
                  <a:pt x="543646" y="2176647"/>
                </a:moveTo>
                <a:lnTo>
                  <a:pt x="561804" y="2174730"/>
                </a:lnTo>
                <a:lnTo>
                  <a:pt x="567308" y="2172649"/>
                </a:lnTo>
                <a:lnTo>
                  <a:pt x="569327" y="2170100"/>
                </a:lnTo>
                <a:lnTo>
                  <a:pt x="569327" y="2143918"/>
                </a:lnTo>
                <a:lnTo>
                  <a:pt x="567308" y="2141369"/>
                </a:lnTo>
                <a:lnTo>
                  <a:pt x="561804" y="2139287"/>
                </a:lnTo>
                <a:cubicBezTo>
                  <a:pt x="557156" y="2138103"/>
                  <a:pt x="550736" y="2137370"/>
                  <a:pt x="543646" y="2137370"/>
                </a:cubicBezTo>
                <a:cubicBezTo>
                  <a:pt x="533010" y="2137370"/>
                  <a:pt x="523882" y="2139018"/>
                  <a:pt x="519983" y="2141369"/>
                </a:cubicBezTo>
                <a:cubicBezTo>
                  <a:pt x="518683" y="2142152"/>
                  <a:pt x="517965" y="2143013"/>
                  <a:pt x="517965" y="2143918"/>
                </a:cubicBezTo>
                <a:lnTo>
                  <a:pt x="517965" y="2170100"/>
                </a:lnTo>
                <a:cubicBezTo>
                  <a:pt x="517965" y="2171908"/>
                  <a:pt x="520840" y="2173545"/>
                  <a:pt x="525487" y="2174730"/>
                </a:cubicBezTo>
                <a:cubicBezTo>
                  <a:pt x="530135" y="2175915"/>
                  <a:pt x="536555" y="2176647"/>
                  <a:pt x="543646" y="2176647"/>
                </a:cubicBezTo>
                <a:close/>
                <a:moveTo>
                  <a:pt x="376958" y="2176647"/>
                </a:moveTo>
                <a:lnTo>
                  <a:pt x="395116" y="2174730"/>
                </a:lnTo>
                <a:lnTo>
                  <a:pt x="400620" y="2172649"/>
                </a:lnTo>
                <a:lnTo>
                  <a:pt x="402639" y="2170100"/>
                </a:lnTo>
                <a:lnTo>
                  <a:pt x="402639" y="2143918"/>
                </a:lnTo>
                <a:lnTo>
                  <a:pt x="400620" y="2141369"/>
                </a:lnTo>
                <a:lnTo>
                  <a:pt x="395116" y="2139287"/>
                </a:lnTo>
                <a:cubicBezTo>
                  <a:pt x="390468" y="2138103"/>
                  <a:pt x="384048" y="2137370"/>
                  <a:pt x="376958" y="2137370"/>
                </a:cubicBezTo>
                <a:cubicBezTo>
                  <a:pt x="366322" y="2137370"/>
                  <a:pt x="357194" y="2139018"/>
                  <a:pt x="353295" y="2141369"/>
                </a:cubicBezTo>
                <a:cubicBezTo>
                  <a:pt x="351995" y="2142152"/>
                  <a:pt x="351277" y="2143013"/>
                  <a:pt x="351277" y="2143918"/>
                </a:cubicBezTo>
                <a:lnTo>
                  <a:pt x="351277" y="2170100"/>
                </a:lnTo>
                <a:cubicBezTo>
                  <a:pt x="351277" y="2171908"/>
                  <a:pt x="354152" y="2173545"/>
                  <a:pt x="358799" y="2174730"/>
                </a:cubicBezTo>
                <a:cubicBezTo>
                  <a:pt x="363447" y="2175915"/>
                  <a:pt x="369867" y="2176647"/>
                  <a:pt x="376958" y="2176647"/>
                </a:cubicBezTo>
                <a:close/>
                <a:moveTo>
                  <a:pt x="215033" y="2176647"/>
                </a:moveTo>
                <a:lnTo>
                  <a:pt x="233191" y="2174730"/>
                </a:lnTo>
                <a:lnTo>
                  <a:pt x="238695" y="2172649"/>
                </a:lnTo>
                <a:lnTo>
                  <a:pt x="240714" y="2170100"/>
                </a:lnTo>
                <a:lnTo>
                  <a:pt x="240714" y="2143918"/>
                </a:lnTo>
                <a:lnTo>
                  <a:pt x="238695" y="2141369"/>
                </a:lnTo>
                <a:lnTo>
                  <a:pt x="233191" y="2139287"/>
                </a:lnTo>
                <a:cubicBezTo>
                  <a:pt x="228543" y="2138103"/>
                  <a:pt x="222123" y="2137370"/>
                  <a:pt x="215033" y="2137370"/>
                </a:cubicBezTo>
                <a:cubicBezTo>
                  <a:pt x="204397" y="2137370"/>
                  <a:pt x="195269" y="2139018"/>
                  <a:pt x="191370" y="2141369"/>
                </a:cubicBezTo>
                <a:cubicBezTo>
                  <a:pt x="190070" y="2142152"/>
                  <a:pt x="189352" y="2143013"/>
                  <a:pt x="189352" y="2143918"/>
                </a:cubicBezTo>
                <a:lnTo>
                  <a:pt x="189352" y="2170100"/>
                </a:lnTo>
                <a:cubicBezTo>
                  <a:pt x="189352" y="2171908"/>
                  <a:pt x="192227" y="2173545"/>
                  <a:pt x="196874" y="2174730"/>
                </a:cubicBezTo>
                <a:cubicBezTo>
                  <a:pt x="201522" y="2175915"/>
                  <a:pt x="207942" y="2176647"/>
                  <a:pt x="215033" y="2176647"/>
                </a:cubicBezTo>
                <a:close/>
                <a:moveTo>
                  <a:pt x="193380" y="2523867"/>
                </a:moveTo>
                <a:lnTo>
                  <a:pt x="236685" y="2523867"/>
                </a:lnTo>
                <a:lnTo>
                  <a:pt x="276969" y="2468477"/>
                </a:lnTo>
                <a:lnTo>
                  <a:pt x="276969" y="2311314"/>
                </a:lnTo>
                <a:lnTo>
                  <a:pt x="319938" y="2311314"/>
                </a:lnTo>
                <a:lnTo>
                  <a:pt x="319272" y="2470491"/>
                </a:lnTo>
                <a:lnTo>
                  <a:pt x="355528" y="2523867"/>
                </a:lnTo>
                <a:lnTo>
                  <a:pt x="398833" y="2523867"/>
                </a:lnTo>
                <a:lnTo>
                  <a:pt x="439117" y="2468477"/>
                </a:lnTo>
                <a:lnTo>
                  <a:pt x="439117" y="2311314"/>
                </a:lnTo>
                <a:lnTo>
                  <a:pt x="482085" y="2311314"/>
                </a:lnTo>
                <a:lnTo>
                  <a:pt x="481419" y="2470491"/>
                </a:lnTo>
                <a:lnTo>
                  <a:pt x="517675" y="2523867"/>
                </a:lnTo>
                <a:lnTo>
                  <a:pt x="560980" y="2523867"/>
                </a:lnTo>
                <a:lnTo>
                  <a:pt x="601264" y="2468477"/>
                </a:lnTo>
                <a:lnTo>
                  <a:pt x="601264" y="2311314"/>
                </a:lnTo>
                <a:lnTo>
                  <a:pt x="644232" y="2311314"/>
                </a:lnTo>
                <a:lnTo>
                  <a:pt x="643566" y="2470491"/>
                </a:lnTo>
                <a:lnTo>
                  <a:pt x="679822" y="2523867"/>
                </a:lnTo>
                <a:lnTo>
                  <a:pt x="723127" y="2523867"/>
                </a:lnTo>
                <a:lnTo>
                  <a:pt x="763411" y="2468477"/>
                </a:lnTo>
                <a:lnTo>
                  <a:pt x="763411" y="2311314"/>
                </a:lnTo>
                <a:lnTo>
                  <a:pt x="806379" y="2311314"/>
                </a:lnTo>
                <a:lnTo>
                  <a:pt x="805713" y="2470491"/>
                </a:lnTo>
                <a:lnTo>
                  <a:pt x="841969" y="2523867"/>
                </a:lnTo>
                <a:lnTo>
                  <a:pt x="885274" y="2523867"/>
                </a:lnTo>
                <a:lnTo>
                  <a:pt x="925558" y="2468477"/>
                </a:lnTo>
                <a:lnTo>
                  <a:pt x="925558" y="2311314"/>
                </a:lnTo>
                <a:lnTo>
                  <a:pt x="968527" y="2311314"/>
                </a:lnTo>
                <a:lnTo>
                  <a:pt x="967861" y="2470491"/>
                </a:lnTo>
                <a:lnTo>
                  <a:pt x="1004117" y="2523867"/>
                </a:lnTo>
                <a:lnTo>
                  <a:pt x="1047422" y="2523867"/>
                </a:lnTo>
                <a:lnTo>
                  <a:pt x="1087706" y="2468477"/>
                </a:lnTo>
                <a:lnTo>
                  <a:pt x="1087706" y="2311314"/>
                </a:lnTo>
                <a:lnTo>
                  <a:pt x="1130675" y="2311314"/>
                </a:lnTo>
                <a:lnTo>
                  <a:pt x="1130009" y="2470491"/>
                </a:lnTo>
                <a:lnTo>
                  <a:pt x="1166265" y="2523867"/>
                </a:lnTo>
                <a:lnTo>
                  <a:pt x="1209570" y="2523867"/>
                </a:lnTo>
                <a:lnTo>
                  <a:pt x="1249854" y="2468477"/>
                </a:lnTo>
                <a:lnTo>
                  <a:pt x="1249854" y="2311314"/>
                </a:lnTo>
                <a:lnTo>
                  <a:pt x="1273424" y="2311314"/>
                </a:lnTo>
                <a:lnTo>
                  <a:pt x="1273424" y="2229586"/>
                </a:lnTo>
                <a:lnTo>
                  <a:pt x="121280" y="2229586"/>
                </a:lnTo>
                <a:lnTo>
                  <a:pt x="121280" y="2311314"/>
                </a:lnTo>
                <a:lnTo>
                  <a:pt x="157790" y="2311314"/>
                </a:lnTo>
                <a:lnTo>
                  <a:pt x="157124" y="2470491"/>
                </a:lnTo>
                <a:close/>
                <a:moveTo>
                  <a:pt x="1187918" y="2567172"/>
                </a:moveTo>
                <a:lnTo>
                  <a:pt x="1206076" y="2565255"/>
                </a:lnTo>
                <a:lnTo>
                  <a:pt x="1211580" y="2563174"/>
                </a:lnTo>
                <a:lnTo>
                  <a:pt x="1213599" y="2560625"/>
                </a:lnTo>
                <a:lnTo>
                  <a:pt x="1213599" y="2534442"/>
                </a:lnTo>
                <a:lnTo>
                  <a:pt x="1211580" y="2531893"/>
                </a:lnTo>
                <a:lnTo>
                  <a:pt x="1206076" y="2529812"/>
                </a:lnTo>
                <a:cubicBezTo>
                  <a:pt x="1201428" y="2528628"/>
                  <a:pt x="1195008" y="2527895"/>
                  <a:pt x="1187918" y="2527895"/>
                </a:cubicBezTo>
                <a:cubicBezTo>
                  <a:pt x="1177282" y="2527895"/>
                  <a:pt x="1168154" y="2529543"/>
                  <a:pt x="1164255" y="2531893"/>
                </a:cubicBezTo>
                <a:cubicBezTo>
                  <a:pt x="1162955" y="2532677"/>
                  <a:pt x="1162237" y="2533538"/>
                  <a:pt x="1162237" y="2534442"/>
                </a:cubicBezTo>
                <a:lnTo>
                  <a:pt x="1162237" y="2560625"/>
                </a:lnTo>
                <a:cubicBezTo>
                  <a:pt x="1162237" y="2562433"/>
                  <a:pt x="1165112" y="2564070"/>
                  <a:pt x="1169759" y="2565255"/>
                </a:cubicBezTo>
                <a:cubicBezTo>
                  <a:pt x="1174407" y="2566440"/>
                  <a:pt x="1180827" y="2567172"/>
                  <a:pt x="1187918" y="2567172"/>
                </a:cubicBezTo>
                <a:close/>
                <a:moveTo>
                  <a:pt x="1025770" y="2567172"/>
                </a:moveTo>
                <a:lnTo>
                  <a:pt x="1043928" y="2565255"/>
                </a:lnTo>
                <a:lnTo>
                  <a:pt x="1049432" y="2563174"/>
                </a:lnTo>
                <a:lnTo>
                  <a:pt x="1051451" y="2560625"/>
                </a:lnTo>
                <a:lnTo>
                  <a:pt x="1051451" y="2534442"/>
                </a:lnTo>
                <a:lnTo>
                  <a:pt x="1049432" y="2531893"/>
                </a:lnTo>
                <a:lnTo>
                  <a:pt x="1043928" y="2529812"/>
                </a:lnTo>
                <a:cubicBezTo>
                  <a:pt x="1039280" y="2528628"/>
                  <a:pt x="1032860" y="2527895"/>
                  <a:pt x="1025770" y="2527895"/>
                </a:cubicBezTo>
                <a:cubicBezTo>
                  <a:pt x="1015134" y="2527895"/>
                  <a:pt x="1006006" y="2529543"/>
                  <a:pt x="1002107" y="2531893"/>
                </a:cubicBezTo>
                <a:cubicBezTo>
                  <a:pt x="1000807" y="2532677"/>
                  <a:pt x="1000089" y="2533538"/>
                  <a:pt x="1000089" y="2534442"/>
                </a:cubicBezTo>
                <a:lnTo>
                  <a:pt x="1000089" y="2560625"/>
                </a:lnTo>
                <a:cubicBezTo>
                  <a:pt x="1000089" y="2562433"/>
                  <a:pt x="1002964" y="2564070"/>
                  <a:pt x="1007611" y="2565255"/>
                </a:cubicBezTo>
                <a:cubicBezTo>
                  <a:pt x="1012259" y="2566440"/>
                  <a:pt x="1018679" y="2567172"/>
                  <a:pt x="1025770" y="2567172"/>
                </a:cubicBezTo>
                <a:close/>
                <a:moveTo>
                  <a:pt x="863622" y="2567172"/>
                </a:moveTo>
                <a:lnTo>
                  <a:pt x="881780" y="2565255"/>
                </a:lnTo>
                <a:lnTo>
                  <a:pt x="887284" y="2563174"/>
                </a:lnTo>
                <a:lnTo>
                  <a:pt x="889303" y="2560625"/>
                </a:lnTo>
                <a:lnTo>
                  <a:pt x="889303" y="2534442"/>
                </a:lnTo>
                <a:lnTo>
                  <a:pt x="887284" y="2531893"/>
                </a:lnTo>
                <a:lnTo>
                  <a:pt x="881780" y="2529812"/>
                </a:lnTo>
                <a:cubicBezTo>
                  <a:pt x="877132" y="2528628"/>
                  <a:pt x="870712" y="2527895"/>
                  <a:pt x="863622" y="2527895"/>
                </a:cubicBezTo>
                <a:cubicBezTo>
                  <a:pt x="852986" y="2527895"/>
                  <a:pt x="843858" y="2529543"/>
                  <a:pt x="839959" y="2531893"/>
                </a:cubicBezTo>
                <a:cubicBezTo>
                  <a:pt x="838659" y="2532677"/>
                  <a:pt x="837941" y="2533538"/>
                  <a:pt x="837941" y="2534442"/>
                </a:cubicBezTo>
                <a:lnTo>
                  <a:pt x="837941" y="2560625"/>
                </a:lnTo>
                <a:cubicBezTo>
                  <a:pt x="837941" y="2562433"/>
                  <a:pt x="840816" y="2564070"/>
                  <a:pt x="845463" y="2565255"/>
                </a:cubicBezTo>
                <a:cubicBezTo>
                  <a:pt x="850111" y="2566440"/>
                  <a:pt x="856531" y="2567172"/>
                  <a:pt x="863622" y="2567172"/>
                </a:cubicBezTo>
                <a:close/>
                <a:moveTo>
                  <a:pt x="701475" y="2567172"/>
                </a:moveTo>
                <a:lnTo>
                  <a:pt x="719633" y="2565255"/>
                </a:lnTo>
                <a:lnTo>
                  <a:pt x="725137" y="2563174"/>
                </a:lnTo>
                <a:lnTo>
                  <a:pt x="727156" y="2560625"/>
                </a:lnTo>
                <a:lnTo>
                  <a:pt x="727156" y="2534442"/>
                </a:lnTo>
                <a:lnTo>
                  <a:pt x="725137" y="2531893"/>
                </a:lnTo>
                <a:lnTo>
                  <a:pt x="719633" y="2529812"/>
                </a:lnTo>
                <a:cubicBezTo>
                  <a:pt x="714985" y="2528628"/>
                  <a:pt x="708565" y="2527895"/>
                  <a:pt x="701475" y="2527895"/>
                </a:cubicBezTo>
                <a:cubicBezTo>
                  <a:pt x="690839" y="2527895"/>
                  <a:pt x="681711" y="2529543"/>
                  <a:pt x="677812" y="2531893"/>
                </a:cubicBezTo>
                <a:cubicBezTo>
                  <a:pt x="676512" y="2532677"/>
                  <a:pt x="675794" y="2533538"/>
                  <a:pt x="675794" y="2534442"/>
                </a:cubicBezTo>
                <a:lnTo>
                  <a:pt x="675794" y="2560625"/>
                </a:lnTo>
                <a:cubicBezTo>
                  <a:pt x="675794" y="2562433"/>
                  <a:pt x="678669" y="2564070"/>
                  <a:pt x="683316" y="2565255"/>
                </a:cubicBezTo>
                <a:cubicBezTo>
                  <a:pt x="687964" y="2566440"/>
                  <a:pt x="694384" y="2567172"/>
                  <a:pt x="701475" y="2567172"/>
                </a:cubicBezTo>
                <a:close/>
                <a:moveTo>
                  <a:pt x="539328" y="2567172"/>
                </a:moveTo>
                <a:lnTo>
                  <a:pt x="557486" y="2565255"/>
                </a:lnTo>
                <a:lnTo>
                  <a:pt x="562990" y="2563174"/>
                </a:lnTo>
                <a:lnTo>
                  <a:pt x="565009" y="2560625"/>
                </a:lnTo>
                <a:lnTo>
                  <a:pt x="565009" y="2534442"/>
                </a:lnTo>
                <a:lnTo>
                  <a:pt x="562990" y="2531893"/>
                </a:lnTo>
                <a:lnTo>
                  <a:pt x="557486" y="2529812"/>
                </a:lnTo>
                <a:cubicBezTo>
                  <a:pt x="552838" y="2528628"/>
                  <a:pt x="546418" y="2527895"/>
                  <a:pt x="539328" y="2527895"/>
                </a:cubicBezTo>
                <a:cubicBezTo>
                  <a:pt x="528692" y="2527895"/>
                  <a:pt x="519564" y="2529543"/>
                  <a:pt x="515665" y="2531893"/>
                </a:cubicBezTo>
                <a:cubicBezTo>
                  <a:pt x="514365" y="2532677"/>
                  <a:pt x="513647" y="2533538"/>
                  <a:pt x="513647" y="2534442"/>
                </a:cubicBezTo>
                <a:lnTo>
                  <a:pt x="513647" y="2560625"/>
                </a:lnTo>
                <a:cubicBezTo>
                  <a:pt x="513647" y="2562433"/>
                  <a:pt x="516522" y="2564070"/>
                  <a:pt x="521169" y="2565255"/>
                </a:cubicBezTo>
                <a:cubicBezTo>
                  <a:pt x="525817" y="2566440"/>
                  <a:pt x="532237" y="2567172"/>
                  <a:pt x="539328" y="2567172"/>
                </a:cubicBezTo>
                <a:close/>
                <a:moveTo>
                  <a:pt x="377181" y="2567172"/>
                </a:moveTo>
                <a:lnTo>
                  <a:pt x="395339" y="2565255"/>
                </a:lnTo>
                <a:lnTo>
                  <a:pt x="400843" y="2563174"/>
                </a:lnTo>
                <a:lnTo>
                  <a:pt x="402862" y="2560625"/>
                </a:lnTo>
                <a:lnTo>
                  <a:pt x="402862" y="2534442"/>
                </a:lnTo>
                <a:lnTo>
                  <a:pt x="400843" y="2531893"/>
                </a:lnTo>
                <a:lnTo>
                  <a:pt x="395339" y="2529812"/>
                </a:lnTo>
                <a:cubicBezTo>
                  <a:pt x="390691" y="2528628"/>
                  <a:pt x="384271" y="2527895"/>
                  <a:pt x="377181" y="2527895"/>
                </a:cubicBezTo>
                <a:cubicBezTo>
                  <a:pt x="366545" y="2527895"/>
                  <a:pt x="357417" y="2529543"/>
                  <a:pt x="353518" y="2531893"/>
                </a:cubicBezTo>
                <a:cubicBezTo>
                  <a:pt x="352218" y="2532677"/>
                  <a:pt x="351500" y="2533538"/>
                  <a:pt x="351500" y="2534442"/>
                </a:cubicBezTo>
                <a:lnTo>
                  <a:pt x="351500" y="2560625"/>
                </a:lnTo>
                <a:cubicBezTo>
                  <a:pt x="351500" y="2562433"/>
                  <a:pt x="354375" y="2564070"/>
                  <a:pt x="359022" y="2565255"/>
                </a:cubicBezTo>
                <a:cubicBezTo>
                  <a:pt x="363670" y="2566440"/>
                  <a:pt x="370090" y="2567172"/>
                  <a:pt x="377181" y="2567172"/>
                </a:cubicBezTo>
                <a:close/>
                <a:moveTo>
                  <a:pt x="215033" y="2567172"/>
                </a:moveTo>
                <a:lnTo>
                  <a:pt x="233191" y="2565255"/>
                </a:lnTo>
                <a:lnTo>
                  <a:pt x="238695" y="2563174"/>
                </a:lnTo>
                <a:lnTo>
                  <a:pt x="240714" y="2560625"/>
                </a:lnTo>
                <a:lnTo>
                  <a:pt x="240714" y="2534442"/>
                </a:lnTo>
                <a:lnTo>
                  <a:pt x="238695" y="2531893"/>
                </a:lnTo>
                <a:lnTo>
                  <a:pt x="233191" y="2529812"/>
                </a:lnTo>
                <a:cubicBezTo>
                  <a:pt x="228543" y="2528628"/>
                  <a:pt x="222123" y="2527895"/>
                  <a:pt x="215033" y="2527895"/>
                </a:cubicBezTo>
                <a:cubicBezTo>
                  <a:pt x="204397" y="2527895"/>
                  <a:pt x="195269" y="2529543"/>
                  <a:pt x="191370" y="2531893"/>
                </a:cubicBezTo>
                <a:cubicBezTo>
                  <a:pt x="190070" y="2532677"/>
                  <a:pt x="189352" y="2533538"/>
                  <a:pt x="189352" y="2534442"/>
                </a:cubicBezTo>
                <a:lnTo>
                  <a:pt x="189352" y="2560625"/>
                </a:lnTo>
                <a:cubicBezTo>
                  <a:pt x="189352" y="2562433"/>
                  <a:pt x="192227" y="2564070"/>
                  <a:pt x="196874" y="2565255"/>
                </a:cubicBezTo>
                <a:cubicBezTo>
                  <a:pt x="201522" y="2566440"/>
                  <a:pt x="207942" y="2567172"/>
                  <a:pt x="215033" y="2567172"/>
                </a:cubicBezTo>
                <a:close/>
                <a:moveTo>
                  <a:pt x="146290" y="2789345"/>
                </a:moveTo>
                <a:cubicBezTo>
                  <a:pt x="123931" y="2789345"/>
                  <a:pt x="105805" y="2771219"/>
                  <a:pt x="105805" y="2748860"/>
                </a:cubicBezTo>
                <a:lnTo>
                  <a:pt x="105805" y="2201180"/>
                </a:lnTo>
                <a:lnTo>
                  <a:pt x="107588" y="2196877"/>
                </a:lnTo>
                <a:lnTo>
                  <a:pt x="105805" y="2188048"/>
                </a:lnTo>
                <a:lnTo>
                  <a:pt x="105805" y="1092736"/>
                </a:lnTo>
                <a:cubicBezTo>
                  <a:pt x="105805" y="1067074"/>
                  <a:pt x="126609" y="1046270"/>
                  <a:pt x="152271" y="1046270"/>
                </a:cubicBezTo>
                <a:lnTo>
                  <a:pt x="780858" y="1046270"/>
                </a:lnTo>
                <a:cubicBezTo>
                  <a:pt x="806520" y="1046270"/>
                  <a:pt x="827324" y="1067074"/>
                  <a:pt x="827324" y="1092736"/>
                </a:cubicBezTo>
                <a:lnTo>
                  <a:pt x="827324" y="2160695"/>
                </a:lnTo>
                <a:lnTo>
                  <a:pt x="1255945" y="2160695"/>
                </a:lnTo>
                <a:cubicBezTo>
                  <a:pt x="1278304" y="2160695"/>
                  <a:pt x="1296430" y="2178821"/>
                  <a:pt x="1296430" y="2201180"/>
                </a:cubicBezTo>
                <a:lnTo>
                  <a:pt x="1296430" y="2748860"/>
                </a:lnTo>
                <a:cubicBezTo>
                  <a:pt x="1296430" y="2771219"/>
                  <a:pt x="1278304" y="2789345"/>
                  <a:pt x="1255945" y="2789345"/>
                </a:cubicBezTo>
                <a:close/>
                <a:moveTo>
                  <a:pt x="0" y="2959444"/>
                </a:moveTo>
                <a:lnTo>
                  <a:pt x="1402492" y="2959444"/>
                </a:lnTo>
                <a:lnTo>
                  <a:pt x="1402492" y="205724"/>
                </a:lnTo>
                <a:lnTo>
                  <a:pt x="0" y="205724"/>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4" rIns="45714" bIns="91427" numCol="1" spcCol="0" rtlCol="0" fromWordArt="0" anchor="b" anchorCtr="0" forceAA="0" compatLnSpc="1">
            <a:prstTxWarp prst="textNoShape">
              <a:avLst/>
            </a:prstTxWarp>
            <a:noAutofit/>
          </a:bodyPr>
          <a:lstStyle/>
          <a:p>
            <a:pPr algn="ctr" defTabSz="914039" fontAlgn="base">
              <a:spcBef>
                <a:spcPct val="0"/>
              </a:spcBef>
              <a:spcAft>
                <a:spcPct val="0"/>
              </a:spcAft>
            </a:pPr>
            <a:endParaRPr lang="en-US" sz="1801" spc="-50" dirty="0" err="1">
              <a:gradFill>
                <a:gsLst>
                  <a:gs pos="0">
                    <a:srgbClr val="FFFFFF"/>
                  </a:gs>
                  <a:gs pos="100000">
                    <a:srgbClr val="FFFFFF"/>
                  </a:gs>
                </a:gsLst>
                <a:lin ang="5400000" scaled="0"/>
              </a:gradFill>
              <a:ea typeface="Segoe UI" pitchFamily="34" charset="0"/>
              <a:cs typeface="Segoe UI" pitchFamily="34" charset="0"/>
            </a:endParaRPr>
          </a:p>
        </p:txBody>
      </p:sp>
      <p:sp>
        <p:nvSpPr>
          <p:cNvPr id="33" name="Rounded Rectangle 94"/>
          <p:cNvSpPr>
            <a:spLocks noChangeAspect="1"/>
          </p:cNvSpPr>
          <p:nvPr/>
        </p:nvSpPr>
        <p:spPr bwMode="auto">
          <a:xfrm>
            <a:off x="3313833" y="4158129"/>
            <a:ext cx="469522" cy="537676"/>
          </a:xfrm>
          <a:custGeom>
            <a:avLst/>
            <a:gdLst/>
            <a:ahLst/>
            <a:cxnLst/>
            <a:rect l="l" t="t" r="r" b="b"/>
            <a:pathLst>
              <a:path w="3843338" h="4402366">
                <a:moveTo>
                  <a:pt x="2974980" y="3679979"/>
                </a:moveTo>
                <a:cubicBezTo>
                  <a:pt x="2936403" y="3679979"/>
                  <a:pt x="2905130" y="3714726"/>
                  <a:pt x="2905130" y="3757589"/>
                </a:cubicBezTo>
                <a:cubicBezTo>
                  <a:pt x="2905130" y="3800452"/>
                  <a:pt x="2936403" y="3835199"/>
                  <a:pt x="2974980" y="3835199"/>
                </a:cubicBezTo>
                <a:lnTo>
                  <a:pt x="2987428" y="3835200"/>
                </a:lnTo>
                <a:cubicBezTo>
                  <a:pt x="3026005" y="3835200"/>
                  <a:pt x="3057278" y="3800453"/>
                  <a:pt x="3057278" y="3757589"/>
                </a:cubicBezTo>
                <a:lnTo>
                  <a:pt x="3057279" y="3757589"/>
                </a:lnTo>
                <a:cubicBezTo>
                  <a:pt x="3057279" y="3714726"/>
                  <a:pt x="3026006" y="3679979"/>
                  <a:pt x="2987429" y="3679979"/>
                </a:cubicBezTo>
                <a:close/>
                <a:moveTo>
                  <a:pt x="2766049" y="3679979"/>
                </a:moveTo>
                <a:cubicBezTo>
                  <a:pt x="2727472" y="3679979"/>
                  <a:pt x="2696199" y="3714726"/>
                  <a:pt x="2696199" y="3757589"/>
                </a:cubicBezTo>
                <a:cubicBezTo>
                  <a:pt x="2696199" y="3800452"/>
                  <a:pt x="2727472" y="3835199"/>
                  <a:pt x="2766049" y="3835199"/>
                </a:cubicBezTo>
                <a:lnTo>
                  <a:pt x="2779639" y="3835200"/>
                </a:lnTo>
                <a:cubicBezTo>
                  <a:pt x="2818216" y="3835200"/>
                  <a:pt x="2849489" y="3800453"/>
                  <a:pt x="2849489" y="3757589"/>
                </a:cubicBezTo>
                <a:lnTo>
                  <a:pt x="2849490" y="3757589"/>
                </a:lnTo>
                <a:cubicBezTo>
                  <a:pt x="2849490" y="3714726"/>
                  <a:pt x="2818217" y="3679979"/>
                  <a:pt x="2779640" y="3679979"/>
                </a:cubicBezTo>
                <a:close/>
                <a:moveTo>
                  <a:pt x="2239716" y="3679979"/>
                </a:moveTo>
                <a:cubicBezTo>
                  <a:pt x="2201139" y="3679979"/>
                  <a:pt x="2169866" y="3714726"/>
                  <a:pt x="2169866" y="3757589"/>
                </a:cubicBezTo>
                <a:cubicBezTo>
                  <a:pt x="2169866" y="3800452"/>
                  <a:pt x="2201139" y="3835199"/>
                  <a:pt x="2239716" y="3835199"/>
                </a:cubicBezTo>
                <a:lnTo>
                  <a:pt x="2570709" y="3835200"/>
                </a:lnTo>
                <a:cubicBezTo>
                  <a:pt x="2609286" y="3835200"/>
                  <a:pt x="2640559" y="3800453"/>
                  <a:pt x="2640559" y="3757589"/>
                </a:cubicBezTo>
                <a:lnTo>
                  <a:pt x="2640560" y="3757589"/>
                </a:lnTo>
                <a:cubicBezTo>
                  <a:pt x="2640560" y="3714726"/>
                  <a:pt x="2609287" y="3679979"/>
                  <a:pt x="2570710" y="3679979"/>
                </a:cubicBezTo>
                <a:close/>
                <a:moveTo>
                  <a:pt x="588168" y="332699"/>
                </a:moveTo>
                <a:lnTo>
                  <a:pt x="588168" y="3490051"/>
                </a:lnTo>
                <a:lnTo>
                  <a:pt x="3255168" y="3490051"/>
                </a:lnTo>
                <a:lnTo>
                  <a:pt x="3255168" y="332699"/>
                </a:lnTo>
                <a:close/>
                <a:moveTo>
                  <a:pt x="423466" y="0"/>
                </a:moveTo>
                <a:lnTo>
                  <a:pt x="3419873" y="0"/>
                </a:lnTo>
                <a:cubicBezTo>
                  <a:pt x="3494314" y="0"/>
                  <a:pt x="3554660" y="67051"/>
                  <a:pt x="3554660" y="149763"/>
                </a:cubicBezTo>
                <a:lnTo>
                  <a:pt x="3554660" y="3910698"/>
                </a:lnTo>
                <a:cubicBezTo>
                  <a:pt x="3554660" y="3993410"/>
                  <a:pt x="3494314" y="4060461"/>
                  <a:pt x="3419873" y="4060461"/>
                </a:cubicBezTo>
                <a:lnTo>
                  <a:pt x="2251861" y="4060461"/>
                </a:lnTo>
                <a:lnTo>
                  <a:pt x="2251861" y="4206670"/>
                </a:lnTo>
                <a:lnTo>
                  <a:pt x="3553070" y="4206670"/>
                </a:lnTo>
                <a:cubicBezTo>
                  <a:pt x="3610378" y="4206670"/>
                  <a:pt x="3656836" y="4171150"/>
                  <a:pt x="3656836" y="4127335"/>
                </a:cubicBezTo>
                <a:lnTo>
                  <a:pt x="3656836" y="3926364"/>
                </a:lnTo>
                <a:lnTo>
                  <a:pt x="3739572" y="3926364"/>
                </a:lnTo>
                <a:cubicBezTo>
                  <a:pt x="3796880" y="3926364"/>
                  <a:pt x="3843338" y="3961884"/>
                  <a:pt x="3843338" y="4005699"/>
                </a:cubicBezTo>
                <a:lnTo>
                  <a:pt x="3843338" y="4323031"/>
                </a:lnTo>
                <a:cubicBezTo>
                  <a:pt x="3843338" y="4366846"/>
                  <a:pt x="3796880" y="4402366"/>
                  <a:pt x="3739572" y="4402366"/>
                </a:cubicBezTo>
                <a:lnTo>
                  <a:pt x="103766" y="4402366"/>
                </a:lnTo>
                <a:cubicBezTo>
                  <a:pt x="46458" y="4402366"/>
                  <a:pt x="0" y="4366846"/>
                  <a:pt x="0" y="4323031"/>
                </a:cubicBezTo>
                <a:lnTo>
                  <a:pt x="0" y="4005699"/>
                </a:lnTo>
                <a:cubicBezTo>
                  <a:pt x="0" y="3961884"/>
                  <a:pt x="46458" y="3926364"/>
                  <a:pt x="103766" y="3926364"/>
                </a:cubicBezTo>
                <a:lnTo>
                  <a:pt x="186502" y="3926364"/>
                </a:lnTo>
                <a:lnTo>
                  <a:pt x="186502" y="4127335"/>
                </a:lnTo>
                <a:cubicBezTo>
                  <a:pt x="186502" y="4171150"/>
                  <a:pt x="232960" y="4206670"/>
                  <a:pt x="290268" y="4206670"/>
                </a:cubicBezTo>
                <a:lnTo>
                  <a:pt x="1591477" y="4206670"/>
                </a:lnTo>
                <a:lnTo>
                  <a:pt x="1591477" y="4060461"/>
                </a:lnTo>
                <a:lnTo>
                  <a:pt x="423466" y="4060461"/>
                </a:lnTo>
                <a:cubicBezTo>
                  <a:pt x="349025" y="4060461"/>
                  <a:pt x="288679" y="3993410"/>
                  <a:pt x="288679" y="3910698"/>
                </a:cubicBezTo>
                <a:lnTo>
                  <a:pt x="288679" y="149763"/>
                </a:lnTo>
                <a:cubicBezTo>
                  <a:pt x="288679" y="67051"/>
                  <a:pt x="349025" y="0"/>
                  <a:pt x="423466"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4" rIns="45714" bIns="91427" numCol="1" spcCol="0" rtlCol="0" fromWordArt="0" anchor="b" anchorCtr="0" forceAA="0" compatLnSpc="1">
            <a:prstTxWarp prst="textNoShape">
              <a:avLst/>
            </a:prstTxWarp>
            <a:noAutofit/>
          </a:bodyPr>
          <a:lstStyle/>
          <a:p>
            <a:pPr algn="ctr" defTabSz="914039" fontAlgn="base">
              <a:spcBef>
                <a:spcPct val="0"/>
              </a:spcBef>
              <a:spcAft>
                <a:spcPct val="0"/>
              </a:spcAft>
            </a:pPr>
            <a:endParaRPr lang="en-US" sz="1801" spc="-50" dirty="0" err="1">
              <a:gradFill>
                <a:gsLst>
                  <a:gs pos="0">
                    <a:srgbClr val="FFFFFF"/>
                  </a:gs>
                  <a:gs pos="100000">
                    <a:srgbClr val="FFFFFF"/>
                  </a:gs>
                </a:gsLst>
                <a:lin ang="5400000" scaled="0"/>
              </a:gradFill>
              <a:ea typeface="Segoe UI" pitchFamily="34" charset="0"/>
              <a:cs typeface="Segoe UI" pitchFamily="34" charset="0"/>
            </a:endParaRPr>
          </a:p>
        </p:txBody>
      </p:sp>
      <p:sp>
        <p:nvSpPr>
          <p:cNvPr id="34" name="Oval 16"/>
          <p:cNvSpPr/>
          <p:nvPr/>
        </p:nvSpPr>
        <p:spPr bwMode="auto">
          <a:xfrm>
            <a:off x="3219365" y="5132958"/>
            <a:ext cx="333423" cy="355053"/>
          </a:xfrm>
          <a:custGeom>
            <a:avLst/>
            <a:gdLst/>
            <a:ahLst/>
            <a:cxnLst/>
            <a:rect l="l" t="t" r="r" b="b"/>
            <a:pathLst>
              <a:path w="2396359" h="2310016">
                <a:moveTo>
                  <a:pt x="1165378" y="1670960"/>
                </a:moveTo>
                <a:cubicBezTo>
                  <a:pt x="1273504" y="1670960"/>
                  <a:pt x="1361157" y="1758613"/>
                  <a:pt x="1361157" y="1866739"/>
                </a:cubicBezTo>
                <a:cubicBezTo>
                  <a:pt x="1361157" y="1974865"/>
                  <a:pt x="1273504" y="2062518"/>
                  <a:pt x="1165378" y="2062518"/>
                </a:cubicBezTo>
                <a:cubicBezTo>
                  <a:pt x="1057252" y="2062518"/>
                  <a:pt x="969599" y="1974865"/>
                  <a:pt x="969599" y="1866739"/>
                </a:cubicBezTo>
                <a:cubicBezTo>
                  <a:pt x="969599" y="1758613"/>
                  <a:pt x="1057252" y="1670960"/>
                  <a:pt x="1165378" y="1670960"/>
                </a:cubicBezTo>
                <a:close/>
                <a:moveTo>
                  <a:pt x="1165378" y="1364076"/>
                </a:moveTo>
                <a:cubicBezTo>
                  <a:pt x="972314" y="1364076"/>
                  <a:pt x="815805" y="1520585"/>
                  <a:pt x="815805" y="1713649"/>
                </a:cubicBezTo>
                <a:lnTo>
                  <a:pt x="815805" y="2138530"/>
                </a:lnTo>
                <a:lnTo>
                  <a:pt x="1514951" y="2138530"/>
                </a:lnTo>
                <a:lnTo>
                  <a:pt x="1514951" y="1713649"/>
                </a:lnTo>
                <a:cubicBezTo>
                  <a:pt x="1514951" y="1520585"/>
                  <a:pt x="1358442" y="1364076"/>
                  <a:pt x="1165378" y="1364076"/>
                </a:cubicBezTo>
                <a:close/>
                <a:moveTo>
                  <a:pt x="1102410" y="885807"/>
                </a:moveTo>
                <a:cubicBezTo>
                  <a:pt x="1698054" y="885807"/>
                  <a:pt x="2243980" y="1028981"/>
                  <a:pt x="2243980" y="1314132"/>
                </a:cubicBezTo>
                <a:cubicBezTo>
                  <a:pt x="2243980" y="1864144"/>
                  <a:pt x="1761116" y="2310016"/>
                  <a:pt x="1165472" y="2310016"/>
                </a:cubicBezTo>
                <a:cubicBezTo>
                  <a:pt x="569828" y="2310016"/>
                  <a:pt x="97474" y="1551500"/>
                  <a:pt x="86964" y="1314132"/>
                </a:cubicBezTo>
                <a:cubicBezTo>
                  <a:pt x="76454" y="1076764"/>
                  <a:pt x="506766" y="885807"/>
                  <a:pt x="1102410" y="885807"/>
                </a:cubicBezTo>
                <a:close/>
                <a:moveTo>
                  <a:pt x="1167542" y="481"/>
                </a:moveTo>
                <a:cubicBezTo>
                  <a:pt x="1587408" y="-7473"/>
                  <a:pt x="2041373" y="82194"/>
                  <a:pt x="2396359" y="336018"/>
                </a:cubicBezTo>
                <a:lnTo>
                  <a:pt x="2396359" y="1092763"/>
                </a:lnTo>
                <a:cubicBezTo>
                  <a:pt x="1824596" y="853127"/>
                  <a:pt x="1025810" y="575654"/>
                  <a:pt x="0" y="1092763"/>
                </a:cubicBezTo>
                <a:lnTo>
                  <a:pt x="0" y="373856"/>
                </a:lnTo>
                <a:cubicBezTo>
                  <a:pt x="144255" y="182304"/>
                  <a:pt x="627714" y="10707"/>
                  <a:pt x="1167542" y="481"/>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4" rIns="45714" bIns="91427" numCol="1" spcCol="0" rtlCol="0" fromWordArt="0" anchor="b" anchorCtr="0" forceAA="0" compatLnSpc="1">
            <a:prstTxWarp prst="textNoShape">
              <a:avLst/>
            </a:prstTxWarp>
            <a:noAutofit/>
          </a:bodyPr>
          <a:lstStyle/>
          <a:p>
            <a:pPr algn="ctr" defTabSz="914039" fontAlgn="base">
              <a:spcBef>
                <a:spcPct val="0"/>
              </a:spcBef>
              <a:spcAft>
                <a:spcPct val="0"/>
              </a:spcAft>
            </a:pPr>
            <a:endParaRPr lang="en-US" sz="1801" spc="-50" dirty="0">
              <a:gradFill>
                <a:gsLst>
                  <a:gs pos="0">
                    <a:srgbClr val="FFFFFF"/>
                  </a:gs>
                  <a:gs pos="100000">
                    <a:srgbClr val="FFFFFF"/>
                  </a:gs>
                </a:gsLst>
                <a:lin ang="5400000" scaled="0"/>
              </a:gradFill>
              <a:ea typeface="Segoe UI" pitchFamily="34" charset="0"/>
              <a:cs typeface="Segoe UI" pitchFamily="34" charset="0"/>
            </a:endParaRPr>
          </a:p>
        </p:txBody>
      </p:sp>
      <p:grpSp>
        <p:nvGrpSpPr>
          <p:cNvPr id="35" name="Group 34"/>
          <p:cNvGrpSpPr/>
          <p:nvPr/>
        </p:nvGrpSpPr>
        <p:grpSpPr>
          <a:xfrm>
            <a:off x="2356260" y="5921965"/>
            <a:ext cx="456349" cy="409577"/>
            <a:chOff x="8861592" y="550178"/>
            <a:chExt cx="604141" cy="594107"/>
          </a:xfrm>
          <a:solidFill>
            <a:schemeClr val="tx1"/>
          </a:solidFill>
        </p:grpSpPr>
        <p:sp>
          <p:nvSpPr>
            <p:cNvPr id="36" name="Freeform 139"/>
            <p:cNvSpPr>
              <a:spLocks noEditPoints="1"/>
            </p:cNvSpPr>
            <p:nvPr/>
          </p:nvSpPr>
          <p:spPr bwMode="auto">
            <a:xfrm>
              <a:off x="8861592" y="717875"/>
              <a:ext cx="604141" cy="285945"/>
            </a:xfrm>
            <a:custGeom>
              <a:avLst/>
              <a:gdLst>
                <a:gd name="T0" fmla="*/ 332 w 357"/>
                <a:gd name="T1" fmla="*/ 0 h 169"/>
                <a:gd name="T2" fmla="*/ 26 w 357"/>
                <a:gd name="T3" fmla="*/ 0 h 169"/>
                <a:gd name="T4" fmla="*/ 0 w 357"/>
                <a:gd name="T5" fmla="*/ 25 h 169"/>
                <a:gd name="T6" fmla="*/ 0 w 357"/>
                <a:gd name="T7" fmla="*/ 144 h 169"/>
                <a:gd name="T8" fmla="*/ 26 w 357"/>
                <a:gd name="T9" fmla="*/ 169 h 169"/>
                <a:gd name="T10" fmla="*/ 70 w 357"/>
                <a:gd name="T11" fmla="*/ 169 h 169"/>
                <a:gd name="T12" fmla="*/ 70 w 357"/>
                <a:gd name="T13" fmla="*/ 90 h 169"/>
                <a:gd name="T14" fmla="*/ 288 w 357"/>
                <a:gd name="T15" fmla="*/ 90 h 169"/>
                <a:gd name="T16" fmla="*/ 288 w 357"/>
                <a:gd name="T17" fmla="*/ 169 h 169"/>
                <a:gd name="T18" fmla="*/ 332 w 357"/>
                <a:gd name="T19" fmla="*/ 169 h 169"/>
                <a:gd name="T20" fmla="*/ 357 w 357"/>
                <a:gd name="T21" fmla="*/ 144 h 169"/>
                <a:gd name="T22" fmla="*/ 357 w 357"/>
                <a:gd name="T23" fmla="*/ 25 h 169"/>
                <a:gd name="T24" fmla="*/ 332 w 357"/>
                <a:gd name="T25" fmla="*/ 0 h 169"/>
                <a:gd name="T26" fmla="*/ 319 w 357"/>
                <a:gd name="T27" fmla="*/ 56 h 169"/>
                <a:gd name="T28" fmla="*/ 308 w 357"/>
                <a:gd name="T29" fmla="*/ 45 h 169"/>
                <a:gd name="T30" fmla="*/ 319 w 357"/>
                <a:gd name="T31" fmla="*/ 34 h 169"/>
                <a:gd name="T32" fmla="*/ 330 w 357"/>
                <a:gd name="T33" fmla="*/ 45 h 169"/>
                <a:gd name="T34" fmla="*/ 319 w 357"/>
                <a:gd name="T35" fmla="*/ 56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7" h="169">
                  <a:moveTo>
                    <a:pt x="332" y="0"/>
                  </a:moveTo>
                  <a:cubicBezTo>
                    <a:pt x="26" y="0"/>
                    <a:pt x="26" y="0"/>
                    <a:pt x="26" y="0"/>
                  </a:cubicBezTo>
                  <a:cubicBezTo>
                    <a:pt x="12" y="0"/>
                    <a:pt x="0" y="11"/>
                    <a:pt x="0" y="25"/>
                  </a:cubicBezTo>
                  <a:cubicBezTo>
                    <a:pt x="0" y="144"/>
                    <a:pt x="0" y="144"/>
                    <a:pt x="0" y="144"/>
                  </a:cubicBezTo>
                  <a:cubicBezTo>
                    <a:pt x="0" y="158"/>
                    <a:pt x="12" y="169"/>
                    <a:pt x="26" y="169"/>
                  </a:cubicBezTo>
                  <a:cubicBezTo>
                    <a:pt x="70" y="169"/>
                    <a:pt x="70" y="169"/>
                    <a:pt x="70" y="169"/>
                  </a:cubicBezTo>
                  <a:cubicBezTo>
                    <a:pt x="70" y="90"/>
                    <a:pt x="70" y="90"/>
                    <a:pt x="70" y="90"/>
                  </a:cubicBezTo>
                  <a:cubicBezTo>
                    <a:pt x="288" y="90"/>
                    <a:pt x="288" y="90"/>
                    <a:pt x="288" y="90"/>
                  </a:cubicBezTo>
                  <a:cubicBezTo>
                    <a:pt x="288" y="169"/>
                    <a:pt x="288" y="169"/>
                    <a:pt x="288" y="169"/>
                  </a:cubicBezTo>
                  <a:cubicBezTo>
                    <a:pt x="332" y="169"/>
                    <a:pt x="332" y="169"/>
                    <a:pt x="332" y="169"/>
                  </a:cubicBezTo>
                  <a:cubicBezTo>
                    <a:pt x="346" y="169"/>
                    <a:pt x="357" y="158"/>
                    <a:pt x="357" y="144"/>
                  </a:cubicBezTo>
                  <a:cubicBezTo>
                    <a:pt x="357" y="25"/>
                    <a:pt x="357" y="25"/>
                    <a:pt x="357" y="25"/>
                  </a:cubicBezTo>
                  <a:cubicBezTo>
                    <a:pt x="357" y="11"/>
                    <a:pt x="346" y="0"/>
                    <a:pt x="332" y="0"/>
                  </a:cubicBezTo>
                  <a:close/>
                  <a:moveTo>
                    <a:pt x="319" y="56"/>
                  </a:moveTo>
                  <a:cubicBezTo>
                    <a:pt x="313" y="56"/>
                    <a:pt x="308" y="51"/>
                    <a:pt x="308" y="45"/>
                  </a:cubicBezTo>
                  <a:cubicBezTo>
                    <a:pt x="308" y="39"/>
                    <a:pt x="313" y="34"/>
                    <a:pt x="319" y="34"/>
                  </a:cubicBezTo>
                  <a:cubicBezTo>
                    <a:pt x="325" y="34"/>
                    <a:pt x="330" y="39"/>
                    <a:pt x="330" y="45"/>
                  </a:cubicBezTo>
                  <a:cubicBezTo>
                    <a:pt x="330" y="51"/>
                    <a:pt x="325" y="56"/>
                    <a:pt x="319" y="56"/>
                  </a:cubicBezTo>
                  <a:close/>
                </a:path>
              </a:pathLst>
            </a:custGeom>
            <a:grpFill/>
            <a:ln>
              <a:noFill/>
            </a:ln>
            <a:extLst/>
          </p:spPr>
          <p:txBody>
            <a:bodyPr vert="horz" wrap="square" lIns="91427" tIns="45714" rIns="91427" bIns="45714" numCol="1" anchor="t" anchorCtr="0" compatLnSpc="1">
              <a:prstTxWarp prst="textNoShape">
                <a:avLst/>
              </a:prstTxWarp>
            </a:bodyPr>
            <a:lstStyle/>
            <a:p>
              <a:pPr defTabSz="932681"/>
              <a:endParaRPr lang="en-US" sz="1801" dirty="0">
                <a:solidFill>
                  <a:srgbClr val="B4009E"/>
                </a:solidFill>
              </a:endParaRPr>
            </a:p>
          </p:txBody>
        </p:sp>
        <p:sp>
          <p:nvSpPr>
            <p:cNvPr id="37" name="Freeform 140"/>
            <p:cNvSpPr>
              <a:spLocks noEditPoints="1"/>
            </p:cNvSpPr>
            <p:nvPr/>
          </p:nvSpPr>
          <p:spPr bwMode="auto">
            <a:xfrm>
              <a:off x="9007073" y="863356"/>
              <a:ext cx="313179" cy="280929"/>
            </a:xfrm>
            <a:custGeom>
              <a:avLst/>
              <a:gdLst>
                <a:gd name="T0" fmla="*/ 0 w 185"/>
                <a:gd name="T1" fmla="*/ 0 h 166"/>
                <a:gd name="T2" fmla="*/ 0 w 185"/>
                <a:gd name="T3" fmla="*/ 126 h 166"/>
                <a:gd name="T4" fmla="*/ 41 w 185"/>
                <a:gd name="T5" fmla="*/ 166 h 166"/>
                <a:gd name="T6" fmla="*/ 185 w 185"/>
                <a:gd name="T7" fmla="*/ 166 h 166"/>
                <a:gd name="T8" fmla="*/ 185 w 185"/>
                <a:gd name="T9" fmla="*/ 0 h 166"/>
                <a:gd name="T10" fmla="*/ 0 w 185"/>
                <a:gd name="T11" fmla="*/ 0 h 166"/>
                <a:gd name="T12" fmla="*/ 162 w 185"/>
                <a:gd name="T13" fmla="*/ 144 h 166"/>
                <a:gd name="T14" fmla="*/ 69 w 185"/>
                <a:gd name="T15" fmla="*/ 144 h 166"/>
                <a:gd name="T16" fmla="*/ 69 w 185"/>
                <a:gd name="T17" fmla="*/ 116 h 166"/>
                <a:gd name="T18" fmla="*/ 51 w 185"/>
                <a:gd name="T19" fmla="*/ 98 h 166"/>
                <a:gd name="T20" fmla="*/ 23 w 185"/>
                <a:gd name="T21" fmla="*/ 98 h 166"/>
                <a:gd name="T22" fmla="*/ 23 w 185"/>
                <a:gd name="T23" fmla="*/ 4 h 166"/>
                <a:gd name="T24" fmla="*/ 162 w 185"/>
                <a:gd name="T25" fmla="*/ 4 h 166"/>
                <a:gd name="T26" fmla="*/ 162 w 185"/>
                <a:gd name="T27" fmla="*/ 144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5" h="166">
                  <a:moveTo>
                    <a:pt x="0" y="0"/>
                  </a:moveTo>
                  <a:cubicBezTo>
                    <a:pt x="0" y="126"/>
                    <a:pt x="0" y="126"/>
                    <a:pt x="0" y="126"/>
                  </a:cubicBezTo>
                  <a:cubicBezTo>
                    <a:pt x="41" y="166"/>
                    <a:pt x="41" y="166"/>
                    <a:pt x="41" y="166"/>
                  </a:cubicBezTo>
                  <a:cubicBezTo>
                    <a:pt x="185" y="166"/>
                    <a:pt x="185" y="166"/>
                    <a:pt x="185" y="166"/>
                  </a:cubicBezTo>
                  <a:cubicBezTo>
                    <a:pt x="185" y="0"/>
                    <a:pt x="185" y="0"/>
                    <a:pt x="185" y="0"/>
                  </a:cubicBezTo>
                  <a:lnTo>
                    <a:pt x="0" y="0"/>
                  </a:lnTo>
                  <a:close/>
                  <a:moveTo>
                    <a:pt x="162" y="144"/>
                  </a:moveTo>
                  <a:cubicBezTo>
                    <a:pt x="154" y="144"/>
                    <a:pt x="77" y="144"/>
                    <a:pt x="69" y="144"/>
                  </a:cubicBezTo>
                  <a:cubicBezTo>
                    <a:pt x="69" y="138"/>
                    <a:pt x="69" y="116"/>
                    <a:pt x="69" y="116"/>
                  </a:cubicBezTo>
                  <a:cubicBezTo>
                    <a:pt x="69" y="104"/>
                    <a:pt x="63" y="98"/>
                    <a:pt x="51" y="98"/>
                  </a:cubicBezTo>
                  <a:cubicBezTo>
                    <a:pt x="51" y="98"/>
                    <a:pt x="29" y="98"/>
                    <a:pt x="23" y="98"/>
                  </a:cubicBezTo>
                  <a:cubicBezTo>
                    <a:pt x="23" y="90"/>
                    <a:pt x="23" y="4"/>
                    <a:pt x="23" y="4"/>
                  </a:cubicBezTo>
                  <a:cubicBezTo>
                    <a:pt x="162" y="4"/>
                    <a:pt x="162" y="4"/>
                    <a:pt x="162" y="4"/>
                  </a:cubicBezTo>
                  <a:cubicBezTo>
                    <a:pt x="162" y="4"/>
                    <a:pt x="162" y="135"/>
                    <a:pt x="162" y="144"/>
                  </a:cubicBezTo>
                  <a:close/>
                </a:path>
              </a:pathLst>
            </a:custGeom>
            <a:grpFill/>
            <a:ln>
              <a:noFill/>
            </a:ln>
            <a:extLst/>
          </p:spPr>
          <p:txBody>
            <a:bodyPr vert="horz" wrap="square" lIns="91427" tIns="45714" rIns="91427" bIns="45714" numCol="1" anchor="t" anchorCtr="0" compatLnSpc="1">
              <a:prstTxWarp prst="textNoShape">
                <a:avLst/>
              </a:prstTxWarp>
            </a:bodyPr>
            <a:lstStyle/>
            <a:p>
              <a:pPr defTabSz="932681"/>
              <a:endParaRPr lang="en-US" sz="1801" dirty="0">
                <a:solidFill>
                  <a:srgbClr val="B4009E"/>
                </a:solidFill>
              </a:endParaRPr>
            </a:p>
          </p:txBody>
        </p:sp>
        <p:sp>
          <p:nvSpPr>
            <p:cNvPr id="38" name="Rectangle 141"/>
            <p:cNvSpPr>
              <a:spLocks noChangeArrowheads="1"/>
            </p:cNvSpPr>
            <p:nvPr/>
          </p:nvSpPr>
          <p:spPr bwMode="auto">
            <a:xfrm>
              <a:off x="9078739" y="909222"/>
              <a:ext cx="179164" cy="23649"/>
            </a:xfrm>
            <a:prstGeom prst="rect">
              <a:avLst/>
            </a:prstGeom>
            <a:grpFill/>
            <a:ln>
              <a:noFill/>
            </a:ln>
            <a:extLst/>
          </p:spPr>
          <p:txBody>
            <a:bodyPr vert="horz" wrap="square" lIns="91427" tIns="45714" rIns="91427" bIns="45714" numCol="1" anchor="t" anchorCtr="0" compatLnSpc="1">
              <a:prstTxWarp prst="textNoShape">
                <a:avLst/>
              </a:prstTxWarp>
            </a:bodyPr>
            <a:lstStyle/>
            <a:p>
              <a:pPr defTabSz="932681"/>
              <a:endParaRPr lang="en-US" sz="1801" dirty="0">
                <a:solidFill>
                  <a:srgbClr val="B4009E"/>
                </a:solidFill>
              </a:endParaRPr>
            </a:p>
          </p:txBody>
        </p:sp>
        <p:sp>
          <p:nvSpPr>
            <p:cNvPr id="39" name="Rectangle 142"/>
            <p:cNvSpPr>
              <a:spLocks noChangeArrowheads="1"/>
            </p:cNvSpPr>
            <p:nvPr/>
          </p:nvSpPr>
          <p:spPr bwMode="auto">
            <a:xfrm>
              <a:off x="9078739" y="971571"/>
              <a:ext cx="179164" cy="23649"/>
            </a:xfrm>
            <a:prstGeom prst="rect">
              <a:avLst/>
            </a:prstGeom>
            <a:grpFill/>
            <a:ln>
              <a:noFill/>
            </a:ln>
            <a:extLst/>
          </p:spPr>
          <p:txBody>
            <a:bodyPr vert="horz" wrap="square" lIns="91427" tIns="45714" rIns="91427" bIns="45714" numCol="1" anchor="t" anchorCtr="0" compatLnSpc="1">
              <a:prstTxWarp prst="textNoShape">
                <a:avLst/>
              </a:prstTxWarp>
            </a:bodyPr>
            <a:lstStyle/>
            <a:p>
              <a:pPr defTabSz="932681"/>
              <a:endParaRPr lang="en-US" sz="1801" dirty="0">
                <a:solidFill>
                  <a:srgbClr val="B4009E"/>
                </a:solidFill>
              </a:endParaRPr>
            </a:p>
          </p:txBody>
        </p:sp>
        <p:sp>
          <p:nvSpPr>
            <p:cNvPr id="40" name="Freeform 143"/>
            <p:cNvSpPr>
              <a:spLocks/>
            </p:cNvSpPr>
            <p:nvPr/>
          </p:nvSpPr>
          <p:spPr bwMode="auto">
            <a:xfrm>
              <a:off x="8980557" y="550178"/>
              <a:ext cx="368361" cy="140464"/>
            </a:xfrm>
            <a:custGeom>
              <a:avLst/>
              <a:gdLst>
                <a:gd name="T0" fmla="*/ 0 w 218"/>
                <a:gd name="T1" fmla="*/ 83 h 83"/>
                <a:gd name="T2" fmla="*/ 0 w 218"/>
                <a:gd name="T3" fmla="*/ 13 h 83"/>
                <a:gd name="T4" fmla="*/ 12 w 218"/>
                <a:gd name="T5" fmla="*/ 0 h 83"/>
                <a:gd name="T6" fmla="*/ 205 w 218"/>
                <a:gd name="T7" fmla="*/ 0 h 83"/>
                <a:gd name="T8" fmla="*/ 218 w 218"/>
                <a:gd name="T9" fmla="*/ 13 h 83"/>
                <a:gd name="T10" fmla="*/ 218 w 218"/>
                <a:gd name="T11" fmla="*/ 83 h 83"/>
                <a:gd name="T12" fmla="*/ 0 w 218"/>
                <a:gd name="T13" fmla="*/ 83 h 83"/>
              </a:gdLst>
              <a:ahLst/>
              <a:cxnLst>
                <a:cxn ang="0">
                  <a:pos x="T0" y="T1"/>
                </a:cxn>
                <a:cxn ang="0">
                  <a:pos x="T2" y="T3"/>
                </a:cxn>
                <a:cxn ang="0">
                  <a:pos x="T4" y="T5"/>
                </a:cxn>
                <a:cxn ang="0">
                  <a:pos x="T6" y="T7"/>
                </a:cxn>
                <a:cxn ang="0">
                  <a:pos x="T8" y="T9"/>
                </a:cxn>
                <a:cxn ang="0">
                  <a:pos x="T10" y="T11"/>
                </a:cxn>
                <a:cxn ang="0">
                  <a:pos x="T12" y="T13"/>
                </a:cxn>
              </a:cxnLst>
              <a:rect l="0" t="0" r="r" b="b"/>
              <a:pathLst>
                <a:path w="218" h="83">
                  <a:moveTo>
                    <a:pt x="0" y="83"/>
                  </a:moveTo>
                  <a:cubicBezTo>
                    <a:pt x="0" y="13"/>
                    <a:pt x="0" y="13"/>
                    <a:pt x="0" y="13"/>
                  </a:cubicBezTo>
                  <a:cubicBezTo>
                    <a:pt x="0" y="6"/>
                    <a:pt x="5" y="0"/>
                    <a:pt x="12" y="0"/>
                  </a:cubicBezTo>
                  <a:cubicBezTo>
                    <a:pt x="205" y="0"/>
                    <a:pt x="205" y="0"/>
                    <a:pt x="205" y="0"/>
                  </a:cubicBezTo>
                  <a:cubicBezTo>
                    <a:pt x="212" y="0"/>
                    <a:pt x="218" y="6"/>
                    <a:pt x="218" y="13"/>
                  </a:cubicBezTo>
                  <a:cubicBezTo>
                    <a:pt x="218" y="83"/>
                    <a:pt x="218" y="83"/>
                    <a:pt x="218" y="83"/>
                  </a:cubicBezTo>
                  <a:lnTo>
                    <a:pt x="0" y="83"/>
                  </a:lnTo>
                  <a:close/>
                </a:path>
              </a:pathLst>
            </a:custGeom>
            <a:grpFill/>
            <a:ln>
              <a:noFill/>
            </a:ln>
            <a:extLst/>
          </p:spPr>
          <p:txBody>
            <a:bodyPr vert="horz" wrap="square" lIns="91427" tIns="45714" rIns="91427" bIns="45714" numCol="1" anchor="t" anchorCtr="0" compatLnSpc="1">
              <a:prstTxWarp prst="textNoShape">
                <a:avLst/>
              </a:prstTxWarp>
            </a:bodyPr>
            <a:lstStyle/>
            <a:p>
              <a:pPr defTabSz="932681"/>
              <a:endParaRPr lang="en-US" sz="1801" dirty="0">
                <a:solidFill>
                  <a:srgbClr val="B4009E"/>
                </a:solidFill>
              </a:endParaRPr>
            </a:p>
          </p:txBody>
        </p:sp>
      </p:grpSp>
      <p:sp>
        <p:nvSpPr>
          <p:cNvPr id="41" name="VEHICLE TRACKING DEVICE"/>
          <p:cNvSpPr/>
          <p:nvPr/>
        </p:nvSpPr>
        <p:spPr bwMode="auto">
          <a:xfrm>
            <a:off x="1850614" y="5296200"/>
            <a:ext cx="784015" cy="439108"/>
          </a:xfrm>
          <a:custGeom>
            <a:avLst/>
            <a:gdLst/>
            <a:ahLst/>
            <a:cxnLst/>
            <a:rect l="l" t="t" r="r" b="b"/>
            <a:pathLst>
              <a:path w="697148" h="395762">
                <a:moveTo>
                  <a:pt x="26638" y="234768"/>
                </a:moveTo>
                <a:lnTo>
                  <a:pt x="400041" y="234768"/>
                </a:lnTo>
                <a:cubicBezTo>
                  <a:pt x="408944" y="266355"/>
                  <a:pt x="437343" y="289279"/>
                  <a:pt x="471308" y="290204"/>
                </a:cubicBezTo>
                <a:lnTo>
                  <a:pt x="471308" y="368930"/>
                </a:lnTo>
                <a:cubicBezTo>
                  <a:pt x="471308" y="383749"/>
                  <a:pt x="459382" y="395762"/>
                  <a:pt x="444670" y="395762"/>
                </a:cubicBezTo>
                <a:lnTo>
                  <a:pt x="26638" y="395762"/>
                </a:lnTo>
                <a:cubicBezTo>
                  <a:pt x="11926" y="395762"/>
                  <a:pt x="0" y="383749"/>
                  <a:pt x="0" y="368930"/>
                </a:cubicBezTo>
                <a:lnTo>
                  <a:pt x="0" y="261601"/>
                </a:lnTo>
                <a:cubicBezTo>
                  <a:pt x="0" y="246781"/>
                  <a:pt x="11926" y="234768"/>
                  <a:pt x="26638" y="234768"/>
                </a:cubicBezTo>
                <a:close/>
                <a:moveTo>
                  <a:pt x="525384" y="193997"/>
                </a:moveTo>
                <a:lnTo>
                  <a:pt x="525384" y="267062"/>
                </a:lnTo>
                <a:cubicBezTo>
                  <a:pt x="563540" y="262458"/>
                  <a:pt x="593716" y="232222"/>
                  <a:pt x="598304" y="193997"/>
                </a:cubicBezTo>
                <a:close/>
                <a:moveTo>
                  <a:pt x="430232" y="193997"/>
                </a:moveTo>
                <a:cubicBezTo>
                  <a:pt x="434819" y="232222"/>
                  <a:pt x="464996" y="262458"/>
                  <a:pt x="503151" y="267062"/>
                </a:cubicBezTo>
                <a:lnTo>
                  <a:pt x="503151" y="193997"/>
                </a:lnTo>
                <a:close/>
                <a:moveTo>
                  <a:pt x="525384" y="98698"/>
                </a:moveTo>
                <a:lnTo>
                  <a:pt x="525384" y="171764"/>
                </a:lnTo>
                <a:lnTo>
                  <a:pt x="598304" y="171764"/>
                </a:lnTo>
                <a:cubicBezTo>
                  <a:pt x="593716" y="133538"/>
                  <a:pt x="563540" y="103303"/>
                  <a:pt x="525384" y="98698"/>
                </a:cubicBezTo>
                <a:close/>
                <a:moveTo>
                  <a:pt x="503151" y="98698"/>
                </a:moveTo>
                <a:cubicBezTo>
                  <a:pt x="464996" y="103303"/>
                  <a:pt x="434819" y="133538"/>
                  <a:pt x="430232" y="171764"/>
                </a:cubicBezTo>
                <a:lnTo>
                  <a:pt x="503151" y="171764"/>
                </a:lnTo>
                <a:close/>
                <a:moveTo>
                  <a:pt x="514268" y="0"/>
                </a:moveTo>
                <a:cubicBezTo>
                  <a:pt x="520407" y="0"/>
                  <a:pt x="525384" y="4977"/>
                  <a:pt x="525384" y="11116"/>
                </a:cubicBezTo>
                <a:lnTo>
                  <a:pt x="525384" y="71819"/>
                </a:lnTo>
                <a:cubicBezTo>
                  <a:pt x="578399" y="76498"/>
                  <a:pt x="620516" y="118676"/>
                  <a:pt x="625182" y="171764"/>
                </a:cubicBezTo>
                <a:lnTo>
                  <a:pt x="686032" y="171764"/>
                </a:lnTo>
                <a:cubicBezTo>
                  <a:pt x="692171" y="171764"/>
                  <a:pt x="697148" y="176741"/>
                  <a:pt x="697148" y="182880"/>
                </a:cubicBezTo>
                <a:cubicBezTo>
                  <a:pt x="697148" y="189019"/>
                  <a:pt x="692171" y="193997"/>
                  <a:pt x="686032" y="193997"/>
                </a:cubicBezTo>
                <a:lnTo>
                  <a:pt x="625182" y="193997"/>
                </a:lnTo>
                <a:cubicBezTo>
                  <a:pt x="620516" y="247085"/>
                  <a:pt x="578399" y="289263"/>
                  <a:pt x="525384" y="293942"/>
                </a:cubicBezTo>
                <a:lnTo>
                  <a:pt x="525384" y="354644"/>
                </a:lnTo>
                <a:cubicBezTo>
                  <a:pt x="525384" y="360783"/>
                  <a:pt x="520407" y="365760"/>
                  <a:pt x="514268" y="365760"/>
                </a:cubicBezTo>
                <a:cubicBezTo>
                  <a:pt x="508128" y="365760"/>
                  <a:pt x="503151" y="360783"/>
                  <a:pt x="503151" y="354644"/>
                </a:cubicBezTo>
                <a:lnTo>
                  <a:pt x="503151" y="293942"/>
                </a:lnTo>
                <a:cubicBezTo>
                  <a:pt x="450136" y="289263"/>
                  <a:pt x="408019" y="247085"/>
                  <a:pt x="403353" y="193997"/>
                </a:cubicBezTo>
                <a:lnTo>
                  <a:pt x="342504" y="193997"/>
                </a:lnTo>
                <a:cubicBezTo>
                  <a:pt x="336364" y="193997"/>
                  <a:pt x="331387" y="189019"/>
                  <a:pt x="331387" y="182880"/>
                </a:cubicBezTo>
                <a:cubicBezTo>
                  <a:pt x="331387" y="176741"/>
                  <a:pt x="336364" y="171764"/>
                  <a:pt x="342504" y="171764"/>
                </a:cubicBezTo>
                <a:lnTo>
                  <a:pt x="403353" y="171764"/>
                </a:lnTo>
                <a:cubicBezTo>
                  <a:pt x="408019" y="118676"/>
                  <a:pt x="450136" y="76498"/>
                  <a:pt x="503151" y="71819"/>
                </a:cubicBezTo>
                <a:lnTo>
                  <a:pt x="503151" y="11116"/>
                </a:lnTo>
                <a:cubicBezTo>
                  <a:pt x="503151" y="4977"/>
                  <a:pt x="508128" y="0"/>
                  <a:pt x="514268"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392" tIns="34195" rIns="34195" bIns="68392" numCol="1" spcCol="0" rtlCol="0" fromWordArt="0" anchor="b" anchorCtr="0" forceAA="0" compatLnSpc="1">
            <a:prstTxWarp prst="textNoShape">
              <a:avLst/>
            </a:prstTxWarp>
            <a:noAutofit/>
          </a:bodyPr>
          <a:lstStyle/>
          <a:p>
            <a:pPr algn="ctr" defTabSz="683771" fontAlgn="base">
              <a:spcBef>
                <a:spcPct val="0"/>
              </a:spcBef>
              <a:spcAft>
                <a:spcPct val="0"/>
              </a:spcAft>
            </a:pPr>
            <a:endParaRPr lang="en-US" sz="1346" spc="-38" dirty="0">
              <a:gradFill>
                <a:gsLst>
                  <a:gs pos="0">
                    <a:srgbClr val="FFFFFF"/>
                  </a:gs>
                  <a:gs pos="100000">
                    <a:srgbClr val="FFFFFF"/>
                  </a:gs>
                </a:gsLst>
                <a:lin ang="5400000" scaled="0"/>
              </a:gradFill>
              <a:ea typeface="Segoe UI" pitchFamily="34" charset="0"/>
              <a:cs typeface="Segoe UI" pitchFamily="34" charset="0"/>
            </a:endParaRPr>
          </a:p>
        </p:txBody>
      </p:sp>
      <p:grpSp>
        <p:nvGrpSpPr>
          <p:cNvPr id="42" name="Group 41"/>
          <p:cNvGrpSpPr/>
          <p:nvPr/>
        </p:nvGrpSpPr>
        <p:grpSpPr>
          <a:xfrm>
            <a:off x="3930396" y="5596199"/>
            <a:ext cx="585689" cy="368290"/>
            <a:chOff x="5747233" y="2241611"/>
            <a:chExt cx="585773" cy="368342"/>
          </a:xfrm>
          <a:solidFill>
            <a:schemeClr val="tx1"/>
          </a:solidFill>
        </p:grpSpPr>
        <p:sp>
          <p:nvSpPr>
            <p:cNvPr id="43" name="LOAD METER"/>
            <p:cNvSpPr>
              <a:spLocks noChangeAspect="1"/>
            </p:cNvSpPr>
            <p:nvPr/>
          </p:nvSpPr>
          <p:spPr bwMode="auto">
            <a:xfrm rot="1919497">
              <a:off x="5879039" y="2282215"/>
              <a:ext cx="385756" cy="327738"/>
            </a:xfrm>
            <a:custGeom>
              <a:avLst/>
              <a:gdLst/>
              <a:ahLst/>
              <a:cxnLst/>
              <a:rect l="l" t="t" r="r" b="b"/>
              <a:pathLst>
                <a:path w="666666" h="566397">
                  <a:moveTo>
                    <a:pt x="499355" y="154452"/>
                  </a:moveTo>
                  <a:cubicBezTo>
                    <a:pt x="512204" y="146426"/>
                    <a:pt x="529128" y="150336"/>
                    <a:pt x="537154" y="163185"/>
                  </a:cubicBezTo>
                  <a:cubicBezTo>
                    <a:pt x="545181" y="176034"/>
                    <a:pt x="541271" y="192958"/>
                    <a:pt x="528422" y="200984"/>
                  </a:cubicBezTo>
                  <a:cubicBezTo>
                    <a:pt x="515573" y="209010"/>
                    <a:pt x="498649" y="205101"/>
                    <a:pt x="490623" y="192252"/>
                  </a:cubicBezTo>
                  <a:cubicBezTo>
                    <a:pt x="482596" y="179402"/>
                    <a:pt x="486506" y="162479"/>
                    <a:pt x="499355" y="154452"/>
                  </a:cubicBezTo>
                  <a:close/>
                  <a:moveTo>
                    <a:pt x="104430" y="401148"/>
                  </a:moveTo>
                  <a:cubicBezTo>
                    <a:pt x="117279" y="393122"/>
                    <a:pt x="134203" y="397032"/>
                    <a:pt x="142230" y="409881"/>
                  </a:cubicBezTo>
                  <a:cubicBezTo>
                    <a:pt x="150256" y="422730"/>
                    <a:pt x="146346" y="439654"/>
                    <a:pt x="133497" y="447680"/>
                  </a:cubicBezTo>
                  <a:cubicBezTo>
                    <a:pt x="120648" y="455706"/>
                    <a:pt x="103724" y="451797"/>
                    <a:pt x="95698" y="438948"/>
                  </a:cubicBezTo>
                  <a:cubicBezTo>
                    <a:pt x="87672" y="426098"/>
                    <a:pt x="91581" y="409175"/>
                    <a:pt x="104430" y="401148"/>
                  </a:cubicBezTo>
                  <a:close/>
                  <a:moveTo>
                    <a:pt x="304648" y="273694"/>
                  </a:moveTo>
                  <a:cubicBezTo>
                    <a:pt x="295011" y="279714"/>
                    <a:pt x="292079" y="292406"/>
                    <a:pt x="298099" y="302043"/>
                  </a:cubicBezTo>
                  <a:cubicBezTo>
                    <a:pt x="304119" y="311681"/>
                    <a:pt x="316811" y="314613"/>
                    <a:pt x="326448" y="308593"/>
                  </a:cubicBezTo>
                  <a:cubicBezTo>
                    <a:pt x="336085" y="302573"/>
                    <a:pt x="339017" y="289881"/>
                    <a:pt x="332997" y="280243"/>
                  </a:cubicBezTo>
                  <a:cubicBezTo>
                    <a:pt x="326977" y="270606"/>
                    <a:pt x="314285" y="267674"/>
                    <a:pt x="304648" y="273694"/>
                  </a:cubicBezTo>
                  <a:close/>
                  <a:moveTo>
                    <a:pt x="420983" y="105074"/>
                  </a:moveTo>
                  <a:cubicBezTo>
                    <a:pt x="433832" y="97048"/>
                    <a:pt x="450756" y="100958"/>
                    <a:pt x="458782" y="113807"/>
                  </a:cubicBezTo>
                  <a:cubicBezTo>
                    <a:pt x="466809" y="126656"/>
                    <a:pt x="462899" y="143579"/>
                    <a:pt x="450050" y="151606"/>
                  </a:cubicBezTo>
                  <a:cubicBezTo>
                    <a:pt x="437201" y="159632"/>
                    <a:pt x="420277" y="155723"/>
                    <a:pt x="412251" y="142873"/>
                  </a:cubicBezTo>
                  <a:cubicBezTo>
                    <a:pt x="404224" y="130024"/>
                    <a:pt x="408134" y="113101"/>
                    <a:pt x="420983" y="105074"/>
                  </a:cubicBezTo>
                  <a:close/>
                  <a:moveTo>
                    <a:pt x="100638" y="305183"/>
                  </a:moveTo>
                  <a:cubicBezTo>
                    <a:pt x="113487" y="297156"/>
                    <a:pt x="130411" y="301066"/>
                    <a:pt x="138437" y="313915"/>
                  </a:cubicBezTo>
                  <a:cubicBezTo>
                    <a:pt x="146464" y="326764"/>
                    <a:pt x="142554" y="343688"/>
                    <a:pt x="129705" y="351714"/>
                  </a:cubicBezTo>
                  <a:cubicBezTo>
                    <a:pt x="116856" y="359741"/>
                    <a:pt x="99932" y="355831"/>
                    <a:pt x="91906" y="342982"/>
                  </a:cubicBezTo>
                  <a:cubicBezTo>
                    <a:pt x="83879" y="330133"/>
                    <a:pt x="87789" y="313209"/>
                    <a:pt x="100638" y="305183"/>
                  </a:cubicBezTo>
                  <a:close/>
                  <a:moveTo>
                    <a:pt x="345385" y="87609"/>
                  </a:moveTo>
                  <a:cubicBezTo>
                    <a:pt x="358234" y="79583"/>
                    <a:pt x="375157" y="83493"/>
                    <a:pt x="383184" y="96342"/>
                  </a:cubicBezTo>
                  <a:cubicBezTo>
                    <a:pt x="391210" y="109191"/>
                    <a:pt x="387301" y="126115"/>
                    <a:pt x="374451" y="134141"/>
                  </a:cubicBezTo>
                  <a:cubicBezTo>
                    <a:pt x="361602" y="142167"/>
                    <a:pt x="344679" y="138258"/>
                    <a:pt x="336652" y="125409"/>
                  </a:cubicBezTo>
                  <a:cubicBezTo>
                    <a:pt x="328626" y="112559"/>
                    <a:pt x="332536" y="95636"/>
                    <a:pt x="345385" y="87609"/>
                  </a:cubicBezTo>
                  <a:close/>
                  <a:moveTo>
                    <a:pt x="128334" y="223194"/>
                  </a:moveTo>
                  <a:cubicBezTo>
                    <a:pt x="141183" y="215167"/>
                    <a:pt x="158107" y="219077"/>
                    <a:pt x="166133" y="231926"/>
                  </a:cubicBezTo>
                  <a:cubicBezTo>
                    <a:pt x="174160" y="244775"/>
                    <a:pt x="170250" y="261699"/>
                    <a:pt x="157401" y="269725"/>
                  </a:cubicBezTo>
                  <a:cubicBezTo>
                    <a:pt x="144552" y="277752"/>
                    <a:pt x="127628" y="273842"/>
                    <a:pt x="119602" y="260993"/>
                  </a:cubicBezTo>
                  <a:cubicBezTo>
                    <a:pt x="111575" y="248144"/>
                    <a:pt x="115485" y="231220"/>
                    <a:pt x="128334" y="223194"/>
                  </a:cubicBezTo>
                  <a:close/>
                  <a:moveTo>
                    <a:pt x="315846" y="102677"/>
                  </a:moveTo>
                  <a:lnTo>
                    <a:pt x="347802" y="267457"/>
                  </a:lnTo>
                  <a:cubicBezTo>
                    <a:pt x="349319" y="267611"/>
                    <a:pt x="349897" y="268463"/>
                    <a:pt x="350447" y="269343"/>
                  </a:cubicBezTo>
                  <a:cubicBezTo>
                    <a:pt x="362486" y="288617"/>
                    <a:pt x="356622" y="314003"/>
                    <a:pt x="337348" y="326042"/>
                  </a:cubicBezTo>
                  <a:cubicBezTo>
                    <a:pt x="318074" y="338082"/>
                    <a:pt x="292689" y="332217"/>
                    <a:pt x="280649" y="312943"/>
                  </a:cubicBezTo>
                  <a:cubicBezTo>
                    <a:pt x="271227" y="297860"/>
                    <a:pt x="272770" y="279034"/>
                    <a:pt x="285572" y="267704"/>
                  </a:cubicBezTo>
                  <a:lnTo>
                    <a:pt x="283842" y="267704"/>
                  </a:lnTo>
                  <a:close/>
                  <a:moveTo>
                    <a:pt x="256314" y="104408"/>
                  </a:moveTo>
                  <a:cubicBezTo>
                    <a:pt x="269163" y="96382"/>
                    <a:pt x="286087" y="100291"/>
                    <a:pt x="294113" y="113140"/>
                  </a:cubicBezTo>
                  <a:cubicBezTo>
                    <a:pt x="302139" y="125990"/>
                    <a:pt x="298230" y="142913"/>
                    <a:pt x="285381" y="150940"/>
                  </a:cubicBezTo>
                  <a:cubicBezTo>
                    <a:pt x="272532" y="158966"/>
                    <a:pt x="255608" y="155056"/>
                    <a:pt x="247582" y="142207"/>
                  </a:cubicBezTo>
                  <a:cubicBezTo>
                    <a:pt x="239555" y="129358"/>
                    <a:pt x="243465" y="112434"/>
                    <a:pt x="256314" y="104408"/>
                  </a:cubicBezTo>
                  <a:close/>
                  <a:moveTo>
                    <a:pt x="180603" y="151702"/>
                  </a:moveTo>
                  <a:cubicBezTo>
                    <a:pt x="193452" y="143676"/>
                    <a:pt x="210375" y="147586"/>
                    <a:pt x="218402" y="160435"/>
                  </a:cubicBezTo>
                  <a:cubicBezTo>
                    <a:pt x="226428" y="173284"/>
                    <a:pt x="222518" y="190207"/>
                    <a:pt x="209669" y="198234"/>
                  </a:cubicBezTo>
                  <a:cubicBezTo>
                    <a:pt x="196820" y="206260"/>
                    <a:pt x="179897" y="202350"/>
                    <a:pt x="171870" y="189501"/>
                  </a:cubicBezTo>
                  <a:cubicBezTo>
                    <a:pt x="163844" y="176652"/>
                    <a:pt x="167754" y="159729"/>
                    <a:pt x="180603" y="151702"/>
                  </a:cubicBezTo>
                  <a:close/>
                  <a:moveTo>
                    <a:pt x="204036" y="106110"/>
                  </a:moveTo>
                  <a:cubicBezTo>
                    <a:pt x="164350" y="130285"/>
                    <a:pt x="130119" y="163452"/>
                    <a:pt x="105017" y="203370"/>
                  </a:cubicBezTo>
                  <a:cubicBezTo>
                    <a:pt x="49531" y="291609"/>
                    <a:pt x="47279" y="398957"/>
                    <a:pt x="99170" y="482030"/>
                  </a:cubicBezTo>
                  <a:lnTo>
                    <a:pt x="581185" y="180932"/>
                  </a:lnTo>
                  <a:cubicBezTo>
                    <a:pt x="531441" y="99451"/>
                    <a:pt x="437250" y="54244"/>
                    <a:pt x="335777" y="62796"/>
                  </a:cubicBezTo>
                  <a:cubicBezTo>
                    <a:pt x="288861" y="66749"/>
                    <a:pt x="243722" y="81934"/>
                    <a:pt x="204036" y="106110"/>
                  </a:cubicBezTo>
                  <a:close/>
                  <a:moveTo>
                    <a:pt x="171961" y="53285"/>
                  </a:moveTo>
                  <a:cubicBezTo>
                    <a:pt x="220848" y="23522"/>
                    <a:pt x="276630" y="5126"/>
                    <a:pt x="334669" y="922"/>
                  </a:cubicBezTo>
                  <a:cubicBezTo>
                    <a:pt x="457870" y="-8002"/>
                    <a:pt x="572360" y="48305"/>
                    <a:pt x="633439" y="148290"/>
                  </a:cubicBezTo>
                  <a:lnTo>
                    <a:pt x="634418" y="147679"/>
                  </a:lnTo>
                  <a:lnTo>
                    <a:pt x="666666" y="199304"/>
                  </a:lnTo>
                  <a:lnTo>
                    <a:pt x="79003" y="566397"/>
                  </a:lnTo>
                  <a:lnTo>
                    <a:pt x="46756" y="514773"/>
                  </a:lnTo>
                  <a:lnTo>
                    <a:pt x="46755" y="514772"/>
                  </a:lnTo>
                  <a:cubicBezTo>
                    <a:pt x="-16950" y="412788"/>
                    <a:pt x="-15459" y="281656"/>
                    <a:pt x="50631" y="173852"/>
                  </a:cubicBezTo>
                  <a:cubicBezTo>
                    <a:pt x="81085" y="124181"/>
                    <a:pt x="123074" y="83049"/>
                    <a:pt x="171961" y="53285"/>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392" tIns="34195" rIns="34195" bIns="68392" numCol="1" spcCol="0" rtlCol="0" fromWordArt="0" anchor="b" anchorCtr="0" forceAA="0" compatLnSpc="1">
              <a:prstTxWarp prst="textNoShape">
                <a:avLst/>
              </a:prstTxWarp>
              <a:noAutofit/>
            </a:bodyPr>
            <a:lstStyle/>
            <a:p>
              <a:pPr algn="ctr" defTabSz="683771" fontAlgn="base">
                <a:spcBef>
                  <a:spcPct val="0"/>
                </a:spcBef>
                <a:spcAft>
                  <a:spcPct val="0"/>
                </a:spcAft>
              </a:pPr>
              <a:endParaRPr lang="en-US" sz="1346" spc="-38" dirty="0">
                <a:gradFill>
                  <a:gsLst>
                    <a:gs pos="0">
                      <a:srgbClr val="FFFFFF"/>
                    </a:gs>
                    <a:gs pos="100000">
                      <a:srgbClr val="FFFFFF"/>
                    </a:gs>
                  </a:gsLst>
                  <a:lin ang="5400000" scaled="0"/>
                </a:gradFill>
                <a:ea typeface="Segoe UI" pitchFamily="34" charset="0"/>
                <a:cs typeface="Segoe UI" pitchFamily="34" charset="0"/>
              </a:endParaRPr>
            </a:p>
          </p:txBody>
        </p:sp>
        <p:sp>
          <p:nvSpPr>
            <p:cNvPr id="44" name="Rounded Rectangle 6"/>
            <p:cNvSpPr/>
            <p:nvPr/>
          </p:nvSpPr>
          <p:spPr bwMode="auto">
            <a:xfrm rot="16200000">
              <a:off x="5909293" y="2148219"/>
              <a:ext cx="330321" cy="517105"/>
            </a:xfrm>
            <a:custGeom>
              <a:avLst/>
              <a:gdLst/>
              <a:ahLst/>
              <a:cxnLst/>
              <a:rect l="l" t="t" r="r" b="b"/>
              <a:pathLst>
                <a:path w="3286897" h="4658497">
                  <a:moveTo>
                    <a:pt x="1600200" y="4382531"/>
                  </a:moveTo>
                  <a:cubicBezTo>
                    <a:pt x="1600200" y="4367744"/>
                    <a:pt x="1588213" y="4355757"/>
                    <a:pt x="1573426" y="4355757"/>
                  </a:cubicBezTo>
                  <a:lnTo>
                    <a:pt x="811428" y="4355757"/>
                  </a:lnTo>
                  <a:cubicBezTo>
                    <a:pt x="796641" y="4355757"/>
                    <a:pt x="784654" y="4367744"/>
                    <a:pt x="784654" y="4382531"/>
                  </a:cubicBezTo>
                  <a:lnTo>
                    <a:pt x="784654" y="4489621"/>
                  </a:lnTo>
                  <a:cubicBezTo>
                    <a:pt x="784654" y="4504408"/>
                    <a:pt x="796641" y="4516395"/>
                    <a:pt x="811428" y="4516395"/>
                  </a:cubicBezTo>
                  <a:lnTo>
                    <a:pt x="1573426" y="4516395"/>
                  </a:lnTo>
                  <a:cubicBezTo>
                    <a:pt x="1588213" y="4516395"/>
                    <a:pt x="1600200" y="4504408"/>
                    <a:pt x="1600200" y="4489621"/>
                  </a:cubicBezTo>
                  <a:close/>
                  <a:moveTo>
                    <a:pt x="2502243" y="4382531"/>
                  </a:moveTo>
                  <a:cubicBezTo>
                    <a:pt x="2502243" y="4367744"/>
                    <a:pt x="2490256" y="4355757"/>
                    <a:pt x="2475469" y="4355757"/>
                  </a:cubicBezTo>
                  <a:lnTo>
                    <a:pt x="1713471" y="4355757"/>
                  </a:lnTo>
                  <a:cubicBezTo>
                    <a:pt x="1698684" y="4355757"/>
                    <a:pt x="1686697" y="4367744"/>
                    <a:pt x="1686697" y="4382531"/>
                  </a:cubicBezTo>
                  <a:lnTo>
                    <a:pt x="1686697" y="4489621"/>
                  </a:lnTo>
                  <a:cubicBezTo>
                    <a:pt x="1686697" y="4504408"/>
                    <a:pt x="1698684" y="4516395"/>
                    <a:pt x="1713471" y="4516395"/>
                  </a:cubicBezTo>
                  <a:lnTo>
                    <a:pt x="2475469" y="4516395"/>
                  </a:lnTo>
                  <a:cubicBezTo>
                    <a:pt x="2490256" y="4516395"/>
                    <a:pt x="2502243" y="4504408"/>
                    <a:pt x="2502243" y="4489621"/>
                  </a:cubicBezTo>
                  <a:close/>
                  <a:moveTo>
                    <a:pt x="3021231" y="480896"/>
                  </a:moveTo>
                  <a:cubicBezTo>
                    <a:pt x="3021231" y="375524"/>
                    <a:pt x="2935811" y="290104"/>
                    <a:pt x="2830439" y="290104"/>
                  </a:cubicBezTo>
                  <a:lnTo>
                    <a:pt x="444108" y="290104"/>
                  </a:lnTo>
                  <a:cubicBezTo>
                    <a:pt x="338736" y="290104"/>
                    <a:pt x="253316" y="375524"/>
                    <a:pt x="253316" y="480896"/>
                  </a:cubicBezTo>
                  <a:lnTo>
                    <a:pt x="253316" y="4029043"/>
                  </a:lnTo>
                  <a:cubicBezTo>
                    <a:pt x="253316" y="4134415"/>
                    <a:pt x="338736" y="4219835"/>
                    <a:pt x="444108" y="4219835"/>
                  </a:cubicBezTo>
                  <a:lnTo>
                    <a:pt x="2830439" y="4219835"/>
                  </a:lnTo>
                  <a:cubicBezTo>
                    <a:pt x="2935811" y="4219835"/>
                    <a:pt x="3021231" y="4134415"/>
                    <a:pt x="3021231" y="4029043"/>
                  </a:cubicBezTo>
                  <a:close/>
                  <a:moveTo>
                    <a:pt x="3286897" y="226566"/>
                  </a:moveTo>
                  <a:lnTo>
                    <a:pt x="3286897" y="4431931"/>
                  </a:lnTo>
                  <a:cubicBezTo>
                    <a:pt x="3286897" y="4557060"/>
                    <a:pt x="3185460" y="4658497"/>
                    <a:pt x="3060331" y="4658497"/>
                  </a:cubicBezTo>
                  <a:lnTo>
                    <a:pt x="226566" y="4658497"/>
                  </a:lnTo>
                  <a:cubicBezTo>
                    <a:pt x="101437" y="4658497"/>
                    <a:pt x="0" y="4557060"/>
                    <a:pt x="0" y="4431931"/>
                  </a:cubicBezTo>
                  <a:lnTo>
                    <a:pt x="0" y="226566"/>
                  </a:lnTo>
                  <a:cubicBezTo>
                    <a:pt x="0" y="101437"/>
                    <a:pt x="101437" y="0"/>
                    <a:pt x="226566" y="0"/>
                  </a:cubicBezTo>
                  <a:lnTo>
                    <a:pt x="3060331" y="0"/>
                  </a:lnTo>
                  <a:cubicBezTo>
                    <a:pt x="3185460" y="0"/>
                    <a:pt x="3286897" y="101437"/>
                    <a:pt x="3286897" y="226566"/>
                  </a:cubicBezTo>
                  <a:close/>
                </a:path>
              </a:pathLst>
            </a:custGeom>
            <a:grp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23" tIns="45711" rIns="91423" bIns="45711" numCol="1" rtlCol="0" anchor="ctr" anchorCtr="0" compatLnSpc="1">
              <a:prstTxWarp prst="textNoShape">
                <a:avLst/>
              </a:prstTxWarp>
            </a:bodyPr>
            <a:lstStyle/>
            <a:p>
              <a:pPr defTabSz="822899"/>
              <a:endParaRPr lang="en-US" sz="2000" spc="-135" dirty="0">
                <a:gradFill>
                  <a:gsLst>
                    <a:gs pos="0">
                      <a:srgbClr val="FFFFFF"/>
                    </a:gs>
                    <a:gs pos="100000">
                      <a:srgbClr val="FFFFFF"/>
                    </a:gs>
                  </a:gsLst>
                  <a:lin ang="5400000" scaled="0"/>
                </a:gradFill>
                <a:latin typeface="Segoe Light" pitchFamily="34" charset="0"/>
              </a:endParaRPr>
            </a:p>
          </p:txBody>
        </p:sp>
        <p:sp>
          <p:nvSpPr>
            <p:cNvPr id="45" name="Rectangle 44"/>
            <p:cNvSpPr/>
            <p:nvPr/>
          </p:nvSpPr>
          <p:spPr bwMode="auto">
            <a:xfrm>
              <a:off x="5747233" y="2293846"/>
              <a:ext cx="90003" cy="214937"/>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411" fontAlgn="base">
                <a:spcBef>
                  <a:spcPct val="0"/>
                </a:spcBef>
                <a:spcAft>
                  <a:spcPct val="0"/>
                </a:spcAft>
              </a:pPr>
              <a:endParaRPr lang="en-US" sz="2000" dirty="0">
                <a:gradFill>
                  <a:gsLst>
                    <a:gs pos="0">
                      <a:srgbClr val="FFFFFF"/>
                    </a:gs>
                    <a:gs pos="100000">
                      <a:srgbClr val="FFFFFF"/>
                    </a:gs>
                  </a:gsLst>
                  <a:lin ang="5400000" scaled="0"/>
                </a:gradFill>
              </a:endParaRPr>
            </a:p>
          </p:txBody>
        </p:sp>
      </p:grpSp>
      <p:sp>
        <p:nvSpPr>
          <p:cNvPr id="46" name="Rounded Rectangle 34"/>
          <p:cNvSpPr/>
          <p:nvPr/>
        </p:nvSpPr>
        <p:spPr bwMode="auto">
          <a:xfrm rot="16200000">
            <a:off x="6289191" y="2690698"/>
            <a:ext cx="331653" cy="593239"/>
          </a:xfrm>
          <a:custGeom>
            <a:avLst/>
            <a:gdLst/>
            <a:ahLst/>
            <a:cxnLst/>
            <a:rect l="l" t="t" r="r" b="b"/>
            <a:pathLst>
              <a:path w="1626184" h="1426201">
                <a:moveTo>
                  <a:pt x="116654" y="386811"/>
                </a:moveTo>
                <a:cubicBezTo>
                  <a:pt x="106724" y="386811"/>
                  <a:pt x="98674" y="394861"/>
                  <a:pt x="98674" y="404791"/>
                </a:cubicBezTo>
                <a:lnTo>
                  <a:pt x="98674" y="1329280"/>
                </a:lnTo>
                <a:cubicBezTo>
                  <a:pt x="98674" y="1339210"/>
                  <a:pt x="106724" y="1347260"/>
                  <a:pt x="116654" y="1347260"/>
                </a:cubicBezTo>
                <a:lnTo>
                  <a:pt x="1493738" y="1347260"/>
                </a:lnTo>
                <a:cubicBezTo>
                  <a:pt x="1503668" y="1347260"/>
                  <a:pt x="1511718" y="1339210"/>
                  <a:pt x="1511718" y="1329280"/>
                </a:cubicBezTo>
                <a:lnTo>
                  <a:pt x="1511718" y="404791"/>
                </a:lnTo>
                <a:cubicBezTo>
                  <a:pt x="1511718" y="394861"/>
                  <a:pt x="1503668" y="386811"/>
                  <a:pt x="1493738" y="386811"/>
                </a:cubicBezTo>
                <a:close/>
                <a:moveTo>
                  <a:pt x="1475557" y="270940"/>
                </a:moveTo>
                <a:cubicBezTo>
                  <a:pt x="1461143" y="270940"/>
                  <a:pt x="1449459" y="282624"/>
                  <a:pt x="1449459" y="297038"/>
                </a:cubicBezTo>
                <a:cubicBezTo>
                  <a:pt x="1449459" y="311452"/>
                  <a:pt x="1461143" y="323136"/>
                  <a:pt x="1475557" y="323136"/>
                </a:cubicBezTo>
                <a:cubicBezTo>
                  <a:pt x="1489971" y="323136"/>
                  <a:pt x="1501655" y="311452"/>
                  <a:pt x="1501655" y="297038"/>
                </a:cubicBezTo>
                <a:cubicBezTo>
                  <a:pt x="1501655" y="282624"/>
                  <a:pt x="1489971" y="270940"/>
                  <a:pt x="1475557" y="270940"/>
                </a:cubicBezTo>
                <a:close/>
                <a:moveTo>
                  <a:pt x="1283593" y="270940"/>
                </a:moveTo>
                <a:cubicBezTo>
                  <a:pt x="1269179" y="270940"/>
                  <a:pt x="1257495" y="282624"/>
                  <a:pt x="1257495" y="297038"/>
                </a:cubicBezTo>
                <a:cubicBezTo>
                  <a:pt x="1257495" y="311452"/>
                  <a:pt x="1269179" y="323136"/>
                  <a:pt x="1283593" y="323136"/>
                </a:cubicBezTo>
                <a:cubicBezTo>
                  <a:pt x="1298007" y="323136"/>
                  <a:pt x="1309691" y="311452"/>
                  <a:pt x="1309691" y="297038"/>
                </a:cubicBezTo>
                <a:cubicBezTo>
                  <a:pt x="1309691" y="282624"/>
                  <a:pt x="1298007" y="270940"/>
                  <a:pt x="1283593" y="270940"/>
                </a:cubicBezTo>
                <a:close/>
                <a:moveTo>
                  <a:pt x="544099" y="166189"/>
                </a:moveTo>
                <a:cubicBezTo>
                  <a:pt x="502282" y="166189"/>
                  <a:pt x="468383" y="200088"/>
                  <a:pt x="468383" y="241905"/>
                </a:cubicBezTo>
                <a:cubicBezTo>
                  <a:pt x="468383" y="283722"/>
                  <a:pt x="502282" y="317621"/>
                  <a:pt x="544099" y="317621"/>
                </a:cubicBezTo>
                <a:lnTo>
                  <a:pt x="1082085" y="317621"/>
                </a:lnTo>
                <a:cubicBezTo>
                  <a:pt x="1123902" y="317621"/>
                  <a:pt x="1157801" y="283722"/>
                  <a:pt x="1157801" y="241905"/>
                </a:cubicBezTo>
                <a:cubicBezTo>
                  <a:pt x="1157801" y="200088"/>
                  <a:pt x="1123902" y="166189"/>
                  <a:pt x="1082085" y="166189"/>
                </a:cubicBezTo>
                <a:close/>
                <a:moveTo>
                  <a:pt x="1475557" y="78974"/>
                </a:moveTo>
                <a:cubicBezTo>
                  <a:pt x="1461143" y="78974"/>
                  <a:pt x="1449459" y="90658"/>
                  <a:pt x="1449459" y="105072"/>
                </a:cubicBezTo>
                <a:cubicBezTo>
                  <a:pt x="1449459" y="119486"/>
                  <a:pt x="1461143" y="131170"/>
                  <a:pt x="1475557" y="131170"/>
                </a:cubicBezTo>
                <a:cubicBezTo>
                  <a:pt x="1489971" y="131170"/>
                  <a:pt x="1501655" y="119486"/>
                  <a:pt x="1501655" y="105072"/>
                </a:cubicBezTo>
                <a:cubicBezTo>
                  <a:pt x="1501655" y="90658"/>
                  <a:pt x="1489971" y="78974"/>
                  <a:pt x="1475557" y="78974"/>
                </a:cubicBezTo>
                <a:close/>
                <a:moveTo>
                  <a:pt x="1379575" y="78974"/>
                </a:moveTo>
                <a:cubicBezTo>
                  <a:pt x="1366950" y="78974"/>
                  <a:pt x="1356715" y="89209"/>
                  <a:pt x="1356715" y="101834"/>
                </a:cubicBezTo>
                <a:lnTo>
                  <a:pt x="1356715" y="178193"/>
                </a:lnTo>
                <a:lnTo>
                  <a:pt x="1280355" y="178193"/>
                </a:lnTo>
                <a:cubicBezTo>
                  <a:pt x="1267730" y="178193"/>
                  <a:pt x="1257495" y="188428"/>
                  <a:pt x="1257495" y="201053"/>
                </a:cubicBezTo>
                <a:cubicBezTo>
                  <a:pt x="1257495" y="213678"/>
                  <a:pt x="1267730" y="223913"/>
                  <a:pt x="1280355" y="223913"/>
                </a:cubicBezTo>
                <a:lnTo>
                  <a:pt x="1356715" y="223913"/>
                </a:lnTo>
                <a:lnTo>
                  <a:pt x="1356715" y="300273"/>
                </a:lnTo>
                <a:cubicBezTo>
                  <a:pt x="1356715" y="312898"/>
                  <a:pt x="1366950" y="323133"/>
                  <a:pt x="1379575" y="323133"/>
                </a:cubicBezTo>
                <a:lnTo>
                  <a:pt x="1379574" y="323134"/>
                </a:lnTo>
                <a:cubicBezTo>
                  <a:pt x="1392199" y="323134"/>
                  <a:pt x="1402434" y="312899"/>
                  <a:pt x="1402434" y="300274"/>
                </a:cubicBezTo>
                <a:cubicBezTo>
                  <a:pt x="1402434" y="274820"/>
                  <a:pt x="1402434" y="249367"/>
                  <a:pt x="1402435" y="223913"/>
                </a:cubicBezTo>
                <a:lnTo>
                  <a:pt x="1478794" y="223913"/>
                </a:lnTo>
                <a:cubicBezTo>
                  <a:pt x="1491419" y="223913"/>
                  <a:pt x="1501654" y="213678"/>
                  <a:pt x="1501654" y="201053"/>
                </a:cubicBezTo>
                <a:lnTo>
                  <a:pt x="1501655" y="201054"/>
                </a:lnTo>
                <a:cubicBezTo>
                  <a:pt x="1501655" y="188429"/>
                  <a:pt x="1491420" y="178194"/>
                  <a:pt x="1478795" y="178194"/>
                </a:cubicBezTo>
                <a:cubicBezTo>
                  <a:pt x="1453342" y="178194"/>
                  <a:pt x="1427888" y="178194"/>
                  <a:pt x="1402435" y="178193"/>
                </a:cubicBezTo>
                <a:lnTo>
                  <a:pt x="1402435" y="101834"/>
                </a:lnTo>
                <a:cubicBezTo>
                  <a:pt x="1402435" y="89209"/>
                  <a:pt x="1392200" y="78974"/>
                  <a:pt x="1379575" y="78974"/>
                </a:cubicBezTo>
                <a:close/>
                <a:moveTo>
                  <a:pt x="1283593" y="78974"/>
                </a:moveTo>
                <a:cubicBezTo>
                  <a:pt x="1269179" y="78974"/>
                  <a:pt x="1257495" y="90658"/>
                  <a:pt x="1257495" y="105072"/>
                </a:cubicBezTo>
                <a:cubicBezTo>
                  <a:pt x="1257495" y="119486"/>
                  <a:pt x="1269179" y="131170"/>
                  <a:pt x="1283593" y="131170"/>
                </a:cubicBezTo>
                <a:cubicBezTo>
                  <a:pt x="1298007" y="131170"/>
                  <a:pt x="1309691" y="119486"/>
                  <a:pt x="1309691" y="105072"/>
                </a:cubicBezTo>
                <a:cubicBezTo>
                  <a:pt x="1309691" y="90658"/>
                  <a:pt x="1298007" y="78974"/>
                  <a:pt x="1283593" y="78974"/>
                </a:cubicBezTo>
                <a:close/>
                <a:moveTo>
                  <a:pt x="61426" y="0"/>
                </a:moveTo>
                <a:lnTo>
                  <a:pt x="1564758" y="0"/>
                </a:lnTo>
                <a:cubicBezTo>
                  <a:pt x="1598683" y="0"/>
                  <a:pt x="1626184" y="27501"/>
                  <a:pt x="1626184" y="61426"/>
                </a:cubicBezTo>
                <a:lnTo>
                  <a:pt x="1626184" y="1364775"/>
                </a:lnTo>
                <a:cubicBezTo>
                  <a:pt x="1626184" y="1398700"/>
                  <a:pt x="1598683" y="1426201"/>
                  <a:pt x="1564758" y="1426201"/>
                </a:cubicBezTo>
                <a:lnTo>
                  <a:pt x="61426" y="1426201"/>
                </a:lnTo>
                <a:cubicBezTo>
                  <a:pt x="27501" y="1426201"/>
                  <a:pt x="0" y="1398700"/>
                  <a:pt x="0" y="1364775"/>
                </a:cubicBezTo>
                <a:lnTo>
                  <a:pt x="0" y="61426"/>
                </a:lnTo>
                <a:cubicBezTo>
                  <a:pt x="0" y="27501"/>
                  <a:pt x="27501" y="0"/>
                  <a:pt x="61426"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4" rIns="45714" bIns="91427" numCol="1" spcCol="0" rtlCol="0" fromWordArt="0" anchor="b" anchorCtr="0" forceAA="0" compatLnSpc="1">
            <a:prstTxWarp prst="textNoShape">
              <a:avLst/>
            </a:prstTxWarp>
            <a:noAutofit/>
          </a:bodyPr>
          <a:lstStyle/>
          <a:p>
            <a:pPr algn="ctr" defTabSz="914039" fontAlgn="base">
              <a:spcBef>
                <a:spcPct val="0"/>
              </a:spcBef>
              <a:spcAft>
                <a:spcPct val="0"/>
              </a:spcAft>
            </a:pPr>
            <a:endParaRPr lang="en-US" sz="1801" spc="-50" dirty="0" err="1">
              <a:gradFill>
                <a:gsLst>
                  <a:gs pos="0">
                    <a:srgbClr val="FFFFFF"/>
                  </a:gs>
                  <a:gs pos="100000">
                    <a:srgbClr val="FFFFFF"/>
                  </a:gs>
                </a:gsLst>
                <a:lin ang="5400000" scaled="0"/>
              </a:gradFill>
              <a:ea typeface="Segoe UI" pitchFamily="34" charset="0"/>
              <a:cs typeface="Segoe UI" pitchFamily="34" charset="0"/>
            </a:endParaRPr>
          </a:p>
        </p:txBody>
      </p:sp>
      <p:sp>
        <p:nvSpPr>
          <p:cNvPr id="47" name="Freeform 46"/>
          <p:cNvSpPr/>
          <p:nvPr/>
        </p:nvSpPr>
        <p:spPr bwMode="auto">
          <a:xfrm>
            <a:off x="3121910" y="5842980"/>
            <a:ext cx="525765" cy="214246"/>
          </a:xfrm>
          <a:custGeom>
            <a:avLst/>
            <a:gdLst>
              <a:gd name="connsiteX0" fmla="*/ 238168 w 1948557"/>
              <a:gd name="connsiteY0" fmla="*/ 383657 h 539430"/>
              <a:gd name="connsiteX1" fmla="*/ 238168 w 1948557"/>
              <a:gd name="connsiteY1" fmla="*/ 429376 h 539430"/>
              <a:gd name="connsiteX2" fmla="*/ 600628 w 1948557"/>
              <a:gd name="connsiteY2" fmla="*/ 429376 h 539430"/>
              <a:gd name="connsiteX3" fmla="*/ 600628 w 1948557"/>
              <a:gd name="connsiteY3" fmla="*/ 383657 h 539430"/>
              <a:gd name="connsiteX4" fmla="*/ 238168 w 1948557"/>
              <a:gd name="connsiteY4" fmla="*/ 315257 h 539430"/>
              <a:gd name="connsiteX5" fmla="*/ 238168 w 1948557"/>
              <a:gd name="connsiteY5" fmla="*/ 360976 h 539430"/>
              <a:gd name="connsiteX6" fmla="*/ 600628 w 1948557"/>
              <a:gd name="connsiteY6" fmla="*/ 360976 h 539430"/>
              <a:gd name="connsiteX7" fmla="*/ 600628 w 1948557"/>
              <a:gd name="connsiteY7" fmla="*/ 315257 h 539430"/>
              <a:gd name="connsiteX8" fmla="*/ 238168 w 1948557"/>
              <a:gd name="connsiteY8" fmla="*/ 246857 h 539430"/>
              <a:gd name="connsiteX9" fmla="*/ 238168 w 1948557"/>
              <a:gd name="connsiteY9" fmla="*/ 292576 h 539430"/>
              <a:gd name="connsiteX10" fmla="*/ 600628 w 1948557"/>
              <a:gd name="connsiteY10" fmla="*/ 292576 h 539430"/>
              <a:gd name="connsiteX11" fmla="*/ 600628 w 1948557"/>
              <a:gd name="connsiteY11" fmla="*/ 246857 h 539430"/>
              <a:gd name="connsiteX12" fmla="*/ 238168 w 1948557"/>
              <a:gd name="connsiteY12" fmla="*/ 178456 h 539430"/>
              <a:gd name="connsiteX13" fmla="*/ 238168 w 1948557"/>
              <a:gd name="connsiteY13" fmla="*/ 224175 h 539430"/>
              <a:gd name="connsiteX14" fmla="*/ 600628 w 1948557"/>
              <a:gd name="connsiteY14" fmla="*/ 224175 h 539430"/>
              <a:gd name="connsiteX15" fmla="*/ 600628 w 1948557"/>
              <a:gd name="connsiteY15" fmla="*/ 178456 h 539430"/>
              <a:gd name="connsiteX16" fmla="*/ 1047722 w 1948557"/>
              <a:gd name="connsiteY16" fmla="*/ 128827 h 539430"/>
              <a:gd name="connsiteX17" fmla="*/ 1047722 w 1948557"/>
              <a:gd name="connsiteY17" fmla="*/ 233487 h 539430"/>
              <a:gd name="connsiteX18" fmla="*/ 1725259 w 1948557"/>
              <a:gd name="connsiteY18" fmla="*/ 233487 h 539430"/>
              <a:gd name="connsiteX19" fmla="*/ 1725259 w 1948557"/>
              <a:gd name="connsiteY19" fmla="*/ 128827 h 539430"/>
              <a:gd name="connsiteX20" fmla="*/ 238168 w 1948557"/>
              <a:gd name="connsiteY20" fmla="*/ 110055 h 539430"/>
              <a:gd name="connsiteX21" fmla="*/ 238168 w 1948557"/>
              <a:gd name="connsiteY21" fmla="*/ 155774 h 539430"/>
              <a:gd name="connsiteX22" fmla="*/ 600628 w 1948557"/>
              <a:gd name="connsiteY22" fmla="*/ 155774 h 539430"/>
              <a:gd name="connsiteX23" fmla="*/ 600628 w 1948557"/>
              <a:gd name="connsiteY23" fmla="*/ 110055 h 539430"/>
              <a:gd name="connsiteX24" fmla="*/ 0 w 1948557"/>
              <a:gd name="connsiteY24" fmla="*/ 0 h 539430"/>
              <a:gd name="connsiteX25" fmla="*/ 1948557 w 1948557"/>
              <a:gd name="connsiteY25" fmla="*/ 0 h 539430"/>
              <a:gd name="connsiteX26" fmla="*/ 1948557 w 1948557"/>
              <a:gd name="connsiteY26" fmla="*/ 539430 h 539430"/>
              <a:gd name="connsiteX27" fmla="*/ 0 w 1948557"/>
              <a:gd name="connsiteY27" fmla="*/ 539430 h 53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48557" h="539430">
                <a:moveTo>
                  <a:pt x="238168" y="383657"/>
                </a:moveTo>
                <a:lnTo>
                  <a:pt x="238168" y="429376"/>
                </a:lnTo>
                <a:lnTo>
                  <a:pt x="600628" y="429376"/>
                </a:lnTo>
                <a:lnTo>
                  <a:pt x="600628" y="383657"/>
                </a:lnTo>
                <a:close/>
                <a:moveTo>
                  <a:pt x="238168" y="315257"/>
                </a:moveTo>
                <a:lnTo>
                  <a:pt x="238168" y="360976"/>
                </a:lnTo>
                <a:lnTo>
                  <a:pt x="600628" y="360976"/>
                </a:lnTo>
                <a:lnTo>
                  <a:pt x="600628" y="315257"/>
                </a:lnTo>
                <a:close/>
                <a:moveTo>
                  <a:pt x="238168" y="246857"/>
                </a:moveTo>
                <a:lnTo>
                  <a:pt x="238168" y="292576"/>
                </a:lnTo>
                <a:lnTo>
                  <a:pt x="600628" y="292576"/>
                </a:lnTo>
                <a:lnTo>
                  <a:pt x="600628" y="246857"/>
                </a:lnTo>
                <a:close/>
                <a:moveTo>
                  <a:pt x="238168" y="178456"/>
                </a:moveTo>
                <a:lnTo>
                  <a:pt x="238168" y="224175"/>
                </a:lnTo>
                <a:lnTo>
                  <a:pt x="600628" y="224175"/>
                </a:lnTo>
                <a:lnTo>
                  <a:pt x="600628" y="178456"/>
                </a:lnTo>
                <a:close/>
                <a:moveTo>
                  <a:pt x="1047722" y="128827"/>
                </a:moveTo>
                <a:lnTo>
                  <a:pt x="1047722" y="233487"/>
                </a:lnTo>
                <a:lnTo>
                  <a:pt x="1725259" y="233487"/>
                </a:lnTo>
                <a:lnTo>
                  <a:pt x="1725259" y="128827"/>
                </a:lnTo>
                <a:close/>
                <a:moveTo>
                  <a:pt x="238168" y="110055"/>
                </a:moveTo>
                <a:lnTo>
                  <a:pt x="238168" y="155774"/>
                </a:lnTo>
                <a:lnTo>
                  <a:pt x="600628" y="155774"/>
                </a:lnTo>
                <a:lnTo>
                  <a:pt x="600628" y="110055"/>
                </a:lnTo>
                <a:close/>
                <a:moveTo>
                  <a:pt x="0" y="0"/>
                </a:moveTo>
                <a:lnTo>
                  <a:pt x="1948557" y="0"/>
                </a:lnTo>
                <a:lnTo>
                  <a:pt x="1948557" y="539430"/>
                </a:lnTo>
                <a:lnTo>
                  <a:pt x="0" y="539430"/>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27" tIns="45714" rIns="45714" bIns="91427"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039" fontAlgn="base">
              <a:lnSpc>
                <a:spcPct val="90000"/>
              </a:lnSpc>
            </a:pPr>
            <a:endParaRPr lang="en-US" sz="1801" spc="-50" dirty="0" err="1">
              <a:gradFill>
                <a:gsLst>
                  <a:gs pos="0">
                    <a:srgbClr val="FFFFFF"/>
                  </a:gs>
                  <a:gs pos="100000">
                    <a:srgbClr val="FFFFFF"/>
                  </a:gs>
                </a:gsLst>
                <a:lin ang="5400000" scaled="0"/>
              </a:gradFill>
              <a:ea typeface="Segoe UI" pitchFamily="34" charset="0"/>
              <a:cs typeface="Segoe UI" pitchFamily="34" charset="0"/>
            </a:endParaRPr>
          </a:p>
        </p:txBody>
      </p:sp>
      <p:sp>
        <p:nvSpPr>
          <p:cNvPr id="52" name="Freeform 51"/>
          <p:cNvSpPr/>
          <p:nvPr/>
        </p:nvSpPr>
        <p:spPr bwMode="auto">
          <a:xfrm>
            <a:off x="7021964" y="2280384"/>
            <a:ext cx="865944" cy="239272"/>
          </a:xfrm>
          <a:custGeom>
            <a:avLst/>
            <a:gdLst>
              <a:gd name="connsiteX0" fmla="*/ 238168 w 1948557"/>
              <a:gd name="connsiteY0" fmla="*/ 383657 h 539430"/>
              <a:gd name="connsiteX1" fmla="*/ 238168 w 1948557"/>
              <a:gd name="connsiteY1" fmla="*/ 429376 h 539430"/>
              <a:gd name="connsiteX2" fmla="*/ 600628 w 1948557"/>
              <a:gd name="connsiteY2" fmla="*/ 429376 h 539430"/>
              <a:gd name="connsiteX3" fmla="*/ 600628 w 1948557"/>
              <a:gd name="connsiteY3" fmla="*/ 383657 h 539430"/>
              <a:gd name="connsiteX4" fmla="*/ 1058890 w 1948557"/>
              <a:gd name="connsiteY4" fmla="*/ 383056 h 539430"/>
              <a:gd name="connsiteX5" fmla="*/ 1058890 w 1948557"/>
              <a:gd name="connsiteY5" fmla="*/ 431296 h 539430"/>
              <a:gd name="connsiteX6" fmla="*/ 1430473 w 1948557"/>
              <a:gd name="connsiteY6" fmla="*/ 431296 h 539430"/>
              <a:gd name="connsiteX7" fmla="*/ 1430473 w 1948557"/>
              <a:gd name="connsiteY7" fmla="*/ 383056 h 539430"/>
              <a:gd name="connsiteX8" fmla="*/ 642494 w 1948557"/>
              <a:gd name="connsiteY8" fmla="*/ 383056 h 539430"/>
              <a:gd name="connsiteX9" fmla="*/ 642494 w 1948557"/>
              <a:gd name="connsiteY9" fmla="*/ 431296 h 539430"/>
              <a:gd name="connsiteX10" fmla="*/ 1014077 w 1948557"/>
              <a:gd name="connsiteY10" fmla="*/ 431296 h 539430"/>
              <a:gd name="connsiteX11" fmla="*/ 1014077 w 1948557"/>
              <a:gd name="connsiteY11" fmla="*/ 383056 h 539430"/>
              <a:gd name="connsiteX12" fmla="*/ 238168 w 1948557"/>
              <a:gd name="connsiteY12" fmla="*/ 315257 h 539430"/>
              <a:gd name="connsiteX13" fmla="*/ 238168 w 1948557"/>
              <a:gd name="connsiteY13" fmla="*/ 360976 h 539430"/>
              <a:gd name="connsiteX14" fmla="*/ 600628 w 1948557"/>
              <a:gd name="connsiteY14" fmla="*/ 360976 h 539430"/>
              <a:gd name="connsiteX15" fmla="*/ 600628 w 1948557"/>
              <a:gd name="connsiteY15" fmla="*/ 315257 h 539430"/>
              <a:gd name="connsiteX16" fmla="*/ 1058890 w 1948557"/>
              <a:gd name="connsiteY16" fmla="*/ 314326 h 539430"/>
              <a:gd name="connsiteX17" fmla="*/ 1058890 w 1948557"/>
              <a:gd name="connsiteY17" fmla="*/ 362566 h 539430"/>
              <a:gd name="connsiteX18" fmla="*/ 1430473 w 1948557"/>
              <a:gd name="connsiteY18" fmla="*/ 362566 h 539430"/>
              <a:gd name="connsiteX19" fmla="*/ 1430473 w 1948557"/>
              <a:gd name="connsiteY19" fmla="*/ 314326 h 539430"/>
              <a:gd name="connsiteX20" fmla="*/ 642494 w 1948557"/>
              <a:gd name="connsiteY20" fmla="*/ 314326 h 539430"/>
              <a:gd name="connsiteX21" fmla="*/ 642494 w 1948557"/>
              <a:gd name="connsiteY21" fmla="*/ 362566 h 539430"/>
              <a:gd name="connsiteX22" fmla="*/ 1014077 w 1948557"/>
              <a:gd name="connsiteY22" fmla="*/ 362566 h 539430"/>
              <a:gd name="connsiteX23" fmla="*/ 1014077 w 1948557"/>
              <a:gd name="connsiteY23" fmla="*/ 314326 h 539430"/>
              <a:gd name="connsiteX24" fmla="*/ 238168 w 1948557"/>
              <a:gd name="connsiteY24" fmla="*/ 246857 h 539430"/>
              <a:gd name="connsiteX25" fmla="*/ 238168 w 1948557"/>
              <a:gd name="connsiteY25" fmla="*/ 292576 h 539430"/>
              <a:gd name="connsiteX26" fmla="*/ 600628 w 1948557"/>
              <a:gd name="connsiteY26" fmla="*/ 292576 h 539430"/>
              <a:gd name="connsiteX27" fmla="*/ 600628 w 1948557"/>
              <a:gd name="connsiteY27" fmla="*/ 246857 h 539430"/>
              <a:gd name="connsiteX28" fmla="*/ 1058890 w 1948557"/>
              <a:gd name="connsiteY28" fmla="*/ 245595 h 539430"/>
              <a:gd name="connsiteX29" fmla="*/ 1058890 w 1948557"/>
              <a:gd name="connsiteY29" fmla="*/ 293835 h 539430"/>
              <a:gd name="connsiteX30" fmla="*/ 1430473 w 1948557"/>
              <a:gd name="connsiteY30" fmla="*/ 293835 h 539430"/>
              <a:gd name="connsiteX31" fmla="*/ 1430473 w 1948557"/>
              <a:gd name="connsiteY31" fmla="*/ 245595 h 539430"/>
              <a:gd name="connsiteX32" fmla="*/ 642494 w 1948557"/>
              <a:gd name="connsiteY32" fmla="*/ 245595 h 539430"/>
              <a:gd name="connsiteX33" fmla="*/ 642494 w 1948557"/>
              <a:gd name="connsiteY33" fmla="*/ 293835 h 539430"/>
              <a:gd name="connsiteX34" fmla="*/ 1014077 w 1948557"/>
              <a:gd name="connsiteY34" fmla="*/ 293835 h 539430"/>
              <a:gd name="connsiteX35" fmla="*/ 1014077 w 1948557"/>
              <a:gd name="connsiteY35" fmla="*/ 245595 h 539430"/>
              <a:gd name="connsiteX36" fmla="*/ 238168 w 1948557"/>
              <a:gd name="connsiteY36" fmla="*/ 178456 h 539430"/>
              <a:gd name="connsiteX37" fmla="*/ 238168 w 1948557"/>
              <a:gd name="connsiteY37" fmla="*/ 224175 h 539430"/>
              <a:gd name="connsiteX38" fmla="*/ 600628 w 1948557"/>
              <a:gd name="connsiteY38" fmla="*/ 224175 h 539430"/>
              <a:gd name="connsiteX39" fmla="*/ 600628 w 1948557"/>
              <a:gd name="connsiteY39" fmla="*/ 178456 h 539430"/>
              <a:gd name="connsiteX40" fmla="*/ 1058890 w 1948557"/>
              <a:gd name="connsiteY40" fmla="*/ 176864 h 539430"/>
              <a:gd name="connsiteX41" fmla="*/ 1058890 w 1948557"/>
              <a:gd name="connsiteY41" fmla="*/ 225104 h 539430"/>
              <a:gd name="connsiteX42" fmla="*/ 1430473 w 1948557"/>
              <a:gd name="connsiteY42" fmla="*/ 225104 h 539430"/>
              <a:gd name="connsiteX43" fmla="*/ 1430473 w 1948557"/>
              <a:gd name="connsiteY43" fmla="*/ 176864 h 539430"/>
              <a:gd name="connsiteX44" fmla="*/ 642494 w 1948557"/>
              <a:gd name="connsiteY44" fmla="*/ 176864 h 539430"/>
              <a:gd name="connsiteX45" fmla="*/ 642494 w 1948557"/>
              <a:gd name="connsiteY45" fmla="*/ 225104 h 539430"/>
              <a:gd name="connsiteX46" fmla="*/ 1014077 w 1948557"/>
              <a:gd name="connsiteY46" fmla="*/ 225104 h 539430"/>
              <a:gd name="connsiteX47" fmla="*/ 1014077 w 1948557"/>
              <a:gd name="connsiteY47" fmla="*/ 176864 h 539430"/>
              <a:gd name="connsiteX48" fmla="*/ 1578105 w 1948557"/>
              <a:gd name="connsiteY48" fmla="*/ 146210 h 539430"/>
              <a:gd name="connsiteX49" fmla="*/ 1538871 w 1948557"/>
              <a:gd name="connsiteY49" fmla="*/ 185444 h 539430"/>
              <a:gd name="connsiteX50" fmla="*/ 1538871 w 1948557"/>
              <a:gd name="connsiteY50" fmla="*/ 353984 h 539430"/>
              <a:gd name="connsiteX51" fmla="*/ 1578105 w 1948557"/>
              <a:gd name="connsiteY51" fmla="*/ 393218 h 539430"/>
              <a:gd name="connsiteX52" fmla="*/ 1735036 w 1948557"/>
              <a:gd name="connsiteY52" fmla="*/ 393218 h 539430"/>
              <a:gd name="connsiteX53" fmla="*/ 1774270 w 1948557"/>
              <a:gd name="connsiteY53" fmla="*/ 353984 h 539430"/>
              <a:gd name="connsiteX54" fmla="*/ 1774270 w 1948557"/>
              <a:gd name="connsiteY54" fmla="*/ 185444 h 539430"/>
              <a:gd name="connsiteX55" fmla="*/ 1735036 w 1948557"/>
              <a:gd name="connsiteY55" fmla="*/ 146210 h 539430"/>
              <a:gd name="connsiteX56" fmla="*/ 238168 w 1948557"/>
              <a:gd name="connsiteY56" fmla="*/ 110055 h 539430"/>
              <a:gd name="connsiteX57" fmla="*/ 238168 w 1948557"/>
              <a:gd name="connsiteY57" fmla="*/ 155774 h 539430"/>
              <a:gd name="connsiteX58" fmla="*/ 600628 w 1948557"/>
              <a:gd name="connsiteY58" fmla="*/ 155774 h 539430"/>
              <a:gd name="connsiteX59" fmla="*/ 600628 w 1948557"/>
              <a:gd name="connsiteY59" fmla="*/ 110055 h 539430"/>
              <a:gd name="connsiteX60" fmla="*/ 1058890 w 1948557"/>
              <a:gd name="connsiteY60" fmla="*/ 108133 h 539430"/>
              <a:gd name="connsiteX61" fmla="*/ 1058890 w 1948557"/>
              <a:gd name="connsiteY61" fmla="*/ 156373 h 539430"/>
              <a:gd name="connsiteX62" fmla="*/ 1430473 w 1948557"/>
              <a:gd name="connsiteY62" fmla="*/ 156373 h 539430"/>
              <a:gd name="connsiteX63" fmla="*/ 1430473 w 1948557"/>
              <a:gd name="connsiteY63" fmla="*/ 108133 h 539430"/>
              <a:gd name="connsiteX64" fmla="*/ 642494 w 1948557"/>
              <a:gd name="connsiteY64" fmla="*/ 108133 h 539430"/>
              <a:gd name="connsiteX65" fmla="*/ 642494 w 1948557"/>
              <a:gd name="connsiteY65" fmla="*/ 156373 h 539430"/>
              <a:gd name="connsiteX66" fmla="*/ 1014077 w 1948557"/>
              <a:gd name="connsiteY66" fmla="*/ 156373 h 539430"/>
              <a:gd name="connsiteX67" fmla="*/ 1014077 w 1948557"/>
              <a:gd name="connsiteY67" fmla="*/ 108133 h 539430"/>
              <a:gd name="connsiteX68" fmla="*/ 0 w 1948557"/>
              <a:gd name="connsiteY68" fmla="*/ 0 h 539430"/>
              <a:gd name="connsiteX69" fmla="*/ 1948557 w 1948557"/>
              <a:gd name="connsiteY69" fmla="*/ 0 h 539430"/>
              <a:gd name="connsiteX70" fmla="*/ 1948557 w 1948557"/>
              <a:gd name="connsiteY70" fmla="*/ 539430 h 539430"/>
              <a:gd name="connsiteX71" fmla="*/ 0 w 1948557"/>
              <a:gd name="connsiteY71" fmla="*/ 539430 h 53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948557" h="539430">
                <a:moveTo>
                  <a:pt x="238168" y="383657"/>
                </a:moveTo>
                <a:lnTo>
                  <a:pt x="238168" y="429376"/>
                </a:lnTo>
                <a:lnTo>
                  <a:pt x="600628" y="429376"/>
                </a:lnTo>
                <a:lnTo>
                  <a:pt x="600628" y="383657"/>
                </a:lnTo>
                <a:close/>
                <a:moveTo>
                  <a:pt x="1058890" y="383056"/>
                </a:moveTo>
                <a:lnTo>
                  <a:pt x="1058890" y="431296"/>
                </a:lnTo>
                <a:lnTo>
                  <a:pt x="1430473" y="431296"/>
                </a:lnTo>
                <a:lnTo>
                  <a:pt x="1430473" y="383056"/>
                </a:lnTo>
                <a:close/>
                <a:moveTo>
                  <a:pt x="642494" y="383056"/>
                </a:moveTo>
                <a:lnTo>
                  <a:pt x="642494" y="431296"/>
                </a:lnTo>
                <a:lnTo>
                  <a:pt x="1014077" y="431296"/>
                </a:lnTo>
                <a:lnTo>
                  <a:pt x="1014077" y="383056"/>
                </a:lnTo>
                <a:close/>
                <a:moveTo>
                  <a:pt x="238168" y="315257"/>
                </a:moveTo>
                <a:lnTo>
                  <a:pt x="238168" y="360976"/>
                </a:lnTo>
                <a:lnTo>
                  <a:pt x="600628" y="360976"/>
                </a:lnTo>
                <a:lnTo>
                  <a:pt x="600628" y="315257"/>
                </a:lnTo>
                <a:close/>
                <a:moveTo>
                  <a:pt x="1058890" y="314326"/>
                </a:moveTo>
                <a:lnTo>
                  <a:pt x="1058890" y="362566"/>
                </a:lnTo>
                <a:lnTo>
                  <a:pt x="1430473" y="362566"/>
                </a:lnTo>
                <a:lnTo>
                  <a:pt x="1430473" y="314326"/>
                </a:lnTo>
                <a:close/>
                <a:moveTo>
                  <a:pt x="642494" y="314326"/>
                </a:moveTo>
                <a:lnTo>
                  <a:pt x="642494" y="362566"/>
                </a:lnTo>
                <a:lnTo>
                  <a:pt x="1014077" y="362566"/>
                </a:lnTo>
                <a:lnTo>
                  <a:pt x="1014077" y="314326"/>
                </a:lnTo>
                <a:close/>
                <a:moveTo>
                  <a:pt x="238168" y="246857"/>
                </a:moveTo>
                <a:lnTo>
                  <a:pt x="238168" y="292576"/>
                </a:lnTo>
                <a:lnTo>
                  <a:pt x="600628" y="292576"/>
                </a:lnTo>
                <a:lnTo>
                  <a:pt x="600628" y="246857"/>
                </a:lnTo>
                <a:close/>
                <a:moveTo>
                  <a:pt x="1058890" y="245595"/>
                </a:moveTo>
                <a:lnTo>
                  <a:pt x="1058890" y="293835"/>
                </a:lnTo>
                <a:lnTo>
                  <a:pt x="1430473" y="293835"/>
                </a:lnTo>
                <a:lnTo>
                  <a:pt x="1430473" y="245595"/>
                </a:lnTo>
                <a:close/>
                <a:moveTo>
                  <a:pt x="642494" y="245595"/>
                </a:moveTo>
                <a:lnTo>
                  <a:pt x="642494" y="293835"/>
                </a:lnTo>
                <a:lnTo>
                  <a:pt x="1014077" y="293835"/>
                </a:lnTo>
                <a:lnTo>
                  <a:pt x="1014077" y="245595"/>
                </a:lnTo>
                <a:close/>
                <a:moveTo>
                  <a:pt x="238168" y="178456"/>
                </a:moveTo>
                <a:lnTo>
                  <a:pt x="238168" y="224175"/>
                </a:lnTo>
                <a:lnTo>
                  <a:pt x="600628" y="224175"/>
                </a:lnTo>
                <a:lnTo>
                  <a:pt x="600628" y="178456"/>
                </a:lnTo>
                <a:close/>
                <a:moveTo>
                  <a:pt x="1058890" y="176864"/>
                </a:moveTo>
                <a:lnTo>
                  <a:pt x="1058890" y="225104"/>
                </a:lnTo>
                <a:lnTo>
                  <a:pt x="1430473" y="225104"/>
                </a:lnTo>
                <a:lnTo>
                  <a:pt x="1430473" y="176864"/>
                </a:lnTo>
                <a:close/>
                <a:moveTo>
                  <a:pt x="642494" y="176864"/>
                </a:moveTo>
                <a:lnTo>
                  <a:pt x="642494" y="225104"/>
                </a:lnTo>
                <a:lnTo>
                  <a:pt x="1014077" y="225104"/>
                </a:lnTo>
                <a:lnTo>
                  <a:pt x="1014077" y="176864"/>
                </a:lnTo>
                <a:close/>
                <a:moveTo>
                  <a:pt x="1578105" y="146210"/>
                </a:moveTo>
                <a:cubicBezTo>
                  <a:pt x="1556437" y="146210"/>
                  <a:pt x="1538871" y="163776"/>
                  <a:pt x="1538871" y="185444"/>
                </a:cubicBezTo>
                <a:lnTo>
                  <a:pt x="1538871" y="353984"/>
                </a:lnTo>
                <a:cubicBezTo>
                  <a:pt x="1538871" y="375652"/>
                  <a:pt x="1556437" y="393218"/>
                  <a:pt x="1578105" y="393218"/>
                </a:cubicBezTo>
                <a:lnTo>
                  <a:pt x="1735036" y="393218"/>
                </a:lnTo>
                <a:cubicBezTo>
                  <a:pt x="1756704" y="393218"/>
                  <a:pt x="1774270" y="375652"/>
                  <a:pt x="1774270" y="353984"/>
                </a:cubicBezTo>
                <a:lnTo>
                  <a:pt x="1774270" y="185444"/>
                </a:lnTo>
                <a:cubicBezTo>
                  <a:pt x="1774270" y="163776"/>
                  <a:pt x="1756704" y="146210"/>
                  <a:pt x="1735036" y="146210"/>
                </a:cubicBezTo>
                <a:close/>
                <a:moveTo>
                  <a:pt x="238168" y="110055"/>
                </a:moveTo>
                <a:lnTo>
                  <a:pt x="238168" y="155774"/>
                </a:lnTo>
                <a:lnTo>
                  <a:pt x="600628" y="155774"/>
                </a:lnTo>
                <a:lnTo>
                  <a:pt x="600628" y="110055"/>
                </a:lnTo>
                <a:close/>
                <a:moveTo>
                  <a:pt x="1058890" y="108133"/>
                </a:moveTo>
                <a:lnTo>
                  <a:pt x="1058890" y="156373"/>
                </a:lnTo>
                <a:lnTo>
                  <a:pt x="1430473" y="156373"/>
                </a:lnTo>
                <a:lnTo>
                  <a:pt x="1430473" y="108133"/>
                </a:lnTo>
                <a:close/>
                <a:moveTo>
                  <a:pt x="642494" y="108133"/>
                </a:moveTo>
                <a:lnTo>
                  <a:pt x="642494" y="156373"/>
                </a:lnTo>
                <a:lnTo>
                  <a:pt x="1014077" y="156373"/>
                </a:lnTo>
                <a:lnTo>
                  <a:pt x="1014077" y="108133"/>
                </a:lnTo>
                <a:close/>
                <a:moveTo>
                  <a:pt x="0" y="0"/>
                </a:moveTo>
                <a:lnTo>
                  <a:pt x="1948557" y="0"/>
                </a:lnTo>
                <a:lnTo>
                  <a:pt x="1948557" y="539430"/>
                </a:lnTo>
                <a:lnTo>
                  <a:pt x="0" y="539430"/>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27" tIns="45714" rIns="45714" bIns="91427"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039" fontAlgn="base">
              <a:spcBef>
                <a:spcPct val="0"/>
              </a:spcBef>
              <a:spcAft>
                <a:spcPct val="0"/>
              </a:spcAft>
            </a:pPr>
            <a:endParaRPr lang="en-US" sz="1801" spc="-50" dirty="0" err="1">
              <a:gradFill>
                <a:gsLst>
                  <a:gs pos="0">
                    <a:srgbClr val="FFFFFF"/>
                  </a:gs>
                  <a:gs pos="100000">
                    <a:srgbClr val="FFFFFF"/>
                  </a:gs>
                </a:gsLst>
                <a:lin ang="5400000" scaled="0"/>
              </a:gradFill>
              <a:ea typeface="Segoe UI" pitchFamily="34" charset="0"/>
              <a:cs typeface="Segoe UI" pitchFamily="34" charset="0"/>
            </a:endParaRPr>
          </a:p>
        </p:txBody>
      </p:sp>
      <p:sp>
        <p:nvSpPr>
          <p:cNvPr id="53" name="Oval 1233"/>
          <p:cNvSpPr>
            <a:spLocks noChangeAspect="1"/>
          </p:cNvSpPr>
          <p:nvPr/>
        </p:nvSpPr>
        <p:spPr bwMode="auto">
          <a:xfrm>
            <a:off x="8138408" y="5145578"/>
            <a:ext cx="756229" cy="1005697"/>
          </a:xfrm>
          <a:custGeom>
            <a:avLst/>
            <a:gdLst/>
            <a:ahLst/>
            <a:cxnLst/>
            <a:rect l="l" t="t" r="r" b="b"/>
            <a:pathLst>
              <a:path w="2680859" h="3566160">
                <a:moveTo>
                  <a:pt x="1957649" y="860371"/>
                </a:moveTo>
                <a:lnTo>
                  <a:pt x="1957649" y="1895309"/>
                </a:lnTo>
                <a:lnTo>
                  <a:pt x="2581106" y="1895309"/>
                </a:lnTo>
                <a:lnTo>
                  <a:pt x="2581106" y="860371"/>
                </a:lnTo>
                <a:close/>
                <a:moveTo>
                  <a:pt x="99753" y="860371"/>
                </a:moveTo>
                <a:lnTo>
                  <a:pt x="99753" y="1895309"/>
                </a:lnTo>
                <a:lnTo>
                  <a:pt x="685798" y="1895309"/>
                </a:lnTo>
                <a:lnTo>
                  <a:pt x="685798" y="860371"/>
                </a:lnTo>
                <a:close/>
                <a:moveTo>
                  <a:pt x="810490" y="760618"/>
                </a:moveTo>
                <a:lnTo>
                  <a:pt x="810490" y="2057403"/>
                </a:lnTo>
                <a:lnTo>
                  <a:pt x="1832959" y="2057403"/>
                </a:lnTo>
                <a:lnTo>
                  <a:pt x="1832959" y="760618"/>
                </a:lnTo>
                <a:close/>
                <a:moveTo>
                  <a:pt x="453879" y="381745"/>
                </a:moveTo>
                <a:lnTo>
                  <a:pt x="481311" y="381745"/>
                </a:lnTo>
                <a:lnTo>
                  <a:pt x="481311" y="519818"/>
                </a:lnTo>
                <a:lnTo>
                  <a:pt x="453879" y="519818"/>
                </a:lnTo>
                <a:close/>
                <a:moveTo>
                  <a:pt x="2115864" y="366658"/>
                </a:moveTo>
                <a:lnTo>
                  <a:pt x="2148572" y="366658"/>
                </a:lnTo>
                <a:lnTo>
                  <a:pt x="2148572" y="512147"/>
                </a:lnTo>
                <a:lnTo>
                  <a:pt x="2115864" y="512147"/>
                </a:lnTo>
                <a:close/>
                <a:moveTo>
                  <a:pt x="467594" y="328088"/>
                </a:moveTo>
                <a:cubicBezTo>
                  <a:pt x="475169" y="328088"/>
                  <a:pt x="481310" y="334229"/>
                  <a:pt x="481310" y="341804"/>
                </a:cubicBezTo>
                <a:cubicBezTo>
                  <a:pt x="481310" y="349379"/>
                  <a:pt x="475169" y="355520"/>
                  <a:pt x="467594" y="355520"/>
                </a:cubicBezTo>
                <a:cubicBezTo>
                  <a:pt x="460019" y="355520"/>
                  <a:pt x="453878" y="349379"/>
                  <a:pt x="453878" y="341804"/>
                </a:cubicBezTo>
                <a:cubicBezTo>
                  <a:pt x="453878" y="334229"/>
                  <a:pt x="460019" y="328088"/>
                  <a:pt x="467594" y="328088"/>
                </a:cubicBezTo>
                <a:close/>
                <a:moveTo>
                  <a:pt x="2132217" y="302683"/>
                </a:moveTo>
                <a:cubicBezTo>
                  <a:pt x="2141249" y="302683"/>
                  <a:pt x="2148571" y="310005"/>
                  <a:pt x="2148571" y="319037"/>
                </a:cubicBezTo>
                <a:cubicBezTo>
                  <a:pt x="2148571" y="328068"/>
                  <a:pt x="2141249" y="335390"/>
                  <a:pt x="2132217" y="335390"/>
                </a:cubicBezTo>
                <a:cubicBezTo>
                  <a:pt x="2123185" y="335390"/>
                  <a:pt x="2115863" y="328068"/>
                  <a:pt x="2115863" y="319037"/>
                </a:cubicBezTo>
                <a:cubicBezTo>
                  <a:pt x="2115863" y="310005"/>
                  <a:pt x="2123185" y="302683"/>
                  <a:pt x="2132217" y="302683"/>
                </a:cubicBezTo>
                <a:close/>
                <a:moveTo>
                  <a:pt x="2007526" y="267982"/>
                </a:moveTo>
                <a:lnTo>
                  <a:pt x="2007526" y="592178"/>
                </a:lnTo>
                <a:lnTo>
                  <a:pt x="2256909" y="592178"/>
                </a:lnTo>
                <a:lnTo>
                  <a:pt x="2256909" y="267982"/>
                </a:lnTo>
                <a:close/>
                <a:moveTo>
                  <a:pt x="349136" y="261855"/>
                </a:moveTo>
                <a:lnTo>
                  <a:pt x="349136" y="586051"/>
                </a:lnTo>
                <a:lnTo>
                  <a:pt x="586053" y="586051"/>
                </a:lnTo>
                <a:lnTo>
                  <a:pt x="586053" y="261855"/>
                </a:lnTo>
                <a:close/>
                <a:moveTo>
                  <a:pt x="1253132" y="178857"/>
                </a:moveTo>
                <a:lnTo>
                  <a:pt x="1303044" y="178857"/>
                </a:lnTo>
                <a:lnTo>
                  <a:pt x="1303044" y="349143"/>
                </a:lnTo>
                <a:lnTo>
                  <a:pt x="1253132" y="349143"/>
                </a:lnTo>
                <a:close/>
                <a:moveTo>
                  <a:pt x="1278086" y="81229"/>
                </a:moveTo>
                <a:cubicBezTo>
                  <a:pt x="1291869" y="81229"/>
                  <a:pt x="1303042" y="92403"/>
                  <a:pt x="1303042" y="106185"/>
                </a:cubicBezTo>
                <a:cubicBezTo>
                  <a:pt x="1303042" y="119968"/>
                  <a:pt x="1291869" y="131141"/>
                  <a:pt x="1278086" y="131141"/>
                </a:cubicBezTo>
                <a:cubicBezTo>
                  <a:pt x="1264304" y="131141"/>
                  <a:pt x="1253130" y="119968"/>
                  <a:pt x="1253130" y="106185"/>
                </a:cubicBezTo>
                <a:cubicBezTo>
                  <a:pt x="1253130" y="92403"/>
                  <a:pt x="1264304" y="81229"/>
                  <a:pt x="1278086" y="81229"/>
                </a:cubicBezTo>
                <a:close/>
                <a:moveTo>
                  <a:pt x="1134687" y="37411"/>
                </a:moveTo>
                <a:lnTo>
                  <a:pt x="1134687" y="436422"/>
                </a:lnTo>
                <a:lnTo>
                  <a:pt x="1421481" y="436422"/>
                </a:lnTo>
                <a:lnTo>
                  <a:pt x="1421481" y="37411"/>
                </a:lnTo>
                <a:close/>
                <a:moveTo>
                  <a:pt x="1097283" y="0"/>
                </a:moveTo>
                <a:lnTo>
                  <a:pt x="1458892" y="0"/>
                </a:lnTo>
                <a:lnTo>
                  <a:pt x="1458892" y="473825"/>
                </a:lnTo>
                <a:lnTo>
                  <a:pt x="1346666" y="473825"/>
                </a:lnTo>
                <a:lnTo>
                  <a:pt x="1346666" y="610989"/>
                </a:lnTo>
                <a:lnTo>
                  <a:pt x="1957649" y="610989"/>
                </a:lnTo>
                <a:lnTo>
                  <a:pt x="1957649" y="723207"/>
                </a:lnTo>
                <a:lnTo>
                  <a:pt x="2057403" y="723207"/>
                </a:lnTo>
                <a:lnTo>
                  <a:pt x="2057403" y="617117"/>
                </a:lnTo>
                <a:lnTo>
                  <a:pt x="1982588" y="617117"/>
                </a:lnTo>
                <a:lnTo>
                  <a:pt x="1982588" y="243044"/>
                </a:lnTo>
                <a:lnTo>
                  <a:pt x="2281847" y="243044"/>
                </a:lnTo>
                <a:lnTo>
                  <a:pt x="2281847" y="617117"/>
                </a:lnTo>
                <a:lnTo>
                  <a:pt x="2207033" y="617117"/>
                </a:lnTo>
                <a:lnTo>
                  <a:pt x="2207033" y="723207"/>
                </a:lnTo>
                <a:lnTo>
                  <a:pt x="2680859" y="723207"/>
                </a:lnTo>
                <a:lnTo>
                  <a:pt x="2680859" y="2032465"/>
                </a:lnTo>
                <a:lnTo>
                  <a:pt x="2244444" y="2032465"/>
                </a:lnTo>
                <a:lnTo>
                  <a:pt x="2244444" y="3054931"/>
                </a:lnTo>
                <a:lnTo>
                  <a:pt x="2231975" y="3086104"/>
                </a:lnTo>
                <a:lnTo>
                  <a:pt x="2219506" y="3111043"/>
                </a:lnTo>
                <a:lnTo>
                  <a:pt x="2200802" y="3117277"/>
                </a:lnTo>
                <a:lnTo>
                  <a:pt x="2169629" y="3129746"/>
                </a:lnTo>
                <a:lnTo>
                  <a:pt x="2144691" y="3117277"/>
                </a:lnTo>
                <a:lnTo>
                  <a:pt x="2119752" y="3111043"/>
                </a:lnTo>
                <a:lnTo>
                  <a:pt x="2101049" y="3086104"/>
                </a:lnTo>
                <a:lnTo>
                  <a:pt x="2094814" y="3054931"/>
                </a:lnTo>
                <a:lnTo>
                  <a:pt x="2094814" y="2032465"/>
                </a:lnTo>
                <a:lnTo>
                  <a:pt x="1957649" y="2032465"/>
                </a:lnTo>
                <a:lnTo>
                  <a:pt x="1957649" y="2219506"/>
                </a:lnTo>
                <a:lnTo>
                  <a:pt x="1396542" y="2219506"/>
                </a:lnTo>
                <a:lnTo>
                  <a:pt x="1396542" y="3491346"/>
                </a:lnTo>
                <a:lnTo>
                  <a:pt x="1390578" y="3516284"/>
                </a:lnTo>
                <a:lnTo>
                  <a:pt x="1372688" y="3541222"/>
                </a:lnTo>
                <a:lnTo>
                  <a:pt x="1354797" y="3559926"/>
                </a:lnTo>
                <a:lnTo>
                  <a:pt x="1324978" y="3566160"/>
                </a:lnTo>
                <a:lnTo>
                  <a:pt x="1301124" y="3559926"/>
                </a:lnTo>
                <a:lnTo>
                  <a:pt x="1277269" y="3541222"/>
                </a:lnTo>
                <a:lnTo>
                  <a:pt x="1259378" y="3516284"/>
                </a:lnTo>
                <a:lnTo>
                  <a:pt x="1259378" y="3491346"/>
                </a:lnTo>
                <a:lnTo>
                  <a:pt x="1259378" y="2219506"/>
                </a:lnTo>
                <a:lnTo>
                  <a:pt x="685798" y="2219506"/>
                </a:lnTo>
                <a:lnTo>
                  <a:pt x="685798" y="2032465"/>
                </a:lnTo>
                <a:lnTo>
                  <a:pt x="573580" y="2032465"/>
                </a:lnTo>
                <a:lnTo>
                  <a:pt x="573580" y="3054931"/>
                </a:lnTo>
                <a:lnTo>
                  <a:pt x="567345" y="3086104"/>
                </a:lnTo>
                <a:lnTo>
                  <a:pt x="561111" y="3111043"/>
                </a:lnTo>
                <a:lnTo>
                  <a:pt x="536172" y="3117277"/>
                </a:lnTo>
                <a:lnTo>
                  <a:pt x="498763" y="3129746"/>
                </a:lnTo>
                <a:lnTo>
                  <a:pt x="473824" y="3117277"/>
                </a:lnTo>
                <a:lnTo>
                  <a:pt x="448886" y="3111043"/>
                </a:lnTo>
                <a:lnTo>
                  <a:pt x="436416" y="3086104"/>
                </a:lnTo>
                <a:lnTo>
                  <a:pt x="436416" y="3054931"/>
                </a:lnTo>
                <a:lnTo>
                  <a:pt x="436416" y="2032465"/>
                </a:lnTo>
                <a:lnTo>
                  <a:pt x="0" y="2032465"/>
                </a:lnTo>
                <a:lnTo>
                  <a:pt x="0" y="723207"/>
                </a:lnTo>
                <a:lnTo>
                  <a:pt x="399012" y="723207"/>
                </a:lnTo>
                <a:lnTo>
                  <a:pt x="399012" y="610990"/>
                </a:lnTo>
                <a:lnTo>
                  <a:pt x="324197" y="610990"/>
                </a:lnTo>
                <a:lnTo>
                  <a:pt x="324197" y="236917"/>
                </a:lnTo>
                <a:lnTo>
                  <a:pt x="610991" y="236917"/>
                </a:lnTo>
                <a:lnTo>
                  <a:pt x="610991" y="610990"/>
                </a:lnTo>
                <a:lnTo>
                  <a:pt x="536176" y="610990"/>
                </a:lnTo>
                <a:lnTo>
                  <a:pt x="536176" y="723207"/>
                </a:lnTo>
                <a:lnTo>
                  <a:pt x="685798" y="723207"/>
                </a:lnTo>
                <a:lnTo>
                  <a:pt x="685798" y="610989"/>
                </a:lnTo>
                <a:lnTo>
                  <a:pt x="1209502" y="610989"/>
                </a:lnTo>
                <a:lnTo>
                  <a:pt x="1209502" y="473825"/>
                </a:lnTo>
                <a:lnTo>
                  <a:pt x="1097283" y="473825"/>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4" rIns="45714" bIns="91427" numCol="1" spcCol="0" rtlCol="0" fromWordArt="0" anchor="b" anchorCtr="0" forceAA="0" compatLnSpc="1">
            <a:prstTxWarp prst="textNoShape">
              <a:avLst/>
            </a:prstTxWarp>
            <a:noAutofit/>
          </a:bodyPr>
          <a:lstStyle/>
          <a:p>
            <a:pPr algn="ctr" defTabSz="914039" fontAlgn="base">
              <a:spcBef>
                <a:spcPct val="0"/>
              </a:spcBef>
              <a:spcAft>
                <a:spcPct val="0"/>
              </a:spcAft>
            </a:pPr>
            <a:endParaRPr lang="en-US" sz="1801" spc="-50" dirty="0" err="1">
              <a:gradFill>
                <a:gsLst>
                  <a:gs pos="0">
                    <a:srgbClr val="FFFFFF"/>
                  </a:gs>
                  <a:gs pos="100000">
                    <a:srgbClr val="FFFFFF"/>
                  </a:gs>
                </a:gsLst>
                <a:lin ang="5400000" scaled="0"/>
              </a:gradFill>
              <a:ea typeface="Segoe UI" pitchFamily="34" charset="0"/>
              <a:cs typeface="Segoe UI" pitchFamily="34" charset="0"/>
            </a:endParaRPr>
          </a:p>
        </p:txBody>
      </p:sp>
      <p:sp>
        <p:nvSpPr>
          <p:cNvPr id="54" name="Oval 1026"/>
          <p:cNvSpPr/>
          <p:nvPr/>
        </p:nvSpPr>
        <p:spPr bwMode="auto">
          <a:xfrm>
            <a:off x="1500957" y="5832953"/>
            <a:ext cx="242988" cy="378712"/>
          </a:xfrm>
          <a:custGeom>
            <a:avLst/>
            <a:gdLst/>
            <a:ahLst/>
            <a:cxnLst/>
            <a:rect l="l" t="t" r="r" b="b"/>
            <a:pathLst>
              <a:path w="2822132" h="4659950">
                <a:moveTo>
                  <a:pt x="2705024" y="1567575"/>
                </a:moveTo>
                <a:cubicBezTo>
                  <a:pt x="2763932" y="1561688"/>
                  <a:pt x="2823941" y="1595607"/>
                  <a:pt x="2822091" y="1685314"/>
                </a:cubicBezTo>
                <a:cubicBezTo>
                  <a:pt x="2817166" y="1962666"/>
                  <a:pt x="2810283" y="2334361"/>
                  <a:pt x="2814117" y="2720685"/>
                </a:cubicBezTo>
                <a:cubicBezTo>
                  <a:pt x="2817770" y="3088847"/>
                  <a:pt x="2302973" y="3832669"/>
                  <a:pt x="1543041" y="3901164"/>
                </a:cubicBezTo>
                <a:lnTo>
                  <a:pt x="1543041" y="4383750"/>
                </a:lnTo>
                <a:lnTo>
                  <a:pt x="2078959" y="4383750"/>
                </a:lnTo>
                <a:cubicBezTo>
                  <a:pt x="2155230" y="4383750"/>
                  <a:pt x="2217059" y="4445579"/>
                  <a:pt x="2217059" y="4521850"/>
                </a:cubicBezTo>
                <a:lnTo>
                  <a:pt x="2217058" y="4521850"/>
                </a:lnTo>
                <a:cubicBezTo>
                  <a:pt x="2217058" y="4598121"/>
                  <a:pt x="2155229" y="4659950"/>
                  <a:pt x="2078958" y="4659950"/>
                </a:cubicBezTo>
                <a:lnTo>
                  <a:pt x="743175" y="4659949"/>
                </a:lnTo>
                <a:cubicBezTo>
                  <a:pt x="666904" y="4659949"/>
                  <a:pt x="605075" y="4598121"/>
                  <a:pt x="605075" y="4521850"/>
                </a:cubicBezTo>
                <a:cubicBezTo>
                  <a:pt x="605075" y="4445579"/>
                  <a:pt x="666904" y="4383750"/>
                  <a:pt x="743175" y="4383750"/>
                </a:cubicBezTo>
                <a:lnTo>
                  <a:pt x="1279091" y="4383750"/>
                </a:lnTo>
                <a:lnTo>
                  <a:pt x="1279091" y="3900389"/>
                </a:lnTo>
                <a:cubicBezTo>
                  <a:pt x="534155" y="3822464"/>
                  <a:pt x="-1282" y="3168183"/>
                  <a:pt x="3610" y="2671380"/>
                </a:cubicBezTo>
                <a:cubicBezTo>
                  <a:pt x="-602" y="2320943"/>
                  <a:pt x="7542" y="2130275"/>
                  <a:pt x="0" y="1681974"/>
                </a:cubicBezTo>
                <a:cubicBezTo>
                  <a:pt x="2983" y="1557260"/>
                  <a:pt x="247362" y="1516297"/>
                  <a:pt x="252192" y="1687318"/>
                </a:cubicBezTo>
                <a:cubicBezTo>
                  <a:pt x="247498" y="1877390"/>
                  <a:pt x="240491" y="2302498"/>
                  <a:pt x="243298" y="2622376"/>
                </a:cubicBezTo>
                <a:cubicBezTo>
                  <a:pt x="246106" y="2942254"/>
                  <a:pt x="599406" y="3690325"/>
                  <a:pt x="1440906" y="3683475"/>
                </a:cubicBezTo>
                <a:cubicBezTo>
                  <a:pt x="2282405" y="3676626"/>
                  <a:pt x="2573635" y="2930723"/>
                  <a:pt x="2577390" y="2722681"/>
                </a:cubicBezTo>
                <a:cubicBezTo>
                  <a:pt x="2581144" y="2514639"/>
                  <a:pt x="2593758" y="2168319"/>
                  <a:pt x="2594564" y="1688672"/>
                </a:cubicBezTo>
                <a:cubicBezTo>
                  <a:pt x="2588310" y="1619156"/>
                  <a:pt x="2646117" y="1573462"/>
                  <a:pt x="2705024" y="1567575"/>
                </a:cubicBezTo>
                <a:close/>
                <a:moveTo>
                  <a:pt x="1701822" y="959183"/>
                </a:moveTo>
                <a:cubicBezTo>
                  <a:pt x="1808822" y="959183"/>
                  <a:pt x="1895562" y="1045922"/>
                  <a:pt x="1895562" y="1152922"/>
                </a:cubicBezTo>
                <a:cubicBezTo>
                  <a:pt x="1895562" y="1259922"/>
                  <a:pt x="1808822" y="1346662"/>
                  <a:pt x="1701822" y="1346662"/>
                </a:cubicBezTo>
                <a:cubicBezTo>
                  <a:pt x="1594822" y="1346662"/>
                  <a:pt x="1508082" y="1259922"/>
                  <a:pt x="1508082" y="1152922"/>
                </a:cubicBezTo>
                <a:cubicBezTo>
                  <a:pt x="1508082" y="1045922"/>
                  <a:pt x="1594822" y="959183"/>
                  <a:pt x="1701822" y="959183"/>
                </a:cubicBezTo>
                <a:close/>
                <a:moveTo>
                  <a:pt x="1115995" y="959183"/>
                </a:moveTo>
                <a:cubicBezTo>
                  <a:pt x="1222995" y="959183"/>
                  <a:pt x="1309734" y="1045922"/>
                  <a:pt x="1309734" y="1152922"/>
                </a:cubicBezTo>
                <a:cubicBezTo>
                  <a:pt x="1309734" y="1259922"/>
                  <a:pt x="1222995" y="1346662"/>
                  <a:pt x="1115995" y="1346662"/>
                </a:cubicBezTo>
                <a:cubicBezTo>
                  <a:pt x="1008995" y="1346662"/>
                  <a:pt x="922255" y="1259922"/>
                  <a:pt x="922255" y="1152922"/>
                </a:cubicBezTo>
                <a:cubicBezTo>
                  <a:pt x="922255" y="1045922"/>
                  <a:pt x="1008995" y="959183"/>
                  <a:pt x="1115995" y="959183"/>
                </a:cubicBezTo>
                <a:close/>
                <a:moveTo>
                  <a:pt x="1415838" y="514680"/>
                </a:moveTo>
                <a:cubicBezTo>
                  <a:pt x="1522838" y="514680"/>
                  <a:pt x="1609577" y="601419"/>
                  <a:pt x="1609577" y="708419"/>
                </a:cubicBezTo>
                <a:cubicBezTo>
                  <a:pt x="1609577" y="815420"/>
                  <a:pt x="1522838" y="902159"/>
                  <a:pt x="1415838" y="902159"/>
                </a:cubicBezTo>
                <a:cubicBezTo>
                  <a:pt x="1308838" y="902159"/>
                  <a:pt x="1222098" y="815420"/>
                  <a:pt x="1222098" y="708419"/>
                </a:cubicBezTo>
                <a:cubicBezTo>
                  <a:pt x="1222098" y="601419"/>
                  <a:pt x="1308838" y="514680"/>
                  <a:pt x="1415838" y="514680"/>
                </a:cubicBezTo>
                <a:close/>
                <a:moveTo>
                  <a:pt x="1394056" y="188424"/>
                </a:moveTo>
                <a:cubicBezTo>
                  <a:pt x="983953" y="188424"/>
                  <a:pt x="651501" y="520877"/>
                  <a:pt x="651501" y="930980"/>
                </a:cubicBezTo>
                <a:cubicBezTo>
                  <a:pt x="647952" y="1142888"/>
                  <a:pt x="644401" y="1354794"/>
                  <a:pt x="640852" y="1566702"/>
                </a:cubicBezTo>
                <a:lnTo>
                  <a:pt x="2147263" y="1556054"/>
                </a:lnTo>
                <a:cubicBezTo>
                  <a:pt x="2147263" y="1307307"/>
                  <a:pt x="2150451" y="1410369"/>
                  <a:pt x="2150451" y="926368"/>
                </a:cubicBezTo>
                <a:cubicBezTo>
                  <a:pt x="2150451" y="516264"/>
                  <a:pt x="1804160" y="188424"/>
                  <a:pt x="1394056" y="188424"/>
                </a:cubicBezTo>
                <a:close/>
                <a:moveTo>
                  <a:pt x="1411066" y="0"/>
                </a:moveTo>
                <a:cubicBezTo>
                  <a:pt x="1956557" y="0"/>
                  <a:pt x="2398764" y="442207"/>
                  <a:pt x="2398764" y="987697"/>
                </a:cubicBezTo>
                <a:cubicBezTo>
                  <a:pt x="2398764" y="1469802"/>
                  <a:pt x="2398762" y="1951909"/>
                  <a:pt x="2398762" y="2434014"/>
                </a:cubicBezTo>
                <a:cubicBezTo>
                  <a:pt x="2398762" y="2979504"/>
                  <a:pt x="1956555" y="3421711"/>
                  <a:pt x="1411065" y="3421711"/>
                </a:cubicBezTo>
                <a:lnTo>
                  <a:pt x="1411066" y="3421709"/>
                </a:lnTo>
                <a:cubicBezTo>
                  <a:pt x="865576" y="3421709"/>
                  <a:pt x="423369" y="2979502"/>
                  <a:pt x="423369" y="2434012"/>
                </a:cubicBezTo>
                <a:lnTo>
                  <a:pt x="423369" y="987697"/>
                </a:lnTo>
                <a:cubicBezTo>
                  <a:pt x="423369" y="442207"/>
                  <a:pt x="865576" y="0"/>
                  <a:pt x="1411066"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4" rIns="45714" bIns="91427" numCol="1" spcCol="0" rtlCol="0" fromWordArt="0" anchor="b" anchorCtr="0" forceAA="0" compatLnSpc="1">
            <a:prstTxWarp prst="textNoShape">
              <a:avLst/>
            </a:prstTxWarp>
            <a:noAutofit/>
          </a:bodyPr>
          <a:lstStyle/>
          <a:p>
            <a:pPr algn="ctr" defTabSz="914039" fontAlgn="base">
              <a:spcBef>
                <a:spcPct val="0"/>
              </a:spcBef>
              <a:spcAft>
                <a:spcPct val="0"/>
              </a:spcAft>
            </a:pPr>
            <a:endParaRPr lang="en-US" sz="1801" spc="-50" dirty="0" err="1">
              <a:gradFill>
                <a:gsLst>
                  <a:gs pos="0">
                    <a:srgbClr val="FFFFFF"/>
                  </a:gs>
                  <a:gs pos="100000">
                    <a:srgbClr val="FFFFFF"/>
                  </a:gs>
                </a:gsLst>
                <a:lin ang="5400000" scaled="0"/>
              </a:gradFill>
              <a:ea typeface="Segoe UI" pitchFamily="34" charset="0"/>
              <a:cs typeface="Segoe UI" pitchFamily="34" charset="0"/>
            </a:endParaRPr>
          </a:p>
        </p:txBody>
      </p:sp>
      <p:sp>
        <p:nvSpPr>
          <p:cNvPr id="55" name="Rounded Rectangle 402"/>
          <p:cNvSpPr>
            <a:spLocks noChangeAspect="1"/>
          </p:cNvSpPr>
          <p:nvPr/>
        </p:nvSpPr>
        <p:spPr bwMode="auto">
          <a:xfrm rot="668849">
            <a:off x="1467436" y="4742412"/>
            <a:ext cx="577181" cy="519115"/>
          </a:xfrm>
          <a:custGeom>
            <a:avLst/>
            <a:gdLst/>
            <a:ahLst/>
            <a:cxnLst/>
            <a:rect l="l" t="t" r="r" b="b"/>
            <a:pathLst>
              <a:path w="3476741" h="3127782">
                <a:moveTo>
                  <a:pt x="130628" y="2246542"/>
                </a:moveTo>
                <a:lnTo>
                  <a:pt x="3420422" y="2216831"/>
                </a:lnTo>
                <a:lnTo>
                  <a:pt x="3476741" y="2502639"/>
                </a:lnTo>
                <a:lnTo>
                  <a:pt x="304278" y="3127782"/>
                </a:lnTo>
                <a:close/>
                <a:moveTo>
                  <a:pt x="234507" y="1864327"/>
                </a:moveTo>
                <a:cubicBezTo>
                  <a:pt x="234517" y="1864379"/>
                  <a:pt x="234526" y="1864429"/>
                  <a:pt x="234535" y="1864482"/>
                </a:cubicBezTo>
                <a:cubicBezTo>
                  <a:pt x="258320" y="1988533"/>
                  <a:pt x="332665" y="2074506"/>
                  <a:pt x="443964" y="2074506"/>
                </a:cubicBezTo>
                <a:lnTo>
                  <a:pt x="1872787" y="2042302"/>
                </a:lnTo>
                <a:cubicBezTo>
                  <a:pt x="1984085" y="2042303"/>
                  <a:pt x="2059333" y="1982377"/>
                  <a:pt x="2059333" y="1873879"/>
                </a:cubicBezTo>
                <a:lnTo>
                  <a:pt x="2045579" y="1811003"/>
                </a:lnTo>
                <a:close/>
                <a:moveTo>
                  <a:pt x="186223" y="919655"/>
                </a:moveTo>
                <a:cubicBezTo>
                  <a:pt x="89785" y="939608"/>
                  <a:pt x="71092" y="1026054"/>
                  <a:pt x="88447" y="1121860"/>
                </a:cubicBezTo>
                <a:cubicBezTo>
                  <a:pt x="134058" y="1352591"/>
                  <a:pt x="165890" y="1500138"/>
                  <a:pt x="201039" y="1683807"/>
                </a:cubicBezTo>
                <a:lnTo>
                  <a:pt x="2005693" y="1628666"/>
                </a:lnTo>
                <a:lnTo>
                  <a:pt x="1992534" y="1568508"/>
                </a:lnTo>
                <a:cubicBezTo>
                  <a:pt x="1960677" y="1411278"/>
                  <a:pt x="1925552" y="1248441"/>
                  <a:pt x="1893882" y="1091693"/>
                </a:cubicBezTo>
                <a:lnTo>
                  <a:pt x="1841809" y="1110526"/>
                </a:lnTo>
                <a:cubicBezTo>
                  <a:pt x="1552142" y="1210292"/>
                  <a:pt x="1204544" y="1275640"/>
                  <a:pt x="892489" y="1306073"/>
                </a:cubicBezTo>
                <a:cubicBezTo>
                  <a:pt x="756816" y="1321254"/>
                  <a:pt x="717156" y="1133515"/>
                  <a:pt x="849608" y="1047862"/>
                </a:cubicBezTo>
                <a:cubicBezTo>
                  <a:pt x="976692" y="997496"/>
                  <a:pt x="1099999" y="951431"/>
                  <a:pt x="1222406" y="909704"/>
                </a:cubicBezTo>
                <a:lnTo>
                  <a:pt x="232436" y="915341"/>
                </a:lnTo>
                <a:cubicBezTo>
                  <a:pt x="215364" y="915311"/>
                  <a:pt x="200000" y="916805"/>
                  <a:pt x="186223" y="919655"/>
                </a:cubicBezTo>
                <a:close/>
                <a:moveTo>
                  <a:pt x="1532850" y="647419"/>
                </a:moveTo>
                <a:lnTo>
                  <a:pt x="1421347" y="675846"/>
                </a:lnTo>
                <a:lnTo>
                  <a:pt x="1338568" y="717979"/>
                </a:lnTo>
                <a:lnTo>
                  <a:pt x="1221887" y="786157"/>
                </a:lnTo>
                <a:lnTo>
                  <a:pt x="1128175" y="845649"/>
                </a:lnTo>
                <a:lnTo>
                  <a:pt x="1418911" y="843384"/>
                </a:lnTo>
                <a:cubicBezTo>
                  <a:pt x="1555507" y="798488"/>
                  <a:pt x="1692523" y="758011"/>
                  <a:pt x="1833470" y="720322"/>
                </a:cubicBezTo>
                <a:lnTo>
                  <a:pt x="1824323" y="673900"/>
                </a:lnTo>
                <a:lnTo>
                  <a:pt x="1820649" y="655259"/>
                </a:lnTo>
                <a:lnTo>
                  <a:pt x="1813162" y="650279"/>
                </a:lnTo>
                <a:lnTo>
                  <a:pt x="1776951" y="631594"/>
                </a:lnTo>
                <a:lnTo>
                  <a:pt x="1729439" y="621591"/>
                </a:lnTo>
                <a:lnTo>
                  <a:pt x="1671852" y="626484"/>
                </a:lnTo>
                <a:close/>
                <a:moveTo>
                  <a:pt x="2808650" y="52096"/>
                </a:moveTo>
                <a:lnTo>
                  <a:pt x="3073026" y="0"/>
                </a:lnTo>
                <a:lnTo>
                  <a:pt x="3301253" y="1158201"/>
                </a:lnTo>
                <a:lnTo>
                  <a:pt x="3036877" y="1210297"/>
                </a:lnTo>
                <a:close/>
                <a:moveTo>
                  <a:pt x="1598383" y="253649"/>
                </a:moveTo>
                <a:lnTo>
                  <a:pt x="1834998" y="232845"/>
                </a:lnTo>
                <a:lnTo>
                  <a:pt x="2089176" y="202124"/>
                </a:lnTo>
                <a:lnTo>
                  <a:pt x="2538580" y="171664"/>
                </a:lnTo>
                <a:lnTo>
                  <a:pt x="2737618" y="158264"/>
                </a:lnTo>
                <a:lnTo>
                  <a:pt x="2732861" y="166579"/>
                </a:lnTo>
                <a:lnTo>
                  <a:pt x="2798466" y="467054"/>
                </a:lnTo>
                <a:lnTo>
                  <a:pt x="2858006" y="769195"/>
                </a:lnTo>
                <a:lnTo>
                  <a:pt x="2912489" y="1078870"/>
                </a:lnTo>
                <a:lnTo>
                  <a:pt x="2863279" y="1127802"/>
                </a:lnTo>
                <a:lnTo>
                  <a:pt x="2798999" y="1166623"/>
                </a:lnTo>
                <a:lnTo>
                  <a:pt x="2664146" y="1245509"/>
                </a:lnTo>
                <a:lnTo>
                  <a:pt x="2514224" y="1314285"/>
                </a:lnTo>
                <a:lnTo>
                  <a:pt x="2351712" y="1385543"/>
                </a:lnTo>
                <a:lnTo>
                  <a:pt x="2205603" y="1440490"/>
                </a:lnTo>
                <a:lnTo>
                  <a:pt x="2068362" y="1474074"/>
                </a:lnTo>
                <a:lnTo>
                  <a:pt x="2042072" y="1480878"/>
                </a:lnTo>
                <a:lnTo>
                  <a:pt x="2144266" y="1920066"/>
                </a:lnTo>
                <a:cubicBezTo>
                  <a:pt x="2144266" y="2041156"/>
                  <a:pt x="2062398" y="2108037"/>
                  <a:pt x="1941309" y="2108036"/>
                </a:cubicBezTo>
                <a:lnTo>
                  <a:pt x="386791" y="2143978"/>
                </a:lnTo>
                <a:cubicBezTo>
                  <a:pt x="265702" y="2143978"/>
                  <a:pt x="184818" y="2048026"/>
                  <a:pt x="158940" y="1909578"/>
                </a:cubicBezTo>
                <a:cubicBezTo>
                  <a:pt x="103909" y="1594409"/>
                  <a:pt x="64695" y="1416487"/>
                  <a:pt x="0" y="1080765"/>
                </a:cubicBezTo>
                <a:cubicBezTo>
                  <a:pt x="0" y="974812"/>
                  <a:pt x="65250" y="879766"/>
                  <a:pt x="162682" y="857660"/>
                </a:cubicBezTo>
                <a:cubicBezTo>
                  <a:pt x="176601" y="854502"/>
                  <a:pt x="191176" y="852832"/>
                  <a:pt x="206312" y="852832"/>
                </a:cubicBezTo>
                <a:lnTo>
                  <a:pt x="704767" y="848948"/>
                </a:lnTo>
                <a:lnTo>
                  <a:pt x="750022" y="801677"/>
                </a:lnTo>
                <a:lnTo>
                  <a:pt x="900886" y="642845"/>
                </a:lnTo>
                <a:lnTo>
                  <a:pt x="1055423" y="502656"/>
                </a:lnTo>
                <a:lnTo>
                  <a:pt x="1188583" y="386043"/>
                </a:lnTo>
                <a:lnTo>
                  <a:pt x="1240049" y="350081"/>
                </a:lnTo>
                <a:lnTo>
                  <a:pt x="1281437" y="329015"/>
                </a:lnTo>
                <a:lnTo>
                  <a:pt x="1335354" y="305480"/>
                </a:lnTo>
                <a:lnTo>
                  <a:pt x="1404241" y="291906"/>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4" rIns="45714" bIns="91427" numCol="1" spcCol="0" rtlCol="0" fromWordArt="0" anchor="b" anchorCtr="0" forceAA="0" compatLnSpc="1">
            <a:prstTxWarp prst="textNoShape">
              <a:avLst/>
            </a:prstTxWarp>
            <a:noAutofit/>
          </a:bodyPr>
          <a:lstStyle/>
          <a:p>
            <a:pPr algn="ctr" defTabSz="914039" fontAlgn="base">
              <a:spcBef>
                <a:spcPct val="0"/>
              </a:spcBef>
              <a:spcAft>
                <a:spcPct val="0"/>
              </a:spcAft>
            </a:pPr>
            <a:endParaRPr lang="en-US" sz="1801" spc="-50" dirty="0" err="1">
              <a:gradFill>
                <a:gsLst>
                  <a:gs pos="0">
                    <a:srgbClr val="FFFFFF"/>
                  </a:gs>
                  <a:gs pos="100000">
                    <a:srgbClr val="FFFFFF"/>
                  </a:gs>
                </a:gsLst>
                <a:lin ang="5400000" scaled="0"/>
              </a:gradFill>
              <a:ea typeface="Segoe UI" pitchFamily="34" charset="0"/>
              <a:cs typeface="Segoe UI" pitchFamily="34" charset="0"/>
            </a:endParaRPr>
          </a:p>
        </p:txBody>
      </p:sp>
      <p:sp>
        <p:nvSpPr>
          <p:cNvPr id="56" name="Freeform 239"/>
          <p:cNvSpPr>
            <a:spLocks/>
          </p:cNvSpPr>
          <p:nvPr/>
        </p:nvSpPr>
        <p:spPr bwMode="auto">
          <a:xfrm>
            <a:off x="2275221" y="4411780"/>
            <a:ext cx="381785" cy="431596"/>
          </a:xfrm>
          <a:custGeom>
            <a:avLst/>
            <a:gdLst/>
            <a:ahLst/>
            <a:cxnLst/>
            <a:rect l="l" t="t" r="r" b="b"/>
            <a:pathLst>
              <a:path w="555609" h="711730">
                <a:moveTo>
                  <a:pt x="11038" y="660302"/>
                </a:moveTo>
                <a:cubicBezTo>
                  <a:pt x="11053" y="660302"/>
                  <a:pt x="13887" y="660302"/>
                  <a:pt x="548250" y="660302"/>
                </a:cubicBezTo>
                <a:cubicBezTo>
                  <a:pt x="551930" y="660302"/>
                  <a:pt x="555609" y="663976"/>
                  <a:pt x="555609" y="671323"/>
                </a:cubicBezTo>
                <a:cubicBezTo>
                  <a:pt x="555609" y="671332"/>
                  <a:pt x="555609" y="671847"/>
                  <a:pt x="555609" y="704383"/>
                </a:cubicBezTo>
                <a:cubicBezTo>
                  <a:pt x="555609" y="708057"/>
                  <a:pt x="551930" y="711730"/>
                  <a:pt x="548250" y="711730"/>
                </a:cubicBezTo>
                <a:cubicBezTo>
                  <a:pt x="548235" y="711730"/>
                  <a:pt x="545395" y="711730"/>
                  <a:pt x="11038" y="711730"/>
                </a:cubicBezTo>
                <a:lnTo>
                  <a:pt x="0" y="704383"/>
                </a:lnTo>
                <a:cubicBezTo>
                  <a:pt x="0" y="704375"/>
                  <a:pt x="0" y="703860"/>
                  <a:pt x="0" y="671323"/>
                </a:cubicBezTo>
                <a:cubicBezTo>
                  <a:pt x="0" y="663976"/>
                  <a:pt x="3679" y="660302"/>
                  <a:pt x="11038" y="660302"/>
                </a:cubicBezTo>
                <a:close/>
                <a:moveTo>
                  <a:pt x="176551" y="568466"/>
                </a:moveTo>
                <a:cubicBezTo>
                  <a:pt x="206005" y="583160"/>
                  <a:pt x="242823" y="590507"/>
                  <a:pt x="279641" y="590507"/>
                </a:cubicBezTo>
                <a:cubicBezTo>
                  <a:pt x="316459" y="590507"/>
                  <a:pt x="349595" y="583160"/>
                  <a:pt x="382732" y="568466"/>
                </a:cubicBezTo>
                <a:cubicBezTo>
                  <a:pt x="404822" y="601527"/>
                  <a:pt x="437959" y="627242"/>
                  <a:pt x="482140" y="649282"/>
                </a:cubicBezTo>
                <a:cubicBezTo>
                  <a:pt x="482124" y="649282"/>
                  <a:pt x="479561" y="649282"/>
                  <a:pt x="77142" y="649282"/>
                </a:cubicBezTo>
                <a:cubicBezTo>
                  <a:pt x="121323" y="627242"/>
                  <a:pt x="154460" y="601527"/>
                  <a:pt x="176551" y="568466"/>
                </a:cubicBezTo>
                <a:close/>
                <a:moveTo>
                  <a:pt x="272261" y="221325"/>
                </a:moveTo>
                <a:lnTo>
                  <a:pt x="279642" y="221325"/>
                </a:lnTo>
                <a:cubicBezTo>
                  <a:pt x="334999" y="221325"/>
                  <a:pt x="379284" y="265615"/>
                  <a:pt x="379284" y="317285"/>
                </a:cubicBezTo>
                <a:cubicBezTo>
                  <a:pt x="379284" y="372647"/>
                  <a:pt x="334999" y="416936"/>
                  <a:pt x="279642" y="416936"/>
                </a:cubicBezTo>
                <a:cubicBezTo>
                  <a:pt x="224285" y="416936"/>
                  <a:pt x="179999" y="372647"/>
                  <a:pt x="179999" y="317285"/>
                </a:cubicBezTo>
                <a:cubicBezTo>
                  <a:pt x="179999" y="298831"/>
                  <a:pt x="187380" y="280378"/>
                  <a:pt x="194761" y="265615"/>
                </a:cubicBezTo>
                <a:cubicBezTo>
                  <a:pt x="194761" y="302522"/>
                  <a:pt x="220594" y="324667"/>
                  <a:pt x="250118" y="324667"/>
                </a:cubicBezTo>
                <a:cubicBezTo>
                  <a:pt x="279642" y="324667"/>
                  <a:pt x="305475" y="302522"/>
                  <a:pt x="305475" y="269305"/>
                </a:cubicBezTo>
                <a:cubicBezTo>
                  <a:pt x="305475" y="247161"/>
                  <a:pt x="290713" y="228707"/>
                  <a:pt x="272261" y="221325"/>
                </a:cubicBezTo>
                <a:close/>
                <a:moveTo>
                  <a:pt x="277805" y="177015"/>
                </a:moveTo>
                <a:cubicBezTo>
                  <a:pt x="202284" y="177015"/>
                  <a:pt x="141063" y="238236"/>
                  <a:pt x="141063" y="313757"/>
                </a:cubicBezTo>
                <a:cubicBezTo>
                  <a:pt x="141063" y="389278"/>
                  <a:pt x="202284" y="450499"/>
                  <a:pt x="277805" y="450499"/>
                </a:cubicBezTo>
                <a:cubicBezTo>
                  <a:pt x="353326" y="450499"/>
                  <a:pt x="414547" y="389278"/>
                  <a:pt x="414547" y="313757"/>
                </a:cubicBezTo>
                <a:cubicBezTo>
                  <a:pt x="414547" y="238236"/>
                  <a:pt x="353326" y="177015"/>
                  <a:pt x="277805" y="177015"/>
                </a:cubicBezTo>
                <a:close/>
                <a:moveTo>
                  <a:pt x="277805" y="67313"/>
                </a:moveTo>
                <a:cubicBezTo>
                  <a:pt x="413912" y="67313"/>
                  <a:pt x="524249" y="177650"/>
                  <a:pt x="524249" y="313757"/>
                </a:cubicBezTo>
                <a:cubicBezTo>
                  <a:pt x="524249" y="449864"/>
                  <a:pt x="413912" y="560201"/>
                  <a:pt x="277805" y="560201"/>
                </a:cubicBezTo>
                <a:cubicBezTo>
                  <a:pt x="141698" y="560201"/>
                  <a:pt x="31361" y="449864"/>
                  <a:pt x="31361" y="313757"/>
                </a:cubicBezTo>
                <a:cubicBezTo>
                  <a:pt x="31361" y="177650"/>
                  <a:pt x="141698" y="67313"/>
                  <a:pt x="277805" y="67313"/>
                </a:cubicBezTo>
                <a:close/>
                <a:moveTo>
                  <a:pt x="279641" y="0"/>
                </a:moveTo>
                <a:cubicBezTo>
                  <a:pt x="338653" y="0"/>
                  <a:pt x="375536" y="29388"/>
                  <a:pt x="379224" y="29388"/>
                </a:cubicBezTo>
                <a:lnTo>
                  <a:pt x="382912" y="36735"/>
                </a:lnTo>
                <a:cubicBezTo>
                  <a:pt x="382917" y="36751"/>
                  <a:pt x="383137" y="37482"/>
                  <a:pt x="393977" y="73469"/>
                </a:cubicBezTo>
                <a:cubicBezTo>
                  <a:pt x="357095" y="55102"/>
                  <a:pt x="320212" y="47755"/>
                  <a:pt x="279641" y="47755"/>
                </a:cubicBezTo>
                <a:cubicBezTo>
                  <a:pt x="239070" y="47755"/>
                  <a:pt x="198500" y="55102"/>
                  <a:pt x="165305" y="73469"/>
                </a:cubicBezTo>
                <a:cubicBezTo>
                  <a:pt x="165310" y="73454"/>
                  <a:pt x="165529" y="72727"/>
                  <a:pt x="176370" y="36735"/>
                </a:cubicBezTo>
                <a:lnTo>
                  <a:pt x="180058" y="29388"/>
                </a:lnTo>
                <a:cubicBezTo>
                  <a:pt x="183747" y="29388"/>
                  <a:pt x="220629" y="0"/>
                  <a:pt x="279641" y="0"/>
                </a:cubicBezTo>
                <a:close/>
              </a:path>
            </a:pathLst>
          </a:custGeom>
          <a:solidFill>
            <a:schemeClr val="tx1"/>
          </a:solidFill>
          <a:ln>
            <a:noFill/>
          </a:ln>
          <a:extLst/>
        </p:spPr>
        <p:txBody>
          <a:bodyPr vert="horz" wrap="square" lIns="91427" tIns="45714" rIns="91427" bIns="45714" numCol="1" anchor="t" anchorCtr="0" compatLnSpc="1">
            <a:prstTxWarp prst="textNoShape">
              <a:avLst/>
            </a:prstTxWarp>
          </a:bodyPr>
          <a:lstStyle/>
          <a:p>
            <a:pPr defTabSz="931837"/>
            <a:endParaRPr lang="en-US" sz="1801" dirty="0">
              <a:solidFill>
                <a:srgbClr val="B4009E"/>
              </a:solidFill>
            </a:endParaRPr>
          </a:p>
        </p:txBody>
      </p:sp>
      <p:sp>
        <p:nvSpPr>
          <p:cNvPr id="57" name="Round Same Side Corner Rectangle 26"/>
          <p:cNvSpPr>
            <a:spLocks noChangeAspect="1"/>
          </p:cNvSpPr>
          <p:nvPr/>
        </p:nvSpPr>
        <p:spPr bwMode="auto">
          <a:xfrm>
            <a:off x="6093094" y="3471860"/>
            <a:ext cx="313057" cy="539201"/>
          </a:xfrm>
          <a:custGeom>
            <a:avLst/>
            <a:gdLst/>
            <a:ahLst/>
            <a:cxnLst/>
            <a:rect l="l" t="t" r="r" b="b"/>
            <a:pathLst>
              <a:path w="1752600" h="3019424">
                <a:moveTo>
                  <a:pt x="125916" y="2027200"/>
                </a:moveTo>
                <a:lnTo>
                  <a:pt x="125916" y="2164731"/>
                </a:lnTo>
                <a:lnTo>
                  <a:pt x="125916" y="2491833"/>
                </a:lnTo>
                <a:cubicBezTo>
                  <a:pt x="125916" y="2672486"/>
                  <a:pt x="272365" y="2818935"/>
                  <a:pt x="453018" y="2818935"/>
                </a:cubicBezTo>
                <a:lnTo>
                  <a:pt x="1281926" y="2818935"/>
                </a:lnTo>
                <a:cubicBezTo>
                  <a:pt x="1462579" y="2818935"/>
                  <a:pt x="1609028" y="2672486"/>
                  <a:pt x="1609028" y="2491833"/>
                </a:cubicBezTo>
                <a:cubicBezTo>
                  <a:pt x="1609028" y="2384143"/>
                  <a:pt x="1601776" y="2160419"/>
                  <a:pt x="1601623" y="2049869"/>
                </a:cubicBezTo>
                <a:lnTo>
                  <a:pt x="1616462" y="2045785"/>
                </a:lnTo>
                <a:lnTo>
                  <a:pt x="1601594" y="2045785"/>
                </a:lnTo>
                <a:lnTo>
                  <a:pt x="1601623" y="2049869"/>
                </a:lnTo>
                <a:cubicBezTo>
                  <a:pt x="1126071" y="2202699"/>
                  <a:pt x="536769" y="2180503"/>
                  <a:pt x="125916" y="2027200"/>
                </a:cubicBezTo>
                <a:close/>
                <a:moveTo>
                  <a:pt x="1324773" y="1874254"/>
                </a:moveTo>
                <a:cubicBezTo>
                  <a:pt x="1312258" y="1874254"/>
                  <a:pt x="1302112" y="1884400"/>
                  <a:pt x="1302112" y="1896915"/>
                </a:cubicBezTo>
                <a:lnTo>
                  <a:pt x="1302112" y="1987559"/>
                </a:lnTo>
                <a:cubicBezTo>
                  <a:pt x="1302112" y="2000074"/>
                  <a:pt x="1312258" y="2010220"/>
                  <a:pt x="1324773" y="2010220"/>
                </a:cubicBezTo>
                <a:lnTo>
                  <a:pt x="1593801" y="2010220"/>
                </a:lnTo>
                <a:cubicBezTo>
                  <a:pt x="1606316" y="2010220"/>
                  <a:pt x="1616462" y="2000074"/>
                  <a:pt x="1616462" y="1987559"/>
                </a:cubicBezTo>
                <a:lnTo>
                  <a:pt x="1616462" y="1896915"/>
                </a:lnTo>
                <a:cubicBezTo>
                  <a:pt x="1616462" y="1884400"/>
                  <a:pt x="1606316" y="1874254"/>
                  <a:pt x="1593801" y="1874254"/>
                </a:cubicBezTo>
                <a:close/>
                <a:moveTo>
                  <a:pt x="935186" y="1874254"/>
                </a:moveTo>
                <a:cubicBezTo>
                  <a:pt x="922671" y="1874254"/>
                  <a:pt x="912525" y="1884400"/>
                  <a:pt x="912525" y="1896915"/>
                </a:cubicBezTo>
                <a:lnTo>
                  <a:pt x="912525" y="1987559"/>
                </a:lnTo>
                <a:cubicBezTo>
                  <a:pt x="912525" y="2000074"/>
                  <a:pt x="922671" y="2010220"/>
                  <a:pt x="935186" y="2010220"/>
                </a:cubicBezTo>
                <a:lnTo>
                  <a:pt x="1204214" y="2010220"/>
                </a:lnTo>
                <a:cubicBezTo>
                  <a:pt x="1216729" y="2010220"/>
                  <a:pt x="1226875" y="2000074"/>
                  <a:pt x="1226875" y="1987559"/>
                </a:cubicBezTo>
                <a:lnTo>
                  <a:pt x="1226875" y="1896915"/>
                </a:lnTo>
                <a:cubicBezTo>
                  <a:pt x="1226875" y="1884400"/>
                  <a:pt x="1216729" y="1874254"/>
                  <a:pt x="1204214" y="1874254"/>
                </a:cubicBezTo>
                <a:close/>
                <a:moveTo>
                  <a:pt x="545598" y="1874254"/>
                </a:moveTo>
                <a:cubicBezTo>
                  <a:pt x="533083" y="1874254"/>
                  <a:pt x="522937" y="1884400"/>
                  <a:pt x="522937" y="1896915"/>
                </a:cubicBezTo>
                <a:lnTo>
                  <a:pt x="522937" y="1987559"/>
                </a:lnTo>
                <a:cubicBezTo>
                  <a:pt x="522937" y="2000074"/>
                  <a:pt x="533083" y="2010220"/>
                  <a:pt x="545598" y="2010220"/>
                </a:cubicBezTo>
                <a:lnTo>
                  <a:pt x="814626" y="2010220"/>
                </a:lnTo>
                <a:cubicBezTo>
                  <a:pt x="827141" y="2010220"/>
                  <a:pt x="837287" y="2000074"/>
                  <a:pt x="837287" y="1987559"/>
                </a:cubicBezTo>
                <a:lnTo>
                  <a:pt x="837287" y="1896915"/>
                </a:lnTo>
                <a:cubicBezTo>
                  <a:pt x="837287" y="1884400"/>
                  <a:pt x="827141" y="1874254"/>
                  <a:pt x="814626" y="1874254"/>
                </a:cubicBezTo>
                <a:close/>
                <a:moveTo>
                  <a:pt x="156010" y="1874254"/>
                </a:moveTo>
                <a:cubicBezTo>
                  <a:pt x="143495" y="1874254"/>
                  <a:pt x="133349" y="1884400"/>
                  <a:pt x="133349" y="1896915"/>
                </a:cubicBezTo>
                <a:lnTo>
                  <a:pt x="133349" y="1987559"/>
                </a:lnTo>
                <a:cubicBezTo>
                  <a:pt x="133349" y="2000074"/>
                  <a:pt x="143495" y="2010220"/>
                  <a:pt x="156010" y="2010220"/>
                </a:cubicBezTo>
                <a:lnTo>
                  <a:pt x="425038" y="2010220"/>
                </a:lnTo>
                <a:cubicBezTo>
                  <a:pt x="437553" y="2010220"/>
                  <a:pt x="447699" y="2000074"/>
                  <a:pt x="447699" y="1987559"/>
                </a:cubicBezTo>
                <a:lnTo>
                  <a:pt x="447699" y="1896915"/>
                </a:lnTo>
                <a:cubicBezTo>
                  <a:pt x="447699" y="1884400"/>
                  <a:pt x="437553" y="1874254"/>
                  <a:pt x="425038" y="1874254"/>
                </a:cubicBezTo>
                <a:close/>
                <a:moveTo>
                  <a:pt x="0" y="1811356"/>
                </a:moveTo>
                <a:lnTo>
                  <a:pt x="1752600" y="1811356"/>
                </a:lnTo>
                <a:lnTo>
                  <a:pt x="1752600" y="2501115"/>
                </a:lnTo>
                <a:cubicBezTo>
                  <a:pt x="1752600" y="2787369"/>
                  <a:pt x="1520545" y="3019424"/>
                  <a:pt x="1234291" y="3019424"/>
                </a:cubicBezTo>
                <a:lnTo>
                  <a:pt x="518309" y="3019424"/>
                </a:lnTo>
                <a:cubicBezTo>
                  <a:pt x="232055" y="3019424"/>
                  <a:pt x="0" y="2787369"/>
                  <a:pt x="0" y="2501115"/>
                </a:cubicBezTo>
                <a:close/>
                <a:moveTo>
                  <a:pt x="142875" y="676276"/>
                </a:moveTo>
                <a:lnTo>
                  <a:pt x="142875" y="1628776"/>
                </a:lnTo>
                <a:lnTo>
                  <a:pt x="1609725" y="1628776"/>
                </a:lnTo>
                <a:lnTo>
                  <a:pt x="1609725" y="676276"/>
                </a:lnTo>
                <a:close/>
                <a:moveTo>
                  <a:pt x="699410" y="192089"/>
                </a:moveTo>
                <a:cubicBezTo>
                  <a:pt x="638133" y="192089"/>
                  <a:pt x="588459" y="241763"/>
                  <a:pt x="588459" y="303040"/>
                </a:cubicBezTo>
                <a:cubicBezTo>
                  <a:pt x="588459" y="303039"/>
                  <a:pt x="588459" y="303039"/>
                  <a:pt x="588459" y="303039"/>
                </a:cubicBezTo>
                <a:lnTo>
                  <a:pt x="588459" y="303040"/>
                </a:lnTo>
                <a:lnTo>
                  <a:pt x="588459" y="303040"/>
                </a:lnTo>
                <a:cubicBezTo>
                  <a:pt x="588459" y="364316"/>
                  <a:pt x="638133" y="413990"/>
                  <a:pt x="699410" y="413990"/>
                </a:cubicBezTo>
                <a:lnTo>
                  <a:pt x="1053190" y="413991"/>
                </a:lnTo>
                <a:cubicBezTo>
                  <a:pt x="1114467" y="413991"/>
                  <a:pt x="1164141" y="364317"/>
                  <a:pt x="1164141" y="303040"/>
                </a:cubicBezTo>
                <a:lnTo>
                  <a:pt x="1164142" y="303040"/>
                </a:lnTo>
                <a:cubicBezTo>
                  <a:pt x="1164142" y="241763"/>
                  <a:pt x="1114468" y="192089"/>
                  <a:pt x="1053191" y="192089"/>
                </a:cubicBezTo>
                <a:close/>
                <a:moveTo>
                  <a:pt x="434978" y="0"/>
                </a:moveTo>
                <a:lnTo>
                  <a:pt x="1317622" y="0"/>
                </a:lnTo>
                <a:cubicBezTo>
                  <a:pt x="1557854" y="0"/>
                  <a:pt x="1752600" y="194746"/>
                  <a:pt x="1752600" y="434978"/>
                </a:cubicBezTo>
                <a:lnTo>
                  <a:pt x="1752600" y="1781175"/>
                </a:lnTo>
                <a:lnTo>
                  <a:pt x="0" y="1781175"/>
                </a:lnTo>
                <a:lnTo>
                  <a:pt x="0" y="434978"/>
                </a:lnTo>
                <a:cubicBezTo>
                  <a:pt x="0" y="194746"/>
                  <a:pt x="194746" y="0"/>
                  <a:pt x="434978"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4" rIns="45714" bIns="91427" numCol="1" spcCol="0" rtlCol="0" fromWordArt="0" anchor="b" anchorCtr="0" forceAA="0" compatLnSpc="1">
            <a:prstTxWarp prst="textNoShape">
              <a:avLst/>
            </a:prstTxWarp>
            <a:noAutofit/>
          </a:bodyPr>
          <a:lstStyle/>
          <a:p>
            <a:pPr algn="ctr" defTabSz="914039" fontAlgn="base">
              <a:spcBef>
                <a:spcPct val="0"/>
              </a:spcBef>
              <a:spcAft>
                <a:spcPct val="0"/>
              </a:spcAft>
            </a:pPr>
            <a:endParaRPr lang="en-US" sz="1801" spc="-50" dirty="0" err="1">
              <a:gradFill>
                <a:gsLst>
                  <a:gs pos="0">
                    <a:srgbClr val="FFFFFF"/>
                  </a:gs>
                  <a:gs pos="100000">
                    <a:srgbClr val="FFFFFF"/>
                  </a:gs>
                </a:gsLst>
                <a:lin ang="5400000" scaled="0"/>
              </a:gradFill>
              <a:ea typeface="Segoe UI" pitchFamily="34" charset="0"/>
              <a:cs typeface="Segoe UI" pitchFamily="34" charset="0"/>
            </a:endParaRPr>
          </a:p>
        </p:txBody>
      </p:sp>
      <p:sp>
        <p:nvSpPr>
          <p:cNvPr id="58" name="Rectangle 34"/>
          <p:cNvSpPr/>
          <p:nvPr/>
        </p:nvSpPr>
        <p:spPr bwMode="auto">
          <a:xfrm>
            <a:off x="5091108" y="2713826"/>
            <a:ext cx="297121" cy="500280"/>
          </a:xfrm>
          <a:custGeom>
            <a:avLst/>
            <a:gdLst/>
            <a:ahLst/>
            <a:cxnLst/>
            <a:rect l="l" t="t" r="r" b="b"/>
            <a:pathLst>
              <a:path w="2722429" h="4789665">
                <a:moveTo>
                  <a:pt x="1346561" y="4502803"/>
                </a:moveTo>
                <a:lnTo>
                  <a:pt x="1319494" y="4590254"/>
                </a:lnTo>
                <a:cubicBezTo>
                  <a:pt x="1370780" y="4623188"/>
                  <a:pt x="1392862" y="4602715"/>
                  <a:pt x="1422067" y="4598933"/>
                </a:cubicBezTo>
                <a:lnTo>
                  <a:pt x="1450559" y="4508144"/>
                </a:lnTo>
                <a:cubicBezTo>
                  <a:pt x="1378853" y="4535069"/>
                  <a:pt x="1369830" y="4510591"/>
                  <a:pt x="1346561" y="4502803"/>
                </a:cubicBezTo>
                <a:close/>
                <a:moveTo>
                  <a:pt x="1291703" y="4476863"/>
                </a:moveTo>
                <a:cubicBezTo>
                  <a:pt x="1271500" y="4475153"/>
                  <a:pt x="1257001" y="4484037"/>
                  <a:pt x="1239895" y="4486401"/>
                </a:cubicBezTo>
                <a:lnTo>
                  <a:pt x="1213192" y="4577190"/>
                </a:lnTo>
                <a:cubicBezTo>
                  <a:pt x="1280394" y="4550265"/>
                  <a:pt x="1288850" y="4574742"/>
                  <a:pt x="1310657" y="4582531"/>
                </a:cubicBezTo>
                <a:lnTo>
                  <a:pt x="1336024" y="4495079"/>
                </a:lnTo>
                <a:cubicBezTo>
                  <a:pt x="1318000" y="4482729"/>
                  <a:pt x="1303825" y="4477889"/>
                  <a:pt x="1291703" y="4476863"/>
                </a:cubicBezTo>
                <a:close/>
                <a:moveTo>
                  <a:pt x="2119608" y="4417076"/>
                </a:moveTo>
                <a:cubicBezTo>
                  <a:pt x="2156548" y="4417076"/>
                  <a:pt x="2186493" y="4447021"/>
                  <a:pt x="2186493" y="4483960"/>
                </a:cubicBezTo>
                <a:cubicBezTo>
                  <a:pt x="2186493" y="4520899"/>
                  <a:pt x="2156548" y="4550844"/>
                  <a:pt x="2119608" y="4550844"/>
                </a:cubicBezTo>
                <a:cubicBezTo>
                  <a:pt x="2082668" y="4550844"/>
                  <a:pt x="2052723" y="4520899"/>
                  <a:pt x="2052723" y="4483960"/>
                </a:cubicBezTo>
                <a:cubicBezTo>
                  <a:pt x="2052723" y="4447021"/>
                  <a:pt x="2082668" y="4417076"/>
                  <a:pt x="2119608" y="4417076"/>
                </a:cubicBezTo>
                <a:close/>
                <a:moveTo>
                  <a:pt x="1375648" y="4401592"/>
                </a:moveTo>
                <a:lnTo>
                  <a:pt x="1348580" y="4489043"/>
                </a:lnTo>
                <a:cubicBezTo>
                  <a:pt x="1399866" y="4521977"/>
                  <a:pt x="1421948" y="4501504"/>
                  <a:pt x="1451153" y="4497722"/>
                </a:cubicBezTo>
                <a:lnTo>
                  <a:pt x="1479645" y="4406932"/>
                </a:lnTo>
                <a:cubicBezTo>
                  <a:pt x="1407939" y="4433858"/>
                  <a:pt x="1398917" y="4409380"/>
                  <a:pt x="1375648" y="4401592"/>
                </a:cubicBezTo>
                <a:close/>
                <a:moveTo>
                  <a:pt x="2119608" y="4386401"/>
                </a:moveTo>
                <a:cubicBezTo>
                  <a:pt x="2065728" y="4386401"/>
                  <a:pt x="2022049" y="4430080"/>
                  <a:pt x="2022049" y="4483960"/>
                </a:cubicBezTo>
                <a:cubicBezTo>
                  <a:pt x="2022049" y="4502736"/>
                  <a:pt x="2027353" y="4520272"/>
                  <a:pt x="2038016" y="4534245"/>
                </a:cubicBezTo>
                <a:lnTo>
                  <a:pt x="1981241" y="4590925"/>
                </a:lnTo>
                <a:cubicBezTo>
                  <a:pt x="1972878" y="4599274"/>
                  <a:pt x="1972867" y="4612822"/>
                  <a:pt x="1981216" y="4621185"/>
                </a:cubicBezTo>
                <a:cubicBezTo>
                  <a:pt x="1989565" y="4629548"/>
                  <a:pt x="2003113" y="4629559"/>
                  <a:pt x="2011476" y="4621210"/>
                </a:cubicBezTo>
                <a:lnTo>
                  <a:pt x="2068071" y="4564708"/>
                </a:lnTo>
                <a:cubicBezTo>
                  <a:pt x="2082269" y="4575900"/>
                  <a:pt x="2100283" y="4581519"/>
                  <a:pt x="2119608" y="4581519"/>
                </a:cubicBezTo>
                <a:cubicBezTo>
                  <a:pt x="2173488" y="4581519"/>
                  <a:pt x="2217167" y="4537840"/>
                  <a:pt x="2217167" y="4483960"/>
                </a:cubicBezTo>
                <a:cubicBezTo>
                  <a:pt x="2217167" y="4430080"/>
                  <a:pt x="2173488" y="4386401"/>
                  <a:pt x="2119608" y="4386401"/>
                </a:cubicBezTo>
                <a:close/>
                <a:moveTo>
                  <a:pt x="660244" y="4379873"/>
                </a:moveTo>
                <a:cubicBezTo>
                  <a:pt x="657836" y="4379386"/>
                  <a:pt x="655370" y="4379378"/>
                  <a:pt x="652928" y="4379876"/>
                </a:cubicBezTo>
                <a:cubicBezTo>
                  <a:pt x="649671" y="4380541"/>
                  <a:pt x="646454" y="4382106"/>
                  <a:pt x="643463" y="4384634"/>
                </a:cubicBezTo>
                <a:lnTo>
                  <a:pt x="550646" y="4463095"/>
                </a:lnTo>
                <a:cubicBezTo>
                  <a:pt x="544575" y="4468227"/>
                  <a:pt x="540603" y="4476343"/>
                  <a:pt x="539167" y="4485288"/>
                </a:cubicBezTo>
                <a:lnTo>
                  <a:pt x="538027" y="4487497"/>
                </a:lnTo>
                <a:cubicBezTo>
                  <a:pt x="532270" y="4505257"/>
                  <a:pt x="537944" y="4526152"/>
                  <a:pt x="550700" y="4534168"/>
                </a:cubicBezTo>
                <a:lnTo>
                  <a:pt x="657831" y="4601484"/>
                </a:lnTo>
                <a:cubicBezTo>
                  <a:pt x="670588" y="4609500"/>
                  <a:pt x="685596" y="4601600"/>
                  <a:pt x="691353" y="4583840"/>
                </a:cubicBezTo>
                <a:cubicBezTo>
                  <a:pt x="697110" y="4566080"/>
                  <a:pt x="691436" y="4545185"/>
                  <a:pt x="678680" y="4537170"/>
                </a:cubicBezTo>
                <a:lnTo>
                  <a:pt x="661890" y="4526620"/>
                </a:lnTo>
                <a:lnTo>
                  <a:pt x="704842" y="4526620"/>
                </a:lnTo>
                <a:cubicBezTo>
                  <a:pt x="718837" y="4526620"/>
                  <a:pt x="730182" y="4510824"/>
                  <a:pt x="730182" y="4491339"/>
                </a:cubicBezTo>
                <a:cubicBezTo>
                  <a:pt x="730182" y="4471854"/>
                  <a:pt x="718837" y="4456059"/>
                  <a:pt x="704842" y="4456059"/>
                </a:cubicBezTo>
                <a:lnTo>
                  <a:pt x="656623" y="4456059"/>
                </a:lnTo>
                <a:lnTo>
                  <a:pt x="669766" y="4444948"/>
                </a:lnTo>
                <a:cubicBezTo>
                  <a:pt x="681729" y="4434836"/>
                  <a:pt x="685539" y="4413136"/>
                  <a:pt x="678275" y="4396481"/>
                </a:cubicBezTo>
                <a:cubicBezTo>
                  <a:pt x="674190" y="4387112"/>
                  <a:pt x="667471" y="4381335"/>
                  <a:pt x="660244" y="4379873"/>
                </a:cubicBezTo>
                <a:close/>
                <a:moveTo>
                  <a:pt x="1320789" y="4375652"/>
                </a:moveTo>
                <a:cubicBezTo>
                  <a:pt x="1300586" y="4373942"/>
                  <a:pt x="1286087" y="4382826"/>
                  <a:pt x="1268981" y="4385190"/>
                </a:cubicBezTo>
                <a:lnTo>
                  <a:pt x="1242278" y="4475979"/>
                </a:lnTo>
                <a:cubicBezTo>
                  <a:pt x="1309480" y="4449054"/>
                  <a:pt x="1317936" y="4473531"/>
                  <a:pt x="1339743" y="4481319"/>
                </a:cubicBezTo>
                <a:lnTo>
                  <a:pt x="1365111" y="4393868"/>
                </a:lnTo>
                <a:cubicBezTo>
                  <a:pt x="1347086" y="4381518"/>
                  <a:pt x="1332911" y="4376678"/>
                  <a:pt x="1320789" y="4375652"/>
                </a:cubicBezTo>
                <a:close/>
                <a:moveTo>
                  <a:pt x="273360" y="451976"/>
                </a:moveTo>
                <a:lnTo>
                  <a:pt x="273360" y="4125794"/>
                </a:lnTo>
                <a:lnTo>
                  <a:pt x="2449071" y="4125794"/>
                </a:lnTo>
                <a:lnTo>
                  <a:pt x="2449071" y="451976"/>
                </a:lnTo>
                <a:close/>
                <a:moveTo>
                  <a:pt x="453747" y="0"/>
                </a:moveTo>
                <a:lnTo>
                  <a:pt x="2268682" y="0"/>
                </a:lnTo>
                <a:cubicBezTo>
                  <a:pt x="2519279" y="0"/>
                  <a:pt x="2722429" y="203150"/>
                  <a:pt x="2722429" y="453747"/>
                </a:cubicBezTo>
                <a:lnTo>
                  <a:pt x="2722429" y="4335918"/>
                </a:lnTo>
                <a:cubicBezTo>
                  <a:pt x="2722429" y="4586515"/>
                  <a:pt x="2519279" y="4789665"/>
                  <a:pt x="2268682" y="4789665"/>
                </a:cubicBezTo>
                <a:lnTo>
                  <a:pt x="453747" y="4789665"/>
                </a:lnTo>
                <a:cubicBezTo>
                  <a:pt x="203150" y="4789665"/>
                  <a:pt x="0" y="4586515"/>
                  <a:pt x="0" y="4335918"/>
                </a:cubicBezTo>
                <a:lnTo>
                  <a:pt x="0" y="453747"/>
                </a:lnTo>
                <a:cubicBezTo>
                  <a:pt x="0" y="203150"/>
                  <a:pt x="203150" y="0"/>
                  <a:pt x="453747"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4" rIns="45714" bIns="91427" numCol="1" spcCol="0" rtlCol="0" fromWordArt="0" anchor="b" anchorCtr="0" forceAA="0" compatLnSpc="1">
            <a:prstTxWarp prst="textNoShape">
              <a:avLst/>
            </a:prstTxWarp>
            <a:noAutofit/>
          </a:bodyPr>
          <a:lstStyle/>
          <a:p>
            <a:pPr algn="ctr" defTabSz="914039" fontAlgn="base">
              <a:spcBef>
                <a:spcPct val="0"/>
              </a:spcBef>
              <a:spcAft>
                <a:spcPct val="0"/>
              </a:spcAft>
            </a:pPr>
            <a:endParaRPr lang="en-US" sz="1801" spc="-5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66" name="Group 65"/>
          <p:cNvGrpSpPr/>
          <p:nvPr/>
        </p:nvGrpSpPr>
        <p:grpSpPr>
          <a:xfrm>
            <a:off x="731837" y="1896982"/>
            <a:ext cx="274098" cy="4653691"/>
            <a:chOff x="572240" y="1788312"/>
            <a:chExt cx="419672" cy="4619151"/>
          </a:xfrm>
          <a:solidFill>
            <a:schemeClr val="tx1"/>
          </a:solidFill>
        </p:grpSpPr>
        <p:sp>
          <p:nvSpPr>
            <p:cNvPr id="67" name="Up Arrow 66"/>
            <p:cNvSpPr/>
            <p:nvPr/>
          </p:nvSpPr>
          <p:spPr bwMode="auto">
            <a:xfrm>
              <a:off x="572240" y="1788312"/>
              <a:ext cx="419672" cy="4619151"/>
            </a:xfrm>
            <a:prstGeom prst="upArrow">
              <a:avLst/>
            </a:prstGeom>
            <a:grpFill/>
            <a:ln w="9525" cap="flat" cmpd="sng" algn="ctr">
              <a:solidFill>
                <a:schemeClr val="bg2"/>
              </a:solidFill>
              <a:prstDash val="solid"/>
              <a:headEnd type="none" w="med" len="med"/>
              <a:tailEnd type="none" w="med" len="med"/>
            </a:ln>
            <a:effectLst/>
          </p:spPr>
          <p:txBody>
            <a:bodyPr rot="0" spcFirstLastPara="0" vertOverflow="overflow" horzOverflow="overflow" vert="horz" wrap="square" lIns="186441" tIns="149154" rIns="186441" bIns="149154" numCol="1" spcCol="0" rtlCol="0" fromWordArt="0" anchor="t" anchorCtr="0" forceAA="0" compatLnSpc="1">
              <a:prstTxWarp prst="textNoShape">
                <a:avLst/>
              </a:prstTxWarp>
              <a:noAutofit/>
            </a:bodyPr>
            <a:lstStyle/>
            <a:p>
              <a:pPr algn="ctr" defTabSz="950504" fontAlgn="base">
                <a:spcBef>
                  <a:spcPct val="0"/>
                </a:spcBef>
                <a:spcAft>
                  <a:spcPct val="0"/>
                </a:spcAft>
                <a:defRPr/>
              </a:pPr>
              <a:endParaRPr lang="en-US" sz="2448" kern="0" dirty="0" err="1">
                <a:gradFill>
                  <a:gsLst>
                    <a:gs pos="54717">
                      <a:srgbClr val="FFFFFF"/>
                    </a:gs>
                    <a:gs pos="33000">
                      <a:srgbClr val="FFFFFF"/>
                    </a:gs>
                  </a:gsLst>
                  <a:lin ang="0" scaled="0"/>
                </a:gradFill>
                <a:ea typeface="Segoe UI" pitchFamily="34" charset="0"/>
                <a:cs typeface="Segoe UI" pitchFamily="34" charset="0"/>
              </a:endParaRPr>
            </a:p>
          </p:txBody>
        </p:sp>
        <p:grpSp>
          <p:nvGrpSpPr>
            <p:cNvPr id="68" name="Group 67"/>
            <p:cNvGrpSpPr/>
            <p:nvPr/>
          </p:nvGrpSpPr>
          <p:grpSpPr>
            <a:xfrm>
              <a:off x="594256" y="3883193"/>
              <a:ext cx="374847" cy="345190"/>
              <a:chOff x="594256" y="3883193"/>
              <a:chExt cx="374847" cy="345190"/>
            </a:xfrm>
            <a:grpFill/>
          </p:grpSpPr>
          <p:cxnSp>
            <p:nvCxnSpPr>
              <p:cNvPr id="69" name="Straight Connector 68"/>
              <p:cNvCxnSpPr/>
              <p:nvPr/>
            </p:nvCxnSpPr>
            <p:spPr>
              <a:xfrm flipV="1">
                <a:off x="594256" y="4000722"/>
                <a:ext cx="374847" cy="124725"/>
              </a:xfrm>
              <a:prstGeom prst="line">
                <a:avLst/>
              </a:prstGeom>
              <a:grpFill/>
              <a:ln w="20320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594256" y="3883193"/>
                <a:ext cx="374847" cy="124725"/>
              </a:xfrm>
              <a:prstGeom prst="line">
                <a:avLst/>
              </a:prstGeom>
              <a:grpFill/>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594256" y="4103658"/>
                <a:ext cx="374847" cy="124725"/>
              </a:xfrm>
              <a:prstGeom prst="line">
                <a:avLst/>
              </a:prstGeom>
              <a:grpFill/>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72" name="TextBox 71"/>
          <p:cNvSpPr txBox="1"/>
          <p:nvPr/>
        </p:nvSpPr>
        <p:spPr>
          <a:xfrm>
            <a:off x="35370" y="2093378"/>
            <a:ext cx="957079" cy="459869"/>
          </a:xfrm>
          <a:prstGeom prst="rect">
            <a:avLst/>
          </a:prstGeom>
          <a:noFill/>
        </p:spPr>
        <p:txBody>
          <a:bodyPr wrap="none" lIns="186521" tIns="149217" rIns="186521" bIns="149217" rtlCol="0">
            <a:spAutoFit/>
          </a:bodyPr>
          <a:lstStyle/>
          <a:p>
            <a:pPr algn="r">
              <a:lnSpc>
                <a:spcPct val="90000"/>
              </a:lnSpc>
              <a:spcAft>
                <a:spcPts val="612"/>
              </a:spcAft>
              <a:defRPr/>
            </a:pPr>
            <a:r>
              <a:rPr lang="en-US" sz="1122" dirty="0">
                <a:solidFill>
                  <a:srgbClr val="FFFFFF"/>
                </a:solidFill>
              </a:rPr>
              <a:t>Premium</a:t>
            </a:r>
          </a:p>
        </p:txBody>
      </p:sp>
      <p:sp>
        <p:nvSpPr>
          <p:cNvPr id="73" name="TextBox 72"/>
          <p:cNvSpPr txBox="1"/>
          <p:nvPr/>
        </p:nvSpPr>
        <p:spPr>
          <a:xfrm>
            <a:off x="168713" y="6201945"/>
            <a:ext cx="702033" cy="456730"/>
          </a:xfrm>
          <a:prstGeom prst="rect">
            <a:avLst/>
          </a:prstGeom>
          <a:noFill/>
        </p:spPr>
        <p:txBody>
          <a:bodyPr wrap="none" lIns="186521" tIns="149217" rIns="186521" bIns="149217" rtlCol="0">
            <a:spAutoFit/>
          </a:bodyPr>
          <a:lstStyle/>
          <a:p>
            <a:pPr algn="r">
              <a:lnSpc>
                <a:spcPct val="90000"/>
              </a:lnSpc>
              <a:spcAft>
                <a:spcPts val="612"/>
              </a:spcAft>
              <a:defRPr/>
            </a:pPr>
            <a:r>
              <a:rPr lang="en-US" sz="1122" dirty="0">
                <a:solidFill>
                  <a:srgbClr val="FFFFFF"/>
                </a:solidFill>
              </a:rPr>
              <a:t>Entry</a:t>
            </a:r>
          </a:p>
        </p:txBody>
      </p:sp>
      <p:sp>
        <p:nvSpPr>
          <p:cNvPr id="74" name="TextBox 73"/>
          <p:cNvSpPr txBox="1"/>
          <p:nvPr/>
        </p:nvSpPr>
        <p:spPr>
          <a:xfrm>
            <a:off x="405883" y="1818709"/>
            <a:ext cx="512383" cy="555610"/>
          </a:xfrm>
          <a:prstGeom prst="rect">
            <a:avLst/>
          </a:prstGeom>
          <a:noFill/>
        </p:spPr>
        <p:txBody>
          <a:bodyPr wrap="none" lIns="186521" tIns="149217" rIns="186521" bIns="149217" rtlCol="0">
            <a:spAutoFit/>
          </a:bodyPr>
          <a:lstStyle/>
          <a:p>
            <a:pPr>
              <a:lnSpc>
                <a:spcPct val="90000"/>
              </a:lnSpc>
              <a:spcAft>
                <a:spcPts val="612"/>
              </a:spcAft>
              <a:defRPr/>
            </a:pPr>
            <a:r>
              <a:rPr lang="en-US" sz="1836" b="1" dirty="0">
                <a:solidFill>
                  <a:srgbClr val="FFFFFF"/>
                </a:solidFill>
              </a:rPr>
              <a:t>$</a:t>
            </a:r>
          </a:p>
        </p:txBody>
      </p:sp>
      <p:sp>
        <p:nvSpPr>
          <p:cNvPr id="75" name="Up Arrow 74"/>
          <p:cNvSpPr/>
          <p:nvPr/>
        </p:nvSpPr>
        <p:spPr bwMode="auto">
          <a:xfrm rot="5400000">
            <a:off x="6287769" y="932736"/>
            <a:ext cx="270455" cy="11225908"/>
          </a:xfrm>
          <a:prstGeom prst="upArrow">
            <a:avLst/>
          </a:prstGeom>
          <a:solidFill>
            <a:schemeClr val="tx1"/>
          </a:solidFill>
          <a:ln w="9525" cap="flat" cmpd="sng" algn="ctr">
            <a:noFill/>
            <a:prstDash val="solid"/>
            <a:headEnd type="none" w="med" len="med"/>
            <a:tailEnd type="none" w="med" len="med"/>
          </a:ln>
          <a:effectLst/>
        </p:spPr>
        <p:txBody>
          <a:bodyPr rot="0" spcFirstLastPara="0" vertOverflow="overflow" horzOverflow="overflow" vert="horz" wrap="square" lIns="186441" tIns="149154" rIns="186441" bIns="149154" numCol="1" spcCol="0" rtlCol="0" fromWordArt="0" anchor="t" anchorCtr="0" forceAA="0" compatLnSpc="1">
            <a:prstTxWarp prst="textNoShape">
              <a:avLst/>
            </a:prstTxWarp>
            <a:noAutofit/>
          </a:bodyPr>
          <a:lstStyle/>
          <a:p>
            <a:pPr algn="ctr" defTabSz="950504" fontAlgn="base">
              <a:spcBef>
                <a:spcPct val="0"/>
              </a:spcBef>
              <a:spcAft>
                <a:spcPct val="0"/>
              </a:spcAft>
              <a:defRPr/>
            </a:pPr>
            <a:endParaRPr lang="en-US" sz="3672" b="1" kern="0" dirty="0" err="1">
              <a:gradFill>
                <a:gsLst>
                  <a:gs pos="54717">
                    <a:srgbClr val="FFFFFF"/>
                  </a:gs>
                  <a:gs pos="33000">
                    <a:srgbClr val="FFFFFF"/>
                  </a:gs>
                </a:gsLst>
                <a:lin ang="0" scaled="0"/>
              </a:gradFill>
              <a:latin typeface="Segoe UI Semibold" panose="020B0702040204020203" pitchFamily="34" charset="0"/>
              <a:ea typeface="Segoe UI" pitchFamily="34" charset="0"/>
              <a:cs typeface="Segoe UI Semibold" panose="020B0702040204020203" pitchFamily="34" charset="0"/>
            </a:endParaRPr>
          </a:p>
        </p:txBody>
      </p:sp>
      <p:sp>
        <p:nvSpPr>
          <p:cNvPr id="77" name="TextBox 76"/>
          <p:cNvSpPr txBox="1"/>
          <p:nvPr/>
        </p:nvSpPr>
        <p:spPr>
          <a:xfrm>
            <a:off x="5286596" y="6445859"/>
            <a:ext cx="2455641" cy="251803"/>
          </a:xfrm>
          <a:prstGeom prst="rect">
            <a:avLst/>
          </a:prstGeom>
          <a:solidFill>
            <a:schemeClr val="bg2"/>
          </a:solidFill>
        </p:spPr>
        <p:txBody>
          <a:bodyPr wrap="none" lIns="186521" tIns="0" rIns="186521" bIns="0" rtlCol="0">
            <a:noAutofit/>
          </a:bodyPr>
          <a:lstStyle/>
          <a:p>
            <a:pPr>
              <a:lnSpc>
                <a:spcPct val="90000"/>
              </a:lnSpc>
              <a:spcAft>
                <a:spcPts val="612"/>
              </a:spcAft>
              <a:defRPr/>
            </a:pPr>
            <a:r>
              <a:rPr lang="en-US" b="1" dirty="0">
                <a:solidFill>
                  <a:srgbClr val="FFFFFF"/>
                </a:solidFill>
              </a:rPr>
              <a:t>Device Capabilities</a:t>
            </a:r>
          </a:p>
        </p:txBody>
      </p:sp>
    </p:spTree>
    <p:extLst>
      <p:ext uri="{BB962C8B-B14F-4D97-AF65-F5344CB8AC3E}">
        <p14:creationId xmlns:p14="http://schemas.microsoft.com/office/powerpoint/2010/main" val="38361693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fade">
                                      <p:cBhvr>
                                        <p:cTn id="10" dur="1000"/>
                                        <p:tgtEl>
                                          <p:spTgt spid="64"/>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62"/>
                                        </p:tgtEl>
                                        <p:attrNameLst>
                                          <p:attrName>style.visibility</p:attrName>
                                        </p:attrNameLst>
                                      </p:cBhvr>
                                      <p:to>
                                        <p:strVal val="visible"/>
                                      </p:to>
                                    </p:set>
                                    <p:animEffect transition="in" filter="fade">
                                      <p:cBhvr>
                                        <p:cTn id="14" dur="1000"/>
                                        <p:tgtEl>
                                          <p:spTgt spid="6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1000"/>
                                        <p:tgtEl>
                                          <p:spTgt spid="63"/>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fade">
                                      <p:cBhvr>
                                        <p:cTn id="21" dur="1000"/>
                                        <p:tgtEl>
                                          <p:spTgt spid="6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2" grpId="0" animBg="1"/>
      <p:bldP spid="64" grpId="0" animBg="1"/>
      <p:bldP spid="61" grpId="0"/>
      <p:bldP spid="63" grpId="0"/>
      <p:bldP spid="6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Advance </a:t>
            </a:r>
            <a:r>
              <a:rPr lang="en-US" smtClean="0"/>
              <a:t>Device Lockdown</a:t>
            </a:r>
            <a:endParaRPr lang="en-US" dirty="0"/>
          </a:p>
        </p:txBody>
      </p:sp>
      <p:grpSp>
        <p:nvGrpSpPr>
          <p:cNvPr id="4" name="Group 3"/>
          <p:cNvGrpSpPr/>
          <p:nvPr/>
        </p:nvGrpSpPr>
        <p:grpSpPr>
          <a:xfrm>
            <a:off x="483105" y="2235607"/>
            <a:ext cx="1628172" cy="1628172"/>
            <a:chOff x="1257519" y="1743565"/>
            <a:chExt cx="1565454" cy="1565455"/>
          </a:xfrm>
        </p:grpSpPr>
        <p:sp>
          <p:nvSpPr>
            <p:cNvPr id="5" name="Rectangle 4"/>
            <p:cNvSpPr/>
            <p:nvPr>
              <p:custDataLst>
                <p:tags r:id="rId6"/>
              </p:custDataLst>
            </p:nvPr>
          </p:nvSpPr>
          <p:spPr bwMode="auto">
            <a:xfrm>
              <a:off x="1257519" y="1743565"/>
              <a:ext cx="1565454" cy="156545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9206" tIns="99470" rIns="149206" bIns="99470" numCol="1" spcCol="0" rtlCol="0" fromWordArt="0" anchor="b" anchorCtr="0" forceAA="0" compatLnSpc="1">
              <a:prstTxWarp prst="textNoShape">
                <a:avLst/>
              </a:prstTxWarp>
              <a:noAutofit/>
            </a:bodyPr>
            <a:lstStyle/>
            <a:p>
              <a:pPr defTabSz="967592" fontAlgn="base">
                <a:lnSpc>
                  <a:spcPct val="85000"/>
                </a:lnSpc>
                <a:spcBef>
                  <a:spcPct val="0"/>
                </a:spcBef>
                <a:spcAft>
                  <a:spcPct val="0"/>
                </a:spcAft>
              </a:pPr>
              <a:r>
                <a:rPr lang="en-US" sz="1273" dirty="0">
                  <a:gradFill flip="none" rotWithShape="1">
                    <a:gsLst>
                      <a:gs pos="0">
                        <a:srgbClr val="FFFFFF"/>
                      </a:gs>
                      <a:gs pos="100000">
                        <a:srgbClr val="FFFFFF"/>
                      </a:gs>
                    </a:gsLst>
                    <a:lin ang="5400000" scaled="0"/>
                    <a:tileRect/>
                  </a:gradFill>
                  <a:ea typeface="Segoe UI" pitchFamily="34" charset="0"/>
                  <a:cs typeface="Segoe UI" pitchFamily="34" charset="0"/>
                </a:rPr>
                <a:t>Write Filters and Overlays</a:t>
              </a:r>
            </a:p>
          </p:txBody>
        </p:sp>
        <p:grpSp>
          <p:nvGrpSpPr>
            <p:cNvPr id="6" name="Group 5"/>
            <p:cNvGrpSpPr/>
            <p:nvPr/>
          </p:nvGrpSpPr>
          <p:grpSpPr>
            <a:xfrm>
              <a:off x="1420107" y="1895965"/>
              <a:ext cx="1240280" cy="809563"/>
              <a:chOff x="1847401" y="1392573"/>
              <a:chExt cx="766461" cy="547760"/>
            </a:xfrm>
            <a:solidFill>
              <a:schemeClr val="bg1"/>
            </a:solidFill>
          </p:grpSpPr>
          <p:sp>
            <p:nvSpPr>
              <p:cNvPr id="7" name="Freeform 107"/>
              <p:cNvSpPr>
                <a:spLocks noEditPoints="1"/>
              </p:cNvSpPr>
              <p:nvPr/>
            </p:nvSpPr>
            <p:spPr bwMode="auto">
              <a:xfrm rot="10800000">
                <a:off x="1847401" y="1392573"/>
                <a:ext cx="766461" cy="547760"/>
              </a:xfrm>
              <a:custGeom>
                <a:avLst/>
                <a:gdLst/>
                <a:ahLst/>
                <a:cxnLst>
                  <a:cxn ang="0">
                    <a:pos x="514" y="0"/>
                  </a:cxn>
                  <a:cxn ang="0">
                    <a:pos x="17" y="0"/>
                  </a:cxn>
                  <a:cxn ang="0">
                    <a:pos x="0" y="17"/>
                  </a:cxn>
                  <a:cxn ang="0">
                    <a:pos x="0" y="356"/>
                  </a:cxn>
                  <a:cxn ang="0">
                    <a:pos x="17" y="373"/>
                  </a:cxn>
                  <a:cxn ang="0">
                    <a:pos x="514" y="373"/>
                  </a:cxn>
                  <a:cxn ang="0">
                    <a:pos x="531" y="356"/>
                  </a:cxn>
                  <a:cxn ang="0">
                    <a:pos x="531" y="17"/>
                  </a:cxn>
                  <a:cxn ang="0">
                    <a:pos x="514" y="0"/>
                  </a:cxn>
                  <a:cxn ang="0">
                    <a:pos x="501" y="329"/>
                  </a:cxn>
                  <a:cxn ang="0">
                    <a:pos x="486" y="343"/>
                  </a:cxn>
                  <a:cxn ang="0">
                    <a:pos x="45" y="343"/>
                  </a:cxn>
                  <a:cxn ang="0">
                    <a:pos x="30" y="329"/>
                  </a:cxn>
                  <a:cxn ang="0">
                    <a:pos x="30" y="45"/>
                  </a:cxn>
                  <a:cxn ang="0">
                    <a:pos x="45" y="30"/>
                  </a:cxn>
                  <a:cxn ang="0">
                    <a:pos x="486" y="30"/>
                  </a:cxn>
                  <a:cxn ang="0">
                    <a:pos x="501" y="45"/>
                  </a:cxn>
                  <a:cxn ang="0">
                    <a:pos x="501" y="329"/>
                  </a:cxn>
                </a:cxnLst>
                <a:rect l="0" t="0" r="r" b="b"/>
                <a:pathLst>
                  <a:path w="531" h="373">
                    <a:moveTo>
                      <a:pt x="514" y="0"/>
                    </a:moveTo>
                    <a:cubicBezTo>
                      <a:pt x="17" y="0"/>
                      <a:pt x="17" y="0"/>
                      <a:pt x="17" y="0"/>
                    </a:cubicBezTo>
                    <a:cubicBezTo>
                      <a:pt x="7" y="0"/>
                      <a:pt x="0" y="8"/>
                      <a:pt x="0" y="17"/>
                    </a:cubicBezTo>
                    <a:cubicBezTo>
                      <a:pt x="0" y="356"/>
                      <a:pt x="0" y="356"/>
                      <a:pt x="0" y="356"/>
                    </a:cubicBezTo>
                    <a:cubicBezTo>
                      <a:pt x="0" y="366"/>
                      <a:pt x="7" y="373"/>
                      <a:pt x="17" y="373"/>
                    </a:cubicBezTo>
                    <a:cubicBezTo>
                      <a:pt x="514" y="373"/>
                      <a:pt x="514" y="373"/>
                      <a:pt x="514" y="373"/>
                    </a:cubicBezTo>
                    <a:cubicBezTo>
                      <a:pt x="524" y="373"/>
                      <a:pt x="531" y="366"/>
                      <a:pt x="531" y="356"/>
                    </a:cubicBezTo>
                    <a:cubicBezTo>
                      <a:pt x="531" y="17"/>
                      <a:pt x="531" y="17"/>
                      <a:pt x="531" y="17"/>
                    </a:cubicBezTo>
                    <a:cubicBezTo>
                      <a:pt x="531" y="8"/>
                      <a:pt x="524" y="0"/>
                      <a:pt x="514" y="0"/>
                    </a:cubicBezTo>
                    <a:close/>
                    <a:moveTo>
                      <a:pt x="501" y="329"/>
                    </a:moveTo>
                    <a:cubicBezTo>
                      <a:pt x="501" y="337"/>
                      <a:pt x="494" y="343"/>
                      <a:pt x="486" y="343"/>
                    </a:cubicBezTo>
                    <a:cubicBezTo>
                      <a:pt x="45" y="343"/>
                      <a:pt x="45" y="343"/>
                      <a:pt x="45" y="343"/>
                    </a:cubicBezTo>
                    <a:cubicBezTo>
                      <a:pt x="37" y="343"/>
                      <a:pt x="30" y="337"/>
                      <a:pt x="30" y="329"/>
                    </a:cubicBezTo>
                    <a:cubicBezTo>
                      <a:pt x="30" y="45"/>
                      <a:pt x="30" y="45"/>
                      <a:pt x="30" y="45"/>
                    </a:cubicBezTo>
                    <a:cubicBezTo>
                      <a:pt x="30" y="37"/>
                      <a:pt x="37" y="30"/>
                      <a:pt x="45" y="30"/>
                    </a:cubicBezTo>
                    <a:cubicBezTo>
                      <a:pt x="486" y="30"/>
                      <a:pt x="486" y="30"/>
                      <a:pt x="486" y="30"/>
                    </a:cubicBezTo>
                    <a:cubicBezTo>
                      <a:pt x="494" y="30"/>
                      <a:pt x="501" y="37"/>
                      <a:pt x="501" y="45"/>
                    </a:cubicBezTo>
                    <a:lnTo>
                      <a:pt x="501" y="329"/>
                    </a:lnTo>
                    <a:close/>
                  </a:path>
                </a:pathLst>
              </a:custGeom>
              <a:solidFill>
                <a:schemeClr val="tx1"/>
              </a:solidFill>
              <a:extLst/>
            </p:spPr>
            <p:txBody>
              <a:bodyPr vert="horz" wrap="square" lIns="126784" tIns="63391" rIns="126784" bIns="63391" numCol="1" anchor="t" anchorCtr="0" compatLnSpc="1">
                <a:prstTxWarp prst="textNoShape">
                  <a:avLst/>
                </a:prstTxWarp>
              </a:bodyPr>
              <a:lstStyle/>
              <a:p>
                <a:pPr>
                  <a:defRPr/>
                </a:pPr>
                <a:endParaRPr lang="en-US" sz="1873" kern="0" dirty="0">
                  <a:solidFill>
                    <a:srgbClr val="00D8CC"/>
                  </a:solidFill>
                </a:endParaRPr>
              </a:p>
            </p:txBody>
          </p:sp>
          <p:sp>
            <p:nvSpPr>
              <p:cNvPr id="8" name="DRM"/>
              <p:cNvSpPr>
                <a:spLocks noChangeAspect="1" noEditPoints="1"/>
              </p:cNvSpPr>
              <p:nvPr/>
            </p:nvSpPr>
            <p:spPr bwMode="auto">
              <a:xfrm>
                <a:off x="1990098" y="1449867"/>
                <a:ext cx="167162" cy="235681"/>
              </a:xfrm>
              <a:custGeom>
                <a:avLst/>
                <a:gdLst>
                  <a:gd name="T0" fmla="*/ 108 w 120"/>
                  <a:gd name="T1" fmla="*/ 67 h 169"/>
                  <a:gd name="T2" fmla="*/ 104 w 120"/>
                  <a:gd name="T3" fmla="*/ 67 h 169"/>
                  <a:gd name="T4" fmla="*/ 104 w 120"/>
                  <a:gd name="T5" fmla="*/ 45 h 169"/>
                  <a:gd name="T6" fmla="*/ 60 w 120"/>
                  <a:gd name="T7" fmla="*/ 0 h 169"/>
                  <a:gd name="T8" fmla="*/ 15 w 120"/>
                  <a:gd name="T9" fmla="*/ 45 h 169"/>
                  <a:gd name="T10" fmla="*/ 15 w 120"/>
                  <a:gd name="T11" fmla="*/ 67 h 169"/>
                  <a:gd name="T12" fmla="*/ 11 w 120"/>
                  <a:gd name="T13" fmla="*/ 67 h 169"/>
                  <a:gd name="T14" fmla="*/ 0 w 120"/>
                  <a:gd name="T15" fmla="*/ 80 h 169"/>
                  <a:gd name="T16" fmla="*/ 0 w 120"/>
                  <a:gd name="T17" fmla="*/ 156 h 169"/>
                  <a:gd name="T18" fmla="*/ 11 w 120"/>
                  <a:gd name="T19" fmla="*/ 169 h 169"/>
                  <a:gd name="T20" fmla="*/ 108 w 120"/>
                  <a:gd name="T21" fmla="*/ 169 h 169"/>
                  <a:gd name="T22" fmla="*/ 120 w 120"/>
                  <a:gd name="T23" fmla="*/ 156 h 169"/>
                  <a:gd name="T24" fmla="*/ 120 w 120"/>
                  <a:gd name="T25" fmla="*/ 80 h 169"/>
                  <a:gd name="T26" fmla="*/ 108 w 120"/>
                  <a:gd name="T27" fmla="*/ 67 h 169"/>
                  <a:gd name="T28" fmla="*/ 32 w 120"/>
                  <a:gd name="T29" fmla="*/ 45 h 169"/>
                  <a:gd name="T30" fmla="*/ 60 w 120"/>
                  <a:gd name="T31" fmla="*/ 18 h 169"/>
                  <a:gd name="T32" fmla="*/ 87 w 120"/>
                  <a:gd name="T33" fmla="*/ 45 h 169"/>
                  <a:gd name="T34" fmla="*/ 87 w 120"/>
                  <a:gd name="T35" fmla="*/ 67 h 169"/>
                  <a:gd name="T36" fmla="*/ 32 w 120"/>
                  <a:gd name="T37" fmla="*/ 67 h 169"/>
                  <a:gd name="T38" fmla="*/ 32 w 120"/>
                  <a:gd name="T39" fmla="*/ 45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0" h="169">
                    <a:moveTo>
                      <a:pt x="108" y="67"/>
                    </a:moveTo>
                    <a:cubicBezTo>
                      <a:pt x="104" y="67"/>
                      <a:pt x="104" y="67"/>
                      <a:pt x="104" y="67"/>
                    </a:cubicBezTo>
                    <a:cubicBezTo>
                      <a:pt x="104" y="45"/>
                      <a:pt x="104" y="45"/>
                      <a:pt x="104" y="45"/>
                    </a:cubicBezTo>
                    <a:cubicBezTo>
                      <a:pt x="104" y="20"/>
                      <a:pt x="84" y="0"/>
                      <a:pt x="60" y="0"/>
                    </a:cubicBezTo>
                    <a:cubicBezTo>
                      <a:pt x="35" y="0"/>
                      <a:pt x="15" y="20"/>
                      <a:pt x="15" y="45"/>
                    </a:cubicBezTo>
                    <a:cubicBezTo>
                      <a:pt x="15" y="67"/>
                      <a:pt x="15" y="67"/>
                      <a:pt x="15" y="67"/>
                    </a:cubicBezTo>
                    <a:cubicBezTo>
                      <a:pt x="11" y="67"/>
                      <a:pt x="11" y="67"/>
                      <a:pt x="11" y="67"/>
                    </a:cubicBezTo>
                    <a:cubicBezTo>
                      <a:pt x="5" y="67"/>
                      <a:pt x="0" y="73"/>
                      <a:pt x="0" y="80"/>
                    </a:cubicBezTo>
                    <a:cubicBezTo>
                      <a:pt x="0" y="156"/>
                      <a:pt x="0" y="156"/>
                      <a:pt x="0" y="156"/>
                    </a:cubicBezTo>
                    <a:cubicBezTo>
                      <a:pt x="0" y="163"/>
                      <a:pt x="5" y="169"/>
                      <a:pt x="11" y="169"/>
                    </a:cubicBezTo>
                    <a:cubicBezTo>
                      <a:pt x="108" y="169"/>
                      <a:pt x="108" y="169"/>
                      <a:pt x="108" y="169"/>
                    </a:cubicBezTo>
                    <a:cubicBezTo>
                      <a:pt x="114" y="169"/>
                      <a:pt x="120" y="163"/>
                      <a:pt x="120" y="156"/>
                    </a:cubicBezTo>
                    <a:cubicBezTo>
                      <a:pt x="120" y="80"/>
                      <a:pt x="120" y="80"/>
                      <a:pt x="120" y="80"/>
                    </a:cubicBezTo>
                    <a:cubicBezTo>
                      <a:pt x="120" y="73"/>
                      <a:pt x="114" y="67"/>
                      <a:pt x="108" y="67"/>
                    </a:cubicBezTo>
                    <a:close/>
                    <a:moveTo>
                      <a:pt x="32" y="45"/>
                    </a:moveTo>
                    <a:cubicBezTo>
                      <a:pt x="32" y="30"/>
                      <a:pt x="45" y="18"/>
                      <a:pt x="60" y="18"/>
                    </a:cubicBezTo>
                    <a:cubicBezTo>
                      <a:pt x="75" y="18"/>
                      <a:pt x="87" y="30"/>
                      <a:pt x="87" y="45"/>
                    </a:cubicBezTo>
                    <a:cubicBezTo>
                      <a:pt x="87" y="67"/>
                      <a:pt x="87" y="67"/>
                      <a:pt x="87" y="67"/>
                    </a:cubicBezTo>
                    <a:cubicBezTo>
                      <a:pt x="32" y="67"/>
                      <a:pt x="32" y="67"/>
                      <a:pt x="32" y="67"/>
                    </a:cubicBezTo>
                    <a:lnTo>
                      <a:pt x="32" y="45"/>
                    </a:lnTo>
                    <a:close/>
                  </a:path>
                </a:pathLst>
              </a:custGeom>
              <a:solidFill>
                <a:schemeClr val="tx1"/>
              </a:solidFill>
              <a:ln>
                <a:noFill/>
              </a:ln>
              <a:extLst/>
            </p:spPr>
            <p:txBody>
              <a:bodyPr vert="horz" wrap="square" lIns="95103" tIns="47552" rIns="95103" bIns="47552" numCol="1" anchor="t" anchorCtr="0" compatLnSpc="1">
                <a:prstTxWarp prst="textNoShape">
                  <a:avLst/>
                </a:prstTxWarp>
              </a:bodyPr>
              <a:lstStyle/>
              <a:p>
                <a:endParaRPr lang="en-US" sz="1873" dirty="0">
                  <a:solidFill>
                    <a:srgbClr val="00188F"/>
                  </a:solidFill>
                </a:endParaRPr>
              </a:p>
            </p:txBody>
          </p:sp>
          <p:sp>
            <p:nvSpPr>
              <p:cNvPr id="9" name="Oval 32"/>
              <p:cNvSpPr/>
              <p:nvPr/>
            </p:nvSpPr>
            <p:spPr bwMode="auto">
              <a:xfrm>
                <a:off x="2289090" y="1555167"/>
                <a:ext cx="212867" cy="284413"/>
              </a:xfrm>
              <a:custGeom>
                <a:avLst/>
                <a:gdLst/>
                <a:ahLst/>
                <a:cxnLst/>
                <a:rect l="l" t="t" r="r" b="b"/>
                <a:pathLst>
                  <a:path w="1840050" h="3056054">
                    <a:moveTo>
                      <a:pt x="1" y="2288646"/>
                    </a:moveTo>
                    <a:cubicBezTo>
                      <a:pt x="256872" y="2531684"/>
                      <a:pt x="1754672" y="2483951"/>
                      <a:pt x="1840050" y="2288646"/>
                    </a:cubicBezTo>
                    <a:lnTo>
                      <a:pt x="1840050" y="2902573"/>
                    </a:lnTo>
                    <a:lnTo>
                      <a:pt x="1835299" y="2918271"/>
                    </a:lnTo>
                    <a:lnTo>
                      <a:pt x="1821355" y="2933514"/>
                    </a:lnTo>
                    <a:lnTo>
                      <a:pt x="1798681" y="2948226"/>
                    </a:lnTo>
                    <a:lnTo>
                      <a:pt x="1767739" y="2962329"/>
                    </a:lnTo>
                    <a:lnTo>
                      <a:pt x="1728992" y="2975746"/>
                    </a:lnTo>
                    <a:lnTo>
                      <a:pt x="1682904" y="2988400"/>
                    </a:lnTo>
                    <a:lnTo>
                      <a:pt x="1570552" y="3011113"/>
                    </a:lnTo>
                    <a:lnTo>
                      <a:pt x="1434386" y="3029851"/>
                    </a:lnTo>
                    <a:lnTo>
                      <a:pt x="1278108" y="3043998"/>
                    </a:lnTo>
                    <a:lnTo>
                      <a:pt x="1105420" y="3052937"/>
                    </a:lnTo>
                    <a:cubicBezTo>
                      <a:pt x="1045534" y="3054981"/>
                      <a:pt x="983531" y="3056054"/>
                      <a:pt x="920026" y="3056054"/>
                    </a:cubicBezTo>
                    <a:cubicBezTo>
                      <a:pt x="411988" y="3056054"/>
                      <a:pt x="1" y="2987371"/>
                      <a:pt x="1" y="2902573"/>
                    </a:cubicBezTo>
                    <a:close/>
                    <a:moveTo>
                      <a:pt x="1" y="1613958"/>
                    </a:moveTo>
                    <a:cubicBezTo>
                      <a:pt x="256872" y="1856996"/>
                      <a:pt x="1754672" y="1809263"/>
                      <a:pt x="1840050" y="1613958"/>
                    </a:cubicBezTo>
                    <a:lnTo>
                      <a:pt x="1840050" y="2227885"/>
                    </a:lnTo>
                    <a:lnTo>
                      <a:pt x="1835299" y="2243583"/>
                    </a:lnTo>
                    <a:lnTo>
                      <a:pt x="1821355" y="2258826"/>
                    </a:lnTo>
                    <a:lnTo>
                      <a:pt x="1798681" y="2273538"/>
                    </a:lnTo>
                    <a:lnTo>
                      <a:pt x="1767739" y="2287640"/>
                    </a:lnTo>
                    <a:lnTo>
                      <a:pt x="1728992" y="2301058"/>
                    </a:lnTo>
                    <a:lnTo>
                      <a:pt x="1682904" y="2313712"/>
                    </a:lnTo>
                    <a:lnTo>
                      <a:pt x="1570552" y="2336425"/>
                    </a:lnTo>
                    <a:lnTo>
                      <a:pt x="1434386" y="2355163"/>
                    </a:lnTo>
                    <a:lnTo>
                      <a:pt x="1278108" y="2369309"/>
                    </a:lnTo>
                    <a:lnTo>
                      <a:pt x="1105420" y="2378249"/>
                    </a:lnTo>
                    <a:cubicBezTo>
                      <a:pt x="1045534" y="2380293"/>
                      <a:pt x="983531" y="2381366"/>
                      <a:pt x="920026" y="2381366"/>
                    </a:cubicBezTo>
                    <a:cubicBezTo>
                      <a:pt x="411988" y="2381366"/>
                      <a:pt x="1" y="2312683"/>
                      <a:pt x="1" y="2227885"/>
                    </a:cubicBezTo>
                    <a:close/>
                    <a:moveTo>
                      <a:pt x="1" y="907523"/>
                    </a:moveTo>
                    <a:cubicBezTo>
                      <a:pt x="256872" y="1150561"/>
                      <a:pt x="1754672" y="1102828"/>
                      <a:pt x="1840050" y="907523"/>
                    </a:cubicBezTo>
                    <a:lnTo>
                      <a:pt x="1840050" y="1521450"/>
                    </a:lnTo>
                    <a:lnTo>
                      <a:pt x="1835299" y="1537148"/>
                    </a:lnTo>
                    <a:lnTo>
                      <a:pt x="1821355" y="1552391"/>
                    </a:lnTo>
                    <a:lnTo>
                      <a:pt x="1798681" y="1567103"/>
                    </a:lnTo>
                    <a:lnTo>
                      <a:pt x="1767739" y="1581205"/>
                    </a:lnTo>
                    <a:lnTo>
                      <a:pt x="1728992" y="1594623"/>
                    </a:lnTo>
                    <a:lnTo>
                      <a:pt x="1682904" y="1607277"/>
                    </a:lnTo>
                    <a:lnTo>
                      <a:pt x="1570552" y="1629990"/>
                    </a:lnTo>
                    <a:lnTo>
                      <a:pt x="1434386" y="1648728"/>
                    </a:lnTo>
                    <a:lnTo>
                      <a:pt x="1278108" y="1662874"/>
                    </a:lnTo>
                    <a:lnTo>
                      <a:pt x="1105420" y="1671814"/>
                    </a:lnTo>
                    <a:cubicBezTo>
                      <a:pt x="1045534" y="1673858"/>
                      <a:pt x="983531" y="1674931"/>
                      <a:pt x="920026" y="1674931"/>
                    </a:cubicBezTo>
                    <a:cubicBezTo>
                      <a:pt x="411988" y="1674931"/>
                      <a:pt x="1" y="1606248"/>
                      <a:pt x="1" y="1521450"/>
                    </a:cubicBezTo>
                    <a:close/>
                    <a:moveTo>
                      <a:pt x="1" y="227129"/>
                    </a:moveTo>
                    <a:cubicBezTo>
                      <a:pt x="256872" y="470167"/>
                      <a:pt x="1754672" y="422434"/>
                      <a:pt x="1840050" y="227129"/>
                    </a:cubicBezTo>
                    <a:lnTo>
                      <a:pt x="1840050" y="841056"/>
                    </a:lnTo>
                    <a:lnTo>
                      <a:pt x="1835299" y="856754"/>
                    </a:lnTo>
                    <a:lnTo>
                      <a:pt x="1821355" y="871997"/>
                    </a:lnTo>
                    <a:lnTo>
                      <a:pt x="1798681" y="886709"/>
                    </a:lnTo>
                    <a:lnTo>
                      <a:pt x="1767739" y="900811"/>
                    </a:lnTo>
                    <a:lnTo>
                      <a:pt x="1728992" y="914229"/>
                    </a:lnTo>
                    <a:lnTo>
                      <a:pt x="1682904" y="926883"/>
                    </a:lnTo>
                    <a:lnTo>
                      <a:pt x="1570552" y="949596"/>
                    </a:lnTo>
                    <a:lnTo>
                      <a:pt x="1434386" y="968334"/>
                    </a:lnTo>
                    <a:lnTo>
                      <a:pt x="1278108" y="982480"/>
                    </a:lnTo>
                    <a:lnTo>
                      <a:pt x="1105420" y="991420"/>
                    </a:lnTo>
                    <a:cubicBezTo>
                      <a:pt x="1045534" y="993464"/>
                      <a:pt x="983531" y="994537"/>
                      <a:pt x="920026" y="994537"/>
                    </a:cubicBezTo>
                    <a:cubicBezTo>
                      <a:pt x="411988" y="994537"/>
                      <a:pt x="1" y="925854"/>
                      <a:pt x="1" y="841056"/>
                    </a:cubicBezTo>
                    <a:close/>
                    <a:moveTo>
                      <a:pt x="920025" y="0"/>
                    </a:moveTo>
                    <a:cubicBezTo>
                      <a:pt x="1428141" y="0"/>
                      <a:pt x="1840050" y="74299"/>
                      <a:pt x="1840050" y="165951"/>
                    </a:cubicBezTo>
                    <a:cubicBezTo>
                      <a:pt x="1840050" y="257603"/>
                      <a:pt x="1428141" y="331902"/>
                      <a:pt x="920025" y="331902"/>
                    </a:cubicBezTo>
                    <a:cubicBezTo>
                      <a:pt x="411909" y="331902"/>
                      <a:pt x="0" y="257603"/>
                      <a:pt x="0" y="165951"/>
                    </a:cubicBezTo>
                    <a:cubicBezTo>
                      <a:pt x="0" y="74299"/>
                      <a:pt x="411909" y="0"/>
                      <a:pt x="920025"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5103" tIns="47552" rIns="47552" bIns="95103" numCol="1" spcCol="0" rtlCol="0" fromWordArt="0" anchor="b" anchorCtr="0" forceAA="0" compatLnSpc="1">
                <a:prstTxWarp prst="textNoShape">
                  <a:avLst/>
                </a:prstTxWarp>
                <a:noAutofit/>
              </a:bodyPr>
              <a:lstStyle/>
              <a:p>
                <a:pPr algn="ctr" defTabSz="950805" fontAlgn="base">
                  <a:spcBef>
                    <a:spcPct val="0"/>
                  </a:spcBef>
                  <a:spcAft>
                    <a:spcPct val="0"/>
                  </a:spcAft>
                </a:pPr>
                <a:endParaRPr lang="en-US" sz="1873" spc="-52" dirty="0">
                  <a:gradFill>
                    <a:gsLst>
                      <a:gs pos="0">
                        <a:srgbClr val="FFFFFF"/>
                      </a:gs>
                      <a:gs pos="100000">
                        <a:srgbClr val="FFFFFF"/>
                      </a:gs>
                    </a:gsLst>
                    <a:lin ang="5400000" scaled="0"/>
                  </a:gradFill>
                  <a:ea typeface="Segoe UI" pitchFamily="34" charset="0"/>
                  <a:cs typeface="Segoe UI" pitchFamily="34" charset="0"/>
                </a:endParaRPr>
              </a:p>
            </p:txBody>
          </p:sp>
          <p:cxnSp>
            <p:nvCxnSpPr>
              <p:cNvPr id="10" name="Straight Connector 9"/>
              <p:cNvCxnSpPr/>
              <p:nvPr/>
            </p:nvCxnSpPr>
            <p:spPr>
              <a:xfrm flipH="1">
                <a:off x="2026388" y="1718536"/>
                <a:ext cx="262703"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4" name="Group 13"/>
          <p:cNvGrpSpPr/>
          <p:nvPr/>
        </p:nvGrpSpPr>
        <p:grpSpPr>
          <a:xfrm>
            <a:off x="4024390" y="2235605"/>
            <a:ext cx="1628172" cy="1628172"/>
            <a:chOff x="4984530" y="5156237"/>
            <a:chExt cx="1565454" cy="1565455"/>
          </a:xfrm>
        </p:grpSpPr>
        <p:sp>
          <p:nvSpPr>
            <p:cNvPr id="15" name="Rectangle 14"/>
            <p:cNvSpPr/>
            <p:nvPr>
              <p:custDataLst>
                <p:tags r:id="rId5"/>
              </p:custDataLst>
            </p:nvPr>
          </p:nvSpPr>
          <p:spPr bwMode="auto">
            <a:xfrm>
              <a:off x="4984530" y="5156237"/>
              <a:ext cx="1565454" cy="156545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9206" tIns="99470" rIns="149206" bIns="99470" numCol="1" spcCol="0" rtlCol="0" fromWordArt="0" anchor="b" anchorCtr="0" forceAA="0" compatLnSpc="1">
              <a:prstTxWarp prst="textNoShape">
                <a:avLst/>
              </a:prstTxWarp>
              <a:noAutofit/>
            </a:bodyPr>
            <a:lstStyle/>
            <a:p>
              <a:pPr defTabSz="967592" fontAlgn="base">
                <a:lnSpc>
                  <a:spcPct val="85000"/>
                </a:lnSpc>
                <a:spcBef>
                  <a:spcPct val="0"/>
                </a:spcBef>
                <a:spcAft>
                  <a:spcPct val="0"/>
                </a:spcAft>
              </a:pPr>
              <a:r>
                <a:rPr lang="en-US" sz="1273" dirty="0">
                  <a:gradFill flip="none" rotWithShape="1">
                    <a:gsLst>
                      <a:gs pos="0">
                        <a:srgbClr val="FFFFFF"/>
                      </a:gs>
                      <a:gs pos="100000">
                        <a:srgbClr val="FFFFFF"/>
                      </a:gs>
                    </a:gsLst>
                    <a:lin ang="5400000" scaled="0"/>
                    <a:tileRect/>
                  </a:gradFill>
                  <a:ea typeface="Segoe UI" pitchFamily="34" charset="0"/>
                  <a:cs typeface="Segoe UI" pitchFamily="34" charset="0"/>
                </a:rPr>
                <a:t>Dialog and Notification Filters</a:t>
              </a:r>
            </a:p>
          </p:txBody>
        </p:sp>
        <p:grpSp>
          <p:nvGrpSpPr>
            <p:cNvPr id="16" name="Group 15"/>
            <p:cNvGrpSpPr/>
            <p:nvPr/>
          </p:nvGrpSpPr>
          <p:grpSpPr>
            <a:xfrm>
              <a:off x="5380076" y="5264479"/>
              <a:ext cx="908183" cy="948135"/>
              <a:chOff x="920634" y="3965981"/>
              <a:chExt cx="1059197" cy="1114646"/>
            </a:xfrm>
            <a:solidFill>
              <a:schemeClr val="bg1"/>
            </a:solidFill>
          </p:grpSpPr>
          <p:grpSp>
            <p:nvGrpSpPr>
              <p:cNvPr id="17" name="Group 16"/>
              <p:cNvGrpSpPr/>
              <p:nvPr/>
            </p:nvGrpSpPr>
            <p:grpSpPr>
              <a:xfrm>
                <a:off x="920634" y="3965981"/>
                <a:ext cx="1059197" cy="1114646"/>
                <a:chOff x="1168721" y="1380744"/>
                <a:chExt cx="1790603" cy="2051050"/>
              </a:xfrm>
              <a:grpFill/>
            </p:grpSpPr>
            <p:sp>
              <p:nvSpPr>
                <p:cNvPr id="19" name="Rounded Rectangle 94"/>
                <p:cNvSpPr>
                  <a:spLocks noChangeAspect="1"/>
                </p:cNvSpPr>
                <p:nvPr/>
              </p:nvSpPr>
              <p:spPr bwMode="auto">
                <a:xfrm>
                  <a:off x="1168721" y="1380744"/>
                  <a:ext cx="1790603" cy="2051050"/>
                </a:xfrm>
                <a:custGeom>
                  <a:avLst/>
                  <a:gdLst/>
                  <a:ahLst/>
                  <a:cxnLst/>
                  <a:rect l="l" t="t" r="r" b="b"/>
                  <a:pathLst>
                    <a:path w="3843338" h="4402366">
                      <a:moveTo>
                        <a:pt x="2974980" y="3679979"/>
                      </a:moveTo>
                      <a:cubicBezTo>
                        <a:pt x="2936403" y="3679979"/>
                        <a:pt x="2905130" y="3714726"/>
                        <a:pt x="2905130" y="3757589"/>
                      </a:cubicBezTo>
                      <a:cubicBezTo>
                        <a:pt x="2905130" y="3800452"/>
                        <a:pt x="2936403" y="3835199"/>
                        <a:pt x="2974980" y="3835199"/>
                      </a:cubicBezTo>
                      <a:lnTo>
                        <a:pt x="2987428" y="3835200"/>
                      </a:lnTo>
                      <a:cubicBezTo>
                        <a:pt x="3026005" y="3835200"/>
                        <a:pt x="3057278" y="3800453"/>
                        <a:pt x="3057278" y="3757589"/>
                      </a:cubicBezTo>
                      <a:lnTo>
                        <a:pt x="3057279" y="3757589"/>
                      </a:lnTo>
                      <a:cubicBezTo>
                        <a:pt x="3057279" y="3714726"/>
                        <a:pt x="3026006" y="3679979"/>
                        <a:pt x="2987429" y="3679979"/>
                      </a:cubicBezTo>
                      <a:close/>
                      <a:moveTo>
                        <a:pt x="2766049" y="3679979"/>
                      </a:moveTo>
                      <a:cubicBezTo>
                        <a:pt x="2727472" y="3679979"/>
                        <a:pt x="2696199" y="3714726"/>
                        <a:pt x="2696199" y="3757589"/>
                      </a:cubicBezTo>
                      <a:cubicBezTo>
                        <a:pt x="2696199" y="3800452"/>
                        <a:pt x="2727472" y="3835199"/>
                        <a:pt x="2766049" y="3835199"/>
                      </a:cubicBezTo>
                      <a:lnTo>
                        <a:pt x="2779639" y="3835200"/>
                      </a:lnTo>
                      <a:cubicBezTo>
                        <a:pt x="2818216" y="3835200"/>
                        <a:pt x="2849489" y="3800453"/>
                        <a:pt x="2849489" y="3757589"/>
                      </a:cubicBezTo>
                      <a:lnTo>
                        <a:pt x="2849490" y="3757589"/>
                      </a:lnTo>
                      <a:cubicBezTo>
                        <a:pt x="2849490" y="3714726"/>
                        <a:pt x="2818217" y="3679979"/>
                        <a:pt x="2779640" y="3679979"/>
                      </a:cubicBezTo>
                      <a:close/>
                      <a:moveTo>
                        <a:pt x="2239716" y="3679979"/>
                      </a:moveTo>
                      <a:cubicBezTo>
                        <a:pt x="2201139" y="3679979"/>
                        <a:pt x="2169866" y="3714726"/>
                        <a:pt x="2169866" y="3757589"/>
                      </a:cubicBezTo>
                      <a:cubicBezTo>
                        <a:pt x="2169866" y="3800452"/>
                        <a:pt x="2201139" y="3835199"/>
                        <a:pt x="2239716" y="3835199"/>
                      </a:cubicBezTo>
                      <a:lnTo>
                        <a:pt x="2570709" y="3835200"/>
                      </a:lnTo>
                      <a:cubicBezTo>
                        <a:pt x="2609286" y="3835200"/>
                        <a:pt x="2640559" y="3800453"/>
                        <a:pt x="2640559" y="3757589"/>
                      </a:cubicBezTo>
                      <a:lnTo>
                        <a:pt x="2640560" y="3757589"/>
                      </a:lnTo>
                      <a:cubicBezTo>
                        <a:pt x="2640560" y="3714726"/>
                        <a:pt x="2609287" y="3679979"/>
                        <a:pt x="2570710" y="3679979"/>
                      </a:cubicBezTo>
                      <a:close/>
                      <a:moveTo>
                        <a:pt x="588168" y="332699"/>
                      </a:moveTo>
                      <a:lnTo>
                        <a:pt x="588168" y="3490051"/>
                      </a:lnTo>
                      <a:lnTo>
                        <a:pt x="3255168" y="3490051"/>
                      </a:lnTo>
                      <a:lnTo>
                        <a:pt x="3255168" y="332699"/>
                      </a:lnTo>
                      <a:close/>
                      <a:moveTo>
                        <a:pt x="423466" y="0"/>
                      </a:moveTo>
                      <a:lnTo>
                        <a:pt x="3419873" y="0"/>
                      </a:lnTo>
                      <a:cubicBezTo>
                        <a:pt x="3494314" y="0"/>
                        <a:pt x="3554660" y="67051"/>
                        <a:pt x="3554660" y="149763"/>
                      </a:cubicBezTo>
                      <a:lnTo>
                        <a:pt x="3554660" y="3910698"/>
                      </a:lnTo>
                      <a:cubicBezTo>
                        <a:pt x="3554660" y="3993410"/>
                        <a:pt x="3494314" y="4060461"/>
                        <a:pt x="3419873" y="4060461"/>
                      </a:cubicBezTo>
                      <a:lnTo>
                        <a:pt x="2251861" y="4060461"/>
                      </a:lnTo>
                      <a:lnTo>
                        <a:pt x="2251861" y="4206670"/>
                      </a:lnTo>
                      <a:lnTo>
                        <a:pt x="3553070" y="4206670"/>
                      </a:lnTo>
                      <a:cubicBezTo>
                        <a:pt x="3610378" y="4206670"/>
                        <a:pt x="3656836" y="4171150"/>
                        <a:pt x="3656836" y="4127335"/>
                      </a:cubicBezTo>
                      <a:lnTo>
                        <a:pt x="3656836" y="3926364"/>
                      </a:lnTo>
                      <a:lnTo>
                        <a:pt x="3739572" y="3926364"/>
                      </a:lnTo>
                      <a:cubicBezTo>
                        <a:pt x="3796880" y="3926364"/>
                        <a:pt x="3843338" y="3961884"/>
                        <a:pt x="3843338" y="4005699"/>
                      </a:cubicBezTo>
                      <a:lnTo>
                        <a:pt x="3843338" y="4323031"/>
                      </a:lnTo>
                      <a:cubicBezTo>
                        <a:pt x="3843338" y="4366846"/>
                        <a:pt x="3796880" y="4402366"/>
                        <a:pt x="3739572" y="4402366"/>
                      </a:cubicBezTo>
                      <a:lnTo>
                        <a:pt x="103766" y="4402366"/>
                      </a:lnTo>
                      <a:cubicBezTo>
                        <a:pt x="46458" y="4402366"/>
                        <a:pt x="0" y="4366846"/>
                        <a:pt x="0" y="4323031"/>
                      </a:cubicBezTo>
                      <a:lnTo>
                        <a:pt x="0" y="4005699"/>
                      </a:lnTo>
                      <a:cubicBezTo>
                        <a:pt x="0" y="3961884"/>
                        <a:pt x="46458" y="3926364"/>
                        <a:pt x="103766" y="3926364"/>
                      </a:cubicBezTo>
                      <a:lnTo>
                        <a:pt x="186502" y="3926364"/>
                      </a:lnTo>
                      <a:lnTo>
                        <a:pt x="186502" y="4127335"/>
                      </a:lnTo>
                      <a:cubicBezTo>
                        <a:pt x="186502" y="4171150"/>
                        <a:pt x="232960" y="4206670"/>
                        <a:pt x="290268" y="4206670"/>
                      </a:cubicBezTo>
                      <a:lnTo>
                        <a:pt x="1591477" y="4206670"/>
                      </a:lnTo>
                      <a:lnTo>
                        <a:pt x="1591477" y="4060461"/>
                      </a:lnTo>
                      <a:lnTo>
                        <a:pt x="423466" y="4060461"/>
                      </a:lnTo>
                      <a:cubicBezTo>
                        <a:pt x="349025" y="4060461"/>
                        <a:pt x="288679" y="3993410"/>
                        <a:pt x="288679" y="3910698"/>
                      </a:cubicBezTo>
                      <a:lnTo>
                        <a:pt x="288679" y="149763"/>
                      </a:lnTo>
                      <a:cubicBezTo>
                        <a:pt x="288679" y="67051"/>
                        <a:pt x="349025" y="0"/>
                        <a:pt x="423466"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5103" tIns="47552" rIns="47552" bIns="95103" numCol="1" spcCol="0" rtlCol="0" fromWordArt="0" anchor="b" anchorCtr="0" forceAA="0" compatLnSpc="1">
                  <a:prstTxWarp prst="textNoShape">
                    <a:avLst/>
                  </a:prstTxWarp>
                  <a:noAutofit/>
                </a:bodyPr>
                <a:lstStyle/>
                <a:p>
                  <a:pPr algn="ctr" defTabSz="950805" fontAlgn="base">
                    <a:spcBef>
                      <a:spcPct val="0"/>
                    </a:spcBef>
                    <a:spcAft>
                      <a:spcPct val="0"/>
                    </a:spcAft>
                  </a:pPr>
                  <a:endParaRPr lang="en-US" sz="1873" spc="-52" dirty="0">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38"/>
                <p:cNvSpPr/>
                <p:nvPr/>
              </p:nvSpPr>
              <p:spPr bwMode="auto">
                <a:xfrm rot="8104528">
                  <a:off x="1793537" y="1884841"/>
                  <a:ext cx="505020" cy="497748"/>
                </a:xfrm>
                <a:custGeom>
                  <a:avLst/>
                  <a:gdLst/>
                  <a:ahLst/>
                  <a:cxnLst/>
                  <a:rect l="l" t="t" r="r" b="b"/>
                  <a:pathLst>
                    <a:path w="3221975" h="3221974">
                      <a:moveTo>
                        <a:pt x="695463" y="1877687"/>
                      </a:moveTo>
                      <a:lnTo>
                        <a:pt x="1344288" y="1877687"/>
                      </a:lnTo>
                      <a:lnTo>
                        <a:pt x="1344288" y="2526511"/>
                      </a:lnTo>
                      <a:lnTo>
                        <a:pt x="1877688" y="2526511"/>
                      </a:lnTo>
                      <a:lnTo>
                        <a:pt x="1877688" y="1877687"/>
                      </a:lnTo>
                      <a:lnTo>
                        <a:pt x="2526513" y="1877687"/>
                      </a:lnTo>
                      <a:lnTo>
                        <a:pt x="2526513" y="1344287"/>
                      </a:lnTo>
                      <a:lnTo>
                        <a:pt x="1877688" y="1344287"/>
                      </a:lnTo>
                      <a:lnTo>
                        <a:pt x="1877688" y="695462"/>
                      </a:lnTo>
                      <a:lnTo>
                        <a:pt x="1344288" y="695462"/>
                      </a:lnTo>
                      <a:lnTo>
                        <a:pt x="1344288" y="1344287"/>
                      </a:lnTo>
                      <a:lnTo>
                        <a:pt x="695463" y="1344287"/>
                      </a:lnTo>
                      <a:close/>
                      <a:moveTo>
                        <a:pt x="0" y="1610987"/>
                      </a:moveTo>
                      <a:cubicBezTo>
                        <a:pt x="0" y="721263"/>
                        <a:pt x="721264" y="0"/>
                        <a:pt x="1610988" y="0"/>
                      </a:cubicBezTo>
                      <a:cubicBezTo>
                        <a:pt x="2500712" y="0"/>
                        <a:pt x="3221975" y="721263"/>
                        <a:pt x="3221975" y="1610987"/>
                      </a:cubicBezTo>
                      <a:cubicBezTo>
                        <a:pt x="3221975" y="2500711"/>
                        <a:pt x="2500712" y="3221974"/>
                        <a:pt x="1610988" y="3221974"/>
                      </a:cubicBezTo>
                      <a:cubicBezTo>
                        <a:pt x="721264" y="3221974"/>
                        <a:pt x="0" y="2500711"/>
                        <a:pt x="0" y="1610987"/>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5103" tIns="47552" rIns="47552" bIns="95103" numCol="1" spcCol="0" rtlCol="0" fromWordArt="0" anchor="b" anchorCtr="0" forceAA="0" compatLnSpc="1">
                  <a:prstTxWarp prst="textNoShape">
                    <a:avLst/>
                  </a:prstTxWarp>
                  <a:noAutofit/>
                </a:bodyPr>
                <a:lstStyle/>
                <a:p>
                  <a:pPr algn="ctr" defTabSz="950805" fontAlgn="base">
                    <a:spcBef>
                      <a:spcPct val="0"/>
                    </a:spcBef>
                    <a:spcAft>
                      <a:spcPct val="0"/>
                    </a:spcAft>
                  </a:pPr>
                  <a:endParaRPr lang="en-US" sz="1873" spc="-52" dirty="0">
                    <a:gradFill>
                      <a:gsLst>
                        <a:gs pos="0">
                          <a:srgbClr val="FFFFFF"/>
                        </a:gs>
                        <a:gs pos="100000">
                          <a:srgbClr val="FFFFFF"/>
                        </a:gs>
                      </a:gsLst>
                      <a:lin ang="5400000" scaled="0"/>
                    </a:gradFill>
                    <a:ea typeface="Segoe UI" pitchFamily="34" charset="0"/>
                    <a:cs typeface="Segoe UI" pitchFamily="34" charset="0"/>
                  </a:endParaRPr>
                </a:p>
              </p:txBody>
            </p:sp>
          </p:grpSp>
          <p:sp>
            <p:nvSpPr>
              <p:cNvPr id="18" name="Rectangular Callout 17"/>
              <p:cNvSpPr/>
              <p:nvPr/>
            </p:nvSpPr>
            <p:spPr bwMode="auto">
              <a:xfrm flipH="1">
                <a:off x="1548285" y="4597693"/>
                <a:ext cx="206434" cy="136570"/>
              </a:xfrm>
              <a:prstGeom prst="wedgeRectCallout">
                <a:avLst>
                  <a:gd name="adj1" fmla="val -27790"/>
                  <a:gd name="adj2" fmla="val 119889"/>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5103" tIns="47552" rIns="47552" bIns="95103" numCol="1" spcCol="0" rtlCol="0" fromWordArt="0" anchor="b" anchorCtr="0" forceAA="0" compatLnSpc="1">
                <a:prstTxWarp prst="textNoShape">
                  <a:avLst/>
                </a:prstTxWarp>
                <a:noAutofit/>
              </a:bodyPr>
              <a:lstStyle/>
              <a:p>
                <a:pPr algn="ctr" defTabSz="950805" fontAlgn="base">
                  <a:spcBef>
                    <a:spcPct val="0"/>
                  </a:spcBef>
                  <a:spcAft>
                    <a:spcPct val="0"/>
                  </a:spcAft>
                </a:pPr>
                <a:endParaRPr lang="en-US" sz="1873" spc="-52" dirty="0">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71" name="Group 70"/>
          <p:cNvGrpSpPr/>
          <p:nvPr/>
        </p:nvGrpSpPr>
        <p:grpSpPr>
          <a:xfrm>
            <a:off x="7591457" y="2243072"/>
            <a:ext cx="1628172" cy="1628172"/>
            <a:chOff x="7591457" y="2243072"/>
            <a:chExt cx="1628172" cy="1628172"/>
          </a:xfrm>
        </p:grpSpPr>
        <p:sp>
          <p:nvSpPr>
            <p:cNvPr id="3" name="Rectangle 2"/>
            <p:cNvSpPr/>
            <p:nvPr>
              <p:custDataLst>
                <p:tags r:id="rId4"/>
              </p:custDataLst>
            </p:nvPr>
          </p:nvSpPr>
          <p:spPr bwMode="auto">
            <a:xfrm>
              <a:off x="7591457" y="2243072"/>
              <a:ext cx="1628172" cy="16281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9206" tIns="99470" rIns="149206" bIns="99470" numCol="1" spcCol="0" rtlCol="0" fromWordArt="0" anchor="b" anchorCtr="0" forceAA="0" compatLnSpc="1">
              <a:prstTxWarp prst="textNoShape">
                <a:avLst/>
              </a:prstTxWarp>
              <a:noAutofit/>
            </a:bodyPr>
            <a:lstStyle/>
            <a:p>
              <a:pPr defTabSz="967592" fontAlgn="base">
                <a:lnSpc>
                  <a:spcPct val="85000"/>
                </a:lnSpc>
                <a:spcBef>
                  <a:spcPct val="0"/>
                </a:spcBef>
                <a:spcAft>
                  <a:spcPct val="0"/>
                </a:spcAft>
              </a:pPr>
              <a:r>
                <a:rPr lang="en-US" sz="1273" dirty="0">
                  <a:gradFill flip="none" rotWithShape="1">
                    <a:gsLst>
                      <a:gs pos="0">
                        <a:srgbClr val="FFFFFF"/>
                      </a:gs>
                      <a:gs pos="100000">
                        <a:srgbClr val="FFFFFF"/>
                      </a:gs>
                    </a:gsLst>
                    <a:lin ang="5400000" scaled="0"/>
                    <a:tileRect/>
                  </a:gradFill>
                  <a:ea typeface="Segoe UI" pitchFamily="34" charset="0"/>
                  <a:cs typeface="Segoe UI" pitchFamily="34" charset="0"/>
                </a:rPr>
                <a:t>AppLocker and Layout Control</a:t>
              </a:r>
            </a:p>
          </p:txBody>
        </p:sp>
        <p:sp>
          <p:nvSpPr>
            <p:cNvPr id="21" name="Block Arc 42"/>
            <p:cNvSpPr>
              <a:spLocks noChangeAspect="1"/>
            </p:cNvSpPr>
            <p:nvPr/>
          </p:nvSpPr>
          <p:spPr bwMode="auto">
            <a:xfrm>
              <a:off x="8207286" y="2595932"/>
              <a:ext cx="334388" cy="450720"/>
            </a:xfrm>
            <a:custGeom>
              <a:avLst/>
              <a:gdLst/>
              <a:ahLst/>
              <a:cxnLst/>
              <a:rect l="l" t="t" r="r" b="b"/>
              <a:pathLst>
                <a:path w="325440" h="438658">
                  <a:moveTo>
                    <a:pt x="162720" y="225575"/>
                  </a:moveTo>
                  <a:cubicBezTo>
                    <a:pt x="137075" y="225575"/>
                    <a:pt x="116286" y="246364"/>
                    <a:pt x="116286" y="272009"/>
                  </a:cubicBezTo>
                  <a:cubicBezTo>
                    <a:pt x="116286" y="289154"/>
                    <a:pt x="125578" y="304128"/>
                    <a:pt x="139782" y="311515"/>
                  </a:cubicBezTo>
                  <a:lnTo>
                    <a:pt x="139782" y="381528"/>
                  </a:lnTo>
                  <a:lnTo>
                    <a:pt x="185658" y="381528"/>
                  </a:lnTo>
                  <a:lnTo>
                    <a:pt x="185658" y="311515"/>
                  </a:lnTo>
                  <a:cubicBezTo>
                    <a:pt x="199862" y="304128"/>
                    <a:pt x="209154" y="289154"/>
                    <a:pt x="209154" y="272009"/>
                  </a:cubicBezTo>
                  <a:cubicBezTo>
                    <a:pt x="209154" y="246364"/>
                    <a:pt x="188365" y="225575"/>
                    <a:pt x="162720" y="225575"/>
                  </a:cubicBezTo>
                  <a:close/>
                  <a:moveTo>
                    <a:pt x="162639" y="55669"/>
                  </a:moveTo>
                  <a:cubicBezTo>
                    <a:pt x="123729" y="55324"/>
                    <a:pt x="89284" y="83101"/>
                    <a:pt x="78106" y="123838"/>
                  </a:cubicBezTo>
                  <a:cubicBezTo>
                    <a:pt x="73128" y="141979"/>
                    <a:pt x="73286" y="160837"/>
                    <a:pt x="78186" y="178164"/>
                  </a:cubicBezTo>
                  <a:lnTo>
                    <a:pt x="245519" y="178164"/>
                  </a:lnTo>
                  <a:cubicBezTo>
                    <a:pt x="250461" y="161286"/>
                    <a:pt x="250730" y="142890"/>
                    <a:pt x="246092" y="125102"/>
                  </a:cubicBezTo>
                  <a:cubicBezTo>
                    <a:pt x="235450" y="84284"/>
                    <a:pt x="201470" y="56013"/>
                    <a:pt x="162639" y="55669"/>
                  </a:cubicBezTo>
                  <a:close/>
                  <a:moveTo>
                    <a:pt x="163052" y="4"/>
                  </a:moveTo>
                  <a:cubicBezTo>
                    <a:pt x="226120" y="526"/>
                    <a:pt x="281437" y="44602"/>
                    <a:pt x="299267" y="108538"/>
                  </a:cubicBezTo>
                  <a:cubicBezTo>
                    <a:pt x="305741" y="131753"/>
                    <a:pt x="306725" y="155655"/>
                    <a:pt x="301193" y="178164"/>
                  </a:cubicBezTo>
                  <a:lnTo>
                    <a:pt x="325440" y="178164"/>
                  </a:lnTo>
                  <a:lnTo>
                    <a:pt x="325440" y="438658"/>
                  </a:lnTo>
                  <a:lnTo>
                    <a:pt x="0" y="438658"/>
                  </a:lnTo>
                  <a:lnTo>
                    <a:pt x="0" y="178164"/>
                  </a:lnTo>
                  <a:lnTo>
                    <a:pt x="22633" y="178164"/>
                  </a:lnTo>
                  <a:cubicBezTo>
                    <a:pt x="17015" y="154956"/>
                    <a:pt x="18187" y="130312"/>
                    <a:pt x="25180" y="106486"/>
                  </a:cubicBezTo>
                  <a:cubicBezTo>
                    <a:pt x="43889" y="42743"/>
                    <a:pt x="99904" y="-519"/>
                    <a:pt x="163052" y="4"/>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6997" tIns="48499" rIns="48499" bIns="96997" numCol="1" spcCol="0" rtlCol="0" fromWordArt="0" anchor="b" anchorCtr="0" forceAA="0" compatLnSpc="1">
              <a:prstTxWarp prst="textNoShape">
                <a:avLst/>
              </a:prstTxWarp>
              <a:noAutofit/>
            </a:bodyPr>
            <a:lstStyle/>
            <a:p>
              <a:pPr defTabSz="969724" fontAlgn="base">
                <a:lnSpc>
                  <a:spcPct val="85000"/>
                </a:lnSpc>
                <a:spcBef>
                  <a:spcPct val="0"/>
                </a:spcBef>
                <a:spcAft>
                  <a:spcPct val="0"/>
                </a:spcAft>
              </a:pPr>
              <a:endParaRPr lang="en-US" sz="1273" dirty="0">
                <a:solidFill>
                  <a:srgbClr val="00188F"/>
                </a:solidFill>
                <a:ea typeface="Segoe UI" pitchFamily="34" charset="0"/>
                <a:cs typeface="Segoe UI" pitchFamily="34" charset="0"/>
              </a:endParaRPr>
            </a:p>
          </p:txBody>
        </p:sp>
      </p:grpSp>
      <p:grpSp>
        <p:nvGrpSpPr>
          <p:cNvPr id="72" name="Group 71"/>
          <p:cNvGrpSpPr/>
          <p:nvPr/>
        </p:nvGrpSpPr>
        <p:grpSpPr>
          <a:xfrm>
            <a:off x="9297830" y="2235603"/>
            <a:ext cx="1628172" cy="1628172"/>
            <a:chOff x="9297830" y="2235603"/>
            <a:chExt cx="1628172" cy="1628172"/>
          </a:xfrm>
        </p:grpSpPr>
        <p:grpSp>
          <p:nvGrpSpPr>
            <p:cNvPr id="22" name="Group 21"/>
            <p:cNvGrpSpPr/>
            <p:nvPr/>
          </p:nvGrpSpPr>
          <p:grpSpPr>
            <a:xfrm>
              <a:off x="9297830" y="2235603"/>
              <a:ext cx="1628172" cy="1628172"/>
              <a:chOff x="245002" y="3709658"/>
              <a:chExt cx="1565454" cy="1565455"/>
            </a:xfrm>
          </p:grpSpPr>
          <p:sp>
            <p:nvSpPr>
              <p:cNvPr id="23" name="Rectangle 22"/>
              <p:cNvSpPr/>
              <p:nvPr>
                <p:custDataLst>
                  <p:tags r:id="rId3"/>
                </p:custDataLst>
              </p:nvPr>
            </p:nvSpPr>
            <p:spPr bwMode="auto">
              <a:xfrm>
                <a:off x="245002" y="3709658"/>
                <a:ext cx="1565454" cy="156545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9206" tIns="99470" rIns="149206" bIns="99470" numCol="1" spcCol="0" rtlCol="0" fromWordArt="0" anchor="b" anchorCtr="0" forceAA="0" compatLnSpc="1">
                <a:prstTxWarp prst="textNoShape">
                  <a:avLst/>
                </a:prstTxWarp>
                <a:noAutofit/>
              </a:bodyPr>
              <a:lstStyle/>
              <a:p>
                <a:pPr defTabSz="967592" fontAlgn="base">
                  <a:lnSpc>
                    <a:spcPct val="85000"/>
                  </a:lnSpc>
                  <a:spcBef>
                    <a:spcPct val="0"/>
                  </a:spcBef>
                  <a:spcAft>
                    <a:spcPct val="0"/>
                  </a:spcAft>
                </a:pPr>
                <a:r>
                  <a:rPr lang="en-US" sz="1273" dirty="0">
                    <a:gradFill flip="none" rotWithShape="1">
                      <a:gsLst>
                        <a:gs pos="0">
                          <a:srgbClr val="FFFFFF"/>
                        </a:gs>
                        <a:gs pos="100000">
                          <a:srgbClr val="FFFFFF"/>
                        </a:gs>
                      </a:gsLst>
                      <a:lin ang="5400000" scaled="0"/>
                      <a:tileRect/>
                    </a:gradFill>
                    <a:ea typeface="Segoe UI" pitchFamily="34" charset="0"/>
                    <a:cs typeface="Segoe UI" pitchFamily="34" charset="0"/>
                  </a:rPr>
                  <a:t>Shell and App Launcher</a:t>
                </a:r>
              </a:p>
            </p:txBody>
          </p:sp>
          <p:sp>
            <p:nvSpPr>
              <p:cNvPr id="24" name="Round Same Side Corner Rectangle 11"/>
              <p:cNvSpPr/>
              <p:nvPr/>
            </p:nvSpPr>
            <p:spPr>
              <a:xfrm>
                <a:off x="448410" y="3889735"/>
                <a:ext cx="1060852" cy="867531"/>
              </a:xfrm>
              <a:custGeom>
                <a:avLst/>
                <a:gdLst/>
                <a:ahLst/>
                <a:cxnLst/>
                <a:rect l="l" t="t" r="r" b="b"/>
                <a:pathLst>
                  <a:path w="997825" h="721233">
                    <a:moveTo>
                      <a:pt x="386303" y="632863"/>
                    </a:moveTo>
                    <a:lnTo>
                      <a:pt x="361994" y="673949"/>
                    </a:lnTo>
                    <a:lnTo>
                      <a:pt x="635830" y="673949"/>
                    </a:lnTo>
                    <a:lnTo>
                      <a:pt x="611521" y="632863"/>
                    </a:lnTo>
                    <a:close/>
                    <a:moveTo>
                      <a:pt x="74549" y="554146"/>
                    </a:moveTo>
                    <a:lnTo>
                      <a:pt x="923276" y="554146"/>
                    </a:lnTo>
                    <a:lnTo>
                      <a:pt x="997825" y="680147"/>
                    </a:lnTo>
                    <a:lnTo>
                      <a:pt x="997380" y="680147"/>
                    </a:lnTo>
                    <a:lnTo>
                      <a:pt x="997380" y="721233"/>
                    </a:lnTo>
                    <a:lnTo>
                      <a:pt x="443" y="721233"/>
                    </a:lnTo>
                    <a:lnTo>
                      <a:pt x="443" y="680147"/>
                    </a:lnTo>
                    <a:lnTo>
                      <a:pt x="0" y="680147"/>
                    </a:lnTo>
                    <a:close/>
                    <a:moveTo>
                      <a:pt x="107888" y="28997"/>
                    </a:moveTo>
                    <a:lnTo>
                      <a:pt x="107888" y="517611"/>
                    </a:lnTo>
                    <a:lnTo>
                      <a:pt x="889938" y="517611"/>
                    </a:lnTo>
                    <a:lnTo>
                      <a:pt x="889938" y="28997"/>
                    </a:lnTo>
                    <a:close/>
                    <a:moveTo>
                      <a:pt x="102530" y="0"/>
                    </a:moveTo>
                    <a:lnTo>
                      <a:pt x="895294" y="0"/>
                    </a:lnTo>
                    <a:cubicBezTo>
                      <a:pt x="909799" y="0"/>
                      <a:pt x="921556" y="11760"/>
                      <a:pt x="921556" y="26269"/>
                    </a:cubicBezTo>
                    <a:lnTo>
                      <a:pt x="921556" y="541850"/>
                    </a:lnTo>
                    <a:lnTo>
                      <a:pt x="76268" y="541850"/>
                    </a:lnTo>
                    <a:lnTo>
                      <a:pt x="76268" y="26269"/>
                    </a:lnTo>
                    <a:cubicBezTo>
                      <a:pt x="76268" y="11760"/>
                      <a:pt x="88025" y="0"/>
                      <a:pt x="102530" y="0"/>
                    </a:cubicBezTo>
                    <a:close/>
                  </a:path>
                </a:pathLst>
              </a:custGeom>
              <a:solidFill>
                <a:schemeClr val="tx1"/>
              </a:solidFill>
              <a:ln w="25400" cap="flat" cmpd="sng" algn="ctr">
                <a:noFill/>
                <a:prstDash val="solid"/>
              </a:ln>
              <a:effectLst/>
            </p:spPr>
            <p:txBody>
              <a:bodyPr rtlCol="0" anchor="ctr"/>
              <a:lstStyle/>
              <a:p>
                <a:pPr algn="ctr">
                  <a:defRPr/>
                </a:pPr>
                <a:endParaRPr lang="en-US" sz="1873" kern="0" dirty="0">
                  <a:solidFill>
                    <a:srgbClr val="00D8CC"/>
                  </a:solidFill>
                  <a:latin typeface="Segoe"/>
                </a:endParaRPr>
              </a:p>
            </p:txBody>
          </p:sp>
        </p:grpSp>
        <p:sp>
          <p:nvSpPr>
            <p:cNvPr id="25" name="Rounded Rectangle 1"/>
            <p:cNvSpPr/>
            <p:nvPr/>
          </p:nvSpPr>
          <p:spPr bwMode="auto">
            <a:xfrm>
              <a:off x="9745432" y="2520358"/>
              <a:ext cx="672377" cy="459516"/>
            </a:xfrm>
            <a:custGeom>
              <a:avLst/>
              <a:gdLst/>
              <a:ahLst/>
              <a:cxnLst/>
              <a:rect l="l" t="t" r="r" b="b"/>
              <a:pathLst>
                <a:path w="1048743" h="806782">
                  <a:moveTo>
                    <a:pt x="60343" y="142358"/>
                  </a:moveTo>
                  <a:lnTo>
                    <a:pt x="60343" y="763550"/>
                  </a:lnTo>
                  <a:lnTo>
                    <a:pt x="990692" y="763550"/>
                  </a:lnTo>
                  <a:lnTo>
                    <a:pt x="990692" y="142358"/>
                  </a:lnTo>
                  <a:close/>
                  <a:moveTo>
                    <a:pt x="845191" y="45575"/>
                  </a:moveTo>
                  <a:cubicBezTo>
                    <a:pt x="840282" y="45575"/>
                    <a:pt x="836303" y="49554"/>
                    <a:pt x="836303" y="54463"/>
                  </a:cubicBezTo>
                  <a:lnTo>
                    <a:pt x="836303" y="90016"/>
                  </a:lnTo>
                  <a:cubicBezTo>
                    <a:pt x="836303" y="94925"/>
                    <a:pt x="840282" y="98904"/>
                    <a:pt x="845191" y="98904"/>
                  </a:cubicBezTo>
                  <a:lnTo>
                    <a:pt x="919277" y="98904"/>
                  </a:lnTo>
                  <a:cubicBezTo>
                    <a:pt x="924186" y="98904"/>
                    <a:pt x="928165" y="94925"/>
                    <a:pt x="928165" y="90016"/>
                  </a:cubicBezTo>
                  <a:lnTo>
                    <a:pt x="928165" y="54463"/>
                  </a:lnTo>
                  <a:cubicBezTo>
                    <a:pt x="928165" y="49554"/>
                    <a:pt x="924186" y="45575"/>
                    <a:pt x="919277" y="45575"/>
                  </a:cubicBezTo>
                  <a:close/>
                  <a:moveTo>
                    <a:pt x="723895" y="45575"/>
                  </a:moveTo>
                  <a:cubicBezTo>
                    <a:pt x="718986" y="45575"/>
                    <a:pt x="715007" y="49554"/>
                    <a:pt x="715007" y="54463"/>
                  </a:cubicBezTo>
                  <a:lnTo>
                    <a:pt x="715007" y="90016"/>
                  </a:lnTo>
                  <a:cubicBezTo>
                    <a:pt x="715007" y="94925"/>
                    <a:pt x="718986" y="98904"/>
                    <a:pt x="723895" y="98904"/>
                  </a:cubicBezTo>
                  <a:lnTo>
                    <a:pt x="797981" y="98904"/>
                  </a:lnTo>
                  <a:cubicBezTo>
                    <a:pt x="802890" y="98904"/>
                    <a:pt x="806869" y="94925"/>
                    <a:pt x="806869" y="90016"/>
                  </a:cubicBezTo>
                  <a:lnTo>
                    <a:pt x="806869" y="54463"/>
                  </a:lnTo>
                  <a:cubicBezTo>
                    <a:pt x="806869" y="49554"/>
                    <a:pt x="802890" y="45575"/>
                    <a:pt x="797981" y="45575"/>
                  </a:cubicBezTo>
                  <a:close/>
                  <a:moveTo>
                    <a:pt x="602598" y="45575"/>
                  </a:moveTo>
                  <a:cubicBezTo>
                    <a:pt x="597689" y="45575"/>
                    <a:pt x="593710" y="49554"/>
                    <a:pt x="593710" y="54463"/>
                  </a:cubicBezTo>
                  <a:lnTo>
                    <a:pt x="593710" y="90016"/>
                  </a:lnTo>
                  <a:cubicBezTo>
                    <a:pt x="593710" y="94925"/>
                    <a:pt x="597689" y="98904"/>
                    <a:pt x="602598" y="98904"/>
                  </a:cubicBezTo>
                  <a:lnTo>
                    <a:pt x="676684" y="98904"/>
                  </a:lnTo>
                  <a:cubicBezTo>
                    <a:pt x="681593" y="98904"/>
                    <a:pt x="685572" y="94925"/>
                    <a:pt x="685572" y="90016"/>
                  </a:cubicBezTo>
                  <a:lnTo>
                    <a:pt x="685572" y="54463"/>
                  </a:lnTo>
                  <a:cubicBezTo>
                    <a:pt x="685572" y="49554"/>
                    <a:pt x="681593" y="45575"/>
                    <a:pt x="676684" y="45575"/>
                  </a:cubicBezTo>
                  <a:close/>
                  <a:moveTo>
                    <a:pt x="46632" y="0"/>
                  </a:moveTo>
                  <a:lnTo>
                    <a:pt x="1002111" y="0"/>
                  </a:lnTo>
                  <a:cubicBezTo>
                    <a:pt x="1027865" y="0"/>
                    <a:pt x="1048743" y="20878"/>
                    <a:pt x="1048743" y="46632"/>
                  </a:cubicBezTo>
                  <a:lnTo>
                    <a:pt x="1048743" y="760150"/>
                  </a:lnTo>
                  <a:cubicBezTo>
                    <a:pt x="1048743" y="785904"/>
                    <a:pt x="1027865" y="806782"/>
                    <a:pt x="1002111" y="806782"/>
                  </a:cubicBezTo>
                  <a:lnTo>
                    <a:pt x="46632" y="806782"/>
                  </a:lnTo>
                  <a:cubicBezTo>
                    <a:pt x="20878" y="806782"/>
                    <a:pt x="0" y="785904"/>
                    <a:pt x="0" y="760150"/>
                  </a:cubicBezTo>
                  <a:lnTo>
                    <a:pt x="0" y="46632"/>
                  </a:lnTo>
                  <a:cubicBezTo>
                    <a:pt x="0" y="20878"/>
                    <a:pt x="20878" y="0"/>
                    <a:pt x="46632"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5103" tIns="47552" rIns="47552" bIns="95103" numCol="1" spcCol="0" rtlCol="0" fromWordArt="0" anchor="b" anchorCtr="0" forceAA="0" compatLnSpc="1">
              <a:prstTxWarp prst="textNoShape">
                <a:avLst/>
              </a:prstTxWarp>
              <a:noAutofit/>
            </a:bodyPr>
            <a:lstStyle/>
            <a:p>
              <a:pPr algn="ctr" defTabSz="950805" fontAlgn="base">
                <a:spcBef>
                  <a:spcPct val="0"/>
                </a:spcBef>
                <a:spcAft>
                  <a:spcPct val="0"/>
                </a:spcAft>
              </a:pPr>
              <a:endParaRPr lang="en-US" sz="1873" spc="-52" dirty="0">
                <a:gradFill>
                  <a:gsLst>
                    <a:gs pos="0">
                      <a:srgbClr val="FFFFFF"/>
                    </a:gs>
                    <a:gs pos="100000">
                      <a:srgbClr val="FFFFFF"/>
                    </a:gs>
                  </a:gsLst>
                  <a:lin ang="5400000" scaled="0"/>
                </a:gradFill>
                <a:ea typeface="Segoe UI" pitchFamily="34" charset="0"/>
                <a:cs typeface="Segoe UI" pitchFamily="34" charset="0"/>
              </a:endParaRPr>
            </a:p>
          </p:txBody>
        </p:sp>
      </p:grpSp>
      <p:sp>
        <p:nvSpPr>
          <p:cNvPr id="26" name="Rectangle 25"/>
          <p:cNvSpPr/>
          <p:nvPr/>
        </p:nvSpPr>
        <p:spPr bwMode="auto">
          <a:xfrm>
            <a:off x="4013332" y="3860185"/>
            <a:ext cx="1628172" cy="1931554"/>
          </a:xfrm>
          <a:prstGeom prst="rect">
            <a:avLst/>
          </a:prstGeom>
          <a:solidFill>
            <a:schemeClr val="tx1"/>
          </a:solidFill>
          <a:ln>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5103" tIns="47552" rIns="47552" bIns="95103" numCol="1" spcCol="0" rtlCol="0" fromWordArt="0" anchor="b" anchorCtr="0" forceAA="0" compatLnSpc="1">
            <a:prstTxWarp prst="textNoShape">
              <a:avLst/>
            </a:prstTxWarp>
            <a:noAutofit/>
          </a:bodyPr>
          <a:lstStyle/>
          <a:p>
            <a:pPr marL="0" lvl="1" defTabSz="950805" fontAlgn="base">
              <a:spcBef>
                <a:spcPct val="0"/>
              </a:spcBef>
              <a:spcAft>
                <a:spcPct val="0"/>
              </a:spcAft>
            </a:pPr>
            <a:endParaRPr lang="en-US" sz="1456" spc="-52" dirty="0">
              <a:solidFill>
                <a:srgbClr val="0078D7"/>
              </a:solidFill>
              <a:ea typeface="Segoe UI" pitchFamily="34" charset="0"/>
              <a:cs typeface="Segoe UI" pitchFamily="34" charset="0"/>
            </a:endParaRPr>
          </a:p>
          <a:p>
            <a:pPr marL="0" lvl="1" defTabSz="950805" fontAlgn="base">
              <a:spcBef>
                <a:spcPct val="0"/>
              </a:spcBef>
              <a:spcAft>
                <a:spcPct val="0"/>
              </a:spcAft>
            </a:pPr>
            <a:endParaRPr lang="en-US" sz="1456" spc="-52" dirty="0">
              <a:solidFill>
                <a:srgbClr val="0078D7"/>
              </a:solidFill>
              <a:ea typeface="Segoe UI" pitchFamily="34" charset="0"/>
              <a:cs typeface="Segoe UI" pitchFamily="34" charset="0"/>
            </a:endParaRPr>
          </a:p>
          <a:p>
            <a:pPr marL="0" lvl="1" defTabSz="950805" fontAlgn="base">
              <a:spcBef>
                <a:spcPct val="0"/>
              </a:spcBef>
              <a:spcAft>
                <a:spcPct val="0"/>
              </a:spcAft>
            </a:pPr>
            <a:endParaRPr lang="en-US" sz="1456" spc="-52" dirty="0">
              <a:solidFill>
                <a:srgbClr val="0078D7"/>
              </a:solidFill>
              <a:ea typeface="Segoe UI" pitchFamily="34" charset="0"/>
              <a:cs typeface="Segoe UI" pitchFamily="34" charset="0"/>
            </a:endParaRPr>
          </a:p>
          <a:p>
            <a:pPr marL="0" lvl="1" defTabSz="950805" fontAlgn="base">
              <a:spcBef>
                <a:spcPct val="0"/>
              </a:spcBef>
              <a:spcAft>
                <a:spcPct val="0"/>
              </a:spcAft>
            </a:pPr>
            <a:endParaRPr lang="en-US" sz="1456" spc="-52" dirty="0">
              <a:solidFill>
                <a:srgbClr val="0078D7"/>
              </a:solidFill>
              <a:ea typeface="Segoe UI" pitchFamily="34" charset="0"/>
              <a:cs typeface="Segoe UI" pitchFamily="34" charset="0"/>
            </a:endParaRPr>
          </a:p>
          <a:p>
            <a:pPr marL="0" lvl="1" defTabSz="950805" fontAlgn="base">
              <a:spcBef>
                <a:spcPct val="0"/>
              </a:spcBef>
              <a:spcAft>
                <a:spcPct val="0"/>
              </a:spcAft>
            </a:pPr>
            <a:endParaRPr lang="en-US" sz="1456" dirty="0">
              <a:solidFill>
                <a:srgbClr val="0078D7"/>
              </a:solidFill>
            </a:endParaRPr>
          </a:p>
          <a:p>
            <a:pPr marL="0" lvl="1" defTabSz="950805" fontAlgn="base">
              <a:spcBef>
                <a:spcPct val="0"/>
              </a:spcBef>
              <a:spcAft>
                <a:spcPct val="0"/>
              </a:spcAft>
            </a:pPr>
            <a:r>
              <a:rPr lang="en-US" sz="1456" dirty="0">
                <a:solidFill>
                  <a:srgbClr val="0078D7"/>
                </a:solidFill>
              </a:rPr>
              <a:t>Block Pop-up Dialog Boxes and system notifications</a:t>
            </a:r>
          </a:p>
        </p:txBody>
      </p:sp>
      <p:sp>
        <p:nvSpPr>
          <p:cNvPr id="27" name="Rectangle 26"/>
          <p:cNvSpPr/>
          <p:nvPr/>
        </p:nvSpPr>
        <p:spPr bwMode="auto">
          <a:xfrm>
            <a:off x="2224841" y="3863866"/>
            <a:ext cx="1628172" cy="1931554"/>
          </a:xfrm>
          <a:prstGeom prst="rect">
            <a:avLst/>
          </a:prstGeom>
          <a:solidFill>
            <a:schemeClr val="tx1"/>
          </a:solidFill>
          <a:ln>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5103" tIns="47552" rIns="47552" bIns="95103" numCol="1" spcCol="0" rtlCol="0" fromWordArt="0" anchor="b" anchorCtr="0" forceAA="0" compatLnSpc="1">
            <a:prstTxWarp prst="textNoShape">
              <a:avLst/>
            </a:prstTxWarp>
            <a:noAutofit/>
          </a:bodyPr>
          <a:lstStyle/>
          <a:p>
            <a:pPr marL="0" lvl="1" defTabSz="950805" fontAlgn="base">
              <a:spcBef>
                <a:spcPct val="0"/>
              </a:spcBef>
              <a:spcAft>
                <a:spcPct val="0"/>
              </a:spcAft>
            </a:pPr>
            <a:endParaRPr lang="en-US" sz="1456" spc="-52" dirty="0">
              <a:solidFill>
                <a:srgbClr val="0078D7"/>
              </a:solidFill>
              <a:ea typeface="Segoe UI" pitchFamily="34" charset="0"/>
              <a:cs typeface="Segoe UI" pitchFamily="34" charset="0"/>
            </a:endParaRPr>
          </a:p>
          <a:p>
            <a:pPr marL="0" lvl="1" defTabSz="950805" fontAlgn="base">
              <a:spcBef>
                <a:spcPct val="0"/>
              </a:spcBef>
              <a:spcAft>
                <a:spcPct val="0"/>
              </a:spcAft>
            </a:pPr>
            <a:endParaRPr lang="en-US" sz="1456" spc="-52" dirty="0">
              <a:solidFill>
                <a:srgbClr val="0078D7"/>
              </a:solidFill>
              <a:ea typeface="Segoe UI" pitchFamily="34" charset="0"/>
              <a:cs typeface="Segoe UI" pitchFamily="34" charset="0"/>
            </a:endParaRPr>
          </a:p>
          <a:p>
            <a:pPr marL="0" lvl="1" defTabSz="950805" fontAlgn="base">
              <a:spcBef>
                <a:spcPct val="0"/>
              </a:spcBef>
              <a:spcAft>
                <a:spcPct val="0"/>
              </a:spcAft>
            </a:pPr>
            <a:endParaRPr lang="en-US" sz="1456" spc="-52" dirty="0">
              <a:solidFill>
                <a:srgbClr val="0078D7"/>
              </a:solidFill>
              <a:ea typeface="Segoe UI" pitchFamily="34" charset="0"/>
              <a:cs typeface="Segoe UI" pitchFamily="34" charset="0"/>
            </a:endParaRPr>
          </a:p>
          <a:p>
            <a:pPr marL="0" lvl="1" defTabSz="950805" fontAlgn="base">
              <a:spcBef>
                <a:spcPct val="0"/>
              </a:spcBef>
              <a:spcAft>
                <a:spcPct val="0"/>
              </a:spcAft>
            </a:pPr>
            <a:endParaRPr lang="en-US" sz="1456" spc="-52" dirty="0">
              <a:solidFill>
                <a:srgbClr val="0078D7"/>
              </a:solidFill>
              <a:ea typeface="Segoe UI" pitchFamily="34" charset="0"/>
              <a:cs typeface="Segoe UI" pitchFamily="34" charset="0"/>
            </a:endParaRPr>
          </a:p>
          <a:p>
            <a:pPr marL="0" lvl="1" defTabSz="950805" fontAlgn="base">
              <a:spcBef>
                <a:spcPct val="0"/>
              </a:spcBef>
              <a:spcAft>
                <a:spcPct val="0"/>
              </a:spcAft>
            </a:pPr>
            <a:endParaRPr lang="en-US" sz="1456" dirty="0">
              <a:solidFill>
                <a:srgbClr val="0078D7"/>
              </a:solidFill>
            </a:endParaRPr>
          </a:p>
          <a:p>
            <a:pPr marL="0" lvl="1" defTabSz="950805" fontAlgn="base">
              <a:spcBef>
                <a:spcPct val="0"/>
              </a:spcBef>
              <a:spcAft>
                <a:spcPct val="0"/>
              </a:spcAft>
            </a:pPr>
            <a:r>
              <a:rPr lang="en-US" sz="1456" dirty="0">
                <a:solidFill>
                  <a:srgbClr val="0078D7"/>
                </a:solidFill>
              </a:rPr>
              <a:t>Only allow approved USB peripherals</a:t>
            </a:r>
          </a:p>
        </p:txBody>
      </p:sp>
      <p:sp>
        <p:nvSpPr>
          <p:cNvPr id="28" name="Rectangle 27"/>
          <p:cNvSpPr/>
          <p:nvPr/>
        </p:nvSpPr>
        <p:spPr bwMode="auto">
          <a:xfrm>
            <a:off x="462233" y="3856494"/>
            <a:ext cx="1628172" cy="1931554"/>
          </a:xfrm>
          <a:prstGeom prst="rect">
            <a:avLst/>
          </a:prstGeom>
          <a:solidFill>
            <a:schemeClr val="tx1"/>
          </a:solidFill>
          <a:ln>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5103" tIns="47552" rIns="47552" bIns="95103" numCol="1" spcCol="0" rtlCol="0" fromWordArt="0" anchor="b" anchorCtr="0" forceAA="0" compatLnSpc="1">
            <a:prstTxWarp prst="textNoShape">
              <a:avLst/>
            </a:prstTxWarp>
            <a:noAutofit/>
          </a:bodyPr>
          <a:lstStyle/>
          <a:p>
            <a:pPr marL="0" lvl="1" defTabSz="950805" fontAlgn="base">
              <a:spcBef>
                <a:spcPct val="0"/>
              </a:spcBef>
              <a:spcAft>
                <a:spcPct val="0"/>
              </a:spcAft>
            </a:pPr>
            <a:endParaRPr lang="en-US" sz="1456" spc="-52" dirty="0">
              <a:solidFill>
                <a:srgbClr val="0078D7"/>
              </a:solidFill>
              <a:ea typeface="Segoe UI" pitchFamily="34" charset="0"/>
              <a:cs typeface="Segoe UI" pitchFamily="34" charset="0"/>
            </a:endParaRPr>
          </a:p>
          <a:p>
            <a:pPr marL="0" lvl="1" defTabSz="950805" fontAlgn="base">
              <a:spcBef>
                <a:spcPct val="0"/>
              </a:spcBef>
              <a:spcAft>
                <a:spcPct val="0"/>
              </a:spcAft>
            </a:pPr>
            <a:endParaRPr lang="en-US" sz="1456" spc="-52" dirty="0">
              <a:solidFill>
                <a:srgbClr val="0078D7"/>
              </a:solidFill>
              <a:ea typeface="Segoe UI" pitchFamily="34" charset="0"/>
              <a:cs typeface="Segoe UI" pitchFamily="34" charset="0"/>
            </a:endParaRPr>
          </a:p>
          <a:p>
            <a:pPr marL="0" lvl="1" defTabSz="950805" fontAlgn="base">
              <a:spcBef>
                <a:spcPct val="0"/>
              </a:spcBef>
              <a:spcAft>
                <a:spcPct val="0"/>
              </a:spcAft>
            </a:pPr>
            <a:endParaRPr lang="en-US" sz="1456" spc="-52" dirty="0">
              <a:solidFill>
                <a:srgbClr val="0078D7"/>
              </a:solidFill>
              <a:ea typeface="Segoe UI" pitchFamily="34" charset="0"/>
              <a:cs typeface="Segoe UI" pitchFamily="34" charset="0"/>
            </a:endParaRPr>
          </a:p>
          <a:p>
            <a:pPr marL="0" lvl="1" defTabSz="950805" fontAlgn="base">
              <a:spcBef>
                <a:spcPct val="0"/>
              </a:spcBef>
              <a:spcAft>
                <a:spcPct val="0"/>
              </a:spcAft>
            </a:pPr>
            <a:endParaRPr lang="en-US" sz="1456" spc="-52" dirty="0">
              <a:solidFill>
                <a:srgbClr val="0078D7"/>
              </a:solidFill>
              <a:ea typeface="Segoe UI" pitchFamily="34" charset="0"/>
              <a:cs typeface="Segoe UI" pitchFamily="34" charset="0"/>
            </a:endParaRPr>
          </a:p>
          <a:p>
            <a:pPr marL="0" lvl="1" defTabSz="950805" fontAlgn="base">
              <a:spcBef>
                <a:spcPct val="0"/>
              </a:spcBef>
              <a:spcAft>
                <a:spcPct val="0"/>
              </a:spcAft>
            </a:pPr>
            <a:endParaRPr lang="en-US" sz="1456" dirty="0">
              <a:solidFill>
                <a:srgbClr val="0078D7"/>
              </a:solidFill>
            </a:endParaRPr>
          </a:p>
          <a:p>
            <a:pPr marL="0" lvl="1" defTabSz="950805" fontAlgn="base">
              <a:spcBef>
                <a:spcPct val="0"/>
              </a:spcBef>
              <a:spcAft>
                <a:spcPct val="0"/>
              </a:spcAft>
            </a:pPr>
            <a:r>
              <a:rPr lang="en-US" sz="1456" dirty="0">
                <a:solidFill>
                  <a:srgbClr val="0078D7"/>
                </a:solidFill>
              </a:rPr>
              <a:t>Easily create read only devices. Improve system uptime </a:t>
            </a:r>
          </a:p>
        </p:txBody>
      </p:sp>
      <p:sp>
        <p:nvSpPr>
          <p:cNvPr id="29" name="Rectangle 28"/>
          <p:cNvSpPr/>
          <p:nvPr/>
        </p:nvSpPr>
        <p:spPr bwMode="auto">
          <a:xfrm>
            <a:off x="5800569" y="3863866"/>
            <a:ext cx="1628172" cy="1931554"/>
          </a:xfrm>
          <a:prstGeom prst="rect">
            <a:avLst/>
          </a:prstGeom>
          <a:solidFill>
            <a:schemeClr val="tx1"/>
          </a:solidFill>
          <a:ln>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5103" tIns="47552" rIns="47552" bIns="95103" numCol="1" spcCol="0" rtlCol="0" fromWordArt="0" anchor="b" anchorCtr="0" forceAA="0" compatLnSpc="1">
            <a:prstTxWarp prst="textNoShape">
              <a:avLst/>
            </a:prstTxWarp>
            <a:noAutofit/>
          </a:bodyPr>
          <a:lstStyle/>
          <a:p>
            <a:pPr marL="0" lvl="1" defTabSz="950805" fontAlgn="base">
              <a:spcBef>
                <a:spcPct val="0"/>
              </a:spcBef>
              <a:spcAft>
                <a:spcPct val="0"/>
              </a:spcAft>
            </a:pPr>
            <a:endParaRPr lang="en-US" sz="1456" spc="-52" dirty="0">
              <a:solidFill>
                <a:srgbClr val="0078D7"/>
              </a:solidFill>
              <a:ea typeface="Segoe UI" pitchFamily="34" charset="0"/>
              <a:cs typeface="Segoe UI" pitchFamily="34" charset="0"/>
            </a:endParaRPr>
          </a:p>
          <a:p>
            <a:pPr marL="0" lvl="1" defTabSz="950805" fontAlgn="base">
              <a:spcBef>
                <a:spcPct val="0"/>
              </a:spcBef>
              <a:spcAft>
                <a:spcPct val="0"/>
              </a:spcAft>
            </a:pPr>
            <a:endParaRPr lang="en-US" sz="1456" spc="-52" dirty="0">
              <a:solidFill>
                <a:srgbClr val="0078D7"/>
              </a:solidFill>
              <a:ea typeface="Segoe UI" pitchFamily="34" charset="0"/>
              <a:cs typeface="Segoe UI" pitchFamily="34" charset="0"/>
            </a:endParaRPr>
          </a:p>
          <a:p>
            <a:pPr marL="0" lvl="1" defTabSz="950805" fontAlgn="base">
              <a:spcBef>
                <a:spcPct val="0"/>
              </a:spcBef>
              <a:spcAft>
                <a:spcPct val="0"/>
              </a:spcAft>
            </a:pPr>
            <a:endParaRPr lang="en-US" sz="1456" spc="-52" dirty="0">
              <a:solidFill>
                <a:srgbClr val="0078D7"/>
              </a:solidFill>
              <a:ea typeface="Segoe UI" pitchFamily="34" charset="0"/>
              <a:cs typeface="Segoe UI" pitchFamily="34" charset="0"/>
            </a:endParaRPr>
          </a:p>
          <a:p>
            <a:pPr marL="0" lvl="1" defTabSz="950805" fontAlgn="base">
              <a:spcBef>
                <a:spcPct val="0"/>
              </a:spcBef>
              <a:spcAft>
                <a:spcPct val="0"/>
              </a:spcAft>
            </a:pPr>
            <a:endParaRPr lang="en-US" sz="1456" spc="-52" dirty="0">
              <a:solidFill>
                <a:srgbClr val="0078D7"/>
              </a:solidFill>
              <a:ea typeface="Segoe UI" pitchFamily="34" charset="0"/>
              <a:cs typeface="Segoe UI" pitchFamily="34" charset="0"/>
            </a:endParaRPr>
          </a:p>
          <a:p>
            <a:pPr marL="0" lvl="1" defTabSz="950805" fontAlgn="base">
              <a:spcBef>
                <a:spcPct val="0"/>
              </a:spcBef>
              <a:spcAft>
                <a:spcPct val="0"/>
              </a:spcAft>
            </a:pPr>
            <a:endParaRPr lang="en-US" sz="1456" dirty="0">
              <a:solidFill>
                <a:srgbClr val="0078D7"/>
              </a:solidFill>
            </a:endParaRPr>
          </a:p>
          <a:p>
            <a:pPr marL="0" lvl="1" defTabSz="950805" fontAlgn="base">
              <a:spcBef>
                <a:spcPct val="0"/>
              </a:spcBef>
              <a:spcAft>
                <a:spcPct val="0"/>
              </a:spcAft>
            </a:pPr>
            <a:r>
              <a:rPr lang="en-US" sz="1456" dirty="0">
                <a:solidFill>
                  <a:srgbClr val="0078D7"/>
                </a:solidFill>
              </a:rPr>
              <a:t>Block hotkeys and edge gestures to prevent system access</a:t>
            </a:r>
          </a:p>
        </p:txBody>
      </p:sp>
      <p:sp>
        <p:nvSpPr>
          <p:cNvPr id="30" name="Rectangle 29"/>
          <p:cNvSpPr/>
          <p:nvPr/>
        </p:nvSpPr>
        <p:spPr bwMode="auto">
          <a:xfrm>
            <a:off x="7582835" y="3867549"/>
            <a:ext cx="1628172" cy="1931554"/>
          </a:xfrm>
          <a:prstGeom prst="rect">
            <a:avLst/>
          </a:prstGeom>
          <a:solidFill>
            <a:schemeClr val="tx1"/>
          </a:solidFill>
          <a:ln>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5103" tIns="47552" rIns="47552" bIns="95103" numCol="1" spcCol="0" rtlCol="0" fromWordArt="0" anchor="b" anchorCtr="0" forceAA="0" compatLnSpc="1">
            <a:prstTxWarp prst="textNoShape">
              <a:avLst/>
            </a:prstTxWarp>
            <a:noAutofit/>
          </a:bodyPr>
          <a:lstStyle/>
          <a:p>
            <a:pPr marL="0" lvl="1" defTabSz="950805" fontAlgn="base">
              <a:spcBef>
                <a:spcPct val="0"/>
              </a:spcBef>
              <a:spcAft>
                <a:spcPct val="0"/>
              </a:spcAft>
            </a:pPr>
            <a:endParaRPr lang="en-US" sz="1456" spc="-52" dirty="0">
              <a:solidFill>
                <a:srgbClr val="0078D7"/>
              </a:solidFill>
              <a:ea typeface="Segoe UI" pitchFamily="34" charset="0"/>
              <a:cs typeface="Segoe UI" pitchFamily="34" charset="0"/>
            </a:endParaRPr>
          </a:p>
          <a:p>
            <a:pPr marL="0" lvl="1" defTabSz="950805" fontAlgn="base">
              <a:spcBef>
                <a:spcPct val="0"/>
              </a:spcBef>
              <a:spcAft>
                <a:spcPct val="0"/>
              </a:spcAft>
            </a:pPr>
            <a:endParaRPr lang="en-US" sz="1456" spc="-52" dirty="0">
              <a:solidFill>
                <a:srgbClr val="0078D7"/>
              </a:solidFill>
              <a:ea typeface="Segoe UI" pitchFamily="34" charset="0"/>
              <a:cs typeface="Segoe UI" pitchFamily="34" charset="0"/>
            </a:endParaRPr>
          </a:p>
          <a:p>
            <a:pPr marL="0" lvl="1" defTabSz="950805" fontAlgn="base">
              <a:spcBef>
                <a:spcPct val="0"/>
              </a:spcBef>
              <a:spcAft>
                <a:spcPct val="0"/>
              </a:spcAft>
            </a:pPr>
            <a:endParaRPr lang="en-US" sz="1456" spc="-52" dirty="0">
              <a:solidFill>
                <a:srgbClr val="0078D7"/>
              </a:solidFill>
              <a:ea typeface="Segoe UI" pitchFamily="34" charset="0"/>
              <a:cs typeface="Segoe UI" pitchFamily="34" charset="0"/>
            </a:endParaRPr>
          </a:p>
          <a:p>
            <a:pPr marL="0" lvl="1" defTabSz="950805" fontAlgn="base">
              <a:spcBef>
                <a:spcPct val="0"/>
              </a:spcBef>
              <a:spcAft>
                <a:spcPct val="0"/>
              </a:spcAft>
            </a:pPr>
            <a:endParaRPr lang="en-US" sz="1456" spc="-52" dirty="0">
              <a:solidFill>
                <a:srgbClr val="0078D7"/>
              </a:solidFill>
              <a:ea typeface="Segoe UI" pitchFamily="34" charset="0"/>
              <a:cs typeface="Segoe UI" pitchFamily="34" charset="0"/>
            </a:endParaRPr>
          </a:p>
          <a:p>
            <a:pPr marL="0" lvl="1" defTabSz="950805" fontAlgn="base">
              <a:spcBef>
                <a:spcPct val="0"/>
              </a:spcBef>
              <a:spcAft>
                <a:spcPct val="0"/>
              </a:spcAft>
            </a:pPr>
            <a:r>
              <a:rPr lang="en-US" sz="1456" dirty="0">
                <a:solidFill>
                  <a:srgbClr val="0078D7"/>
                </a:solidFill>
              </a:rPr>
              <a:t>Control which apps are visible and can run </a:t>
            </a:r>
          </a:p>
        </p:txBody>
      </p:sp>
      <p:sp>
        <p:nvSpPr>
          <p:cNvPr id="31" name="Rectangle 30"/>
          <p:cNvSpPr/>
          <p:nvPr/>
        </p:nvSpPr>
        <p:spPr bwMode="auto">
          <a:xfrm>
            <a:off x="9297335" y="3860170"/>
            <a:ext cx="1628172" cy="1931554"/>
          </a:xfrm>
          <a:prstGeom prst="rect">
            <a:avLst/>
          </a:prstGeom>
          <a:solidFill>
            <a:schemeClr val="tx1"/>
          </a:solidFill>
          <a:ln>
            <a:no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5103" tIns="47552" rIns="47552" bIns="95103" numCol="1" spcCol="0" rtlCol="0" fromWordArt="0" anchor="b" anchorCtr="0" forceAA="0" compatLnSpc="1">
            <a:prstTxWarp prst="textNoShape">
              <a:avLst/>
            </a:prstTxWarp>
            <a:noAutofit/>
          </a:bodyPr>
          <a:lstStyle/>
          <a:p>
            <a:pPr marL="0" lvl="1" defTabSz="950805" fontAlgn="base">
              <a:spcBef>
                <a:spcPct val="0"/>
              </a:spcBef>
              <a:spcAft>
                <a:spcPct val="0"/>
              </a:spcAft>
            </a:pPr>
            <a:endParaRPr lang="en-US" sz="1456" spc="-52" dirty="0">
              <a:solidFill>
                <a:srgbClr val="0078D7"/>
              </a:solidFill>
              <a:ea typeface="Segoe UI" pitchFamily="34" charset="0"/>
              <a:cs typeface="Segoe UI" pitchFamily="34" charset="0"/>
            </a:endParaRPr>
          </a:p>
          <a:p>
            <a:pPr marL="0" lvl="1" defTabSz="950805" fontAlgn="base">
              <a:spcBef>
                <a:spcPct val="0"/>
              </a:spcBef>
              <a:spcAft>
                <a:spcPct val="0"/>
              </a:spcAft>
            </a:pPr>
            <a:endParaRPr lang="en-US" sz="1456" spc="-52" dirty="0">
              <a:solidFill>
                <a:srgbClr val="0078D7"/>
              </a:solidFill>
              <a:ea typeface="Segoe UI" pitchFamily="34" charset="0"/>
              <a:cs typeface="Segoe UI" pitchFamily="34" charset="0"/>
            </a:endParaRPr>
          </a:p>
          <a:p>
            <a:pPr marL="0" lvl="1" defTabSz="950805" fontAlgn="base">
              <a:spcBef>
                <a:spcPct val="0"/>
              </a:spcBef>
              <a:spcAft>
                <a:spcPct val="0"/>
              </a:spcAft>
            </a:pPr>
            <a:endParaRPr lang="en-US" sz="1456" spc="-52" dirty="0">
              <a:solidFill>
                <a:srgbClr val="0078D7"/>
              </a:solidFill>
              <a:ea typeface="Segoe UI" pitchFamily="34" charset="0"/>
              <a:cs typeface="Segoe UI" pitchFamily="34" charset="0"/>
            </a:endParaRPr>
          </a:p>
          <a:p>
            <a:pPr marL="0" lvl="1" defTabSz="950805" fontAlgn="base">
              <a:spcBef>
                <a:spcPct val="0"/>
              </a:spcBef>
              <a:spcAft>
                <a:spcPct val="0"/>
              </a:spcAft>
            </a:pPr>
            <a:endParaRPr lang="en-US" sz="1456" spc="-52" dirty="0">
              <a:solidFill>
                <a:srgbClr val="0078D7"/>
              </a:solidFill>
              <a:ea typeface="Segoe UI" pitchFamily="34" charset="0"/>
              <a:cs typeface="Segoe UI" pitchFamily="34" charset="0"/>
            </a:endParaRPr>
          </a:p>
          <a:p>
            <a:pPr marL="0" lvl="1" defTabSz="950805" fontAlgn="base">
              <a:spcBef>
                <a:spcPct val="0"/>
              </a:spcBef>
              <a:spcAft>
                <a:spcPct val="0"/>
              </a:spcAft>
            </a:pPr>
            <a:endParaRPr lang="en-US" sz="1456" dirty="0">
              <a:solidFill>
                <a:srgbClr val="0078D7"/>
              </a:solidFill>
            </a:endParaRPr>
          </a:p>
          <a:p>
            <a:pPr marL="0" lvl="1" defTabSz="950805" fontAlgn="base">
              <a:spcBef>
                <a:spcPct val="0"/>
              </a:spcBef>
              <a:spcAft>
                <a:spcPct val="0"/>
              </a:spcAft>
            </a:pPr>
            <a:r>
              <a:rPr lang="en-US" sz="1456" dirty="0">
                <a:solidFill>
                  <a:srgbClr val="0078D7"/>
                </a:solidFill>
              </a:rPr>
              <a:t>Enable single Win32 or Modern app experience on device</a:t>
            </a:r>
          </a:p>
        </p:txBody>
      </p:sp>
      <p:grpSp>
        <p:nvGrpSpPr>
          <p:cNvPr id="70" name="Group 69"/>
          <p:cNvGrpSpPr/>
          <p:nvPr/>
        </p:nvGrpSpPr>
        <p:grpSpPr>
          <a:xfrm>
            <a:off x="5810406" y="2235604"/>
            <a:ext cx="1628172" cy="1628172"/>
            <a:chOff x="5810406" y="2235604"/>
            <a:chExt cx="1628172" cy="1628172"/>
          </a:xfrm>
        </p:grpSpPr>
        <p:grpSp>
          <p:nvGrpSpPr>
            <p:cNvPr id="32" name="Group 31"/>
            <p:cNvGrpSpPr/>
            <p:nvPr/>
          </p:nvGrpSpPr>
          <p:grpSpPr>
            <a:xfrm>
              <a:off x="5810406" y="2235604"/>
              <a:ext cx="1628172" cy="1628172"/>
              <a:chOff x="6050895" y="1303896"/>
              <a:chExt cx="1596618" cy="1596619"/>
            </a:xfrm>
          </p:grpSpPr>
          <p:sp>
            <p:nvSpPr>
              <p:cNvPr id="33" name="Rectangle 32"/>
              <p:cNvSpPr/>
              <p:nvPr>
                <p:custDataLst>
                  <p:tags r:id="rId2"/>
                </p:custDataLst>
              </p:nvPr>
            </p:nvSpPr>
            <p:spPr bwMode="auto">
              <a:xfrm>
                <a:off x="6050895" y="1303896"/>
                <a:ext cx="1596618" cy="159661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9206" tIns="99470" rIns="149206" bIns="99470" numCol="1" spcCol="0" rtlCol="0" fromWordArt="0" anchor="b" anchorCtr="0" forceAA="0" compatLnSpc="1">
                <a:prstTxWarp prst="textNoShape">
                  <a:avLst/>
                </a:prstTxWarp>
                <a:noAutofit/>
              </a:bodyPr>
              <a:lstStyle/>
              <a:p>
                <a:pPr defTabSz="967592" fontAlgn="base">
                  <a:lnSpc>
                    <a:spcPct val="85000"/>
                  </a:lnSpc>
                  <a:spcBef>
                    <a:spcPct val="0"/>
                  </a:spcBef>
                  <a:spcAft>
                    <a:spcPct val="0"/>
                  </a:spcAft>
                </a:pPr>
                <a:r>
                  <a:rPr lang="en-US" sz="1273" dirty="0">
                    <a:gradFill flip="none" rotWithShape="1">
                      <a:gsLst>
                        <a:gs pos="0">
                          <a:srgbClr val="FFFFFF"/>
                        </a:gs>
                        <a:gs pos="100000">
                          <a:srgbClr val="FFFFFF"/>
                        </a:gs>
                      </a:gsLst>
                      <a:lin ang="5400000" scaled="0"/>
                      <a:tileRect/>
                    </a:gradFill>
                    <a:ea typeface="Segoe UI" pitchFamily="34" charset="0"/>
                    <a:cs typeface="Segoe UI" pitchFamily="34" charset="0"/>
                  </a:rPr>
                  <a:t>Input Filters</a:t>
                </a:r>
              </a:p>
            </p:txBody>
          </p:sp>
          <p:sp>
            <p:nvSpPr>
              <p:cNvPr id="34" name="Freeform 33"/>
              <p:cNvSpPr>
                <a:spLocks noChangeAspect="1"/>
              </p:cNvSpPr>
              <p:nvPr/>
            </p:nvSpPr>
            <p:spPr bwMode="auto">
              <a:xfrm>
                <a:off x="6134479" y="1414294"/>
                <a:ext cx="494689" cy="1024437"/>
              </a:xfrm>
              <a:custGeom>
                <a:avLst/>
                <a:gdLst/>
                <a:ahLst/>
                <a:cxnLst/>
                <a:rect l="l" t="t" r="r" b="b"/>
                <a:pathLst>
                  <a:path w="3071644" h="6669704">
                    <a:moveTo>
                      <a:pt x="860406" y="4841277"/>
                    </a:moveTo>
                    <a:cubicBezTo>
                      <a:pt x="876771" y="5049420"/>
                      <a:pt x="904898" y="5401782"/>
                      <a:pt x="927912" y="5547022"/>
                    </a:cubicBezTo>
                    <a:lnTo>
                      <a:pt x="298878" y="5013110"/>
                    </a:lnTo>
                    <a:close/>
                    <a:moveTo>
                      <a:pt x="2888783" y="2603830"/>
                    </a:moveTo>
                    <a:lnTo>
                      <a:pt x="2869766" y="2761484"/>
                    </a:lnTo>
                    <a:lnTo>
                      <a:pt x="1477181" y="2960684"/>
                    </a:lnTo>
                    <a:cubicBezTo>
                      <a:pt x="1478211" y="2909198"/>
                      <a:pt x="1480809" y="2821309"/>
                      <a:pt x="1481839" y="2769823"/>
                    </a:cubicBezTo>
                    <a:close/>
                    <a:moveTo>
                      <a:pt x="1060895" y="2540585"/>
                    </a:moveTo>
                    <a:lnTo>
                      <a:pt x="1462560" y="2769786"/>
                    </a:lnTo>
                    <a:cubicBezTo>
                      <a:pt x="1463590" y="2821272"/>
                      <a:pt x="1458813" y="2901787"/>
                      <a:pt x="1459843" y="2953273"/>
                    </a:cubicBezTo>
                    <a:lnTo>
                      <a:pt x="1060035" y="2733754"/>
                    </a:lnTo>
                    <a:cubicBezTo>
                      <a:pt x="1060322" y="2669364"/>
                      <a:pt x="1060608" y="2604975"/>
                      <a:pt x="1060895" y="2540585"/>
                    </a:cubicBezTo>
                    <a:close/>
                    <a:moveTo>
                      <a:pt x="2453306" y="2418107"/>
                    </a:moveTo>
                    <a:lnTo>
                      <a:pt x="2874878" y="2588611"/>
                    </a:lnTo>
                    <a:lnTo>
                      <a:pt x="1471343" y="2758029"/>
                    </a:lnTo>
                    <a:lnTo>
                      <a:pt x="1077043" y="2535568"/>
                    </a:lnTo>
                    <a:close/>
                    <a:moveTo>
                      <a:pt x="915637" y="549838"/>
                    </a:moveTo>
                    <a:lnTo>
                      <a:pt x="1072299" y="1688042"/>
                    </a:lnTo>
                    <a:lnTo>
                      <a:pt x="2223293" y="1710422"/>
                    </a:lnTo>
                    <a:lnTo>
                      <a:pt x="2066629" y="648952"/>
                    </a:lnTo>
                    <a:close/>
                    <a:moveTo>
                      <a:pt x="544162" y="135800"/>
                    </a:moveTo>
                    <a:cubicBezTo>
                      <a:pt x="886245" y="2248264"/>
                      <a:pt x="1137978" y="4212682"/>
                      <a:pt x="1096884" y="6277248"/>
                    </a:cubicBezTo>
                    <a:lnTo>
                      <a:pt x="258412" y="5469800"/>
                    </a:lnTo>
                    <a:lnTo>
                      <a:pt x="239362" y="5022125"/>
                    </a:lnTo>
                    <a:lnTo>
                      <a:pt x="953737" y="5612675"/>
                    </a:lnTo>
                    <a:lnTo>
                      <a:pt x="391490" y="255815"/>
                    </a:lnTo>
                    <a:close/>
                    <a:moveTo>
                      <a:pt x="504792" y="0"/>
                    </a:moveTo>
                    <a:lnTo>
                      <a:pt x="2087212" y="192950"/>
                    </a:lnTo>
                    <a:cubicBezTo>
                      <a:pt x="2235439" y="221344"/>
                      <a:pt x="2238523" y="258446"/>
                      <a:pt x="2264831" y="371022"/>
                    </a:cubicBezTo>
                    <a:cubicBezTo>
                      <a:pt x="2373931" y="1119500"/>
                      <a:pt x="2475964" y="1783285"/>
                      <a:pt x="2556820" y="2435034"/>
                    </a:cubicBezTo>
                    <a:lnTo>
                      <a:pt x="2466852" y="2395673"/>
                    </a:lnTo>
                    <a:lnTo>
                      <a:pt x="1029938" y="2519770"/>
                    </a:lnTo>
                    <a:lnTo>
                      <a:pt x="1036469" y="2725510"/>
                    </a:lnTo>
                    <a:lnTo>
                      <a:pt x="1464278" y="2970439"/>
                    </a:lnTo>
                    <a:lnTo>
                      <a:pt x="2601940" y="2812795"/>
                    </a:lnTo>
                    <a:cubicBezTo>
                      <a:pt x="2699015" y="3663122"/>
                      <a:pt x="2756062" y="4516807"/>
                      <a:pt x="2744437" y="5536475"/>
                    </a:cubicBezTo>
                    <a:lnTo>
                      <a:pt x="3034646" y="5733861"/>
                    </a:lnTo>
                    <a:cubicBezTo>
                      <a:pt x="3111682" y="5796350"/>
                      <a:pt x="3054469" y="5889234"/>
                      <a:pt x="2989659" y="5936525"/>
                    </a:cubicBezTo>
                    <a:cubicBezTo>
                      <a:pt x="2537516" y="6397551"/>
                      <a:pt x="2006852" y="6506495"/>
                      <a:pt x="1420462" y="6650900"/>
                    </a:cubicBezTo>
                    <a:cubicBezTo>
                      <a:pt x="1257253" y="6680012"/>
                      <a:pt x="1094044" y="6681261"/>
                      <a:pt x="938434" y="6611587"/>
                    </a:cubicBezTo>
                    <a:cubicBezTo>
                      <a:pt x="610230" y="6325564"/>
                      <a:pt x="332686" y="6009146"/>
                      <a:pt x="29812" y="5707925"/>
                    </a:cubicBezTo>
                    <a:cubicBezTo>
                      <a:pt x="-18315" y="5643853"/>
                      <a:pt x="-584" y="5602578"/>
                      <a:pt x="29812" y="5584100"/>
                    </a:cubicBezTo>
                    <a:cubicBezTo>
                      <a:pt x="121209" y="5539078"/>
                      <a:pt x="182212" y="5529518"/>
                      <a:pt x="258412" y="5507293"/>
                    </a:cubicBezTo>
                    <a:lnTo>
                      <a:pt x="1106137" y="6336575"/>
                    </a:lnTo>
                    <a:cubicBezTo>
                      <a:pt x="1260894" y="4582981"/>
                      <a:pt x="772285" y="1192312"/>
                      <a:pt x="568362" y="151255"/>
                    </a:cubicBezTo>
                    <a:cubicBezTo>
                      <a:pt x="563521" y="121327"/>
                      <a:pt x="566348" y="126886"/>
                      <a:pt x="504792"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6997" tIns="48499" rIns="48499" bIns="96997" numCol="1" spcCol="0" rtlCol="0" fromWordArt="0" anchor="b" anchorCtr="0" forceAA="0" compatLnSpc="1">
                <a:prstTxWarp prst="textNoShape">
                  <a:avLst/>
                </a:prstTxWarp>
                <a:noAutofit/>
              </a:bodyPr>
              <a:lstStyle/>
              <a:p>
                <a:pPr lvl="1"/>
                <a:endParaRPr lang="en-US" sz="1911" dirty="0">
                  <a:solidFill>
                    <a:srgbClr val="FFFFFF"/>
                  </a:solidFill>
                </a:endParaRPr>
              </a:p>
            </p:txBody>
          </p:sp>
          <p:sp>
            <p:nvSpPr>
              <p:cNvPr id="35" name="Block Arc 42"/>
              <p:cNvSpPr>
                <a:spLocks noChangeAspect="1"/>
              </p:cNvSpPr>
              <p:nvPr/>
            </p:nvSpPr>
            <p:spPr bwMode="auto">
              <a:xfrm>
                <a:off x="7051100" y="1404086"/>
                <a:ext cx="196468" cy="264818"/>
              </a:xfrm>
              <a:custGeom>
                <a:avLst/>
                <a:gdLst/>
                <a:ahLst/>
                <a:cxnLst/>
                <a:rect l="l" t="t" r="r" b="b"/>
                <a:pathLst>
                  <a:path w="325440" h="438658">
                    <a:moveTo>
                      <a:pt x="162720" y="225575"/>
                    </a:moveTo>
                    <a:cubicBezTo>
                      <a:pt x="137075" y="225575"/>
                      <a:pt x="116286" y="246364"/>
                      <a:pt x="116286" y="272009"/>
                    </a:cubicBezTo>
                    <a:cubicBezTo>
                      <a:pt x="116286" y="289154"/>
                      <a:pt x="125578" y="304128"/>
                      <a:pt x="139782" y="311515"/>
                    </a:cubicBezTo>
                    <a:lnTo>
                      <a:pt x="139782" y="381528"/>
                    </a:lnTo>
                    <a:lnTo>
                      <a:pt x="185658" y="381528"/>
                    </a:lnTo>
                    <a:lnTo>
                      <a:pt x="185658" y="311515"/>
                    </a:lnTo>
                    <a:cubicBezTo>
                      <a:pt x="199862" y="304128"/>
                      <a:pt x="209154" y="289154"/>
                      <a:pt x="209154" y="272009"/>
                    </a:cubicBezTo>
                    <a:cubicBezTo>
                      <a:pt x="209154" y="246364"/>
                      <a:pt x="188365" y="225575"/>
                      <a:pt x="162720" y="225575"/>
                    </a:cubicBezTo>
                    <a:close/>
                    <a:moveTo>
                      <a:pt x="162639" y="55669"/>
                    </a:moveTo>
                    <a:cubicBezTo>
                      <a:pt x="123729" y="55324"/>
                      <a:pt x="89284" y="83101"/>
                      <a:pt x="78106" y="123838"/>
                    </a:cubicBezTo>
                    <a:cubicBezTo>
                      <a:pt x="73128" y="141979"/>
                      <a:pt x="73286" y="160837"/>
                      <a:pt x="78186" y="178164"/>
                    </a:cubicBezTo>
                    <a:lnTo>
                      <a:pt x="245519" y="178164"/>
                    </a:lnTo>
                    <a:cubicBezTo>
                      <a:pt x="250461" y="161286"/>
                      <a:pt x="250730" y="142890"/>
                      <a:pt x="246092" y="125102"/>
                    </a:cubicBezTo>
                    <a:cubicBezTo>
                      <a:pt x="235450" y="84284"/>
                      <a:pt x="201470" y="56013"/>
                      <a:pt x="162639" y="55669"/>
                    </a:cubicBezTo>
                    <a:close/>
                    <a:moveTo>
                      <a:pt x="163052" y="4"/>
                    </a:moveTo>
                    <a:cubicBezTo>
                      <a:pt x="226120" y="526"/>
                      <a:pt x="281437" y="44602"/>
                      <a:pt x="299267" y="108538"/>
                    </a:cubicBezTo>
                    <a:cubicBezTo>
                      <a:pt x="305741" y="131753"/>
                      <a:pt x="306725" y="155655"/>
                      <a:pt x="301193" y="178164"/>
                    </a:cubicBezTo>
                    <a:lnTo>
                      <a:pt x="325440" y="178164"/>
                    </a:lnTo>
                    <a:lnTo>
                      <a:pt x="325440" y="438658"/>
                    </a:lnTo>
                    <a:lnTo>
                      <a:pt x="0" y="438658"/>
                    </a:lnTo>
                    <a:lnTo>
                      <a:pt x="0" y="178164"/>
                    </a:lnTo>
                    <a:lnTo>
                      <a:pt x="22633" y="178164"/>
                    </a:lnTo>
                    <a:cubicBezTo>
                      <a:pt x="17015" y="154956"/>
                      <a:pt x="18187" y="130312"/>
                      <a:pt x="25180" y="106486"/>
                    </a:cubicBezTo>
                    <a:cubicBezTo>
                      <a:pt x="43889" y="42743"/>
                      <a:pt x="99904" y="-519"/>
                      <a:pt x="163052" y="4"/>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6997" tIns="48499" rIns="48499" bIns="96997" numCol="1" spcCol="0" rtlCol="0" fromWordArt="0" anchor="b" anchorCtr="0" forceAA="0" compatLnSpc="1">
                <a:prstTxWarp prst="textNoShape">
                  <a:avLst/>
                </a:prstTxWarp>
                <a:noAutofit/>
              </a:bodyPr>
              <a:lstStyle/>
              <a:p>
                <a:pPr defTabSz="969724" fontAlgn="base">
                  <a:lnSpc>
                    <a:spcPct val="85000"/>
                  </a:lnSpc>
                  <a:spcBef>
                    <a:spcPct val="0"/>
                  </a:spcBef>
                  <a:spcAft>
                    <a:spcPct val="0"/>
                  </a:spcAft>
                </a:pPr>
                <a:endParaRPr lang="en-US" sz="1273" dirty="0">
                  <a:solidFill>
                    <a:srgbClr val="00188F"/>
                  </a:solidFill>
                  <a:ea typeface="Segoe UI" pitchFamily="34" charset="0"/>
                  <a:cs typeface="Segoe UI" pitchFamily="34" charset="0"/>
                </a:endParaRPr>
              </a:p>
            </p:txBody>
          </p:sp>
          <p:sp>
            <p:nvSpPr>
              <p:cNvPr id="36" name="Rectangle 35"/>
              <p:cNvSpPr/>
              <p:nvPr/>
            </p:nvSpPr>
            <p:spPr bwMode="auto">
              <a:xfrm>
                <a:off x="6904037" y="1744661"/>
                <a:ext cx="609600" cy="239221"/>
              </a:xfrm>
              <a:prstGeom prst="rect">
                <a:avLst/>
              </a:prstGeom>
              <a:solidFill>
                <a:schemeClr val="tx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algn="ctr" defTabSz="950990"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37" name="Rectangle 36"/>
              <p:cNvSpPr/>
              <p:nvPr/>
            </p:nvSpPr>
            <p:spPr bwMode="auto">
              <a:xfrm>
                <a:off x="6971733" y="1762048"/>
                <a:ext cx="45719" cy="4571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algn="ctr" defTabSz="950990"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38" name="Rectangle 37"/>
              <p:cNvSpPr/>
              <p:nvPr/>
            </p:nvSpPr>
            <p:spPr bwMode="auto">
              <a:xfrm>
                <a:off x="7039443" y="1762563"/>
                <a:ext cx="45719" cy="4571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algn="ctr" defTabSz="950990"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39" name="Rectangle 38"/>
              <p:cNvSpPr/>
              <p:nvPr/>
            </p:nvSpPr>
            <p:spPr bwMode="auto">
              <a:xfrm>
                <a:off x="7103951" y="1762961"/>
                <a:ext cx="45719" cy="4571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algn="ctr" defTabSz="950990"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40" name="Rectangle 39"/>
              <p:cNvSpPr/>
              <p:nvPr/>
            </p:nvSpPr>
            <p:spPr bwMode="auto">
              <a:xfrm>
                <a:off x="7163985" y="1762961"/>
                <a:ext cx="45719" cy="4571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algn="ctr" defTabSz="950990"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p:nvSpPr>
            <p:spPr bwMode="auto">
              <a:xfrm>
                <a:off x="7221335" y="1761971"/>
                <a:ext cx="45719" cy="4571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algn="ctr" defTabSz="950990"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42" name="Rectangle 41"/>
              <p:cNvSpPr/>
              <p:nvPr/>
            </p:nvSpPr>
            <p:spPr bwMode="auto">
              <a:xfrm>
                <a:off x="7288206" y="1761971"/>
                <a:ext cx="45719" cy="4571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algn="ctr" defTabSz="950990"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43" name="Rectangle 42"/>
              <p:cNvSpPr/>
              <p:nvPr/>
            </p:nvSpPr>
            <p:spPr bwMode="auto">
              <a:xfrm>
                <a:off x="7351862" y="1761971"/>
                <a:ext cx="45719" cy="4571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algn="ctr" defTabSz="950990"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44" name="Rectangle 43"/>
              <p:cNvSpPr/>
              <p:nvPr/>
            </p:nvSpPr>
            <p:spPr bwMode="auto">
              <a:xfrm>
                <a:off x="6963813" y="1820939"/>
                <a:ext cx="45719" cy="4571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algn="ctr" defTabSz="950990"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45" name="Rectangle 44"/>
              <p:cNvSpPr/>
              <p:nvPr/>
            </p:nvSpPr>
            <p:spPr bwMode="auto">
              <a:xfrm>
                <a:off x="7034700" y="1821453"/>
                <a:ext cx="45719" cy="4571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algn="ctr" defTabSz="950990"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46" name="Rectangle 45"/>
              <p:cNvSpPr/>
              <p:nvPr/>
            </p:nvSpPr>
            <p:spPr bwMode="auto">
              <a:xfrm>
                <a:off x="7108731" y="1821852"/>
                <a:ext cx="45719" cy="4571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algn="ctr" defTabSz="950990"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47" name="Rectangle 46"/>
              <p:cNvSpPr/>
              <p:nvPr/>
            </p:nvSpPr>
            <p:spPr bwMode="auto">
              <a:xfrm>
                <a:off x="7178291" y="1821852"/>
                <a:ext cx="45719" cy="4571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algn="ctr" defTabSz="950990"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48" name="Rectangle 47"/>
              <p:cNvSpPr/>
              <p:nvPr/>
            </p:nvSpPr>
            <p:spPr bwMode="auto">
              <a:xfrm>
                <a:off x="7251517" y="1820861"/>
                <a:ext cx="45719" cy="4571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algn="ctr" defTabSz="950990"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49" name="Rectangle 48"/>
              <p:cNvSpPr/>
              <p:nvPr/>
            </p:nvSpPr>
            <p:spPr bwMode="auto">
              <a:xfrm>
                <a:off x="7324742" y="1820861"/>
                <a:ext cx="45719" cy="4571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algn="ctr" defTabSz="950990"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50" name="Rectangle 49"/>
              <p:cNvSpPr/>
              <p:nvPr/>
            </p:nvSpPr>
            <p:spPr bwMode="auto">
              <a:xfrm>
                <a:off x="7394750" y="1820861"/>
                <a:ext cx="45719" cy="4571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algn="ctr" defTabSz="950990"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51" name="Rectangle 50"/>
              <p:cNvSpPr/>
              <p:nvPr/>
            </p:nvSpPr>
            <p:spPr bwMode="auto">
              <a:xfrm>
                <a:off x="6961115" y="1876489"/>
                <a:ext cx="45719" cy="4571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algn="ctr" defTabSz="950990"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52" name="Rectangle 51"/>
              <p:cNvSpPr/>
              <p:nvPr/>
            </p:nvSpPr>
            <p:spPr bwMode="auto">
              <a:xfrm>
                <a:off x="7019301" y="1877004"/>
                <a:ext cx="45719" cy="4571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algn="ctr" defTabSz="950990"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53" name="Rectangle 52"/>
              <p:cNvSpPr/>
              <p:nvPr/>
            </p:nvSpPr>
            <p:spPr bwMode="auto">
              <a:xfrm>
                <a:off x="7074284" y="1877402"/>
                <a:ext cx="45719" cy="4571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algn="ctr" defTabSz="950990"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54" name="Rectangle 53"/>
              <p:cNvSpPr/>
              <p:nvPr/>
            </p:nvSpPr>
            <p:spPr bwMode="auto">
              <a:xfrm>
                <a:off x="7131145" y="1877402"/>
                <a:ext cx="45719" cy="4571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algn="ctr" defTabSz="950990"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55" name="Rectangle 54"/>
              <p:cNvSpPr/>
              <p:nvPr/>
            </p:nvSpPr>
            <p:spPr bwMode="auto">
              <a:xfrm>
                <a:off x="7185319" y="1876412"/>
                <a:ext cx="45719" cy="4571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algn="ctr" defTabSz="950990"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56" name="Rectangle 55"/>
              <p:cNvSpPr/>
              <p:nvPr/>
            </p:nvSpPr>
            <p:spPr bwMode="auto">
              <a:xfrm>
                <a:off x="7239493" y="1876412"/>
                <a:ext cx="45719" cy="4571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algn="ctr" defTabSz="950990"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57" name="Rectangle 56"/>
              <p:cNvSpPr/>
              <p:nvPr/>
            </p:nvSpPr>
            <p:spPr bwMode="auto">
              <a:xfrm>
                <a:off x="7296799" y="1876412"/>
                <a:ext cx="45719" cy="4571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algn="ctr" defTabSz="950990"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58" name="Rectangle 57"/>
              <p:cNvSpPr/>
              <p:nvPr/>
            </p:nvSpPr>
            <p:spPr bwMode="auto">
              <a:xfrm>
                <a:off x="6927388" y="1934247"/>
                <a:ext cx="45719" cy="4571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algn="ctr" defTabSz="950990"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59" name="Rectangle 58"/>
              <p:cNvSpPr/>
              <p:nvPr/>
            </p:nvSpPr>
            <p:spPr bwMode="auto">
              <a:xfrm>
                <a:off x="6987520" y="1933969"/>
                <a:ext cx="45719" cy="4571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algn="ctr" defTabSz="950990"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60" name="Rectangle 59"/>
              <p:cNvSpPr/>
              <p:nvPr/>
            </p:nvSpPr>
            <p:spPr bwMode="auto">
              <a:xfrm>
                <a:off x="7053768" y="1933288"/>
                <a:ext cx="45719" cy="4571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algn="ctr" defTabSz="950990"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61" name="Rectangle 60"/>
              <p:cNvSpPr/>
              <p:nvPr/>
            </p:nvSpPr>
            <p:spPr bwMode="auto">
              <a:xfrm>
                <a:off x="7125385" y="1932219"/>
                <a:ext cx="206435" cy="4571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algn="ctr" defTabSz="950990"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62" name="Rectangle 61"/>
              <p:cNvSpPr/>
              <p:nvPr/>
            </p:nvSpPr>
            <p:spPr bwMode="auto">
              <a:xfrm>
                <a:off x="7366640" y="1930717"/>
                <a:ext cx="45719" cy="4571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algn="ctr" defTabSz="950990"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63" name="Rectangle 62"/>
              <p:cNvSpPr/>
              <p:nvPr/>
            </p:nvSpPr>
            <p:spPr bwMode="auto">
              <a:xfrm>
                <a:off x="7433469" y="1930717"/>
                <a:ext cx="45719" cy="4571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algn="ctr" defTabSz="950990"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64" name="Rectangle 63"/>
              <p:cNvSpPr/>
              <p:nvPr/>
            </p:nvSpPr>
            <p:spPr bwMode="auto">
              <a:xfrm>
                <a:off x="7355923" y="1874202"/>
                <a:ext cx="81996" cy="4792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5" tIns="149196" rIns="186495" bIns="149196" numCol="1" spcCol="0" rtlCol="0" fromWordArt="0" anchor="t" anchorCtr="0" forceAA="0" compatLnSpc="1">
                <a:prstTxWarp prst="textNoShape">
                  <a:avLst/>
                </a:prstTxWarp>
                <a:noAutofit/>
              </a:bodyPr>
              <a:lstStyle/>
              <a:p>
                <a:pPr algn="ctr" defTabSz="950990"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grpSp>
        <p:sp>
          <p:nvSpPr>
            <p:cNvPr id="65" name="Freeform 107"/>
            <p:cNvSpPr>
              <a:spLocks noEditPoints="1"/>
            </p:cNvSpPr>
            <p:nvPr/>
          </p:nvSpPr>
          <p:spPr bwMode="auto">
            <a:xfrm rot="10800000">
              <a:off x="6620228" y="3038751"/>
              <a:ext cx="518987" cy="339754"/>
            </a:xfrm>
            <a:custGeom>
              <a:avLst/>
              <a:gdLst/>
              <a:ahLst/>
              <a:cxnLst>
                <a:cxn ang="0">
                  <a:pos x="514" y="0"/>
                </a:cxn>
                <a:cxn ang="0">
                  <a:pos x="17" y="0"/>
                </a:cxn>
                <a:cxn ang="0">
                  <a:pos x="0" y="17"/>
                </a:cxn>
                <a:cxn ang="0">
                  <a:pos x="0" y="356"/>
                </a:cxn>
                <a:cxn ang="0">
                  <a:pos x="17" y="373"/>
                </a:cxn>
                <a:cxn ang="0">
                  <a:pos x="514" y="373"/>
                </a:cxn>
                <a:cxn ang="0">
                  <a:pos x="531" y="356"/>
                </a:cxn>
                <a:cxn ang="0">
                  <a:pos x="531" y="17"/>
                </a:cxn>
                <a:cxn ang="0">
                  <a:pos x="514" y="0"/>
                </a:cxn>
                <a:cxn ang="0">
                  <a:pos x="501" y="329"/>
                </a:cxn>
                <a:cxn ang="0">
                  <a:pos x="486" y="343"/>
                </a:cxn>
                <a:cxn ang="0">
                  <a:pos x="45" y="343"/>
                </a:cxn>
                <a:cxn ang="0">
                  <a:pos x="30" y="329"/>
                </a:cxn>
                <a:cxn ang="0">
                  <a:pos x="30" y="45"/>
                </a:cxn>
                <a:cxn ang="0">
                  <a:pos x="45" y="30"/>
                </a:cxn>
                <a:cxn ang="0">
                  <a:pos x="486" y="30"/>
                </a:cxn>
                <a:cxn ang="0">
                  <a:pos x="501" y="45"/>
                </a:cxn>
                <a:cxn ang="0">
                  <a:pos x="501" y="329"/>
                </a:cxn>
              </a:cxnLst>
              <a:rect l="0" t="0" r="r" b="b"/>
              <a:pathLst>
                <a:path w="531" h="373">
                  <a:moveTo>
                    <a:pt x="514" y="0"/>
                  </a:moveTo>
                  <a:cubicBezTo>
                    <a:pt x="17" y="0"/>
                    <a:pt x="17" y="0"/>
                    <a:pt x="17" y="0"/>
                  </a:cubicBezTo>
                  <a:cubicBezTo>
                    <a:pt x="7" y="0"/>
                    <a:pt x="0" y="8"/>
                    <a:pt x="0" y="17"/>
                  </a:cubicBezTo>
                  <a:cubicBezTo>
                    <a:pt x="0" y="356"/>
                    <a:pt x="0" y="356"/>
                    <a:pt x="0" y="356"/>
                  </a:cubicBezTo>
                  <a:cubicBezTo>
                    <a:pt x="0" y="366"/>
                    <a:pt x="7" y="373"/>
                    <a:pt x="17" y="373"/>
                  </a:cubicBezTo>
                  <a:cubicBezTo>
                    <a:pt x="514" y="373"/>
                    <a:pt x="514" y="373"/>
                    <a:pt x="514" y="373"/>
                  </a:cubicBezTo>
                  <a:cubicBezTo>
                    <a:pt x="524" y="373"/>
                    <a:pt x="531" y="366"/>
                    <a:pt x="531" y="356"/>
                  </a:cubicBezTo>
                  <a:cubicBezTo>
                    <a:pt x="531" y="17"/>
                    <a:pt x="531" y="17"/>
                    <a:pt x="531" y="17"/>
                  </a:cubicBezTo>
                  <a:cubicBezTo>
                    <a:pt x="531" y="8"/>
                    <a:pt x="524" y="0"/>
                    <a:pt x="514" y="0"/>
                  </a:cubicBezTo>
                  <a:close/>
                  <a:moveTo>
                    <a:pt x="501" y="329"/>
                  </a:moveTo>
                  <a:cubicBezTo>
                    <a:pt x="501" y="337"/>
                    <a:pt x="494" y="343"/>
                    <a:pt x="486" y="343"/>
                  </a:cubicBezTo>
                  <a:cubicBezTo>
                    <a:pt x="45" y="343"/>
                    <a:pt x="45" y="343"/>
                    <a:pt x="45" y="343"/>
                  </a:cubicBezTo>
                  <a:cubicBezTo>
                    <a:pt x="37" y="343"/>
                    <a:pt x="30" y="337"/>
                    <a:pt x="30" y="329"/>
                  </a:cubicBezTo>
                  <a:cubicBezTo>
                    <a:pt x="30" y="45"/>
                    <a:pt x="30" y="45"/>
                    <a:pt x="30" y="45"/>
                  </a:cubicBezTo>
                  <a:cubicBezTo>
                    <a:pt x="30" y="37"/>
                    <a:pt x="37" y="30"/>
                    <a:pt x="45" y="30"/>
                  </a:cubicBezTo>
                  <a:cubicBezTo>
                    <a:pt x="486" y="30"/>
                    <a:pt x="486" y="30"/>
                    <a:pt x="486" y="30"/>
                  </a:cubicBezTo>
                  <a:cubicBezTo>
                    <a:pt x="494" y="30"/>
                    <a:pt x="501" y="37"/>
                    <a:pt x="501" y="45"/>
                  </a:cubicBezTo>
                  <a:lnTo>
                    <a:pt x="501" y="329"/>
                  </a:lnTo>
                  <a:close/>
                </a:path>
              </a:pathLst>
            </a:custGeom>
            <a:solidFill>
              <a:schemeClr val="tx1"/>
            </a:solidFill>
            <a:extLst/>
          </p:spPr>
          <p:txBody>
            <a:bodyPr vert="horz" wrap="square" lIns="129308" tIns="64651" rIns="129308" bIns="64651" numCol="1" anchor="t" anchorCtr="0" compatLnSpc="1">
              <a:prstTxWarp prst="textNoShape">
                <a:avLst/>
              </a:prstTxWarp>
            </a:bodyPr>
            <a:lstStyle/>
            <a:p>
              <a:pPr>
                <a:lnSpc>
                  <a:spcPct val="85000"/>
                </a:lnSpc>
                <a:defRPr/>
              </a:pPr>
              <a:endParaRPr lang="en-US" sz="1273" kern="0" dirty="0">
                <a:solidFill>
                  <a:srgbClr val="00D8CC"/>
                </a:solidFill>
              </a:endParaRPr>
            </a:p>
          </p:txBody>
        </p:sp>
        <p:sp>
          <p:nvSpPr>
            <p:cNvPr id="66" name="Freeform 370"/>
            <p:cNvSpPr>
              <a:spLocks noChangeAspect="1"/>
            </p:cNvSpPr>
            <p:nvPr/>
          </p:nvSpPr>
          <p:spPr bwMode="auto">
            <a:xfrm flipH="1">
              <a:off x="6967610" y="3224006"/>
              <a:ext cx="335714" cy="442949"/>
            </a:xfrm>
            <a:custGeom>
              <a:avLst/>
              <a:gdLst>
                <a:gd name="T0" fmla="*/ 653 w 796"/>
                <a:gd name="T1" fmla="*/ 6 h 1136"/>
                <a:gd name="T2" fmla="*/ 689 w 796"/>
                <a:gd name="T3" fmla="*/ 34 h 1136"/>
                <a:gd name="T4" fmla="*/ 701 w 796"/>
                <a:gd name="T5" fmla="*/ 78 h 1136"/>
                <a:gd name="T6" fmla="*/ 685 w 796"/>
                <a:gd name="T7" fmla="*/ 122 h 1136"/>
                <a:gd name="T8" fmla="*/ 520 w 796"/>
                <a:gd name="T9" fmla="*/ 335 h 1136"/>
                <a:gd name="T10" fmla="*/ 563 w 796"/>
                <a:gd name="T11" fmla="*/ 323 h 1136"/>
                <a:gd name="T12" fmla="*/ 605 w 796"/>
                <a:gd name="T13" fmla="*/ 339 h 1136"/>
                <a:gd name="T14" fmla="*/ 631 w 796"/>
                <a:gd name="T15" fmla="*/ 377 h 1136"/>
                <a:gd name="T16" fmla="*/ 629 w 796"/>
                <a:gd name="T17" fmla="*/ 423 h 1136"/>
                <a:gd name="T18" fmla="*/ 601 w 796"/>
                <a:gd name="T19" fmla="*/ 464 h 1136"/>
                <a:gd name="T20" fmla="*/ 647 w 796"/>
                <a:gd name="T21" fmla="*/ 448 h 1136"/>
                <a:gd name="T22" fmla="*/ 695 w 796"/>
                <a:gd name="T23" fmla="*/ 464 h 1136"/>
                <a:gd name="T24" fmla="*/ 719 w 796"/>
                <a:gd name="T25" fmla="*/ 502 h 1136"/>
                <a:gd name="T26" fmla="*/ 717 w 796"/>
                <a:gd name="T27" fmla="*/ 548 h 1136"/>
                <a:gd name="T28" fmla="*/ 677 w 796"/>
                <a:gd name="T29" fmla="*/ 606 h 1136"/>
                <a:gd name="T30" fmla="*/ 723 w 796"/>
                <a:gd name="T31" fmla="*/ 588 h 1136"/>
                <a:gd name="T32" fmla="*/ 768 w 796"/>
                <a:gd name="T33" fmla="*/ 606 h 1136"/>
                <a:gd name="T34" fmla="*/ 794 w 796"/>
                <a:gd name="T35" fmla="*/ 644 h 1136"/>
                <a:gd name="T36" fmla="*/ 792 w 796"/>
                <a:gd name="T37" fmla="*/ 690 h 1136"/>
                <a:gd name="T38" fmla="*/ 506 w 796"/>
                <a:gd name="T39" fmla="*/ 1052 h 1136"/>
                <a:gd name="T40" fmla="*/ 478 w 796"/>
                <a:gd name="T41" fmla="*/ 1084 h 1136"/>
                <a:gd name="T42" fmla="*/ 438 w 796"/>
                <a:gd name="T43" fmla="*/ 1116 h 1136"/>
                <a:gd name="T44" fmla="*/ 394 w 796"/>
                <a:gd name="T45" fmla="*/ 1136 h 1136"/>
                <a:gd name="T46" fmla="*/ 352 w 796"/>
                <a:gd name="T47" fmla="*/ 1126 h 1136"/>
                <a:gd name="T48" fmla="*/ 314 w 796"/>
                <a:gd name="T49" fmla="*/ 1094 h 1136"/>
                <a:gd name="T50" fmla="*/ 257 w 796"/>
                <a:gd name="T51" fmla="*/ 1048 h 1136"/>
                <a:gd name="T52" fmla="*/ 189 w 796"/>
                <a:gd name="T53" fmla="*/ 995 h 1136"/>
                <a:gd name="T54" fmla="*/ 123 w 796"/>
                <a:gd name="T55" fmla="*/ 941 h 1136"/>
                <a:gd name="T56" fmla="*/ 67 w 796"/>
                <a:gd name="T57" fmla="*/ 897 h 1136"/>
                <a:gd name="T58" fmla="*/ 34 w 796"/>
                <a:gd name="T59" fmla="*/ 869 h 1136"/>
                <a:gd name="T60" fmla="*/ 4 w 796"/>
                <a:gd name="T61" fmla="*/ 827 h 1136"/>
                <a:gd name="T62" fmla="*/ 0 w 796"/>
                <a:gd name="T63" fmla="*/ 781 h 1136"/>
                <a:gd name="T64" fmla="*/ 67 w 796"/>
                <a:gd name="T65" fmla="*/ 301 h 1136"/>
                <a:gd name="T66" fmla="*/ 87 w 796"/>
                <a:gd name="T67" fmla="*/ 259 h 1136"/>
                <a:gd name="T68" fmla="*/ 127 w 796"/>
                <a:gd name="T69" fmla="*/ 239 h 1136"/>
                <a:gd name="T70" fmla="*/ 175 w 796"/>
                <a:gd name="T71" fmla="*/ 245 h 1136"/>
                <a:gd name="T72" fmla="*/ 207 w 796"/>
                <a:gd name="T73" fmla="*/ 277 h 1136"/>
                <a:gd name="T74" fmla="*/ 215 w 796"/>
                <a:gd name="T75" fmla="*/ 323 h 1136"/>
                <a:gd name="T76" fmla="*/ 567 w 796"/>
                <a:gd name="T77" fmla="*/ 28 h 1136"/>
                <a:gd name="T78" fmla="*/ 607 w 796"/>
                <a:gd name="T79" fmla="*/ 4 h 1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96" h="1136">
                  <a:moveTo>
                    <a:pt x="629" y="0"/>
                  </a:moveTo>
                  <a:lnTo>
                    <a:pt x="653" y="6"/>
                  </a:lnTo>
                  <a:lnTo>
                    <a:pt x="673" y="18"/>
                  </a:lnTo>
                  <a:lnTo>
                    <a:pt x="689" y="34"/>
                  </a:lnTo>
                  <a:lnTo>
                    <a:pt x="699" y="56"/>
                  </a:lnTo>
                  <a:lnTo>
                    <a:pt x="701" y="78"/>
                  </a:lnTo>
                  <a:lnTo>
                    <a:pt x="697" y="102"/>
                  </a:lnTo>
                  <a:lnTo>
                    <a:pt x="685" y="122"/>
                  </a:lnTo>
                  <a:lnTo>
                    <a:pt x="502" y="351"/>
                  </a:lnTo>
                  <a:lnTo>
                    <a:pt x="520" y="335"/>
                  </a:lnTo>
                  <a:lnTo>
                    <a:pt x="539" y="325"/>
                  </a:lnTo>
                  <a:lnTo>
                    <a:pt x="563" y="323"/>
                  </a:lnTo>
                  <a:lnTo>
                    <a:pt x="585" y="327"/>
                  </a:lnTo>
                  <a:lnTo>
                    <a:pt x="605" y="339"/>
                  </a:lnTo>
                  <a:lnTo>
                    <a:pt x="621" y="357"/>
                  </a:lnTo>
                  <a:lnTo>
                    <a:pt x="631" y="377"/>
                  </a:lnTo>
                  <a:lnTo>
                    <a:pt x="633" y="401"/>
                  </a:lnTo>
                  <a:lnTo>
                    <a:pt x="629" y="423"/>
                  </a:lnTo>
                  <a:lnTo>
                    <a:pt x="617" y="445"/>
                  </a:lnTo>
                  <a:lnTo>
                    <a:pt x="601" y="464"/>
                  </a:lnTo>
                  <a:lnTo>
                    <a:pt x="623" y="452"/>
                  </a:lnTo>
                  <a:lnTo>
                    <a:pt x="647" y="448"/>
                  </a:lnTo>
                  <a:lnTo>
                    <a:pt x="671" y="450"/>
                  </a:lnTo>
                  <a:lnTo>
                    <a:pt x="695" y="464"/>
                  </a:lnTo>
                  <a:lnTo>
                    <a:pt x="711" y="482"/>
                  </a:lnTo>
                  <a:lnTo>
                    <a:pt x="719" y="502"/>
                  </a:lnTo>
                  <a:lnTo>
                    <a:pt x="723" y="524"/>
                  </a:lnTo>
                  <a:lnTo>
                    <a:pt x="717" y="548"/>
                  </a:lnTo>
                  <a:lnTo>
                    <a:pt x="705" y="568"/>
                  </a:lnTo>
                  <a:lnTo>
                    <a:pt x="677" y="606"/>
                  </a:lnTo>
                  <a:lnTo>
                    <a:pt x="699" y="594"/>
                  </a:lnTo>
                  <a:lnTo>
                    <a:pt x="723" y="588"/>
                  </a:lnTo>
                  <a:lnTo>
                    <a:pt x="747" y="592"/>
                  </a:lnTo>
                  <a:lnTo>
                    <a:pt x="768" y="606"/>
                  </a:lnTo>
                  <a:lnTo>
                    <a:pt x="784" y="622"/>
                  </a:lnTo>
                  <a:lnTo>
                    <a:pt x="794" y="644"/>
                  </a:lnTo>
                  <a:lnTo>
                    <a:pt x="796" y="666"/>
                  </a:lnTo>
                  <a:lnTo>
                    <a:pt x="792" y="690"/>
                  </a:lnTo>
                  <a:lnTo>
                    <a:pt x="780" y="710"/>
                  </a:lnTo>
                  <a:lnTo>
                    <a:pt x="506" y="1052"/>
                  </a:lnTo>
                  <a:lnTo>
                    <a:pt x="494" y="1066"/>
                  </a:lnTo>
                  <a:lnTo>
                    <a:pt x="478" y="1084"/>
                  </a:lnTo>
                  <a:lnTo>
                    <a:pt x="460" y="1100"/>
                  </a:lnTo>
                  <a:lnTo>
                    <a:pt x="438" y="1116"/>
                  </a:lnTo>
                  <a:lnTo>
                    <a:pt x="416" y="1128"/>
                  </a:lnTo>
                  <a:lnTo>
                    <a:pt x="394" y="1136"/>
                  </a:lnTo>
                  <a:lnTo>
                    <a:pt x="372" y="1134"/>
                  </a:lnTo>
                  <a:lnTo>
                    <a:pt x="352" y="1126"/>
                  </a:lnTo>
                  <a:lnTo>
                    <a:pt x="336" y="1112"/>
                  </a:lnTo>
                  <a:lnTo>
                    <a:pt x="314" y="1094"/>
                  </a:lnTo>
                  <a:lnTo>
                    <a:pt x="287" y="1072"/>
                  </a:lnTo>
                  <a:lnTo>
                    <a:pt x="257" y="1048"/>
                  </a:lnTo>
                  <a:lnTo>
                    <a:pt x="223" y="1021"/>
                  </a:lnTo>
                  <a:lnTo>
                    <a:pt x="189" y="995"/>
                  </a:lnTo>
                  <a:lnTo>
                    <a:pt x="155" y="967"/>
                  </a:lnTo>
                  <a:lnTo>
                    <a:pt x="123" y="941"/>
                  </a:lnTo>
                  <a:lnTo>
                    <a:pt x="93" y="917"/>
                  </a:lnTo>
                  <a:lnTo>
                    <a:pt x="67" y="897"/>
                  </a:lnTo>
                  <a:lnTo>
                    <a:pt x="48" y="881"/>
                  </a:lnTo>
                  <a:lnTo>
                    <a:pt x="34" y="869"/>
                  </a:lnTo>
                  <a:lnTo>
                    <a:pt x="16" y="849"/>
                  </a:lnTo>
                  <a:lnTo>
                    <a:pt x="4" y="827"/>
                  </a:lnTo>
                  <a:lnTo>
                    <a:pt x="0" y="805"/>
                  </a:lnTo>
                  <a:lnTo>
                    <a:pt x="0" y="781"/>
                  </a:lnTo>
                  <a:lnTo>
                    <a:pt x="2" y="757"/>
                  </a:lnTo>
                  <a:lnTo>
                    <a:pt x="67" y="301"/>
                  </a:lnTo>
                  <a:lnTo>
                    <a:pt x="73" y="279"/>
                  </a:lnTo>
                  <a:lnTo>
                    <a:pt x="87" y="259"/>
                  </a:lnTo>
                  <a:lnTo>
                    <a:pt x="105" y="247"/>
                  </a:lnTo>
                  <a:lnTo>
                    <a:pt x="127" y="239"/>
                  </a:lnTo>
                  <a:lnTo>
                    <a:pt x="151" y="239"/>
                  </a:lnTo>
                  <a:lnTo>
                    <a:pt x="175" y="245"/>
                  </a:lnTo>
                  <a:lnTo>
                    <a:pt x="193" y="259"/>
                  </a:lnTo>
                  <a:lnTo>
                    <a:pt x="207" y="277"/>
                  </a:lnTo>
                  <a:lnTo>
                    <a:pt x="213" y="299"/>
                  </a:lnTo>
                  <a:lnTo>
                    <a:pt x="215" y="323"/>
                  </a:lnTo>
                  <a:lnTo>
                    <a:pt x="189" y="502"/>
                  </a:lnTo>
                  <a:lnTo>
                    <a:pt x="567" y="28"/>
                  </a:lnTo>
                  <a:lnTo>
                    <a:pt x="585" y="12"/>
                  </a:lnTo>
                  <a:lnTo>
                    <a:pt x="607" y="4"/>
                  </a:lnTo>
                  <a:lnTo>
                    <a:pt x="629" y="0"/>
                  </a:lnTo>
                  <a:close/>
                </a:path>
              </a:pathLst>
            </a:custGeom>
            <a:solidFill>
              <a:schemeClr val="tx1"/>
            </a:solidFill>
            <a:ln>
              <a:noFill/>
            </a:ln>
          </p:spPr>
          <p:txBody>
            <a:bodyPr vert="horz" wrap="square" lIns="96997" tIns="48499" rIns="96997" bIns="48499" numCol="1" anchor="t" anchorCtr="0" compatLnSpc="1">
              <a:prstTxWarp prst="textNoShape">
                <a:avLst/>
              </a:prstTxWarp>
            </a:bodyPr>
            <a:lstStyle/>
            <a:p>
              <a:pPr>
                <a:lnSpc>
                  <a:spcPct val="85000"/>
                </a:lnSpc>
              </a:pPr>
              <a:endParaRPr lang="en-US" sz="1273" dirty="0">
                <a:solidFill>
                  <a:srgbClr val="000000"/>
                </a:solidFill>
              </a:endParaRPr>
            </a:p>
          </p:txBody>
        </p:sp>
      </p:grpSp>
      <p:grpSp>
        <p:nvGrpSpPr>
          <p:cNvPr id="69" name="Group 68"/>
          <p:cNvGrpSpPr/>
          <p:nvPr/>
        </p:nvGrpSpPr>
        <p:grpSpPr>
          <a:xfrm>
            <a:off x="2229748" y="2235605"/>
            <a:ext cx="1628172" cy="1628172"/>
            <a:chOff x="2229748" y="2235605"/>
            <a:chExt cx="1628172" cy="1628172"/>
          </a:xfrm>
        </p:grpSpPr>
        <p:grpSp>
          <p:nvGrpSpPr>
            <p:cNvPr id="11" name="Group 10"/>
            <p:cNvGrpSpPr/>
            <p:nvPr/>
          </p:nvGrpSpPr>
          <p:grpSpPr>
            <a:xfrm>
              <a:off x="2229748" y="2235605"/>
              <a:ext cx="1628172" cy="1628172"/>
              <a:chOff x="245002" y="3709658"/>
              <a:chExt cx="1565454" cy="1565455"/>
            </a:xfrm>
          </p:grpSpPr>
          <p:sp>
            <p:nvSpPr>
              <p:cNvPr id="12" name="Rectangle 11"/>
              <p:cNvSpPr/>
              <p:nvPr>
                <p:custDataLst>
                  <p:tags r:id="rId1"/>
                </p:custDataLst>
              </p:nvPr>
            </p:nvSpPr>
            <p:spPr bwMode="auto">
              <a:xfrm>
                <a:off x="245002" y="3709658"/>
                <a:ext cx="1565454" cy="156545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9206" tIns="99470" rIns="149206" bIns="99470" numCol="1" spcCol="0" rtlCol="0" fromWordArt="0" anchor="b" anchorCtr="0" forceAA="0" compatLnSpc="1">
                <a:prstTxWarp prst="textNoShape">
                  <a:avLst/>
                </a:prstTxWarp>
                <a:noAutofit/>
              </a:bodyPr>
              <a:lstStyle/>
              <a:p>
                <a:pPr defTabSz="967592" fontAlgn="base">
                  <a:lnSpc>
                    <a:spcPct val="85000"/>
                  </a:lnSpc>
                  <a:spcBef>
                    <a:spcPct val="0"/>
                  </a:spcBef>
                  <a:spcAft>
                    <a:spcPct val="0"/>
                  </a:spcAft>
                </a:pPr>
                <a:r>
                  <a:rPr lang="en-US" sz="1273" dirty="0">
                    <a:gradFill flip="none" rotWithShape="1">
                      <a:gsLst>
                        <a:gs pos="0">
                          <a:srgbClr val="FFFFFF"/>
                        </a:gs>
                        <a:gs pos="100000">
                          <a:srgbClr val="FFFFFF"/>
                        </a:gs>
                      </a:gsLst>
                      <a:lin ang="5400000" scaled="0"/>
                      <a:tileRect/>
                    </a:gradFill>
                    <a:ea typeface="Segoe UI" pitchFamily="34" charset="0"/>
                    <a:cs typeface="Segoe UI" pitchFamily="34" charset="0"/>
                  </a:rPr>
                  <a:t>USB Filter</a:t>
                </a:r>
              </a:p>
            </p:txBody>
          </p:sp>
          <p:sp>
            <p:nvSpPr>
              <p:cNvPr id="13" name="Rectangle 3"/>
              <p:cNvSpPr>
                <a:spLocks noChangeAspect="1"/>
              </p:cNvSpPr>
              <p:nvPr/>
            </p:nvSpPr>
            <p:spPr bwMode="auto">
              <a:xfrm>
                <a:off x="1475126" y="4283802"/>
                <a:ext cx="216575" cy="81277"/>
              </a:xfrm>
              <a:custGeom>
                <a:avLst/>
                <a:gdLst/>
                <a:ahLst/>
                <a:cxnLst/>
                <a:rect l="l" t="t" r="r" b="b"/>
                <a:pathLst>
                  <a:path w="1840053" h="614016">
                    <a:moveTo>
                      <a:pt x="54185" y="342428"/>
                    </a:moveTo>
                    <a:lnTo>
                      <a:pt x="54185" y="388147"/>
                    </a:lnTo>
                    <a:lnTo>
                      <a:pt x="154518" y="388147"/>
                    </a:lnTo>
                    <a:lnTo>
                      <a:pt x="154518" y="342428"/>
                    </a:lnTo>
                    <a:close/>
                    <a:moveTo>
                      <a:pt x="54185" y="228128"/>
                    </a:moveTo>
                    <a:lnTo>
                      <a:pt x="54185" y="273847"/>
                    </a:lnTo>
                    <a:lnTo>
                      <a:pt x="154518" y="273847"/>
                    </a:lnTo>
                    <a:lnTo>
                      <a:pt x="154518" y="228128"/>
                    </a:lnTo>
                    <a:close/>
                    <a:moveTo>
                      <a:pt x="0" y="143221"/>
                    </a:moveTo>
                    <a:lnTo>
                      <a:pt x="244475" y="143221"/>
                    </a:lnTo>
                    <a:lnTo>
                      <a:pt x="244475" y="470796"/>
                    </a:lnTo>
                    <a:lnTo>
                      <a:pt x="0" y="470796"/>
                    </a:lnTo>
                    <a:close/>
                    <a:moveTo>
                      <a:pt x="260852" y="0"/>
                    </a:moveTo>
                    <a:lnTo>
                      <a:pt x="1840053" y="0"/>
                    </a:lnTo>
                    <a:lnTo>
                      <a:pt x="1840053" y="614016"/>
                    </a:lnTo>
                    <a:lnTo>
                      <a:pt x="260852" y="614016"/>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5103" tIns="47552" rIns="47552" bIns="95103" numCol="1" spcCol="0" rtlCol="0" fromWordArt="0" anchor="b" anchorCtr="0" forceAA="0" compatLnSpc="1">
                <a:prstTxWarp prst="textNoShape">
                  <a:avLst/>
                </a:prstTxWarp>
                <a:noAutofit/>
              </a:bodyPr>
              <a:lstStyle/>
              <a:p>
                <a:pPr algn="ctr" defTabSz="950805" fontAlgn="base">
                  <a:spcBef>
                    <a:spcPct val="0"/>
                  </a:spcBef>
                  <a:spcAft>
                    <a:spcPct val="0"/>
                  </a:spcAft>
                </a:pPr>
                <a:endParaRPr lang="en-US" sz="1873" spc="-52" dirty="0">
                  <a:gradFill>
                    <a:gsLst>
                      <a:gs pos="0">
                        <a:srgbClr val="FFFFFF"/>
                      </a:gs>
                      <a:gs pos="100000">
                        <a:srgbClr val="FFFFFF"/>
                      </a:gs>
                    </a:gsLst>
                    <a:lin ang="5400000" scaled="0"/>
                  </a:gradFill>
                  <a:ea typeface="Segoe UI" pitchFamily="34" charset="0"/>
                  <a:cs typeface="Segoe UI" pitchFamily="34" charset="0"/>
                </a:endParaRPr>
              </a:p>
            </p:txBody>
          </p:sp>
        </p:grpSp>
        <p:sp>
          <p:nvSpPr>
            <p:cNvPr id="67" name="Rounded Rectangle 89"/>
            <p:cNvSpPr>
              <a:spLocks noChangeAspect="1"/>
            </p:cNvSpPr>
            <p:nvPr/>
          </p:nvSpPr>
          <p:spPr bwMode="auto">
            <a:xfrm rot="16200000">
              <a:off x="2585190" y="2349711"/>
              <a:ext cx="710506" cy="1007328"/>
            </a:xfrm>
            <a:custGeom>
              <a:avLst/>
              <a:gdLst/>
              <a:ahLst/>
              <a:cxnLst/>
              <a:rect l="l" t="t" r="r" b="b"/>
              <a:pathLst>
                <a:path w="2183176" h="3096025">
                  <a:moveTo>
                    <a:pt x="467239" y="1270400"/>
                  </a:moveTo>
                  <a:lnTo>
                    <a:pt x="467239" y="3096025"/>
                  </a:lnTo>
                  <a:lnTo>
                    <a:pt x="37847" y="3096025"/>
                  </a:lnTo>
                  <a:lnTo>
                    <a:pt x="37847" y="1270400"/>
                  </a:lnTo>
                  <a:close/>
                  <a:moveTo>
                    <a:pt x="756443" y="1270400"/>
                  </a:moveTo>
                  <a:lnTo>
                    <a:pt x="754715" y="2850494"/>
                  </a:lnTo>
                  <a:lnTo>
                    <a:pt x="521043" y="3096025"/>
                  </a:lnTo>
                  <a:lnTo>
                    <a:pt x="521043" y="1270400"/>
                  </a:lnTo>
                  <a:close/>
                  <a:moveTo>
                    <a:pt x="1227004" y="1270399"/>
                  </a:moveTo>
                  <a:lnTo>
                    <a:pt x="1227004" y="2846970"/>
                  </a:lnTo>
                  <a:lnTo>
                    <a:pt x="797612" y="2846970"/>
                  </a:lnTo>
                  <a:lnTo>
                    <a:pt x="797612" y="1270399"/>
                  </a:lnTo>
                  <a:close/>
                  <a:moveTo>
                    <a:pt x="1346183" y="230719"/>
                  </a:moveTo>
                  <a:lnTo>
                    <a:pt x="908049" y="230719"/>
                  </a:lnTo>
                  <a:lnTo>
                    <a:pt x="908049" y="991315"/>
                  </a:lnTo>
                  <a:lnTo>
                    <a:pt x="1346183" y="991315"/>
                  </a:lnTo>
                  <a:close/>
                  <a:moveTo>
                    <a:pt x="1512886" y="75485"/>
                  </a:moveTo>
                  <a:lnTo>
                    <a:pt x="1512886" y="1146548"/>
                  </a:lnTo>
                  <a:cubicBezTo>
                    <a:pt x="1512886" y="1188237"/>
                    <a:pt x="1479090" y="1222033"/>
                    <a:pt x="1437401" y="1222033"/>
                  </a:cubicBezTo>
                  <a:lnTo>
                    <a:pt x="75485" y="1222033"/>
                  </a:lnTo>
                  <a:cubicBezTo>
                    <a:pt x="33796" y="1222033"/>
                    <a:pt x="0" y="1188237"/>
                    <a:pt x="0" y="1146548"/>
                  </a:cubicBezTo>
                  <a:lnTo>
                    <a:pt x="0" y="75485"/>
                  </a:lnTo>
                  <a:cubicBezTo>
                    <a:pt x="0" y="33796"/>
                    <a:pt x="33796" y="0"/>
                    <a:pt x="75485" y="0"/>
                  </a:cubicBezTo>
                  <a:lnTo>
                    <a:pt x="1437401" y="0"/>
                  </a:lnTo>
                  <a:cubicBezTo>
                    <a:pt x="1479090" y="0"/>
                    <a:pt x="1512886" y="33796"/>
                    <a:pt x="1512886" y="75485"/>
                  </a:cubicBezTo>
                  <a:close/>
                  <a:moveTo>
                    <a:pt x="2030139" y="955484"/>
                  </a:moveTo>
                  <a:cubicBezTo>
                    <a:pt x="2030139" y="946936"/>
                    <a:pt x="2024904" y="940007"/>
                    <a:pt x="2018445" y="940007"/>
                  </a:cubicBezTo>
                  <a:lnTo>
                    <a:pt x="1963031" y="940007"/>
                  </a:lnTo>
                  <a:cubicBezTo>
                    <a:pt x="1956572" y="940007"/>
                    <a:pt x="1951337" y="946936"/>
                    <a:pt x="1951337" y="955484"/>
                  </a:cubicBezTo>
                  <a:cubicBezTo>
                    <a:pt x="1951337" y="964031"/>
                    <a:pt x="1956572" y="970961"/>
                    <a:pt x="1963031" y="970961"/>
                  </a:cubicBezTo>
                  <a:lnTo>
                    <a:pt x="2018445" y="970961"/>
                  </a:lnTo>
                  <a:cubicBezTo>
                    <a:pt x="2024903" y="970961"/>
                    <a:pt x="2030139" y="964032"/>
                    <a:pt x="2030139" y="955484"/>
                  </a:cubicBezTo>
                  <a:close/>
                  <a:moveTo>
                    <a:pt x="2065118" y="955484"/>
                  </a:moveTo>
                  <a:cubicBezTo>
                    <a:pt x="2065118" y="946936"/>
                    <a:pt x="2059882" y="940007"/>
                    <a:pt x="2053424" y="940007"/>
                  </a:cubicBezTo>
                  <a:lnTo>
                    <a:pt x="2051148" y="940007"/>
                  </a:lnTo>
                  <a:cubicBezTo>
                    <a:pt x="2044690" y="940007"/>
                    <a:pt x="2039454" y="946936"/>
                    <a:pt x="2039454" y="955484"/>
                  </a:cubicBezTo>
                  <a:cubicBezTo>
                    <a:pt x="2039454" y="964031"/>
                    <a:pt x="2044690" y="970961"/>
                    <a:pt x="2051148" y="970961"/>
                  </a:cubicBezTo>
                  <a:lnTo>
                    <a:pt x="2053424" y="970961"/>
                  </a:lnTo>
                  <a:cubicBezTo>
                    <a:pt x="2059882" y="970961"/>
                    <a:pt x="2065118" y="964032"/>
                    <a:pt x="2065118" y="955484"/>
                  </a:cubicBezTo>
                  <a:close/>
                  <a:moveTo>
                    <a:pt x="2099906" y="955484"/>
                  </a:moveTo>
                  <a:cubicBezTo>
                    <a:pt x="2099906" y="946936"/>
                    <a:pt x="2094670" y="940007"/>
                    <a:pt x="2088211" y="940007"/>
                  </a:cubicBezTo>
                  <a:lnTo>
                    <a:pt x="2086127" y="940007"/>
                  </a:lnTo>
                  <a:cubicBezTo>
                    <a:pt x="2079669" y="940007"/>
                    <a:pt x="2074433" y="946936"/>
                    <a:pt x="2074433" y="955484"/>
                  </a:cubicBezTo>
                  <a:cubicBezTo>
                    <a:pt x="2074433" y="964031"/>
                    <a:pt x="2079669" y="970961"/>
                    <a:pt x="2086127" y="970961"/>
                  </a:cubicBezTo>
                  <a:lnTo>
                    <a:pt x="2088211" y="970961"/>
                  </a:lnTo>
                  <a:cubicBezTo>
                    <a:pt x="2094670" y="970961"/>
                    <a:pt x="2099905" y="964032"/>
                    <a:pt x="2099905" y="955484"/>
                  </a:cubicBezTo>
                  <a:close/>
                  <a:moveTo>
                    <a:pt x="2133036" y="272496"/>
                  </a:moveTo>
                  <a:lnTo>
                    <a:pt x="1686532" y="272496"/>
                  </a:lnTo>
                  <a:lnTo>
                    <a:pt x="1686532" y="902132"/>
                  </a:lnTo>
                  <a:lnTo>
                    <a:pt x="2133036" y="902132"/>
                  </a:lnTo>
                  <a:close/>
                  <a:moveTo>
                    <a:pt x="2183176" y="236015"/>
                  </a:moveTo>
                  <a:lnTo>
                    <a:pt x="2183176" y="986017"/>
                  </a:lnTo>
                  <a:cubicBezTo>
                    <a:pt x="2183176" y="1002511"/>
                    <a:pt x="2173073" y="1015882"/>
                    <a:pt x="2160610" y="1015882"/>
                  </a:cubicBezTo>
                  <a:lnTo>
                    <a:pt x="1658958" y="1015882"/>
                  </a:lnTo>
                  <a:cubicBezTo>
                    <a:pt x="1646495" y="1015882"/>
                    <a:pt x="1636392" y="1002511"/>
                    <a:pt x="1636392" y="986017"/>
                  </a:cubicBezTo>
                  <a:lnTo>
                    <a:pt x="1636392" y="236015"/>
                  </a:lnTo>
                  <a:cubicBezTo>
                    <a:pt x="1636392" y="219520"/>
                    <a:pt x="1646495" y="206149"/>
                    <a:pt x="1658958" y="206149"/>
                  </a:cubicBezTo>
                  <a:lnTo>
                    <a:pt x="2160610" y="206149"/>
                  </a:lnTo>
                  <a:cubicBezTo>
                    <a:pt x="2173073" y="206149"/>
                    <a:pt x="2183176" y="219520"/>
                    <a:pt x="2183176" y="236015"/>
                  </a:cubicBezTo>
                  <a:close/>
                </a:path>
              </a:pathLst>
            </a:custGeom>
            <a:solidFill>
              <a:schemeClr val="tx1"/>
            </a:solidFill>
            <a:ln w="9525" cap="flat" cmpd="sng" algn="ctr">
              <a:noFill/>
              <a:prstDash val="solid"/>
              <a:headEnd type="none" w="med" len="med"/>
              <a:tailEnd type="none" w="med" len="med"/>
            </a:ln>
            <a:effectLst/>
          </p:spPr>
          <p:txBody>
            <a:bodyPr rot="0" spcFirstLastPara="0" vert="horz" wrap="square" lIns="93196" tIns="46598" rIns="46598" bIns="93196" numCol="1" spcCol="0" rtlCol="0" fromWordArt="0" anchor="b" anchorCtr="0" forceAA="0" compatLnSpc="1">
              <a:prstTxWarp prst="textNoShape">
                <a:avLst/>
              </a:prstTxWarp>
              <a:noAutofit/>
            </a:bodyPr>
            <a:lstStyle>
              <a:defPPr>
                <a:defRPr lang="en-US"/>
              </a:defPPr>
              <a:lvl1pPr marL="0" algn="l" defTabSz="686047" rtl="0" eaLnBrk="1" latinLnBrk="0" hangingPunct="1">
                <a:defRPr sz="1400" kern="1200">
                  <a:solidFill>
                    <a:schemeClr val="lt1"/>
                  </a:solidFill>
                  <a:latin typeface="+mn-lt"/>
                  <a:ea typeface="+mn-ea"/>
                  <a:cs typeface="+mn-cs"/>
                </a:defRPr>
              </a:lvl1pPr>
              <a:lvl2pPr marL="343024" algn="l" defTabSz="686047" rtl="0" eaLnBrk="1" latinLnBrk="0" hangingPunct="1">
                <a:defRPr sz="1400" kern="1200">
                  <a:solidFill>
                    <a:schemeClr val="lt1"/>
                  </a:solidFill>
                  <a:latin typeface="+mn-lt"/>
                  <a:ea typeface="+mn-ea"/>
                  <a:cs typeface="+mn-cs"/>
                </a:defRPr>
              </a:lvl2pPr>
              <a:lvl3pPr marL="686047" algn="l" defTabSz="686047" rtl="0" eaLnBrk="1" latinLnBrk="0" hangingPunct="1">
                <a:defRPr sz="1400" kern="1200">
                  <a:solidFill>
                    <a:schemeClr val="lt1"/>
                  </a:solidFill>
                  <a:latin typeface="+mn-lt"/>
                  <a:ea typeface="+mn-ea"/>
                  <a:cs typeface="+mn-cs"/>
                </a:defRPr>
              </a:lvl3pPr>
              <a:lvl4pPr marL="1029070" algn="l" defTabSz="686047" rtl="0" eaLnBrk="1" latinLnBrk="0" hangingPunct="1">
                <a:defRPr sz="1400" kern="1200">
                  <a:solidFill>
                    <a:schemeClr val="lt1"/>
                  </a:solidFill>
                  <a:latin typeface="+mn-lt"/>
                  <a:ea typeface="+mn-ea"/>
                  <a:cs typeface="+mn-cs"/>
                </a:defRPr>
              </a:lvl4pPr>
              <a:lvl5pPr marL="1372094" algn="l" defTabSz="686047" rtl="0" eaLnBrk="1" latinLnBrk="0" hangingPunct="1">
                <a:defRPr sz="1400" kern="1200">
                  <a:solidFill>
                    <a:schemeClr val="lt1"/>
                  </a:solidFill>
                  <a:latin typeface="+mn-lt"/>
                  <a:ea typeface="+mn-ea"/>
                  <a:cs typeface="+mn-cs"/>
                </a:defRPr>
              </a:lvl5pPr>
              <a:lvl6pPr marL="1715118" algn="l" defTabSz="686047" rtl="0" eaLnBrk="1" latinLnBrk="0" hangingPunct="1">
                <a:defRPr sz="1400" kern="1200">
                  <a:solidFill>
                    <a:schemeClr val="lt1"/>
                  </a:solidFill>
                  <a:latin typeface="+mn-lt"/>
                  <a:ea typeface="+mn-ea"/>
                  <a:cs typeface="+mn-cs"/>
                </a:defRPr>
              </a:lvl6pPr>
              <a:lvl7pPr marL="2058140" algn="l" defTabSz="686047" rtl="0" eaLnBrk="1" latinLnBrk="0" hangingPunct="1">
                <a:defRPr sz="1400" kern="1200">
                  <a:solidFill>
                    <a:schemeClr val="lt1"/>
                  </a:solidFill>
                  <a:latin typeface="+mn-lt"/>
                  <a:ea typeface="+mn-ea"/>
                  <a:cs typeface="+mn-cs"/>
                </a:defRPr>
              </a:lvl7pPr>
              <a:lvl8pPr marL="2401164" algn="l" defTabSz="686047" rtl="0" eaLnBrk="1" latinLnBrk="0" hangingPunct="1">
                <a:defRPr sz="1400" kern="1200">
                  <a:solidFill>
                    <a:schemeClr val="lt1"/>
                  </a:solidFill>
                  <a:latin typeface="+mn-lt"/>
                  <a:ea typeface="+mn-ea"/>
                  <a:cs typeface="+mn-cs"/>
                </a:defRPr>
              </a:lvl8pPr>
              <a:lvl9pPr marL="2744188" algn="l" defTabSz="686047" rtl="0" eaLnBrk="1" latinLnBrk="0" hangingPunct="1">
                <a:defRPr sz="1400" kern="1200">
                  <a:solidFill>
                    <a:schemeClr val="lt1"/>
                  </a:solidFill>
                  <a:latin typeface="+mn-lt"/>
                  <a:ea typeface="+mn-ea"/>
                  <a:cs typeface="+mn-cs"/>
                </a:defRPr>
              </a:lvl9pPr>
            </a:lstStyle>
            <a:p>
              <a:pPr algn="ctr" defTabSz="698715" fontAlgn="base">
                <a:spcBef>
                  <a:spcPct val="0"/>
                </a:spcBef>
                <a:spcAft>
                  <a:spcPct val="0"/>
                </a:spcAft>
                <a:defRPr/>
              </a:pPr>
              <a:endParaRPr lang="en-US" sz="1020" dirty="0">
                <a:gradFill>
                  <a:gsLst>
                    <a:gs pos="0">
                      <a:srgbClr val="FFFFFF"/>
                    </a:gs>
                    <a:gs pos="100000">
                      <a:srgbClr val="FFFFFF"/>
                    </a:gs>
                  </a:gsLst>
                  <a:lin ang="5400000" scaled="0"/>
                </a:gradFill>
                <a:ea typeface="Segoe UI" pitchFamily="34" charset="0"/>
                <a:cs typeface="Segoe UI" pitchFamily="34" charset="0"/>
              </a:endParaRPr>
            </a:p>
          </p:txBody>
        </p:sp>
      </p:grpSp>
      <p:sp>
        <p:nvSpPr>
          <p:cNvPr id="68" name="Rectangle 67"/>
          <p:cNvSpPr/>
          <p:nvPr/>
        </p:nvSpPr>
        <p:spPr>
          <a:xfrm>
            <a:off x="501709" y="6337594"/>
            <a:ext cx="10821928" cy="461665"/>
          </a:xfrm>
          <a:prstGeom prst="rect">
            <a:avLst/>
          </a:prstGeom>
        </p:spPr>
        <p:txBody>
          <a:bodyPr wrap="square">
            <a:spAutoFit/>
          </a:bodyPr>
          <a:lstStyle/>
          <a:p>
            <a:r>
              <a:rPr lang="en-US" sz="2400" dirty="0">
                <a:solidFill>
                  <a:srgbClr val="FFFFFF"/>
                </a:solidFill>
              </a:rPr>
              <a:t>Consistent and predictable </a:t>
            </a:r>
            <a:r>
              <a:rPr lang="en-US" sz="2400" dirty="0" smtClean="0">
                <a:solidFill>
                  <a:srgbClr val="FFFFFF"/>
                </a:solidFill>
              </a:rPr>
              <a:t>device experience for industry line of business apps</a:t>
            </a:r>
            <a:endParaRPr lang="en-US" sz="2400" dirty="0">
              <a:solidFill>
                <a:srgbClr val="FFFFFF"/>
              </a:solidFill>
            </a:endParaRPr>
          </a:p>
        </p:txBody>
      </p:sp>
    </p:spTree>
    <p:extLst>
      <p:ext uri="{BB962C8B-B14F-4D97-AF65-F5344CB8AC3E}">
        <p14:creationId xmlns:p14="http://schemas.microsoft.com/office/powerpoint/2010/main" val="8060128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up)">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9"/>
                                        </p:tgtEl>
                                        <p:attrNameLst>
                                          <p:attrName>style.visibility</p:attrName>
                                        </p:attrNameLst>
                                      </p:cBhvr>
                                      <p:to>
                                        <p:strVal val="visible"/>
                                      </p:to>
                                    </p:set>
                                    <p:animEffect transition="in" filter="fade">
                                      <p:cBhvr>
                                        <p:cTn id="18" dur="1000"/>
                                        <p:tgtEl>
                                          <p:spTgt spid="69"/>
                                        </p:tgtEl>
                                      </p:cBhvr>
                                    </p:animEffect>
                                    <p:anim calcmode="lin" valueType="num">
                                      <p:cBhvr>
                                        <p:cTn id="19" dur="1000" fill="hold"/>
                                        <p:tgtEl>
                                          <p:spTgt spid="69"/>
                                        </p:tgtEl>
                                        <p:attrNameLst>
                                          <p:attrName>ppt_x</p:attrName>
                                        </p:attrNameLst>
                                      </p:cBhvr>
                                      <p:tavLst>
                                        <p:tav tm="0">
                                          <p:val>
                                            <p:strVal val="#ppt_x"/>
                                          </p:val>
                                        </p:tav>
                                        <p:tav tm="100000">
                                          <p:val>
                                            <p:strVal val="#ppt_x"/>
                                          </p:val>
                                        </p:tav>
                                      </p:tavLst>
                                    </p:anim>
                                    <p:anim calcmode="lin" valueType="num">
                                      <p:cBhvr>
                                        <p:cTn id="20" dur="1000" fill="hold"/>
                                        <p:tgtEl>
                                          <p:spTgt spid="69"/>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up)">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22" presetClass="entr" presetSubtype="1" fill="hold" grpId="0"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up)">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fade">
                                      <p:cBhvr>
                                        <p:cTn id="40" dur="1000"/>
                                        <p:tgtEl>
                                          <p:spTgt spid="70"/>
                                        </p:tgtEl>
                                      </p:cBhvr>
                                    </p:animEffect>
                                    <p:anim calcmode="lin" valueType="num">
                                      <p:cBhvr>
                                        <p:cTn id="41" dur="1000" fill="hold"/>
                                        <p:tgtEl>
                                          <p:spTgt spid="70"/>
                                        </p:tgtEl>
                                        <p:attrNameLst>
                                          <p:attrName>ppt_x</p:attrName>
                                        </p:attrNameLst>
                                      </p:cBhvr>
                                      <p:tavLst>
                                        <p:tav tm="0">
                                          <p:val>
                                            <p:strVal val="#ppt_x"/>
                                          </p:val>
                                        </p:tav>
                                        <p:tav tm="100000">
                                          <p:val>
                                            <p:strVal val="#ppt_x"/>
                                          </p:val>
                                        </p:tav>
                                      </p:tavLst>
                                    </p:anim>
                                    <p:anim calcmode="lin" valueType="num">
                                      <p:cBhvr>
                                        <p:cTn id="42" dur="1000" fill="hold"/>
                                        <p:tgtEl>
                                          <p:spTgt spid="70"/>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22" presetClass="entr" presetSubtype="1" fill="hold" grpId="0"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up)">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71"/>
                                        </p:tgtEl>
                                        <p:attrNameLst>
                                          <p:attrName>style.visibility</p:attrName>
                                        </p:attrNameLst>
                                      </p:cBhvr>
                                      <p:to>
                                        <p:strVal val="visible"/>
                                      </p:to>
                                    </p:set>
                                    <p:animEffect transition="in" filter="fade">
                                      <p:cBhvr>
                                        <p:cTn id="51" dur="1000"/>
                                        <p:tgtEl>
                                          <p:spTgt spid="71"/>
                                        </p:tgtEl>
                                      </p:cBhvr>
                                    </p:animEffect>
                                    <p:anim calcmode="lin" valueType="num">
                                      <p:cBhvr>
                                        <p:cTn id="52" dur="1000" fill="hold"/>
                                        <p:tgtEl>
                                          <p:spTgt spid="71"/>
                                        </p:tgtEl>
                                        <p:attrNameLst>
                                          <p:attrName>ppt_x</p:attrName>
                                        </p:attrNameLst>
                                      </p:cBhvr>
                                      <p:tavLst>
                                        <p:tav tm="0">
                                          <p:val>
                                            <p:strVal val="#ppt_x"/>
                                          </p:val>
                                        </p:tav>
                                        <p:tav tm="100000">
                                          <p:val>
                                            <p:strVal val="#ppt_x"/>
                                          </p:val>
                                        </p:tav>
                                      </p:tavLst>
                                    </p:anim>
                                    <p:anim calcmode="lin" valueType="num">
                                      <p:cBhvr>
                                        <p:cTn id="53" dur="1000" fill="hold"/>
                                        <p:tgtEl>
                                          <p:spTgt spid="71"/>
                                        </p:tgtEl>
                                        <p:attrNameLst>
                                          <p:attrName>ppt_y</p:attrName>
                                        </p:attrNameLst>
                                      </p:cBhvr>
                                      <p:tavLst>
                                        <p:tav tm="0">
                                          <p:val>
                                            <p:strVal val="#ppt_y+.1"/>
                                          </p:val>
                                        </p:tav>
                                        <p:tav tm="100000">
                                          <p:val>
                                            <p:strVal val="#ppt_y"/>
                                          </p:val>
                                        </p:tav>
                                      </p:tavLst>
                                    </p:anim>
                                  </p:childTnLst>
                                </p:cTn>
                              </p:par>
                            </p:childTnLst>
                          </p:cTn>
                        </p:par>
                        <p:par>
                          <p:cTn id="54" fill="hold">
                            <p:stCondLst>
                              <p:cond delay="1000"/>
                            </p:stCondLst>
                            <p:childTnLst>
                              <p:par>
                                <p:cTn id="55" presetID="22" presetClass="entr" presetSubtype="1" fill="hold" grpId="0" nodeType="after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up)">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72"/>
                                        </p:tgtEl>
                                        <p:attrNameLst>
                                          <p:attrName>style.visibility</p:attrName>
                                        </p:attrNameLst>
                                      </p:cBhvr>
                                      <p:to>
                                        <p:strVal val="visible"/>
                                      </p:to>
                                    </p:set>
                                    <p:animEffect transition="in" filter="fade">
                                      <p:cBhvr>
                                        <p:cTn id="62" dur="1000"/>
                                        <p:tgtEl>
                                          <p:spTgt spid="72"/>
                                        </p:tgtEl>
                                      </p:cBhvr>
                                    </p:animEffect>
                                    <p:anim calcmode="lin" valueType="num">
                                      <p:cBhvr>
                                        <p:cTn id="63" dur="1000" fill="hold"/>
                                        <p:tgtEl>
                                          <p:spTgt spid="72"/>
                                        </p:tgtEl>
                                        <p:attrNameLst>
                                          <p:attrName>ppt_x</p:attrName>
                                        </p:attrNameLst>
                                      </p:cBhvr>
                                      <p:tavLst>
                                        <p:tav tm="0">
                                          <p:val>
                                            <p:strVal val="#ppt_x"/>
                                          </p:val>
                                        </p:tav>
                                        <p:tav tm="100000">
                                          <p:val>
                                            <p:strVal val="#ppt_x"/>
                                          </p:val>
                                        </p:tav>
                                      </p:tavLst>
                                    </p:anim>
                                    <p:anim calcmode="lin" valueType="num">
                                      <p:cBhvr>
                                        <p:cTn id="64" dur="1000" fill="hold"/>
                                        <p:tgtEl>
                                          <p:spTgt spid="72"/>
                                        </p:tgtEl>
                                        <p:attrNameLst>
                                          <p:attrName>ppt_y</p:attrName>
                                        </p:attrNameLst>
                                      </p:cBhvr>
                                      <p:tavLst>
                                        <p:tav tm="0">
                                          <p:val>
                                            <p:strVal val="#ppt_y+.1"/>
                                          </p:val>
                                        </p:tav>
                                        <p:tav tm="100000">
                                          <p:val>
                                            <p:strVal val="#ppt_y"/>
                                          </p:val>
                                        </p:tav>
                                      </p:tavLst>
                                    </p:anim>
                                  </p:childTnLst>
                                </p:cTn>
                              </p:par>
                            </p:childTnLst>
                          </p:cTn>
                        </p:par>
                        <p:par>
                          <p:cTn id="65" fill="hold">
                            <p:stCondLst>
                              <p:cond delay="1000"/>
                            </p:stCondLst>
                            <p:childTnLst>
                              <p:par>
                                <p:cTn id="66" presetID="22" presetClass="entr" presetSubtype="1" fill="hold" grpId="0" nodeType="after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wipe(up)">
                                      <p:cBhvr>
                                        <p:cTn id="68" dur="500"/>
                                        <p:tgtEl>
                                          <p:spTgt spid="31"/>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68"/>
                                        </p:tgtEl>
                                        <p:attrNameLst>
                                          <p:attrName>style.visibility</p:attrName>
                                        </p:attrNameLst>
                                      </p:cBhvr>
                                      <p:to>
                                        <p:strVal val="visible"/>
                                      </p:to>
                                    </p:set>
                                    <p:anim calcmode="lin" valueType="num">
                                      <p:cBhvr additive="base">
                                        <p:cTn id="73" dur="500" fill="hold"/>
                                        <p:tgtEl>
                                          <p:spTgt spid="68"/>
                                        </p:tgtEl>
                                        <p:attrNameLst>
                                          <p:attrName>ppt_x</p:attrName>
                                        </p:attrNameLst>
                                      </p:cBhvr>
                                      <p:tavLst>
                                        <p:tav tm="0">
                                          <p:val>
                                            <p:strVal val="0-#ppt_w/2"/>
                                          </p:val>
                                        </p:tav>
                                        <p:tav tm="100000">
                                          <p:val>
                                            <p:strVal val="#ppt_x"/>
                                          </p:val>
                                        </p:tav>
                                      </p:tavLst>
                                    </p:anim>
                                    <p:anim calcmode="lin" valueType="num">
                                      <p:cBhvr additive="base">
                                        <p:cTn id="74" dur="500" fill="hold"/>
                                        <p:tgtEl>
                                          <p:spTgt spid="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6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Capabilities and Features</a:t>
            </a:r>
            <a:endParaRPr lang="en-US" dirty="0"/>
          </a:p>
        </p:txBody>
      </p:sp>
      <p:graphicFrame>
        <p:nvGraphicFramePr>
          <p:cNvPr id="3" name="Content Placeholder 3"/>
          <p:cNvGraphicFramePr>
            <a:graphicFrameLocks/>
          </p:cNvGraphicFramePr>
          <p:nvPr>
            <p:extLst/>
          </p:nvPr>
        </p:nvGraphicFramePr>
        <p:xfrm>
          <a:off x="350837" y="1516062"/>
          <a:ext cx="11550964" cy="4979256"/>
        </p:xfrm>
        <a:graphic>
          <a:graphicData uri="http://schemas.openxmlformats.org/drawingml/2006/table">
            <a:tbl>
              <a:tblPr firstRow="1" bandRow="1">
                <a:tableStyleId>{69012ECD-51FC-41F1-AA8D-1B2483CD663E}</a:tableStyleId>
              </a:tblPr>
              <a:tblGrid>
                <a:gridCol w="4196285">
                  <a:extLst>
                    <a:ext uri="{9D8B030D-6E8A-4147-A177-3AD203B41FA5}">
                      <a16:colId xmlns="" xmlns:a16="http://schemas.microsoft.com/office/drawing/2014/main" val="3673285827"/>
                    </a:ext>
                  </a:extLst>
                </a:gridCol>
                <a:gridCol w="2675588">
                  <a:extLst>
                    <a:ext uri="{9D8B030D-6E8A-4147-A177-3AD203B41FA5}">
                      <a16:colId xmlns="" xmlns:a16="http://schemas.microsoft.com/office/drawing/2014/main" val="20001"/>
                    </a:ext>
                  </a:extLst>
                </a:gridCol>
                <a:gridCol w="2604486">
                  <a:extLst>
                    <a:ext uri="{9D8B030D-6E8A-4147-A177-3AD203B41FA5}">
                      <a16:colId xmlns="" xmlns:a16="http://schemas.microsoft.com/office/drawing/2014/main" val="938009379"/>
                    </a:ext>
                  </a:extLst>
                </a:gridCol>
                <a:gridCol w="2074605">
                  <a:extLst>
                    <a:ext uri="{9D8B030D-6E8A-4147-A177-3AD203B41FA5}">
                      <a16:colId xmlns="" xmlns:a16="http://schemas.microsoft.com/office/drawing/2014/main" val="1327246760"/>
                    </a:ext>
                  </a:extLst>
                </a:gridCol>
              </a:tblGrid>
              <a:tr h="895457">
                <a:tc>
                  <a:txBody>
                    <a:bodyPr/>
                    <a:lstStyle/>
                    <a:p>
                      <a:r>
                        <a:rPr lang="en-US" sz="1900" dirty="0" smtClean="0"/>
                        <a:t>Lockdown Capability</a:t>
                      </a:r>
                      <a:endParaRPr lang="en-US" sz="1900" dirty="0"/>
                    </a:p>
                  </a:txBody>
                  <a:tcPr marL="93233" marR="93233" marT="46617" marB="46617">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75000"/>
                      </a:schemeClr>
                    </a:solidFill>
                  </a:tcPr>
                </a:tc>
                <a:tc>
                  <a:txBody>
                    <a:bodyPr/>
                    <a:lstStyle/>
                    <a:p>
                      <a:pPr algn="ctr"/>
                      <a:r>
                        <a:rPr lang="en-US" sz="1900" dirty="0" smtClean="0">
                          <a:solidFill>
                            <a:schemeClr val="tx1"/>
                          </a:solidFill>
                        </a:rPr>
                        <a:t>Windows 10 IoT Core</a:t>
                      </a:r>
                      <a:endParaRPr lang="en-US" sz="1900" dirty="0">
                        <a:solidFill>
                          <a:schemeClr val="tx1"/>
                        </a:solidFill>
                      </a:endParaRPr>
                    </a:p>
                  </a:txBody>
                  <a:tcPr marL="93233" marR="93233" marT="46617" marB="46617">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solidFill>
                  </a:tcPr>
                </a:tc>
                <a:tc>
                  <a:txBody>
                    <a:bodyPr/>
                    <a:lstStyle/>
                    <a:p>
                      <a:pPr algn="ctr"/>
                      <a:r>
                        <a:rPr lang="en-US" sz="1900" dirty="0" smtClean="0">
                          <a:solidFill>
                            <a:schemeClr val="tx1"/>
                          </a:solidFill>
                        </a:rPr>
                        <a:t>Windows 10 IoT for mobile devices</a:t>
                      </a:r>
                      <a:endParaRPr lang="en-US" sz="1900" dirty="0">
                        <a:solidFill>
                          <a:schemeClr val="tx1"/>
                        </a:solidFill>
                      </a:endParaRPr>
                    </a:p>
                  </a:txBody>
                  <a:tcPr marL="93233" marR="93233" marT="46617" marB="46617">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solidFill>
                  </a:tcPr>
                </a:tc>
                <a:tc>
                  <a:txBody>
                    <a:bodyPr/>
                    <a:lstStyle/>
                    <a:p>
                      <a:pPr algn="ctr"/>
                      <a:r>
                        <a:rPr lang="en-US" sz="1900" dirty="0" smtClean="0">
                          <a:solidFill>
                            <a:schemeClr val="tx1"/>
                          </a:solidFill>
                        </a:rPr>
                        <a:t>Windows 10 IoT for</a:t>
                      </a:r>
                      <a:r>
                        <a:rPr lang="en-US" sz="1900" baseline="0" dirty="0" smtClean="0">
                          <a:solidFill>
                            <a:schemeClr val="tx1"/>
                          </a:solidFill>
                        </a:rPr>
                        <a:t> i</a:t>
                      </a:r>
                      <a:r>
                        <a:rPr lang="en-US" sz="1900" dirty="0" smtClean="0">
                          <a:solidFill>
                            <a:schemeClr val="tx1"/>
                          </a:solidFill>
                        </a:rPr>
                        <a:t>ndustry</a:t>
                      </a:r>
                      <a:r>
                        <a:rPr lang="en-US" sz="1900" baseline="0" dirty="0" smtClean="0">
                          <a:solidFill>
                            <a:schemeClr val="tx1"/>
                          </a:solidFill>
                        </a:rPr>
                        <a:t> devices</a:t>
                      </a:r>
                      <a:endParaRPr lang="en-US" sz="1900" dirty="0">
                        <a:solidFill>
                          <a:schemeClr val="tx1"/>
                        </a:solidFill>
                      </a:endParaRPr>
                    </a:p>
                  </a:txBody>
                  <a:tcPr marL="93233" marR="93233" marT="46617" marB="46617">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375661230"/>
                  </a:ext>
                </a:extLst>
              </a:tr>
              <a:tr h="669557">
                <a:tc>
                  <a:txBody>
                    <a:bodyPr/>
                    <a:lstStyle/>
                    <a:p>
                      <a:r>
                        <a:rPr lang="en-US" sz="1900" dirty="0" smtClean="0">
                          <a:solidFill>
                            <a:schemeClr val="bg1"/>
                          </a:solidFill>
                          <a:latin typeface="Segoe UI Light" panose="020B0502040204020203" pitchFamily="34" charset="0"/>
                          <a:cs typeface="Segoe UI Light" panose="020B0502040204020203" pitchFamily="34" charset="0"/>
                        </a:rPr>
                        <a:t>Write Filters</a:t>
                      </a:r>
                      <a:r>
                        <a:rPr lang="en-US" sz="1900" baseline="0" dirty="0" smtClean="0">
                          <a:solidFill>
                            <a:schemeClr val="bg1"/>
                          </a:solidFill>
                          <a:latin typeface="Segoe UI Light" panose="020B0502040204020203" pitchFamily="34" charset="0"/>
                          <a:cs typeface="Segoe UI Light" panose="020B0502040204020203" pitchFamily="34" charset="0"/>
                        </a:rPr>
                        <a:t> and Overlays</a:t>
                      </a:r>
                      <a:endParaRPr lang="en-US" sz="1900" dirty="0">
                        <a:solidFill>
                          <a:schemeClr val="bg1"/>
                        </a:solidFill>
                        <a:latin typeface="Segoe UI Light" panose="020B0502040204020203" pitchFamily="34" charset="0"/>
                        <a:cs typeface="Segoe UI Light" panose="020B0502040204020203" pitchFamily="34" charset="0"/>
                      </a:endParaRPr>
                    </a:p>
                  </a:txBody>
                  <a:tcPr marL="93233" marR="93233" marT="46617" marB="4661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900" dirty="0" smtClean="0">
                          <a:solidFill>
                            <a:schemeClr val="tx1"/>
                          </a:solidFill>
                          <a:latin typeface="Segoe UI Light" panose="020B0502040204020203" pitchFamily="34" charset="0"/>
                          <a:cs typeface="Segoe UI Light" panose="020B0502040204020203" pitchFamily="34" charset="0"/>
                        </a:rPr>
                        <a:t>-</a:t>
                      </a:r>
                    </a:p>
                  </a:txBody>
                  <a:tcPr marL="93233" marR="93233" marT="46617" marB="4661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900" dirty="0" smtClean="0">
                          <a:solidFill>
                            <a:schemeClr val="tx1"/>
                          </a:solidFill>
                          <a:latin typeface="Segoe UI Light" panose="020B0502040204020203" pitchFamily="34" charset="0"/>
                          <a:cs typeface="Segoe UI Light" panose="020B0502040204020203" pitchFamily="34" charset="0"/>
                        </a:rPr>
                        <a:t>-</a:t>
                      </a:r>
                    </a:p>
                  </a:txBody>
                  <a:tcPr marL="93233" marR="93233" marT="46617" marB="4661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solidFill>
                  </a:tcPr>
                </a:tc>
                <a:tc>
                  <a:txBody>
                    <a:bodyPr/>
                    <a:lstStyle/>
                    <a:p>
                      <a:pPr algn="ctr"/>
                      <a:r>
                        <a:rPr lang="en-US" sz="1900" dirty="0" smtClean="0">
                          <a:solidFill>
                            <a:schemeClr val="tx1"/>
                          </a:solidFill>
                          <a:latin typeface="Segoe UI Light" panose="020B0502040204020203" pitchFamily="34" charset="0"/>
                          <a:cs typeface="Segoe UI Light" panose="020B0502040204020203" pitchFamily="34" charset="0"/>
                        </a:rPr>
                        <a:t>√</a:t>
                      </a:r>
                      <a:endParaRPr lang="en-US" sz="1900" dirty="0">
                        <a:solidFill>
                          <a:schemeClr val="tx1"/>
                        </a:solidFill>
                        <a:latin typeface="Segoe UI Light" panose="020B0502040204020203" pitchFamily="34" charset="0"/>
                        <a:cs typeface="Segoe UI Light" panose="020B0502040204020203" pitchFamily="34" charset="0"/>
                      </a:endParaRPr>
                    </a:p>
                  </a:txBody>
                  <a:tcPr marL="93233" marR="93233" marT="46617" marB="4661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solidFill>
                  </a:tcPr>
                </a:tc>
                <a:extLst>
                  <a:ext uri="{0D108BD9-81ED-4DB2-BD59-A6C34878D82A}">
                    <a16:rowId xmlns="" xmlns:a16="http://schemas.microsoft.com/office/drawing/2014/main" val="10001"/>
                  </a:ext>
                </a:extLst>
              </a:tr>
              <a:tr h="669557">
                <a:tc>
                  <a:txBody>
                    <a:bodyPr/>
                    <a:lstStyle/>
                    <a:p>
                      <a:r>
                        <a:rPr lang="en-US" sz="1900" dirty="0" smtClean="0">
                          <a:solidFill>
                            <a:schemeClr val="bg1"/>
                          </a:solidFill>
                          <a:latin typeface="Segoe UI Light" panose="020B0502040204020203" pitchFamily="34" charset="0"/>
                          <a:cs typeface="Segoe UI Light" panose="020B0502040204020203" pitchFamily="34" charset="0"/>
                        </a:rPr>
                        <a:t>USB Filter</a:t>
                      </a:r>
                      <a:endParaRPr lang="en-US" sz="1900" dirty="0">
                        <a:solidFill>
                          <a:schemeClr val="bg1"/>
                        </a:solidFill>
                        <a:latin typeface="Segoe UI Light" panose="020B0502040204020203" pitchFamily="34" charset="0"/>
                        <a:cs typeface="Segoe UI Light" panose="020B0502040204020203" pitchFamily="34" charset="0"/>
                      </a:endParaRPr>
                    </a:p>
                  </a:txBody>
                  <a:tcPr marL="93233" marR="93233" marT="46617" marB="4661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75000"/>
                      </a:schemeClr>
                    </a:solidFill>
                  </a:tcPr>
                </a:tc>
                <a:tc>
                  <a:txBody>
                    <a:bodyPr/>
                    <a:lstStyle/>
                    <a:p>
                      <a:pPr algn="ctr"/>
                      <a:r>
                        <a:rPr lang="en-US" sz="1900" dirty="0" smtClean="0">
                          <a:solidFill>
                            <a:schemeClr val="tx1"/>
                          </a:solidFill>
                          <a:latin typeface="Segoe UI Light" panose="020B0502040204020203" pitchFamily="34" charset="0"/>
                          <a:cs typeface="Segoe UI Light" panose="020B0502040204020203" pitchFamily="34" charset="0"/>
                        </a:rPr>
                        <a:t>√</a:t>
                      </a:r>
                      <a:endParaRPr lang="en-US" sz="1900" dirty="0">
                        <a:solidFill>
                          <a:schemeClr val="tx1"/>
                        </a:solidFill>
                        <a:latin typeface="Segoe UI Light" panose="020B0502040204020203" pitchFamily="34" charset="0"/>
                        <a:cs typeface="Segoe UI Light" panose="020B0502040204020203" pitchFamily="34" charset="0"/>
                      </a:endParaRPr>
                    </a:p>
                  </a:txBody>
                  <a:tcPr marL="93233" marR="93233" marT="46617" marB="4661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solidFill>
                  </a:tcPr>
                </a:tc>
                <a:tc>
                  <a:txBody>
                    <a:bodyPr/>
                    <a:lstStyle/>
                    <a:p>
                      <a:pPr algn="ctr"/>
                      <a:r>
                        <a:rPr lang="en-US" sz="1900" dirty="0" smtClean="0">
                          <a:solidFill>
                            <a:schemeClr val="tx1"/>
                          </a:solidFill>
                          <a:latin typeface="Segoe UI Light" panose="020B0502040204020203" pitchFamily="34" charset="0"/>
                          <a:cs typeface="Segoe UI Light" panose="020B0502040204020203" pitchFamily="34" charset="0"/>
                        </a:rPr>
                        <a:t>√</a:t>
                      </a:r>
                      <a:endParaRPr lang="en-US" sz="1900" dirty="0">
                        <a:solidFill>
                          <a:schemeClr val="tx1"/>
                        </a:solidFill>
                        <a:latin typeface="Segoe UI Light" panose="020B0502040204020203" pitchFamily="34" charset="0"/>
                        <a:cs typeface="Segoe UI Light" panose="020B0502040204020203" pitchFamily="34" charset="0"/>
                      </a:endParaRPr>
                    </a:p>
                  </a:txBody>
                  <a:tcPr marL="93233" marR="93233" marT="46617" marB="4661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solidFill>
                  </a:tcPr>
                </a:tc>
                <a:tc>
                  <a:txBody>
                    <a:bodyPr/>
                    <a:lstStyle/>
                    <a:p>
                      <a:pPr algn="ctr"/>
                      <a:r>
                        <a:rPr lang="en-US" sz="1900" dirty="0" smtClean="0">
                          <a:solidFill>
                            <a:schemeClr val="tx1"/>
                          </a:solidFill>
                          <a:latin typeface="Segoe UI Light" panose="020B0502040204020203" pitchFamily="34" charset="0"/>
                          <a:cs typeface="Segoe UI Light" panose="020B0502040204020203" pitchFamily="34" charset="0"/>
                        </a:rPr>
                        <a:t>√</a:t>
                      </a:r>
                      <a:endParaRPr lang="en-US" sz="1900" dirty="0">
                        <a:solidFill>
                          <a:schemeClr val="tx1"/>
                        </a:solidFill>
                        <a:latin typeface="Segoe UI Light" panose="020B0502040204020203" pitchFamily="34" charset="0"/>
                        <a:cs typeface="Segoe UI Light" panose="020B0502040204020203" pitchFamily="34" charset="0"/>
                      </a:endParaRPr>
                    </a:p>
                  </a:txBody>
                  <a:tcPr marL="93233" marR="93233" marT="46617" marB="4661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solidFill>
                  </a:tcPr>
                </a:tc>
                <a:extLst>
                  <a:ext uri="{0D108BD9-81ED-4DB2-BD59-A6C34878D82A}">
                    <a16:rowId xmlns="" xmlns:a16="http://schemas.microsoft.com/office/drawing/2014/main" val="10002"/>
                  </a:ext>
                </a:extLst>
              </a:tr>
              <a:tr h="669557">
                <a:tc>
                  <a:txBody>
                    <a:bodyPr/>
                    <a:lstStyle/>
                    <a:p>
                      <a:r>
                        <a:rPr lang="en-US" sz="1900" dirty="0" smtClean="0">
                          <a:solidFill>
                            <a:schemeClr val="bg1"/>
                          </a:solidFill>
                          <a:latin typeface="Segoe UI Light" panose="020B0502040204020203" pitchFamily="34" charset="0"/>
                          <a:cs typeface="Segoe UI Light" panose="020B0502040204020203" pitchFamily="34" charset="0"/>
                        </a:rPr>
                        <a:t>Dialog and Notification Filters</a:t>
                      </a:r>
                      <a:endParaRPr lang="en-US" sz="1900" dirty="0">
                        <a:solidFill>
                          <a:schemeClr val="bg1"/>
                        </a:solidFill>
                        <a:latin typeface="Segoe UI Light" panose="020B0502040204020203" pitchFamily="34" charset="0"/>
                        <a:cs typeface="Segoe UI Light" panose="020B0502040204020203" pitchFamily="34" charset="0"/>
                      </a:endParaRPr>
                    </a:p>
                  </a:txBody>
                  <a:tcPr marL="93233" marR="93233" marT="46617" marB="4661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7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900" dirty="0" smtClean="0">
                          <a:solidFill>
                            <a:schemeClr val="tx1"/>
                          </a:solidFill>
                          <a:latin typeface="Segoe UI Light" panose="020B0502040204020203" pitchFamily="34" charset="0"/>
                          <a:cs typeface="Segoe UI Light" panose="020B0502040204020203" pitchFamily="34" charset="0"/>
                        </a:rPr>
                        <a:t>n/a</a:t>
                      </a:r>
                    </a:p>
                  </a:txBody>
                  <a:tcPr marL="93233" marR="93233" marT="46617" marB="4661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solidFill>
                  </a:tcPr>
                </a:tc>
                <a:tc>
                  <a:txBody>
                    <a:bodyPr/>
                    <a:lstStyle/>
                    <a:p>
                      <a:pPr algn="ctr"/>
                      <a:r>
                        <a:rPr lang="en-US" sz="1900" dirty="0" smtClean="0">
                          <a:solidFill>
                            <a:schemeClr val="tx1"/>
                          </a:solidFill>
                          <a:latin typeface="Segoe UI Light" panose="020B0502040204020203" pitchFamily="34" charset="0"/>
                          <a:cs typeface="Segoe UI Light" panose="020B0502040204020203" pitchFamily="34" charset="0"/>
                        </a:rPr>
                        <a:t>√</a:t>
                      </a:r>
                      <a:endParaRPr lang="en-US" sz="1900" dirty="0">
                        <a:solidFill>
                          <a:schemeClr val="tx1"/>
                        </a:solidFill>
                        <a:latin typeface="Segoe UI Light" panose="020B0502040204020203" pitchFamily="34" charset="0"/>
                        <a:cs typeface="Segoe UI Light" panose="020B0502040204020203" pitchFamily="34" charset="0"/>
                      </a:endParaRPr>
                    </a:p>
                  </a:txBody>
                  <a:tcPr marL="93233" marR="93233" marT="46617" marB="4661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solidFill>
                  </a:tcPr>
                </a:tc>
                <a:tc>
                  <a:txBody>
                    <a:bodyPr/>
                    <a:lstStyle/>
                    <a:p>
                      <a:pPr algn="ctr"/>
                      <a:r>
                        <a:rPr lang="en-US" sz="1900" dirty="0" smtClean="0">
                          <a:solidFill>
                            <a:schemeClr val="tx1"/>
                          </a:solidFill>
                          <a:latin typeface="Segoe UI Light" panose="020B0502040204020203" pitchFamily="34" charset="0"/>
                          <a:cs typeface="Segoe UI Light" panose="020B0502040204020203" pitchFamily="34" charset="0"/>
                        </a:rPr>
                        <a:t>√</a:t>
                      </a:r>
                      <a:endParaRPr lang="en-US" sz="1900" dirty="0">
                        <a:solidFill>
                          <a:schemeClr val="tx1"/>
                        </a:solidFill>
                        <a:latin typeface="Segoe UI Light" panose="020B0502040204020203" pitchFamily="34" charset="0"/>
                        <a:cs typeface="Segoe UI Light" panose="020B0502040204020203" pitchFamily="34" charset="0"/>
                      </a:endParaRPr>
                    </a:p>
                  </a:txBody>
                  <a:tcPr marL="93233" marR="93233" marT="46617" marB="4661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solidFill>
                  </a:tcPr>
                </a:tc>
                <a:extLst>
                  <a:ext uri="{0D108BD9-81ED-4DB2-BD59-A6C34878D82A}">
                    <a16:rowId xmlns="" xmlns:a16="http://schemas.microsoft.com/office/drawing/2014/main" val="1701301062"/>
                  </a:ext>
                </a:extLst>
              </a:tr>
              <a:tr h="669557">
                <a:tc>
                  <a:txBody>
                    <a:bodyPr/>
                    <a:lstStyle/>
                    <a:p>
                      <a:r>
                        <a:rPr lang="en-US" sz="1900" baseline="0" dirty="0" smtClean="0">
                          <a:solidFill>
                            <a:schemeClr val="bg1"/>
                          </a:solidFill>
                          <a:latin typeface="Segoe UI Light" panose="020B0502040204020203" pitchFamily="34" charset="0"/>
                          <a:cs typeface="Segoe UI Light" panose="020B0502040204020203" pitchFamily="34" charset="0"/>
                        </a:rPr>
                        <a:t>Input Filters</a:t>
                      </a:r>
                      <a:endParaRPr lang="en-US" sz="1900" dirty="0">
                        <a:solidFill>
                          <a:schemeClr val="bg1"/>
                        </a:solidFill>
                        <a:latin typeface="Segoe UI Light" panose="020B0502040204020203" pitchFamily="34" charset="0"/>
                        <a:cs typeface="Segoe UI Light" panose="020B0502040204020203" pitchFamily="34" charset="0"/>
                      </a:endParaRPr>
                    </a:p>
                  </a:txBody>
                  <a:tcPr marL="93233" marR="93233" marT="46617" marB="4661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75000"/>
                      </a:schemeClr>
                    </a:solidFill>
                  </a:tcPr>
                </a:tc>
                <a:tc>
                  <a:txBody>
                    <a:bodyPr/>
                    <a:lstStyle/>
                    <a:p>
                      <a:pPr algn="ctr"/>
                      <a:r>
                        <a:rPr lang="en-US" sz="1900" dirty="0" smtClean="0">
                          <a:solidFill>
                            <a:schemeClr val="tx1"/>
                          </a:solidFill>
                          <a:latin typeface="Segoe UI Light" panose="020B0502040204020203" pitchFamily="34" charset="0"/>
                          <a:cs typeface="Segoe UI Light" panose="020B0502040204020203" pitchFamily="34" charset="0"/>
                        </a:rPr>
                        <a:t>n/a</a:t>
                      </a:r>
                      <a:endParaRPr lang="en-US" sz="1900" dirty="0">
                        <a:solidFill>
                          <a:schemeClr val="tx1"/>
                        </a:solidFill>
                        <a:latin typeface="Segoe UI Light" panose="020B0502040204020203" pitchFamily="34" charset="0"/>
                        <a:cs typeface="Segoe UI Light" panose="020B0502040204020203" pitchFamily="34" charset="0"/>
                      </a:endParaRPr>
                    </a:p>
                  </a:txBody>
                  <a:tcPr marL="93233" marR="93233" marT="46617" marB="4661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solidFill>
                  </a:tcPr>
                </a:tc>
                <a:tc>
                  <a:txBody>
                    <a:bodyPr/>
                    <a:lstStyle/>
                    <a:p>
                      <a:pPr algn="ctr"/>
                      <a:r>
                        <a:rPr lang="en-US" sz="1900" dirty="0" smtClean="0">
                          <a:solidFill>
                            <a:schemeClr val="tx1"/>
                          </a:solidFill>
                          <a:latin typeface="Segoe UI Light" panose="020B0502040204020203" pitchFamily="34" charset="0"/>
                          <a:cs typeface="Segoe UI Light" panose="020B0502040204020203" pitchFamily="34" charset="0"/>
                        </a:rPr>
                        <a:t>√</a:t>
                      </a:r>
                      <a:endParaRPr lang="en-US" sz="1900" dirty="0">
                        <a:solidFill>
                          <a:schemeClr val="tx1"/>
                        </a:solidFill>
                        <a:latin typeface="Segoe UI Light" panose="020B0502040204020203" pitchFamily="34" charset="0"/>
                        <a:cs typeface="Segoe UI Light" panose="020B0502040204020203" pitchFamily="34" charset="0"/>
                      </a:endParaRPr>
                    </a:p>
                  </a:txBody>
                  <a:tcPr marL="93233" marR="93233" marT="46617" marB="4661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900" dirty="0" smtClean="0">
                          <a:solidFill>
                            <a:schemeClr val="tx1"/>
                          </a:solidFill>
                          <a:latin typeface="Segoe UI Light" panose="020B0502040204020203" pitchFamily="34" charset="0"/>
                          <a:cs typeface="Segoe UI Light" panose="020B0502040204020203" pitchFamily="34" charset="0"/>
                        </a:rPr>
                        <a:t>√</a:t>
                      </a:r>
                    </a:p>
                  </a:txBody>
                  <a:tcPr marL="93233" marR="93233" marT="46617" marB="4661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solidFill>
                  </a:tcPr>
                </a:tc>
                <a:extLst>
                  <a:ext uri="{0D108BD9-81ED-4DB2-BD59-A6C34878D82A}">
                    <a16:rowId xmlns="" xmlns:a16="http://schemas.microsoft.com/office/drawing/2014/main" val="1191711369"/>
                  </a:ext>
                </a:extLst>
              </a:tr>
              <a:tr h="669557">
                <a:tc>
                  <a:txBody>
                    <a:bodyPr/>
                    <a:lstStyle/>
                    <a:p>
                      <a:r>
                        <a:rPr lang="en-US" sz="1900" dirty="0" err="1" smtClean="0">
                          <a:solidFill>
                            <a:schemeClr val="bg1"/>
                          </a:solidFill>
                          <a:latin typeface="Segoe UI Light" panose="020B0502040204020203" pitchFamily="34" charset="0"/>
                          <a:cs typeface="Segoe UI Light" panose="020B0502040204020203" pitchFamily="34" charset="0"/>
                        </a:rPr>
                        <a:t>AppLocker</a:t>
                      </a:r>
                      <a:r>
                        <a:rPr lang="en-US" sz="1900" baseline="0" dirty="0" smtClean="0">
                          <a:solidFill>
                            <a:schemeClr val="bg1"/>
                          </a:solidFill>
                          <a:latin typeface="Segoe UI Light" panose="020B0502040204020203" pitchFamily="34" charset="0"/>
                          <a:cs typeface="Segoe UI Light" panose="020B0502040204020203" pitchFamily="34" charset="0"/>
                        </a:rPr>
                        <a:t> and Layout Control</a:t>
                      </a:r>
                      <a:endParaRPr lang="en-US" sz="1900" dirty="0">
                        <a:solidFill>
                          <a:schemeClr val="bg1"/>
                        </a:solidFill>
                        <a:latin typeface="Segoe UI Light" panose="020B0502040204020203" pitchFamily="34" charset="0"/>
                        <a:cs typeface="Segoe UI Light" panose="020B0502040204020203" pitchFamily="34" charset="0"/>
                      </a:endParaRPr>
                    </a:p>
                  </a:txBody>
                  <a:tcPr marL="93233" marR="93233" marT="46617" marB="4661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75000"/>
                      </a:schemeClr>
                    </a:solidFill>
                  </a:tcPr>
                </a:tc>
                <a:tc>
                  <a:txBody>
                    <a:bodyPr/>
                    <a:lstStyle/>
                    <a:p>
                      <a:pPr algn="ctr"/>
                      <a:r>
                        <a:rPr lang="en-US" sz="1900" dirty="0" smtClean="0">
                          <a:solidFill>
                            <a:schemeClr val="tx1"/>
                          </a:solidFill>
                          <a:latin typeface="Segoe UI Light" panose="020B0502040204020203" pitchFamily="34" charset="0"/>
                          <a:cs typeface="Segoe UI Light" panose="020B0502040204020203" pitchFamily="34" charset="0"/>
                        </a:rPr>
                        <a:t>n/a</a:t>
                      </a:r>
                      <a:endParaRPr lang="en-US" sz="1900" dirty="0">
                        <a:solidFill>
                          <a:schemeClr val="tx1"/>
                        </a:solidFill>
                        <a:latin typeface="Segoe UI Light" panose="020B0502040204020203" pitchFamily="34" charset="0"/>
                        <a:cs typeface="Segoe UI Light" panose="020B0502040204020203" pitchFamily="34" charset="0"/>
                      </a:endParaRPr>
                    </a:p>
                  </a:txBody>
                  <a:tcPr marL="93233" marR="93233" marT="46617" marB="4661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solidFill>
                  </a:tcPr>
                </a:tc>
                <a:tc>
                  <a:txBody>
                    <a:bodyPr/>
                    <a:lstStyle/>
                    <a:p>
                      <a:pPr algn="ctr"/>
                      <a:r>
                        <a:rPr lang="en-US" sz="1900" dirty="0" smtClean="0">
                          <a:solidFill>
                            <a:schemeClr val="tx1"/>
                          </a:solidFill>
                          <a:latin typeface="Segoe UI Light" panose="020B0502040204020203" pitchFamily="34" charset="0"/>
                          <a:cs typeface="Segoe UI Light" panose="020B0502040204020203" pitchFamily="34" charset="0"/>
                        </a:rPr>
                        <a:t>√</a:t>
                      </a:r>
                      <a:endParaRPr lang="en-US" sz="1900" dirty="0">
                        <a:solidFill>
                          <a:schemeClr val="tx1"/>
                        </a:solidFill>
                        <a:latin typeface="Segoe UI Light" panose="020B0502040204020203" pitchFamily="34" charset="0"/>
                        <a:cs typeface="Segoe UI Light" panose="020B0502040204020203" pitchFamily="34" charset="0"/>
                      </a:endParaRPr>
                    </a:p>
                  </a:txBody>
                  <a:tcPr marL="93233" marR="93233" marT="46617" marB="4661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900" dirty="0" smtClean="0">
                          <a:solidFill>
                            <a:schemeClr val="tx1"/>
                          </a:solidFill>
                          <a:latin typeface="Segoe UI Light" panose="020B0502040204020203" pitchFamily="34" charset="0"/>
                          <a:cs typeface="Segoe UI Light" panose="020B0502040204020203" pitchFamily="34" charset="0"/>
                        </a:rPr>
                        <a:t>√</a:t>
                      </a:r>
                    </a:p>
                  </a:txBody>
                  <a:tcPr marL="93233" marR="93233" marT="46617" marB="4661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solidFill>
                  </a:tcPr>
                </a:tc>
                <a:extLst>
                  <a:ext uri="{0D108BD9-81ED-4DB2-BD59-A6C34878D82A}">
                    <a16:rowId xmlns="" xmlns:a16="http://schemas.microsoft.com/office/drawing/2014/main" val="10005"/>
                  </a:ext>
                </a:extLst>
              </a:tr>
              <a:tr h="669557">
                <a:tc>
                  <a:txBody>
                    <a:bodyPr/>
                    <a:lstStyle/>
                    <a:p>
                      <a:r>
                        <a:rPr lang="en-US" sz="1900" dirty="0" smtClean="0">
                          <a:solidFill>
                            <a:schemeClr val="bg1"/>
                          </a:solidFill>
                          <a:latin typeface="Segoe UI Light" panose="020B0502040204020203" pitchFamily="34" charset="0"/>
                          <a:cs typeface="Segoe UI Light" panose="020B0502040204020203" pitchFamily="34" charset="0"/>
                        </a:rPr>
                        <a:t>Shell and App Launcher</a:t>
                      </a:r>
                      <a:endParaRPr lang="en-US" sz="1900" dirty="0">
                        <a:solidFill>
                          <a:schemeClr val="bg1"/>
                        </a:solidFill>
                        <a:latin typeface="Segoe UI Light" panose="020B0502040204020203" pitchFamily="34" charset="0"/>
                        <a:cs typeface="Segoe UI Light" panose="020B0502040204020203" pitchFamily="34" charset="0"/>
                      </a:endParaRPr>
                    </a:p>
                  </a:txBody>
                  <a:tcPr marL="93233" marR="93233" marT="46617" marB="4661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75000"/>
                      </a:schemeClr>
                    </a:solidFill>
                  </a:tcPr>
                </a:tc>
                <a:tc>
                  <a:txBody>
                    <a:bodyPr/>
                    <a:lstStyle/>
                    <a:p>
                      <a:pPr algn="ctr"/>
                      <a:r>
                        <a:rPr lang="en-US" sz="1900" dirty="0" smtClean="0">
                          <a:solidFill>
                            <a:schemeClr val="tx1"/>
                          </a:solidFill>
                          <a:latin typeface="Segoe UI Light" panose="020B0502040204020203" pitchFamily="34" charset="0"/>
                          <a:cs typeface="Segoe UI Light" panose="020B0502040204020203" pitchFamily="34" charset="0"/>
                        </a:rPr>
                        <a:t>√</a:t>
                      </a:r>
                      <a:endParaRPr lang="en-US" sz="1900" dirty="0">
                        <a:solidFill>
                          <a:schemeClr val="tx1"/>
                        </a:solidFill>
                        <a:latin typeface="Segoe UI Light" panose="020B0502040204020203" pitchFamily="34" charset="0"/>
                        <a:cs typeface="Segoe UI Light" panose="020B0502040204020203" pitchFamily="34" charset="0"/>
                      </a:endParaRPr>
                    </a:p>
                  </a:txBody>
                  <a:tcPr marL="93233" marR="93233" marT="46617" marB="4661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solidFill>
                  </a:tcPr>
                </a:tc>
                <a:tc>
                  <a:txBody>
                    <a:bodyPr/>
                    <a:lstStyle/>
                    <a:p>
                      <a:pPr algn="ctr"/>
                      <a:r>
                        <a:rPr lang="en-US" sz="1900" dirty="0" smtClean="0">
                          <a:solidFill>
                            <a:schemeClr val="tx1"/>
                          </a:solidFill>
                          <a:latin typeface="Segoe UI Light" panose="020B0502040204020203" pitchFamily="34" charset="0"/>
                          <a:cs typeface="Segoe UI Light" panose="020B0502040204020203" pitchFamily="34" charset="0"/>
                        </a:rPr>
                        <a:t>√</a:t>
                      </a:r>
                      <a:endParaRPr lang="en-US" sz="1900" dirty="0">
                        <a:solidFill>
                          <a:schemeClr val="tx1"/>
                        </a:solidFill>
                        <a:latin typeface="Segoe UI Light" panose="020B0502040204020203" pitchFamily="34" charset="0"/>
                        <a:cs typeface="Segoe UI Light" panose="020B0502040204020203" pitchFamily="34" charset="0"/>
                      </a:endParaRPr>
                    </a:p>
                  </a:txBody>
                  <a:tcPr marL="93233" marR="93233" marT="46617" marB="4661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900" dirty="0" smtClean="0">
                          <a:solidFill>
                            <a:schemeClr val="tx1"/>
                          </a:solidFill>
                          <a:latin typeface="Segoe UI Light" panose="020B0502040204020203" pitchFamily="34" charset="0"/>
                          <a:cs typeface="Segoe UI Light" panose="020B0502040204020203" pitchFamily="34" charset="0"/>
                        </a:rPr>
                        <a:t>√</a:t>
                      </a:r>
                    </a:p>
                  </a:txBody>
                  <a:tcPr marL="93233" marR="93233" marT="46617" marB="4661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solidFill>
                  </a:tcP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2423880372"/>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2125662"/>
            <a:ext cx="11887200" cy="2178802"/>
          </a:xfrm>
        </p:spPr>
        <p:txBody>
          <a:bodyPr/>
          <a:lstStyle/>
          <a:p>
            <a:r>
              <a:rPr lang="en-US" dirty="0" smtClean="0"/>
              <a:t>Application Development In Windows 10</a:t>
            </a:r>
            <a:endParaRPr lang="en-US" dirty="0"/>
          </a:p>
        </p:txBody>
      </p:sp>
    </p:spTree>
    <p:extLst>
      <p:ext uri="{BB962C8B-B14F-4D97-AF65-F5344CB8AC3E}">
        <p14:creationId xmlns:p14="http://schemas.microsoft.com/office/powerpoint/2010/main" val="2345383827"/>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766" y="543686"/>
            <a:ext cx="10917028" cy="709096"/>
          </a:xfrm>
        </p:spPr>
        <p:txBody>
          <a:bodyPr/>
          <a:lstStyle/>
          <a:p>
            <a:r>
              <a:rPr lang="en-US" sz="4389" dirty="0">
                <a:latin typeface="+mn-lt"/>
              </a:rPr>
              <a:t>One Windows for App Developers</a:t>
            </a:r>
          </a:p>
        </p:txBody>
      </p:sp>
      <p:sp>
        <p:nvSpPr>
          <p:cNvPr id="4" name="Text Placeholder 3"/>
          <p:cNvSpPr>
            <a:spLocks noGrp="1"/>
          </p:cNvSpPr>
          <p:nvPr>
            <p:ph type="body" sz="quarter" idx="11"/>
          </p:nvPr>
        </p:nvSpPr>
        <p:spPr>
          <a:xfrm>
            <a:off x="6676603" y="1369243"/>
            <a:ext cx="5472050" cy="4366465"/>
          </a:xfrm>
        </p:spPr>
        <p:txBody>
          <a:bodyPr/>
          <a:lstStyle/>
          <a:p>
            <a:r>
              <a:rPr lang="en-US" sz="2448" dirty="0"/>
              <a:t>Shared Developer Platform</a:t>
            </a:r>
          </a:p>
          <a:p>
            <a:pPr marL="455993" lvl="1" indent="-283413">
              <a:buFont typeface="Arial" panose="020B0604020202020204" pitchFamily="34" charset="0"/>
              <a:buChar char="•"/>
            </a:pPr>
            <a:r>
              <a:rPr lang="en-US" sz="1632" dirty="0"/>
              <a:t>Windows XAML apps</a:t>
            </a:r>
          </a:p>
          <a:p>
            <a:pPr marL="455993" lvl="1" indent="-283413">
              <a:buFont typeface="Arial" panose="020B0604020202020204" pitchFamily="34" charset="0"/>
              <a:buChar char="•"/>
            </a:pPr>
            <a:r>
              <a:rPr lang="en-US" sz="1632" dirty="0"/>
              <a:t>Shared API set </a:t>
            </a:r>
          </a:p>
          <a:p>
            <a:pPr marL="687157" lvl="2" indent="-283413">
              <a:buFont typeface="Arial" panose="020B0604020202020204" pitchFamily="34" charset="0"/>
              <a:buChar char="•"/>
            </a:pPr>
            <a:r>
              <a:rPr lang="en-US" sz="1632" b="1" dirty="0"/>
              <a:t>Windows 8.1 Pro and Embedded Handheld uses same POS APIs </a:t>
            </a:r>
          </a:p>
          <a:p>
            <a:pPr marL="455993" lvl="1" indent="-283413">
              <a:buFont typeface="Arial" panose="020B0604020202020204" pitchFamily="34" charset="0"/>
              <a:buChar char="•"/>
            </a:pPr>
            <a:r>
              <a:rPr lang="en-US" sz="1632" dirty="0"/>
              <a:t>Shared app model</a:t>
            </a:r>
          </a:p>
          <a:p>
            <a:pPr marL="455993" lvl="1" indent="-283413">
              <a:buFont typeface="Arial" panose="020B0604020202020204" pitchFamily="34" charset="0"/>
              <a:buChar char="•"/>
            </a:pPr>
            <a:r>
              <a:rPr lang="en-US" sz="1632" dirty="0"/>
              <a:t>Shared Live Tiles </a:t>
            </a:r>
          </a:p>
          <a:p>
            <a:pPr marL="455993" lvl="1" indent="-283413">
              <a:buFont typeface="Arial" panose="020B0604020202020204" pitchFamily="34" charset="0"/>
              <a:buChar char="•"/>
            </a:pPr>
            <a:r>
              <a:rPr lang="en-US" sz="1632" dirty="0"/>
              <a:t>Shared App distribution format</a:t>
            </a:r>
          </a:p>
          <a:p>
            <a:pPr marL="455993" lvl="1" indent="-283413">
              <a:buFont typeface="Arial" panose="020B0604020202020204" pitchFamily="34" charset="0"/>
              <a:buChar char="•"/>
            </a:pPr>
            <a:r>
              <a:rPr lang="en-US" sz="1632" dirty="0"/>
              <a:t>Converged Controls + Performance Gains</a:t>
            </a:r>
          </a:p>
          <a:p>
            <a:r>
              <a:rPr lang="en-US" sz="2448" dirty="0"/>
              <a:t>Shared App Services</a:t>
            </a:r>
          </a:p>
          <a:p>
            <a:pPr marL="455993" lvl="1" indent="-283413">
              <a:buFont typeface="Arial" panose="020B0604020202020204" pitchFamily="34" charset="0"/>
              <a:buChar char="•"/>
            </a:pPr>
            <a:r>
              <a:rPr lang="en-US" sz="1632" dirty="0"/>
              <a:t>Shared developer Store registration</a:t>
            </a:r>
          </a:p>
          <a:p>
            <a:pPr marL="455993" lvl="1" indent="-283413">
              <a:buFont typeface="Arial" panose="020B0604020202020204" pitchFamily="34" charset="0"/>
              <a:buChar char="•"/>
            </a:pPr>
            <a:r>
              <a:rPr lang="en-US" sz="1632" dirty="0"/>
              <a:t>Unified Push Services (WNS)</a:t>
            </a:r>
          </a:p>
          <a:p>
            <a:pPr marL="455993" lvl="1" indent="-283413">
              <a:buFont typeface="Arial" panose="020B0604020202020204" pitchFamily="34" charset="0"/>
              <a:buChar char="•"/>
            </a:pPr>
            <a:r>
              <a:rPr lang="en-US" sz="1632" dirty="0"/>
              <a:t>Unified App Data Roaming and backup</a:t>
            </a:r>
          </a:p>
          <a:p>
            <a:pPr marL="455993" lvl="1" indent="-283413">
              <a:buFont typeface="Arial" panose="020B0604020202020204" pitchFamily="34" charset="0"/>
              <a:buChar char="•"/>
            </a:pPr>
            <a:r>
              <a:rPr lang="en-US" sz="1632" dirty="0"/>
              <a:t>Shared app identities + entitlement</a:t>
            </a:r>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01830" y="1894720"/>
            <a:ext cx="7356042" cy="3572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044241"/>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2125662"/>
            <a:ext cx="11887200" cy="1181734"/>
          </a:xfrm>
        </p:spPr>
        <p:txBody>
          <a:bodyPr/>
          <a:lstStyle/>
          <a:p>
            <a:r>
              <a:rPr lang="en-US" dirty="0" smtClean="0"/>
              <a:t>Introduction</a:t>
            </a:r>
            <a:endParaRPr lang="en-US" dirty="0"/>
          </a:p>
        </p:txBody>
      </p:sp>
    </p:spTree>
    <p:extLst>
      <p:ext uri="{BB962C8B-B14F-4D97-AF65-F5344CB8AC3E}">
        <p14:creationId xmlns:p14="http://schemas.microsoft.com/office/powerpoint/2010/main" val="1058920902"/>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1278191" y="2509254"/>
            <a:ext cx="4408041" cy="9120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401" tIns="145921" rIns="182401" bIns="145921" numCol="1" spcCol="0" rtlCol="0" fromWordArt="0" anchor="t" anchorCtr="0" forceAA="0" compatLnSpc="1">
            <a:prstTxWarp prst="textNoShape">
              <a:avLst/>
            </a:prstTxWarp>
            <a:noAutofit/>
          </a:bodyPr>
          <a:lstStyle/>
          <a:p>
            <a:pPr algn="ctr" defTabSz="930010" fontAlgn="base">
              <a:lnSpc>
                <a:spcPct val="90000"/>
              </a:lnSpc>
              <a:spcBef>
                <a:spcPct val="0"/>
              </a:spcBef>
              <a:spcAft>
                <a:spcPct val="0"/>
              </a:spcAft>
            </a:pPr>
            <a:endParaRPr lang="en-US" sz="2394"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385334" y="464044"/>
            <a:ext cx="11452645" cy="987181"/>
          </a:xfrm>
        </p:spPr>
        <p:txBody>
          <a:bodyPr vert="horz" wrap="square" lIns="145895" tIns="91184" rIns="145895" bIns="91184" rtlCol="0" anchor="t" anchorCtr="0">
            <a:noAutofit/>
          </a:bodyPr>
          <a:lstStyle/>
          <a:p>
            <a:r>
              <a:rPr lang="en-US" sz="4787" dirty="0"/>
              <a:t>Windows Runtime (</a:t>
            </a:r>
            <a:r>
              <a:rPr lang="en-US" sz="4787" dirty="0" err="1"/>
              <a:t>WinRT</a:t>
            </a:r>
            <a:r>
              <a:rPr lang="en-US" sz="4787" dirty="0"/>
              <a:t>) convergence</a:t>
            </a:r>
            <a:endParaRPr lang="en-US" sz="4883" dirty="0"/>
          </a:p>
        </p:txBody>
      </p:sp>
      <p:sp>
        <p:nvSpPr>
          <p:cNvPr id="13" name="Rectangle 12"/>
          <p:cNvSpPr/>
          <p:nvPr/>
        </p:nvSpPr>
        <p:spPr bwMode="auto">
          <a:xfrm>
            <a:off x="5534231" y="2509254"/>
            <a:ext cx="4408041" cy="912008"/>
          </a:xfrm>
          <a:prstGeom prst="rect">
            <a:avLst/>
          </a:prstGeom>
          <a:solidFill>
            <a:schemeClr val="tx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401" tIns="145921" rIns="182401" bIns="145921" numCol="1" spcCol="0" rtlCol="0" fromWordArt="0" anchor="t" anchorCtr="0" forceAA="0" compatLnSpc="1">
            <a:prstTxWarp prst="textNoShape">
              <a:avLst/>
            </a:prstTxWarp>
            <a:noAutofit/>
          </a:bodyPr>
          <a:lstStyle/>
          <a:p>
            <a:pPr algn="ctr" defTabSz="930010" fontAlgn="base">
              <a:lnSpc>
                <a:spcPct val="90000"/>
              </a:lnSpc>
              <a:spcBef>
                <a:spcPct val="0"/>
              </a:spcBef>
              <a:spcAft>
                <a:spcPct val="0"/>
              </a:spcAft>
            </a:pPr>
            <a:endParaRPr lang="en-US" sz="2394"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bwMode="auto">
          <a:xfrm>
            <a:off x="4090218" y="2509254"/>
            <a:ext cx="2280021" cy="912008"/>
          </a:xfrm>
          <a:prstGeom prst="rect">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401" tIns="145921" rIns="182401" bIns="145921" numCol="1" spcCol="0" rtlCol="0" fromWordArt="0" anchor="t" anchorCtr="0" forceAA="0" compatLnSpc="1">
            <a:prstTxWarp prst="textNoShape">
              <a:avLst/>
            </a:prstTxWarp>
            <a:noAutofit/>
          </a:bodyPr>
          <a:lstStyle/>
          <a:p>
            <a:pPr algn="ctr" defTabSz="930010" fontAlgn="base">
              <a:lnSpc>
                <a:spcPct val="90000"/>
              </a:lnSpc>
              <a:spcBef>
                <a:spcPct val="0"/>
              </a:spcBef>
              <a:spcAft>
                <a:spcPct val="0"/>
              </a:spcAft>
            </a:pPr>
            <a:endParaRPr lang="en-US" sz="2394" dirty="0" err="1">
              <a:solidFill>
                <a:srgbClr val="000000"/>
              </a:solidFill>
              <a:ea typeface="Segoe UI" pitchFamily="34" charset="0"/>
              <a:cs typeface="Segoe UI" pitchFamily="34" charset="0"/>
            </a:endParaRPr>
          </a:p>
        </p:txBody>
      </p:sp>
      <p:sp>
        <p:nvSpPr>
          <p:cNvPr id="6" name="TextBox 5"/>
          <p:cNvSpPr txBox="1"/>
          <p:nvPr/>
        </p:nvSpPr>
        <p:spPr>
          <a:xfrm>
            <a:off x="2038199" y="2583078"/>
            <a:ext cx="1014925" cy="689034"/>
          </a:xfrm>
          <a:prstGeom prst="rect">
            <a:avLst/>
          </a:prstGeom>
          <a:noFill/>
        </p:spPr>
        <p:txBody>
          <a:bodyPr wrap="square" lIns="182401" tIns="145921" rIns="182401" bIns="145921" rtlCol="0">
            <a:spAutoFit/>
          </a:bodyPr>
          <a:lstStyle/>
          <a:p>
            <a:pPr algn="ctr">
              <a:lnSpc>
                <a:spcPct val="90000"/>
              </a:lnSpc>
            </a:pPr>
            <a:r>
              <a:rPr lang="en-US" sz="1396" b="1" dirty="0">
                <a:solidFill>
                  <a:srgbClr val="000000"/>
                </a:solidFill>
              </a:rPr>
              <a:t>Phone</a:t>
            </a:r>
          </a:p>
          <a:p>
            <a:pPr algn="ctr">
              <a:lnSpc>
                <a:spcPct val="90000"/>
              </a:lnSpc>
            </a:pPr>
            <a:r>
              <a:rPr lang="en-US" sz="1396" b="1" dirty="0">
                <a:solidFill>
                  <a:srgbClr val="000000"/>
                </a:solidFill>
              </a:rPr>
              <a:t>33%</a:t>
            </a:r>
          </a:p>
        </p:txBody>
      </p:sp>
      <p:sp>
        <p:nvSpPr>
          <p:cNvPr id="11" name="TextBox 10"/>
          <p:cNvSpPr txBox="1"/>
          <p:nvPr/>
        </p:nvSpPr>
        <p:spPr>
          <a:xfrm>
            <a:off x="4622222" y="2583078"/>
            <a:ext cx="1267471" cy="689034"/>
          </a:xfrm>
          <a:prstGeom prst="rect">
            <a:avLst/>
          </a:prstGeom>
          <a:noFill/>
        </p:spPr>
        <p:txBody>
          <a:bodyPr wrap="square" lIns="182401" tIns="145921" rIns="182401" bIns="145921" rtlCol="0">
            <a:spAutoFit/>
          </a:bodyPr>
          <a:lstStyle/>
          <a:p>
            <a:pPr algn="ctr">
              <a:lnSpc>
                <a:spcPct val="90000"/>
              </a:lnSpc>
            </a:pPr>
            <a:r>
              <a:rPr lang="en-US" sz="1396" b="1" dirty="0">
                <a:solidFill>
                  <a:srgbClr val="000000"/>
                </a:solidFill>
              </a:rPr>
              <a:t>Common</a:t>
            </a:r>
          </a:p>
          <a:p>
            <a:pPr algn="ctr">
              <a:lnSpc>
                <a:spcPct val="90000"/>
              </a:lnSpc>
            </a:pPr>
            <a:r>
              <a:rPr lang="en-US" sz="1396" b="1" dirty="0">
                <a:solidFill>
                  <a:srgbClr val="000000"/>
                </a:solidFill>
              </a:rPr>
              <a:t>27%</a:t>
            </a:r>
          </a:p>
        </p:txBody>
      </p:sp>
      <p:sp>
        <p:nvSpPr>
          <p:cNvPr id="12" name="TextBox 11"/>
          <p:cNvSpPr txBox="1"/>
          <p:nvPr/>
        </p:nvSpPr>
        <p:spPr>
          <a:xfrm>
            <a:off x="7458790" y="2583078"/>
            <a:ext cx="1267471" cy="689034"/>
          </a:xfrm>
          <a:prstGeom prst="rect">
            <a:avLst/>
          </a:prstGeom>
          <a:noFill/>
        </p:spPr>
        <p:txBody>
          <a:bodyPr wrap="square" lIns="182401" tIns="145921" rIns="182401" bIns="145921" rtlCol="0">
            <a:spAutoFit/>
          </a:bodyPr>
          <a:lstStyle/>
          <a:p>
            <a:pPr algn="ctr">
              <a:lnSpc>
                <a:spcPct val="90000"/>
              </a:lnSpc>
            </a:pPr>
            <a:r>
              <a:rPr lang="en-US" sz="1396" b="1" dirty="0">
                <a:solidFill>
                  <a:srgbClr val="000000"/>
                </a:solidFill>
              </a:rPr>
              <a:t>Windows</a:t>
            </a:r>
          </a:p>
          <a:p>
            <a:pPr algn="ctr">
              <a:lnSpc>
                <a:spcPct val="90000"/>
              </a:lnSpc>
            </a:pPr>
            <a:r>
              <a:rPr lang="en-US" sz="1396" b="1" dirty="0">
                <a:solidFill>
                  <a:srgbClr val="000000"/>
                </a:solidFill>
              </a:rPr>
              <a:t>40%</a:t>
            </a:r>
          </a:p>
        </p:txBody>
      </p:sp>
      <p:sp>
        <p:nvSpPr>
          <p:cNvPr id="14" name="Rectangle 13"/>
          <p:cNvSpPr/>
          <p:nvPr/>
        </p:nvSpPr>
        <p:spPr bwMode="auto">
          <a:xfrm>
            <a:off x="1278192" y="4409271"/>
            <a:ext cx="912008" cy="9120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401" tIns="145921" rIns="182401" bIns="145921" numCol="1" spcCol="0" rtlCol="0" fromWordArt="0" anchor="t" anchorCtr="0" forceAA="0" compatLnSpc="1">
            <a:prstTxWarp prst="textNoShape">
              <a:avLst/>
            </a:prstTxWarp>
            <a:noAutofit/>
          </a:bodyPr>
          <a:lstStyle/>
          <a:p>
            <a:pPr algn="ctr" defTabSz="930010" fontAlgn="base">
              <a:lnSpc>
                <a:spcPct val="90000"/>
              </a:lnSpc>
              <a:spcBef>
                <a:spcPct val="0"/>
              </a:spcBef>
              <a:spcAft>
                <a:spcPct val="0"/>
              </a:spcAft>
            </a:pPr>
            <a:endParaRPr lang="en-US" sz="2394" dirty="0">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p:cNvSpPr/>
          <p:nvPr/>
        </p:nvSpPr>
        <p:spPr bwMode="auto">
          <a:xfrm>
            <a:off x="8574259" y="4409271"/>
            <a:ext cx="1368013" cy="912008"/>
          </a:xfrm>
          <a:prstGeom prst="rect">
            <a:avLst/>
          </a:prstGeom>
          <a:solidFill>
            <a:schemeClr val="tx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401" tIns="145921" rIns="182401" bIns="145921" numCol="1" spcCol="0" rtlCol="0" fromWordArt="0" anchor="t" anchorCtr="0" forceAA="0" compatLnSpc="1">
            <a:prstTxWarp prst="textNoShape">
              <a:avLst/>
            </a:prstTxWarp>
            <a:noAutofit/>
          </a:bodyPr>
          <a:lstStyle/>
          <a:p>
            <a:pPr algn="ctr" defTabSz="930010" fontAlgn="base">
              <a:lnSpc>
                <a:spcPct val="90000"/>
              </a:lnSpc>
              <a:spcBef>
                <a:spcPct val="0"/>
              </a:spcBef>
              <a:spcAft>
                <a:spcPct val="0"/>
              </a:spcAft>
            </a:pPr>
            <a:endParaRPr lang="en-US" sz="2394" dirty="0" err="1">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p:cNvSpPr/>
          <p:nvPr/>
        </p:nvSpPr>
        <p:spPr bwMode="auto">
          <a:xfrm>
            <a:off x="2190200" y="4409271"/>
            <a:ext cx="6384059" cy="912008"/>
          </a:xfrm>
          <a:prstGeom prst="rect">
            <a:avLst/>
          </a:prstGeom>
          <a:solidFill>
            <a:srgbClr val="00B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401" tIns="145921" rIns="182401" bIns="145921" numCol="1" spcCol="0" rtlCol="0" fromWordArt="0" anchor="t" anchorCtr="0" forceAA="0" compatLnSpc="1">
            <a:prstTxWarp prst="textNoShape">
              <a:avLst/>
            </a:prstTxWarp>
            <a:noAutofit/>
          </a:bodyPr>
          <a:lstStyle/>
          <a:p>
            <a:pPr algn="ctr" defTabSz="930010" fontAlgn="base">
              <a:lnSpc>
                <a:spcPct val="90000"/>
              </a:lnSpc>
              <a:spcBef>
                <a:spcPct val="0"/>
              </a:spcBef>
              <a:spcAft>
                <a:spcPct val="0"/>
              </a:spcAft>
            </a:pPr>
            <a:endParaRPr lang="en-US" sz="2394" dirty="0" err="1">
              <a:solidFill>
                <a:srgbClr val="000000"/>
              </a:solidFill>
              <a:ea typeface="Segoe UI" pitchFamily="34" charset="0"/>
              <a:cs typeface="Segoe UI" pitchFamily="34" charset="0"/>
            </a:endParaRPr>
          </a:p>
        </p:txBody>
      </p:sp>
      <p:sp>
        <p:nvSpPr>
          <p:cNvPr id="17" name="TextBox 16"/>
          <p:cNvSpPr txBox="1"/>
          <p:nvPr/>
        </p:nvSpPr>
        <p:spPr>
          <a:xfrm>
            <a:off x="1175276" y="4579486"/>
            <a:ext cx="1014925" cy="689034"/>
          </a:xfrm>
          <a:prstGeom prst="rect">
            <a:avLst/>
          </a:prstGeom>
          <a:noFill/>
        </p:spPr>
        <p:txBody>
          <a:bodyPr wrap="square" lIns="182401" tIns="145921" rIns="182401" bIns="145921" rtlCol="0">
            <a:spAutoFit/>
          </a:bodyPr>
          <a:lstStyle/>
          <a:p>
            <a:pPr algn="ctr">
              <a:lnSpc>
                <a:spcPct val="90000"/>
              </a:lnSpc>
            </a:pPr>
            <a:r>
              <a:rPr lang="en-US" sz="1396" b="1" dirty="0">
                <a:solidFill>
                  <a:srgbClr val="000000"/>
                </a:solidFill>
              </a:rPr>
              <a:t>Phone</a:t>
            </a:r>
          </a:p>
          <a:p>
            <a:pPr algn="ctr">
              <a:lnSpc>
                <a:spcPct val="90000"/>
              </a:lnSpc>
            </a:pPr>
            <a:r>
              <a:rPr lang="en-US" sz="1396" b="1" dirty="0">
                <a:solidFill>
                  <a:srgbClr val="000000"/>
                </a:solidFill>
              </a:rPr>
              <a:t>10%</a:t>
            </a:r>
          </a:p>
        </p:txBody>
      </p:sp>
      <p:sp>
        <p:nvSpPr>
          <p:cNvPr id="18" name="TextBox 17"/>
          <p:cNvSpPr txBox="1"/>
          <p:nvPr/>
        </p:nvSpPr>
        <p:spPr>
          <a:xfrm>
            <a:off x="4622222" y="4540676"/>
            <a:ext cx="1267471" cy="689034"/>
          </a:xfrm>
          <a:prstGeom prst="rect">
            <a:avLst/>
          </a:prstGeom>
          <a:noFill/>
        </p:spPr>
        <p:txBody>
          <a:bodyPr wrap="square" lIns="182401" tIns="145921" rIns="182401" bIns="145921" rtlCol="0">
            <a:spAutoFit/>
          </a:bodyPr>
          <a:lstStyle/>
          <a:p>
            <a:pPr algn="ctr">
              <a:lnSpc>
                <a:spcPct val="90000"/>
              </a:lnSpc>
            </a:pPr>
            <a:r>
              <a:rPr lang="en-US" sz="1396" b="1" dirty="0">
                <a:solidFill>
                  <a:srgbClr val="000000"/>
                </a:solidFill>
              </a:rPr>
              <a:t>Common</a:t>
            </a:r>
          </a:p>
          <a:p>
            <a:pPr algn="ctr">
              <a:lnSpc>
                <a:spcPct val="90000"/>
              </a:lnSpc>
            </a:pPr>
            <a:r>
              <a:rPr lang="en-US" sz="1396" b="1" dirty="0">
                <a:solidFill>
                  <a:srgbClr val="000000"/>
                </a:solidFill>
              </a:rPr>
              <a:t>77%</a:t>
            </a:r>
          </a:p>
        </p:txBody>
      </p:sp>
      <p:sp>
        <p:nvSpPr>
          <p:cNvPr id="19" name="TextBox 18"/>
          <p:cNvSpPr txBox="1"/>
          <p:nvPr/>
        </p:nvSpPr>
        <p:spPr>
          <a:xfrm>
            <a:off x="8726260" y="4569783"/>
            <a:ext cx="1267471" cy="689034"/>
          </a:xfrm>
          <a:prstGeom prst="rect">
            <a:avLst/>
          </a:prstGeom>
          <a:noFill/>
        </p:spPr>
        <p:txBody>
          <a:bodyPr wrap="square" lIns="182401" tIns="145921" rIns="182401" bIns="145921" rtlCol="0">
            <a:spAutoFit/>
          </a:bodyPr>
          <a:lstStyle/>
          <a:p>
            <a:pPr algn="ctr">
              <a:lnSpc>
                <a:spcPct val="90000"/>
              </a:lnSpc>
            </a:pPr>
            <a:r>
              <a:rPr lang="en-US" sz="1396" b="1" dirty="0">
                <a:solidFill>
                  <a:srgbClr val="000000"/>
                </a:solidFill>
              </a:rPr>
              <a:t>Windows</a:t>
            </a:r>
          </a:p>
          <a:p>
            <a:pPr algn="ctr">
              <a:lnSpc>
                <a:spcPct val="90000"/>
              </a:lnSpc>
            </a:pPr>
            <a:r>
              <a:rPr lang="en-US" sz="1396" b="1" dirty="0">
                <a:solidFill>
                  <a:srgbClr val="000000"/>
                </a:solidFill>
              </a:rPr>
              <a:t>13%</a:t>
            </a:r>
          </a:p>
        </p:txBody>
      </p:sp>
      <p:sp>
        <p:nvSpPr>
          <p:cNvPr id="10" name="TextBox 9"/>
          <p:cNvSpPr txBox="1"/>
          <p:nvPr/>
        </p:nvSpPr>
        <p:spPr>
          <a:xfrm>
            <a:off x="1354192" y="2014287"/>
            <a:ext cx="8512079" cy="570967"/>
          </a:xfrm>
          <a:prstGeom prst="rect">
            <a:avLst/>
          </a:prstGeom>
          <a:noFill/>
        </p:spPr>
        <p:txBody>
          <a:bodyPr wrap="square" lIns="182401" tIns="145921" rIns="182401" bIns="145921" rtlCol="0">
            <a:spAutoFit/>
          </a:bodyPr>
          <a:lstStyle/>
          <a:p>
            <a:pPr algn="ctr">
              <a:lnSpc>
                <a:spcPct val="90000"/>
              </a:lnSpc>
            </a:pPr>
            <a:r>
              <a:rPr lang="en-US" sz="1995" dirty="0">
                <a:solidFill>
                  <a:srgbClr val="FFFFFF"/>
                </a:solidFill>
              </a:rPr>
              <a:t>Namespace Convergence: Windows 8 &amp; Windows Phone 8</a:t>
            </a:r>
          </a:p>
        </p:txBody>
      </p:sp>
      <p:sp>
        <p:nvSpPr>
          <p:cNvPr id="20" name="TextBox 19"/>
          <p:cNvSpPr txBox="1"/>
          <p:nvPr/>
        </p:nvSpPr>
        <p:spPr>
          <a:xfrm>
            <a:off x="1354192" y="3913708"/>
            <a:ext cx="8512079" cy="570967"/>
          </a:xfrm>
          <a:prstGeom prst="rect">
            <a:avLst/>
          </a:prstGeom>
          <a:noFill/>
        </p:spPr>
        <p:txBody>
          <a:bodyPr wrap="square" lIns="182401" tIns="145921" rIns="182401" bIns="145921" rtlCol="0">
            <a:spAutoFit/>
          </a:bodyPr>
          <a:lstStyle/>
          <a:p>
            <a:pPr algn="ctr">
              <a:lnSpc>
                <a:spcPct val="90000"/>
              </a:lnSpc>
            </a:pPr>
            <a:r>
              <a:rPr lang="en-US" sz="1995" dirty="0">
                <a:solidFill>
                  <a:srgbClr val="FFFFFF"/>
                </a:solidFill>
              </a:rPr>
              <a:t>Namespace Convergence: Windows 8.1 &amp; Windows Phone 8.1</a:t>
            </a:r>
          </a:p>
        </p:txBody>
      </p:sp>
    </p:spTree>
    <p:extLst>
      <p:ext uri="{BB962C8B-B14F-4D97-AF65-F5344CB8AC3E}">
        <p14:creationId xmlns:p14="http://schemas.microsoft.com/office/powerpoint/2010/main" val="836682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8"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41098" y="1521244"/>
            <a:ext cx="6583737" cy="4544670"/>
          </a:xfrm>
        </p:spPr>
        <p:txBody>
          <a:bodyPr/>
          <a:lstStyle/>
          <a:p>
            <a:pPr>
              <a:spcBef>
                <a:spcPts val="1221"/>
              </a:spcBef>
              <a:spcAft>
                <a:spcPts val="1196"/>
              </a:spcAft>
              <a:buClr>
                <a:srgbClr val="505050"/>
              </a:buClr>
            </a:pPr>
            <a:r>
              <a:rPr lang="en-US" dirty="0">
                <a:solidFill>
                  <a:schemeClr val="tx1"/>
                </a:solidFill>
              </a:rPr>
              <a:t>Developers can create a single app that targets Windows Phone </a:t>
            </a:r>
            <a:r>
              <a:rPr lang="en-US" i="1" dirty="0">
                <a:solidFill>
                  <a:schemeClr val="tx1"/>
                </a:solidFill>
              </a:rPr>
              <a:t>and </a:t>
            </a:r>
            <a:r>
              <a:rPr lang="en-US" dirty="0" smtClean="0">
                <a:solidFill>
                  <a:schemeClr val="tx1"/>
                </a:solidFill>
              </a:rPr>
              <a:t>Windows</a:t>
            </a:r>
          </a:p>
          <a:p>
            <a:pPr>
              <a:spcBef>
                <a:spcPts val="1221"/>
              </a:spcBef>
              <a:spcAft>
                <a:spcPts val="1196"/>
              </a:spcAft>
              <a:buClr>
                <a:srgbClr val="505050"/>
              </a:buClr>
            </a:pPr>
            <a:endParaRPr lang="en-US" sz="102" dirty="0">
              <a:solidFill>
                <a:schemeClr val="tx1"/>
              </a:solidFill>
            </a:endParaRPr>
          </a:p>
          <a:p>
            <a:pPr marL="455993" indent="-289746">
              <a:spcBef>
                <a:spcPts val="599"/>
              </a:spcBef>
              <a:spcAft>
                <a:spcPts val="1196"/>
              </a:spcAft>
              <a:buClr>
                <a:srgbClr val="505050"/>
              </a:buClr>
              <a:buFont typeface="Arial" panose="020B0604020202020204" pitchFamily="34" charset="0"/>
              <a:buChar char="•"/>
            </a:pPr>
            <a:r>
              <a:rPr lang="en-US" sz="2394" dirty="0">
                <a:solidFill>
                  <a:schemeClr val="tx1"/>
                </a:solidFill>
              </a:rPr>
              <a:t>One Visual Studio ‘Universal Project’ </a:t>
            </a:r>
            <a:br>
              <a:rPr lang="en-US" sz="2394" dirty="0">
                <a:solidFill>
                  <a:schemeClr val="tx1"/>
                </a:solidFill>
              </a:rPr>
            </a:br>
            <a:r>
              <a:rPr lang="en-US" sz="2394" dirty="0">
                <a:solidFill>
                  <a:schemeClr val="tx1"/>
                </a:solidFill>
              </a:rPr>
              <a:t>template for your app</a:t>
            </a:r>
          </a:p>
          <a:p>
            <a:pPr marL="455993" indent="-289746">
              <a:spcBef>
                <a:spcPts val="599"/>
              </a:spcBef>
              <a:spcAft>
                <a:spcPts val="1196"/>
              </a:spcAft>
              <a:buClr>
                <a:srgbClr val="505050"/>
              </a:buClr>
              <a:buFont typeface="Arial" panose="020B0604020202020204" pitchFamily="34" charset="0"/>
              <a:buChar char="•"/>
            </a:pPr>
            <a:r>
              <a:rPr lang="en-US" sz="2394" dirty="0">
                <a:solidFill>
                  <a:schemeClr val="tx1"/>
                </a:solidFill>
              </a:rPr>
              <a:t>Shared </a:t>
            </a:r>
            <a:r>
              <a:rPr lang="en-US" sz="2394" dirty="0" err="1">
                <a:solidFill>
                  <a:schemeClr val="tx1"/>
                </a:solidFill>
              </a:rPr>
              <a:t>dev</a:t>
            </a:r>
            <a:r>
              <a:rPr lang="en-US" sz="2394" dirty="0">
                <a:solidFill>
                  <a:schemeClr val="tx1"/>
                </a:solidFill>
              </a:rPr>
              <a:t> and test tooling for both platforms</a:t>
            </a:r>
            <a:endParaRPr lang="en-US" dirty="0" smtClean="0">
              <a:solidFill>
                <a:schemeClr val="tx1"/>
              </a:solidFill>
            </a:endParaRPr>
          </a:p>
          <a:p>
            <a:endParaRPr lang="en-US" dirty="0">
              <a:solidFill>
                <a:schemeClr val="tx1"/>
              </a:solidFill>
            </a:endParaRPr>
          </a:p>
        </p:txBody>
      </p:sp>
      <p:sp>
        <p:nvSpPr>
          <p:cNvPr id="3" name="Title 2"/>
          <p:cNvSpPr>
            <a:spLocks noGrp="1"/>
          </p:cNvSpPr>
          <p:nvPr>
            <p:ph type="title"/>
          </p:nvPr>
        </p:nvSpPr>
        <p:spPr/>
        <p:txBody>
          <a:bodyPr/>
          <a:lstStyle/>
          <a:p>
            <a:r>
              <a:rPr lang="en-US" dirty="0" smtClean="0"/>
              <a:t>Universal Windows XAML Apps</a:t>
            </a:r>
            <a:endParaRPr lang="en-US" dirty="0"/>
          </a:p>
        </p:txBody>
      </p:sp>
      <p:pic>
        <p:nvPicPr>
          <p:cNvPr id="7" name="Picture 6"/>
          <p:cNvPicPr>
            <a:picLocks noChangeAspect="1"/>
          </p:cNvPicPr>
          <p:nvPr/>
        </p:nvPicPr>
        <p:blipFill rotWithShape="1">
          <a:blip r:embed="rId3"/>
          <a:srcRect t="3120" r="73045" b="43848"/>
          <a:stretch/>
        </p:blipFill>
        <p:spPr>
          <a:xfrm>
            <a:off x="7075947" y="1250405"/>
            <a:ext cx="2202841" cy="2995866"/>
          </a:xfrm>
          <a:prstGeom prst="rect">
            <a:avLst/>
          </a:prstGeom>
          <a:ln>
            <a:solidFill>
              <a:schemeClr val="tx1"/>
            </a:solidFill>
          </a:ln>
        </p:spPr>
      </p:pic>
      <p:pic>
        <p:nvPicPr>
          <p:cNvPr id="8" name="Picture 7"/>
          <p:cNvPicPr>
            <a:picLocks noChangeAspect="1"/>
          </p:cNvPicPr>
          <p:nvPr/>
        </p:nvPicPr>
        <p:blipFill rotWithShape="1">
          <a:blip r:embed="rId3"/>
          <a:srcRect l="72567" t="9418" r="1423" b="27464"/>
          <a:stretch/>
        </p:blipFill>
        <p:spPr>
          <a:xfrm>
            <a:off x="9529900" y="1724678"/>
            <a:ext cx="2641479" cy="4430866"/>
          </a:xfrm>
          <a:prstGeom prst="rect">
            <a:avLst/>
          </a:prstGeom>
          <a:ln>
            <a:solidFill>
              <a:schemeClr val="tx1"/>
            </a:solidFill>
          </a:ln>
        </p:spPr>
      </p:pic>
    </p:spTree>
    <p:extLst>
      <p:ext uri="{BB962C8B-B14F-4D97-AF65-F5344CB8AC3E}">
        <p14:creationId xmlns:p14="http://schemas.microsoft.com/office/powerpoint/2010/main" val="2506062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Controls that </a:t>
            </a:r>
            <a:r>
              <a:rPr lang="en-US" dirty="0"/>
              <a:t>a</a:t>
            </a:r>
            <a:r>
              <a:rPr lang="en-US" dirty="0" smtClean="0"/>
              <a:t>djust for form factor</a:t>
            </a:r>
            <a:endParaRPr lang="en-US" dirty="0"/>
          </a:p>
        </p:txBody>
      </p:sp>
      <p:sp>
        <p:nvSpPr>
          <p:cNvPr id="7" name="TextBox 6"/>
          <p:cNvSpPr txBox="1"/>
          <p:nvPr/>
        </p:nvSpPr>
        <p:spPr>
          <a:xfrm>
            <a:off x="1232374" y="1368702"/>
            <a:ext cx="2299027" cy="374077"/>
          </a:xfrm>
          <a:prstGeom prst="rect">
            <a:avLst/>
          </a:prstGeom>
          <a:noFill/>
        </p:spPr>
        <p:txBody>
          <a:bodyPr wrap="none" rtlCol="0">
            <a:spAutoFit/>
          </a:bodyPr>
          <a:lstStyle/>
          <a:p>
            <a:r>
              <a:rPr lang="en-US" sz="1831" dirty="0">
                <a:solidFill>
                  <a:srgbClr val="FFFFFF"/>
                </a:solidFill>
              </a:rPr>
              <a:t>On Windows </a:t>
            </a:r>
            <a:r>
              <a:rPr lang="en-US" sz="1831" dirty="0" smtClean="0">
                <a:solidFill>
                  <a:srgbClr val="FFFFFF"/>
                </a:solidFill>
              </a:rPr>
              <a:t>Mobile</a:t>
            </a:r>
            <a:endParaRPr lang="en-US" sz="1831" dirty="0">
              <a:solidFill>
                <a:srgbClr val="FFFFFF"/>
              </a:solidFill>
            </a:endParaRPr>
          </a:p>
        </p:txBody>
      </p:sp>
      <p:sp>
        <p:nvSpPr>
          <p:cNvPr id="8" name="TextBox 7"/>
          <p:cNvSpPr txBox="1"/>
          <p:nvPr/>
        </p:nvSpPr>
        <p:spPr>
          <a:xfrm>
            <a:off x="6791332" y="1368702"/>
            <a:ext cx="2164375" cy="374077"/>
          </a:xfrm>
          <a:prstGeom prst="rect">
            <a:avLst/>
          </a:prstGeom>
          <a:noFill/>
        </p:spPr>
        <p:txBody>
          <a:bodyPr wrap="none" rtlCol="0">
            <a:spAutoFit/>
          </a:bodyPr>
          <a:lstStyle/>
          <a:p>
            <a:r>
              <a:rPr lang="en-US" sz="1831" dirty="0">
                <a:solidFill>
                  <a:srgbClr val="FFFFFF"/>
                </a:solidFill>
              </a:rPr>
              <a:t>… and on </a:t>
            </a:r>
            <a:r>
              <a:rPr lang="en-US" sz="1831" dirty="0" smtClean="0">
                <a:solidFill>
                  <a:srgbClr val="FFFFFF"/>
                </a:solidFill>
              </a:rPr>
              <a:t>Windows</a:t>
            </a:r>
            <a:endParaRPr lang="en-US" sz="1831" dirty="0">
              <a:solidFill>
                <a:srgbClr val="FFFFFF"/>
              </a:solidFill>
            </a:endParaRPr>
          </a:p>
        </p:txBody>
      </p:sp>
      <p:pic>
        <p:nvPicPr>
          <p:cNvPr id="9" name="Picture 8"/>
          <p:cNvPicPr>
            <a:picLocks noChangeAspect="1"/>
          </p:cNvPicPr>
          <p:nvPr/>
        </p:nvPicPr>
        <p:blipFill>
          <a:blip r:embed="rId3"/>
          <a:stretch>
            <a:fillRect/>
          </a:stretch>
        </p:blipFill>
        <p:spPr>
          <a:xfrm>
            <a:off x="1777267" y="1940195"/>
            <a:ext cx="1559301" cy="3039507"/>
          </a:xfrm>
          <a:prstGeom prst="rect">
            <a:avLst/>
          </a:prstGeom>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4235" y="1787932"/>
            <a:ext cx="5414147" cy="3344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9387" y="2142777"/>
            <a:ext cx="1392017" cy="23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0385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45346" y="1668411"/>
            <a:ext cx="11345785" cy="3179321"/>
          </a:xfrm>
        </p:spPr>
        <p:txBody>
          <a:bodyPr/>
          <a:lstStyle/>
          <a:p>
            <a:pPr marL="466298" indent="-466298">
              <a:buFont typeface="Arial" panose="020B0604020202020204" pitchFamily="34" charset="0"/>
              <a:buChar char="•"/>
            </a:pPr>
            <a:r>
              <a:rPr lang="en-US" dirty="0" smtClean="0"/>
              <a:t>Not a minor re-write/re-compile</a:t>
            </a:r>
          </a:p>
          <a:p>
            <a:pPr marL="466298" indent="-466298">
              <a:buFont typeface="Arial" panose="020B0604020202020204" pitchFamily="34" charset="0"/>
              <a:buChar char="•"/>
            </a:pPr>
            <a:r>
              <a:rPr lang="en-US" dirty="0" smtClean="0"/>
              <a:t>“File/New/Project”</a:t>
            </a:r>
          </a:p>
          <a:p>
            <a:pPr marL="466298" indent="-466298">
              <a:buFont typeface="Arial" panose="020B0604020202020204" pitchFamily="34" charset="0"/>
              <a:buChar char="•"/>
            </a:pPr>
            <a:r>
              <a:rPr lang="en-US" dirty="0" smtClean="0"/>
              <a:t>Business logic may be reusable, but UI must be recreated</a:t>
            </a:r>
          </a:p>
          <a:p>
            <a:pPr marL="466298" indent="-466298">
              <a:buFont typeface="Arial" panose="020B0604020202020204" pitchFamily="34" charset="0"/>
              <a:buChar char="•"/>
            </a:pPr>
            <a:r>
              <a:rPr lang="en-US" dirty="0"/>
              <a:t>Developers </a:t>
            </a:r>
            <a:r>
              <a:rPr lang="en-US" dirty="0" smtClean="0"/>
              <a:t>get new capabilities beyond CE5 &amp; VS2008</a:t>
            </a:r>
            <a:endParaRPr lang="en-US" dirty="0"/>
          </a:p>
          <a:p>
            <a:pPr marL="466298" indent="-466298">
              <a:buFont typeface="Arial" panose="020B0604020202020204" pitchFamily="34" charset="0"/>
              <a:buChar char="•"/>
            </a:pPr>
            <a:r>
              <a:rPr lang="en-US" dirty="0" smtClean="0"/>
              <a:t>Web &amp; Streamed apps may be OK</a:t>
            </a:r>
          </a:p>
        </p:txBody>
      </p:sp>
      <p:sp>
        <p:nvSpPr>
          <p:cNvPr id="3" name="Title 2"/>
          <p:cNvSpPr>
            <a:spLocks noGrp="1"/>
          </p:cNvSpPr>
          <p:nvPr>
            <p:ph type="title"/>
          </p:nvPr>
        </p:nvSpPr>
        <p:spPr/>
        <p:txBody>
          <a:bodyPr/>
          <a:lstStyle/>
          <a:p>
            <a:r>
              <a:rPr lang="en-US" dirty="0" smtClean="0"/>
              <a:t>Windows Embedded 6.5 app migration</a:t>
            </a:r>
            <a:endParaRPr lang="en-US" dirty="0"/>
          </a:p>
        </p:txBody>
      </p:sp>
    </p:spTree>
    <p:extLst>
      <p:ext uri="{BB962C8B-B14F-4D97-AF65-F5344CB8AC3E}">
        <p14:creationId xmlns:p14="http://schemas.microsoft.com/office/powerpoint/2010/main" val="3260195381"/>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Device Management</a:t>
            </a:r>
            <a:endParaRPr lang="en-US" dirty="0"/>
          </a:p>
        </p:txBody>
      </p:sp>
    </p:spTree>
    <p:extLst>
      <p:ext uri="{BB962C8B-B14F-4D97-AF65-F5344CB8AC3E}">
        <p14:creationId xmlns:p14="http://schemas.microsoft.com/office/powerpoint/2010/main" val="2844999409"/>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smtClean="0"/>
              <a:t>Typical Management Activities</a:t>
            </a:r>
            <a:endParaRPr lang="en-US" dirty="0"/>
          </a:p>
        </p:txBody>
      </p:sp>
      <p:sp>
        <p:nvSpPr>
          <p:cNvPr id="6" name="Text Placeholder 5"/>
          <p:cNvSpPr>
            <a:spLocks noGrp="1"/>
          </p:cNvSpPr>
          <p:nvPr>
            <p:ph type="body" sz="quarter" idx="4294967295"/>
          </p:nvPr>
        </p:nvSpPr>
        <p:spPr>
          <a:xfrm>
            <a:off x="274639" y="1212849"/>
            <a:ext cx="11889564" cy="5693866"/>
          </a:xfrm>
        </p:spPr>
        <p:txBody>
          <a:bodyPr/>
          <a:lstStyle/>
          <a:p>
            <a:r>
              <a:rPr lang="en-US" dirty="0"/>
              <a:t>Configuration </a:t>
            </a:r>
            <a:r>
              <a:rPr lang="en-US" dirty="0" smtClean="0"/>
              <a:t>Baselines (Dev/Staging/Prod)</a:t>
            </a:r>
            <a:endParaRPr lang="en-US" dirty="0"/>
          </a:p>
          <a:p>
            <a:r>
              <a:rPr lang="en-US" dirty="0"/>
              <a:t>Application </a:t>
            </a:r>
            <a:r>
              <a:rPr lang="en-US" dirty="0" smtClean="0"/>
              <a:t>Deployment (Dev/Staging/Prod)</a:t>
            </a:r>
            <a:endParaRPr lang="en-US" dirty="0"/>
          </a:p>
          <a:p>
            <a:r>
              <a:rPr lang="en-US" dirty="0"/>
              <a:t>Inventory / Lifecycle Management</a:t>
            </a:r>
          </a:p>
          <a:p>
            <a:r>
              <a:rPr lang="en-US" dirty="0"/>
              <a:t>OTA Updates</a:t>
            </a:r>
          </a:p>
          <a:p>
            <a:r>
              <a:rPr lang="en-US" dirty="0"/>
              <a:t>Device </a:t>
            </a:r>
            <a:r>
              <a:rPr lang="en-US" dirty="0" smtClean="0"/>
              <a:t>retirement/wipe/re-enroll/exchange</a:t>
            </a:r>
            <a:endParaRPr lang="en-US" dirty="0"/>
          </a:p>
          <a:p>
            <a:r>
              <a:rPr lang="en-US" dirty="0"/>
              <a:t>“Reimaging a device” (sdcard, </a:t>
            </a:r>
            <a:r>
              <a:rPr lang="en-US" dirty="0" smtClean="0"/>
              <a:t>USB, OTA</a:t>
            </a:r>
            <a:r>
              <a:rPr lang="en-US" dirty="0"/>
              <a:t>, Re-enrollment in the field)</a:t>
            </a:r>
          </a:p>
          <a:p>
            <a:r>
              <a:rPr lang="en-US" dirty="0" err="1"/>
              <a:t>Geofencing</a:t>
            </a:r>
            <a:r>
              <a:rPr lang="en-US" dirty="0"/>
              <a:t> (pros and cons)</a:t>
            </a:r>
          </a:p>
          <a:p>
            <a:pPr lvl="1"/>
            <a:endParaRPr lang="en-US" dirty="0"/>
          </a:p>
        </p:txBody>
      </p:sp>
    </p:spTree>
    <p:extLst>
      <p:ext uri="{BB962C8B-B14F-4D97-AF65-F5344CB8AC3E}">
        <p14:creationId xmlns:p14="http://schemas.microsoft.com/office/powerpoint/2010/main" val="3725356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Enterprise provisioning</a:t>
            </a:r>
            <a:endParaRPr lang="en-US" dirty="0"/>
          </a:p>
        </p:txBody>
      </p:sp>
      <p:sp>
        <p:nvSpPr>
          <p:cNvPr id="3" name="Text Placeholder 2"/>
          <p:cNvSpPr>
            <a:spLocks noGrp="1"/>
          </p:cNvSpPr>
          <p:nvPr>
            <p:ph type="body" sz="quarter" idx="10"/>
          </p:nvPr>
        </p:nvSpPr>
        <p:spPr>
          <a:xfrm>
            <a:off x="531804" y="1398908"/>
            <a:ext cx="11428988" cy="4111895"/>
          </a:xfrm>
        </p:spPr>
        <p:txBody>
          <a:bodyPr/>
          <a:lstStyle/>
          <a:p>
            <a:r>
              <a:rPr lang="en-US" smtClean="0"/>
              <a:t>Key point: </a:t>
            </a:r>
            <a:r>
              <a:rPr lang="en-US" dirty="0"/>
              <a:t>P</a:t>
            </a:r>
            <a:r>
              <a:rPr lang="en-US" smtClean="0"/>
              <a:t>ost </a:t>
            </a:r>
            <a:r>
              <a:rPr lang="en-US" dirty="0" smtClean="0"/>
              <a:t>deployment support </a:t>
            </a:r>
            <a:r>
              <a:rPr lang="en-US" smtClean="0"/>
              <a:t>of devices</a:t>
            </a:r>
            <a:endParaRPr lang="en-US" dirty="0" smtClean="0"/>
          </a:p>
          <a:p>
            <a:pPr lvl="1"/>
            <a:r>
              <a:rPr lang="en-US" dirty="0" smtClean="0"/>
              <a:t>Needs for update example GDR1 to GDR2 with Over the Air updates.  1 gig plus in data</a:t>
            </a:r>
          </a:p>
          <a:p>
            <a:pPr lvl="1"/>
            <a:r>
              <a:rPr lang="en-US" dirty="0" smtClean="0"/>
              <a:t>Need to limit impact to network so controlled workflow required</a:t>
            </a:r>
          </a:p>
          <a:p>
            <a:pPr lvl="1"/>
            <a:r>
              <a:rPr lang="en-US" dirty="0" smtClean="0"/>
              <a:t>System Center </a:t>
            </a:r>
            <a:r>
              <a:rPr lang="en-US" dirty="0" err="1" smtClean="0"/>
              <a:t>vNext</a:t>
            </a:r>
            <a:r>
              <a:rPr lang="en-US" dirty="0" smtClean="0"/>
              <a:t> enables this control via policies</a:t>
            </a:r>
          </a:p>
          <a:p>
            <a:pPr lvl="1"/>
            <a:r>
              <a:rPr lang="en-US" dirty="0" smtClean="0"/>
              <a:t>Distributed shared storage</a:t>
            </a:r>
          </a:p>
          <a:p>
            <a:pPr lvl="1"/>
            <a:r>
              <a:rPr lang="en-US" dirty="0" smtClean="0"/>
              <a:t>Segmentation of devices by </a:t>
            </a:r>
            <a:r>
              <a:rPr lang="en-US" dirty="0" err="1" smtClean="0"/>
              <a:t>lan</a:t>
            </a:r>
            <a:r>
              <a:rPr lang="en-US" dirty="0" smtClean="0"/>
              <a:t> segments with storage pointers for OTA update source control</a:t>
            </a:r>
          </a:p>
          <a:p>
            <a:endParaRPr lang="en-US" dirty="0"/>
          </a:p>
        </p:txBody>
      </p:sp>
    </p:spTree>
    <p:extLst>
      <p:ext uri="{BB962C8B-B14F-4D97-AF65-F5344CB8AC3E}">
        <p14:creationId xmlns:p14="http://schemas.microsoft.com/office/powerpoint/2010/main" val="2283756477"/>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tx1"/>
                </a:solidFill>
              </a:rPr>
              <a:t>MDM </a:t>
            </a:r>
            <a:r>
              <a:rPr lang="en-US" dirty="0">
                <a:solidFill>
                  <a:schemeClr val="tx1"/>
                </a:solidFill>
              </a:rPr>
              <a:t>- Policies </a:t>
            </a:r>
            <a:endParaRPr lang="en-US" b="0" dirty="0">
              <a:solidFill>
                <a:schemeClr val="tx1"/>
              </a:solidFill>
            </a:endParaRPr>
          </a:p>
        </p:txBody>
      </p:sp>
      <p:sp>
        <p:nvSpPr>
          <p:cNvPr id="6" name="Text Placeholder 5"/>
          <p:cNvSpPr>
            <a:spLocks noGrp="1"/>
          </p:cNvSpPr>
          <p:nvPr>
            <p:ph type="body" sz="quarter" idx="4294967295"/>
          </p:nvPr>
        </p:nvSpPr>
        <p:spPr>
          <a:xfrm>
            <a:off x="731837" y="1024908"/>
            <a:ext cx="11176669" cy="310868"/>
          </a:xfrm>
        </p:spPr>
        <p:txBody>
          <a:bodyPr>
            <a:noAutofit/>
          </a:bodyPr>
          <a:lstStyle/>
          <a:p>
            <a:pPr marL="0" indent="0">
              <a:buNone/>
            </a:pPr>
            <a:r>
              <a:rPr lang="en-US" sz="3200" b="1" dirty="0"/>
              <a:t>Remote Management and </a:t>
            </a:r>
            <a:r>
              <a:rPr lang="en-US" sz="3200" b="1" dirty="0" smtClean="0"/>
              <a:t>configuration</a:t>
            </a:r>
            <a:endParaRPr lang="en-US" sz="3200" b="1" dirty="0"/>
          </a:p>
        </p:txBody>
      </p:sp>
      <p:sp>
        <p:nvSpPr>
          <p:cNvPr id="8" name="TextBox 7"/>
          <p:cNvSpPr txBox="1"/>
          <p:nvPr/>
        </p:nvSpPr>
        <p:spPr>
          <a:xfrm>
            <a:off x="131088" y="6727650"/>
            <a:ext cx="2620768" cy="175329"/>
          </a:xfrm>
          <a:prstGeom prst="rect">
            <a:avLst/>
          </a:prstGeom>
          <a:noFill/>
        </p:spPr>
        <p:txBody>
          <a:bodyPr wrap="none" lIns="0" tIns="0" rIns="0" bIns="0" rtlCol="0">
            <a:spAutoFit/>
          </a:bodyPr>
          <a:lstStyle/>
          <a:p>
            <a:r>
              <a:rPr lang="en-US" sz="1117" dirty="0">
                <a:solidFill>
                  <a:srgbClr val="FFFFFF"/>
                </a:solidFill>
                <a:latin typeface="Segoe UI Light" pitchFamily="34" charset="0"/>
              </a:rPr>
              <a:t>Microsoft confidential – Shared under NDA</a:t>
            </a:r>
          </a:p>
        </p:txBody>
      </p:sp>
      <p:pic>
        <p:nvPicPr>
          <p:cNvPr id="9" name="Picture 8"/>
          <p:cNvPicPr>
            <a:picLocks noChangeAspect="1"/>
          </p:cNvPicPr>
          <p:nvPr/>
        </p:nvPicPr>
        <p:blipFill>
          <a:blip r:embed="rId3"/>
          <a:stretch>
            <a:fillRect/>
          </a:stretch>
        </p:blipFill>
        <p:spPr>
          <a:xfrm>
            <a:off x="7311242" y="2575101"/>
            <a:ext cx="2741846" cy="1629085"/>
          </a:xfrm>
          <a:prstGeom prst="rect">
            <a:avLst/>
          </a:prstGeom>
        </p:spPr>
      </p:pic>
      <p:pic>
        <p:nvPicPr>
          <p:cNvPr id="10" name="Picture 9"/>
          <p:cNvPicPr>
            <a:picLocks noChangeAspect="1"/>
          </p:cNvPicPr>
          <p:nvPr/>
        </p:nvPicPr>
        <p:blipFill>
          <a:blip r:embed="rId4"/>
          <a:stretch>
            <a:fillRect/>
          </a:stretch>
        </p:blipFill>
        <p:spPr>
          <a:xfrm>
            <a:off x="8112981" y="5193153"/>
            <a:ext cx="2397891" cy="1173538"/>
          </a:xfrm>
          <a:prstGeom prst="rect">
            <a:avLst/>
          </a:prstGeom>
        </p:spPr>
      </p:pic>
      <p:pic>
        <p:nvPicPr>
          <p:cNvPr id="11" name="Picture 10"/>
          <p:cNvPicPr>
            <a:picLocks noChangeAspect="1"/>
          </p:cNvPicPr>
          <p:nvPr/>
        </p:nvPicPr>
        <p:blipFill>
          <a:blip r:embed="rId5"/>
          <a:stretch>
            <a:fillRect/>
          </a:stretch>
        </p:blipFill>
        <p:spPr>
          <a:xfrm>
            <a:off x="10379520" y="485068"/>
            <a:ext cx="1259235" cy="1356983"/>
          </a:xfrm>
          <a:prstGeom prst="rect">
            <a:avLst/>
          </a:prstGeom>
        </p:spPr>
      </p:pic>
      <p:sp>
        <p:nvSpPr>
          <p:cNvPr id="12" name="Rectangle 11"/>
          <p:cNvSpPr/>
          <p:nvPr/>
        </p:nvSpPr>
        <p:spPr>
          <a:xfrm>
            <a:off x="686907" y="1650581"/>
            <a:ext cx="6201165" cy="3097323"/>
          </a:xfrm>
          <a:prstGeom prst="rect">
            <a:avLst/>
          </a:prstGeom>
        </p:spPr>
        <p:txBody>
          <a:bodyPr>
            <a:spAutoFit/>
          </a:bodyPr>
          <a:lstStyle/>
          <a:p>
            <a:pPr marL="138225" indent="-138225" defTabSz="1105906">
              <a:lnSpc>
                <a:spcPct val="125000"/>
              </a:lnSpc>
              <a:spcBef>
                <a:spcPts val="727"/>
              </a:spcBef>
              <a:buSzPct val="100000"/>
              <a:buFont typeface="Arial" pitchFamily="34" charset="0"/>
              <a:buChar char="•"/>
            </a:pPr>
            <a:r>
              <a:rPr lang="en-US" dirty="0">
                <a:solidFill>
                  <a:srgbClr val="FFFFFF"/>
                </a:solidFill>
              </a:rPr>
              <a:t>Extends management capabilities to enable critical Enterprise scenarios (many steps beyond BYOD)</a:t>
            </a:r>
          </a:p>
          <a:p>
            <a:pPr marL="138225" indent="-138225" defTabSz="1105906">
              <a:lnSpc>
                <a:spcPct val="125000"/>
              </a:lnSpc>
              <a:spcBef>
                <a:spcPts val="727"/>
              </a:spcBef>
              <a:buSzPct val="100000"/>
              <a:buFont typeface="Arial" pitchFamily="34" charset="0"/>
              <a:buChar char="•"/>
            </a:pPr>
            <a:r>
              <a:rPr lang="en-US" dirty="0">
                <a:solidFill>
                  <a:srgbClr val="FFFFFF"/>
                </a:solidFill>
              </a:rPr>
              <a:t>Device bulk enrollment and provisioning - reduces deployment time, expense</a:t>
            </a:r>
          </a:p>
          <a:p>
            <a:pPr marL="349435" lvl="1" indent="-138225" defTabSz="1105906">
              <a:lnSpc>
                <a:spcPct val="125000"/>
              </a:lnSpc>
              <a:buSzPct val="100000"/>
              <a:buFont typeface="Arial" pitchFamily="34" charset="0"/>
              <a:buChar char="•"/>
            </a:pPr>
            <a:r>
              <a:rPr lang="en-US" dirty="0">
                <a:solidFill>
                  <a:srgbClr val="FFFFFF"/>
                </a:solidFill>
              </a:rPr>
              <a:t>Multiple sources: NFC, SD Card, Barcode</a:t>
            </a:r>
          </a:p>
          <a:p>
            <a:pPr marL="138225" indent="-138225" defTabSz="1105906">
              <a:lnSpc>
                <a:spcPct val="125000"/>
              </a:lnSpc>
              <a:spcBef>
                <a:spcPts val="727"/>
              </a:spcBef>
              <a:buSzPct val="100000"/>
              <a:buFont typeface="Arial" pitchFamily="34" charset="0"/>
              <a:buChar char="•"/>
            </a:pPr>
            <a:r>
              <a:rPr lang="en-US" dirty="0">
                <a:solidFill>
                  <a:srgbClr val="FFFFFF"/>
                </a:solidFill>
              </a:rPr>
              <a:t>Open protocol + deep engagement with top MDM providers</a:t>
            </a:r>
          </a:p>
          <a:p>
            <a:pPr marL="138225" indent="-138225" defTabSz="1105906">
              <a:lnSpc>
                <a:spcPct val="125000"/>
              </a:lnSpc>
              <a:spcBef>
                <a:spcPts val="727"/>
              </a:spcBef>
              <a:buSzPct val="100000"/>
              <a:buFont typeface="Arial" pitchFamily="34" charset="0"/>
              <a:buChar char="•"/>
            </a:pPr>
            <a:r>
              <a:rPr lang="en-US" dirty="0">
                <a:solidFill>
                  <a:srgbClr val="FFFFFF"/>
                </a:solidFill>
              </a:rPr>
              <a:t>Lock down devices with multiple profiles</a:t>
            </a: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47925" y="4480355"/>
            <a:ext cx="2349287" cy="33049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22904" y="1718084"/>
            <a:ext cx="2826492" cy="645318"/>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76258" y="2499494"/>
            <a:ext cx="1569544" cy="642124"/>
          </a:xfrm>
          <a:prstGeom prst="rect">
            <a:avLst/>
          </a:prstGeom>
        </p:spPr>
      </p:pic>
      <p:pic>
        <p:nvPicPr>
          <p:cNvPr id="14" name="Picture 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6728" y="4818820"/>
            <a:ext cx="4205960" cy="1670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98424" y="5246874"/>
            <a:ext cx="2209169" cy="813904"/>
          </a:xfrm>
          <a:prstGeom prst="rect">
            <a:avLst/>
          </a:prstGeom>
        </p:spPr>
      </p:pic>
    </p:spTree>
    <p:extLst>
      <p:ext uri="{BB962C8B-B14F-4D97-AF65-F5344CB8AC3E}">
        <p14:creationId xmlns:p14="http://schemas.microsoft.com/office/powerpoint/2010/main" val="774680169"/>
      </p:ext>
    </p:extLst>
  </p:cSld>
  <p:clrMapOvr>
    <a:masterClrMapping/>
  </p:clrMapOvr>
  <p:transition spd="slow">
    <p:push/>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1287158" y="1396664"/>
            <a:ext cx="11449964" cy="376684"/>
          </a:xfrm>
        </p:spPr>
        <p:txBody>
          <a:bodyPr>
            <a:noAutofit/>
          </a:bodyPr>
          <a:lstStyle/>
          <a:p>
            <a:pPr marL="0" indent="0">
              <a:buNone/>
            </a:pPr>
            <a:r>
              <a:rPr lang="en-US" sz="2800" dirty="0" smtClean="0"/>
              <a:t>Bulk enrollment to access corporate resources from anywhere</a:t>
            </a:r>
            <a:endParaRPr lang="en-US" sz="2800" dirty="0"/>
          </a:p>
        </p:txBody>
      </p:sp>
      <p:sp>
        <p:nvSpPr>
          <p:cNvPr id="8" name="Rectangle 7"/>
          <p:cNvSpPr/>
          <p:nvPr/>
        </p:nvSpPr>
        <p:spPr>
          <a:xfrm>
            <a:off x="3775957" y="2671021"/>
            <a:ext cx="8127423" cy="3420519"/>
          </a:xfrm>
          <a:prstGeom prst="rect">
            <a:avLst/>
          </a:prstGeom>
        </p:spPr>
        <p:txBody>
          <a:bodyPr wrap="square" lIns="182402" tIns="145921" rIns="0" bIns="145921">
            <a:spAutoFit/>
          </a:bodyPr>
          <a:lstStyle/>
          <a:p>
            <a:pPr marL="0" lvl="1" indent="-228874" defTabSz="930058" fontAlgn="base">
              <a:lnSpc>
                <a:spcPct val="90000"/>
              </a:lnSpc>
              <a:spcBef>
                <a:spcPts val="1796"/>
              </a:spcBef>
              <a:spcAft>
                <a:spcPct val="0"/>
              </a:spcAft>
            </a:pPr>
            <a:r>
              <a:rPr lang="en-US" sz="3256" spc="-50" dirty="0">
                <a:solidFill>
                  <a:srgbClr val="FFFFFF"/>
                </a:solidFill>
                <a:latin typeface="Segoe UI Light" panose="020B0502040204020203" pitchFamily="34" charset="0"/>
                <a:cs typeface="Segoe UI Light" panose="020B0502040204020203" pitchFamily="34" charset="0"/>
              </a:rPr>
              <a:t>IT pushes configuration: accounts, VPN, Wi-Fi, certificates, apps, policies and restrictions with an extensive set of policies </a:t>
            </a:r>
          </a:p>
          <a:p>
            <a:pPr marL="0" lvl="1" indent="-228874">
              <a:lnSpc>
                <a:spcPct val="90000"/>
              </a:lnSpc>
              <a:spcBef>
                <a:spcPts val="1356"/>
              </a:spcBef>
            </a:pPr>
            <a:r>
              <a:rPr lang="en-US" sz="3256" spc="-50" dirty="0">
                <a:solidFill>
                  <a:srgbClr val="FFFFFF"/>
                </a:solidFill>
                <a:latin typeface="Segoe UI Light" panose="020B0502040204020203" pitchFamily="34" charset="0"/>
                <a:cs typeface="Segoe UI Light" panose="020B0502040204020203" pitchFamily="34" charset="0"/>
              </a:rPr>
              <a:t>IT monitors assets and controls updates of OS and apps</a:t>
            </a:r>
          </a:p>
          <a:p>
            <a:pPr marL="0" lvl="1" indent="-228874">
              <a:lnSpc>
                <a:spcPct val="90000"/>
              </a:lnSpc>
              <a:spcBef>
                <a:spcPts val="1356"/>
              </a:spcBef>
            </a:pPr>
            <a:r>
              <a:rPr lang="en-US" sz="3256" spc="-50" dirty="0">
                <a:solidFill>
                  <a:srgbClr val="FFFFFF"/>
                </a:solidFill>
                <a:latin typeface="Segoe UI Light" panose="020B0502040204020203" pitchFamily="34" charset="0"/>
                <a:cs typeface="Segoe UI Light" panose="020B0502040204020203" pitchFamily="34" charset="0"/>
              </a:rPr>
              <a:t>Enterprise Wipe removes all company data</a:t>
            </a:r>
          </a:p>
        </p:txBody>
      </p:sp>
      <p:grpSp>
        <p:nvGrpSpPr>
          <p:cNvPr id="10" name="Group 9"/>
          <p:cNvGrpSpPr/>
          <p:nvPr/>
        </p:nvGrpSpPr>
        <p:grpSpPr>
          <a:xfrm>
            <a:off x="1176021" y="2308727"/>
            <a:ext cx="2462632" cy="4039853"/>
            <a:chOff x="5738836" y="1219200"/>
            <a:chExt cx="2414564" cy="3961000"/>
          </a:xfrm>
        </p:grpSpPr>
        <p:grpSp>
          <p:nvGrpSpPr>
            <p:cNvPr id="11" name="Group 10"/>
            <p:cNvGrpSpPr/>
            <p:nvPr/>
          </p:nvGrpSpPr>
          <p:grpSpPr>
            <a:xfrm>
              <a:off x="5738836" y="1219200"/>
              <a:ext cx="2414564" cy="3961000"/>
              <a:chOff x="5738836" y="1219200"/>
              <a:chExt cx="2414564" cy="3961000"/>
            </a:xfrm>
          </p:grpSpPr>
          <p:pic>
            <p:nvPicPr>
              <p:cNvPr id="13" name="Picture 5" descr="C:\Users\E541429\Documents\Data\MIKA Back-up\Black\Pictures\Final\Dolphin70eBlack_Front.png"/>
              <p:cNvPicPr>
                <a:picLocks noChangeAspect="1" noChangeArrowheads="1"/>
              </p:cNvPicPr>
              <p:nvPr/>
            </p:nvPicPr>
            <p:blipFill>
              <a:blip r:embed="rId3" cstate="screen"/>
              <a:srcRect/>
              <a:stretch>
                <a:fillRect/>
              </a:stretch>
            </p:blipFill>
            <p:spPr bwMode="auto">
              <a:xfrm>
                <a:off x="5738836" y="1219200"/>
                <a:ext cx="2414564" cy="3961000"/>
              </a:xfrm>
              <a:prstGeom prst="rect">
                <a:avLst/>
              </a:prstGeom>
              <a:noFill/>
            </p:spPr>
          </p:pic>
          <p:pic>
            <p:nvPicPr>
              <p:cNvPr id="14" name="3D354787-8573-4A88-9880-90046640513E" descr="3D354787-8573-4A88-9880-90046640513E"/>
              <p:cNvPicPr>
                <a:picLocks noChangeAspect="1" noChangeArrowheads="1"/>
              </p:cNvPicPr>
              <p:nvPr/>
            </p:nvPicPr>
            <p:blipFill>
              <a:blip r:embed="rId4" cstate="print"/>
              <a:srcRect l="25486" t="44978" r="70477" b="49575"/>
              <a:stretch>
                <a:fillRect/>
              </a:stretch>
            </p:blipFill>
            <p:spPr bwMode="auto">
              <a:xfrm>
                <a:off x="6489700" y="4829175"/>
                <a:ext cx="128016" cy="128016"/>
              </a:xfrm>
              <a:prstGeom prst="roundRect">
                <a:avLst/>
              </a:prstGeom>
              <a:noFill/>
              <a:ln w="9525">
                <a:noFill/>
                <a:miter lim="800000"/>
                <a:headEnd/>
                <a:tailEnd/>
              </a:ln>
            </p:spPr>
          </p:pic>
          <p:pic>
            <p:nvPicPr>
              <p:cNvPr id="15" name="3D354787-8573-4A88-9880-90046640513E" descr="3D354787-8573-4A88-9880-90046640513E"/>
              <p:cNvPicPr>
                <a:picLocks noChangeAspect="1" noChangeArrowheads="1"/>
              </p:cNvPicPr>
              <p:nvPr/>
            </p:nvPicPr>
            <p:blipFill>
              <a:blip r:embed="rId5" cstate="print"/>
              <a:srcRect l="15392" t="42254" r="78552" b="49575"/>
              <a:stretch>
                <a:fillRect/>
              </a:stretch>
            </p:blipFill>
            <p:spPr bwMode="auto">
              <a:xfrm>
                <a:off x="6260305" y="4788695"/>
                <a:ext cx="152400" cy="152400"/>
              </a:xfrm>
              <a:prstGeom prst="roundRect">
                <a:avLst>
                  <a:gd name="adj" fmla="val 31250"/>
                </a:avLst>
              </a:prstGeom>
              <a:noFill/>
              <a:ln w="9525">
                <a:noFill/>
                <a:miter lim="800000"/>
                <a:headEnd/>
                <a:tailEnd/>
              </a:ln>
            </p:spPr>
          </p:pic>
          <p:pic>
            <p:nvPicPr>
              <p:cNvPr id="16" name="3D354787-8573-4A88-9880-90046640513E" descr="3D354787-8573-4A88-9880-90046640513E"/>
              <p:cNvPicPr>
                <a:picLocks noChangeAspect="1" noChangeArrowheads="1"/>
              </p:cNvPicPr>
              <p:nvPr/>
            </p:nvPicPr>
            <p:blipFill>
              <a:blip r:embed="rId6" cstate="print"/>
              <a:srcRect l="59803" t="42254" r="34141" b="49575"/>
              <a:stretch>
                <a:fillRect/>
              </a:stretch>
            </p:blipFill>
            <p:spPr bwMode="auto">
              <a:xfrm>
                <a:off x="7334250" y="4813300"/>
                <a:ext cx="155448" cy="155448"/>
              </a:xfrm>
              <a:prstGeom prst="roundRect">
                <a:avLst/>
              </a:prstGeom>
              <a:noFill/>
              <a:ln w="9525">
                <a:noFill/>
                <a:miter lim="800000"/>
                <a:headEnd/>
                <a:tailEnd/>
              </a:ln>
            </p:spPr>
          </p:pic>
          <p:pic>
            <p:nvPicPr>
              <p:cNvPr id="17" name="3D354787-8573-4A88-9880-90046640513E" descr="3D354787-8573-4A88-9880-90046640513E"/>
              <p:cNvPicPr>
                <a:picLocks noChangeAspect="1" noChangeArrowheads="1"/>
              </p:cNvPicPr>
              <p:nvPr/>
            </p:nvPicPr>
            <p:blipFill>
              <a:blip r:embed="rId7" cstate="print"/>
              <a:srcRect l="68812" t="41369" r="25581" b="51065"/>
              <a:stretch>
                <a:fillRect/>
              </a:stretch>
            </p:blipFill>
            <p:spPr bwMode="auto">
              <a:xfrm>
                <a:off x="7556500" y="4784725"/>
                <a:ext cx="155448" cy="155448"/>
              </a:xfrm>
              <a:prstGeom prst="roundRect">
                <a:avLst>
                  <a:gd name="adj" fmla="val 35417"/>
                </a:avLst>
              </a:prstGeom>
              <a:noFill/>
              <a:ln w="9525">
                <a:noFill/>
                <a:miter lim="800000"/>
                <a:headEnd/>
                <a:tailEnd/>
              </a:ln>
            </p:spPr>
          </p:pic>
        </p:grpSp>
        <p:pic>
          <p:nvPicPr>
            <p:cNvPr id="12" name="Picture 11"/>
            <p:cNvPicPr>
              <a:picLocks noChangeAspect="1"/>
            </p:cNvPicPr>
            <p:nvPr/>
          </p:nvPicPr>
          <p:blipFill>
            <a:blip r:embed="rId8"/>
            <a:stretch>
              <a:fillRect/>
            </a:stretch>
          </p:blipFill>
          <p:spPr>
            <a:xfrm>
              <a:off x="6221938" y="1779811"/>
              <a:ext cx="1525140" cy="2757553"/>
            </a:xfrm>
            <a:prstGeom prst="rect">
              <a:avLst/>
            </a:prstGeom>
          </p:spPr>
        </p:pic>
      </p:grpSp>
      <p:sp>
        <p:nvSpPr>
          <p:cNvPr id="3" name="Rectangle 2"/>
          <p:cNvSpPr/>
          <p:nvPr/>
        </p:nvSpPr>
        <p:spPr>
          <a:xfrm>
            <a:off x="1209441" y="648372"/>
            <a:ext cx="8647730" cy="670512"/>
          </a:xfrm>
          <a:prstGeom prst="rect">
            <a:avLst/>
          </a:prstGeom>
        </p:spPr>
        <p:txBody>
          <a:bodyPr wrap="square">
            <a:spAutoFit/>
          </a:bodyPr>
          <a:lstStyle/>
          <a:p>
            <a:r>
              <a:rPr lang="en-US" sz="3672" dirty="0">
                <a:solidFill>
                  <a:srgbClr val="FFFFFF"/>
                </a:solidFill>
              </a:rPr>
              <a:t>Putting IT in control with MDM</a:t>
            </a:r>
          </a:p>
        </p:txBody>
      </p:sp>
    </p:spTree>
    <p:extLst>
      <p:ext uri="{BB962C8B-B14F-4D97-AF65-F5344CB8AC3E}">
        <p14:creationId xmlns:p14="http://schemas.microsoft.com/office/powerpoint/2010/main" val="38131120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8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8" dur="8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0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800" fill="hold"/>
                                        <p:tgtEl>
                                          <p:spTgt spid="8">
                                            <p:txEl>
                                              <p:pRg st="1" end="1"/>
                                            </p:txEl>
                                          </p:spTgt>
                                        </p:tgtEl>
                                        <p:attrNameLst>
                                          <p:attrName>ppt_x</p:attrName>
                                        </p:attrNameLst>
                                      </p:cBhvr>
                                      <p:tavLst>
                                        <p:tav tm="0">
                                          <p:val>
                                            <p:strVal val="1+#ppt_w/2"/>
                                          </p:val>
                                        </p:tav>
                                        <p:tav tm="100000">
                                          <p:val>
                                            <p:strVal val="#ppt_x"/>
                                          </p:val>
                                        </p:tav>
                                      </p:tavLst>
                                    </p:anim>
                                    <p:anim calcmode="lin" valueType="num">
                                      <p:cBhvr additive="base">
                                        <p:cTn id="12" dur="800" fill="hold"/>
                                        <p:tgtEl>
                                          <p:spTgt spid="8">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200"/>
                                  </p:stCondLst>
                                  <p:childTnLst>
                                    <p:set>
                                      <p:cBhvr>
                                        <p:cTn id="14" dur="1" fill="hold">
                                          <p:stCondLst>
                                            <p:cond delay="0"/>
                                          </p:stCondLst>
                                        </p:cTn>
                                        <p:tgtEl>
                                          <p:spTgt spid="8">
                                            <p:txEl>
                                              <p:pRg st="2" end="2"/>
                                            </p:txEl>
                                          </p:spTgt>
                                        </p:tgtEl>
                                        <p:attrNameLst>
                                          <p:attrName>style.visibility</p:attrName>
                                        </p:attrNameLst>
                                      </p:cBhvr>
                                      <p:to>
                                        <p:strVal val="visible"/>
                                      </p:to>
                                    </p:set>
                                    <p:anim calcmode="lin" valueType="num">
                                      <p:cBhvr additive="base">
                                        <p:cTn id="15" dur="800" fill="hold"/>
                                        <p:tgtEl>
                                          <p:spTgt spid="8">
                                            <p:txEl>
                                              <p:pRg st="2" end="2"/>
                                            </p:txEl>
                                          </p:spTgt>
                                        </p:tgtEl>
                                        <p:attrNameLst>
                                          <p:attrName>ppt_x</p:attrName>
                                        </p:attrNameLst>
                                      </p:cBhvr>
                                      <p:tavLst>
                                        <p:tav tm="0">
                                          <p:val>
                                            <p:strVal val="1+#ppt_w/2"/>
                                          </p:val>
                                        </p:tav>
                                        <p:tav tm="100000">
                                          <p:val>
                                            <p:strVal val="#ppt_x"/>
                                          </p:val>
                                        </p:tav>
                                      </p:tavLst>
                                    </p:anim>
                                    <p:anim calcmode="lin" valueType="num">
                                      <p:cBhvr additive="base">
                                        <p:cTn id="16" dur="8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OOBE Provisioning</a:t>
            </a:r>
            <a:endParaRPr lang="en-US" dirty="0"/>
          </a:p>
        </p:txBody>
      </p:sp>
      <p:sp>
        <p:nvSpPr>
          <p:cNvPr id="12" name="Text Placeholder 2"/>
          <p:cNvSpPr>
            <a:spLocks noGrp="1"/>
          </p:cNvSpPr>
          <p:nvPr>
            <p:ph type="body" sz="quarter" idx="10"/>
          </p:nvPr>
        </p:nvSpPr>
        <p:spPr>
          <a:xfrm>
            <a:off x="568949" y="1738453"/>
            <a:ext cx="6187150" cy="646037"/>
          </a:xfrm>
        </p:spPr>
        <p:txBody>
          <a:bodyPr>
            <a:normAutofit fontScale="85000" lnSpcReduction="10000"/>
          </a:bodyPr>
          <a:lstStyle/>
          <a:p>
            <a:pPr marL="0" indent="0">
              <a:buNone/>
            </a:pPr>
            <a:r>
              <a:rPr lang="en-US" sz="2713" dirty="0">
                <a:solidFill>
                  <a:schemeClr val="accent1"/>
                </a:solidFill>
                <a:latin typeface="+mn-lt"/>
              </a:rPr>
              <a:t>Configure Enterprise settings during OOBE</a:t>
            </a:r>
          </a:p>
        </p:txBody>
      </p:sp>
      <p:sp>
        <p:nvSpPr>
          <p:cNvPr id="30" name="Rectangle 29">
            <a:hlinkClick r:id="" action="ppaction://noaction"/>
          </p:cNvPr>
          <p:cNvSpPr/>
          <p:nvPr/>
        </p:nvSpPr>
        <p:spPr>
          <a:xfrm>
            <a:off x="10352886" y="2050136"/>
            <a:ext cx="1898564" cy="512612"/>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algn="ctr">
              <a:defRPr/>
            </a:pPr>
            <a:r>
              <a:rPr lang="en-US" sz="1899" kern="0" dirty="0">
                <a:solidFill>
                  <a:prstClr val="white"/>
                </a:solidFill>
                <a:latin typeface="Calibri" panose="020F0502020204030204"/>
              </a:rPr>
              <a:t>Scan Barcode</a:t>
            </a:r>
          </a:p>
        </p:txBody>
      </p:sp>
      <p:sp>
        <p:nvSpPr>
          <p:cNvPr id="31" name="Rectangle 30">
            <a:hlinkClick r:id="" action="ppaction://noaction"/>
          </p:cNvPr>
          <p:cNvSpPr/>
          <p:nvPr/>
        </p:nvSpPr>
        <p:spPr>
          <a:xfrm>
            <a:off x="10352886" y="4161671"/>
            <a:ext cx="1898564" cy="512612"/>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algn="ctr">
              <a:defRPr/>
            </a:pPr>
            <a:r>
              <a:rPr lang="en-US" sz="1899" kern="0" dirty="0">
                <a:solidFill>
                  <a:prstClr val="white"/>
                </a:solidFill>
                <a:latin typeface="Calibri" panose="020F0502020204030204"/>
              </a:rPr>
              <a:t>Insert SD Card</a:t>
            </a:r>
          </a:p>
        </p:txBody>
      </p:sp>
      <p:sp>
        <p:nvSpPr>
          <p:cNvPr id="32" name="Rectangle 31">
            <a:hlinkClick r:id="" action="ppaction://noaction"/>
          </p:cNvPr>
          <p:cNvSpPr/>
          <p:nvPr/>
        </p:nvSpPr>
        <p:spPr>
          <a:xfrm>
            <a:off x="10352886" y="3145984"/>
            <a:ext cx="1898564" cy="512612"/>
          </a:xfrm>
          <a:prstGeom prst="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algn="ctr">
              <a:defRPr/>
            </a:pPr>
            <a:r>
              <a:rPr lang="en-US" sz="1899" kern="0" dirty="0">
                <a:solidFill>
                  <a:prstClr val="white"/>
                </a:solidFill>
                <a:latin typeface="Calibri" panose="020F0502020204030204"/>
              </a:rPr>
              <a:t>Tap NFC</a:t>
            </a:r>
          </a:p>
        </p:txBody>
      </p:sp>
      <p:pic>
        <p:nvPicPr>
          <p:cNvPr id="63" name="Picture 2" descr="C:\Users\colinmu\AppData\Local\Temp\SNAGHTML4c7632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9619" y="3348191"/>
            <a:ext cx="328553" cy="57399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C:\Users\colinmu\AppData\Local\Temp\SNAGHTML4c7632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6352" y="3554923"/>
            <a:ext cx="328553" cy="573991"/>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C:\Users\colinmu\AppData\Local\Temp\SNAGHTML4c7632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3084" y="3761656"/>
            <a:ext cx="328553" cy="573991"/>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C:\Users\colinmu\AppData\Local\Temp\SNAGHTML4c7632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9817" y="3968389"/>
            <a:ext cx="328553" cy="57399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C:\Users\colinmu\AppData\Local\Temp\SNAGHTML4c7632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549" y="4175121"/>
            <a:ext cx="328553" cy="57399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C:\Users\colinmu\AppData\Local\Temp\SNAGHTML4c7632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3282" y="4381853"/>
            <a:ext cx="328553" cy="573991"/>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C:\Users\colinmu\AppData\Local\Temp\SNAGHTML4c7632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0014" y="4588586"/>
            <a:ext cx="328553" cy="573991"/>
          </a:xfrm>
          <a:prstGeom prst="rect">
            <a:avLst/>
          </a:prstGeom>
          <a:noFill/>
          <a:extLst>
            <a:ext uri="{909E8E84-426E-40DD-AFC4-6F175D3DCCD1}">
              <a14:hiddenFill xmlns:a14="http://schemas.microsoft.com/office/drawing/2010/main">
                <a:solidFill>
                  <a:srgbClr val="FFFFFF"/>
                </a:solidFill>
              </a14:hiddenFill>
            </a:ext>
          </a:extLst>
        </p:spPr>
      </p:pic>
      <p:cxnSp>
        <p:nvCxnSpPr>
          <p:cNvPr id="71" name="Straight Arrow Connector 70"/>
          <p:cNvCxnSpPr/>
          <p:nvPr/>
        </p:nvCxnSpPr>
        <p:spPr>
          <a:xfrm flipV="1">
            <a:off x="2912591" y="3918602"/>
            <a:ext cx="930296" cy="5435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V="1">
            <a:off x="3119323" y="4125336"/>
            <a:ext cx="930296" cy="5435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V="1">
            <a:off x="3326055" y="4332068"/>
            <a:ext cx="930296" cy="5435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V="1">
            <a:off x="3532787" y="4538800"/>
            <a:ext cx="930296" cy="5435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V="1">
            <a:off x="3739520" y="4745533"/>
            <a:ext cx="930296" cy="5435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flipV="1">
            <a:off x="3946253" y="4952265"/>
            <a:ext cx="930296" cy="5435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flipV="1">
            <a:off x="4152985" y="5158997"/>
            <a:ext cx="930296" cy="5435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Oval 71"/>
          <p:cNvSpPr/>
          <p:nvPr/>
        </p:nvSpPr>
        <p:spPr bwMode="auto">
          <a:xfrm>
            <a:off x="1775561" y="4952265"/>
            <a:ext cx="1550494" cy="700460"/>
          </a:xfrm>
          <a:prstGeom prst="ellipse">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039" tIns="62020" rIns="62020" bIns="124039" numCol="1" spcCol="0" rtlCol="0" fromWordArt="0" anchor="b" anchorCtr="0" forceAA="0" compatLnSpc="1">
            <a:prstTxWarp prst="textNoShape">
              <a:avLst/>
            </a:prstTxWarp>
            <a:noAutofit/>
          </a:bodyPr>
          <a:lstStyle/>
          <a:p>
            <a:pPr algn="ctr" defTabSz="1239914" fontAlgn="base">
              <a:spcBef>
                <a:spcPct val="0"/>
              </a:spcBef>
              <a:spcAft>
                <a:spcPct val="0"/>
              </a:spcAft>
            </a:pPr>
            <a:r>
              <a:rPr lang="en-US" sz="1899" spc="-68" dirty="0">
                <a:gradFill>
                  <a:gsLst>
                    <a:gs pos="0">
                      <a:srgbClr val="FFFFFF"/>
                    </a:gs>
                    <a:gs pos="100000">
                      <a:srgbClr val="FFFFFF"/>
                    </a:gs>
                  </a:gsLst>
                  <a:lin ang="5400000" scaled="0"/>
                </a:gradFill>
                <a:ea typeface="Segoe UI" pitchFamily="34" charset="0"/>
                <a:cs typeface="Segoe UI" pitchFamily="34" charset="0"/>
              </a:rPr>
              <a:t>Prov.xml</a:t>
            </a:r>
          </a:p>
        </p:txBody>
      </p:sp>
      <p:sp>
        <p:nvSpPr>
          <p:cNvPr id="80" name="Text Placeholder 2"/>
          <p:cNvSpPr txBox="1">
            <a:spLocks/>
          </p:cNvSpPr>
          <p:nvPr/>
        </p:nvSpPr>
        <p:spPr>
          <a:xfrm>
            <a:off x="869060" y="1112767"/>
            <a:ext cx="4023871" cy="518726"/>
          </a:xfrm>
          <a:prstGeom prst="rect">
            <a:avLst/>
          </a:prstGeom>
        </p:spPr>
        <p:txBody>
          <a:bodyPr vert="horz" wrap="square" lIns="0" tIns="0" rIns="0" bIns="0" rtlCol="0">
            <a:spAutoFit/>
          </a:bodyPr>
          <a:lstStyle>
            <a:lvl1pPr marL="0" indent="0" algn="l" defTabSz="514394" rtl="0" eaLnBrk="1" latinLnBrk="0" hangingPunct="1">
              <a:lnSpc>
                <a:spcPct val="90000"/>
              </a:lnSpc>
              <a:spcBef>
                <a:spcPts val="1350"/>
              </a:spcBef>
              <a:buSzPct val="90000"/>
              <a:buFont typeface="Wingdings" pitchFamily="2" charset="2"/>
              <a:buNone/>
              <a:defRPr sz="2399" kern="4000" spc="-75" baseline="0">
                <a:gradFill>
                  <a:gsLst>
                    <a:gs pos="0">
                      <a:schemeClr val="accent2"/>
                    </a:gs>
                    <a:gs pos="100000">
                      <a:schemeClr val="accent2"/>
                    </a:gs>
                  </a:gsLst>
                  <a:lin ang="5400000" scaled="0"/>
                </a:gradFill>
                <a:latin typeface="+mj-lt"/>
                <a:ea typeface="+mn-ea"/>
                <a:cs typeface="+mn-cs"/>
              </a:defRPr>
            </a:lvl1pPr>
            <a:lvl2pPr marL="0" indent="0" algn="l" defTabSz="514394" rtl="0" eaLnBrk="1" latinLnBrk="0" hangingPunct="1">
              <a:lnSpc>
                <a:spcPct val="90000"/>
              </a:lnSpc>
              <a:spcBef>
                <a:spcPts val="75"/>
              </a:spcBef>
              <a:spcAft>
                <a:spcPts val="450"/>
              </a:spcAft>
              <a:buSzPct val="90000"/>
              <a:buFont typeface="Arial" pitchFamily="34" charset="0"/>
              <a:buNone/>
              <a:tabLst>
                <a:tab pos="354554" algn="l"/>
              </a:tabLst>
              <a:defRPr sz="1400" kern="4000" spc="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514394" rtl="0" eaLnBrk="1" latinLnBrk="0" hangingPunct="1">
              <a:lnSpc>
                <a:spcPct val="90000"/>
              </a:lnSpc>
              <a:spcBef>
                <a:spcPts val="0"/>
              </a:spcBef>
              <a:spcAft>
                <a:spcPts val="450"/>
              </a:spcAft>
              <a:buSzPct val="90000"/>
              <a:buFont typeface="Arial" pitchFamily="34" charset="0"/>
              <a:buNone/>
              <a:defRPr sz="1100" kern="4000" spc="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514394" rtl="0" eaLnBrk="1" latinLnBrk="0" hangingPunct="1">
              <a:lnSpc>
                <a:spcPct val="90000"/>
              </a:lnSpc>
              <a:spcBef>
                <a:spcPts val="0"/>
              </a:spcBef>
              <a:spcAft>
                <a:spcPts val="450"/>
              </a:spcAft>
              <a:buSzPct val="90000"/>
              <a:buFont typeface="Arial" pitchFamily="34" charset="0"/>
              <a:buNone/>
              <a:tabLst>
                <a:tab pos="514415" algn="l"/>
              </a:tabLst>
              <a:defRPr sz="800" kern="4000" spc="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514394" rtl="0" eaLnBrk="1" latinLnBrk="0" hangingPunct="1">
              <a:lnSpc>
                <a:spcPct val="90000"/>
              </a:lnSpc>
              <a:spcBef>
                <a:spcPts val="0"/>
              </a:spcBef>
              <a:spcAft>
                <a:spcPts val="450"/>
              </a:spcAft>
              <a:buSzPct val="90000"/>
              <a:buFont typeface="Arial" pitchFamily="34" charset="0"/>
              <a:buNone/>
              <a:defRPr sz="800" kern="4000" spc="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414583" indent="-128599" algn="l" defTabSz="514394" rtl="0" eaLnBrk="1" latinLnBrk="0" hangingPunct="1">
              <a:spcBef>
                <a:spcPct val="20000"/>
              </a:spcBef>
              <a:buFont typeface="Arial" pitchFamily="34" charset="0"/>
              <a:buChar char="•"/>
              <a:defRPr sz="1100" kern="1200">
                <a:solidFill>
                  <a:schemeClr val="tx1"/>
                </a:solidFill>
                <a:latin typeface="+mn-lt"/>
                <a:ea typeface="+mn-ea"/>
                <a:cs typeface="+mn-cs"/>
              </a:defRPr>
            </a:lvl6pPr>
            <a:lvl7pPr marL="1671779" indent="-128599" algn="l" defTabSz="514394" rtl="0" eaLnBrk="1" latinLnBrk="0" hangingPunct="1">
              <a:spcBef>
                <a:spcPct val="20000"/>
              </a:spcBef>
              <a:buFont typeface="Arial" pitchFamily="34" charset="0"/>
              <a:buChar char="•"/>
              <a:defRPr sz="1100" kern="1200">
                <a:solidFill>
                  <a:schemeClr val="tx1"/>
                </a:solidFill>
                <a:latin typeface="+mn-lt"/>
                <a:ea typeface="+mn-ea"/>
                <a:cs typeface="+mn-cs"/>
              </a:defRPr>
            </a:lvl7pPr>
            <a:lvl8pPr marL="1928977" indent="-128599" algn="l" defTabSz="514394" rtl="0" eaLnBrk="1" latinLnBrk="0" hangingPunct="1">
              <a:spcBef>
                <a:spcPct val="20000"/>
              </a:spcBef>
              <a:buFont typeface="Arial" pitchFamily="34" charset="0"/>
              <a:buChar char="•"/>
              <a:defRPr sz="1100" kern="1200">
                <a:solidFill>
                  <a:schemeClr val="tx1"/>
                </a:solidFill>
                <a:latin typeface="+mn-lt"/>
                <a:ea typeface="+mn-ea"/>
                <a:cs typeface="+mn-cs"/>
              </a:defRPr>
            </a:lvl8pPr>
            <a:lvl9pPr marL="2186174" indent="-128599" algn="l" defTabSz="514394" rtl="0" eaLnBrk="1" latinLnBrk="0" hangingPunct="1">
              <a:spcBef>
                <a:spcPct val="20000"/>
              </a:spcBef>
              <a:buFont typeface="Arial" pitchFamily="34" charset="0"/>
              <a:buChar char="•"/>
              <a:defRPr sz="1100" kern="1200">
                <a:solidFill>
                  <a:schemeClr val="tx1"/>
                </a:solidFill>
                <a:latin typeface="+mn-lt"/>
                <a:ea typeface="+mn-ea"/>
                <a:cs typeface="+mn-cs"/>
              </a:defRPr>
            </a:lvl9pPr>
          </a:lstStyle>
          <a:p>
            <a:r>
              <a:rPr lang="en-US" sz="3672" dirty="0">
                <a:solidFill>
                  <a:srgbClr val="FFFFFF"/>
                </a:solidFill>
              </a:rPr>
              <a:t>Bulk Provisioning</a:t>
            </a:r>
          </a:p>
        </p:txBody>
      </p:sp>
      <p:grpSp>
        <p:nvGrpSpPr>
          <p:cNvPr id="37" name="Group 36"/>
          <p:cNvGrpSpPr>
            <a:grpSpLocks noChangeAspect="1"/>
          </p:cNvGrpSpPr>
          <p:nvPr/>
        </p:nvGrpSpPr>
        <p:grpSpPr>
          <a:xfrm>
            <a:off x="6888013" y="930441"/>
            <a:ext cx="3226512" cy="5292970"/>
            <a:chOff x="5738836" y="1219200"/>
            <a:chExt cx="2414564" cy="3961000"/>
          </a:xfrm>
        </p:grpSpPr>
        <p:pic>
          <p:nvPicPr>
            <p:cNvPr id="41" name="Picture 5" descr="C:\Users\E541429\Documents\Data\MIKA Back-up\Black\Pictures\Final\Dolphin70eBlack_Front.png"/>
            <p:cNvPicPr>
              <a:picLocks noChangeAspect="1" noChangeArrowheads="1"/>
            </p:cNvPicPr>
            <p:nvPr/>
          </p:nvPicPr>
          <p:blipFill>
            <a:blip r:embed="rId4" cstate="screen"/>
            <a:srcRect/>
            <a:stretch>
              <a:fillRect/>
            </a:stretch>
          </p:blipFill>
          <p:spPr bwMode="auto">
            <a:xfrm>
              <a:off x="5738836" y="1219200"/>
              <a:ext cx="2414564" cy="3961000"/>
            </a:xfrm>
            <a:prstGeom prst="rect">
              <a:avLst/>
            </a:prstGeom>
            <a:noFill/>
          </p:spPr>
        </p:pic>
        <p:pic>
          <p:nvPicPr>
            <p:cNvPr id="42" name="3D354787-8573-4A88-9880-90046640513E" descr="3D354787-8573-4A88-9880-90046640513E"/>
            <p:cNvPicPr>
              <a:picLocks noChangeAspect="1" noChangeArrowheads="1"/>
            </p:cNvPicPr>
            <p:nvPr/>
          </p:nvPicPr>
          <p:blipFill>
            <a:blip r:embed="rId5" cstate="print"/>
            <a:srcRect l="25486" t="44978" r="70477" b="49575"/>
            <a:stretch>
              <a:fillRect/>
            </a:stretch>
          </p:blipFill>
          <p:spPr bwMode="auto">
            <a:xfrm>
              <a:off x="6489700" y="4829175"/>
              <a:ext cx="128016" cy="128016"/>
            </a:xfrm>
            <a:prstGeom prst="roundRect">
              <a:avLst/>
            </a:prstGeom>
            <a:noFill/>
            <a:ln w="9525">
              <a:noFill/>
              <a:miter lim="800000"/>
              <a:headEnd/>
              <a:tailEnd/>
            </a:ln>
          </p:spPr>
        </p:pic>
        <p:pic>
          <p:nvPicPr>
            <p:cNvPr id="43" name="3D354787-8573-4A88-9880-90046640513E" descr="3D354787-8573-4A88-9880-90046640513E"/>
            <p:cNvPicPr>
              <a:picLocks noChangeAspect="1" noChangeArrowheads="1"/>
            </p:cNvPicPr>
            <p:nvPr/>
          </p:nvPicPr>
          <p:blipFill>
            <a:blip r:embed="rId6" cstate="print"/>
            <a:srcRect l="15392" t="42254" r="78552" b="49575"/>
            <a:stretch>
              <a:fillRect/>
            </a:stretch>
          </p:blipFill>
          <p:spPr bwMode="auto">
            <a:xfrm>
              <a:off x="6260305" y="4788695"/>
              <a:ext cx="152400" cy="152400"/>
            </a:xfrm>
            <a:prstGeom prst="roundRect">
              <a:avLst>
                <a:gd name="adj" fmla="val 31250"/>
              </a:avLst>
            </a:prstGeom>
            <a:noFill/>
            <a:ln w="9525">
              <a:noFill/>
              <a:miter lim="800000"/>
              <a:headEnd/>
              <a:tailEnd/>
            </a:ln>
          </p:spPr>
        </p:pic>
        <p:pic>
          <p:nvPicPr>
            <p:cNvPr id="44" name="3D354787-8573-4A88-9880-90046640513E" descr="3D354787-8573-4A88-9880-90046640513E"/>
            <p:cNvPicPr>
              <a:picLocks noChangeAspect="1" noChangeArrowheads="1"/>
            </p:cNvPicPr>
            <p:nvPr/>
          </p:nvPicPr>
          <p:blipFill>
            <a:blip r:embed="rId7" cstate="print"/>
            <a:srcRect l="59803" t="42254" r="34141" b="49575"/>
            <a:stretch>
              <a:fillRect/>
            </a:stretch>
          </p:blipFill>
          <p:spPr bwMode="auto">
            <a:xfrm>
              <a:off x="7334250" y="4813300"/>
              <a:ext cx="155448" cy="155448"/>
            </a:xfrm>
            <a:prstGeom prst="roundRect">
              <a:avLst/>
            </a:prstGeom>
            <a:noFill/>
            <a:ln w="9525">
              <a:noFill/>
              <a:miter lim="800000"/>
              <a:headEnd/>
              <a:tailEnd/>
            </a:ln>
          </p:spPr>
        </p:pic>
        <p:pic>
          <p:nvPicPr>
            <p:cNvPr id="45" name="3D354787-8573-4A88-9880-90046640513E" descr="3D354787-8573-4A88-9880-90046640513E"/>
            <p:cNvPicPr>
              <a:picLocks noChangeAspect="1" noChangeArrowheads="1"/>
            </p:cNvPicPr>
            <p:nvPr/>
          </p:nvPicPr>
          <p:blipFill>
            <a:blip r:embed="rId8" cstate="print"/>
            <a:srcRect l="68812" t="41369" r="25581" b="51065"/>
            <a:stretch>
              <a:fillRect/>
            </a:stretch>
          </p:blipFill>
          <p:spPr bwMode="auto">
            <a:xfrm>
              <a:off x="7556500" y="4784725"/>
              <a:ext cx="155448" cy="155448"/>
            </a:xfrm>
            <a:prstGeom prst="roundRect">
              <a:avLst>
                <a:gd name="adj" fmla="val 35417"/>
              </a:avLst>
            </a:prstGeom>
            <a:noFill/>
            <a:ln w="9525">
              <a:noFill/>
              <a:miter lim="800000"/>
              <a:headEnd/>
              <a:tailEnd/>
            </a:ln>
          </p:spPr>
        </p:pic>
      </p:grpSp>
      <p:sp>
        <p:nvSpPr>
          <p:cNvPr id="94" name="Rectangle 93">
            <a:hlinkClick r:id="rId9" action="ppaction://hlinksldjump"/>
          </p:cNvPr>
          <p:cNvSpPr/>
          <p:nvPr/>
        </p:nvSpPr>
        <p:spPr>
          <a:xfrm>
            <a:off x="7555291" y="4532471"/>
            <a:ext cx="867170" cy="21679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1">
              <a:solidFill>
                <a:srgbClr val="002060"/>
              </a:solidFill>
            </a:endParaRPr>
          </a:p>
        </p:txBody>
      </p:sp>
      <p:sp>
        <p:nvSpPr>
          <p:cNvPr id="98" name="Rectangle 97">
            <a:hlinkClick r:id="" action="ppaction://noaction"/>
          </p:cNvPr>
          <p:cNvSpPr/>
          <p:nvPr/>
        </p:nvSpPr>
        <p:spPr>
          <a:xfrm>
            <a:off x="7581954" y="5001330"/>
            <a:ext cx="945644" cy="2675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1">
              <a:solidFill>
                <a:srgbClr val="FFFFFF"/>
              </a:solidFill>
            </a:endParaRPr>
          </a:p>
        </p:txBody>
      </p:sp>
      <p:pic>
        <p:nvPicPr>
          <p:cNvPr id="81" name="Picture Placeholder 4"/>
          <p:cNvPicPr>
            <a:picLocks noChangeAspect="1"/>
          </p:cNvPicPr>
          <p:nvPr/>
        </p:nvPicPr>
        <p:blipFill>
          <a:blip r:embed="rId10" cstate="print">
            <a:extLst>
              <a:ext uri="{28A0092B-C50C-407E-A947-70E740481C1C}">
                <a14:useLocalDpi xmlns:a14="http://schemas.microsoft.com/office/drawing/2010/main" val="0"/>
              </a:ext>
            </a:extLst>
          </a:blip>
          <a:srcRect l="161" r="161"/>
          <a:stretch>
            <a:fillRect/>
          </a:stretch>
        </p:blipFill>
        <p:spPr>
          <a:xfrm>
            <a:off x="7485239" y="1767474"/>
            <a:ext cx="2167925" cy="3622170"/>
          </a:xfrm>
          <a:prstGeom prst="rect">
            <a:avLst/>
          </a:prstGeom>
        </p:spPr>
      </p:pic>
      <p:sp>
        <p:nvSpPr>
          <p:cNvPr id="82" name="TextBox 81"/>
          <p:cNvSpPr txBox="1"/>
          <p:nvPr/>
        </p:nvSpPr>
        <p:spPr>
          <a:xfrm>
            <a:off x="7555264" y="1819689"/>
            <a:ext cx="2097898" cy="1532896"/>
          </a:xfrm>
          <a:prstGeom prst="rect">
            <a:avLst/>
          </a:prstGeom>
          <a:noFill/>
        </p:spPr>
        <p:txBody>
          <a:bodyPr wrap="square" rtlCol="0">
            <a:spAutoFit/>
          </a:bodyPr>
          <a:lstStyle/>
          <a:p>
            <a:pPr>
              <a:lnSpc>
                <a:spcPts val="2035"/>
              </a:lnSpc>
            </a:pPr>
            <a:r>
              <a:rPr lang="en-US" sz="918" dirty="0">
                <a:solidFill>
                  <a:srgbClr val="002060"/>
                </a:solidFill>
                <a:latin typeface="Segoe UI Light" panose="020B0502040204020203" pitchFamily="34" charset="0"/>
                <a:cs typeface="Segoe UI Light" panose="020B0502040204020203" pitchFamily="34" charset="0"/>
              </a:rPr>
              <a:t>ASSIGNED ACCESS</a:t>
            </a:r>
          </a:p>
          <a:p>
            <a:pPr>
              <a:lnSpc>
                <a:spcPts val="3460"/>
              </a:lnSpc>
            </a:pPr>
            <a:r>
              <a:rPr lang="en-US" sz="2856" dirty="0">
                <a:solidFill>
                  <a:srgbClr val="002060"/>
                </a:solidFill>
                <a:latin typeface="Segoe UI Light" panose="020B0502040204020203" pitchFamily="34" charset="0"/>
                <a:cs typeface="Segoe UI Light" panose="020B0502040204020203" pitchFamily="34" charset="0"/>
              </a:rPr>
              <a:t>Set up your Handheld</a:t>
            </a:r>
          </a:p>
          <a:p>
            <a:pPr>
              <a:lnSpc>
                <a:spcPts val="2035"/>
              </a:lnSpc>
            </a:pPr>
            <a:r>
              <a:rPr lang="en-US" sz="1122" dirty="0">
                <a:solidFill>
                  <a:srgbClr val="002060"/>
                </a:solidFill>
                <a:latin typeface="Segoe UI Light" panose="020B0502040204020203" pitchFamily="34" charset="0"/>
                <a:cs typeface="Segoe UI Light" panose="020B0502040204020203" pitchFamily="34" charset="0"/>
              </a:rPr>
              <a:t>Available configuration sources</a:t>
            </a:r>
          </a:p>
        </p:txBody>
      </p:sp>
      <p:grpSp>
        <p:nvGrpSpPr>
          <p:cNvPr id="10" name="Group 9"/>
          <p:cNvGrpSpPr/>
          <p:nvPr/>
        </p:nvGrpSpPr>
        <p:grpSpPr>
          <a:xfrm>
            <a:off x="7485239" y="3242965"/>
            <a:ext cx="2178786" cy="1295886"/>
            <a:chOff x="7391849" y="3044580"/>
            <a:chExt cx="2136259" cy="1270592"/>
          </a:xfrm>
        </p:grpSpPr>
        <p:pic>
          <p:nvPicPr>
            <p:cNvPr id="83" name="Picture 82"/>
            <p:cNvPicPr>
              <a:picLocks noChangeAspect="1"/>
            </p:cNvPicPr>
            <p:nvPr/>
          </p:nvPicPr>
          <p:blipFill>
            <a:blip r:embed="rId11">
              <a:lum bright="70000" contrast="-70000"/>
              <a:extLst>
                <a:ext uri="{28A0092B-C50C-407E-A947-70E740481C1C}">
                  <a14:useLocalDpi xmlns:a14="http://schemas.microsoft.com/office/drawing/2010/main" val="0"/>
                </a:ext>
              </a:extLst>
            </a:blip>
            <a:stretch>
              <a:fillRect/>
            </a:stretch>
          </p:blipFill>
          <p:spPr>
            <a:xfrm>
              <a:off x="7391849" y="3044580"/>
              <a:ext cx="354268" cy="354268"/>
            </a:xfrm>
            <a:prstGeom prst="rect">
              <a:avLst/>
            </a:prstGeom>
          </p:spPr>
        </p:pic>
        <p:sp>
          <p:nvSpPr>
            <p:cNvPr id="84" name="TextBox 83"/>
            <p:cNvSpPr txBox="1"/>
            <p:nvPr/>
          </p:nvSpPr>
          <p:spPr>
            <a:xfrm>
              <a:off x="7653877" y="3063838"/>
              <a:ext cx="900246" cy="343492"/>
            </a:xfrm>
            <a:prstGeom prst="rect">
              <a:avLst/>
            </a:prstGeom>
            <a:noFill/>
          </p:spPr>
          <p:txBody>
            <a:bodyPr wrap="none" rtlCol="0">
              <a:spAutoFit/>
            </a:bodyPr>
            <a:lstStyle/>
            <a:p>
              <a:r>
                <a:rPr lang="en-US" sz="1632" dirty="0">
                  <a:solidFill>
                    <a:srgbClr val="000000"/>
                  </a:solidFill>
                  <a:latin typeface="Segoe UI Light" panose="020B0502040204020203" pitchFamily="34" charset="0"/>
                  <a:cs typeface="Segoe UI Light" panose="020B0502040204020203" pitchFamily="34" charset="0"/>
                </a:rPr>
                <a:t>Barcode</a:t>
              </a:r>
            </a:p>
          </p:txBody>
        </p:sp>
        <p:sp>
          <p:nvSpPr>
            <p:cNvPr id="85" name="TextBox 84"/>
            <p:cNvSpPr txBox="1"/>
            <p:nvPr/>
          </p:nvSpPr>
          <p:spPr>
            <a:xfrm>
              <a:off x="7653877" y="3468300"/>
              <a:ext cx="561372" cy="343492"/>
            </a:xfrm>
            <a:prstGeom prst="rect">
              <a:avLst/>
            </a:prstGeom>
            <a:noFill/>
          </p:spPr>
          <p:txBody>
            <a:bodyPr wrap="none" rtlCol="0">
              <a:spAutoFit/>
            </a:bodyPr>
            <a:lstStyle/>
            <a:p>
              <a:r>
                <a:rPr lang="en-US" sz="1632" dirty="0">
                  <a:solidFill>
                    <a:srgbClr val="000000"/>
                  </a:solidFill>
                  <a:latin typeface="Segoe UI Light" panose="020B0502040204020203" pitchFamily="34" charset="0"/>
                  <a:cs typeface="Segoe UI Light" panose="020B0502040204020203" pitchFamily="34" charset="0"/>
                </a:rPr>
                <a:t>NFC</a:t>
              </a:r>
            </a:p>
          </p:txBody>
        </p:sp>
        <p:sp>
          <p:nvSpPr>
            <p:cNvPr id="86" name="TextBox 85"/>
            <p:cNvSpPr txBox="1"/>
            <p:nvPr/>
          </p:nvSpPr>
          <p:spPr>
            <a:xfrm>
              <a:off x="7653876" y="3890794"/>
              <a:ext cx="903452" cy="343492"/>
            </a:xfrm>
            <a:prstGeom prst="rect">
              <a:avLst/>
            </a:prstGeom>
            <a:noFill/>
          </p:spPr>
          <p:txBody>
            <a:bodyPr wrap="none" rtlCol="0">
              <a:spAutoFit/>
            </a:bodyPr>
            <a:lstStyle/>
            <a:p>
              <a:r>
                <a:rPr lang="en-US" sz="1632" dirty="0">
                  <a:solidFill>
                    <a:srgbClr val="000000"/>
                  </a:solidFill>
                  <a:latin typeface="Segoe UI Light" panose="020B0502040204020203" pitchFamily="34" charset="0"/>
                  <a:cs typeface="Segoe UI Light" panose="020B0502040204020203" pitchFamily="34" charset="0"/>
                </a:rPr>
                <a:t>SD Card</a:t>
              </a:r>
            </a:p>
          </p:txBody>
        </p:sp>
        <p:sp>
          <p:nvSpPr>
            <p:cNvPr id="87" name="TextBox 86"/>
            <p:cNvSpPr txBox="1"/>
            <p:nvPr/>
          </p:nvSpPr>
          <p:spPr>
            <a:xfrm>
              <a:off x="7657321" y="3256665"/>
              <a:ext cx="1848583" cy="233590"/>
            </a:xfrm>
            <a:prstGeom prst="rect">
              <a:avLst/>
            </a:prstGeom>
            <a:noFill/>
          </p:spPr>
          <p:txBody>
            <a:bodyPr wrap="none" rtlCol="0">
              <a:spAutoFit/>
            </a:bodyPr>
            <a:lstStyle/>
            <a:p>
              <a:r>
                <a:rPr lang="en-US" sz="918" dirty="0">
                  <a:solidFill>
                    <a:srgbClr val="000000"/>
                  </a:solidFill>
                  <a:latin typeface="Segoe UI Light" panose="020B0502040204020203" pitchFamily="34" charset="0"/>
                  <a:cs typeface="Segoe UI Light" panose="020B0502040204020203" pitchFamily="34" charset="0"/>
                </a:rPr>
                <a:t>scan barcode to get configuration</a:t>
              </a:r>
            </a:p>
          </p:txBody>
        </p:sp>
        <p:sp>
          <p:nvSpPr>
            <p:cNvPr id="88" name="TextBox 87"/>
            <p:cNvSpPr txBox="1"/>
            <p:nvPr/>
          </p:nvSpPr>
          <p:spPr>
            <a:xfrm>
              <a:off x="7653876" y="3651023"/>
              <a:ext cx="1593706" cy="233590"/>
            </a:xfrm>
            <a:prstGeom prst="rect">
              <a:avLst/>
            </a:prstGeom>
            <a:noFill/>
          </p:spPr>
          <p:txBody>
            <a:bodyPr wrap="none" rtlCol="0">
              <a:spAutoFit/>
            </a:bodyPr>
            <a:lstStyle/>
            <a:p>
              <a:r>
                <a:rPr lang="en-US" sz="918" dirty="0">
                  <a:solidFill>
                    <a:srgbClr val="000000"/>
                  </a:solidFill>
                  <a:latin typeface="Segoe UI Light" panose="020B0502040204020203" pitchFamily="34" charset="0"/>
                  <a:cs typeface="Segoe UI Light" panose="020B0502040204020203" pitchFamily="34" charset="0"/>
                </a:rPr>
                <a:t>tap NFC to get configuration</a:t>
              </a:r>
            </a:p>
          </p:txBody>
        </p:sp>
        <p:sp>
          <p:nvSpPr>
            <p:cNvPr id="89" name="TextBox 88"/>
            <p:cNvSpPr txBox="1"/>
            <p:nvPr/>
          </p:nvSpPr>
          <p:spPr>
            <a:xfrm>
              <a:off x="7653877" y="4081582"/>
              <a:ext cx="1874231" cy="233590"/>
            </a:xfrm>
            <a:prstGeom prst="rect">
              <a:avLst/>
            </a:prstGeom>
            <a:noFill/>
          </p:spPr>
          <p:txBody>
            <a:bodyPr wrap="none" rtlCol="0">
              <a:spAutoFit/>
            </a:bodyPr>
            <a:lstStyle/>
            <a:p>
              <a:r>
                <a:rPr lang="en-US" sz="918" dirty="0">
                  <a:solidFill>
                    <a:srgbClr val="000000"/>
                  </a:solidFill>
                  <a:latin typeface="Segoe UI Light" panose="020B0502040204020203" pitchFamily="34" charset="0"/>
                  <a:cs typeface="Segoe UI Light" panose="020B0502040204020203" pitchFamily="34" charset="0"/>
                </a:rPr>
                <a:t>insert SD card to get configuration</a:t>
              </a:r>
            </a:p>
          </p:txBody>
        </p:sp>
        <p:pic>
          <p:nvPicPr>
            <p:cNvPr id="90" name="Picture 89"/>
            <p:cNvPicPr>
              <a:picLocks noChangeAspect="1"/>
            </p:cNvPicPr>
            <p:nvPr/>
          </p:nvPicPr>
          <p:blipFill>
            <a:blip r:embed="rId11">
              <a:lum bright="70000" contrast="-70000"/>
              <a:extLst>
                <a:ext uri="{28A0092B-C50C-407E-A947-70E740481C1C}">
                  <a14:useLocalDpi xmlns:a14="http://schemas.microsoft.com/office/drawing/2010/main" val="0"/>
                </a:ext>
              </a:extLst>
            </a:blip>
            <a:stretch>
              <a:fillRect/>
            </a:stretch>
          </p:blipFill>
          <p:spPr>
            <a:xfrm>
              <a:off x="7391849" y="3447625"/>
              <a:ext cx="354268" cy="354268"/>
            </a:xfrm>
            <a:prstGeom prst="rect">
              <a:avLst/>
            </a:prstGeom>
          </p:spPr>
        </p:pic>
        <p:pic>
          <p:nvPicPr>
            <p:cNvPr id="91" name="Picture 90"/>
            <p:cNvPicPr>
              <a:picLocks noChangeAspect="1"/>
            </p:cNvPicPr>
            <p:nvPr/>
          </p:nvPicPr>
          <p:blipFill>
            <a:blip r:embed="rId11">
              <a:lum bright="70000" contrast="-70000"/>
              <a:extLst>
                <a:ext uri="{28A0092B-C50C-407E-A947-70E740481C1C}">
                  <a14:useLocalDpi xmlns:a14="http://schemas.microsoft.com/office/drawing/2010/main" val="0"/>
                </a:ext>
              </a:extLst>
            </a:blip>
            <a:stretch>
              <a:fillRect/>
            </a:stretch>
          </p:blipFill>
          <p:spPr>
            <a:xfrm>
              <a:off x="7391849" y="3847684"/>
              <a:ext cx="354268" cy="354268"/>
            </a:xfrm>
            <a:prstGeom prst="rect">
              <a:avLst/>
            </a:prstGeom>
          </p:spPr>
        </p:pic>
        <p:cxnSp>
          <p:nvCxnSpPr>
            <p:cNvPr id="92" name="Straight Connector 91"/>
            <p:cNvCxnSpPr/>
            <p:nvPr/>
          </p:nvCxnSpPr>
          <p:spPr>
            <a:xfrm>
              <a:off x="9438647" y="3044580"/>
              <a:ext cx="0" cy="97621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3" name="TextBox 92"/>
          <p:cNvSpPr txBox="1"/>
          <p:nvPr/>
        </p:nvSpPr>
        <p:spPr>
          <a:xfrm>
            <a:off x="7611367" y="4578403"/>
            <a:ext cx="1040133" cy="270285"/>
          </a:xfrm>
          <a:prstGeom prst="rect">
            <a:avLst/>
          </a:prstGeom>
          <a:noFill/>
          <a:ln w="12700">
            <a:noFill/>
          </a:ln>
        </p:spPr>
        <p:txBody>
          <a:bodyPr wrap="none" rtlCol="0">
            <a:spAutoFit/>
          </a:bodyPr>
          <a:lstStyle/>
          <a:p>
            <a:r>
              <a:rPr lang="en-US" sz="1122" u="sng" dirty="0">
                <a:solidFill>
                  <a:srgbClr val="002060"/>
                </a:solidFill>
                <a:latin typeface="Segoe UI Light" panose="020B0502040204020203" pitchFamily="34" charset="0"/>
                <a:cs typeface="Segoe UI Light" panose="020B0502040204020203" pitchFamily="34" charset="0"/>
              </a:rPr>
              <a:t>More Options</a:t>
            </a:r>
          </a:p>
        </p:txBody>
      </p:sp>
      <p:sp>
        <p:nvSpPr>
          <p:cNvPr id="95" name="TextBox 94"/>
          <p:cNvSpPr txBox="1"/>
          <p:nvPr/>
        </p:nvSpPr>
        <p:spPr>
          <a:xfrm>
            <a:off x="7713157" y="4994608"/>
            <a:ext cx="883966" cy="318286"/>
          </a:xfrm>
          <a:prstGeom prst="rect">
            <a:avLst/>
          </a:prstGeom>
          <a:noFill/>
          <a:ln>
            <a:solidFill>
              <a:schemeClr val="tx1"/>
            </a:solidFill>
          </a:ln>
        </p:spPr>
        <p:txBody>
          <a:bodyPr wrap="none" rtlCol="0">
            <a:spAutoFit/>
          </a:bodyPr>
          <a:lstStyle/>
          <a:p>
            <a:r>
              <a:rPr lang="en-US" sz="1428" dirty="0">
                <a:solidFill>
                  <a:srgbClr val="002060"/>
                </a:solidFill>
              </a:rPr>
              <a:t>Previous</a:t>
            </a:r>
          </a:p>
        </p:txBody>
      </p:sp>
      <p:sp>
        <p:nvSpPr>
          <p:cNvPr id="96" name="Rectangle 95"/>
          <p:cNvSpPr/>
          <p:nvPr/>
        </p:nvSpPr>
        <p:spPr>
          <a:xfrm>
            <a:off x="8633368" y="4991350"/>
            <a:ext cx="945645" cy="271074"/>
          </a:xfrm>
          <a:prstGeom prst="rect">
            <a:avLst/>
          </a:prstGeom>
          <a:no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1">
              <a:solidFill>
                <a:srgbClr val="FFFFFF">
                  <a:lumMod val="85000"/>
                </a:srgbClr>
              </a:solidFill>
            </a:endParaRPr>
          </a:p>
        </p:txBody>
      </p:sp>
      <p:sp>
        <p:nvSpPr>
          <p:cNvPr id="97" name="TextBox 96"/>
          <p:cNvSpPr txBox="1"/>
          <p:nvPr/>
        </p:nvSpPr>
        <p:spPr>
          <a:xfrm>
            <a:off x="8633367" y="4994608"/>
            <a:ext cx="945644" cy="318286"/>
          </a:xfrm>
          <a:prstGeom prst="rect">
            <a:avLst/>
          </a:prstGeom>
          <a:noFill/>
          <a:ln>
            <a:solidFill>
              <a:schemeClr val="tx1"/>
            </a:solidFill>
          </a:ln>
        </p:spPr>
        <p:txBody>
          <a:bodyPr wrap="square" rtlCol="0">
            <a:spAutoFit/>
          </a:bodyPr>
          <a:lstStyle/>
          <a:p>
            <a:pPr algn="ctr"/>
            <a:r>
              <a:rPr lang="en-US" sz="1428" dirty="0">
                <a:solidFill>
                  <a:srgbClr val="FFFFFF">
                    <a:lumMod val="85000"/>
                  </a:srgbClr>
                </a:solidFill>
              </a:rPr>
              <a:t>Next</a:t>
            </a:r>
          </a:p>
        </p:txBody>
      </p:sp>
    </p:spTree>
    <p:extLst>
      <p:ext uri="{BB962C8B-B14F-4D97-AF65-F5344CB8AC3E}">
        <p14:creationId xmlns:p14="http://schemas.microsoft.com/office/powerpoint/2010/main" val="28659108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up)">
                                      <p:cBhvr>
                                        <p:cTn id="10" dur="500"/>
                                        <p:tgtEl>
                                          <p:spTgt spid="3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up)">
                                      <p:cBhvr>
                                        <p:cTn id="13" dur="500"/>
                                        <p:tgtEl>
                                          <p:spTgt spid="32"/>
                                        </p:tgtEl>
                                      </p:cBhvr>
                                    </p:animEffect>
                                  </p:childTnLst>
                                </p:cTn>
                              </p:par>
                            </p:childTnLst>
                          </p:cTn>
                        </p:par>
                        <p:par>
                          <p:cTn id="14" fill="hold">
                            <p:stCondLst>
                              <p:cond delay="500"/>
                            </p:stCondLst>
                            <p:childTnLst>
                              <p:par>
                                <p:cTn id="15" presetID="10" presetClass="exit" presetSubtype="0" fill="hold" grpId="1" nodeType="afterEffect">
                                  <p:stCondLst>
                                    <p:cond delay="0"/>
                                  </p:stCondLst>
                                  <p:childTnLst>
                                    <p:animEffect transition="out" filter="fade">
                                      <p:cBhvr>
                                        <p:cTn id="16" dur="500"/>
                                        <p:tgtEl>
                                          <p:spTgt spid="30"/>
                                        </p:tgtEl>
                                      </p:cBhvr>
                                    </p:animEffect>
                                    <p:set>
                                      <p:cBhvr>
                                        <p:cTn id="17" dur="1" fill="hold">
                                          <p:stCondLst>
                                            <p:cond delay="499"/>
                                          </p:stCondLst>
                                        </p:cTn>
                                        <p:tgtEl>
                                          <p:spTgt spid="30"/>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31"/>
                                        </p:tgtEl>
                                      </p:cBhvr>
                                    </p:animEffect>
                                    <p:set>
                                      <p:cBhvr>
                                        <p:cTn id="20" dur="1" fill="hold">
                                          <p:stCondLst>
                                            <p:cond delay="499"/>
                                          </p:stCondLst>
                                        </p:cTn>
                                        <p:tgtEl>
                                          <p:spTgt spid="31"/>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32"/>
                                        </p:tgtEl>
                                      </p:cBhvr>
                                    </p:animEffect>
                                    <p:set>
                                      <p:cBhvr>
                                        <p:cTn id="23"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1" grpId="0" animBg="1"/>
      <p:bldP spid="31" grpId="1" animBg="1"/>
      <p:bldP spid="32" grpId="0" animBg="1"/>
      <p:bldP spid="3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Who We Are….</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0837" y="1749593"/>
            <a:ext cx="3337117" cy="3344525"/>
          </a:xfrm>
          <a:prstGeom prst="rect">
            <a:avLst/>
          </a:prstGeom>
        </p:spPr>
      </p:pic>
      <p:sp>
        <p:nvSpPr>
          <p:cNvPr id="5" name="TextBox 4"/>
          <p:cNvSpPr txBox="1"/>
          <p:nvPr/>
        </p:nvSpPr>
        <p:spPr>
          <a:xfrm>
            <a:off x="7162895" y="5260155"/>
            <a:ext cx="4953000" cy="572464"/>
          </a:xfrm>
          <a:prstGeom prst="rect">
            <a:avLst/>
          </a:prstGeom>
          <a:noFill/>
        </p:spPr>
        <p:txBody>
          <a:bodyPr wrap="square" lIns="182880" tIns="146304" rIns="182880" bIns="146304" rtlCol="0">
            <a:spAutoFit/>
          </a:bodyPr>
          <a:lstStyle/>
          <a:p>
            <a:pPr algn="ctr">
              <a:lnSpc>
                <a:spcPct val="90000"/>
              </a:lnSpc>
              <a:spcAft>
                <a:spcPts val="600"/>
              </a:spcAft>
            </a:pPr>
            <a:r>
              <a:rPr lang="en-US" sz="2000" i="1" dirty="0" smtClean="0">
                <a:gradFill>
                  <a:gsLst>
                    <a:gs pos="2917">
                      <a:srgbClr val="FFFFFF"/>
                    </a:gs>
                    <a:gs pos="30000">
                      <a:srgbClr val="FFFFFF"/>
                    </a:gs>
                  </a:gsLst>
                  <a:lin ang="5400000" scaled="0"/>
                </a:gradFill>
              </a:rPr>
              <a:t>Eric “Hands on the Keyboard” Moe</a:t>
            </a:r>
          </a:p>
        </p:txBody>
      </p:sp>
      <p:sp>
        <p:nvSpPr>
          <p:cNvPr id="6" name="TextBox 5"/>
          <p:cNvSpPr txBox="1"/>
          <p:nvPr/>
        </p:nvSpPr>
        <p:spPr>
          <a:xfrm>
            <a:off x="579437" y="5289431"/>
            <a:ext cx="5334000" cy="572464"/>
          </a:xfrm>
          <a:prstGeom prst="rect">
            <a:avLst/>
          </a:prstGeom>
          <a:noFill/>
        </p:spPr>
        <p:txBody>
          <a:bodyPr wrap="square" lIns="182880" tIns="146304" rIns="182880" bIns="146304" rtlCol="0">
            <a:spAutoFit/>
          </a:bodyPr>
          <a:lstStyle/>
          <a:p>
            <a:pPr algn="ctr">
              <a:lnSpc>
                <a:spcPct val="90000"/>
              </a:lnSpc>
              <a:spcAft>
                <a:spcPts val="600"/>
              </a:spcAft>
            </a:pPr>
            <a:r>
              <a:rPr lang="en-US" sz="2000" i="1" dirty="0" smtClean="0">
                <a:gradFill>
                  <a:gsLst>
                    <a:gs pos="2917">
                      <a:srgbClr val="FFFFFF"/>
                    </a:gs>
                    <a:gs pos="30000">
                      <a:srgbClr val="FFFFFF"/>
                    </a:gs>
                  </a:gsLst>
                  <a:lin ang="5400000" scaled="0"/>
                </a:gradFill>
              </a:rPr>
              <a:t>Scott “The Man With the Plan” Culbertson</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474" y="1944237"/>
            <a:ext cx="5287963" cy="2955236"/>
          </a:xfrm>
          <a:prstGeom prst="rect">
            <a:avLst/>
          </a:prstGeom>
        </p:spPr>
      </p:pic>
    </p:spTree>
    <p:extLst>
      <p:ext uri="{BB962C8B-B14F-4D97-AF65-F5344CB8AC3E}">
        <p14:creationId xmlns:p14="http://schemas.microsoft.com/office/powerpoint/2010/main" val="3816933939"/>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535330" y="2259034"/>
            <a:ext cx="2377424" cy="4031552"/>
            <a:chOff x="3733800" y="1123950"/>
            <a:chExt cx="1752600" cy="2971998"/>
          </a:xfrm>
        </p:grpSpPr>
        <p:pic>
          <p:nvPicPr>
            <p:cNvPr id="13" name="Picture 12"/>
            <p:cNvPicPr>
              <a:picLocks noChangeAspect="1"/>
            </p:cNvPicPr>
            <p:nvPr/>
          </p:nvPicPr>
          <p:blipFill rotWithShape="1">
            <a:blip r:embed="rId3" cstate="screen">
              <a:extLst>
                <a:ext uri="{28A0092B-C50C-407E-A947-70E740481C1C}">
                  <a14:useLocalDpi xmlns:a14="http://schemas.microsoft.com/office/drawing/2010/main"/>
                </a:ext>
              </a:extLst>
            </a:blip>
            <a:srcRect l="4062"/>
            <a:stretch/>
          </p:blipFill>
          <p:spPr>
            <a:xfrm>
              <a:off x="3733800" y="1123950"/>
              <a:ext cx="1752600" cy="2971998"/>
            </a:xfrm>
            <a:prstGeom prst="rect">
              <a:avLst/>
            </a:prstGeom>
          </p:spPr>
        </p:pic>
        <p:sp>
          <p:nvSpPr>
            <p:cNvPr id="3" name="Rectangle 2"/>
            <p:cNvSpPr/>
            <p:nvPr/>
          </p:nvSpPr>
          <p:spPr bwMode="auto">
            <a:xfrm>
              <a:off x="3733800" y="1834830"/>
              <a:ext cx="1752600" cy="218502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039" tIns="62020" rIns="62020" bIns="124039" numCol="1" spcCol="0" rtlCol="0" fromWordArt="0" anchor="b" anchorCtr="0" forceAA="0" compatLnSpc="1">
              <a:prstTxWarp prst="textNoShape">
                <a:avLst/>
              </a:prstTxWarp>
              <a:noAutofit/>
            </a:bodyPr>
            <a:lstStyle/>
            <a:p>
              <a:pPr algn="ctr" defTabSz="1239945" fontAlgn="base">
                <a:spcBef>
                  <a:spcPct val="0"/>
                </a:spcBef>
                <a:spcAft>
                  <a:spcPct val="0"/>
                </a:spcAft>
              </a:pPr>
              <a:endParaRPr lang="en-US" sz="2442" spc="-68" dirty="0">
                <a:gradFill>
                  <a:gsLst>
                    <a:gs pos="0">
                      <a:srgbClr val="FFFFFF"/>
                    </a:gs>
                    <a:gs pos="100000">
                      <a:srgbClr val="FFFFFF"/>
                    </a:gs>
                  </a:gsLst>
                  <a:lin ang="5400000" scaled="0"/>
                </a:gradFill>
                <a:ea typeface="Segoe UI" pitchFamily="34" charset="0"/>
                <a:cs typeface="Segoe UI" pitchFamily="34" charset="0"/>
              </a:endParaRPr>
            </a:p>
          </p:txBody>
        </p:sp>
      </p:grpSp>
      <p:sp>
        <p:nvSpPr>
          <p:cNvPr id="2" name="Title 1"/>
          <p:cNvSpPr>
            <a:spLocks noGrp="1"/>
          </p:cNvSpPr>
          <p:nvPr>
            <p:ph type="title"/>
          </p:nvPr>
        </p:nvSpPr>
        <p:spPr/>
        <p:txBody>
          <a:bodyPr/>
          <a:lstStyle/>
          <a:p>
            <a:r>
              <a:rPr lang="en-US" dirty="0" smtClean="0"/>
              <a:t>Assigned Access</a:t>
            </a:r>
            <a:endParaRPr lang="en-US" dirty="0"/>
          </a:p>
        </p:txBody>
      </p:sp>
      <p:sp>
        <p:nvSpPr>
          <p:cNvPr id="12" name="Text Placeholder 2"/>
          <p:cNvSpPr>
            <a:spLocks noGrp="1"/>
          </p:cNvSpPr>
          <p:nvPr>
            <p:ph type="body" sz="quarter" idx="10"/>
          </p:nvPr>
        </p:nvSpPr>
        <p:spPr>
          <a:xfrm>
            <a:off x="533095" y="1599233"/>
            <a:ext cx="5988389" cy="450903"/>
          </a:xfrm>
        </p:spPr>
        <p:txBody>
          <a:bodyPr>
            <a:noAutofit/>
          </a:bodyPr>
          <a:lstStyle/>
          <a:p>
            <a:pPr marL="0" indent="0">
              <a:buNone/>
            </a:pPr>
            <a:r>
              <a:rPr lang="en-US" sz="2400" dirty="0"/>
              <a:t>Increase device utilization</a:t>
            </a:r>
          </a:p>
        </p:txBody>
      </p:sp>
      <p:sp>
        <p:nvSpPr>
          <p:cNvPr id="11" name="Text Placeholder 10"/>
          <p:cNvSpPr>
            <a:spLocks noGrp="1"/>
          </p:cNvSpPr>
          <p:nvPr>
            <p:ph type="body" sz="quarter" idx="12"/>
          </p:nvPr>
        </p:nvSpPr>
        <p:spPr>
          <a:xfrm>
            <a:off x="408046" y="1194704"/>
            <a:ext cx="4937527" cy="560410"/>
          </a:xfrm>
        </p:spPr>
        <p:txBody>
          <a:bodyPr/>
          <a:lstStyle/>
          <a:p>
            <a:pPr marL="0" indent="0">
              <a:buNone/>
            </a:pPr>
            <a:r>
              <a:rPr lang="en-US" dirty="0" smtClean="0"/>
              <a:t>Multi </a:t>
            </a:r>
            <a:r>
              <a:rPr lang="en-US" dirty="0"/>
              <a:t>User </a:t>
            </a:r>
            <a:r>
              <a:rPr lang="en-US" dirty="0" smtClean="0"/>
              <a:t>Profiles</a:t>
            </a:r>
            <a:endParaRPr lang="en-US" dirty="0"/>
          </a:p>
        </p:txBody>
      </p:sp>
      <p:pic>
        <p:nvPicPr>
          <p:cNvPr id="35" name="Guest"/>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10383" y="2259034"/>
            <a:ext cx="1240395" cy="2067325"/>
          </a:xfrm>
          <a:prstGeom prst="rect">
            <a:avLst/>
          </a:prstGeom>
        </p:spPr>
      </p:pic>
      <p:pic>
        <p:nvPicPr>
          <p:cNvPr id="36" name="Associat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22110" y="3507501"/>
            <a:ext cx="1240395" cy="2067325"/>
          </a:xfrm>
          <a:prstGeom prst="rect">
            <a:avLst/>
          </a:prstGeom>
        </p:spPr>
      </p:pic>
      <p:pic>
        <p:nvPicPr>
          <p:cNvPr id="65" name="Managed"/>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20917" y="4223261"/>
            <a:ext cx="1240395" cy="2067325"/>
          </a:xfrm>
          <a:prstGeom prst="rect">
            <a:avLst/>
          </a:prstGeom>
        </p:spPr>
      </p:pic>
      <p:grpSp>
        <p:nvGrpSpPr>
          <p:cNvPr id="10" name="Group 9"/>
          <p:cNvGrpSpPr/>
          <p:nvPr/>
        </p:nvGrpSpPr>
        <p:grpSpPr>
          <a:xfrm>
            <a:off x="8092903" y="1016474"/>
            <a:ext cx="4060094" cy="3655263"/>
            <a:chOff x="5953974" y="742950"/>
            <a:chExt cx="2993039" cy="2694604"/>
          </a:xfrm>
          <a:solidFill>
            <a:schemeClr val="tx1">
              <a:lumMod val="65000"/>
              <a:lumOff val="35000"/>
            </a:schemeClr>
          </a:solidFill>
        </p:grpSpPr>
        <p:sp>
          <p:nvSpPr>
            <p:cNvPr id="9" name="Rectangle 8"/>
            <p:cNvSpPr/>
            <p:nvPr/>
          </p:nvSpPr>
          <p:spPr bwMode="auto">
            <a:xfrm>
              <a:off x="5953974" y="742950"/>
              <a:ext cx="2993039" cy="269460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039" tIns="62020" rIns="62020" bIns="124039" numCol="1" spcCol="0" rtlCol="0" fromWordArt="0" anchor="b" anchorCtr="0" forceAA="0" compatLnSpc="1">
              <a:prstTxWarp prst="textNoShape">
                <a:avLst/>
              </a:prstTxWarp>
              <a:noAutofit/>
            </a:bodyPr>
            <a:lstStyle/>
            <a:p>
              <a:pPr algn="ctr" defTabSz="1239945" fontAlgn="base">
                <a:spcBef>
                  <a:spcPct val="0"/>
                </a:spcBef>
                <a:spcAft>
                  <a:spcPct val="0"/>
                </a:spcAft>
              </a:pPr>
              <a:endParaRPr lang="en-US" sz="2442" spc="-68" dirty="0">
                <a:gradFill>
                  <a:gsLst>
                    <a:gs pos="0">
                      <a:srgbClr val="FFFFFF"/>
                    </a:gs>
                    <a:gs pos="100000">
                      <a:srgbClr val="FFFFFF"/>
                    </a:gs>
                  </a:gsLst>
                  <a:lin ang="5400000" scaled="0"/>
                </a:gradFill>
                <a:ea typeface="Segoe UI" pitchFamily="34" charset="0"/>
                <a:cs typeface="Segoe UI" pitchFamily="34" charset="0"/>
              </a:endParaRPr>
            </a:p>
          </p:txBody>
        </p:sp>
        <p:sp>
          <p:nvSpPr>
            <p:cNvPr id="4" name="TextBox 3"/>
            <p:cNvSpPr txBox="1"/>
            <p:nvPr/>
          </p:nvSpPr>
          <p:spPr>
            <a:xfrm>
              <a:off x="6096000" y="895350"/>
              <a:ext cx="2758829" cy="2385496"/>
            </a:xfrm>
            <a:prstGeom prst="rect">
              <a:avLst/>
            </a:prstGeom>
            <a:grpFill/>
            <a:ln>
              <a:noFill/>
              <a:headEnd type="none" w="med" len="med"/>
              <a:tailEnd type="none" w="med" len="med"/>
            </a:ln>
          </p:spPr>
          <p:txBody>
            <a:bodyPr wrap="none" lIns="0" tIns="0" rIns="0" bIns="0" rtlCol="0">
              <a:spAutoFit/>
            </a:bodyPr>
            <a:lstStyle/>
            <a:p>
              <a:r>
                <a:rPr lang="en-US" sz="2170" spc="-52" dirty="0">
                  <a:solidFill>
                    <a:srgbClr val="000000"/>
                  </a:solidFill>
                  <a:latin typeface="Courier New" panose="02070309020205020404" pitchFamily="49" charset="0"/>
                  <a:ea typeface="Segoe UI" pitchFamily="34" charset="0"/>
                  <a:cs typeface="Courier New" panose="02070309020205020404" pitchFamily="49" charset="0"/>
                </a:rPr>
                <a:t>namespace</a:t>
              </a:r>
            </a:p>
            <a:p>
              <a:r>
                <a:rPr lang="en-US" sz="1628" spc="-52" dirty="0" err="1">
                  <a:solidFill>
                    <a:srgbClr val="000000"/>
                  </a:solidFill>
                  <a:latin typeface="Courier New" panose="02070309020205020404" pitchFamily="49" charset="0"/>
                  <a:ea typeface="Segoe UI" pitchFamily="34" charset="0"/>
                  <a:cs typeface="Courier New" panose="02070309020205020404" pitchFamily="49" charset="0"/>
                </a:rPr>
                <a:t>Windows.Embedded.DeviceLockdown</a:t>
              </a:r>
              <a:endParaRPr lang="en-US" sz="1628" spc="-52" dirty="0">
                <a:solidFill>
                  <a:srgbClr val="000000"/>
                </a:solidFill>
                <a:latin typeface="Courier New" panose="02070309020205020404" pitchFamily="49" charset="0"/>
                <a:ea typeface="Segoe UI" pitchFamily="34" charset="0"/>
                <a:cs typeface="Courier New" panose="02070309020205020404" pitchFamily="49" charset="0"/>
              </a:endParaRPr>
            </a:p>
            <a:p>
              <a:endParaRPr lang="en-US" sz="2170" spc="-52" dirty="0">
                <a:solidFill>
                  <a:srgbClr val="000000"/>
                </a:solidFill>
                <a:latin typeface="Courier New" panose="02070309020205020404" pitchFamily="49" charset="0"/>
                <a:ea typeface="Segoe UI" pitchFamily="34" charset="0"/>
                <a:cs typeface="Courier New" panose="02070309020205020404" pitchFamily="49" charset="0"/>
              </a:endParaRPr>
            </a:p>
            <a:p>
              <a:r>
                <a:rPr lang="en-US" sz="2170" spc="-52" dirty="0" err="1">
                  <a:solidFill>
                    <a:srgbClr val="000000"/>
                  </a:solidFill>
                  <a:latin typeface="Courier New" panose="02070309020205020404" pitchFamily="49" charset="0"/>
                  <a:ea typeface="Segoe UI" pitchFamily="34" charset="0"/>
                  <a:cs typeface="Courier New" panose="02070309020205020404" pitchFamily="49" charset="0"/>
                </a:rPr>
                <a:t>Clasas</a:t>
              </a:r>
              <a:endParaRPr lang="en-US" sz="2170" spc="-52" dirty="0">
                <a:solidFill>
                  <a:srgbClr val="000000"/>
                </a:solidFill>
                <a:latin typeface="Courier New" panose="02070309020205020404" pitchFamily="49" charset="0"/>
                <a:ea typeface="Segoe UI" pitchFamily="34" charset="0"/>
                <a:cs typeface="Courier New" panose="02070309020205020404" pitchFamily="49" charset="0"/>
              </a:endParaRPr>
            </a:p>
            <a:p>
              <a:r>
                <a:rPr lang="en-US" sz="1628" spc="-52" dirty="0" err="1">
                  <a:solidFill>
                    <a:srgbClr val="000000"/>
                  </a:solidFill>
                  <a:latin typeface="Courier New" panose="02070309020205020404" pitchFamily="49" charset="0"/>
                  <a:ea typeface="Segoe UI" pitchFamily="34" charset="0"/>
                  <a:cs typeface="Courier New" panose="02070309020205020404" pitchFamily="49" charset="0"/>
                </a:rPr>
                <a:t>DeviceLockDownProfile</a:t>
              </a:r>
              <a:endParaRPr lang="en-US" sz="1628" spc="-52" dirty="0">
                <a:solidFill>
                  <a:srgbClr val="000000"/>
                </a:solidFill>
                <a:latin typeface="Courier New" panose="02070309020205020404" pitchFamily="49" charset="0"/>
                <a:ea typeface="Segoe UI" pitchFamily="34" charset="0"/>
                <a:cs typeface="Courier New" panose="02070309020205020404" pitchFamily="49" charset="0"/>
              </a:endParaRPr>
            </a:p>
            <a:p>
              <a:endParaRPr lang="en-US" sz="2170" spc="-52" dirty="0">
                <a:solidFill>
                  <a:srgbClr val="000000"/>
                </a:solidFill>
                <a:latin typeface="Courier New" panose="02070309020205020404" pitchFamily="49" charset="0"/>
                <a:ea typeface="Segoe UI" pitchFamily="34" charset="0"/>
                <a:cs typeface="Courier New" panose="02070309020205020404" pitchFamily="49" charset="0"/>
              </a:endParaRPr>
            </a:p>
            <a:p>
              <a:r>
                <a:rPr lang="en-US" sz="2170" spc="-52" dirty="0">
                  <a:solidFill>
                    <a:srgbClr val="000000"/>
                  </a:solidFill>
                  <a:latin typeface="Courier New" panose="02070309020205020404" pitchFamily="49" charset="0"/>
                  <a:ea typeface="Segoe UI" pitchFamily="34" charset="0"/>
                  <a:cs typeface="Courier New" panose="02070309020205020404" pitchFamily="49" charset="0"/>
                </a:rPr>
                <a:t>Methods</a:t>
              </a:r>
            </a:p>
            <a:p>
              <a:r>
                <a:rPr lang="en-US" sz="1628" spc="-52" dirty="0" err="1">
                  <a:solidFill>
                    <a:srgbClr val="000000"/>
                  </a:solidFill>
                  <a:latin typeface="Courier New" panose="02070309020205020404" pitchFamily="49" charset="0"/>
                  <a:ea typeface="Segoe UI" pitchFamily="34" charset="0"/>
                  <a:cs typeface="Courier New" panose="02070309020205020404" pitchFamily="49" charset="0"/>
                </a:rPr>
                <a:t>ApplyLockdownProfileAsync</a:t>
              </a:r>
              <a:endParaRPr lang="en-US" sz="1628" spc="-52" dirty="0">
                <a:solidFill>
                  <a:srgbClr val="000000"/>
                </a:solidFill>
                <a:latin typeface="Courier New" panose="02070309020205020404" pitchFamily="49" charset="0"/>
                <a:ea typeface="Segoe UI" pitchFamily="34" charset="0"/>
                <a:cs typeface="Courier New" panose="02070309020205020404" pitchFamily="49" charset="0"/>
              </a:endParaRPr>
            </a:p>
            <a:p>
              <a:r>
                <a:rPr lang="en-US" sz="1628" spc="-52" dirty="0" err="1">
                  <a:solidFill>
                    <a:srgbClr val="000000"/>
                  </a:solidFill>
                  <a:latin typeface="Courier New" panose="02070309020205020404" pitchFamily="49" charset="0"/>
                  <a:ea typeface="Segoe UI" pitchFamily="34" charset="0"/>
                  <a:cs typeface="Courier New" panose="02070309020205020404" pitchFamily="49" charset="0"/>
                </a:rPr>
                <a:t>GetCurrentLockdownProfile</a:t>
              </a:r>
              <a:endParaRPr lang="en-US" sz="1628" spc="-52" dirty="0">
                <a:solidFill>
                  <a:srgbClr val="000000"/>
                </a:solidFill>
                <a:latin typeface="Courier New" panose="02070309020205020404" pitchFamily="49" charset="0"/>
                <a:ea typeface="Segoe UI" pitchFamily="34" charset="0"/>
                <a:cs typeface="Courier New" panose="02070309020205020404" pitchFamily="49" charset="0"/>
              </a:endParaRPr>
            </a:p>
            <a:p>
              <a:r>
                <a:rPr lang="en-US" sz="1628" spc="-52" dirty="0" err="1">
                  <a:solidFill>
                    <a:srgbClr val="000000"/>
                  </a:solidFill>
                  <a:latin typeface="Courier New" panose="02070309020205020404" pitchFamily="49" charset="0"/>
                  <a:ea typeface="Segoe UI" pitchFamily="34" charset="0"/>
                  <a:cs typeface="Courier New" panose="02070309020205020404" pitchFamily="49" charset="0"/>
                </a:rPr>
                <a:t>GetLockdownProfileInformation</a:t>
              </a:r>
              <a:endParaRPr lang="en-US" sz="1628" spc="-52" dirty="0">
                <a:solidFill>
                  <a:srgbClr val="000000"/>
                </a:solidFill>
                <a:latin typeface="Courier New" panose="02070309020205020404" pitchFamily="49" charset="0"/>
                <a:ea typeface="Segoe UI" pitchFamily="34" charset="0"/>
                <a:cs typeface="Courier New" panose="02070309020205020404" pitchFamily="49" charset="0"/>
              </a:endParaRPr>
            </a:p>
            <a:p>
              <a:r>
                <a:rPr lang="en-US" sz="1628" spc="-52" dirty="0" err="1">
                  <a:solidFill>
                    <a:srgbClr val="000000"/>
                  </a:solidFill>
                  <a:latin typeface="Courier New" panose="02070309020205020404" pitchFamily="49" charset="0"/>
                  <a:ea typeface="Segoe UI" pitchFamily="34" charset="0"/>
                  <a:cs typeface="Courier New" panose="02070309020205020404" pitchFamily="49" charset="0"/>
                </a:rPr>
                <a:t>GetSupportedLockdownProfiles</a:t>
              </a:r>
              <a:endParaRPr lang="en-US" sz="1628" spc="-52" dirty="0">
                <a:solidFill>
                  <a:srgbClr val="000000"/>
                </a:solidFill>
                <a:latin typeface="Courier New" panose="02070309020205020404" pitchFamily="49" charset="0"/>
                <a:ea typeface="Segoe UI" pitchFamily="34" charset="0"/>
                <a:cs typeface="Courier New" panose="02070309020205020404" pitchFamily="49" charset="0"/>
              </a:endParaRPr>
            </a:p>
          </p:txBody>
        </p:sp>
      </p:grpSp>
      <p:pic>
        <p:nvPicPr>
          <p:cNvPr id="5" name="B Guest"/>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4751" y="3487007"/>
            <a:ext cx="2158581" cy="787803"/>
          </a:xfrm>
          <a:prstGeom prst="rect">
            <a:avLst/>
          </a:prstGeom>
        </p:spPr>
      </p:pic>
      <p:pic>
        <p:nvPicPr>
          <p:cNvPr id="6" name="B Associate"/>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6466" y="4399134"/>
            <a:ext cx="2175158" cy="793853"/>
          </a:xfrm>
          <a:prstGeom prst="rect">
            <a:avLst/>
          </a:prstGeom>
        </p:spPr>
      </p:pic>
      <p:pic>
        <p:nvPicPr>
          <p:cNvPr id="7" name="B Managed"/>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6465" y="5317310"/>
            <a:ext cx="2175153" cy="793853"/>
          </a:xfrm>
          <a:prstGeom prst="rect">
            <a:avLst/>
          </a:prstGeom>
        </p:spPr>
      </p:pic>
    </p:spTree>
    <p:extLst>
      <p:ext uri="{BB962C8B-B14F-4D97-AF65-F5344CB8AC3E}">
        <p14:creationId xmlns:p14="http://schemas.microsoft.com/office/powerpoint/2010/main" val="3079679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childTnLst>
                          </p:cTn>
                        </p:par>
                        <p:par>
                          <p:cTn id="12" fill="hold">
                            <p:stCondLst>
                              <p:cond delay="1000"/>
                            </p:stCondLst>
                            <p:childTnLst>
                              <p:par>
                                <p:cTn id="13" presetID="26" presetClass="emph" presetSubtype="0" fill="hold" nodeType="afterEffect">
                                  <p:stCondLst>
                                    <p:cond delay="500"/>
                                  </p:stCondLst>
                                  <p:childTnLst>
                                    <p:animEffect transition="out" filter="fade">
                                      <p:cBhvr>
                                        <p:cTn id="14" dur="500" tmFilter="0, 0; .2, .5; .8, .5; 1, 0"/>
                                        <p:tgtEl>
                                          <p:spTgt spid="6"/>
                                        </p:tgtEl>
                                      </p:cBhvr>
                                    </p:animEffect>
                                    <p:animScale>
                                      <p:cBhvr>
                                        <p:cTn id="15" dur="250" autoRev="1" fill="hold"/>
                                        <p:tgtEl>
                                          <p:spTgt spid="6"/>
                                        </p:tgtEl>
                                      </p:cBhvr>
                                      <p:by x="105000" y="105000"/>
                                    </p:animScale>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par>
                          <p:cTn id="20" fill="hold">
                            <p:stCondLst>
                              <p:cond delay="2500"/>
                            </p:stCondLst>
                            <p:childTnLst>
                              <p:par>
                                <p:cTn id="21" presetID="26" presetClass="emph" presetSubtype="0" fill="hold" nodeType="afterEffect">
                                  <p:stCondLst>
                                    <p:cond delay="50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childTnLst>
                          </p:cTn>
                        </p:par>
                        <p:par>
                          <p:cTn id="24" fill="hold">
                            <p:stCondLst>
                              <p:cond delay="3500"/>
                            </p:stCondLst>
                            <p:childTnLst>
                              <p:par>
                                <p:cTn id="25" presetID="10" presetClass="entr" presetSubtype="0" fill="hold" nodeType="after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2" decel="10000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1+#ppt_w/2"/>
                                          </p:val>
                                        </p:tav>
                                        <p:tav tm="100000">
                                          <p:val>
                                            <p:strVal val="#ppt_x"/>
                                          </p:val>
                                        </p:tav>
                                      </p:tavLst>
                                    </p:anim>
                                    <p:anim calcmode="lin" valueType="num">
                                      <p:cBhvr additive="base">
                                        <p:cTn id="33"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Update Improvements</a:t>
            </a:r>
            <a:endParaRPr lang="en-US" dirty="0"/>
          </a:p>
        </p:txBody>
      </p:sp>
      <p:sp>
        <p:nvSpPr>
          <p:cNvPr id="4" name="Content Placeholder 3"/>
          <p:cNvSpPr>
            <a:spLocks noGrp="1"/>
          </p:cNvSpPr>
          <p:nvPr>
            <p:ph type="body" sz="quarter" idx="10"/>
          </p:nvPr>
        </p:nvSpPr>
        <p:spPr>
          <a:xfrm>
            <a:off x="669857" y="2513777"/>
            <a:ext cx="6280972" cy="3228688"/>
          </a:xfrm>
        </p:spPr>
        <p:txBody>
          <a:bodyPr>
            <a:normAutofit fontScale="92500" lnSpcReduction="10000"/>
          </a:bodyPr>
          <a:lstStyle/>
          <a:p>
            <a:pPr lvl="0"/>
            <a:r>
              <a:rPr lang="en-US" sz="3256" dirty="0">
                <a:solidFill>
                  <a:schemeClr val="tx1"/>
                </a:solidFill>
              </a:rPr>
              <a:t>Controllable OS update install</a:t>
            </a:r>
          </a:p>
          <a:p>
            <a:pPr lvl="0"/>
            <a:r>
              <a:rPr lang="en-US" sz="3256" dirty="0">
                <a:solidFill>
                  <a:schemeClr val="tx1"/>
                </a:solidFill>
              </a:rPr>
              <a:t>Ability to locally host updates</a:t>
            </a:r>
          </a:p>
          <a:p>
            <a:pPr lvl="0"/>
            <a:r>
              <a:rPr lang="en-US" sz="3256" dirty="0">
                <a:solidFill>
                  <a:schemeClr val="tx1"/>
                </a:solidFill>
              </a:rPr>
              <a:t>Designated device maintenance time</a:t>
            </a:r>
          </a:p>
          <a:p>
            <a:pPr lvl="0"/>
            <a:r>
              <a:rPr lang="en-US" sz="3256" dirty="0">
                <a:solidFill>
                  <a:schemeClr val="tx1"/>
                </a:solidFill>
              </a:rPr>
              <a:t>Ability to re-flash devices</a:t>
            </a:r>
          </a:p>
          <a:p>
            <a:pPr lvl="0"/>
            <a:r>
              <a:rPr lang="en-US" sz="3256" dirty="0">
                <a:solidFill>
                  <a:schemeClr val="tx1"/>
                </a:solidFill>
              </a:rPr>
              <a:t>Unattended OS Update installations</a:t>
            </a:r>
          </a:p>
        </p:txBody>
      </p:sp>
      <p:sp>
        <p:nvSpPr>
          <p:cNvPr id="7" name="Text Placeholder 6"/>
          <p:cNvSpPr>
            <a:spLocks noGrp="1"/>
          </p:cNvSpPr>
          <p:nvPr>
            <p:ph type="body" sz="quarter" idx="12"/>
          </p:nvPr>
        </p:nvSpPr>
        <p:spPr>
          <a:xfrm>
            <a:off x="669856" y="1420305"/>
            <a:ext cx="11449964" cy="376684"/>
          </a:xfrm>
        </p:spPr>
        <p:txBody>
          <a:bodyPr>
            <a:noAutofit/>
          </a:bodyPr>
          <a:lstStyle/>
          <a:p>
            <a:pPr marL="0" indent="0">
              <a:buNone/>
            </a:pPr>
            <a:r>
              <a:rPr lang="en-US" sz="2400" dirty="0" smtClean="0"/>
              <a:t>Enhancements to the Enterprise Device Update</a:t>
            </a:r>
            <a:endParaRPr lang="en-US" sz="2400" dirty="0"/>
          </a:p>
        </p:txBody>
      </p:sp>
      <p:sp>
        <p:nvSpPr>
          <p:cNvPr id="2" name="Rectangle 1"/>
          <p:cNvSpPr/>
          <p:nvPr/>
        </p:nvSpPr>
        <p:spPr>
          <a:xfrm>
            <a:off x="9732689" y="-1783067"/>
            <a:ext cx="1653859" cy="969649"/>
          </a:xfrm>
          <a:prstGeom prst="rect">
            <a:avLst/>
          </a:prstGeom>
          <a:solidFill>
            <a:srgbClr val="E81123"/>
          </a:solidFill>
          <a:ln>
            <a:noFill/>
          </a:ln>
        </p:spPr>
        <p:style>
          <a:lnRef idx="2">
            <a:schemeClr val="accent1">
              <a:shade val="50000"/>
            </a:schemeClr>
          </a:lnRef>
          <a:fillRef idx="1">
            <a:schemeClr val="accent1"/>
          </a:fillRef>
          <a:effectRef idx="0">
            <a:schemeClr val="accent1"/>
          </a:effectRef>
          <a:fontRef idx="minor">
            <a:schemeClr val="lt1"/>
          </a:fontRef>
        </p:style>
        <p:txBody>
          <a:bodyPr lIns="186060" tIns="124039" rIns="186060" bIns="124039" rtlCol="0" anchor="t" anchorCtr="0"/>
          <a:lstStyle/>
          <a:p>
            <a:pPr algn="ctr"/>
            <a:r>
              <a:rPr lang="en-US" sz="2442" dirty="0">
                <a:solidFill>
                  <a:srgbClr val="47D8FF"/>
                </a:solidFill>
              </a:rPr>
              <a:t>Change pic</a:t>
            </a:r>
          </a:p>
        </p:txBody>
      </p:sp>
      <p:sp>
        <p:nvSpPr>
          <p:cNvPr id="13" name="Oval 209"/>
          <p:cNvSpPr/>
          <p:nvPr/>
        </p:nvSpPr>
        <p:spPr bwMode="auto">
          <a:xfrm>
            <a:off x="9419259" y="3290530"/>
            <a:ext cx="1516893" cy="837591"/>
          </a:xfrm>
          <a:custGeom>
            <a:avLst/>
            <a:gdLst/>
            <a:ahLst/>
            <a:cxnLst/>
            <a:rect l="l" t="t" r="r" b="b"/>
            <a:pathLst>
              <a:path w="3499493" h="2054868">
                <a:moveTo>
                  <a:pt x="1951464" y="0"/>
                </a:moveTo>
                <a:cubicBezTo>
                  <a:pt x="2462838" y="0"/>
                  <a:pt x="2877388" y="395874"/>
                  <a:pt x="2877388" y="884210"/>
                </a:cubicBezTo>
                <a:cubicBezTo>
                  <a:pt x="2877388" y="918469"/>
                  <a:pt x="2875348" y="952273"/>
                  <a:pt x="2870875" y="985457"/>
                </a:cubicBezTo>
                <a:cubicBezTo>
                  <a:pt x="2899773" y="978985"/>
                  <a:pt x="2929730" y="976444"/>
                  <a:pt x="2960281" y="976444"/>
                </a:cubicBezTo>
                <a:cubicBezTo>
                  <a:pt x="3258080" y="976444"/>
                  <a:pt x="3499493" y="1217857"/>
                  <a:pt x="3499493" y="1515656"/>
                </a:cubicBezTo>
                <a:cubicBezTo>
                  <a:pt x="3499493" y="1813455"/>
                  <a:pt x="3258080" y="2054868"/>
                  <a:pt x="2960281" y="2054868"/>
                </a:cubicBezTo>
                <a:lnTo>
                  <a:pt x="2928952" y="2052151"/>
                </a:lnTo>
                <a:lnTo>
                  <a:pt x="509786" y="2052151"/>
                </a:lnTo>
                <a:cubicBezTo>
                  <a:pt x="494036" y="2052151"/>
                  <a:pt x="479849" y="2045457"/>
                  <a:pt x="470177" y="2034517"/>
                </a:cubicBezTo>
                <a:cubicBezTo>
                  <a:pt x="204777" y="1999829"/>
                  <a:pt x="0" y="1750739"/>
                  <a:pt x="0" y="1449039"/>
                </a:cubicBezTo>
                <a:cubicBezTo>
                  <a:pt x="0" y="1152224"/>
                  <a:pt x="198199" y="906330"/>
                  <a:pt x="457331" y="864986"/>
                </a:cubicBezTo>
                <a:cubicBezTo>
                  <a:pt x="465918" y="656655"/>
                  <a:pt x="637955" y="490895"/>
                  <a:pt x="848708" y="490895"/>
                </a:cubicBezTo>
                <a:cubicBezTo>
                  <a:pt x="938214" y="490895"/>
                  <a:pt x="1020736" y="520793"/>
                  <a:pt x="1085920" y="572346"/>
                </a:cubicBezTo>
                <a:cubicBezTo>
                  <a:pt x="1217075" y="237711"/>
                  <a:pt x="1555199" y="0"/>
                  <a:pt x="1951464" y="0"/>
                </a:cubicBezTo>
                <a:close/>
              </a:path>
            </a:pathLst>
          </a:custGeom>
          <a:solidFill>
            <a:schemeClr val="accent3">
              <a:alpha val="4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6229" tIns="63115" rIns="63115" bIns="126229" numCol="1" spcCol="0" rtlCol="0" fromWordArt="0" anchor="b" anchorCtr="0" forceAA="0" compatLnSpc="1">
            <a:prstTxWarp prst="textNoShape">
              <a:avLst/>
            </a:prstTxWarp>
            <a:noAutofit/>
          </a:bodyPr>
          <a:lstStyle/>
          <a:p>
            <a:pPr algn="ctr" defTabSz="1261839" fontAlgn="base">
              <a:spcBef>
                <a:spcPct val="0"/>
              </a:spcBef>
              <a:spcAft>
                <a:spcPct val="0"/>
              </a:spcAft>
            </a:pPr>
            <a:endParaRPr lang="en-US" sz="2208" spc="-69"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Freeform 13"/>
          <p:cNvSpPr>
            <a:spLocks noChangeAspect="1"/>
          </p:cNvSpPr>
          <p:nvPr/>
        </p:nvSpPr>
        <p:spPr bwMode="auto">
          <a:xfrm>
            <a:off x="8285563" y="3709324"/>
            <a:ext cx="705219" cy="1240395"/>
          </a:xfrm>
          <a:custGeom>
            <a:avLst/>
            <a:gdLst/>
            <a:ahLst/>
            <a:cxnLst/>
            <a:rect l="l" t="t" r="r" b="b"/>
            <a:pathLst>
              <a:path w="697883" h="1227489">
                <a:moveTo>
                  <a:pt x="345185" y="1153973"/>
                </a:moveTo>
                <a:lnTo>
                  <a:pt x="338247" y="1176384"/>
                </a:lnTo>
                <a:cubicBezTo>
                  <a:pt x="351394" y="1184825"/>
                  <a:pt x="357054" y="1179578"/>
                  <a:pt x="364541" y="1178609"/>
                </a:cubicBezTo>
                <a:lnTo>
                  <a:pt x="371845" y="1155341"/>
                </a:lnTo>
                <a:cubicBezTo>
                  <a:pt x="353463" y="1162242"/>
                  <a:pt x="351150" y="1155968"/>
                  <a:pt x="345185" y="1153973"/>
                </a:cubicBezTo>
                <a:close/>
                <a:moveTo>
                  <a:pt x="331123" y="1147325"/>
                </a:moveTo>
                <a:cubicBezTo>
                  <a:pt x="325944" y="1146886"/>
                  <a:pt x="322227" y="1149163"/>
                  <a:pt x="317842" y="1149769"/>
                </a:cubicBezTo>
                <a:lnTo>
                  <a:pt x="310997" y="1173036"/>
                </a:lnTo>
                <a:cubicBezTo>
                  <a:pt x="328224" y="1166136"/>
                  <a:pt x="330391" y="1172409"/>
                  <a:pt x="335982" y="1174405"/>
                </a:cubicBezTo>
                <a:lnTo>
                  <a:pt x="342484" y="1151993"/>
                </a:lnTo>
                <a:cubicBezTo>
                  <a:pt x="337864" y="1148828"/>
                  <a:pt x="334230" y="1147588"/>
                  <a:pt x="331123" y="1147325"/>
                </a:cubicBezTo>
                <a:close/>
                <a:moveTo>
                  <a:pt x="543353" y="1132003"/>
                </a:moveTo>
                <a:cubicBezTo>
                  <a:pt x="552822" y="1132003"/>
                  <a:pt x="560498" y="1139677"/>
                  <a:pt x="560498" y="1149143"/>
                </a:cubicBezTo>
                <a:cubicBezTo>
                  <a:pt x="560498" y="1158610"/>
                  <a:pt x="552822" y="1166284"/>
                  <a:pt x="543353" y="1166284"/>
                </a:cubicBezTo>
                <a:cubicBezTo>
                  <a:pt x="533883" y="1166284"/>
                  <a:pt x="526207" y="1158610"/>
                  <a:pt x="526207" y="1149143"/>
                </a:cubicBezTo>
                <a:cubicBezTo>
                  <a:pt x="526207" y="1139677"/>
                  <a:pt x="533883" y="1132003"/>
                  <a:pt x="543353" y="1132003"/>
                </a:cubicBezTo>
                <a:close/>
                <a:moveTo>
                  <a:pt x="352642" y="1128034"/>
                </a:moveTo>
                <a:lnTo>
                  <a:pt x="345703" y="1150446"/>
                </a:lnTo>
                <a:cubicBezTo>
                  <a:pt x="358850" y="1158886"/>
                  <a:pt x="364511" y="1153640"/>
                  <a:pt x="371997" y="1152670"/>
                </a:cubicBezTo>
                <a:lnTo>
                  <a:pt x="379301" y="1129403"/>
                </a:lnTo>
                <a:cubicBezTo>
                  <a:pt x="360919" y="1136303"/>
                  <a:pt x="358607" y="1130030"/>
                  <a:pt x="352642" y="1128034"/>
                </a:cubicBezTo>
                <a:close/>
                <a:moveTo>
                  <a:pt x="543353" y="1124141"/>
                </a:moveTo>
                <a:cubicBezTo>
                  <a:pt x="529541" y="1124141"/>
                  <a:pt x="518344" y="1135335"/>
                  <a:pt x="518344" y="1149143"/>
                </a:cubicBezTo>
                <a:cubicBezTo>
                  <a:pt x="518344" y="1153955"/>
                  <a:pt x="519703" y="1158449"/>
                  <a:pt x="522437" y="1162030"/>
                </a:cubicBezTo>
                <a:lnTo>
                  <a:pt x="507883" y="1176556"/>
                </a:lnTo>
                <a:cubicBezTo>
                  <a:pt x="505739" y="1178696"/>
                  <a:pt x="505736" y="1182168"/>
                  <a:pt x="507876" y="1184311"/>
                </a:cubicBezTo>
                <a:cubicBezTo>
                  <a:pt x="510017" y="1186455"/>
                  <a:pt x="513490" y="1186457"/>
                  <a:pt x="515633" y="1184318"/>
                </a:cubicBezTo>
                <a:lnTo>
                  <a:pt x="530141" y="1169837"/>
                </a:lnTo>
                <a:cubicBezTo>
                  <a:pt x="533781" y="1172706"/>
                  <a:pt x="538399" y="1174146"/>
                  <a:pt x="543353" y="1174146"/>
                </a:cubicBezTo>
                <a:cubicBezTo>
                  <a:pt x="557165" y="1174146"/>
                  <a:pt x="568361" y="1162952"/>
                  <a:pt x="568361" y="1149143"/>
                </a:cubicBezTo>
                <a:cubicBezTo>
                  <a:pt x="568361" y="1135335"/>
                  <a:pt x="557165" y="1124141"/>
                  <a:pt x="543353" y="1124141"/>
                </a:cubicBezTo>
                <a:close/>
                <a:moveTo>
                  <a:pt x="169250" y="1122468"/>
                </a:moveTo>
                <a:cubicBezTo>
                  <a:pt x="168633" y="1122343"/>
                  <a:pt x="168001" y="1122341"/>
                  <a:pt x="167375" y="1122469"/>
                </a:cubicBezTo>
                <a:cubicBezTo>
                  <a:pt x="166540" y="1122639"/>
                  <a:pt x="165715" y="1123040"/>
                  <a:pt x="164949" y="1123688"/>
                </a:cubicBezTo>
                <a:lnTo>
                  <a:pt x="141156" y="1143796"/>
                </a:lnTo>
                <a:cubicBezTo>
                  <a:pt x="139599" y="1145111"/>
                  <a:pt x="138581" y="1147191"/>
                  <a:pt x="138213" y="1149484"/>
                </a:cubicBezTo>
                <a:lnTo>
                  <a:pt x="137921" y="1150050"/>
                </a:lnTo>
                <a:cubicBezTo>
                  <a:pt x="136445" y="1154601"/>
                  <a:pt x="137899" y="1159956"/>
                  <a:pt x="141169" y="1162011"/>
                </a:cubicBezTo>
                <a:lnTo>
                  <a:pt x="168632" y="1179262"/>
                </a:lnTo>
                <a:cubicBezTo>
                  <a:pt x="171902" y="1181317"/>
                  <a:pt x="175749" y="1179292"/>
                  <a:pt x="177225" y="1174741"/>
                </a:cubicBezTo>
                <a:cubicBezTo>
                  <a:pt x="178701" y="1170189"/>
                  <a:pt x="177246" y="1164834"/>
                  <a:pt x="173976" y="1162780"/>
                </a:cubicBezTo>
                <a:lnTo>
                  <a:pt x="169672" y="1160076"/>
                </a:lnTo>
                <a:lnTo>
                  <a:pt x="180683" y="1160076"/>
                </a:lnTo>
                <a:cubicBezTo>
                  <a:pt x="184271" y="1160076"/>
                  <a:pt x="187179" y="1156028"/>
                  <a:pt x="187179" y="1151035"/>
                </a:cubicBezTo>
                <a:cubicBezTo>
                  <a:pt x="187179" y="1146041"/>
                  <a:pt x="184271" y="1141993"/>
                  <a:pt x="180683" y="1141993"/>
                </a:cubicBezTo>
                <a:lnTo>
                  <a:pt x="168322" y="1141993"/>
                </a:lnTo>
                <a:lnTo>
                  <a:pt x="171691" y="1139146"/>
                </a:lnTo>
                <a:cubicBezTo>
                  <a:pt x="174758" y="1136554"/>
                  <a:pt x="175735" y="1130993"/>
                  <a:pt x="173873" y="1126724"/>
                </a:cubicBezTo>
                <a:cubicBezTo>
                  <a:pt x="172825" y="1124323"/>
                  <a:pt x="171103" y="1122843"/>
                  <a:pt x="169250" y="1122468"/>
                </a:cubicBezTo>
                <a:close/>
                <a:moveTo>
                  <a:pt x="338579" y="1121386"/>
                </a:moveTo>
                <a:cubicBezTo>
                  <a:pt x="333400" y="1120948"/>
                  <a:pt x="329683" y="1123225"/>
                  <a:pt x="325298" y="1123831"/>
                </a:cubicBezTo>
                <a:lnTo>
                  <a:pt x="318453" y="1147098"/>
                </a:lnTo>
                <a:cubicBezTo>
                  <a:pt x="335680" y="1140198"/>
                  <a:pt x="337847" y="1146471"/>
                  <a:pt x="343438" y="1148467"/>
                </a:cubicBezTo>
                <a:lnTo>
                  <a:pt x="349941" y="1126055"/>
                </a:lnTo>
                <a:cubicBezTo>
                  <a:pt x="345320" y="1122890"/>
                  <a:pt x="341686" y="1121649"/>
                  <a:pt x="338579" y="1121386"/>
                </a:cubicBezTo>
                <a:close/>
                <a:moveTo>
                  <a:pt x="467897" y="656782"/>
                </a:moveTo>
                <a:lnTo>
                  <a:pt x="495198" y="656782"/>
                </a:lnTo>
                <a:lnTo>
                  <a:pt x="495198" y="733095"/>
                </a:lnTo>
                <a:cubicBezTo>
                  <a:pt x="495384" y="750920"/>
                  <a:pt x="482198" y="768745"/>
                  <a:pt x="467340" y="769859"/>
                </a:cubicBezTo>
                <a:lnTo>
                  <a:pt x="231097" y="769859"/>
                </a:lnTo>
                <a:cubicBezTo>
                  <a:pt x="213268" y="769116"/>
                  <a:pt x="202681" y="751106"/>
                  <a:pt x="202681" y="732538"/>
                </a:cubicBezTo>
                <a:lnTo>
                  <a:pt x="202681" y="657339"/>
                </a:lnTo>
                <a:lnTo>
                  <a:pt x="229426" y="658453"/>
                </a:lnTo>
                <a:lnTo>
                  <a:pt x="229426" y="733095"/>
                </a:lnTo>
                <a:lnTo>
                  <a:pt x="467897" y="733095"/>
                </a:lnTo>
                <a:close/>
                <a:moveTo>
                  <a:pt x="396380" y="479922"/>
                </a:moveTo>
                <a:cubicBezTo>
                  <a:pt x="403852" y="479922"/>
                  <a:pt x="403586" y="486859"/>
                  <a:pt x="403586" y="490327"/>
                </a:cubicBezTo>
                <a:lnTo>
                  <a:pt x="403586" y="614655"/>
                </a:lnTo>
                <a:lnTo>
                  <a:pt x="434008" y="614655"/>
                </a:lnTo>
                <a:cubicBezTo>
                  <a:pt x="440146" y="614655"/>
                  <a:pt x="439880" y="624260"/>
                  <a:pt x="434008" y="629062"/>
                </a:cubicBezTo>
                <a:lnTo>
                  <a:pt x="357684" y="698696"/>
                </a:lnTo>
                <a:cubicBezTo>
                  <a:pt x="351191" y="704299"/>
                  <a:pt x="346298" y="704833"/>
                  <a:pt x="340605" y="698696"/>
                </a:cubicBezTo>
                <a:lnTo>
                  <a:pt x="264281" y="630663"/>
                </a:lnTo>
                <a:cubicBezTo>
                  <a:pt x="258410" y="626750"/>
                  <a:pt x="257609" y="619635"/>
                  <a:pt x="264281" y="614922"/>
                </a:cubicBezTo>
                <a:lnTo>
                  <a:pt x="290167" y="614922"/>
                </a:lnTo>
                <a:cubicBezTo>
                  <a:pt x="290167" y="573746"/>
                  <a:pt x="290078" y="497264"/>
                  <a:pt x="290167" y="491394"/>
                </a:cubicBezTo>
                <a:cubicBezTo>
                  <a:pt x="290256" y="485525"/>
                  <a:pt x="294882" y="480189"/>
                  <a:pt x="301642" y="480189"/>
                </a:cubicBezTo>
                <a:close/>
                <a:moveTo>
                  <a:pt x="70074" y="115832"/>
                </a:moveTo>
                <a:lnTo>
                  <a:pt x="70074" y="1057353"/>
                </a:lnTo>
                <a:lnTo>
                  <a:pt x="627809" y="1057353"/>
                </a:lnTo>
                <a:lnTo>
                  <a:pt x="627809" y="115832"/>
                </a:lnTo>
                <a:close/>
                <a:moveTo>
                  <a:pt x="116316" y="0"/>
                </a:moveTo>
                <a:lnTo>
                  <a:pt x="581567" y="0"/>
                </a:lnTo>
                <a:cubicBezTo>
                  <a:pt x="645807" y="0"/>
                  <a:pt x="697883" y="52063"/>
                  <a:pt x="697883" y="116286"/>
                </a:cubicBezTo>
                <a:lnTo>
                  <a:pt x="697883" y="1111203"/>
                </a:lnTo>
                <a:cubicBezTo>
                  <a:pt x="697883" y="1175426"/>
                  <a:pt x="645807" y="1227489"/>
                  <a:pt x="581567" y="1227489"/>
                </a:cubicBezTo>
                <a:lnTo>
                  <a:pt x="116316" y="1227489"/>
                </a:lnTo>
                <a:cubicBezTo>
                  <a:pt x="52076" y="1227489"/>
                  <a:pt x="0" y="1175426"/>
                  <a:pt x="0" y="1111203"/>
                </a:cubicBezTo>
                <a:lnTo>
                  <a:pt x="0" y="116286"/>
                </a:lnTo>
                <a:cubicBezTo>
                  <a:pt x="0" y="52063"/>
                  <a:pt x="52076" y="0"/>
                  <a:pt x="116316"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039" tIns="62020" rIns="62020" bIns="124039" numCol="1" spcCol="0" rtlCol="0" fromWordArt="0" anchor="b" anchorCtr="0" forceAA="0" compatLnSpc="1">
            <a:prstTxWarp prst="textNoShape">
              <a:avLst/>
            </a:prstTxWarp>
            <a:noAutofit/>
          </a:bodyPr>
          <a:lstStyle/>
          <a:p>
            <a:pPr algn="ctr" defTabSz="1239945" fontAlgn="base">
              <a:spcBef>
                <a:spcPct val="0"/>
              </a:spcBef>
              <a:spcAft>
                <a:spcPct val="0"/>
              </a:spcAft>
            </a:pPr>
            <a:endParaRPr lang="en-US" sz="2442" spc="-68" dirty="0" err="1">
              <a:solidFill>
                <a:srgbClr val="5C2D91"/>
              </a:solidFill>
              <a:ea typeface="Segoe UI" pitchFamily="34" charset="0"/>
              <a:cs typeface="Segoe UI" pitchFamily="34" charset="0"/>
            </a:endParaRPr>
          </a:p>
        </p:txBody>
      </p:sp>
      <p:sp>
        <p:nvSpPr>
          <p:cNvPr id="15" name="Freeform 14"/>
          <p:cNvSpPr>
            <a:spLocks noChangeAspect="1"/>
          </p:cNvSpPr>
          <p:nvPr/>
        </p:nvSpPr>
        <p:spPr bwMode="auto">
          <a:xfrm>
            <a:off x="9518517" y="1636669"/>
            <a:ext cx="705219" cy="1240395"/>
          </a:xfrm>
          <a:custGeom>
            <a:avLst/>
            <a:gdLst/>
            <a:ahLst/>
            <a:cxnLst/>
            <a:rect l="l" t="t" r="r" b="b"/>
            <a:pathLst>
              <a:path w="697883" h="1227489">
                <a:moveTo>
                  <a:pt x="345185" y="1153973"/>
                </a:moveTo>
                <a:lnTo>
                  <a:pt x="338247" y="1176384"/>
                </a:lnTo>
                <a:cubicBezTo>
                  <a:pt x="351394" y="1184825"/>
                  <a:pt x="357054" y="1179578"/>
                  <a:pt x="364541" y="1178609"/>
                </a:cubicBezTo>
                <a:lnTo>
                  <a:pt x="371845" y="1155341"/>
                </a:lnTo>
                <a:cubicBezTo>
                  <a:pt x="353463" y="1162242"/>
                  <a:pt x="351150" y="1155968"/>
                  <a:pt x="345185" y="1153973"/>
                </a:cubicBezTo>
                <a:close/>
                <a:moveTo>
                  <a:pt x="331123" y="1147325"/>
                </a:moveTo>
                <a:cubicBezTo>
                  <a:pt x="325944" y="1146886"/>
                  <a:pt x="322227" y="1149163"/>
                  <a:pt x="317842" y="1149769"/>
                </a:cubicBezTo>
                <a:lnTo>
                  <a:pt x="310997" y="1173036"/>
                </a:lnTo>
                <a:cubicBezTo>
                  <a:pt x="328224" y="1166136"/>
                  <a:pt x="330391" y="1172409"/>
                  <a:pt x="335982" y="1174405"/>
                </a:cubicBezTo>
                <a:lnTo>
                  <a:pt x="342484" y="1151993"/>
                </a:lnTo>
                <a:cubicBezTo>
                  <a:pt x="337864" y="1148828"/>
                  <a:pt x="334230" y="1147588"/>
                  <a:pt x="331123" y="1147325"/>
                </a:cubicBezTo>
                <a:close/>
                <a:moveTo>
                  <a:pt x="543353" y="1132003"/>
                </a:moveTo>
                <a:cubicBezTo>
                  <a:pt x="552822" y="1132003"/>
                  <a:pt x="560498" y="1139677"/>
                  <a:pt x="560498" y="1149143"/>
                </a:cubicBezTo>
                <a:cubicBezTo>
                  <a:pt x="560498" y="1158610"/>
                  <a:pt x="552822" y="1166284"/>
                  <a:pt x="543353" y="1166284"/>
                </a:cubicBezTo>
                <a:cubicBezTo>
                  <a:pt x="533883" y="1166284"/>
                  <a:pt x="526207" y="1158610"/>
                  <a:pt x="526207" y="1149143"/>
                </a:cubicBezTo>
                <a:cubicBezTo>
                  <a:pt x="526207" y="1139677"/>
                  <a:pt x="533883" y="1132003"/>
                  <a:pt x="543353" y="1132003"/>
                </a:cubicBezTo>
                <a:close/>
                <a:moveTo>
                  <a:pt x="352642" y="1128034"/>
                </a:moveTo>
                <a:lnTo>
                  <a:pt x="345703" y="1150446"/>
                </a:lnTo>
                <a:cubicBezTo>
                  <a:pt x="358850" y="1158886"/>
                  <a:pt x="364511" y="1153640"/>
                  <a:pt x="371997" y="1152670"/>
                </a:cubicBezTo>
                <a:lnTo>
                  <a:pt x="379301" y="1129403"/>
                </a:lnTo>
                <a:cubicBezTo>
                  <a:pt x="360919" y="1136303"/>
                  <a:pt x="358607" y="1130030"/>
                  <a:pt x="352642" y="1128034"/>
                </a:cubicBezTo>
                <a:close/>
                <a:moveTo>
                  <a:pt x="543353" y="1124141"/>
                </a:moveTo>
                <a:cubicBezTo>
                  <a:pt x="529541" y="1124141"/>
                  <a:pt x="518344" y="1135335"/>
                  <a:pt x="518344" y="1149143"/>
                </a:cubicBezTo>
                <a:cubicBezTo>
                  <a:pt x="518344" y="1153955"/>
                  <a:pt x="519703" y="1158449"/>
                  <a:pt x="522437" y="1162030"/>
                </a:cubicBezTo>
                <a:lnTo>
                  <a:pt x="507883" y="1176556"/>
                </a:lnTo>
                <a:cubicBezTo>
                  <a:pt x="505739" y="1178696"/>
                  <a:pt x="505736" y="1182168"/>
                  <a:pt x="507876" y="1184311"/>
                </a:cubicBezTo>
                <a:cubicBezTo>
                  <a:pt x="510017" y="1186455"/>
                  <a:pt x="513490" y="1186457"/>
                  <a:pt x="515633" y="1184318"/>
                </a:cubicBezTo>
                <a:lnTo>
                  <a:pt x="530141" y="1169837"/>
                </a:lnTo>
                <a:cubicBezTo>
                  <a:pt x="533781" y="1172706"/>
                  <a:pt x="538399" y="1174146"/>
                  <a:pt x="543353" y="1174146"/>
                </a:cubicBezTo>
                <a:cubicBezTo>
                  <a:pt x="557165" y="1174146"/>
                  <a:pt x="568361" y="1162952"/>
                  <a:pt x="568361" y="1149143"/>
                </a:cubicBezTo>
                <a:cubicBezTo>
                  <a:pt x="568361" y="1135335"/>
                  <a:pt x="557165" y="1124141"/>
                  <a:pt x="543353" y="1124141"/>
                </a:cubicBezTo>
                <a:close/>
                <a:moveTo>
                  <a:pt x="169250" y="1122468"/>
                </a:moveTo>
                <a:cubicBezTo>
                  <a:pt x="168633" y="1122343"/>
                  <a:pt x="168001" y="1122341"/>
                  <a:pt x="167375" y="1122469"/>
                </a:cubicBezTo>
                <a:cubicBezTo>
                  <a:pt x="166540" y="1122639"/>
                  <a:pt x="165715" y="1123040"/>
                  <a:pt x="164949" y="1123688"/>
                </a:cubicBezTo>
                <a:lnTo>
                  <a:pt x="141156" y="1143796"/>
                </a:lnTo>
                <a:cubicBezTo>
                  <a:pt x="139599" y="1145111"/>
                  <a:pt x="138581" y="1147191"/>
                  <a:pt x="138213" y="1149484"/>
                </a:cubicBezTo>
                <a:lnTo>
                  <a:pt x="137921" y="1150050"/>
                </a:lnTo>
                <a:cubicBezTo>
                  <a:pt x="136445" y="1154601"/>
                  <a:pt x="137899" y="1159956"/>
                  <a:pt x="141169" y="1162011"/>
                </a:cubicBezTo>
                <a:lnTo>
                  <a:pt x="168632" y="1179262"/>
                </a:lnTo>
                <a:cubicBezTo>
                  <a:pt x="171902" y="1181317"/>
                  <a:pt x="175749" y="1179292"/>
                  <a:pt x="177225" y="1174741"/>
                </a:cubicBezTo>
                <a:cubicBezTo>
                  <a:pt x="178701" y="1170189"/>
                  <a:pt x="177246" y="1164834"/>
                  <a:pt x="173976" y="1162780"/>
                </a:cubicBezTo>
                <a:lnTo>
                  <a:pt x="169672" y="1160076"/>
                </a:lnTo>
                <a:lnTo>
                  <a:pt x="180683" y="1160076"/>
                </a:lnTo>
                <a:cubicBezTo>
                  <a:pt x="184271" y="1160076"/>
                  <a:pt x="187179" y="1156028"/>
                  <a:pt x="187179" y="1151035"/>
                </a:cubicBezTo>
                <a:cubicBezTo>
                  <a:pt x="187179" y="1146041"/>
                  <a:pt x="184271" y="1141993"/>
                  <a:pt x="180683" y="1141993"/>
                </a:cubicBezTo>
                <a:lnTo>
                  <a:pt x="168322" y="1141993"/>
                </a:lnTo>
                <a:lnTo>
                  <a:pt x="171691" y="1139146"/>
                </a:lnTo>
                <a:cubicBezTo>
                  <a:pt x="174758" y="1136554"/>
                  <a:pt x="175735" y="1130993"/>
                  <a:pt x="173873" y="1126724"/>
                </a:cubicBezTo>
                <a:cubicBezTo>
                  <a:pt x="172825" y="1124323"/>
                  <a:pt x="171103" y="1122843"/>
                  <a:pt x="169250" y="1122468"/>
                </a:cubicBezTo>
                <a:close/>
                <a:moveTo>
                  <a:pt x="338579" y="1121386"/>
                </a:moveTo>
                <a:cubicBezTo>
                  <a:pt x="333400" y="1120948"/>
                  <a:pt x="329683" y="1123225"/>
                  <a:pt x="325298" y="1123831"/>
                </a:cubicBezTo>
                <a:lnTo>
                  <a:pt x="318453" y="1147098"/>
                </a:lnTo>
                <a:cubicBezTo>
                  <a:pt x="335680" y="1140198"/>
                  <a:pt x="337847" y="1146471"/>
                  <a:pt x="343438" y="1148467"/>
                </a:cubicBezTo>
                <a:lnTo>
                  <a:pt x="349941" y="1126055"/>
                </a:lnTo>
                <a:cubicBezTo>
                  <a:pt x="345320" y="1122890"/>
                  <a:pt x="341686" y="1121649"/>
                  <a:pt x="338579" y="1121386"/>
                </a:cubicBezTo>
                <a:close/>
                <a:moveTo>
                  <a:pt x="467897" y="656782"/>
                </a:moveTo>
                <a:lnTo>
                  <a:pt x="495198" y="656782"/>
                </a:lnTo>
                <a:lnTo>
                  <a:pt x="495198" y="733095"/>
                </a:lnTo>
                <a:cubicBezTo>
                  <a:pt x="495384" y="750920"/>
                  <a:pt x="482198" y="768745"/>
                  <a:pt x="467340" y="769859"/>
                </a:cubicBezTo>
                <a:lnTo>
                  <a:pt x="231097" y="769859"/>
                </a:lnTo>
                <a:cubicBezTo>
                  <a:pt x="213268" y="769116"/>
                  <a:pt x="202681" y="751106"/>
                  <a:pt x="202681" y="732538"/>
                </a:cubicBezTo>
                <a:lnTo>
                  <a:pt x="202681" y="657339"/>
                </a:lnTo>
                <a:lnTo>
                  <a:pt x="229426" y="658453"/>
                </a:lnTo>
                <a:lnTo>
                  <a:pt x="229426" y="733095"/>
                </a:lnTo>
                <a:lnTo>
                  <a:pt x="467897" y="733095"/>
                </a:lnTo>
                <a:close/>
                <a:moveTo>
                  <a:pt x="396380" y="479922"/>
                </a:moveTo>
                <a:cubicBezTo>
                  <a:pt x="403852" y="479922"/>
                  <a:pt x="403586" y="486859"/>
                  <a:pt x="403586" y="490327"/>
                </a:cubicBezTo>
                <a:lnTo>
                  <a:pt x="403586" y="614655"/>
                </a:lnTo>
                <a:lnTo>
                  <a:pt x="434008" y="614655"/>
                </a:lnTo>
                <a:cubicBezTo>
                  <a:pt x="440146" y="614655"/>
                  <a:pt x="439880" y="624260"/>
                  <a:pt x="434008" y="629062"/>
                </a:cubicBezTo>
                <a:lnTo>
                  <a:pt x="357684" y="698696"/>
                </a:lnTo>
                <a:cubicBezTo>
                  <a:pt x="351191" y="704299"/>
                  <a:pt x="346298" y="704833"/>
                  <a:pt x="340605" y="698696"/>
                </a:cubicBezTo>
                <a:lnTo>
                  <a:pt x="264281" y="630663"/>
                </a:lnTo>
                <a:cubicBezTo>
                  <a:pt x="258410" y="626750"/>
                  <a:pt x="257609" y="619635"/>
                  <a:pt x="264281" y="614922"/>
                </a:cubicBezTo>
                <a:lnTo>
                  <a:pt x="290167" y="614922"/>
                </a:lnTo>
                <a:cubicBezTo>
                  <a:pt x="290167" y="573746"/>
                  <a:pt x="290078" y="497264"/>
                  <a:pt x="290167" y="491394"/>
                </a:cubicBezTo>
                <a:cubicBezTo>
                  <a:pt x="290256" y="485525"/>
                  <a:pt x="294882" y="480189"/>
                  <a:pt x="301642" y="480189"/>
                </a:cubicBezTo>
                <a:close/>
                <a:moveTo>
                  <a:pt x="70074" y="115832"/>
                </a:moveTo>
                <a:lnTo>
                  <a:pt x="70074" y="1057353"/>
                </a:lnTo>
                <a:lnTo>
                  <a:pt x="627809" y="1057353"/>
                </a:lnTo>
                <a:lnTo>
                  <a:pt x="627809" y="115832"/>
                </a:lnTo>
                <a:close/>
                <a:moveTo>
                  <a:pt x="116316" y="0"/>
                </a:moveTo>
                <a:lnTo>
                  <a:pt x="581567" y="0"/>
                </a:lnTo>
                <a:cubicBezTo>
                  <a:pt x="645807" y="0"/>
                  <a:pt x="697883" y="52063"/>
                  <a:pt x="697883" y="116286"/>
                </a:cubicBezTo>
                <a:lnTo>
                  <a:pt x="697883" y="1111203"/>
                </a:lnTo>
                <a:cubicBezTo>
                  <a:pt x="697883" y="1175426"/>
                  <a:pt x="645807" y="1227489"/>
                  <a:pt x="581567" y="1227489"/>
                </a:cubicBezTo>
                <a:lnTo>
                  <a:pt x="116316" y="1227489"/>
                </a:lnTo>
                <a:cubicBezTo>
                  <a:pt x="52076" y="1227489"/>
                  <a:pt x="0" y="1175426"/>
                  <a:pt x="0" y="1111203"/>
                </a:cubicBezTo>
                <a:lnTo>
                  <a:pt x="0" y="116286"/>
                </a:lnTo>
                <a:cubicBezTo>
                  <a:pt x="0" y="52063"/>
                  <a:pt x="52076" y="0"/>
                  <a:pt x="116316"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039" tIns="62020" rIns="62020" bIns="124039" numCol="1" spcCol="0" rtlCol="0" fromWordArt="0" anchor="b" anchorCtr="0" forceAA="0" compatLnSpc="1">
            <a:prstTxWarp prst="textNoShape">
              <a:avLst/>
            </a:prstTxWarp>
            <a:noAutofit/>
          </a:bodyPr>
          <a:lstStyle/>
          <a:p>
            <a:pPr algn="ctr" defTabSz="1239945" fontAlgn="base">
              <a:spcBef>
                <a:spcPct val="0"/>
              </a:spcBef>
              <a:spcAft>
                <a:spcPct val="0"/>
              </a:spcAft>
            </a:pPr>
            <a:endParaRPr lang="en-US" sz="2442" spc="-68" dirty="0" err="1">
              <a:solidFill>
                <a:srgbClr val="5C2D91"/>
              </a:solidFill>
              <a:ea typeface="Segoe UI" pitchFamily="34" charset="0"/>
              <a:cs typeface="Segoe UI" pitchFamily="34" charset="0"/>
            </a:endParaRPr>
          </a:p>
        </p:txBody>
      </p:sp>
      <p:sp>
        <p:nvSpPr>
          <p:cNvPr id="16" name="Oval 209"/>
          <p:cNvSpPr/>
          <p:nvPr/>
        </p:nvSpPr>
        <p:spPr bwMode="auto">
          <a:xfrm>
            <a:off x="12929594" y="-1341531"/>
            <a:ext cx="1516893" cy="837591"/>
          </a:xfrm>
          <a:custGeom>
            <a:avLst/>
            <a:gdLst/>
            <a:ahLst/>
            <a:cxnLst/>
            <a:rect l="l" t="t" r="r" b="b"/>
            <a:pathLst>
              <a:path w="3499493" h="2054868">
                <a:moveTo>
                  <a:pt x="1951464" y="0"/>
                </a:moveTo>
                <a:cubicBezTo>
                  <a:pt x="2462838" y="0"/>
                  <a:pt x="2877388" y="395874"/>
                  <a:pt x="2877388" y="884210"/>
                </a:cubicBezTo>
                <a:cubicBezTo>
                  <a:pt x="2877388" y="918469"/>
                  <a:pt x="2875348" y="952273"/>
                  <a:pt x="2870875" y="985457"/>
                </a:cubicBezTo>
                <a:cubicBezTo>
                  <a:pt x="2899773" y="978985"/>
                  <a:pt x="2929730" y="976444"/>
                  <a:pt x="2960281" y="976444"/>
                </a:cubicBezTo>
                <a:cubicBezTo>
                  <a:pt x="3258080" y="976444"/>
                  <a:pt x="3499493" y="1217857"/>
                  <a:pt x="3499493" y="1515656"/>
                </a:cubicBezTo>
                <a:cubicBezTo>
                  <a:pt x="3499493" y="1813455"/>
                  <a:pt x="3258080" y="2054868"/>
                  <a:pt x="2960281" y="2054868"/>
                </a:cubicBezTo>
                <a:lnTo>
                  <a:pt x="2928952" y="2052151"/>
                </a:lnTo>
                <a:lnTo>
                  <a:pt x="509786" y="2052151"/>
                </a:lnTo>
                <a:cubicBezTo>
                  <a:pt x="494036" y="2052151"/>
                  <a:pt x="479849" y="2045457"/>
                  <a:pt x="470177" y="2034517"/>
                </a:cubicBezTo>
                <a:cubicBezTo>
                  <a:pt x="204777" y="1999829"/>
                  <a:pt x="0" y="1750739"/>
                  <a:pt x="0" y="1449039"/>
                </a:cubicBezTo>
                <a:cubicBezTo>
                  <a:pt x="0" y="1152224"/>
                  <a:pt x="198199" y="906330"/>
                  <a:pt x="457331" y="864986"/>
                </a:cubicBezTo>
                <a:cubicBezTo>
                  <a:pt x="465918" y="656655"/>
                  <a:pt x="637955" y="490895"/>
                  <a:pt x="848708" y="490895"/>
                </a:cubicBezTo>
                <a:cubicBezTo>
                  <a:pt x="938214" y="490895"/>
                  <a:pt x="1020736" y="520793"/>
                  <a:pt x="1085920" y="572346"/>
                </a:cubicBezTo>
                <a:cubicBezTo>
                  <a:pt x="1217075" y="237711"/>
                  <a:pt x="1555199" y="0"/>
                  <a:pt x="1951464" y="0"/>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6229" tIns="63115" rIns="63115" bIns="126229" numCol="1" spcCol="0" rtlCol="0" fromWordArt="0" anchor="b" anchorCtr="0" forceAA="0" compatLnSpc="1">
            <a:prstTxWarp prst="textNoShape">
              <a:avLst/>
            </a:prstTxWarp>
            <a:noAutofit/>
          </a:bodyPr>
          <a:lstStyle/>
          <a:p>
            <a:pPr algn="ctr" defTabSz="1261839" fontAlgn="base">
              <a:spcBef>
                <a:spcPct val="0"/>
              </a:spcBef>
              <a:spcAft>
                <a:spcPct val="0"/>
              </a:spcAft>
            </a:pPr>
            <a:endParaRPr lang="en-US" sz="2208" spc="-69" dirty="0" err="1">
              <a:gradFill>
                <a:gsLst>
                  <a:gs pos="0">
                    <a:srgbClr val="FFFFFF"/>
                  </a:gs>
                  <a:gs pos="100000">
                    <a:srgbClr val="FFFFFF"/>
                  </a:gs>
                </a:gsLst>
                <a:lin ang="5400000" scaled="0"/>
              </a:gradFill>
              <a:ea typeface="Segoe UI" pitchFamily="34" charset="0"/>
              <a:cs typeface="Segoe UI" pitchFamily="34" charset="0"/>
            </a:endParaRPr>
          </a:p>
        </p:txBody>
      </p:sp>
      <p:sp>
        <p:nvSpPr>
          <p:cNvPr id="17" name="Freeform 16"/>
          <p:cNvSpPr>
            <a:spLocks noChangeAspect="1"/>
          </p:cNvSpPr>
          <p:nvPr/>
        </p:nvSpPr>
        <p:spPr bwMode="auto">
          <a:xfrm>
            <a:off x="11436039" y="2432365"/>
            <a:ext cx="705219" cy="1240395"/>
          </a:xfrm>
          <a:custGeom>
            <a:avLst/>
            <a:gdLst/>
            <a:ahLst/>
            <a:cxnLst/>
            <a:rect l="l" t="t" r="r" b="b"/>
            <a:pathLst>
              <a:path w="697883" h="1227489">
                <a:moveTo>
                  <a:pt x="345185" y="1153973"/>
                </a:moveTo>
                <a:lnTo>
                  <a:pt x="338247" y="1176384"/>
                </a:lnTo>
                <a:cubicBezTo>
                  <a:pt x="351394" y="1184825"/>
                  <a:pt x="357054" y="1179578"/>
                  <a:pt x="364541" y="1178609"/>
                </a:cubicBezTo>
                <a:lnTo>
                  <a:pt x="371845" y="1155341"/>
                </a:lnTo>
                <a:cubicBezTo>
                  <a:pt x="353463" y="1162242"/>
                  <a:pt x="351150" y="1155968"/>
                  <a:pt x="345185" y="1153973"/>
                </a:cubicBezTo>
                <a:close/>
                <a:moveTo>
                  <a:pt x="331123" y="1147325"/>
                </a:moveTo>
                <a:cubicBezTo>
                  <a:pt x="325944" y="1146886"/>
                  <a:pt x="322227" y="1149163"/>
                  <a:pt x="317842" y="1149769"/>
                </a:cubicBezTo>
                <a:lnTo>
                  <a:pt x="310997" y="1173036"/>
                </a:lnTo>
                <a:cubicBezTo>
                  <a:pt x="328224" y="1166136"/>
                  <a:pt x="330391" y="1172409"/>
                  <a:pt x="335982" y="1174405"/>
                </a:cubicBezTo>
                <a:lnTo>
                  <a:pt x="342484" y="1151993"/>
                </a:lnTo>
                <a:cubicBezTo>
                  <a:pt x="337864" y="1148828"/>
                  <a:pt x="334230" y="1147588"/>
                  <a:pt x="331123" y="1147325"/>
                </a:cubicBezTo>
                <a:close/>
                <a:moveTo>
                  <a:pt x="543353" y="1132003"/>
                </a:moveTo>
                <a:cubicBezTo>
                  <a:pt x="552822" y="1132003"/>
                  <a:pt x="560498" y="1139677"/>
                  <a:pt x="560498" y="1149143"/>
                </a:cubicBezTo>
                <a:cubicBezTo>
                  <a:pt x="560498" y="1158610"/>
                  <a:pt x="552822" y="1166284"/>
                  <a:pt x="543353" y="1166284"/>
                </a:cubicBezTo>
                <a:cubicBezTo>
                  <a:pt x="533883" y="1166284"/>
                  <a:pt x="526207" y="1158610"/>
                  <a:pt x="526207" y="1149143"/>
                </a:cubicBezTo>
                <a:cubicBezTo>
                  <a:pt x="526207" y="1139677"/>
                  <a:pt x="533883" y="1132003"/>
                  <a:pt x="543353" y="1132003"/>
                </a:cubicBezTo>
                <a:close/>
                <a:moveTo>
                  <a:pt x="352642" y="1128034"/>
                </a:moveTo>
                <a:lnTo>
                  <a:pt x="345703" y="1150446"/>
                </a:lnTo>
                <a:cubicBezTo>
                  <a:pt x="358850" y="1158886"/>
                  <a:pt x="364511" y="1153640"/>
                  <a:pt x="371997" y="1152670"/>
                </a:cubicBezTo>
                <a:lnTo>
                  <a:pt x="379301" y="1129403"/>
                </a:lnTo>
                <a:cubicBezTo>
                  <a:pt x="360919" y="1136303"/>
                  <a:pt x="358607" y="1130030"/>
                  <a:pt x="352642" y="1128034"/>
                </a:cubicBezTo>
                <a:close/>
                <a:moveTo>
                  <a:pt x="543353" y="1124141"/>
                </a:moveTo>
                <a:cubicBezTo>
                  <a:pt x="529541" y="1124141"/>
                  <a:pt x="518344" y="1135335"/>
                  <a:pt x="518344" y="1149143"/>
                </a:cubicBezTo>
                <a:cubicBezTo>
                  <a:pt x="518344" y="1153955"/>
                  <a:pt x="519703" y="1158449"/>
                  <a:pt x="522437" y="1162030"/>
                </a:cubicBezTo>
                <a:lnTo>
                  <a:pt x="507883" y="1176556"/>
                </a:lnTo>
                <a:cubicBezTo>
                  <a:pt x="505739" y="1178696"/>
                  <a:pt x="505736" y="1182168"/>
                  <a:pt x="507876" y="1184311"/>
                </a:cubicBezTo>
                <a:cubicBezTo>
                  <a:pt x="510017" y="1186455"/>
                  <a:pt x="513490" y="1186457"/>
                  <a:pt x="515633" y="1184318"/>
                </a:cubicBezTo>
                <a:lnTo>
                  <a:pt x="530141" y="1169837"/>
                </a:lnTo>
                <a:cubicBezTo>
                  <a:pt x="533781" y="1172706"/>
                  <a:pt x="538399" y="1174146"/>
                  <a:pt x="543353" y="1174146"/>
                </a:cubicBezTo>
                <a:cubicBezTo>
                  <a:pt x="557165" y="1174146"/>
                  <a:pt x="568361" y="1162952"/>
                  <a:pt x="568361" y="1149143"/>
                </a:cubicBezTo>
                <a:cubicBezTo>
                  <a:pt x="568361" y="1135335"/>
                  <a:pt x="557165" y="1124141"/>
                  <a:pt x="543353" y="1124141"/>
                </a:cubicBezTo>
                <a:close/>
                <a:moveTo>
                  <a:pt x="169250" y="1122468"/>
                </a:moveTo>
                <a:cubicBezTo>
                  <a:pt x="168633" y="1122343"/>
                  <a:pt x="168001" y="1122341"/>
                  <a:pt x="167375" y="1122469"/>
                </a:cubicBezTo>
                <a:cubicBezTo>
                  <a:pt x="166540" y="1122639"/>
                  <a:pt x="165715" y="1123040"/>
                  <a:pt x="164949" y="1123688"/>
                </a:cubicBezTo>
                <a:lnTo>
                  <a:pt x="141156" y="1143796"/>
                </a:lnTo>
                <a:cubicBezTo>
                  <a:pt x="139599" y="1145111"/>
                  <a:pt x="138581" y="1147191"/>
                  <a:pt x="138213" y="1149484"/>
                </a:cubicBezTo>
                <a:lnTo>
                  <a:pt x="137921" y="1150050"/>
                </a:lnTo>
                <a:cubicBezTo>
                  <a:pt x="136445" y="1154601"/>
                  <a:pt x="137899" y="1159956"/>
                  <a:pt x="141169" y="1162011"/>
                </a:cubicBezTo>
                <a:lnTo>
                  <a:pt x="168632" y="1179262"/>
                </a:lnTo>
                <a:cubicBezTo>
                  <a:pt x="171902" y="1181317"/>
                  <a:pt x="175749" y="1179292"/>
                  <a:pt x="177225" y="1174741"/>
                </a:cubicBezTo>
                <a:cubicBezTo>
                  <a:pt x="178701" y="1170189"/>
                  <a:pt x="177246" y="1164834"/>
                  <a:pt x="173976" y="1162780"/>
                </a:cubicBezTo>
                <a:lnTo>
                  <a:pt x="169672" y="1160076"/>
                </a:lnTo>
                <a:lnTo>
                  <a:pt x="180683" y="1160076"/>
                </a:lnTo>
                <a:cubicBezTo>
                  <a:pt x="184271" y="1160076"/>
                  <a:pt x="187179" y="1156028"/>
                  <a:pt x="187179" y="1151035"/>
                </a:cubicBezTo>
                <a:cubicBezTo>
                  <a:pt x="187179" y="1146041"/>
                  <a:pt x="184271" y="1141993"/>
                  <a:pt x="180683" y="1141993"/>
                </a:cubicBezTo>
                <a:lnTo>
                  <a:pt x="168322" y="1141993"/>
                </a:lnTo>
                <a:lnTo>
                  <a:pt x="171691" y="1139146"/>
                </a:lnTo>
                <a:cubicBezTo>
                  <a:pt x="174758" y="1136554"/>
                  <a:pt x="175735" y="1130993"/>
                  <a:pt x="173873" y="1126724"/>
                </a:cubicBezTo>
                <a:cubicBezTo>
                  <a:pt x="172825" y="1124323"/>
                  <a:pt x="171103" y="1122843"/>
                  <a:pt x="169250" y="1122468"/>
                </a:cubicBezTo>
                <a:close/>
                <a:moveTo>
                  <a:pt x="338579" y="1121386"/>
                </a:moveTo>
                <a:cubicBezTo>
                  <a:pt x="333400" y="1120948"/>
                  <a:pt x="329683" y="1123225"/>
                  <a:pt x="325298" y="1123831"/>
                </a:cubicBezTo>
                <a:lnTo>
                  <a:pt x="318453" y="1147098"/>
                </a:lnTo>
                <a:cubicBezTo>
                  <a:pt x="335680" y="1140198"/>
                  <a:pt x="337847" y="1146471"/>
                  <a:pt x="343438" y="1148467"/>
                </a:cubicBezTo>
                <a:lnTo>
                  <a:pt x="349941" y="1126055"/>
                </a:lnTo>
                <a:cubicBezTo>
                  <a:pt x="345320" y="1122890"/>
                  <a:pt x="341686" y="1121649"/>
                  <a:pt x="338579" y="1121386"/>
                </a:cubicBezTo>
                <a:close/>
                <a:moveTo>
                  <a:pt x="467897" y="656782"/>
                </a:moveTo>
                <a:lnTo>
                  <a:pt x="495198" y="656782"/>
                </a:lnTo>
                <a:lnTo>
                  <a:pt x="495198" y="733095"/>
                </a:lnTo>
                <a:cubicBezTo>
                  <a:pt x="495384" y="750920"/>
                  <a:pt x="482198" y="768745"/>
                  <a:pt x="467340" y="769859"/>
                </a:cubicBezTo>
                <a:lnTo>
                  <a:pt x="231097" y="769859"/>
                </a:lnTo>
                <a:cubicBezTo>
                  <a:pt x="213268" y="769116"/>
                  <a:pt x="202681" y="751106"/>
                  <a:pt x="202681" y="732538"/>
                </a:cubicBezTo>
                <a:lnTo>
                  <a:pt x="202681" y="657339"/>
                </a:lnTo>
                <a:lnTo>
                  <a:pt x="229426" y="658453"/>
                </a:lnTo>
                <a:lnTo>
                  <a:pt x="229426" y="733095"/>
                </a:lnTo>
                <a:lnTo>
                  <a:pt x="467897" y="733095"/>
                </a:lnTo>
                <a:close/>
                <a:moveTo>
                  <a:pt x="396380" y="479922"/>
                </a:moveTo>
                <a:cubicBezTo>
                  <a:pt x="403852" y="479922"/>
                  <a:pt x="403586" y="486859"/>
                  <a:pt x="403586" y="490327"/>
                </a:cubicBezTo>
                <a:lnTo>
                  <a:pt x="403586" y="614655"/>
                </a:lnTo>
                <a:lnTo>
                  <a:pt x="434008" y="614655"/>
                </a:lnTo>
                <a:cubicBezTo>
                  <a:pt x="440146" y="614655"/>
                  <a:pt x="439880" y="624260"/>
                  <a:pt x="434008" y="629062"/>
                </a:cubicBezTo>
                <a:lnTo>
                  <a:pt x="357684" y="698696"/>
                </a:lnTo>
                <a:cubicBezTo>
                  <a:pt x="351191" y="704299"/>
                  <a:pt x="346298" y="704833"/>
                  <a:pt x="340605" y="698696"/>
                </a:cubicBezTo>
                <a:lnTo>
                  <a:pt x="264281" y="630663"/>
                </a:lnTo>
                <a:cubicBezTo>
                  <a:pt x="258410" y="626750"/>
                  <a:pt x="257609" y="619635"/>
                  <a:pt x="264281" y="614922"/>
                </a:cubicBezTo>
                <a:lnTo>
                  <a:pt x="290167" y="614922"/>
                </a:lnTo>
                <a:cubicBezTo>
                  <a:pt x="290167" y="573746"/>
                  <a:pt x="290078" y="497264"/>
                  <a:pt x="290167" y="491394"/>
                </a:cubicBezTo>
                <a:cubicBezTo>
                  <a:pt x="290256" y="485525"/>
                  <a:pt x="294882" y="480189"/>
                  <a:pt x="301642" y="480189"/>
                </a:cubicBezTo>
                <a:close/>
                <a:moveTo>
                  <a:pt x="70074" y="115832"/>
                </a:moveTo>
                <a:lnTo>
                  <a:pt x="70074" y="1057353"/>
                </a:lnTo>
                <a:lnTo>
                  <a:pt x="627809" y="1057353"/>
                </a:lnTo>
                <a:lnTo>
                  <a:pt x="627809" y="115832"/>
                </a:lnTo>
                <a:close/>
                <a:moveTo>
                  <a:pt x="116316" y="0"/>
                </a:moveTo>
                <a:lnTo>
                  <a:pt x="581567" y="0"/>
                </a:lnTo>
                <a:cubicBezTo>
                  <a:pt x="645807" y="0"/>
                  <a:pt x="697883" y="52063"/>
                  <a:pt x="697883" y="116286"/>
                </a:cubicBezTo>
                <a:lnTo>
                  <a:pt x="697883" y="1111203"/>
                </a:lnTo>
                <a:cubicBezTo>
                  <a:pt x="697883" y="1175426"/>
                  <a:pt x="645807" y="1227489"/>
                  <a:pt x="581567" y="1227489"/>
                </a:cubicBezTo>
                <a:lnTo>
                  <a:pt x="116316" y="1227489"/>
                </a:lnTo>
                <a:cubicBezTo>
                  <a:pt x="52076" y="1227489"/>
                  <a:pt x="0" y="1175426"/>
                  <a:pt x="0" y="1111203"/>
                </a:cubicBezTo>
                <a:lnTo>
                  <a:pt x="0" y="116286"/>
                </a:lnTo>
                <a:cubicBezTo>
                  <a:pt x="0" y="52063"/>
                  <a:pt x="52076" y="0"/>
                  <a:pt x="116316"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039" tIns="62020" rIns="62020" bIns="124039" numCol="1" spcCol="0" rtlCol="0" fromWordArt="0" anchor="b" anchorCtr="0" forceAA="0" compatLnSpc="1">
            <a:prstTxWarp prst="textNoShape">
              <a:avLst/>
            </a:prstTxWarp>
            <a:noAutofit/>
          </a:bodyPr>
          <a:lstStyle/>
          <a:p>
            <a:pPr algn="ctr" defTabSz="1239945" fontAlgn="base">
              <a:spcBef>
                <a:spcPct val="0"/>
              </a:spcBef>
              <a:spcAft>
                <a:spcPct val="0"/>
              </a:spcAft>
            </a:pPr>
            <a:endParaRPr lang="en-US" sz="2442" spc="-68" dirty="0" err="1">
              <a:solidFill>
                <a:srgbClr val="5C2D91"/>
              </a:solidFill>
              <a:ea typeface="Segoe UI" pitchFamily="34" charset="0"/>
              <a:cs typeface="Segoe UI" pitchFamily="34" charset="0"/>
            </a:endParaRPr>
          </a:p>
        </p:txBody>
      </p:sp>
      <p:sp>
        <p:nvSpPr>
          <p:cNvPr id="18" name="Freeform 17"/>
          <p:cNvSpPr>
            <a:spLocks noChangeAspect="1"/>
          </p:cNvSpPr>
          <p:nvPr/>
        </p:nvSpPr>
        <p:spPr bwMode="auto">
          <a:xfrm>
            <a:off x="10169574" y="4502790"/>
            <a:ext cx="705219" cy="1240395"/>
          </a:xfrm>
          <a:custGeom>
            <a:avLst/>
            <a:gdLst/>
            <a:ahLst/>
            <a:cxnLst/>
            <a:rect l="l" t="t" r="r" b="b"/>
            <a:pathLst>
              <a:path w="697883" h="1227489">
                <a:moveTo>
                  <a:pt x="345185" y="1153973"/>
                </a:moveTo>
                <a:lnTo>
                  <a:pt x="338247" y="1176384"/>
                </a:lnTo>
                <a:cubicBezTo>
                  <a:pt x="351394" y="1184825"/>
                  <a:pt x="357054" y="1179578"/>
                  <a:pt x="364541" y="1178609"/>
                </a:cubicBezTo>
                <a:lnTo>
                  <a:pt x="371845" y="1155341"/>
                </a:lnTo>
                <a:cubicBezTo>
                  <a:pt x="353463" y="1162242"/>
                  <a:pt x="351150" y="1155968"/>
                  <a:pt x="345185" y="1153973"/>
                </a:cubicBezTo>
                <a:close/>
                <a:moveTo>
                  <a:pt x="331123" y="1147325"/>
                </a:moveTo>
                <a:cubicBezTo>
                  <a:pt x="325944" y="1146886"/>
                  <a:pt x="322227" y="1149163"/>
                  <a:pt x="317842" y="1149769"/>
                </a:cubicBezTo>
                <a:lnTo>
                  <a:pt x="310997" y="1173036"/>
                </a:lnTo>
                <a:cubicBezTo>
                  <a:pt x="328224" y="1166136"/>
                  <a:pt x="330391" y="1172409"/>
                  <a:pt x="335982" y="1174405"/>
                </a:cubicBezTo>
                <a:lnTo>
                  <a:pt x="342484" y="1151993"/>
                </a:lnTo>
                <a:cubicBezTo>
                  <a:pt x="337864" y="1148828"/>
                  <a:pt x="334230" y="1147588"/>
                  <a:pt x="331123" y="1147325"/>
                </a:cubicBezTo>
                <a:close/>
                <a:moveTo>
                  <a:pt x="543353" y="1132003"/>
                </a:moveTo>
                <a:cubicBezTo>
                  <a:pt x="552822" y="1132003"/>
                  <a:pt x="560498" y="1139677"/>
                  <a:pt x="560498" y="1149143"/>
                </a:cubicBezTo>
                <a:cubicBezTo>
                  <a:pt x="560498" y="1158610"/>
                  <a:pt x="552822" y="1166284"/>
                  <a:pt x="543353" y="1166284"/>
                </a:cubicBezTo>
                <a:cubicBezTo>
                  <a:pt x="533883" y="1166284"/>
                  <a:pt x="526207" y="1158610"/>
                  <a:pt x="526207" y="1149143"/>
                </a:cubicBezTo>
                <a:cubicBezTo>
                  <a:pt x="526207" y="1139677"/>
                  <a:pt x="533883" y="1132003"/>
                  <a:pt x="543353" y="1132003"/>
                </a:cubicBezTo>
                <a:close/>
                <a:moveTo>
                  <a:pt x="352642" y="1128034"/>
                </a:moveTo>
                <a:lnTo>
                  <a:pt x="345703" y="1150446"/>
                </a:lnTo>
                <a:cubicBezTo>
                  <a:pt x="358850" y="1158886"/>
                  <a:pt x="364511" y="1153640"/>
                  <a:pt x="371997" y="1152670"/>
                </a:cubicBezTo>
                <a:lnTo>
                  <a:pt x="379301" y="1129403"/>
                </a:lnTo>
                <a:cubicBezTo>
                  <a:pt x="360919" y="1136303"/>
                  <a:pt x="358607" y="1130030"/>
                  <a:pt x="352642" y="1128034"/>
                </a:cubicBezTo>
                <a:close/>
                <a:moveTo>
                  <a:pt x="543353" y="1124141"/>
                </a:moveTo>
                <a:cubicBezTo>
                  <a:pt x="529541" y="1124141"/>
                  <a:pt x="518344" y="1135335"/>
                  <a:pt x="518344" y="1149143"/>
                </a:cubicBezTo>
                <a:cubicBezTo>
                  <a:pt x="518344" y="1153955"/>
                  <a:pt x="519703" y="1158449"/>
                  <a:pt x="522437" y="1162030"/>
                </a:cubicBezTo>
                <a:lnTo>
                  <a:pt x="507883" y="1176556"/>
                </a:lnTo>
                <a:cubicBezTo>
                  <a:pt x="505739" y="1178696"/>
                  <a:pt x="505736" y="1182168"/>
                  <a:pt x="507876" y="1184311"/>
                </a:cubicBezTo>
                <a:cubicBezTo>
                  <a:pt x="510017" y="1186455"/>
                  <a:pt x="513490" y="1186457"/>
                  <a:pt x="515633" y="1184318"/>
                </a:cubicBezTo>
                <a:lnTo>
                  <a:pt x="530141" y="1169837"/>
                </a:lnTo>
                <a:cubicBezTo>
                  <a:pt x="533781" y="1172706"/>
                  <a:pt x="538399" y="1174146"/>
                  <a:pt x="543353" y="1174146"/>
                </a:cubicBezTo>
                <a:cubicBezTo>
                  <a:pt x="557165" y="1174146"/>
                  <a:pt x="568361" y="1162952"/>
                  <a:pt x="568361" y="1149143"/>
                </a:cubicBezTo>
                <a:cubicBezTo>
                  <a:pt x="568361" y="1135335"/>
                  <a:pt x="557165" y="1124141"/>
                  <a:pt x="543353" y="1124141"/>
                </a:cubicBezTo>
                <a:close/>
                <a:moveTo>
                  <a:pt x="169250" y="1122468"/>
                </a:moveTo>
                <a:cubicBezTo>
                  <a:pt x="168633" y="1122343"/>
                  <a:pt x="168001" y="1122341"/>
                  <a:pt x="167375" y="1122469"/>
                </a:cubicBezTo>
                <a:cubicBezTo>
                  <a:pt x="166540" y="1122639"/>
                  <a:pt x="165715" y="1123040"/>
                  <a:pt x="164949" y="1123688"/>
                </a:cubicBezTo>
                <a:lnTo>
                  <a:pt x="141156" y="1143796"/>
                </a:lnTo>
                <a:cubicBezTo>
                  <a:pt x="139599" y="1145111"/>
                  <a:pt x="138581" y="1147191"/>
                  <a:pt x="138213" y="1149484"/>
                </a:cubicBezTo>
                <a:lnTo>
                  <a:pt x="137921" y="1150050"/>
                </a:lnTo>
                <a:cubicBezTo>
                  <a:pt x="136445" y="1154601"/>
                  <a:pt x="137899" y="1159956"/>
                  <a:pt x="141169" y="1162011"/>
                </a:cubicBezTo>
                <a:lnTo>
                  <a:pt x="168632" y="1179262"/>
                </a:lnTo>
                <a:cubicBezTo>
                  <a:pt x="171902" y="1181317"/>
                  <a:pt x="175749" y="1179292"/>
                  <a:pt x="177225" y="1174741"/>
                </a:cubicBezTo>
                <a:cubicBezTo>
                  <a:pt x="178701" y="1170189"/>
                  <a:pt x="177246" y="1164834"/>
                  <a:pt x="173976" y="1162780"/>
                </a:cubicBezTo>
                <a:lnTo>
                  <a:pt x="169672" y="1160076"/>
                </a:lnTo>
                <a:lnTo>
                  <a:pt x="180683" y="1160076"/>
                </a:lnTo>
                <a:cubicBezTo>
                  <a:pt x="184271" y="1160076"/>
                  <a:pt x="187179" y="1156028"/>
                  <a:pt x="187179" y="1151035"/>
                </a:cubicBezTo>
                <a:cubicBezTo>
                  <a:pt x="187179" y="1146041"/>
                  <a:pt x="184271" y="1141993"/>
                  <a:pt x="180683" y="1141993"/>
                </a:cubicBezTo>
                <a:lnTo>
                  <a:pt x="168322" y="1141993"/>
                </a:lnTo>
                <a:lnTo>
                  <a:pt x="171691" y="1139146"/>
                </a:lnTo>
                <a:cubicBezTo>
                  <a:pt x="174758" y="1136554"/>
                  <a:pt x="175735" y="1130993"/>
                  <a:pt x="173873" y="1126724"/>
                </a:cubicBezTo>
                <a:cubicBezTo>
                  <a:pt x="172825" y="1124323"/>
                  <a:pt x="171103" y="1122843"/>
                  <a:pt x="169250" y="1122468"/>
                </a:cubicBezTo>
                <a:close/>
                <a:moveTo>
                  <a:pt x="338579" y="1121386"/>
                </a:moveTo>
                <a:cubicBezTo>
                  <a:pt x="333400" y="1120948"/>
                  <a:pt x="329683" y="1123225"/>
                  <a:pt x="325298" y="1123831"/>
                </a:cubicBezTo>
                <a:lnTo>
                  <a:pt x="318453" y="1147098"/>
                </a:lnTo>
                <a:cubicBezTo>
                  <a:pt x="335680" y="1140198"/>
                  <a:pt x="337847" y="1146471"/>
                  <a:pt x="343438" y="1148467"/>
                </a:cubicBezTo>
                <a:lnTo>
                  <a:pt x="349941" y="1126055"/>
                </a:lnTo>
                <a:cubicBezTo>
                  <a:pt x="345320" y="1122890"/>
                  <a:pt x="341686" y="1121649"/>
                  <a:pt x="338579" y="1121386"/>
                </a:cubicBezTo>
                <a:close/>
                <a:moveTo>
                  <a:pt x="467897" y="656782"/>
                </a:moveTo>
                <a:lnTo>
                  <a:pt x="495198" y="656782"/>
                </a:lnTo>
                <a:lnTo>
                  <a:pt x="495198" y="733095"/>
                </a:lnTo>
                <a:cubicBezTo>
                  <a:pt x="495384" y="750920"/>
                  <a:pt x="482198" y="768745"/>
                  <a:pt x="467340" y="769859"/>
                </a:cubicBezTo>
                <a:lnTo>
                  <a:pt x="231097" y="769859"/>
                </a:lnTo>
                <a:cubicBezTo>
                  <a:pt x="213268" y="769116"/>
                  <a:pt x="202681" y="751106"/>
                  <a:pt x="202681" y="732538"/>
                </a:cubicBezTo>
                <a:lnTo>
                  <a:pt x="202681" y="657339"/>
                </a:lnTo>
                <a:lnTo>
                  <a:pt x="229426" y="658453"/>
                </a:lnTo>
                <a:lnTo>
                  <a:pt x="229426" y="733095"/>
                </a:lnTo>
                <a:lnTo>
                  <a:pt x="467897" y="733095"/>
                </a:lnTo>
                <a:close/>
                <a:moveTo>
                  <a:pt x="396380" y="479922"/>
                </a:moveTo>
                <a:cubicBezTo>
                  <a:pt x="403852" y="479922"/>
                  <a:pt x="403586" y="486859"/>
                  <a:pt x="403586" y="490327"/>
                </a:cubicBezTo>
                <a:lnTo>
                  <a:pt x="403586" y="614655"/>
                </a:lnTo>
                <a:lnTo>
                  <a:pt x="434008" y="614655"/>
                </a:lnTo>
                <a:cubicBezTo>
                  <a:pt x="440146" y="614655"/>
                  <a:pt x="439880" y="624260"/>
                  <a:pt x="434008" y="629062"/>
                </a:cubicBezTo>
                <a:lnTo>
                  <a:pt x="357684" y="698696"/>
                </a:lnTo>
                <a:cubicBezTo>
                  <a:pt x="351191" y="704299"/>
                  <a:pt x="346298" y="704833"/>
                  <a:pt x="340605" y="698696"/>
                </a:cubicBezTo>
                <a:lnTo>
                  <a:pt x="264281" y="630663"/>
                </a:lnTo>
                <a:cubicBezTo>
                  <a:pt x="258410" y="626750"/>
                  <a:pt x="257609" y="619635"/>
                  <a:pt x="264281" y="614922"/>
                </a:cubicBezTo>
                <a:lnTo>
                  <a:pt x="290167" y="614922"/>
                </a:lnTo>
                <a:cubicBezTo>
                  <a:pt x="290167" y="573746"/>
                  <a:pt x="290078" y="497264"/>
                  <a:pt x="290167" y="491394"/>
                </a:cubicBezTo>
                <a:cubicBezTo>
                  <a:pt x="290256" y="485525"/>
                  <a:pt x="294882" y="480189"/>
                  <a:pt x="301642" y="480189"/>
                </a:cubicBezTo>
                <a:close/>
                <a:moveTo>
                  <a:pt x="70074" y="115832"/>
                </a:moveTo>
                <a:lnTo>
                  <a:pt x="70074" y="1057353"/>
                </a:lnTo>
                <a:lnTo>
                  <a:pt x="627809" y="1057353"/>
                </a:lnTo>
                <a:lnTo>
                  <a:pt x="627809" y="115832"/>
                </a:lnTo>
                <a:close/>
                <a:moveTo>
                  <a:pt x="116316" y="0"/>
                </a:moveTo>
                <a:lnTo>
                  <a:pt x="581567" y="0"/>
                </a:lnTo>
                <a:cubicBezTo>
                  <a:pt x="645807" y="0"/>
                  <a:pt x="697883" y="52063"/>
                  <a:pt x="697883" y="116286"/>
                </a:cubicBezTo>
                <a:lnTo>
                  <a:pt x="697883" y="1111203"/>
                </a:lnTo>
                <a:cubicBezTo>
                  <a:pt x="697883" y="1175426"/>
                  <a:pt x="645807" y="1227489"/>
                  <a:pt x="581567" y="1227489"/>
                </a:cubicBezTo>
                <a:lnTo>
                  <a:pt x="116316" y="1227489"/>
                </a:lnTo>
                <a:cubicBezTo>
                  <a:pt x="52076" y="1227489"/>
                  <a:pt x="0" y="1175426"/>
                  <a:pt x="0" y="1111203"/>
                </a:cubicBezTo>
                <a:lnTo>
                  <a:pt x="0" y="116286"/>
                </a:lnTo>
                <a:cubicBezTo>
                  <a:pt x="0" y="52063"/>
                  <a:pt x="52076" y="0"/>
                  <a:pt x="116316"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039" tIns="62020" rIns="62020" bIns="124039" numCol="1" spcCol="0" rtlCol="0" fromWordArt="0" anchor="b" anchorCtr="0" forceAA="0" compatLnSpc="1">
            <a:prstTxWarp prst="textNoShape">
              <a:avLst/>
            </a:prstTxWarp>
            <a:noAutofit/>
          </a:bodyPr>
          <a:lstStyle/>
          <a:p>
            <a:pPr algn="ctr" defTabSz="1239945" fontAlgn="base">
              <a:spcBef>
                <a:spcPct val="0"/>
              </a:spcBef>
              <a:spcAft>
                <a:spcPct val="0"/>
              </a:spcAft>
            </a:pPr>
            <a:endParaRPr lang="en-US" sz="2442" spc="-68" dirty="0" err="1">
              <a:solidFill>
                <a:srgbClr val="5C2D91"/>
              </a:solidFill>
              <a:ea typeface="Segoe UI" pitchFamily="34" charset="0"/>
              <a:cs typeface="Segoe UI" pitchFamily="34" charset="0"/>
            </a:endParaRPr>
          </a:p>
        </p:txBody>
      </p:sp>
      <p:sp>
        <p:nvSpPr>
          <p:cNvPr id="11" name="Oval 10"/>
          <p:cNvSpPr>
            <a:spLocks noChangeAspect="1"/>
          </p:cNvSpPr>
          <p:nvPr/>
        </p:nvSpPr>
        <p:spPr bwMode="auto">
          <a:xfrm rot="5400000">
            <a:off x="9456006" y="4420818"/>
            <a:ext cx="992316" cy="163947"/>
          </a:xfrm>
          <a:custGeom>
            <a:avLst/>
            <a:gdLst/>
            <a:ahLst/>
            <a:cxnLst/>
            <a:rect l="l" t="t" r="r" b="b"/>
            <a:pathLst>
              <a:path w="1844864" h="304800">
                <a:moveTo>
                  <a:pt x="1799144" y="106680"/>
                </a:moveTo>
                <a:cubicBezTo>
                  <a:pt x="1824394" y="106680"/>
                  <a:pt x="1844864" y="127150"/>
                  <a:pt x="1844864" y="152400"/>
                </a:cubicBezTo>
                <a:cubicBezTo>
                  <a:pt x="1844864" y="177650"/>
                  <a:pt x="1824394" y="198120"/>
                  <a:pt x="1799144" y="198120"/>
                </a:cubicBezTo>
                <a:cubicBezTo>
                  <a:pt x="1773894" y="198120"/>
                  <a:pt x="1753424" y="177650"/>
                  <a:pt x="1753424" y="152400"/>
                </a:cubicBezTo>
                <a:cubicBezTo>
                  <a:pt x="1753424" y="127150"/>
                  <a:pt x="1773894" y="106680"/>
                  <a:pt x="1799144" y="106680"/>
                </a:cubicBezTo>
                <a:close/>
                <a:moveTo>
                  <a:pt x="1646744" y="106680"/>
                </a:moveTo>
                <a:cubicBezTo>
                  <a:pt x="1671994" y="106680"/>
                  <a:pt x="1692464" y="127150"/>
                  <a:pt x="1692464" y="152400"/>
                </a:cubicBezTo>
                <a:cubicBezTo>
                  <a:pt x="1692464" y="177650"/>
                  <a:pt x="1671994" y="198120"/>
                  <a:pt x="1646744" y="198120"/>
                </a:cubicBezTo>
                <a:cubicBezTo>
                  <a:pt x="1621494" y="198120"/>
                  <a:pt x="1601024" y="177650"/>
                  <a:pt x="1601024" y="152400"/>
                </a:cubicBezTo>
                <a:cubicBezTo>
                  <a:pt x="1601024" y="127150"/>
                  <a:pt x="1621494" y="106680"/>
                  <a:pt x="1646744" y="106680"/>
                </a:cubicBezTo>
                <a:close/>
                <a:moveTo>
                  <a:pt x="214906" y="106680"/>
                </a:moveTo>
                <a:cubicBezTo>
                  <a:pt x="240156" y="106680"/>
                  <a:pt x="260626" y="127150"/>
                  <a:pt x="260626" y="152400"/>
                </a:cubicBezTo>
                <a:cubicBezTo>
                  <a:pt x="260626" y="177650"/>
                  <a:pt x="240156" y="198120"/>
                  <a:pt x="214906" y="198120"/>
                </a:cubicBezTo>
                <a:cubicBezTo>
                  <a:pt x="189656" y="198120"/>
                  <a:pt x="169186" y="177650"/>
                  <a:pt x="169186" y="152400"/>
                </a:cubicBezTo>
                <a:cubicBezTo>
                  <a:pt x="169186" y="127150"/>
                  <a:pt x="189656" y="106680"/>
                  <a:pt x="214906" y="106680"/>
                </a:cubicBezTo>
                <a:close/>
                <a:moveTo>
                  <a:pt x="45720" y="106680"/>
                </a:moveTo>
                <a:cubicBezTo>
                  <a:pt x="70970" y="106680"/>
                  <a:pt x="91440" y="127150"/>
                  <a:pt x="91440" y="152400"/>
                </a:cubicBezTo>
                <a:cubicBezTo>
                  <a:pt x="91440" y="177650"/>
                  <a:pt x="70970" y="198120"/>
                  <a:pt x="45720" y="198120"/>
                </a:cubicBezTo>
                <a:cubicBezTo>
                  <a:pt x="20470" y="198120"/>
                  <a:pt x="0" y="177650"/>
                  <a:pt x="0" y="152400"/>
                </a:cubicBezTo>
                <a:cubicBezTo>
                  <a:pt x="0" y="127150"/>
                  <a:pt x="20470" y="106680"/>
                  <a:pt x="45720" y="106680"/>
                </a:cubicBezTo>
                <a:close/>
                <a:moveTo>
                  <a:pt x="1466749" y="76200"/>
                </a:moveTo>
                <a:cubicBezTo>
                  <a:pt x="1508833" y="76200"/>
                  <a:pt x="1542949" y="110316"/>
                  <a:pt x="1542949" y="152400"/>
                </a:cubicBezTo>
                <a:cubicBezTo>
                  <a:pt x="1542949" y="194484"/>
                  <a:pt x="1508833" y="228600"/>
                  <a:pt x="1466749" y="228600"/>
                </a:cubicBezTo>
                <a:cubicBezTo>
                  <a:pt x="1424665" y="228600"/>
                  <a:pt x="1390549" y="194484"/>
                  <a:pt x="1390549" y="152400"/>
                </a:cubicBezTo>
                <a:cubicBezTo>
                  <a:pt x="1390549" y="110316"/>
                  <a:pt x="1424665" y="76200"/>
                  <a:pt x="1466749" y="76200"/>
                </a:cubicBezTo>
                <a:close/>
                <a:moveTo>
                  <a:pt x="1237427" y="76200"/>
                </a:moveTo>
                <a:cubicBezTo>
                  <a:pt x="1279511" y="76200"/>
                  <a:pt x="1313627" y="110316"/>
                  <a:pt x="1313627" y="152400"/>
                </a:cubicBezTo>
                <a:cubicBezTo>
                  <a:pt x="1313627" y="194484"/>
                  <a:pt x="1279511" y="228600"/>
                  <a:pt x="1237427" y="228600"/>
                </a:cubicBezTo>
                <a:cubicBezTo>
                  <a:pt x="1195343" y="228600"/>
                  <a:pt x="1161227" y="194484"/>
                  <a:pt x="1161227" y="152400"/>
                </a:cubicBezTo>
                <a:cubicBezTo>
                  <a:pt x="1161227" y="110316"/>
                  <a:pt x="1195343" y="76200"/>
                  <a:pt x="1237427" y="76200"/>
                </a:cubicBezTo>
                <a:close/>
                <a:moveTo>
                  <a:pt x="626385" y="76200"/>
                </a:moveTo>
                <a:cubicBezTo>
                  <a:pt x="668469" y="76200"/>
                  <a:pt x="702585" y="110316"/>
                  <a:pt x="702585" y="152400"/>
                </a:cubicBezTo>
                <a:cubicBezTo>
                  <a:pt x="702585" y="194484"/>
                  <a:pt x="668469" y="228600"/>
                  <a:pt x="626385" y="228600"/>
                </a:cubicBezTo>
                <a:cubicBezTo>
                  <a:pt x="584301" y="228600"/>
                  <a:pt x="550185" y="194484"/>
                  <a:pt x="550185" y="152400"/>
                </a:cubicBezTo>
                <a:cubicBezTo>
                  <a:pt x="550185" y="110316"/>
                  <a:pt x="584301" y="76200"/>
                  <a:pt x="626385" y="76200"/>
                </a:cubicBezTo>
                <a:close/>
                <a:moveTo>
                  <a:pt x="397064" y="76200"/>
                </a:moveTo>
                <a:cubicBezTo>
                  <a:pt x="439148" y="76200"/>
                  <a:pt x="473264" y="110316"/>
                  <a:pt x="473264" y="152400"/>
                </a:cubicBezTo>
                <a:cubicBezTo>
                  <a:pt x="473264" y="194484"/>
                  <a:pt x="439148" y="228600"/>
                  <a:pt x="397064" y="228600"/>
                </a:cubicBezTo>
                <a:cubicBezTo>
                  <a:pt x="354980" y="228600"/>
                  <a:pt x="320864" y="194484"/>
                  <a:pt x="320864" y="152400"/>
                </a:cubicBezTo>
                <a:cubicBezTo>
                  <a:pt x="320864" y="110316"/>
                  <a:pt x="354980" y="76200"/>
                  <a:pt x="397064" y="76200"/>
                </a:cubicBezTo>
                <a:close/>
                <a:moveTo>
                  <a:pt x="931906" y="0"/>
                </a:moveTo>
                <a:cubicBezTo>
                  <a:pt x="1016074" y="0"/>
                  <a:pt x="1084306" y="68232"/>
                  <a:pt x="1084306" y="152400"/>
                </a:cubicBezTo>
                <a:cubicBezTo>
                  <a:pt x="1084306" y="236568"/>
                  <a:pt x="1016074" y="304800"/>
                  <a:pt x="931906" y="304800"/>
                </a:cubicBezTo>
                <a:cubicBezTo>
                  <a:pt x="847738" y="304800"/>
                  <a:pt x="779506" y="236568"/>
                  <a:pt x="779506" y="152400"/>
                </a:cubicBezTo>
                <a:cubicBezTo>
                  <a:pt x="779506" y="68232"/>
                  <a:pt x="847738" y="0"/>
                  <a:pt x="931906" y="0"/>
                </a:cubicBez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039" tIns="62020" rIns="62020" bIns="124039" numCol="1" spcCol="0" rtlCol="0" fromWordArt="0" anchor="b" anchorCtr="0" forceAA="0" compatLnSpc="1">
            <a:prstTxWarp prst="textNoShape">
              <a:avLst/>
            </a:prstTxWarp>
            <a:noAutofit/>
          </a:bodyPr>
          <a:lstStyle/>
          <a:p>
            <a:pPr algn="ctr" defTabSz="1239945" fontAlgn="base">
              <a:spcBef>
                <a:spcPct val="0"/>
              </a:spcBef>
              <a:spcAft>
                <a:spcPct val="0"/>
              </a:spcAft>
            </a:pPr>
            <a:endParaRPr lang="en-US" sz="2442" spc="-68" dirty="0" err="1">
              <a:gradFill>
                <a:gsLst>
                  <a:gs pos="0">
                    <a:srgbClr val="FFFFFF"/>
                  </a:gs>
                  <a:gs pos="100000">
                    <a:srgbClr val="FFFFFF"/>
                  </a:gs>
                </a:gsLst>
                <a:lin ang="5400000" scaled="0"/>
              </a:gradFill>
              <a:ea typeface="Segoe UI" pitchFamily="34" charset="0"/>
              <a:cs typeface="Segoe UI" pitchFamily="34" charset="0"/>
            </a:endParaRPr>
          </a:p>
        </p:txBody>
      </p:sp>
      <p:sp>
        <p:nvSpPr>
          <p:cNvPr id="29" name="Oval 10"/>
          <p:cNvSpPr>
            <a:spLocks noChangeAspect="1"/>
          </p:cNvSpPr>
          <p:nvPr/>
        </p:nvSpPr>
        <p:spPr bwMode="auto">
          <a:xfrm rot="5400000">
            <a:off x="9915770" y="2893961"/>
            <a:ext cx="992316" cy="163947"/>
          </a:xfrm>
          <a:custGeom>
            <a:avLst/>
            <a:gdLst/>
            <a:ahLst/>
            <a:cxnLst/>
            <a:rect l="l" t="t" r="r" b="b"/>
            <a:pathLst>
              <a:path w="1844864" h="304800">
                <a:moveTo>
                  <a:pt x="1799144" y="106680"/>
                </a:moveTo>
                <a:cubicBezTo>
                  <a:pt x="1824394" y="106680"/>
                  <a:pt x="1844864" y="127150"/>
                  <a:pt x="1844864" y="152400"/>
                </a:cubicBezTo>
                <a:cubicBezTo>
                  <a:pt x="1844864" y="177650"/>
                  <a:pt x="1824394" y="198120"/>
                  <a:pt x="1799144" y="198120"/>
                </a:cubicBezTo>
                <a:cubicBezTo>
                  <a:pt x="1773894" y="198120"/>
                  <a:pt x="1753424" y="177650"/>
                  <a:pt x="1753424" y="152400"/>
                </a:cubicBezTo>
                <a:cubicBezTo>
                  <a:pt x="1753424" y="127150"/>
                  <a:pt x="1773894" y="106680"/>
                  <a:pt x="1799144" y="106680"/>
                </a:cubicBezTo>
                <a:close/>
                <a:moveTo>
                  <a:pt x="1646744" y="106680"/>
                </a:moveTo>
                <a:cubicBezTo>
                  <a:pt x="1671994" y="106680"/>
                  <a:pt x="1692464" y="127150"/>
                  <a:pt x="1692464" y="152400"/>
                </a:cubicBezTo>
                <a:cubicBezTo>
                  <a:pt x="1692464" y="177650"/>
                  <a:pt x="1671994" y="198120"/>
                  <a:pt x="1646744" y="198120"/>
                </a:cubicBezTo>
                <a:cubicBezTo>
                  <a:pt x="1621494" y="198120"/>
                  <a:pt x="1601024" y="177650"/>
                  <a:pt x="1601024" y="152400"/>
                </a:cubicBezTo>
                <a:cubicBezTo>
                  <a:pt x="1601024" y="127150"/>
                  <a:pt x="1621494" y="106680"/>
                  <a:pt x="1646744" y="106680"/>
                </a:cubicBezTo>
                <a:close/>
                <a:moveTo>
                  <a:pt x="214906" y="106680"/>
                </a:moveTo>
                <a:cubicBezTo>
                  <a:pt x="240156" y="106680"/>
                  <a:pt x="260626" y="127150"/>
                  <a:pt x="260626" y="152400"/>
                </a:cubicBezTo>
                <a:cubicBezTo>
                  <a:pt x="260626" y="177650"/>
                  <a:pt x="240156" y="198120"/>
                  <a:pt x="214906" y="198120"/>
                </a:cubicBezTo>
                <a:cubicBezTo>
                  <a:pt x="189656" y="198120"/>
                  <a:pt x="169186" y="177650"/>
                  <a:pt x="169186" y="152400"/>
                </a:cubicBezTo>
                <a:cubicBezTo>
                  <a:pt x="169186" y="127150"/>
                  <a:pt x="189656" y="106680"/>
                  <a:pt x="214906" y="106680"/>
                </a:cubicBezTo>
                <a:close/>
                <a:moveTo>
                  <a:pt x="45720" y="106680"/>
                </a:moveTo>
                <a:cubicBezTo>
                  <a:pt x="70970" y="106680"/>
                  <a:pt x="91440" y="127150"/>
                  <a:pt x="91440" y="152400"/>
                </a:cubicBezTo>
                <a:cubicBezTo>
                  <a:pt x="91440" y="177650"/>
                  <a:pt x="70970" y="198120"/>
                  <a:pt x="45720" y="198120"/>
                </a:cubicBezTo>
                <a:cubicBezTo>
                  <a:pt x="20470" y="198120"/>
                  <a:pt x="0" y="177650"/>
                  <a:pt x="0" y="152400"/>
                </a:cubicBezTo>
                <a:cubicBezTo>
                  <a:pt x="0" y="127150"/>
                  <a:pt x="20470" y="106680"/>
                  <a:pt x="45720" y="106680"/>
                </a:cubicBezTo>
                <a:close/>
                <a:moveTo>
                  <a:pt x="1466749" y="76200"/>
                </a:moveTo>
                <a:cubicBezTo>
                  <a:pt x="1508833" y="76200"/>
                  <a:pt x="1542949" y="110316"/>
                  <a:pt x="1542949" y="152400"/>
                </a:cubicBezTo>
                <a:cubicBezTo>
                  <a:pt x="1542949" y="194484"/>
                  <a:pt x="1508833" y="228600"/>
                  <a:pt x="1466749" y="228600"/>
                </a:cubicBezTo>
                <a:cubicBezTo>
                  <a:pt x="1424665" y="228600"/>
                  <a:pt x="1390549" y="194484"/>
                  <a:pt x="1390549" y="152400"/>
                </a:cubicBezTo>
                <a:cubicBezTo>
                  <a:pt x="1390549" y="110316"/>
                  <a:pt x="1424665" y="76200"/>
                  <a:pt x="1466749" y="76200"/>
                </a:cubicBezTo>
                <a:close/>
                <a:moveTo>
                  <a:pt x="1237427" y="76200"/>
                </a:moveTo>
                <a:cubicBezTo>
                  <a:pt x="1279511" y="76200"/>
                  <a:pt x="1313627" y="110316"/>
                  <a:pt x="1313627" y="152400"/>
                </a:cubicBezTo>
                <a:cubicBezTo>
                  <a:pt x="1313627" y="194484"/>
                  <a:pt x="1279511" y="228600"/>
                  <a:pt x="1237427" y="228600"/>
                </a:cubicBezTo>
                <a:cubicBezTo>
                  <a:pt x="1195343" y="228600"/>
                  <a:pt x="1161227" y="194484"/>
                  <a:pt x="1161227" y="152400"/>
                </a:cubicBezTo>
                <a:cubicBezTo>
                  <a:pt x="1161227" y="110316"/>
                  <a:pt x="1195343" y="76200"/>
                  <a:pt x="1237427" y="76200"/>
                </a:cubicBezTo>
                <a:close/>
                <a:moveTo>
                  <a:pt x="626385" y="76200"/>
                </a:moveTo>
                <a:cubicBezTo>
                  <a:pt x="668469" y="76200"/>
                  <a:pt x="702585" y="110316"/>
                  <a:pt x="702585" y="152400"/>
                </a:cubicBezTo>
                <a:cubicBezTo>
                  <a:pt x="702585" y="194484"/>
                  <a:pt x="668469" y="228600"/>
                  <a:pt x="626385" y="228600"/>
                </a:cubicBezTo>
                <a:cubicBezTo>
                  <a:pt x="584301" y="228600"/>
                  <a:pt x="550185" y="194484"/>
                  <a:pt x="550185" y="152400"/>
                </a:cubicBezTo>
                <a:cubicBezTo>
                  <a:pt x="550185" y="110316"/>
                  <a:pt x="584301" y="76200"/>
                  <a:pt x="626385" y="76200"/>
                </a:cubicBezTo>
                <a:close/>
                <a:moveTo>
                  <a:pt x="397064" y="76200"/>
                </a:moveTo>
                <a:cubicBezTo>
                  <a:pt x="439148" y="76200"/>
                  <a:pt x="473264" y="110316"/>
                  <a:pt x="473264" y="152400"/>
                </a:cubicBezTo>
                <a:cubicBezTo>
                  <a:pt x="473264" y="194484"/>
                  <a:pt x="439148" y="228600"/>
                  <a:pt x="397064" y="228600"/>
                </a:cubicBezTo>
                <a:cubicBezTo>
                  <a:pt x="354980" y="228600"/>
                  <a:pt x="320864" y="194484"/>
                  <a:pt x="320864" y="152400"/>
                </a:cubicBezTo>
                <a:cubicBezTo>
                  <a:pt x="320864" y="110316"/>
                  <a:pt x="354980" y="76200"/>
                  <a:pt x="397064" y="76200"/>
                </a:cubicBezTo>
                <a:close/>
                <a:moveTo>
                  <a:pt x="931906" y="0"/>
                </a:moveTo>
                <a:cubicBezTo>
                  <a:pt x="1016074" y="0"/>
                  <a:pt x="1084306" y="68232"/>
                  <a:pt x="1084306" y="152400"/>
                </a:cubicBezTo>
                <a:cubicBezTo>
                  <a:pt x="1084306" y="236568"/>
                  <a:pt x="1016074" y="304800"/>
                  <a:pt x="931906" y="304800"/>
                </a:cubicBezTo>
                <a:cubicBezTo>
                  <a:pt x="847738" y="304800"/>
                  <a:pt x="779506" y="236568"/>
                  <a:pt x="779506" y="152400"/>
                </a:cubicBezTo>
                <a:cubicBezTo>
                  <a:pt x="779506" y="68232"/>
                  <a:pt x="847738" y="0"/>
                  <a:pt x="931906" y="0"/>
                </a:cubicBez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039" tIns="62020" rIns="62020" bIns="124039" numCol="1" spcCol="0" rtlCol="0" fromWordArt="0" anchor="b" anchorCtr="0" forceAA="0" compatLnSpc="1">
            <a:prstTxWarp prst="textNoShape">
              <a:avLst/>
            </a:prstTxWarp>
            <a:noAutofit/>
          </a:bodyPr>
          <a:lstStyle/>
          <a:p>
            <a:pPr algn="ctr" defTabSz="1239945" fontAlgn="base">
              <a:spcBef>
                <a:spcPct val="0"/>
              </a:spcBef>
              <a:spcAft>
                <a:spcPct val="0"/>
              </a:spcAft>
            </a:pPr>
            <a:endParaRPr lang="en-US" sz="2442" spc="-68" dirty="0" err="1">
              <a:gradFill>
                <a:gsLst>
                  <a:gs pos="0">
                    <a:srgbClr val="FFFFFF"/>
                  </a:gs>
                  <a:gs pos="100000">
                    <a:srgbClr val="FFFFFF"/>
                  </a:gs>
                </a:gsLst>
                <a:lin ang="5400000" scaled="0"/>
              </a:gradFill>
              <a:ea typeface="Segoe UI" pitchFamily="34" charset="0"/>
              <a:cs typeface="Segoe UI" pitchFamily="34" charset="0"/>
            </a:endParaRPr>
          </a:p>
        </p:txBody>
      </p:sp>
      <p:sp>
        <p:nvSpPr>
          <p:cNvPr id="30" name="Oval 10"/>
          <p:cNvSpPr>
            <a:spLocks noChangeAspect="1"/>
          </p:cNvSpPr>
          <p:nvPr/>
        </p:nvSpPr>
        <p:spPr bwMode="auto">
          <a:xfrm>
            <a:off x="10658336" y="3822192"/>
            <a:ext cx="1116355" cy="184440"/>
          </a:xfrm>
          <a:custGeom>
            <a:avLst/>
            <a:gdLst/>
            <a:ahLst/>
            <a:cxnLst/>
            <a:rect l="l" t="t" r="r" b="b"/>
            <a:pathLst>
              <a:path w="1844864" h="304800">
                <a:moveTo>
                  <a:pt x="1799144" y="106680"/>
                </a:moveTo>
                <a:cubicBezTo>
                  <a:pt x="1824394" y="106680"/>
                  <a:pt x="1844864" y="127150"/>
                  <a:pt x="1844864" y="152400"/>
                </a:cubicBezTo>
                <a:cubicBezTo>
                  <a:pt x="1844864" y="177650"/>
                  <a:pt x="1824394" y="198120"/>
                  <a:pt x="1799144" y="198120"/>
                </a:cubicBezTo>
                <a:cubicBezTo>
                  <a:pt x="1773894" y="198120"/>
                  <a:pt x="1753424" y="177650"/>
                  <a:pt x="1753424" y="152400"/>
                </a:cubicBezTo>
                <a:cubicBezTo>
                  <a:pt x="1753424" y="127150"/>
                  <a:pt x="1773894" y="106680"/>
                  <a:pt x="1799144" y="106680"/>
                </a:cubicBezTo>
                <a:close/>
                <a:moveTo>
                  <a:pt x="1646744" y="106680"/>
                </a:moveTo>
                <a:cubicBezTo>
                  <a:pt x="1671994" y="106680"/>
                  <a:pt x="1692464" y="127150"/>
                  <a:pt x="1692464" y="152400"/>
                </a:cubicBezTo>
                <a:cubicBezTo>
                  <a:pt x="1692464" y="177650"/>
                  <a:pt x="1671994" y="198120"/>
                  <a:pt x="1646744" y="198120"/>
                </a:cubicBezTo>
                <a:cubicBezTo>
                  <a:pt x="1621494" y="198120"/>
                  <a:pt x="1601024" y="177650"/>
                  <a:pt x="1601024" y="152400"/>
                </a:cubicBezTo>
                <a:cubicBezTo>
                  <a:pt x="1601024" y="127150"/>
                  <a:pt x="1621494" y="106680"/>
                  <a:pt x="1646744" y="106680"/>
                </a:cubicBezTo>
                <a:close/>
                <a:moveTo>
                  <a:pt x="214906" y="106680"/>
                </a:moveTo>
                <a:cubicBezTo>
                  <a:pt x="240156" y="106680"/>
                  <a:pt x="260626" y="127150"/>
                  <a:pt x="260626" y="152400"/>
                </a:cubicBezTo>
                <a:cubicBezTo>
                  <a:pt x="260626" y="177650"/>
                  <a:pt x="240156" y="198120"/>
                  <a:pt x="214906" y="198120"/>
                </a:cubicBezTo>
                <a:cubicBezTo>
                  <a:pt x="189656" y="198120"/>
                  <a:pt x="169186" y="177650"/>
                  <a:pt x="169186" y="152400"/>
                </a:cubicBezTo>
                <a:cubicBezTo>
                  <a:pt x="169186" y="127150"/>
                  <a:pt x="189656" y="106680"/>
                  <a:pt x="214906" y="106680"/>
                </a:cubicBezTo>
                <a:close/>
                <a:moveTo>
                  <a:pt x="45720" y="106680"/>
                </a:moveTo>
                <a:cubicBezTo>
                  <a:pt x="70970" y="106680"/>
                  <a:pt x="91440" y="127150"/>
                  <a:pt x="91440" y="152400"/>
                </a:cubicBezTo>
                <a:cubicBezTo>
                  <a:pt x="91440" y="177650"/>
                  <a:pt x="70970" y="198120"/>
                  <a:pt x="45720" y="198120"/>
                </a:cubicBezTo>
                <a:cubicBezTo>
                  <a:pt x="20470" y="198120"/>
                  <a:pt x="0" y="177650"/>
                  <a:pt x="0" y="152400"/>
                </a:cubicBezTo>
                <a:cubicBezTo>
                  <a:pt x="0" y="127150"/>
                  <a:pt x="20470" y="106680"/>
                  <a:pt x="45720" y="106680"/>
                </a:cubicBezTo>
                <a:close/>
                <a:moveTo>
                  <a:pt x="1466749" y="76200"/>
                </a:moveTo>
                <a:cubicBezTo>
                  <a:pt x="1508833" y="76200"/>
                  <a:pt x="1542949" y="110316"/>
                  <a:pt x="1542949" y="152400"/>
                </a:cubicBezTo>
                <a:cubicBezTo>
                  <a:pt x="1542949" y="194484"/>
                  <a:pt x="1508833" y="228600"/>
                  <a:pt x="1466749" y="228600"/>
                </a:cubicBezTo>
                <a:cubicBezTo>
                  <a:pt x="1424665" y="228600"/>
                  <a:pt x="1390549" y="194484"/>
                  <a:pt x="1390549" y="152400"/>
                </a:cubicBezTo>
                <a:cubicBezTo>
                  <a:pt x="1390549" y="110316"/>
                  <a:pt x="1424665" y="76200"/>
                  <a:pt x="1466749" y="76200"/>
                </a:cubicBezTo>
                <a:close/>
                <a:moveTo>
                  <a:pt x="1237427" y="76200"/>
                </a:moveTo>
                <a:cubicBezTo>
                  <a:pt x="1279511" y="76200"/>
                  <a:pt x="1313627" y="110316"/>
                  <a:pt x="1313627" y="152400"/>
                </a:cubicBezTo>
                <a:cubicBezTo>
                  <a:pt x="1313627" y="194484"/>
                  <a:pt x="1279511" y="228600"/>
                  <a:pt x="1237427" y="228600"/>
                </a:cubicBezTo>
                <a:cubicBezTo>
                  <a:pt x="1195343" y="228600"/>
                  <a:pt x="1161227" y="194484"/>
                  <a:pt x="1161227" y="152400"/>
                </a:cubicBezTo>
                <a:cubicBezTo>
                  <a:pt x="1161227" y="110316"/>
                  <a:pt x="1195343" y="76200"/>
                  <a:pt x="1237427" y="76200"/>
                </a:cubicBezTo>
                <a:close/>
                <a:moveTo>
                  <a:pt x="626385" y="76200"/>
                </a:moveTo>
                <a:cubicBezTo>
                  <a:pt x="668469" y="76200"/>
                  <a:pt x="702585" y="110316"/>
                  <a:pt x="702585" y="152400"/>
                </a:cubicBezTo>
                <a:cubicBezTo>
                  <a:pt x="702585" y="194484"/>
                  <a:pt x="668469" y="228600"/>
                  <a:pt x="626385" y="228600"/>
                </a:cubicBezTo>
                <a:cubicBezTo>
                  <a:pt x="584301" y="228600"/>
                  <a:pt x="550185" y="194484"/>
                  <a:pt x="550185" y="152400"/>
                </a:cubicBezTo>
                <a:cubicBezTo>
                  <a:pt x="550185" y="110316"/>
                  <a:pt x="584301" y="76200"/>
                  <a:pt x="626385" y="76200"/>
                </a:cubicBezTo>
                <a:close/>
                <a:moveTo>
                  <a:pt x="397064" y="76200"/>
                </a:moveTo>
                <a:cubicBezTo>
                  <a:pt x="439148" y="76200"/>
                  <a:pt x="473264" y="110316"/>
                  <a:pt x="473264" y="152400"/>
                </a:cubicBezTo>
                <a:cubicBezTo>
                  <a:pt x="473264" y="194484"/>
                  <a:pt x="439148" y="228600"/>
                  <a:pt x="397064" y="228600"/>
                </a:cubicBezTo>
                <a:cubicBezTo>
                  <a:pt x="354980" y="228600"/>
                  <a:pt x="320864" y="194484"/>
                  <a:pt x="320864" y="152400"/>
                </a:cubicBezTo>
                <a:cubicBezTo>
                  <a:pt x="320864" y="110316"/>
                  <a:pt x="354980" y="76200"/>
                  <a:pt x="397064" y="76200"/>
                </a:cubicBezTo>
                <a:close/>
                <a:moveTo>
                  <a:pt x="931906" y="0"/>
                </a:moveTo>
                <a:cubicBezTo>
                  <a:pt x="1016074" y="0"/>
                  <a:pt x="1084306" y="68232"/>
                  <a:pt x="1084306" y="152400"/>
                </a:cubicBezTo>
                <a:cubicBezTo>
                  <a:pt x="1084306" y="236568"/>
                  <a:pt x="1016074" y="304800"/>
                  <a:pt x="931906" y="304800"/>
                </a:cubicBezTo>
                <a:cubicBezTo>
                  <a:pt x="847738" y="304800"/>
                  <a:pt x="779506" y="236568"/>
                  <a:pt x="779506" y="152400"/>
                </a:cubicBezTo>
                <a:cubicBezTo>
                  <a:pt x="779506" y="68232"/>
                  <a:pt x="847738" y="0"/>
                  <a:pt x="931906" y="0"/>
                </a:cubicBez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039" tIns="62020" rIns="62020" bIns="124039" numCol="1" spcCol="0" rtlCol="0" fromWordArt="0" anchor="b" anchorCtr="0" forceAA="0" compatLnSpc="1">
            <a:prstTxWarp prst="textNoShape">
              <a:avLst/>
            </a:prstTxWarp>
            <a:noAutofit/>
          </a:bodyPr>
          <a:lstStyle/>
          <a:p>
            <a:pPr algn="ctr" defTabSz="1239945" fontAlgn="base">
              <a:spcBef>
                <a:spcPct val="0"/>
              </a:spcBef>
              <a:spcAft>
                <a:spcPct val="0"/>
              </a:spcAft>
            </a:pPr>
            <a:endParaRPr lang="en-US" sz="2442" spc="-68" dirty="0" err="1">
              <a:gradFill>
                <a:gsLst>
                  <a:gs pos="0">
                    <a:srgbClr val="FFFFFF"/>
                  </a:gs>
                  <a:gs pos="100000">
                    <a:srgbClr val="FFFFFF"/>
                  </a:gs>
                </a:gsLst>
                <a:lin ang="5400000" scaled="0"/>
              </a:gradFill>
              <a:ea typeface="Segoe UI" pitchFamily="34" charset="0"/>
              <a:cs typeface="Segoe UI" pitchFamily="34" charset="0"/>
            </a:endParaRPr>
          </a:p>
        </p:txBody>
      </p:sp>
      <p:sp>
        <p:nvSpPr>
          <p:cNvPr id="31" name="Oval 10"/>
          <p:cNvSpPr>
            <a:spLocks noChangeAspect="1"/>
          </p:cNvSpPr>
          <p:nvPr/>
        </p:nvSpPr>
        <p:spPr bwMode="auto">
          <a:xfrm>
            <a:off x="8753834" y="3485443"/>
            <a:ext cx="1116355" cy="184440"/>
          </a:xfrm>
          <a:custGeom>
            <a:avLst/>
            <a:gdLst/>
            <a:ahLst/>
            <a:cxnLst/>
            <a:rect l="l" t="t" r="r" b="b"/>
            <a:pathLst>
              <a:path w="1844864" h="304800">
                <a:moveTo>
                  <a:pt x="1799144" y="106680"/>
                </a:moveTo>
                <a:cubicBezTo>
                  <a:pt x="1824394" y="106680"/>
                  <a:pt x="1844864" y="127150"/>
                  <a:pt x="1844864" y="152400"/>
                </a:cubicBezTo>
                <a:cubicBezTo>
                  <a:pt x="1844864" y="177650"/>
                  <a:pt x="1824394" y="198120"/>
                  <a:pt x="1799144" y="198120"/>
                </a:cubicBezTo>
                <a:cubicBezTo>
                  <a:pt x="1773894" y="198120"/>
                  <a:pt x="1753424" y="177650"/>
                  <a:pt x="1753424" y="152400"/>
                </a:cubicBezTo>
                <a:cubicBezTo>
                  <a:pt x="1753424" y="127150"/>
                  <a:pt x="1773894" y="106680"/>
                  <a:pt x="1799144" y="106680"/>
                </a:cubicBezTo>
                <a:close/>
                <a:moveTo>
                  <a:pt x="1646744" y="106680"/>
                </a:moveTo>
                <a:cubicBezTo>
                  <a:pt x="1671994" y="106680"/>
                  <a:pt x="1692464" y="127150"/>
                  <a:pt x="1692464" y="152400"/>
                </a:cubicBezTo>
                <a:cubicBezTo>
                  <a:pt x="1692464" y="177650"/>
                  <a:pt x="1671994" y="198120"/>
                  <a:pt x="1646744" y="198120"/>
                </a:cubicBezTo>
                <a:cubicBezTo>
                  <a:pt x="1621494" y="198120"/>
                  <a:pt x="1601024" y="177650"/>
                  <a:pt x="1601024" y="152400"/>
                </a:cubicBezTo>
                <a:cubicBezTo>
                  <a:pt x="1601024" y="127150"/>
                  <a:pt x="1621494" y="106680"/>
                  <a:pt x="1646744" y="106680"/>
                </a:cubicBezTo>
                <a:close/>
                <a:moveTo>
                  <a:pt x="214906" y="106680"/>
                </a:moveTo>
                <a:cubicBezTo>
                  <a:pt x="240156" y="106680"/>
                  <a:pt x="260626" y="127150"/>
                  <a:pt x="260626" y="152400"/>
                </a:cubicBezTo>
                <a:cubicBezTo>
                  <a:pt x="260626" y="177650"/>
                  <a:pt x="240156" y="198120"/>
                  <a:pt x="214906" y="198120"/>
                </a:cubicBezTo>
                <a:cubicBezTo>
                  <a:pt x="189656" y="198120"/>
                  <a:pt x="169186" y="177650"/>
                  <a:pt x="169186" y="152400"/>
                </a:cubicBezTo>
                <a:cubicBezTo>
                  <a:pt x="169186" y="127150"/>
                  <a:pt x="189656" y="106680"/>
                  <a:pt x="214906" y="106680"/>
                </a:cubicBezTo>
                <a:close/>
                <a:moveTo>
                  <a:pt x="45720" y="106680"/>
                </a:moveTo>
                <a:cubicBezTo>
                  <a:pt x="70970" y="106680"/>
                  <a:pt x="91440" y="127150"/>
                  <a:pt x="91440" y="152400"/>
                </a:cubicBezTo>
                <a:cubicBezTo>
                  <a:pt x="91440" y="177650"/>
                  <a:pt x="70970" y="198120"/>
                  <a:pt x="45720" y="198120"/>
                </a:cubicBezTo>
                <a:cubicBezTo>
                  <a:pt x="20470" y="198120"/>
                  <a:pt x="0" y="177650"/>
                  <a:pt x="0" y="152400"/>
                </a:cubicBezTo>
                <a:cubicBezTo>
                  <a:pt x="0" y="127150"/>
                  <a:pt x="20470" y="106680"/>
                  <a:pt x="45720" y="106680"/>
                </a:cubicBezTo>
                <a:close/>
                <a:moveTo>
                  <a:pt x="1466749" y="76200"/>
                </a:moveTo>
                <a:cubicBezTo>
                  <a:pt x="1508833" y="76200"/>
                  <a:pt x="1542949" y="110316"/>
                  <a:pt x="1542949" y="152400"/>
                </a:cubicBezTo>
                <a:cubicBezTo>
                  <a:pt x="1542949" y="194484"/>
                  <a:pt x="1508833" y="228600"/>
                  <a:pt x="1466749" y="228600"/>
                </a:cubicBezTo>
                <a:cubicBezTo>
                  <a:pt x="1424665" y="228600"/>
                  <a:pt x="1390549" y="194484"/>
                  <a:pt x="1390549" y="152400"/>
                </a:cubicBezTo>
                <a:cubicBezTo>
                  <a:pt x="1390549" y="110316"/>
                  <a:pt x="1424665" y="76200"/>
                  <a:pt x="1466749" y="76200"/>
                </a:cubicBezTo>
                <a:close/>
                <a:moveTo>
                  <a:pt x="1237427" y="76200"/>
                </a:moveTo>
                <a:cubicBezTo>
                  <a:pt x="1279511" y="76200"/>
                  <a:pt x="1313627" y="110316"/>
                  <a:pt x="1313627" y="152400"/>
                </a:cubicBezTo>
                <a:cubicBezTo>
                  <a:pt x="1313627" y="194484"/>
                  <a:pt x="1279511" y="228600"/>
                  <a:pt x="1237427" y="228600"/>
                </a:cubicBezTo>
                <a:cubicBezTo>
                  <a:pt x="1195343" y="228600"/>
                  <a:pt x="1161227" y="194484"/>
                  <a:pt x="1161227" y="152400"/>
                </a:cubicBezTo>
                <a:cubicBezTo>
                  <a:pt x="1161227" y="110316"/>
                  <a:pt x="1195343" y="76200"/>
                  <a:pt x="1237427" y="76200"/>
                </a:cubicBezTo>
                <a:close/>
                <a:moveTo>
                  <a:pt x="626385" y="76200"/>
                </a:moveTo>
                <a:cubicBezTo>
                  <a:pt x="668469" y="76200"/>
                  <a:pt x="702585" y="110316"/>
                  <a:pt x="702585" y="152400"/>
                </a:cubicBezTo>
                <a:cubicBezTo>
                  <a:pt x="702585" y="194484"/>
                  <a:pt x="668469" y="228600"/>
                  <a:pt x="626385" y="228600"/>
                </a:cubicBezTo>
                <a:cubicBezTo>
                  <a:pt x="584301" y="228600"/>
                  <a:pt x="550185" y="194484"/>
                  <a:pt x="550185" y="152400"/>
                </a:cubicBezTo>
                <a:cubicBezTo>
                  <a:pt x="550185" y="110316"/>
                  <a:pt x="584301" y="76200"/>
                  <a:pt x="626385" y="76200"/>
                </a:cubicBezTo>
                <a:close/>
                <a:moveTo>
                  <a:pt x="397064" y="76200"/>
                </a:moveTo>
                <a:cubicBezTo>
                  <a:pt x="439148" y="76200"/>
                  <a:pt x="473264" y="110316"/>
                  <a:pt x="473264" y="152400"/>
                </a:cubicBezTo>
                <a:cubicBezTo>
                  <a:pt x="473264" y="194484"/>
                  <a:pt x="439148" y="228600"/>
                  <a:pt x="397064" y="228600"/>
                </a:cubicBezTo>
                <a:cubicBezTo>
                  <a:pt x="354980" y="228600"/>
                  <a:pt x="320864" y="194484"/>
                  <a:pt x="320864" y="152400"/>
                </a:cubicBezTo>
                <a:cubicBezTo>
                  <a:pt x="320864" y="110316"/>
                  <a:pt x="354980" y="76200"/>
                  <a:pt x="397064" y="76200"/>
                </a:cubicBezTo>
                <a:close/>
                <a:moveTo>
                  <a:pt x="931906" y="0"/>
                </a:moveTo>
                <a:cubicBezTo>
                  <a:pt x="1016074" y="0"/>
                  <a:pt x="1084306" y="68232"/>
                  <a:pt x="1084306" y="152400"/>
                </a:cubicBezTo>
                <a:cubicBezTo>
                  <a:pt x="1084306" y="236568"/>
                  <a:pt x="1016074" y="304800"/>
                  <a:pt x="931906" y="304800"/>
                </a:cubicBezTo>
                <a:cubicBezTo>
                  <a:pt x="847738" y="304800"/>
                  <a:pt x="779506" y="236568"/>
                  <a:pt x="779506" y="152400"/>
                </a:cubicBezTo>
                <a:cubicBezTo>
                  <a:pt x="779506" y="68232"/>
                  <a:pt x="847738" y="0"/>
                  <a:pt x="931906" y="0"/>
                </a:cubicBez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4039" tIns="62020" rIns="62020" bIns="124039" numCol="1" spcCol="0" rtlCol="0" fromWordArt="0" anchor="b" anchorCtr="0" forceAA="0" compatLnSpc="1">
            <a:prstTxWarp prst="textNoShape">
              <a:avLst/>
            </a:prstTxWarp>
            <a:noAutofit/>
          </a:bodyPr>
          <a:lstStyle/>
          <a:p>
            <a:pPr algn="ctr" defTabSz="1239945" fontAlgn="base">
              <a:spcBef>
                <a:spcPct val="0"/>
              </a:spcBef>
              <a:spcAft>
                <a:spcPct val="0"/>
              </a:spcAft>
            </a:pPr>
            <a:endParaRPr lang="en-US" sz="2442" spc="-68"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723287535"/>
      </p:ext>
    </p:extLst>
  </p:cSld>
  <p:clrMapOvr>
    <a:masterClrMapping/>
  </p:clrMapOvr>
  <p:transition spd="slow">
    <p:push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smtClean="0"/>
              <a:t>Prov.XML</a:t>
            </a:r>
            <a:endParaRPr lang="en-US" dirty="0"/>
          </a:p>
        </p:txBody>
      </p:sp>
      <p:sp>
        <p:nvSpPr>
          <p:cNvPr id="6" name="Text Placeholder 5"/>
          <p:cNvSpPr>
            <a:spLocks noGrp="1"/>
          </p:cNvSpPr>
          <p:nvPr>
            <p:ph type="body" sz="quarter" idx="4294967295"/>
          </p:nvPr>
        </p:nvSpPr>
        <p:spPr>
          <a:xfrm>
            <a:off x="274639" y="1212849"/>
            <a:ext cx="11889564" cy="5681555"/>
          </a:xfrm>
        </p:spPr>
        <p:txBody>
          <a:bodyPr/>
          <a:lstStyle/>
          <a:p>
            <a:pPr marL="0" indent="0">
              <a:buNone/>
            </a:pPr>
            <a:r>
              <a:rPr lang="en-US" dirty="0" smtClean="0"/>
              <a:t>Bulk Enrollment Configuration File containing:</a:t>
            </a:r>
          </a:p>
          <a:p>
            <a:pPr marL="457200" indent="-457200">
              <a:buFont typeface="Arial" panose="020B0604020202020204" pitchFamily="34" charset="0"/>
              <a:buChar char="•"/>
            </a:pPr>
            <a:r>
              <a:rPr lang="en-US" sz="3200" dirty="0" smtClean="0"/>
              <a:t>Root &amp; Issuing CA Certificate</a:t>
            </a:r>
          </a:p>
          <a:p>
            <a:pPr marL="457200" indent="-457200">
              <a:buFont typeface="Arial" panose="020B0604020202020204" pitchFamily="34" charset="0"/>
              <a:buChar char="•"/>
            </a:pPr>
            <a:r>
              <a:rPr lang="en-US" sz="3200" dirty="0" smtClean="0"/>
              <a:t>WLAN Profiles including proxy, certs, PSK, Proxy, etc.</a:t>
            </a:r>
          </a:p>
          <a:p>
            <a:pPr marL="457200" indent="-457200">
              <a:buFont typeface="Arial" panose="020B0604020202020204" pitchFamily="34" charset="0"/>
              <a:buChar char="•"/>
            </a:pPr>
            <a:r>
              <a:rPr lang="en-US" sz="3200" dirty="0" smtClean="0"/>
              <a:t>MDM Enrollment Server Connection Point</a:t>
            </a:r>
          </a:p>
          <a:p>
            <a:pPr marL="457200" indent="-457200">
              <a:buFont typeface="Arial" panose="020B0604020202020204" pitchFamily="34" charset="0"/>
              <a:buChar char="•"/>
            </a:pPr>
            <a:r>
              <a:rPr lang="en-US" sz="3200" dirty="0" smtClean="0"/>
              <a:t>Internal Time Server</a:t>
            </a:r>
          </a:p>
          <a:p>
            <a:pPr marL="457200" indent="-457200">
              <a:buFont typeface="Arial" panose="020B0604020202020204" pitchFamily="34" charset="0"/>
              <a:buChar char="•"/>
            </a:pPr>
            <a:r>
              <a:rPr lang="en-US" sz="3200" dirty="0" smtClean="0"/>
              <a:t>OS Configuration Options (Time Zone, OS Update)</a:t>
            </a:r>
          </a:p>
          <a:p>
            <a:pPr marL="457200" indent="-457200">
              <a:buFont typeface="Arial" panose="020B0604020202020204" pitchFamily="34" charset="0"/>
              <a:buChar char="•"/>
            </a:pPr>
            <a:r>
              <a:rPr lang="en-US" sz="3200" dirty="0" smtClean="0"/>
              <a:t>Assigned Access (Profiles, app / settings)</a:t>
            </a:r>
          </a:p>
          <a:p>
            <a:endParaRPr lang="en-US" dirty="0" smtClean="0"/>
          </a:p>
          <a:p>
            <a:endParaRPr lang="en-US" dirty="0"/>
          </a:p>
          <a:p>
            <a:pPr lvl="1"/>
            <a:endParaRPr lang="en-US" dirty="0"/>
          </a:p>
        </p:txBody>
      </p:sp>
    </p:spTree>
    <p:extLst>
      <p:ext uri="{BB962C8B-B14F-4D97-AF65-F5344CB8AC3E}">
        <p14:creationId xmlns:p14="http://schemas.microsoft.com/office/powerpoint/2010/main" val="133880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Demo - Provisioning</a:t>
            </a:r>
            <a:endParaRPr lang="en-US" dirty="0"/>
          </a:p>
        </p:txBody>
      </p:sp>
      <p:sp>
        <p:nvSpPr>
          <p:cNvPr id="4" name="Text Placeholder 3"/>
          <p:cNvSpPr>
            <a:spLocks noGrp="1"/>
          </p:cNvSpPr>
          <p:nvPr>
            <p:ph type="body" sz="quarter" idx="12"/>
          </p:nvPr>
        </p:nvSpPr>
        <p:spPr/>
        <p:txBody>
          <a:bodyPr/>
          <a:lstStyle/>
          <a:p>
            <a:r>
              <a:rPr lang="en-US" dirty="0" smtClean="0"/>
              <a:t>Eric Moe</a:t>
            </a:r>
            <a:endParaRPr lang="en-US" dirty="0"/>
          </a:p>
        </p:txBody>
      </p:sp>
    </p:spTree>
    <p:extLst>
      <p:ext uri="{BB962C8B-B14F-4D97-AF65-F5344CB8AC3E}">
        <p14:creationId xmlns:p14="http://schemas.microsoft.com/office/powerpoint/2010/main" val="12495433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9" y="2136776"/>
            <a:ext cx="10056812" cy="2178802"/>
          </a:xfrm>
        </p:spPr>
        <p:txBody>
          <a:bodyPr/>
          <a:lstStyle/>
          <a:p>
            <a:r>
              <a:rPr lang="en-US" dirty="0" smtClean="0"/>
              <a:t>Demo – Multi User Profiles</a:t>
            </a:r>
            <a:endParaRPr lang="en-US" dirty="0"/>
          </a:p>
        </p:txBody>
      </p:sp>
      <p:sp>
        <p:nvSpPr>
          <p:cNvPr id="4" name="Text Placeholder 3"/>
          <p:cNvSpPr>
            <a:spLocks noGrp="1"/>
          </p:cNvSpPr>
          <p:nvPr>
            <p:ph type="body" sz="quarter" idx="12"/>
          </p:nvPr>
        </p:nvSpPr>
        <p:spPr/>
        <p:txBody>
          <a:bodyPr/>
          <a:lstStyle/>
          <a:p>
            <a:r>
              <a:rPr lang="en-US" dirty="0" smtClean="0"/>
              <a:t>Eric Moe</a:t>
            </a:r>
            <a:endParaRPr lang="en-US" dirty="0"/>
          </a:p>
        </p:txBody>
      </p:sp>
    </p:spTree>
    <p:extLst>
      <p:ext uri="{BB962C8B-B14F-4D97-AF65-F5344CB8AC3E}">
        <p14:creationId xmlns:p14="http://schemas.microsoft.com/office/powerpoint/2010/main" val="4621707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Device Security</a:t>
            </a:r>
            <a:endParaRPr lang="en-US" dirty="0"/>
          </a:p>
        </p:txBody>
      </p:sp>
    </p:spTree>
    <p:extLst>
      <p:ext uri="{BB962C8B-B14F-4D97-AF65-F5344CB8AC3E}">
        <p14:creationId xmlns:p14="http://schemas.microsoft.com/office/powerpoint/2010/main" val="2596619922"/>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tx1"/>
                </a:solidFill>
              </a:rPr>
              <a:t>Security by Design</a:t>
            </a:r>
            <a:endParaRPr lang="en-US" dirty="0">
              <a:solidFill>
                <a:schemeClr val="tx1"/>
              </a:solidFill>
            </a:endParaRPr>
          </a:p>
        </p:txBody>
      </p:sp>
      <p:sp>
        <p:nvSpPr>
          <p:cNvPr id="5" name="Text Placeholder 4"/>
          <p:cNvSpPr>
            <a:spLocks noGrp="1"/>
          </p:cNvSpPr>
          <p:nvPr>
            <p:ph type="body" sz="quarter" idx="10"/>
          </p:nvPr>
        </p:nvSpPr>
        <p:spPr>
          <a:xfrm>
            <a:off x="324487" y="2115823"/>
            <a:ext cx="11345785" cy="3492767"/>
          </a:xfrm>
        </p:spPr>
        <p:txBody>
          <a:bodyPr/>
          <a:lstStyle/>
          <a:p>
            <a:pPr marL="0" indent="0">
              <a:buNone/>
            </a:pPr>
            <a:r>
              <a:rPr lang="en-US" sz="2448" dirty="0">
                <a:solidFill>
                  <a:schemeClr val="tx1"/>
                </a:solidFill>
              </a:rPr>
              <a:t>Secure Boot using UEFI</a:t>
            </a:r>
          </a:p>
          <a:p>
            <a:pPr marL="0" indent="0">
              <a:buNone/>
            </a:pPr>
            <a:r>
              <a:rPr lang="en-US" sz="2448" dirty="0">
                <a:solidFill>
                  <a:schemeClr val="tx1"/>
                </a:solidFill>
              </a:rPr>
              <a:t>TPM for BitLocker, Virtual Smartcards &amp; certificates</a:t>
            </a:r>
          </a:p>
          <a:p>
            <a:pPr marL="0" indent="0">
              <a:buNone/>
            </a:pPr>
            <a:r>
              <a:rPr lang="en-US" sz="2448" dirty="0">
                <a:solidFill>
                  <a:schemeClr val="tx1"/>
                </a:solidFill>
              </a:rPr>
              <a:t>Chambered Security Model</a:t>
            </a:r>
          </a:p>
          <a:p>
            <a:pPr marL="0" indent="0">
              <a:buNone/>
            </a:pPr>
            <a:r>
              <a:rPr lang="en-US" sz="2448" dirty="0">
                <a:solidFill>
                  <a:schemeClr val="tx1"/>
                </a:solidFill>
              </a:rPr>
              <a:t> - </a:t>
            </a:r>
            <a:r>
              <a:rPr lang="en-US" sz="2448" dirty="0" err="1">
                <a:solidFill>
                  <a:schemeClr val="tx1"/>
                </a:solidFill>
              </a:rPr>
              <a:t>AppContainer</a:t>
            </a:r>
            <a:r>
              <a:rPr lang="en-US" sz="2448" dirty="0">
                <a:solidFill>
                  <a:schemeClr val="tx1"/>
                </a:solidFill>
              </a:rPr>
              <a:t> sandbox</a:t>
            </a:r>
          </a:p>
          <a:p>
            <a:pPr marL="0" indent="0">
              <a:buNone/>
            </a:pPr>
            <a:r>
              <a:rPr lang="en-US" sz="2448" dirty="0">
                <a:solidFill>
                  <a:schemeClr val="tx1"/>
                </a:solidFill>
              </a:rPr>
              <a:t> - Applications must be signed and capabilities defined by certificates</a:t>
            </a:r>
          </a:p>
          <a:p>
            <a:pPr marL="0" indent="0">
              <a:buNone/>
            </a:pPr>
            <a:r>
              <a:rPr lang="en-US" sz="2448" dirty="0">
                <a:solidFill>
                  <a:schemeClr val="tx1"/>
                </a:solidFill>
              </a:rPr>
              <a:t>Removable storage encryption</a:t>
            </a:r>
          </a:p>
          <a:p>
            <a:pPr marL="0" indent="0">
              <a:buNone/>
            </a:pPr>
            <a:r>
              <a:rPr lang="en-US" sz="2448" dirty="0">
                <a:solidFill>
                  <a:schemeClr val="tx1"/>
                </a:solidFill>
              </a:rPr>
              <a:t>S/MIME &amp; IRM</a:t>
            </a:r>
          </a:p>
          <a:p>
            <a:pPr marL="0" indent="0">
              <a:buNone/>
            </a:pPr>
            <a:r>
              <a:rPr lang="en-US" sz="2448" dirty="0">
                <a:solidFill>
                  <a:schemeClr val="tx1"/>
                </a:solidFill>
              </a:rPr>
              <a:t>EAP-TLS, SSL, VPN &amp; App specific VPN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0498" y="426799"/>
            <a:ext cx="6341313" cy="2099652"/>
          </a:xfrm>
          <a:prstGeom prst="rect">
            <a:avLst/>
          </a:prstGeom>
        </p:spPr>
      </p:pic>
      <p:sp>
        <p:nvSpPr>
          <p:cNvPr id="3" name="TextBox 2"/>
          <p:cNvSpPr txBox="1"/>
          <p:nvPr/>
        </p:nvSpPr>
        <p:spPr>
          <a:xfrm>
            <a:off x="10392322" y="2603419"/>
            <a:ext cx="1788793" cy="192135"/>
          </a:xfrm>
          <a:prstGeom prst="rect">
            <a:avLst/>
          </a:prstGeom>
          <a:noFill/>
          <a:ln>
            <a:noFill/>
            <a:headEnd type="none" w="med" len="med"/>
            <a:tailEnd type="none" w="med" len="med"/>
          </a:ln>
        </p:spPr>
        <p:txBody>
          <a:bodyPr wrap="none" lIns="0" tIns="0" rIns="0" bIns="0" rtlCol="0">
            <a:spAutoFit/>
          </a:bodyPr>
          <a:lstStyle/>
          <a:p>
            <a:r>
              <a:rPr lang="en-US" sz="1224" i="1" spc="-39" dirty="0">
                <a:gradFill>
                  <a:gsLst>
                    <a:gs pos="0">
                      <a:srgbClr val="FFFFFF">
                        <a:lumMod val="65000"/>
                        <a:lumOff val="35000"/>
                      </a:srgbClr>
                    </a:gs>
                    <a:gs pos="86000">
                      <a:srgbClr val="FFFFFF">
                        <a:lumMod val="65000"/>
                        <a:lumOff val="35000"/>
                      </a:srgbClr>
                    </a:gs>
                  </a:gsLst>
                  <a:lin ang="5400000" scaled="0"/>
                </a:gradFill>
                <a:ea typeface="Segoe UI" pitchFamily="34" charset="0"/>
                <a:cs typeface="Segoe UI" pitchFamily="34" charset="0"/>
              </a:rPr>
              <a:t>Network World </a:t>
            </a:r>
            <a:r>
              <a:rPr lang="en-US" sz="1224" spc="-39" dirty="0">
                <a:gradFill>
                  <a:gsLst>
                    <a:gs pos="0">
                      <a:srgbClr val="FFFFFF">
                        <a:lumMod val="65000"/>
                        <a:lumOff val="35000"/>
                      </a:srgbClr>
                    </a:gs>
                    <a:gs pos="86000">
                      <a:srgbClr val="FFFFFF">
                        <a:lumMod val="65000"/>
                        <a:lumOff val="35000"/>
                      </a:srgbClr>
                    </a:gs>
                  </a:gsLst>
                  <a:lin ang="5400000" scaled="0"/>
                </a:gradFill>
                <a:ea typeface="Segoe UI" pitchFamily="34" charset="0"/>
                <a:cs typeface="Segoe UI" pitchFamily="34" charset="0"/>
              </a:rPr>
              <a:t>11/16/2014</a:t>
            </a:r>
          </a:p>
        </p:txBody>
      </p:sp>
    </p:spTree>
    <p:extLst>
      <p:ext uri="{BB962C8B-B14F-4D97-AF65-F5344CB8AC3E}">
        <p14:creationId xmlns:p14="http://schemas.microsoft.com/office/powerpoint/2010/main" val="2880614947"/>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Tree>
    <p:extLst>
      <p:ext uri="{BB962C8B-B14F-4D97-AF65-F5344CB8AC3E}">
        <p14:creationId xmlns:p14="http://schemas.microsoft.com/office/powerpoint/2010/main" val="2691572083"/>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bwMode="auto">
          <a:xfrm>
            <a:off x="948951" y="973742"/>
            <a:ext cx="8410014" cy="5498353"/>
          </a:xfrm>
          <a:prstGeom prst="rect">
            <a:avLst/>
          </a:prstGeom>
          <a:solidFill>
            <a:schemeClr val="accent1">
              <a:lumMod val="60000"/>
              <a:lumOff val="4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411"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62" name="Rectangle 61"/>
          <p:cNvSpPr/>
          <p:nvPr/>
        </p:nvSpPr>
        <p:spPr bwMode="auto">
          <a:xfrm>
            <a:off x="947145" y="2077386"/>
            <a:ext cx="5977452" cy="4391240"/>
          </a:xfrm>
          <a:prstGeom prst="rect">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411"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64" name="Rectangle 63"/>
          <p:cNvSpPr/>
          <p:nvPr/>
        </p:nvSpPr>
        <p:spPr bwMode="auto">
          <a:xfrm>
            <a:off x="947146" y="3279058"/>
            <a:ext cx="3941058" cy="3185662"/>
          </a:xfrm>
          <a:prstGeom prst="rect">
            <a:avLst/>
          </a:prstGeom>
          <a:solidFill>
            <a:schemeClr val="accent1">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411"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61" name="Rectangle 60"/>
          <p:cNvSpPr/>
          <p:nvPr/>
        </p:nvSpPr>
        <p:spPr>
          <a:xfrm>
            <a:off x="1457100" y="1096736"/>
            <a:ext cx="5257977" cy="870879"/>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475">
              <a:spcAft>
                <a:spcPts val="408"/>
              </a:spcAft>
              <a:defRPr/>
            </a:pPr>
            <a:r>
              <a:rPr lang="en-US" sz="1599" b="1" kern="0" dirty="0">
                <a:solidFill>
                  <a:srgbClr val="FFFFFF"/>
                </a:solidFill>
              </a:rPr>
              <a:t>Windows </a:t>
            </a:r>
            <a:r>
              <a:rPr lang="en-US" sz="1599" b="1" kern="0" dirty="0" smtClean="0">
                <a:solidFill>
                  <a:srgbClr val="FFFFFF"/>
                </a:solidFill>
              </a:rPr>
              <a:t>10 IoT for industry devices</a:t>
            </a:r>
            <a:endParaRPr lang="en-US" sz="1599" b="1" kern="0" dirty="0">
              <a:solidFill>
                <a:srgbClr val="FFFFFF"/>
              </a:solidFill>
            </a:endParaRPr>
          </a:p>
          <a:p>
            <a:pPr defTabSz="932475">
              <a:spcAft>
                <a:spcPts val="408"/>
              </a:spcAft>
              <a:defRPr/>
            </a:pPr>
            <a:r>
              <a:rPr lang="en-US" sz="1020" kern="0" dirty="0">
                <a:solidFill>
                  <a:srgbClr val="FFFFFF"/>
                </a:solidFill>
              </a:rPr>
              <a:t>Desktop Shell, Win32 apps, Universal Apps and Drivers</a:t>
            </a:r>
          </a:p>
          <a:p>
            <a:pPr defTabSz="932475">
              <a:spcAft>
                <a:spcPts val="408"/>
              </a:spcAft>
              <a:defRPr/>
            </a:pPr>
            <a:r>
              <a:rPr lang="en-US" sz="1020" kern="0" dirty="0">
                <a:solidFill>
                  <a:srgbClr val="FFFFFF"/>
                </a:solidFill>
              </a:rPr>
              <a:t>1 GB RAM, 16 GB Storage</a:t>
            </a:r>
          </a:p>
          <a:p>
            <a:pPr defTabSz="932475">
              <a:spcAft>
                <a:spcPts val="408"/>
              </a:spcAft>
              <a:defRPr/>
            </a:pPr>
            <a:r>
              <a:rPr lang="en-US" sz="1020" kern="0" dirty="0" smtClean="0">
                <a:solidFill>
                  <a:srgbClr val="FFFFFF"/>
                </a:solidFill>
              </a:rPr>
              <a:t>X86, x64</a:t>
            </a:r>
            <a:endParaRPr lang="en-US" sz="1020" kern="0" dirty="0">
              <a:solidFill>
                <a:srgbClr val="FFFFFF"/>
              </a:solidFill>
            </a:endParaRPr>
          </a:p>
        </p:txBody>
      </p:sp>
      <p:sp>
        <p:nvSpPr>
          <p:cNvPr id="63" name="Rectangle 62"/>
          <p:cNvSpPr/>
          <p:nvPr/>
        </p:nvSpPr>
        <p:spPr>
          <a:xfrm>
            <a:off x="1455457" y="2219574"/>
            <a:ext cx="5857582" cy="870879"/>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475">
              <a:spcAft>
                <a:spcPts val="408"/>
              </a:spcAft>
              <a:defRPr/>
            </a:pPr>
            <a:r>
              <a:rPr lang="en-US" sz="1599" b="1" kern="0" dirty="0">
                <a:solidFill>
                  <a:srgbClr val="FFFFFF"/>
                </a:solidFill>
              </a:rPr>
              <a:t>Windows 10 </a:t>
            </a:r>
            <a:r>
              <a:rPr lang="en-US" sz="1599" b="1" kern="0" dirty="0" smtClean="0">
                <a:solidFill>
                  <a:srgbClr val="FFFFFF"/>
                </a:solidFill>
              </a:rPr>
              <a:t>IoT for mobile devices</a:t>
            </a:r>
            <a:endParaRPr lang="en-US" sz="1599" b="1" kern="0" dirty="0">
              <a:solidFill>
                <a:srgbClr val="FFFFFF"/>
              </a:solidFill>
            </a:endParaRPr>
          </a:p>
          <a:p>
            <a:pPr defTabSz="932475">
              <a:spcAft>
                <a:spcPts val="408"/>
              </a:spcAft>
              <a:defRPr/>
            </a:pPr>
            <a:r>
              <a:rPr lang="en-US" sz="1020" kern="0" dirty="0">
                <a:solidFill>
                  <a:srgbClr val="FFFFFF"/>
                </a:solidFill>
              </a:rPr>
              <a:t>Modern Shell, Universal Apps and Drivers</a:t>
            </a:r>
          </a:p>
          <a:p>
            <a:pPr defTabSz="932475">
              <a:spcAft>
                <a:spcPts val="408"/>
              </a:spcAft>
              <a:defRPr/>
            </a:pPr>
            <a:r>
              <a:rPr lang="en-US" sz="1020" kern="0" dirty="0">
                <a:solidFill>
                  <a:srgbClr val="FFFFFF"/>
                </a:solidFill>
              </a:rPr>
              <a:t>512 MB RAM, 4 GB storage</a:t>
            </a:r>
          </a:p>
          <a:p>
            <a:pPr defTabSz="932475">
              <a:spcAft>
                <a:spcPts val="408"/>
              </a:spcAft>
              <a:defRPr/>
            </a:pPr>
            <a:r>
              <a:rPr lang="en-US" sz="1020" kern="0" dirty="0">
                <a:solidFill>
                  <a:srgbClr val="FFFFFF"/>
                </a:solidFill>
              </a:rPr>
              <a:t>ARM</a:t>
            </a:r>
          </a:p>
        </p:txBody>
      </p:sp>
      <p:sp>
        <p:nvSpPr>
          <p:cNvPr id="65" name="Rectangle 64"/>
          <p:cNvSpPr/>
          <p:nvPr/>
        </p:nvSpPr>
        <p:spPr>
          <a:xfrm>
            <a:off x="1420864" y="3446664"/>
            <a:ext cx="2869161" cy="1063881"/>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475">
              <a:spcAft>
                <a:spcPts val="408"/>
              </a:spcAft>
              <a:defRPr/>
            </a:pPr>
            <a:r>
              <a:rPr lang="en-US" sz="1500" b="1" kern="0" dirty="0">
                <a:solidFill>
                  <a:srgbClr val="FFFFFF"/>
                </a:solidFill>
              </a:rPr>
              <a:t>Windows 10 IoT </a:t>
            </a:r>
            <a:r>
              <a:rPr lang="en-US" sz="1500" b="1" kern="0" dirty="0" smtClean="0">
                <a:solidFill>
                  <a:srgbClr val="FFFFFF"/>
                </a:solidFill>
              </a:rPr>
              <a:t>Core</a:t>
            </a:r>
            <a:endParaRPr lang="en-US" sz="1500" b="1" kern="0" dirty="0">
              <a:solidFill>
                <a:srgbClr val="FFFFFF"/>
              </a:solidFill>
            </a:endParaRPr>
          </a:p>
          <a:p>
            <a:pPr defTabSz="932475">
              <a:spcAft>
                <a:spcPts val="408"/>
              </a:spcAft>
              <a:defRPr/>
            </a:pPr>
            <a:r>
              <a:rPr lang="en-US" sz="1020" kern="0" dirty="0">
                <a:solidFill>
                  <a:srgbClr val="FFFFFF"/>
                </a:solidFill>
              </a:rPr>
              <a:t>No Shell, Universal Apps and Drivers</a:t>
            </a:r>
          </a:p>
          <a:p>
            <a:pPr defTabSz="932475">
              <a:spcAft>
                <a:spcPts val="408"/>
              </a:spcAft>
              <a:defRPr/>
            </a:pPr>
            <a:r>
              <a:rPr lang="en-US" sz="1020" kern="0" dirty="0">
                <a:solidFill>
                  <a:srgbClr val="FFFFFF"/>
                </a:solidFill>
              </a:rPr>
              <a:t>256MB RAM, 2GB storage</a:t>
            </a:r>
          </a:p>
          <a:p>
            <a:pPr defTabSz="932475">
              <a:spcAft>
                <a:spcPts val="408"/>
              </a:spcAft>
              <a:defRPr/>
            </a:pPr>
            <a:r>
              <a:rPr lang="en-US" sz="1020" kern="0" dirty="0">
                <a:solidFill>
                  <a:srgbClr val="FFFFFF"/>
                </a:solidFill>
              </a:rPr>
              <a:t>X86 or ARM</a:t>
            </a:r>
          </a:p>
          <a:p>
            <a:pPr defTabSz="932475">
              <a:spcAft>
                <a:spcPts val="408"/>
              </a:spcAft>
              <a:defRPr/>
            </a:pPr>
            <a:endParaRPr lang="en-US" sz="1020" kern="0" dirty="0">
              <a:solidFill>
                <a:srgbClr val="FFFFFF"/>
              </a:solidFill>
            </a:endParaRPr>
          </a:p>
        </p:txBody>
      </p:sp>
      <p:sp>
        <p:nvSpPr>
          <p:cNvPr id="2" name="Title 1"/>
          <p:cNvSpPr>
            <a:spLocks noGrp="1"/>
          </p:cNvSpPr>
          <p:nvPr>
            <p:ph type="title"/>
          </p:nvPr>
        </p:nvSpPr>
        <p:spPr>
          <a:xfrm>
            <a:off x="274639" y="144462"/>
            <a:ext cx="11889564" cy="917575"/>
          </a:xfrm>
        </p:spPr>
        <p:txBody>
          <a:bodyPr/>
          <a:lstStyle/>
          <a:p>
            <a:r>
              <a:rPr lang="en-US" dirty="0" smtClean="0"/>
              <a:t>Window 10 IoT for Industry Specific Devices</a:t>
            </a:r>
            <a:endParaRPr lang="en-US" dirty="0"/>
          </a:p>
        </p:txBody>
      </p:sp>
      <p:sp>
        <p:nvSpPr>
          <p:cNvPr id="3" name="Rectangle 25"/>
          <p:cNvSpPr>
            <a:spLocks noChangeAspect="1"/>
          </p:cNvSpPr>
          <p:nvPr/>
        </p:nvSpPr>
        <p:spPr bwMode="auto">
          <a:xfrm>
            <a:off x="5842266" y="4771068"/>
            <a:ext cx="540834" cy="374566"/>
          </a:xfrm>
          <a:custGeom>
            <a:avLst/>
            <a:gdLst/>
            <a:ahLst/>
            <a:cxnLst/>
            <a:rect l="l" t="t" r="r" b="b"/>
            <a:pathLst>
              <a:path w="2953954" h="2046352">
                <a:moveTo>
                  <a:pt x="2765016" y="1281519"/>
                </a:moveTo>
                <a:lnTo>
                  <a:pt x="2953954" y="1281519"/>
                </a:lnTo>
                <a:lnTo>
                  <a:pt x="2953954" y="2046352"/>
                </a:lnTo>
                <a:lnTo>
                  <a:pt x="2765016" y="2046352"/>
                </a:lnTo>
                <a:close/>
                <a:moveTo>
                  <a:pt x="2620827" y="1281519"/>
                </a:moveTo>
                <a:lnTo>
                  <a:pt x="2712607" y="1281519"/>
                </a:lnTo>
                <a:lnTo>
                  <a:pt x="2712607" y="2046352"/>
                </a:lnTo>
                <a:lnTo>
                  <a:pt x="2620827" y="2046352"/>
                </a:lnTo>
                <a:close/>
                <a:moveTo>
                  <a:pt x="2223114" y="1281519"/>
                </a:moveTo>
                <a:lnTo>
                  <a:pt x="2314894" y="1281519"/>
                </a:lnTo>
                <a:lnTo>
                  <a:pt x="2314894" y="2046352"/>
                </a:lnTo>
                <a:lnTo>
                  <a:pt x="2223114" y="2046352"/>
                </a:lnTo>
                <a:close/>
                <a:moveTo>
                  <a:pt x="1923980" y="1281519"/>
                </a:moveTo>
                <a:lnTo>
                  <a:pt x="2015760" y="1281519"/>
                </a:lnTo>
                <a:lnTo>
                  <a:pt x="2015760" y="2046352"/>
                </a:lnTo>
                <a:lnTo>
                  <a:pt x="1923980" y="2046352"/>
                </a:lnTo>
                <a:close/>
                <a:moveTo>
                  <a:pt x="1648639" y="1281519"/>
                </a:moveTo>
                <a:lnTo>
                  <a:pt x="1869590" y="1281519"/>
                </a:lnTo>
                <a:lnTo>
                  <a:pt x="1869590" y="2046352"/>
                </a:lnTo>
                <a:lnTo>
                  <a:pt x="1648639" y="2046352"/>
                </a:lnTo>
                <a:close/>
                <a:moveTo>
                  <a:pt x="1531611" y="1281519"/>
                </a:moveTo>
                <a:lnTo>
                  <a:pt x="1621444" y="1281519"/>
                </a:lnTo>
                <a:lnTo>
                  <a:pt x="1621444" y="2046352"/>
                </a:lnTo>
                <a:lnTo>
                  <a:pt x="1531611" y="2046352"/>
                </a:lnTo>
                <a:close/>
                <a:moveTo>
                  <a:pt x="0" y="0"/>
                </a:moveTo>
                <a:lnTo>
                  <a:pt x="2947156" y="0"/>
                </a:lnTo>
                <a:lnTo>
                  <a:pt x="2953954" y="363720"/>
                </a:lnTo>
                <a:lnTo>
                  <a:pt x="2648021" y="1009579"/>
                </a:lnTo>
                <a:lnTo>
                  <a:pt x="1407293" y="1009579"/>
                </a:lnTo>
                <a:lnTo>
                  <a:pt x="1233930" y="1346105"/>
                </a:lnTo>
                <a:lnTo>
                  <a:pt x="1094561" y="1305314"/>
                </a:lnTo>
                <a:lnTo>
                  <a:pt x="815822" y="2029356"/>
                </a:lnTo>
                <a:lnTo>
                  <a:pt x="370519" y="2046352"/>
                </a:lnTo>
                <a:lnTo>
                  <a:pt x="608467" y="1026575"/>
                </a:lnTo>
                <a:lnTo>
                  <a:pt x="0" y="1026575"/>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182854" rIns="45714" bIns="91427" numCol="1" spcCol="0" rtlCol="0" fromWordArt="0" anchor="b" anchorCtr="0" forceAA="0" compatLnSpc="1">
            <a:prstTxWarp prst="textNoShape">
              <a:avLst/>
            </a:prstTxWarp>
            <a:noAutofit/>
          </a:bodyPr>
          <a:lstStyle/>
          <a:p>
            <a:pPr algn="ctr" defTabSz="914039" fontAlgn="base">
              <a:spcBef>
                <a:spcPct val="0"/>
              </a:spcBef>
              <a:spcAft>
                <a:spcPct val="0"/>
              </a:spcAft>
            </a:pPr>
            <a:endParaRPr lang="en-US" sz="1500" spc="-50" dirty="0">
              <a:solidFill>
                <a:srgbClr val="5C2D91"/>
              </a:solidFill>
              <a:ea typeface="Segoe UI" pitchFamily="34" charset="0"/>
              <a:cs typeface="Segoe UI" pitchFamily="34" charset="0"/>
            </a:endParaRPr>
          </a:p>
        </p:txBody>
      </p:sp>
      <p:sp>
        <p:nvSpPr>
          <p:cNvPr id="4" name="Rectangle 35"/>
          <p:cNvSpPr>
            <a:spLocks noChangeAspect="1"/>
          </p:cNvSpPr>
          <p:nvPr/>
        </p:nvSpPr>
        <p:spPr bwMode="auto">
          <a:xfrm>
            <a:off x="8188889" y="1400188"/>
            <a:ext cx="871331" cy="541019"/>
          </a:xfrm>
          <a:custGeom>
            <a:avLst/>
            <a:gdLst/>
            <a:ahLst/>
            <a:cxnLst/>
            <a:rect l="l" t="t" r="r" b="b"/>
            <a:pathLst>
              <a:path w="4203700" h="2610803">
                <a:moveTo>
                  <a:pt x="2491581" y="932635"/>
                </a:moveTo>
                <a:lnTo>
                  <a:pt x="3355975" y="932635"/>
                </a:lnTo>
                <a:cubicBezTo>
                  <a:pt x="3634582" y="947716"/>
                  <a:pt x="3829843" y="1131866"/>
                  <a:pt x="3863181" y="1242197"/>
                </a:cubicBezTo>
                <a:lnTo>
                  <a:pt x="1996281" y="1242197"/>
                </a:lnTo>
                <a:cubicBezTo>
                  <a:pt x="1954212" y="1129485"/>
                  <a:pt x="2235993" y="921522"/>
                  <a:pt x="2491581" y="932635"/>
                </a:cubicBezTo>
                <a:close/>
                <a:moveTo>
                  <a:pt x="1715294" y="801666"/>
                </a:moveTo>
                <a:cubicBezTo>
                  <a:pt x="1834971" y="801666"/>
                  <a:pt x="1931988" y="898683"/>
                  <a:pt x="1931988" y="1018360"/>
                </a:cubicBezTo>
                <a:cubicBezTo>
                  <a:pt x="1931988" y="1138037"/>
                  <a:pt x="1834971" y="1235054"/>
                  <a:pt x="1715294" y="1235054"/>
                </a:cubicBezTo>
                <a:cubicBezTo>
                  <a:pt x="1595617" y="1235054"/>
                  <a:pt x="1498600" y="1138037"/>
                  <a:pt x="1498600" y="1018360"/>
                </a:cubicBezTo>
                <a:cubicBezTo>
                  <a:pt x="1498600" y="898683"/>
                  <a:pt x="1595617" y="801666"/>
                  <a:pt x="1715294" y="801666"/>
                </a:cubicBezTo>
                <a:close/>
                <a:moveTo>
                  <a:pt x="1919287" y="0"/>
                </a:moveTo>
                <a:cubicBezTo>
                  <a:pt x="2448028" y="0"/>
                  <a:pt x="2898259" y="336140"/>
                  <a:pt x="3066567" y="806877"/>
                </a:cubicBezTo>
                <a:lnTo>
                  <a:pt x="2520890" y="806877"/>
                </a:lnTo>
                <a:cubicBezTo>
                  <a:pt x="2388025" y="637288"/>
                  <a:pt x="2180846" y="530203"/>
                  <a:pt x="1948656" y="530203"/>
                </a:cubicBezTo>
                <a:cubicBezTo>
                  <a:pt x="1540528" y="530203"/>
                  <a:pt x="1209675" y="861056"/>
                  <a:pt x="1209675" y="1269184"/>
                </a:cubicBezTo>
                <a:cubicBezTo>
                  <a:pt x="1209675" y="1295733"/>
                  <a:pt x="1211075" y="1321956"/>
                  <a:pt x="1213952" y="1347766"/>
                </a:cubicBezTo>
                <a:lnTo>
                  <a:pt x="4203700" y="1347766"/>
                </a:lnTo>
                <a:lnTo>
                  <a:pt x="4203700" y="1622086"/>
                </a:lnTo>
                <a:lnTo>
                  <a:pt x="1303168" y="1622086"/>
                </a:lnTo>
                <a:cubicBezTo>
                  <a:pt x="1425647" y="1852836"/>
                  <a:pt x="1669012" y="2008165"/>
                  <a:pt x="1948656" y="2008165"/>
                </a:cubicBezTo>
                <a:cubicBezTo>
                  <a:pt x="2180846" y="2008165"/>
                  <a:pt x="2388025" y="1901080"/>
                  <a:pt x="2520889" y="1731492"/>
                </a:cubicBezTo>
                <a:lnTo>
                  <a:pt x="3140075" y="1731492"/>
                </a:lnTo>
                <a:cubicBezTo>
                  <a:pt x="3140075" y="2024596"/>
                  <a:pt x="3140074" y="2317700"/>
                  <a:pt x="3140074" y="2610803"/>
                </a:cubicBezTo>
                <a:lnTo>
                  <a:pt x="698499" y="2610803"/>
                </a:lnTo>
                <a:lnTo>
                  <a:pt x="698499" y="1622086"/>
                </a:lnTo>
                <a:lnTo>
                  <a:pt x="0" y="1622086"/>
                </a:lnTo>
                <a:lnTo>
                  <a:pt x="0" y="1347766"/>
                </a:lnTo>
                <a:lnTo>
                  <a:pt x="698499" y="1347766"/>
                </a:lnTo>
                <a:lnTo>
                  <a:pt x="698499" y="1220788"/>
                </a:lnTo>
                <a:cubicBezTo>
                  <a:pt x="698499" y="546565"/>
                  <a:pt x="1245064" y="0"/>
                  <a:pt x="1919287"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4" rIns="45714" bIns="91427" numCol="1" spcCol="0" rtlCol="0" fromWordArt="0" anchor="b" anchorCtr="0" forceAA="0" compatLnSpc="1">
            <a:prstTxWarp prst="textNoShape">
              <a:avLst/>
            </a:prstTxWarp>
            <a:noAutofit/>
          </a:bodyPr>
          <a:lstStyle/>
          <a:p>
            <a:pPr algn="ctr" defTabSz="914039" fontAlgn="base">
              <a:spcBef>
                <a:spcPct val="0"/>
              </a:spcBef>
              <a:spcAft>
                <a:spcPct val="0"/>
              </a:spcAft>
            </a:pPr>
            <a:endParaRPr lang="en-US" sz="1801" spc="-50" dirty="0">
              <a:gradFill>
                <a:gsLst>
                  <a:gs pos="0">
                    <a:srgbClr val="FFFFFF"/>
                  </a:gs>
                  <a:gs pos="100000">
                    <a:srgbClr val="FFFFFF"/>
                  </a:gs>
                </a:gsLst>
                <a:lin ang="5400000" scaled="0"/>
              </a:gradFill>
              <a:ea typeface="Segoe UI" pitchFamily="34" charset="0"/>
              <a:cs typeface="Segoe UI" pitchFamily="34" charset="0"/>
            </a:endParaRPr>
          </a:p>
        </p:txBody>
      </p:sp>
      <p:sp>
        <p:nvSpPr>
          <p:cNvPr id="5" name="Rounded Rectangle 4"/>
          <p:cNvSpPr>
            <a:spLocks noChangeAspect="1"/>
          </p:cNvSpPr>
          <p:nvPr/>
        </p:nvSpPr>
        <p:spPr bwMode="auto">
          <a:xfrm>
            <a:off x="8460514" y="2250891"/>
            <a:ext cx="375093" cy="709210"/>
          </a:xfrm>
          <a:custGeom>
            <a:avLst/>
            <a:gdLst/>
            <a:ahLst/>
            <a:cxnLst/>
            <a:rect l="l" t="t" r="r" b="b"/>
            <a:pathLst>
              <a:path w="985568" h="1863954">
                <a:moveTo>
                  <a:pt x="36891" y="1642610"/>
                </a:moveTo>
                <a:lnTo>
                  <a:pt x="92599" y="1642610"/>
                </a:lnTo>
                <a:lnTo>
                  <a:pt x="92599" y="1768745"/>
                </a:lnTo>
                <a:lnTo>
                  <a:pt x="893493" y="1768745"/>
                </a:lnTo>
                <a:lnTo>
                  <a:pt x="893493" y="1642610"/>
                </a:lnTo>
                <a:lnTo>
                  <a:pt x="948677" y="1642610"/>
                </a:lnTo>
                <a:cubicBezTo>
                  <a:pt x="969051" y="1642610"/>
                  <a:pt x="985568" y="1659127"/>
                  <a:pt x="985568" y="1679501"/>
                </a:cubicBezTo>
                <a:lnTo>
                  <a:pt x="985568" y="1827063"/>
                </a:lnTo>
                <a:cubicBezTo>
                  <a:pt x="985568" y="1847437"/>
                  <a:pt x="969051" y="1863954"/>
                  <a:pt x="948677" y="1863954"/>
                </a:cubicBezTo>
                <a:lnTo>
                  <a:pt x="36891" y="1863954"/>
                </a:lnTo>
                <a:cubicBezTo>
                  <a:pt x="16517" y="1863954"/>
                  <a:pt x="0" y="1847437"/>
                  <a:pt x="0" y="1827063"/>
                </a:cubicBezTo>
                <a:lnTo>
                  <a:pt x="0" y="1679501"/>
                </a:lnTo>
                <a:cubicBezTo>
                  <a:pt x="0" y="1659127"/>
                  <a:pt x="16517" y="1642610"/>
                  <a:pt x="36891" y="1642610"/>
                </a:cubicBezTo>
                <a:close/>
                <a:moveTo>
                  <a:pt x="779514" y="719478"/>
                </a:moveTo>
                <a:cubicBezTo>
                  <a:pt x="766736" y="719478"/>
                  <a:pt x="756377" y="729837"/>
                  <a:pt x="756377" y="742615"/>
                </a:cubicBezTo>
                <a:cubicBezTo>
                  <a:pt x="756377" y="755393"/>
                  <a:pt x="766736" y="765752"/>
                  <a:pt x="779514" y="765752"/>
                </a:cubicBezTo>
                <a:cubicBezTo>
                  <a:pt x="792292" y="765752"/>
                  <a:pt x="802651" y="755393"/>
                  <a:pt x="802651" y="742615"/>
                </a:cubicBezTo>
                <a:cubicBezTo>
                  <a:pt x="802651" y="729837"/>
                  <a:pt x="792292" y="719478"/>
                  <a:pt x="779514" y="719478"/>
                </a:cubicBezTo>
                <a:close/>
                <a:moveTo>
                  <a:pt x="707619" y="719478"/>
                </a:moveTo>
                <a:cubicBezTo>
                  <a:pt x="694841" y="719478"/>
                  <a:pt x="684482" y="729837"/>
                  <a:pt x="684482" y="742615"/>
                </a:cubicBezTo>
                <a:cubicBezTo>
                  <a:pt x="684482" y="755393"/>
                  <a:pt x="694841" y="765752"/>
                  <a:pt x="707619" y="765752"/>
                </a:cubicBezTo>
                <a:cubicBezTo>
                  <a:pt x="720397" y="765752"/>
                  <a:pt x="730756" y="755393"/>
                  <a:pt x="730756" y="742615"/>
                </a:cubicBezTo>
                <a:cubicBezTo>
                  <a:pt x="730756" y="729837"/>
                  <a:pt x="720397" y="719478"/>
                  <a:pt x="707619" y="719478"/>
                </a:cubicBezTo>
                <a:close/>
                <a:moveTo>
                  <a:pt x="374779" y="710591"/>
                </a:moveTo>
                <a:lnTo>
                  <a:pt x="374779" y="774637"/>
                </a:lnTo>
                <a:lnTo>
                  <a:pt x="432929" y="774637"/>
                </a:lnTo>
                <a:cubicBezTo>
                  <a:pt x="445863" y="774637"/>
                  <a:pt x="456348" y="764152"/>
                  <a:pt x="456348" y="751219"/>
                </a:cubicBezTo>
                <a:lnTo>
                  <a:pt x="456348" y="734009"/>
                </a:lnTo>
                <a:cubicBezTo>
                  <a:pt x="456348" y="721076"/>
                  <a:pt x="445863" y="710591"/>
                  <a:pt x="432929" y="710591"/>
                </a:cubicBezTo>
                <a:close/>
                <a:moveTo>
                  <a:pt x="274277" y="710591"/>
                </a:moveTo>
                <a:lnTo>
                  <a:pt x="274277" y="774637"/>
                </a:lnTo>
                <a:lnTo>
                  <a:pt x="355845" y="774637"/>
                </a:lnTo>
                <a:lnTo>
                  <a:pt x="355845" y="710591"/>
                </a:lnTo>
                <a:close/>
                <a:moveTo>
                  <a:pt x="197192" y="710591"/>
                </a:moveTo>
                <a:cubicBezTo>
                  <a:pt x="184259" y="710591"/>
                  <a:pt x="173774" y="721076"/>
                  <a:pt x="173774" y="734009"/>
                </a:cubicBezTo>
                <a:lnTo>
                  <a:pt x="173774" y="751219"/>
                </a:lnTo>
                <a:cubicBezTo>
                  <a:pt x="173774" y="764152"/>
                  <a:pt x="184259" y="774637"/>
                  <a:pt x="197192" y="774637"/>
                </a:cubicBezTo>
                <a:lnTo>
                  <a:pt x="255342" y="774637"/>
                </a:lnTo>
                <a:lnTo>
                  <a:pt x="255342" y="710591"/>
                </a:lnTo>
                <a:close/>
                <a:moveTo>
                  <a:pt x="178768" y="164337"/>
                </a:moveTo>
                <a:lnTo>
                  <a:pt x="178768" y="633303"/>
                </a:lnTo>
                <a:lnTo>
                  <a:pt x="807324" y="633303"/>
                </a:lnTo>
                <a:lnTo>
                  <a:pt x="807324" y="164337"/>
                </a:lnTo>
                <a:close/>
                <a:moveTo>
                  <a:pt x="114741" y="0"/>
                </a:moveTo>
                <a:lnTo>
                  <a:pt x="871352" y="0"/>
                </a:lnTo>
                <a:lnTo>
                  <a:pt x="871352" y="1738511"/>
                </a:lnTo>
                <a:lnTo>
                  <a:pt x="114741" y="1738511"/>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4" rIns="45714" bIns="91427" numCol="1" spcCol="0" rtlCol="0" fromWordArt="0" anchor="b" anchorCtr="0" forceAA="0" compatLnSpc="1">
            <a:prstTxWarp prst="textNoShape">
              <a:avLst/>
            </a:prstTxWarp>
            <a:noAutofit/>
          </a:bodyPr>
          <a:lstStyle/>
          <a:p>
            <a:pPr algn="ctr" defTabSz="914039" fontAlgn="base">
              <a:spcBef>
                <a:spcPct val="0"/>
              </a:spcBef>
              <a:spcAft>
                <a:spcPct val="0"/>
              </a:spcAft>
            </a:pPr>
            <a:endParaRPr lang="en-US" sz="1801" spc="-50" dirty="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19"/>
          <p:cNvSpPr>
            <a:spLocks noChangeAspect="1"/>
          </p:cNvSpPr>
          <p:nvPr/>
        </p:nvSpPr>
        <p:spPr bwMode="auto">
          <a:xfrm>
            <a:off x="8556365" y="3281679"/>
            <a:ext cx="629435" cy="618188"/>
          </a:xfrm>
          <a:custGeom>
            <a:avLst/>
            <a:gdLst/>
            <a:ahLst/>
            <a:cxnLst/>
            <a:rect l="l" t="t" r="r" b="b"/>
            <a:pathLst>
              <a:path w="4318246" h="4242185">
                <a:moveTo>
                  <a:pt x="341993" y="2164765"/>
                </a:moveTo>
                <a:lnTo>
                  <a:pt x="797381" y="2439279"/>
                </a:lnTo>
                <a:lnTo>
                  <a:pt x="798646" y="2164765"/>
                </a:lnTo>
                <a:close/>
                <a:moveTo>
                  <a:pt x="801460" y="1554075"/>
                </a:moveTo>
                <a:lnTo>
                  <a:pt x="1884317" y="1708652"/>
                </a:lnTo>
                <a:cubicBezTo>
                  <a:pt x="1880053" y="2439084"/>
                  <a:pt x="1872524" y="3185843"/>
                  <a:pt x="1868260" y="3916275"/>
                </a:cubicBezTo>
                <a:lnTo>
                  <a:pt x="791935" y="3621000"/>
                </a:lnTo>
                <a:lnTo>
                  <a:pt x="796859" y="2552606"/>
                </a:lnTo>
                <a:lnTo>
                  <a:pt x="153476" y="2164765"/>
                </a:lnTo>
                <a:lnTo>
                  <a:pt x="0" y="2164765"/>
                </a:lnTo>
                <a:lnTo>
                  <a:pt x="0" y="1994948"/>
                </a:lnTo>
                <a:lnTo>
                  <a:pt x="799428" y="1994948"/>
                </a:lnTo>
                <a:close/>
                <a:moveTo>
                  <a:pt x="2601684" y="1506451"/>
                </a:moveTo>
                <a:lnTo>
                  <a:pt x="2630259" y="2708363"/>
                </a:lnTo>
                <a:lnTo>
                  <a:pt x="1923394" y="3008076"/>
                </a:lnTo>
                <a:cubicBezTo>
                  <a:pt x="1921398" y="2576713"/>
                  <a:pt x="1922729" y="2145351"/>
                  <a:pt x="1920733" y="1713988"/>
                </a:cubicBezTo>
                <a:close/>
                <a:moveTo>
                  <a:pt x="1673900" y="1376706"/>
                </a:moveTo>
                <a:lnTo>
                  <a:pt x="2580211" y="1489805"/>
                </a:lnTo>
                <a:cubicBezTo>
                  <a:pt x="2260996" y="1610712"/>
                  <a:pt x="2161818" y="1605197"/>
                  <a:pt x="1929100" y="1695212"/>
                </a:cubicBezTo>
                <a:lnTo>
                  <a:pt x="814183" y="1540776"/>
                </a:lnTo>
                <a:close/>
                <a:moveTo>
                  <a:pt x="1778588" y="878064"/>
                </a:moveTo>
                <a:lnTo>
                  <a:pt x="2354849" y="942701"/>
                </a:lnTo>
                <a:cubicBezTo>
                  <a:pt x="2357649" y="1096870"/>
                  <a:pt x="2347148" y="1237740"/>
                  <a:pt x="2349948" y="1391909"/>
                </a:cubicBezTo>
                <a:lnTo>
                  <a:pt x="2353906" y="1424677"/>
                </a:lnTo>
                <a:lnTo>
                  <a:pt x="1778588" y="1338180"/>
                </a:lnTo>
                <a:close/>
                <a:moveTo>
                  <a:pt x="2951461" y="527541"/>
                </a:moveTo>
                <a:cubicBezTo>
                  <a:pt x="2907654" y="520554"/>
                  <a:pt x="2866480" y="550402"/>
                  <a:pt x="2859493" y="594208"/>
                </a:cubicBezTo>
                <a:lnTo>
                  <a:pt x="2808895" y="911472"/>
                </a:lnTo>
                <a:cubicBezTo>
                  <a:pt x="2801908" y="955278"/>
                  <a:pt x="2831756" y="996453"/>
                  <a:pt x="2875562" y="1003440"/>
                </a:cubicBezTo>
                <a:lnTo>
                  <a:pt x="3318707" y="1074114"/>
                </a:lnTo>
                <a:cubicBezTo>
                  <a:pt x="3362513" y="1081101"/>
                  <a:pt x="3403688" y="1051253"/>
                  <a:pt x="3410674" y="1007447"/>
                </a:cubicBezTo>
                <a:lnTo>
                  <a:pt x="3461273" y="690183"/>
                </a:lnTo>
                <a:cubicBezTo>
                  <a:pt x="3468260" y="646377"/>
                  <a:pt x="3438412" y="605202"/>
                  <a:pt x="3394605" y="598216"/>
                </a:cubicBezTo>
                <a:close/>
                <a:moveTo>
                  <a:pt x="4318246" y="368343"/>
                </a:moveTo>
                <a:lnTo>
                  <a:pt x="4261872" y="3327785"/>
                </a:lnTo>
                <a:lnTo>
                  <a:pt x="3222088" y="4242185"/>
                </a:lnTo>
                <a:lnTo>
                  <a:pt x="1919228" y="3914731"/>
                </a:lnTo>
                <a:lnTo>
                  <a:pt x="1919473" y="3320806"/>
                </a:lnTo>
                <a:lnTo>
                  <a:pt x="3334836" y="3630526"/>
                </a:lnTo>
                <a:lnTo>
                  <a:pt x="4067695" y="3130077"/>
                </a:lnTo>
                <a:lnTo>
                  <a:pt x="4067695" y="423948"/>
                </a:lnTo>
                <a:close/>
                <a:moveTo>
                  <a:pt x="2736579" y="368342"/>
                </a:moveTo>
                <a:lnTo>
                  <a:pt x="3990789" y="417769"/>
                </a:lnTo>
                <a:lnTo>
                  <a:pt x="3990789" y="3074472"/>
                </a:lnTo>
                <a:lnTo>
                  <a:pt x="3317346" y="3562564"/>
                </a:lnTo>
                <a:lnTo>
                  <a:pt x="1919793" y="3260416"/>
                </a:lnTo>
                <a:cubicBezTo>
                  <a:pt x="1920799" y="3194323"/>
                  <a:pt x="1918481" y="3121579"/>
                  <a:pt x="1919487" y="3055486"/>
                </a:cubicBezTo>
                <a:cubicBezTo>
                  <a:pt x="2158384" y="2933978"/>
                  <a:pt x="2491503" y="2806742"/>
                  <a:pt x="2730400" y="2685234"/>
                </a:cubicBezTo>
                <a:cubicBezTo>
                  <a:pt x="2732460" y="1912937"/>
                  <a:pt x="2734519" y="1140639"/>
                  <a:pt x="2736579" y="368342"/>
                </a:cubicBezTo>
                <a:close/>
                <a:moveTo>
                  <a:pt x="1768680" y="108305"/>
                </a:moveTo>
                <a:lnTo>
                  <a:pt x="1682767" y="646920"/>
                </a:lnTo>
                <a:lnTo>
                  <a:pt x="2457966" y="770570"/>
                </a:lnTo>
                <a:lnTo>
                  <a:pt x="2543879" y="231954"/>
                </a:lnTo>
                <a:close/>
                <a:moveTo>
                  <a:pt x="1739342" y="1062"/>
                </a:moveTo>
                <a:lnTo>
                  <a:pt x="2617052" y="132810"/>
                </a:lnTo>
                <a:cubicBezTo>
                  <a:pt x="2668797" y="140577"/>
                  <a:pt x="2704448" y="188821"/>
                  <a:pt x="2696681" y="240566"/>
                </a:cubicBezTo>
                <a:lnTo>
                  <a:pt x="2607416" y="835252"/>
                </a:lnTo>
                <a:cubicBezTo>
                  <a:pt x="2599648" y="886997"/>
                  <a:pt x="2551405" y="922648"/>
                  <a:pt x="2499659" y="914880"/>
                </a:cubicBezTo>
                <a:lnTo>
                  <a:pt x="1621950" y="783132"/>
                </a:lnTo>
                <a:cubicBezTo>
                  <a:pt x="1570205" y="775365"/>
                  <a:pt x="1534554" y="727121"/>
                  <a:pt x="1542321" y="675376"/>
                </a:cubicBezTo>
                <a:lnTo>
                  <a:pt x="1631586" y="80690"/>
                </a:lnTo>
                <a:cubicBezTo>
                  <a:pt x="1639354" y="28945"/>
                  <a:pt x="1687597" y="-6706"/>
                  <a:pt x="1739342" y="1062"/>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4" rIns="45714" bIns="91427" numCol="1" spcCol="0" rtlCol="0" fromWordArt="0" anchor="b" anchorCtr="0" forceAA="0" compatLnSpc="1">
            <a:prstTxWarp prst="textNoShape">
              <a:avLst/>
            </a:prstTxWarp>
            <a:noAutofit/>
          </a:bodyPr>
          <a:lstStyle/>
          <a:p>
            <a:pPr algn="ctr" defTabSz="914039" fontAlgn="base">
              <a:spcBef>
                <a:spcPct val="0"/>
              </a:spcBef>
              <a:spcAft>
                <a:spcPct val="0"/>
              </a:spcAft>
            </a:pPr>
            <a:endParaRPr lang="en-US" sz="1801" spc="-50" dirty="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34"/>
          <p:cNvSpPr>
            <a:spLocks noChangeAspect="1"/>
          </p:cNvSpPr>
          <p:nvPr/>
        </p:nvSpPr>
        <p:spPr bwMode="auto">
          <a:xfrm>
            <a:off x="5268781" y="4030275"/>
            <a:ext cx="348963" cy="613784"/>
          </a:xfrm>
          <a:custGeom>
            <a:avLst/>
            <a:gdLst/>
            <a:ahLst/>
            <a:cxnLst/>
            <a:rect l="l" t="t" r="r" b="b"/>
            <a:pathLst>
              <a:path w="1171885" h="2061737">
                <a:moveTo>
                  <a:pt x="143419" y="1960615"/>
                </a:moveTo>
                <a:cubicBezTo>
                  <a:pt x="138369" y="1960615"/>
                  <a:pt x="134275" y="1964709"/>
                  <a:pt x="134275" y="1969759"/>
                </a:cubicBezTo>
                <a:cubicBezTo>
                  <a:pt x="134275" y="1974809"/>
                  <a:pt x="138369" y="1978903"/>
                  <a:pt x="143419" y="1978903"/>
                </a:cubicBezTo>
                <a:lnTo>
                  <a:pt x="579179" y="1978903"/>
                </a:lnTo>
                <a:cubicBezTo>
                  <a:pt x="584229" y="1978903"/>
                  <a:pt x="588323" y="1974809"/>
                  <a:pt x="588323" y="1969759"/>
                </a:cubicBezTo>
                <a:cubicBezTo>
                  <a:pt x="588323" y="1964709"/>
                  <a:pt x="584229" y="1960615"/>
                  <a:pt x="579179" y="1960615"/>
                </a:cubicBezTo>
                <a:close/>
                <a:moveTo>
                  <a:pt x="143419" y="1910375"/>
                </a:moveTo>
                <a:cubicBezTo>
                  <a:pt x="138369" y="1910375"/>
                  <a:pt x="134275" y="1914469"/>
                  <a:pt x="134275" y="1919519"/>
                </a:cubicBezTo>
                <a:cubicBezTo>
                  <a:pt x="134275" y="1924569"/>
                  <a:pt x="138369" y="1928663"/>
                  <a:pt x="143419" y="1928663"/>
                </a:cubicBezTo>
                <a:lnTo>
                  <a:pt x="579179" y="1928663"/>
                </a:lnTo>
                <a:cubicBezTo>
                  <a:pt x="584229" y="1928663"/>
                  <a:pt x="588323" y="1924569"/>
                  <a:pt x="588323" y="1919519"/>
                </a:cubicBezTo>
                <a:cubicBezTo>
                  <a:pt x="588323" y="1914469"/>
                  <a:pt x="584229" y="1910375"/>
                  <a:pt x="579179" y="1910375"/>
                </a:cubicBezTo>
                <a:close/>
                <a:moveTo>
                  <a:pt x="636962" y="1860134"/>
                </a:moveTo>
                <a:cubicBezTo>
                  <a:pt x="626871" y="1860134"/>
                  <a:pt x="618691" y="1868314"/>
                  <a:pt x="618691" y="1878405"/>
                </a:cubicBezTo>
                <a:lnTo>
                  <a:pt x="618691" y="1951488"/>
                </a:lnTo>
                <a:cubicBezTo>
                  <a:pt x="618691" y="1961579"/>
                  <a:pt x="626871" y="1969759"/>
                  <a:pt x="636962" y="1969759"/>
                </a:cubicBezTo>
                <a:lnTo>
                  <a:pt x="1027491" y="1969759"/>
                </a:lnTo>
                <a:cubicBezTo>
                  <a:pt x="1037582" y="1969759"/>
                  <a:pt x="1045762" y="1961579"/>
                  <a:pt x="1045762" y="1951488"/>
                </a:cubicBezTo>
                <a:lnTo>
                  <a:pt x="1045762" y="1878405"/>
                </a:lnTo>
                <a:cubicBezTo>
                  <a:pt x="1045762" y="1868314"/>
                  <a:pt x="1037582" y="1860134"/>
                  <a:pt x="1027491" y="1860134"/>
                </a:cubicBezTo>
                <a:close/>
                <a:moveTo>
                  <a:pt x="143419" y="1860134"/>
                </a:moveTo>
                <a:cubicBezTo>
                  <a:pt x="138369" y="1860134"/>
                  <a:pt x="134275" y="1864228"/>
                  <a:pt x="134275" y="1869278"/>
                </a:cubicBezTo>
                <a:cubicBezTo>
                  <a:pt x="134275" y="1874328"/>
                  <a:pt x="138369" y="1878422"/>
                  <a:pt x="143419" y="1878422"/>
                </a:cubicBezTo>
                <a:lnTo>
                  <a:pt x="579179" y="1878422"/>
                </a:lnTo>
                <a:cubicBezTo>
                  <a:pt x="584229" y="1878422"/>
                  <a:pt x="588323" y="1874328"/>
                  <a:pt x="588323" y="1869278"/>
                </a:cubicBezTo>
                <a:cubicBezTo>
                  <a:pt x="588323" y="1864228"/>
                  <a:pt x="584229" y="1860134"/>
                  <a:pt x="579179" y="1860134"/>
                </a:cubicBezTo>
                <a:close/>
                <a:moveTo>
                  <a:pt x="849158" y="653609"/>
                </a:moveTo>
                <a:lnTo>
                  <a:pt x="948122" y="653609"/>
                </a:lnTo>
                <a:lnTo>
                  <a:pt x="948122" y="1054223"/>
                </a:lnTo>
                <a:lnTo>
                  <a:pt x="849158" y="1054223"/>
                </a:lnTo>
                <a:close/>
                <a:moveTo>
                  <a:pt x="773632" y="653609"/>
                </a:moveTo>
                <a:lnTo>
                  <a:pt x="821706" y="653609"/>
                </a:lnTo>
                <a:lnTo>
                  <a:pt x="821706" y="1054223"/>
                </a:lnTo>
                <a:lnTo>
                  <a:pt x="773632" y="1054223"/>
                </a:lnTo>
                <a:close/>
                <a:moveTo>
                  <a:pt x="565313" y="653609"/>
                </a:moveTo>
                <a:lnTo>
                  <a:pt x="613386" y="653609"/>
                </a:lnTo>
                <a:lnTo>
                  <a:pt x="613386" y="1054223"/>
                </a:lnTo>
                <a:lnTo>
                  <a:pt x="565313" y="1054223"/>
                </a:lnTo>
                <a:close/>
                <a:moveTo>
                  <a:pt x="408629" y="653609"/>
                </a:moveTo>
                <a:lnTo>
                  <a:pt x="456702" y="653609"/>
                </a:lnTo>
                <a:lnTo>
                  <a:pt x="456702" y="1054223"/>
                </a:lnTo>
                <a:lnTo>
                  <a:pt x="408629" y="1054223"/>
                </a:lnTo>
                <a:close/>
                <a:moveTo>
                  <a:pt x="264406" y="653609"/>
                </a:moveTo>
                <a:lnTo>
                  <a:pt x="380140" y="653609"/>
                </a:lnTo>
                <a:lnTo>
                  <a:pt x="380140" y="1054223"/>
                </a:lnTo>
                <a:lnTo>
                  <a:pt x="264406" y="1054223"/>
                </a:lnTo>
                <a:close/>
                <a:moveTo>
                  <a:pt x="203108" y="653609"/>
                </a:moveTo>
                <a:lnTo>
                  <a:pt x="250162" y="653609"/>
                </a:lnTo>
                <a:lnTo>
                  <a:pt x="250162" y="1054223"/>
                </a:lnTo>
                <a:lnTo>
                  <a:pt x="203108" y="1054223"/>
                </a:lnTo>
                <a:close/>
                <a:moveTo>
                  <a:pt x="117669" y="194556"/>
                </a:moveTo>
                <a:lnTo>
                  <a:pt x="117669" y="1775970"/>
                </a:lnTo>
                <a:lnTo>
                  <a:pt x="1054217" y="1775970"/>
                </a:lnTo>
                <a:lnTo>
                  <a:pt x="1054217" y="194556"/>
                </a:lnTo>
                <a:close/>
                <a:moveTo>
                  <a:pt x="195318" y="0"/>
                </a:moveTo>
                <a:lnTo>
                  <a:pt x="976567" y="0"/>
                </a:lnTo>
                <a:cubicBezTo>
                  <a:pt x="1084438" y="0"/>
                  <a:pt x="1171885" y="87447"/>
                  <a:pt x="1171885" y="195318"/>
                </a:cubicBezTo>
                <a:lnTo>
                  <a:pt x="1171885" y="1866419"/>
                </a:lnTo>
                <a:cubicBezTo>
                  <a:pt x="1171885" y="1974290"/>
                  <a:pt x="1084438" y="2061737"/>
                  <a:pt x="976567" y="2061737"/>
                </a:cubicBezTo>
                <a:lnTo>
                  <a:pt x="195318" y="2061737"/>
                </a:lnTo>
                <a:cubicBezTo>
                  <a:pt x="87447" y="2061737"/>
                  <a:pt x="0" y="1974290"/>
                  <a:pt x="0" y="1866419"/>
                </a:cubicBezTo>
                <a:lnTo>
                  <a:pt x="0" y="195318"/>
                </a:lnTo>
                <a:cubicBezTo>
                  <a:pt x="0" y="87447"/>
                  <a:pt x="87447" y="0"/>
                  <a:pt x="195318"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4" rIns="45714" bIns="91427" numCol="1" spcCol="0" rtlCol="0" fromWordArt="0" anchor="b" anchorCtr="0" forceAA="0" compatLnSpc="1">
            <a:prstTxWarp prst="textNoShape">
              <a:avLst/>
            </a:prstTxWarp>
            <a:noAutofit/>
          </a:bodyPr>
          <a:lstStyle/>
          <a:p>
            <a:pPr algn="ctr" defTabSz="914039" fontAlgn="base">
              <a:spcBef>
                <a:spcPct val="0"/>
              </a:spcBef>
              <a:spcAft>
                <a:spcPct val="0"/>
              </a:spcAft>
            </a:pPr>
            <a:endParaRPr lang="en-US" sz="1801" spc="-50" dirty="0">
              <a:solidFill>
                <a:srgbClr val="5C2D91"/>
              </a:solidFill>
              <a:ea typeface="Segoe UI" pitchFamily="34" charset="0"/>
              <a:cs typeface="Segoe UI" pitchFamily="34" charset="0"/>
            </a:endParaRPr>
          </a:p>
        </p:txBody>
      </p:sp>
      <p:sp>
        <p:nvSpPr>
          <p:cNvPr id="8" name="Rectangle 12"/>
          <p:cNvSpPr>
            <a:spLocks noChangeArrowheads="1"/>
          </p:cNvSpPr>
          <p:nvPr/>
        </p:nvSpPr>
        <p:spPr bwMode="auto">
          <a:xfrm>
            <a:off x="7305911" y="5604786"/>
            <a:ext cx="531660" cy="709476"/>
          </a:xfrm>
          <a:custGeom>
            <a:avLst/>
            <a:gdLst/>
            <a:ahLst/>
            <a:cxnLst/>
            <a:rect l="l" t="t" r="r" b="b"/>
            <a:pathLst>
              <a:path w="2212183" h="3558139">
                <a:moveTo>
                  <a:pt x="173247" y="1026133"/>
                </a:moveTo>
                <a:lnTo>
                  <a:pt x="173247" y="1812392"/>
                </a:lnTo>
                <a:lnTo>
                  <a:pt x="439774" y="1812392"/>
                </a:lnTo>
                <a:lnTo>
                  <a:pt x="866217" y="1812392"/>
                </a:lnTo>
                <a:lnTo>
                  <a:pt x="1159397" y="1812392"/>
                </a:lnTo>
                <a:lnTo>
                  <a:pt x="1159397" y="1453786"/>
                </a:lnTo>
                <a:lnTo>
                  <a:pt x="1159397" y="1451499"/>
                </a:lnTo>
                <a:lnTo>
                  <a:pt x="1159397" y="1026133"/>
                </a:lnTo>
                <a:lnTo>
                  <a:pt x="613012" y="1026133"/>
                </a:lnTo>
                <a:lnTo>
                  <a:pt x="439774" y="1026133"/>
                </a:lnTo>
                <a:close/>
                <a:moveTo>
                  <a:pt x="0" y="772928"/>
                </a:moveTo>
                <a:lnTo>
                  <a:pt x="1332635" y="772928"/>
                </a:lnTo>
                <a:lnTo>
                  <a:pt x="1332635" y="3558139"/>
                </a:lnTo>
                <a:lnTo>
                  <a:pt x="0" y="3558139"/>
                </a:lnTo>
                <a:close/>
                <a:moveTo>
                  <a:pt x="439774" y="398713"/>
                </a:moveTo>
                <a:lnTo>
                  <a:pt x="1772409" y="398713"/>
                </a:lnTo>
                <a:lnTo>
                  <a:pt x="1772409" y="3197246"/>
                </a:lnTo>
                <a:lnTo>
                  <a:pt x="1399271" y="3197246"/>
                </a:lnTo>
                <a:lnTo>
                  <a:pt x="1399271" y="1451499"/>
                </a:lnTo>
                <a:lnTo>
                  <a:pt x="1612493" y="1451499"/>
                </a:lnTo>
                <a:lnTo>
                  <a:pt x="1612493" y="651918"/>
                </a:lnTo>
                <a:lnTo>
                  <a:pt x="613012" y="651918"/>
                </a:lnTo>
                <a:lnTo>
                  <a:pt x="613012" y="731876"/>
                </a:lnTo>
                <a:lnTo>
                  <a:pt x="439774" y="731876"/>
                </a:lnTo>
                <a:close/>
                <a:moveTo>
                  <a:pt x="866217" y="0"/>
                </a:moveTo>
                <a:lnTo>
                  <a:pt x="2212183" y="0"/>
                </a:lnTo>
                <a:lnTo>
                  <a:pt x="2212183" y="2798533"/>
                </a:lnTo>
                <a:lnTo>
                  <a:pt x="1852367" y="2798533"/>
                </a:lnTo>
                <a:lnTo>
                  <a:pt x="1852367" y="1052785"/>
                </a:lnTo>
                <a:lnTo>
                  <a:pt x="2038936" y="1052785"/>
                </a:lnTo>
                <a:lnTo>
                  <a:pt x="2038936" y="253204"/>
                </a:lnTo>
                <a:lnTo>
                  <a:pt x="1052786" y="253204"/>
                </a:lnTo>
                <a:lnTo>
                  <a:pt x="1052786" y="306510"/>
                </a:lnTo>
                <a:lnTo>
                  <a:pt x="866217" y="306510"/>
                </a:lnTo>
                <a:close/>
              </a:path>
            </a:pathLst>
          </a:custGeom>
          <a:solidFill>
            <a:schemeClr val="tx1"/>
          </a:solidFill>
          <a:ln>
            <a:noFill/>
          </a:ln>
        </p:spPr>
        <p:txBody>
          <a:bodyPr vert="horz" wrap="square" lIns="91427" tIns="45714" rIns="91427" bIns="45714" numCol="1" anchor="t" anchorCtr="0" compatLnSpc="1">
            <a:prstTxWarp prst="textNoShape">
              <a:avLst/>
            </a:prstTxWarp>
          </a:bodyPr>
          <a:lstStyle/>
          <a:p>
            <a:pPr defTabSz="932681"/>
            <a:endParaRPr lang="en-US" sz="1801" dirty="0">
              <a:solidFill>
                <a:srgbClr val="505050"/>
              </a:solidFill>
            </a:endParaRPr>
          </a:p>
        </p:txBody>
      </p:sp>
      <p:sp>
        <p:nvSpPr>
          <p:cNvPr id="9" name="Freeform 8"/>
          <p:cNvSpPr>
            <a:spLocks noChangeAspect="1"/>
          </p:cNvSpPr>
          <p:nvPr/>
        </p:nvSpPr>
        <p:spPr bwMode="auto">
          <a:xfrm>
            <a:off x="7325403" y="2794496"/>
            <a:ext cx="645434" cy="374896"/>
          </a:xfrm>
          <a:custGeom>
            <a:avLst/>
            <a:gdLst/>
            <a:ahLst/>
            <a:cxnLst/>
            <a:rect l="l" t="t" r="r" b="b"/>
            <a:pathLst>
              <a:path w="4240643" h="2463801">
                <a:moveTo>
                  <a:pt x="3459593" y="1539876"/>
                </a:moveTo>
                <a:lnTo>
                  <a:pt x="3992993" y="1539876"/>
                </a:lnTo>
                <a:lnTo>
                  <a:pt x="4240643" y="1778001"/>
                </a:lnTo>
                <a:lnTo>
                  <a:pt x="3459593" y="2463801"/>
                </a:lnTo>
                <a:lnTo>
                  <a:pt x="144893" y="2463801"/>
                </a:lnTo>
                <a:lnTo>
                  <a:pt x="144893" y="2359026"/>
                </a:lnTo>
                <a:lnTo>
                  <a:pt x="3278618" y="2359026"/>
                </a:lnTo>
                <a:lnTo>
                  <a:pt x="3459593" y="2273301"/>
                </a:lnTo>
                <a:close/>
                <a:moveTo>
                  <a:pt x="3138768" y="641031"/>
                </a:moveTo>
                <a:cubicBezTo>
                  <a:pt x="3102964" y="641031"/>
                  <a:pt x="3073939" y="662962"/>
                  <a:pt x="3073939" y="690015"/>
                </a:cubicBezTo>
                <a:lnTo>
                  <a:pt x="3073939" y="922131"/>
                </a:lnTo>
                <a:cubicBezTo>
                  <a:pt x="3073939" y="949184"/>
                  <a:pt x="3102964" y="971115"/>
                  <a:pt x="3138768" y="971115"/>
                </a:cubicBezTo>
                <a:cubicBezTo>
                  <a:pt x="3174571" y="971115"/>
                  <a:pt x="3203597" y="949184"/>
                  <a:pt x="3203597" y="922131"/>
                </a:cubicBezTo>
                <a:lnTo>
                  <a:pt x="3203598" y="690016"/>
                </a:lnTo>
                <a:cubicBezTo>
                  <a:pt x="3203598" y="662963"/>
                  <a:pt x="3174572" y="641032"/>
                  <a:pt x="3138768" y="641032"/>
                </a:cubicBezTo>
                <a:close/>
                <a:moveTo>
                  <a:pt x="3138768" y="494515"/>
                </a:moveTo>
                <a:cubicBezTo>
                  <a:pt x="3102964" y="494515"/>
                  <a:pt x="3073939" y="516446"/>
                  <a:pt x="3073939" y="543499"/>
                </a:cubicBezTo>
                <a:lnTo>
                  <a:pt x="3073939" y="553030"/>
                </a:lnTo>
                <a:cubicBezTo>
                  <a:pt x="3073939" y="580083"/>
                  <a:pt x="3102964" y="602013"/>
                  <a:pt x="3138768" y="602013"/>
                </a:cubicBezTo>
                <a:cubicBezTo>
                  <a:pt x="3174571" y="602013"/>
                  <a:pt x="3203597" y="580083"/>
                  <a:pt x="3203597" y="553030"/>
                </a:cubicBezTo>
                <a:lnTo>
                  <a:pt x="3203598" y="543500"/>
                </a:lnTo>
                <a:cubicBezTo>
                  <a:pt x="3203598" y="516447"/>
                  <a:pt x="3174572" y="494516"/>
                  <a:pt x="3138768" y="494516"/>
                </a:cubicBezTo>
                <a:close/>
                <a:moveTo>
                  <a:pt x="3138768" y="348799"/>
                </a:moveTo>
                <a:cubicBezTo>
                  <a:pt x="3102964" y="348799"/>
                  <a:pt x="3073939" y="370730"/>
                  <a:pt x="3073939" y="397783"/>
                </a:cubicBezTo>
                <a:lnTo>
                  <a:pt x="3073939" y="406513"/>
                </a:lnTo>
                <a:cubicBezTo>
                  <a:pt x="3073939" y="433566"/>
                  <a:pt x="3102964" y="455496"/>
                  <a:pt x="3138768" y="455496"/>
                </a:cubicBezTo>
                <a:cubicBezTo>
                  <a:pt x="3174571" y="455496"/>
                  <a:pt x="3203597" y="433566"/>
                  <a:pt x="3203597" y="406513"/>
                </a:cubicBezTo>
                <a:lnTo>
                  <a:pt x="3203598" y="397783"/>
                </a:lnTo>
                <a:cubicBezTo>
                  <a:pt x="3203598" y="370730"/>
                  <a:pt x="3174572" y="348800"/>
                  <a:pt x="3138768" y="348800"/>
                </a:cubicBezTo>
                <a:close/>
                <a:moveTo>
                  <a:pt x="277909" y="210025"/>
                </a:moveTo>
                <a:lnTo>
                  <a:pt x="277909" y="2080313"/>
                </a:lnTo>
                <a:lnTo>
                  <a:pt x="2915290" y="2080313"/>
                </a:lnTo>
                <a:lnTo>
                  <a:pt x="2915290" y="210025"/>
                </a:lnTo>
                <a:close/>
                <a:moveTo>
                  <a:pt x="125099" y="0"/>
                </a:moveTo>
                <a:lnTo>
                  <a:pt x="3266662" y="0"/>
                </a:lnTo>
                <a:cubicBezTo>
                  <a:pt x="3335752" y="0"/>
                  <a:pt x="3391761" y="42319"/>
                  <a:pt x="3391761" y="94522"/>
                </a:cubicBezTo>
                <a:lnTo>
                  <a:pt x="3391761" y="2195814"/>
                </a:lnTo>
                <a:cubicBezTo>
                  <a:pt x="3391761" y="2248017"/>
                  <a:pt x="3335752" y="2290336"/>
                  <a:pt x="3266662" y="2290336"/>
                </a:cubicBezTo>
                <a:lnTo>
                  <a:pt x="125099" y="2290336"/>
                </a:lnTo>
                <a:cubicBezTo>
                  <a:pt x="56009" y="2290336"/>
                  <a:pt x="0" y="2248017"/>
                  <a:pt x="0" y="2195814"/>
                </a:cubicBezTo>
                <a:lnTo>
                  <a:pt x="0" y="94522"/>
                </a:lnTo>
                <a:cubicBezTo>
                  <a:pt x="0" y="42319"/>
                  <a:pt x="56009" y="0"/>
                  <a:pt x="125099"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3233" tIns="46617" rIns="46617" bIns="93233" numCol="1" spcCol="0" rtlCol="0" fromWordArt="0" anchor="b"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190" fontAlgn="base">
              <a:spcBef>
                <a:spcPct val="0"/>
              </a:spcBef>
              <a:spcAft>
                <a:spcPct val="0"/>
              </a:spcAft>
            </a:pPr>
            <a:endParaRPr lang="en-US" sz="1428" spc="-52" dirty="0">
              <a:solidFill>
                <a:srgbClr val="FFFFFF"/>
              </a:solidFill>
              <a:ea typeface="Segoe UI" pitchFamily="34" charset="0"/>
              <a:cs typeface="Segoe UI" pitchFamily="34" charset="0"/>
            </a:endParaRPr>
          </a:p>
        </p:txBody>
      </p:sp>
      <p:grpSp>
        <p:nvGrpSpPr>
          <p:cNvPr id="10" name="Group 9"/>
          <p:cNvGrpSpPr/>
          <p:nvPr/>
        </p:nvGrpSpPr>
        <p:grpSpPr>
          <a:xfrm>
            <a:off x="7159270" y="1421121"/>
            <a:ext cx="652239" cy="498996"/>
            <a:chOff x="-3648455" y="2506228"/>
            <a:chExt cx="3192462" cy="2536826"/>
          </a:xfrm>
          <a:solidFill>
            <a:schemeClr val="tx1"/>
          </a:solidFill>
        </p:grpSpPr>
        <p:sp>
          <p:nvSpPr>
            <p:cNvPr id="11" name="Freeform 5"/>
            <p:cNvSpPr>
              <a:spLocks noEditPoints="1"/>
            </p:cNvSpPr>
            <p:nvPr/>
          </p:nvSpPr>
          <p:spPr bwMode="auto">
            <a:xfrm>
              <a:off x="-1984754" y="2637993"/>
              <a:ext cx="573089" cy="573088"/>
            </a:xfrm>
            <a:custGeom>
              <a:avLst/>
              <a:gdLst>
                <a:gd name="T0" fmla="*/ 75 w 152"/>
                <a:gd name="T1" fmla="*/ 152 h 152"/>
                <a:gd name="T2" fmla="*/ 152 w 152"/>
                <a:gd name="T3" fmla="*/ 76 h 152"/>
                <a:gd name="T4" fmla="*/ 75 w 152"/>
                <a:gd name="T5" fmla="*/ 0 h 152"/>
                <a:gd name="T6" fmla="*/ 0 w 152"/>
                <a:gd name="T7" fmla="*/ 76 h 152"/>
                <a:gd name="T8" fmla="*/ 75 w 152"/>
                <a:gd name="T9" fmla="*/ 152 h 152"/>
                <a:gd name="T10" fmla="*/ 75 w 152"/>
                <a:gd name="T11" fmla="*/ 32 h 152"/>
                <a:gd name="T12" fmla="*/ 119 w 152"/>
                <a:gd name="T13" fmla="*/ 76 h 152"/>
                <a:gd name="T14" fmla="*/ 75 w 152"/>
                <a:gd name="T15" fmla="*/ 119 h 152"/>
                <a:gd name="T16" fmla="*/ 32 w 152"/>
                <a:gd name="T17" fmla="*/ 76 h 152"/>
                <a:gd name="T18" fmla="*/ 75 w 152"/>
                <a:gd name="T19" fmla="*/ 3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152">
                  <a:moveTo>
                    <a:pt x="75" y="152"/>
                  </a:moveTo>
                  <a:cubicBezTo>
                    <a:pt x="118" y="152"/>
                    <a:pt x="152" y="118"/>
                    <a:pt x="152" y="76"/>
                  </a:cubicBezTo>
                  <a:cubicBezTo>
                    <a:pt x="152" y="34"/>
                    <a:pt x="118" y="0"/>
                    <a:pt x="75" y="0"/>
                  </a:cubicBezTo>
                  <a:cubicBezTo>
                    <a:pt x="34" y="0"/>
                    <a:pt x="0" y="34"/>
                    <a:pt x="0" y="76"/>
                  </a:cubicBezTo>
                  <a:cubicBezTo>
                    <a:pt x="0" y="118"/>
                    <a:pt x="34" y="152"/>
                    <a:pt x="75" y="152"/>
                  </a:cubicBezTo>
                  <a:close/>
                  <a:moveTo>
                    <a:pt x="75" y="32"/>
                  </a:moveTo>
                  <a:cubicBezTo>
                    <a:pt x="100" y="32"/>
                    <a:pt x="119" y="52"/>
                    <a:pt x="119" y="76"/>
                  </a:cubicBezTo>
                  <a:cubicBezTo>
                    <a:pt x="119" y="100"/>
                    <a:pt x="100" y="119"/>
                    <a:pt x="75" y="119"/>
                  </a:cubicBezTo>
                  <a:cubicBezTo>
                    <a:pt x="51" y="119"/>
                    <a:pt x="32" y="100"/>
                    <a:pt x="32" y="76"/>
                  </a:cubicBezTo>
                  <a:cubicBezTo>
                    <a:pt x="32" y="52"/>
                    <a:pt x="51" y="32"/>
                    <a:pt x="75"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7" rIns="91414" bIns="45707" numCol="1" anchor="t" anchorCtr="0" compatLnSpc="1">
              <a:prstTxWarp prst="textNoShape">
                <a:avLst/>
              </a:prstTxWarp>
            </a:bodyPr>
            <a:lstStyle/>
            <a:p>
              <a:pPr defTabSz="931746"/>
              <a:endParaRPr lang="en-US" sz="1836" dirty="0">
                <a:solidFill>
                  <a:prstClr val="black"/>
                </a:solidFill>
              </a:endParaRPr>
            </a:p>
          </p:txBody>
        </p:sp>
        <p:sp>
          <p:nvSpPr>
            <p:cNvPr id="12" name="Oval 6"/>
            <p:cNvSpPr>
              <a:spLocks noChangeArrowheads="1"/>
            </p:cNvSpPr>
            <p:nvPr/>
          </p:nvSpPr>
          <p:spPr bwMode="auto">
            <a:xfrm>
              <a:off x="-1784729" y="2838015"/>
              <a:ext cx="168273" cy="1698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7" rIns="91414" bIns="45707" numCol="1" anchor="t" anchorCtr="0" compatLnSpc="1">
              <a:prstTxWarp prst="textNoShape">
                <a:avLst/>
              </a:prstTxWarp>
            </a:bodyPr>
            <a:lstStyle/>
            <a:p>
              <a:pPr defTabSz="931746"/>
              <a:endParaRPr lang="en-US" sz="1836" dirty="0">
                <a:solidFill>
                  <a:prstClr val="black"/>
                </a:solidFill>
              </a:endParaRPr>
            </a:p>
          </p:txBody>
        </p:sp>
        <p:sp>
          <p:nvSpPr>
            <p:cNvPr id="13" name="Freeform 7"/>
            <p:cNvSpPr>
              <a:spLocks noEditPoints="1"/>
            </p:cNvSpPr>
            <p:nvPr/>
          </p:nvSpPr>
          <p:spPr bwMode="auto">
            <a:xfrm>
              <a:off x="-3648455" y="2506228"/>
              <a:ext cx="782637" cy="784226"/>
            </a:xfrm>
            <a:custGeom>
              <a:avLst/>
              <a:gdLst>
                <a:gd name="T0" fmla="*/ 208 w 208"/>
                <a:gd name="T1" fmla="*/ 104 h 208"/>
                <a:gd name="T2" fmla="*/ 104 w 208"/>
                <a:gd name="T3" fmla="*/ 0 h 208"/>
                <a:gd name="T4" fmla="*/ 0 w 208"/>
                <a:gd name="T5" fmla="*/ 104 h 208"/>
                <a:gd name="T6" fmla="*/ 104 w 208"/>
                <a:gd name="T7" fmla="*/ 208 h 208"/>
                <a:gd name="T8" fmla="*/ 208 w 208"/>
                <a:gd name="T9" fmla="*/ 104 h 208"/>
                <a:gd name="T10" fmla="*/ 49 w 208"/>
                <a:gd name="T11" fmla="*/ 104 h 208"/>
                <a:gd name="T12" fmla="*/ 104 w 208"/>
                <a:gd name="T13" fmla="*/ 49 h 208"/>
                <a:gd name="T14" fmla="*/ 159 w 208"/>
                <a:gd name="T15" fmla="*/ 104 h 208"/>
                <a:gd name="T16" fmla="*/ 104 w 208"/>
                <a:gd name="T17" fmla="*/ 159 h 208"/>
                <a:gd name="T18" fmla="*/ 49 w 208"/>
                <a:gd name="T19" fmla="*/ 104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08">
                  <a:moveTo>
                    <a:pt x="208" y="104"/>
                  </a:moveTo>
                  <a:cubicBezTo>
                    <a:pt x="208" y="46"/>
                    <a:pt x="161" y="0"/>
                    <a:pt x="104" y="0"/>
                  </a:cubicBezTo>
                  <a:cubicBezTo>
                    <a:pt x="46" y="0"/>
                    <a:pt x="0" y="46"/>
                    <a:pt x="0" y="104"/>
                  </a:cubicBezTo>
                  <a:cubicBezTo>
                    <a:pt x="0" y="161"/>
                    <a:pt x="46" y="208"/>
                    <a:pt x="104" y="208"/>
                  </a:cubicBezTo>
                  <a:cubicBezTo>
                    <a:pt x="161" y="208"/>
                    <a:pt x="208" y="161"/>
                    <a:pt x="208" y="104"/>
                  </a:cubicBezTo>
                  <a:close/>
                  <a:moveTo>
                    <a:pt x="49" y="104"/>
                  </a:moveTo>
                  <a:cubicBezTo>
                    <a:pt x="49" y="73"/>
                    <a:pt x="73" y="49"/>
                    <a:pt x="104" y="49"/>
                  </a:cubicBezTo>
                  <a:cubicBezTo>
                    <a:pt x="134" y="49"/>
                    <a:pt x="159" y="73"/>
                    <a:pt x="159" y="104"/>
                  </a:cubicBezTo>
                  <a:cubicBezTo>
                    <a:pt x="159" y="134"/>
                    <a:pt x="134" y="159"/>
                    <a:pt x="104" y="159"/>
                  </a:cubicBezTo>
                  <a:cubicBezTo>
                    <a:pt x="73" y="159"/>
                    <a:pt x="49" y="134"/>
                    <a:pt x="49" y="1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7" rIns="91414" bIns="45707" numCol="1" anchor="t" anchorCtr="0" compatLnSpc="1">
              <a:prstTxWarp prst="textNoShape">
                <a:avLst/>
              </a:prstTxWarp>
            </a:bodyPr>
            <a:lstStyle/>
            <a:p>
              <a:pPr defTabSz="931746"/>
              <a:endParaRPr lang="en-US" sz="1836" dirty="0">
                <a:solidFill>
                  <a:prstClr val="black"/>
                </a:solidFill>
              </a:endParaRPr>
            </a:p>
          </p:txBody>
        </p:sp>
        <p:sp>
          <p:nvSpPr>
            <p:cNvPr id="14" name="Oval 8"/>
            <p:cNvSpPr>
              <a:spLocks noChangeArrowheads="1"/>
            </p:cNvSpPr>
            <p:nvPr/>
          </p:nvSpPr>
          <p:spPr bwMode="auto">
            <a:xfrm>
              <a:off x="-3373817" y="2782451"/>
              <a:ext cx="230186" cy="23336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7" rIns="91414" bIns="45707" numCol="1" anchor="t" anchorCtr="0" compatLnSpc="1">
              <a:prstTxWarp prst="textNoShape">
                <a:avLst/>
              </a:prstTxWarp>
            </a:bodyPr>
            <a:lstStyle/>
            <a:p>
              <a:pPr defTabSz="931746"/>
              <a:endParaRPr lang="en-US" sz="1836" dirty="0">
                <a:solidFill>
                  <a:prstClr val="black"/>
                </a:solidFill>
              </a:endParaRPr>
            </a:p>
          </p:txBody>
        </p:sp>
        <p:sp>
          <p:nvSpPr>
            <p:cNvPr id="15" name="Freeform 9"/>
            <p:cNvSpPr>
              <a:spLocks/>
            </p:cNvSpPr>
            <p:nvPr/>
          </p:nvSpPr>
          <p:spPr bwMode="auto">
            <a:xfrm>
              <a:off x="-1005268" y="3973079"/>
              <a:ext cx="458786" cy="733426"/>
            </a:xfrm>
            <a:custGeom>
              <a:avLst/>
              <a:gdLst>
                <a:gd name="T0" fmla="*/ 0 w 122"/>
                <a:gd name="T1" fmla="*/ 61 h 195"/>
                <a:gd name="T2" fmla="*/ 33 w 122"/>
                <a:gd name="T3" fmla="*/ 115 h 195"/>
                <a:gd name="T4" fmla="*/ 33 w 122"/>
                <a:gd name="T5" fmla="*/ 151 h 195"/>
                <a:gd name="T6" fmla="*/ 47 w 122"/>
                <a:gd name="T7" fmla="*/ 151 h 195"/>
                <a:gd name="T8" fmla="*/ 47 w 122"/>
                <a:gd name="T9" fmla="*/ 166 h 195"/>
                <a:gd name="T10" fmla="*/ 56 w 122"/>
                <a:gd name="T11" fmla="*/ 166 h 195"/>
                <a:gd name="T12" fmla="*/ 56 w 122"/>
                <a:gd name="T13" fmla="*/ 195 h 195"/>
                <a:gd name="T14" fmla="*/ 71 w 122"/>
                <a:gd name="T15" fmla="*/ 195 h 195"/>
                <a:gd name="T16" fmla="*/ 71 w 122"/>
                <a:gd name="T17" fmla="*/ 166 h 195"/>
                <a:gd name="T18" fmla="*/ 79 w 122"/>
                <a:gd name="T19" fmla="*/ 166 h 195"/>
                <a:gd name="T20" fmla="*/ 79 w 122"/>
                <a:gd name="T21" fmla="*/ 151 h 195"/>
                <a:gd name="T22" fmla="*/ 91 w 122"/>
                <a:gd name="T23" fmla="*/ 151 h 195"/>
                <a:gd name="T24" fmla="*/ 91 w 122"/>
                <a:gd name="T25" fmla="*/ 114 h 195"/>
                <a:gd name="T26" fmla="*/ 122 w 122"/>
                <a:gd name="T27" fmla="*/ 61 h 195"/>
                <a:gd name="T28" fmla="*/ 61 w 122"/>
                <a:gd name="T29" fmla="*/ 0 h 195"/>
                <a:gd name="T30" fmla="*/ 0 w 122"/>
                <a:gd name="T31" fmla="*/ 61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2" h="195">
                  <a:moveTo>
                    <a:pt x="0" y="61"/>
                  </a:moveTo>
                  <a:cubicBezTo>
                    <a:pt x="0" y="85"/>
                    <a:pt x="14" y="105"/>
                    <a:pt x="33" y="115"/>
                  </a:cubicBezTo>
                  <a:cubicBezTo>
                    <a:pt x="33" y="151"/>
                    <a:pt x="33" y="151"/>
                    <a:pt x="33" y="151"/>
                  </a:cubicBezTo>
                  <a:cubicBezTo>
                    <a:pt x="47" y="151"/>
                    <a:pt x="47" y="151"/>
                    <a:pt x="47" y="151"/>
                  </a:cubicBezTo>
                  <a:cubicBezTo>
                    <a:pt x="47" y="166"/>
                    <a:pt x="47" y="166"/>
                    <a:pt x="47" y="166"/>
                  </a:cubicBezTo>
                  <a:cubicBezTo>
                    <a:pt x="56" y="166"/>
                    <a:pt x="56" y="166"/>
                    <a:pt x="56" y="166"/>
                  </a:cubicBezTo>
                  <a:cubicBezTo>
                    <a:pt x="56" y="195"/>
                    <a:pt x="56" y="195"/>
                    <a:pt x="56" y="195"/>
                  </a:cubicBezTo>
                  <a:cubicBezTo>
                    <a:pt x="71" y="195"/>
                    <a:pt x="71" y="195"/>
                    <a:pt x="71" y="195"/>
                  </a:cubicBezTo>
                  <a:cubicBezTo>
                    <a:pt x="71" y="166"/>
                    <a:pt x="71" y="166"/>
                    <a:pt x="71" y="166"/>
                  </a:cubicBezTo>
                  <a:cubicBezTo>
                    <a:pt x="79" y="166"/>
                    <a:pt x="79" y="166"/>
                    <a:pt x="79" y="166"/>
                  </a:cubicBezTo>
                  <a:cubicBezTo>
                    <a:pt x="79" y="151"/>
                    <a:pt x="79" y="151"/>
                    <a:pt x="79" y="151"/>
                  </a:cubicBezTo>
                  <a:cubicBezTo>
                    <a:pt x="91" y="151"/>
                    <a:pt x="91" y="151"/>
                    <a:pt x="91" y="151"/>
                  </a:cubicBezTo>
                  <a:cubicBezTo>
                    <a:pt x="91" y="114"/>
                    <a:pt x="91" y="114"/>
                    <a:pt x="91" y="114"/>
                  </a:cubicBezTo>
                  <a:cubicBezTo>
                    <a:pt x="110" y="104"/>
                    <a:pt x="122" y="84"/>
                    <a:pt x="122" y="61"/>
                  </a:cubicBezTo>
                  <a:cubicBezTo>
                    <a:pt x="122" y="28"/>
                    <a:pt x="95" y="0"/>
                    <a:pt x="61" y="0"/>
                  </a:cubicBezTo>
                  <a:cubicBezTo>
                    <a:pt x="28" y="0"/>
                    <a:pt x="0" y="28"/>
                    <a:pt x="0"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7" rIns="91414" bIns="45707" numCol="1" anchor="t" anchorCtr="0" compatLnSpc="1">
              <a:prstTxWarp prst="textNoShape">
                <a:avLst/>
              </a:prstTxWarp>
            </a:bodyPr>
            <a:lstStyle/>
            <a:p>
              <a:pPr defTabSz="931746"/>
              <a:endParaRPr lang="en-US" sz="1836" dirty="0">
                <a:solidFill>
                  <a:prstClr val="black"/>
                </a:solidFill>
              </a:endParaRPr>
            </a:p>
          </p:txBody>
        </p:sp>
        <p:sp>
          <p:nvSpPr>
            <p:cNvPr id="16" name="Freeform 10"/>
            <p:cNvSpPr>
              <a:spLocks/>
            </p:cNvSpPr>
            <p:nvPr/>
          </p:nvSpPr>
          <p:spPr bwMode="auto">
            <a:xfrm>
              <a:off x="-3448430" y="4371541"/>
              <a:ext cx="2992437" cy="671513"/>
            </a:xfrm>
            <a:custGeom>
              <a:avLst/>
              <a:gdLst>
                <a:gd name="T0" fmla="*/ 777 w 1885"/>
                <a:gd name="T1" fmla="*/ 313 h 423"/>
                <a:gd name="T2" fmla="*/ 777 w 1885"/>
                <a:gd name="T3" fmla="*/ 143 h 423"/>
                <a:gd name="T4" fmla="*/ 685 w 1885"/>
                <a:gd name="T5" fmla="*/ 143 h 423"/>
                <a:gd name="T6" fmla="*/ 685 w 1885"/>
                <a:gd name="T7" fmla="*/ 0 h 423"/>
                <a:gd name="T8" fmla="*/ 173 w 1885"/>
                <a:gd name="T9" fmla="*/ 0 h 423"/>
                <a:gd name="T10" fmla="*/ 173 w 1885"/>
                <a:gd name="T11" fmla="*/ 143 h 423"/>
                <a:gd name="T12" fmla="*/ 80 w 1885"/>
                <a:gd name="T13" fmla="*/ 143 h 423"/>
                <a:gd name="T14" fmla="*/ 80 w 1885"/>
                <a:gd name="T15" fmla="*/ 313 h 423"/>
                <a:gd name="T16" fmla="*/ 0 w 1885"/>
                <a:gd name="T17" fmla="*/ 313 h 423"/>
                <a:gd name="T18" fmla="*/ 0 w 1885"/>
                <a:gd name="T19" fmla="*/ 423 h 423"/>
                <a:gd name="T20" fmla="*/ 1885 w 1885"/>
                <a:gd name="T21" fmla="*/ 423 h 423"/>
                <a:gd name="T22" fmla="*/ 1885 w 1885"/>
                <a:gd name="T23" fmla="*/ 313 h 423"/>
                <a:gd name="T24" fmla="*/ 777 w 1885"/>
                <a:gd name="T25" fmla="*/ 31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5" h="423">
                  <a:moveTo>
                    <a:pt x="777" y="313"/>
                  </a:moveTo>
                  <a:lnTo>
                    <a:pt x="777" y="143"/>
                  </a:lnTo>
                  <a:lnTo>
                    <a:pt x="685" y="143"/>
                  </a:lnTo>
                  <a:lnTo>
                    <a:pt x="685" y="0"/>
                  </a:lnTo>
                  <a:lnTo>
                    <a:pt x="173" y="0"/>
                  </a:lnTo>
                  <a:lnTo>
                    <a:pt x="173" y="143"/>
                  </a:lnTo>
                  <a:lnTo>
                    <a:pt x="80" y="143"/>
                  </a:lnTo>
                  <a:lnTo>
                    <a:pt x="80" y="313"/>
                  </a:lnTo>
                  <a:lnTo>
                    <a:pt x="0" y="313"/>
                  </a:lnTo>
                  <a:lnTo>
                    <a:pt x="0" y="423"/>
                  </a:lnTo>
                  <a:lnTo>
                    <a:pt x="1885" y="423"/>
                  </a:lnTo>
                  <a:lnTo>
                    <a:pt x="1885" y="313"/>
                  </a:lnTo>
                  <a:lnTo>
                    <a:pt x="777" y="3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7" rIns="91414" bIns="45707" numCol="1" anchor="t" anchorCtr="0" compatLnSpc="1">
              <a:prstTxWarp prst="textNoShape">
                <a:avLst/>
              </a:prstTxWarp>
            </a:bodyPr>
            <a:lstStyle/>
            <a:p>
              <a:pPr defTabSz="931746"/>
              <a:endParaRPr lang="en-US" sz="1836" dirty="0">
                <a:solidFill>
                  <a:prstClr val="black"/>
                </a:solidFill>
              </a:endParaRPr>
            </a:p>
          </p:txBody>
        </p:sp>
        <p:sp>
          <p:nvSpPr>
            <p:cNvPr id="17" name="Freeform 11"/>
            <p:cNvSpPr>
              <a:spLocks/>
            </p:cNvSpPr>
            <p:nvPr/>
          </p:nvSpPr>
          <p:spPr bwMode="auto">
            <a:xfrm>
              <a:off x="-3313495" y="3246002"/>
              <a:ext cx="1009652" cy="1004890"/>
            </a:xfrm>
            <a:custGeom>
              <a:avLst/>
              <a:gdLst>
                <a:gd name="T0" fmla="*/ 0 w 268"/>
                <a:gd name="T1" fmla="*/ 55 h 267"/>
                <a:gd name="T2" fmla="*/ 53 w 268"/>
                <a:gd name="T3" fmla="*/ 203 h 267"/>
                <a:gd name="T4" fmla="*/ 15 w 268"/>
                <a:gd name="T5" fmla="*/ 203 h 267"/>
                <a:gd name="T6" fmla="*/ 15 w 268"/>
                <a:gd name="T7" fmla="*/ 267 h 267"/>
                <a:gd name="T8" fmla="*/ 268 w 268"/>
                <a:gd name="T9" fmla="*/ 267 h 267"/>
                <a:gd name="T10" fmla="*/ 268 w 268"/>
                <a:gd name="T11" fmla="*/ 203 h 267"/>
                <a:gd name="T12" fmla="*/ 230 w 268"/>
                <a:gd name="T13" fmla="*/ 203 h 267"/>
                <a:gd name="T14" fmla="*/ 131 w 268"/>
                <a:gd name="T15" fmla="*/ 0 h 267"/>
                <a:gd name="T16" fmla="*/ 15 w 268"/>
                <a:gd name="T17" fmla="*/ 56 h 267"/>
                <a:gd name="T18" fmla="*/ 0 w 268"/>
                <a:gd name="T19" fmla="*/ 55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 h="267">
                  <a:moveTo>
                    <a:pt x="0" y="55"/>
                  </a:moveTo>
                  <a:cubicBezTo>
                    <a:pt x="53" y="203"/>
                    <a:pt x="53" y="203"/>
                    <a:pt x="53" y="203"/>
                  </a:cubicBezTo>
                  <a:cubicBezTo>
                    <a:pt x="15" y="203"/>
                    <a:pt x="15" y="203"/>
                    <a:pt x="15" y="203"/>
                  </a:cubicBezTo>
                  <a:cubicBezTo>
                    <a:pt x="15" y="267"/>
                    <a:pt x="15" y="267"/>
                    <a:pt x="15" y="267"/>
                  </a:cubicBezTo>
                  <a:cubicBezTo>
                    <a:pt x="268" y="267"/>
                    <a:pt x="268" y="267"/>
                    <a:pt x="268" y="267"/>
                  </a:cubicBezTo>
                  <a:cubicBezTo>
                    <a:pt x="268" y="203"/>
                    <a:pt x="268" y="203"/>
                    <a:pt x="268" y="203"/>
                  </a:cubicBezTo>
                  <a:cubicBezTo>
                    <a:pt x="230" y="203"/>
                    <a:pt x="230" y="203"/>
                    <a:pt x="230" y="203"/>
                  </a:cubicBezTo>
                  <a:cubicBezTo>
                    <a:pt x="131" y="0"/>
                    <a:pt x="131" y="0"/>
                    <a:pt x="131" y="0"/>
                  </a:cubicBezTo>
                  <a:cubicBezTo>
                    <a:pt x="104" y="34"/>
                    <a:pt x="62" y="56"/>
                    <a:pt x="15" y="56"/>
                  </a:cubicBezTo>
                  <a:cubicBezTo>
                    <a:pt x="10" y="56"/>
                    <a:pt x="5" y="56"/>
                    <a:pt x="0"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7" rIns="91414" bIns="45707" numCol="1" anchor="t" anchorCtr="0" compatLnSpc="1">
              <a:prstTxWarp prst="textNoShape">
                <a:avLst/>
              </a:prstTxWarp>
            </a:bodyPr>
            <a:lstStyle/>
            <a:p>
              <a:pPr defTabSz="931746"/>
              <a:endParaRPr lang="en-US" sz="1836" dirty="0">
                <a:solidFill>
                  <a:prstClr val="black"/>
                </a:solidFill>
              </a:endParaRPr>
            </a:p>
          </p:txBody>
        </p:sp>
        <p:sp>
          <p:nvSpPr>
            <p:cNvPr id="18" name="Freeform 12"/>
            <p:cNvSpPr>
              <a:spLocks/>
            </p:cNvSpPr>
            <p:nvPr/>
          </p:nvSpPr>
          <p:spPr bwMode="auto">
            <a:xfrm>
              <a:off x="-2775329" y="2684026"/>
              <a:ext cx="719138" cy="493715"/>
            </a:xfrm>
            <a:custGeom>
              <a:avLst/>
              <a:gdLst>
                <a:gd name="T0" fmla="*/ 186 w 191"/>
                <a:gd name="T1" fmla="*/ 114 h 131"/>
                <a:gd name="T2" fmla="*/ 174 w 191"/>
                <a:gd name="T3" fmla="*/ 64 h 131"/>
                <a:gd name="T4" fmla="*/ 191 w 191"/>
                <a:gd name="T5" fmla="*/ 5 h 131"/>
                <a:gd name="T6" fmla="*/ 9 w 191"/>
                <a:gd name="T7" fmla="*/ 0 h 131"/>
                <a:gd name="T8" fmla="*/ 20 w 191"/>
                <a:gd name="T9" fmla="*/ 57 h 131"/>
                <a:gd name="T10" fmla="*/ 0 w 191"/>
                <a:gd name="T11" fmla="*/ 131 h 131"/>
                <a:gd name="T12" fmla="*/ 186 w 191"/>
                <a:gd name="T13" fmla="*/ 114 h 131"/>
              </a:gdLst>
              <a:ahLst/>
              <a:cxnLst>
                <a:cxn ang="0">
                  <a:pos x="T0" y="T1"/>
                </a:cxn>
                <a:cxn ang="0">
                  <a:pos x="T2" y="T3"/>
                </a:cxn>
                <a:cxn ang="0">
                  <a:pos x="T4" y="T5"/>
                </a:cxn>
                <a:cxn ang="0">
                  <a:pos x="T6" y="T7"/>
                </a:cxn>
                <a:cxn ang="0">
                  <a:pos x="T8" y="T9"/>
                </a:cxn>
                <a:cxn ang="0">
                  <a:pos x="T10" y="T11"/>
                </a:cxn>
                <a:cxn ang="0">
                  <a:pos x="T12" y="T13"/>
                </a:cxn>
              </a:cxnLst>
              <a:rect l="0" t="0" r="r" b="b"/>
              <a:pathLst>
                <a:path w="191" h="131">
                  <a:moveTo>
                    <a:pt x="186" y="114"/>
                  </a:moveTo>
                  <a:cubicBezTo>
                    <a:pt x="179" y="99"/>
                    <a:pt x="174" y="82"/>
                    <a:pt x="174" y="64"/>
                  </a:cubicBezTo>
                  <a:cubicBezTo>
                    <a:pt x="174" y="42"/>
                    <a:pt x="180" y="22"/>
                    <a:pt x="191" y="5"/>
                  </a:cubicBezTo>
                  <a:cubicBezTo>
                    <a:pt x="9" y="0"/>
                    <a:pt x="9" y="0"/>
                    <a:pt x="9" y="0"/>
                  </a:cubicBezTo>
                  <a:cubicBezTo>
                    <a:pt x="16" y="17"/>
                    <a:pt x="20" y="37"/>
                    <a:pt x="20" y="57"/>
                  </a:cubicBezTo>
                  <a:cubicBezTo>
                    <a:pt x="20" y="84"/>
                    <a:pt x="13" y="109"/>
                    <a:pt x="0" y="131"/>
                  </a:cubicBezTo>
                  <a:lnTo>
                    <a:pt x="186"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7" rIns="91414" bIns="45707" numCol="1" anchor="t" anchorCtr="0" compatLnSpc="1">
              <a:prstTxWarp prst="textNoShape">
                <a:avLst/>
              </a:prstTxWarp>
            </a:bodyPr>
            <a:lstStyle/>
            <a:p>
              <a:pPr defTabSz="931746"/>
              <a:endParaRPr lang="en-US" sz="1836" dirty="0">
                <a:solidFill>
                  <a:prstClr val="black"/>
                </a:solidFill>
              </a:endParaRPr>
            </a:p>
          </p:txBody>
        </p:sp>
        <p:sp>
          <p:nvSpPr>
            <p:cNvPr id="19" name="Freeform 13"/>
            <p:cNvSpPr>
              <a:spLocks/>
            </p:cNvSpPr>
            <p:nvPr/>
          </p:nvSpPr>
          <p:spPr bwMode="auto">
            <a:xfrm>
              <a:off x="-1660903" y="3131703"/>
              <a:ext cx="877888" cy="957261"/>
            </a:xfrm>
            <a:custGeom>
              <a:avLst/>
              <a:gdLst>
                <a:gd name="T0" fmla="*/ 155 w 233"/>
                <a:gd name="T1" fmla="*/ 254 h 254"/>
                <a:gd name="T2" fmla="*/ 233 w 233"/>
                <a:gd name="T3" fmla="*/ 197 h 254"/>
                <a:gd name="T4" fmla="*/ 86 w 233"/>
                <a:gd name="T5" fmla="*/ 0 h 254"/>
                <a:gd name="T6" fmla="*/ 0 w 233"/>
                <a:gd name="T7" fmla="*/ 55 h 254"/>
                <a:gd name="T8" fmla="*/ 155 w 233"/>
                <a:gd name="T9" fmla="*/ 254 h 254"/>
              </a:gdLst>
              <a:ahLst/>
              <a:cxnLst>
                <a:cxn ang="0">
                  <a:pos x="T0" y="T1"/>
                </a:cxn>
                <a:cxn ang="0">
                  <a:pos x="T2" y="T3"/>
                </a:cxn>
                <a:cxn ang="0">
                  <a:pos x="T4" y="T5"/>
                </a:cxn>
                <a:cxn ang="0">
                  <a:pos x="T6" y="T7"/>
                </a:cxn>
                <a:cxn ang="0">
                  <a:pos x="T8" y="T9"/>
                </a:cxn>
              </a:cxnLst>
              <a:rect l="0" t="0" r="r" b="b"/>
              <a:pathLst>
                <a:path w="233" h="254">
                  <a:moveTo>
                    <a:pt x="155" y="254"/>
                  </a:moveTo>
                  <a:cubicBezTo>
                    <a:pt x="166" y="222"/>
                    <a:pt x="197" y="198"/>
                    <a:pt x="233" y="197"/>
                  </a:cubicBezTo>
                  <a:cubicBezTo>
                    <a:pt x="86" y="0"/>
                    <a:pt x="86" y="0"/>
                    <a:pt x="86" y="0"/>
                  </a:cubicBezTo>
                  <a:cubicBezTo>
                    <a:pt x="68" y="30"/>
                    <a:pt x="37" y="52"/>
                    <a:pt x="0" y="55"/>
                  </a:cubicBezTo>
                  <a:lnTo>
                    <a:pt x="155" y="2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7" rIns="91414" bIns="45707" numCol="1" anchor="t" anchorCtr="0" compatLnSpc="1">
              <a:prstTxWarp prst="textNoShape">
                <a:avLst/>
              </a:prstTxWarp>
            </a:bodyPr>
            <a:lstStyle/>
            <a:p>
              <a:pPr defTabSz="931746"/>
              <a:endParaRPr lang="en-US" sz="1836" dirty="0">
                <a:solidFill>
                  <a:prstClr val="black"/>
                </a:solidFill>
              </a:endParaRPr>
            </a:p>
          </p:txBody>
        </p:sp>
      </p:grpSp>
      <p:sp>
        <p:nvSpPr>
          <p:cNvPr id="20" name="Rectangle 400"/>
          <p:cNvSpPr/>
          <p:nvPr/>
        </p:nvSpPr>
        <p:spPr bwMode="auto">
          <a:xfrm>
            <a:off x="5229156" y="5593364"/>
            <a:ext cx="531995" cy="474041"/>
          </a:xfrm>
          <a:custGeom>
            <a:avLst/>
            <a:gdLst/>
            <a:ahLst/>
            <a:cxnLst/>
            <a:rect l="l" t="t" r="r" b="b"/>
            <a:pathLst>
              <a:path w="2427557" h="2157628">
                <a:moveTo>
                  <a:pt x="1137152" y="1713146"/>
                </a:moveTo>
                <a:cubicBezTo>
                  <a:pt x="1060812" y="1713146"/>
                  <a:pt x="998926" y="1773764"/>
                  <a:pt x="998926" y="1848540"/>
                </a:cubicBezTo>
                <a:cubicBezTo>
                  <a:pt x="998926" y="1923316"/>
                  <a:pt x="1060812" y="1983934"/>
                  <a:pt x="1137152" y="1983934"/>
                </a:cubicBezTo>
                <a:cubicBezTo>
                  <a:pt x="1213492" y="1983934"/>
                  <a:pt x="1275378" y="1923316"/>
                  <a:pt x="1275378" y="1848540"/>
                </a:cubicBezTo>
                <a:cubicBezTo>
                  <a:pt x="1275378" y="1773764"/>
                  <a:pt x="1213492" y="1713146"/>
                  <a:pt x="1137152" y="1713146"/>
                </a:cubicBezTo>
                <a:close/>
                <a:moveTo>
                  <a:pt x="740920" y="1713146"/>
                </a:moveTo>
                <a:cubicBezTo>
                  <a:pt x="664580" y="1713146"/>
                  <a:pt x="602694" y="1773764"/>
                  <a:pt x="602694" y="1848540"/>
                </a:cubicBezTo>
                <a:cubicBezTo>
                  <a:pt x="602694" y="1923316"/>
                  <a:pt x="664580" y="1983934"/>
                  <a:pt x="740920" y="1983934"/>
                </a:cubicBezTo>
                <a:cubicBezTo>
                  <a:pt x="817260" y="1983934"/>
                  <a:pt x="879146" y="1923316"/>
                  <a:pt x="879146" y="1848540"/>
                </a:cubicBezTo>
                <a:cubicBezTo>
                  <a:pt x="879146" y="1773764"/>
                  <a:pt x="817260" y="1713146"/>
                  <a:pt x="740920" y="1713146"/>
                </a:cubicBezTo>
                <a:close/>
                <a:moveTo>
                  <a:pt x="344688" y="1713146"/>
                </a:moveTo>
                <a:cubicBezTo>
                  <a:pt x="268348" y="1713146"/>
                  <a:pt x="206462" y="1773764"/>
                  <a:pt x="206462" y="1848540"/>
                </a:cubicBezTo>
                <a:cubicBezTo>
                  <a:pt x="206462" y="1923316"/>
                  <a:pt x="268348" y="1983934"/>
                  <a:pt x="344688" y="1983934"/>
                </a:cubicBezTo>
                <a:cubicBezTo>
                  <a:pt x="421028" y="1983934"/>
                  <a:pt x="482914" y="1923316"/>
                  <a:pt x="482914" y="1848540"/>
                </a:cubicBezTo>
                <a:cubicBezTo>
                  <a:pt x="482914" y="1773764"/>
                  <a:pt x="421028" y="1713146"/>
                  <a:pt x="344688" y="1713146"/>
                </a:cubicBezTo>
                <a:close/>
                <a:moveTo>
                  <a:pt x="1137152" y="1302659"/>
                </a:moveTo>
                <a:cubicBezTo>
                  <a:pt x="1060812" y="1302659"/>
                  <a:pt x="998926" y="1363277"/>
                  <a:pt x="998926" y="1438053"/>
                </a:cubicBezTo>
                <a:cubicBezTo>
                  <a:pt x="998926" y="1512829"/>
                  <a:pt x="1060812" y="1573447"/>
                  <a:pt x="1137152" y="1573447"/>
                </a:cubicBezTo>
                <a:cubicBezTo>
                  <a:pt x="1213492" y="1573447"/>
                  <a:pt x="1275378" y="1512829"/>
                  <a:pt x="1275378" y="1438053"/>
                </a:cubicBezTo>
                <a:cubicBezTo>
                  <a:pt x="1275378" y="1363277"/>
                  <a:pt x="1213492" y="1302659"/>
                  <a:pt x="1137152" y="1302659"/>
                </a:cubicBezTo>
                <a:close/>
                <a:moveTo>
                  <a:pt x="740920" y="1302659"/>
                </a:moveTo>
                <a:cubicBezTo>
                  <a:pt x="664580" y="1302659"/>
                  <a:pt x="602694" y="1363277"/>
                  <a:pt x="602694" y="1438053"/>
                </a:cubicBezTo>
                <a:cubicBezTo>
                  <a:pt x="602694" y="1512829"/>
                  <a:pt x="664580" y="1573447"/>
                  <a:pt x="740920" y="1573447"/>
                </a:cubicBezTo>
                <a:cubicBezTo>
                  <a:pt x="817260" y="1573447"/>
                  <a:pt x="879146" y="1512829"/>
                  <a:pt x="879146" y="1438053"/>
                </a:cubicBezTo>
                <a:cubicBezTo>
                  <a:pt x="879146" y="1363277"/>
                  <a:pt x="817260" y="1302659"/>
                  <a:pt x="740920" y="1302659"/>
                </a:cubicBezTo>
                <a:close/>
                <a:moveTo>
                  <a:pt x="344688" y="1302659"/>
                </a:moveTo>
                <a:cubicBezTo>
                  <a:pt x="268348" y="1302659"/>
                  <a:pt x="206462" y="1363277"/>
                  <a:pt x="206462" y="1438053"/>
                </a:cubicBezTo>
                <a:cubicBezTo>
                  <a:pt x="206462" y="1512829"/>
                  <a:pt x="268348" y="1573447"/>
                  <a:pt x="344688" y="1573447"/>
                </a:cubicBezTo>
                <a:cubicBezTo>
                  <a:pt x="421028" y="1573447"/>
                  <a:pt x="482914" y="1512829"/>
                  <a:pt x="482914" y="1438053"/>
                </a:cubicBezTo>
                <a:cubicBezTo>
                  <a:pt x="482914" y="1363277"/>
                  <a:pt x="421028" y="1302659"/>
                  <a:pt x="344688" y="1302659"/>
                </a:cubicBezTo>
                <a:close/>
                <a:moveTo>
                  <a:pt x="1678851" y="1191552"/>
                </a:moveTo>
                <a:lnTo>
                  <a:pt x="1678851" y="1290962"/>
                </a:lnTo>
                <a:cubicBezTo>
                  <a:pt x="1716650" y="1276927"/>
                  <a:pt x="1753565" y="1220563"/>
                  <a:pt x="1678851" y="1191552"/>
                </a:cubicBezTo>
                <a:close/>
                <a:moveTo>
                  <a:pt x="1664260" y="1053673"/>
                </a:moveTo>
                <a:cubicBezTo>
                  <a:pt x="1640223" y="1060115"/>
                  <a:pt x="1611859" y="1077582"/>
                  <a:pt x="1626486" y="1118449"/>
                </a:cubicBezTo>
                <a:cubicBezTo>
                  <a:pt x="1635590" y="1132658"/>
                  <a:pt x="1651289" y="1139910"/>
                  <a:pt x="1664260" y="1144474"/>
                </a:cubicBezTo>
                <a:close/>
                <a:moveTo>
                  <a:pt x="1670193" y="992446"/>
                </a:moveTo>
                <a:lnTo>
                  <a:pt x="1672917" y="992446"/>
                </a:lnTo>
                <a:cubicBezTo>
                  <a:pt x="1676194" y="992446"/>
                  <a:pt x="1678851" y="995512"/>
                  <a:pt x="1678851" y="999293"/>
                </a:cubicBezTo>
                <a:lnTo>
                  <a:pt x="1678851" y="1039377"/>
                </a:lnTo>
                <a:cubicBezTo>
                  <a:pt x="1700671" y="1041600"/>
                  <a:pt x="1717287" y="1045587"/>
                  <a:pt x="1733006" y="1054746"/>
                </a:cubicBezTo>
                <a:cubicBezTo>
                  <a:pt x="1745328" y="1065784"/>
                  <a:pt x="1747922" y="1074577"/>
                  <a:pt x="1744680" y="1083932"/>
                </a:cubicBezTo>
                <a:cubicBezTo>
                  <a:pt x="1733979" y="1093660"/>
                  <a:pt x="1709173" y="1079254"/>
                  <a:pt x="1702364" y="1055869"/>
                </a:cubicBezTo>
                <a:cubicBezTo>
                  <a:pt x="1694483" y="1054264"/>
                  <a:pt x="1687485" y="1050110"/>
                  <a:pt x="1678851" y="1050833"/>
                </a:cubicBezTo>
                <a:lnTo>
                  <a:pt x="1678851" y="1149514"/>
                </a:lnTo>
                <a:cubicBezTo>
                  <a:pt x="1825718" y="1195737"/>
                  <a:pt x="1743341" y="1298826"/>
                  <a:pt x="1678851" y="1304854"/>
                </a:cubicBezTo>
                <a:lnTo>
                  <a:pt x="1678851" y="1337509"/>
                </a:lnTo>
                <a:cubicBezTo>
                  <a:pt x="1678851" y="1341290"/>
                  <a:pt x="1676194" y="1344356"/>
                  <a:pt x="1672917" y="1344356"/>
                </a:cubicBezTo>
                <a:lnTo>
                  <a:pt x="1670193" y="1344356"/>
                </a:lnTo>
                <a:cubicBezTo>
                  <a:pt x="1666916" y="1344356"/>
                  <a:pt x="1664260" y="1341290"/>
                  <a:pt x="1664260" y="1337509"/>
                </a:cubicBezTo>
                <a:lnTo>
                  <a:pt x="1664260" y="1305880"/>
                </a:lnTo>
                <a:cubicBezTo>
                  <a:pt x="1653490" y="1306996"/>
                  <a:pt x="1643429" y="1305777"/>
                  <a:pt x="1630863" y="1302823"/>
                </a:cubicBezTo>
                <a:cubicBezTo>
                  <a:pt x="1610111" y="1296649"/>
                  <a:pt x="1573307" y="1274199"/>
                  <a:pt x="1591952" y="1255677"/>
                </a:cubicBezTo>
                <a:cubicBezTo>
                  <a:pt x="1605733" y="1246135"/>
                  <a:pt x="1627783" y="1268025"/>
                  <a:pt x="1633295" y="1289353"/>
                </a:cubicBezTo>
                <a:cubicBezTo>
                  <a:pt x="1644040" y="1293168"/>
                  <a:pt x="1653237" y="1295792"/>
                  <a:pt x="1664260" y="1294525"/>
                </a:cubicBezTo>
                <a:lnTo>
                  <a:pt x="1664260" y="1186587"/>
                </a:lnTo>
                <a:cubicBezTo>
                  <a:pt x="1630347" y="1175068"/>
                  <a:pt x="1586458" y="1153777"/>
                  <a:pt x="1586602" y="1108627"/>
                </a:cubicBezTo>
                <a:cubicBezTo>
                  <a:pt x="1586747" y="1063064"/>
                  <a:pt x="1629330" y="1043148"/>
                  <a:pt x="1664260" y="1039737"/>
                </a:cubicBezTo>
                <a:lnTo>
                  <a:pt x="1664260" y="999293"/>
                </a:lnTo>
                <a:cubicBezTo>
                  <a:pt x="1664260" y="995512"/>
                  <a:pt x="1666916" y="992446"/>
                  <a:pt x="1670193" y="992446"/>
                </a:cubicBezTo>
                <a:close/>
                <a:moveTo>
                  <a:pt x="1724371" y="450966"/>
                </a:moveTo>
                <a:lnTo>
                  <a:pt x="1770091" y="450966"/>
                </a:lnTo>
                <a:lnTo>
                  <a:pt x="1770091" y="899314"/>
                </a:lnTo>
                <a:lnTo>
                  <a:pt x="1724371" y="899314"/>
                </a:lnTo>
                <a:close/>
                <a:moveTo>
                  <a:pt x="1621706" y="450966"/>
                </a:moveTo>
                <a:lnTo>
                  <a:pt x="1667426" y="450966"/>
                </a:lnTo>
                <a:lnTo>
                  <a:pt x="1667426" y="899314"/>
                </a:lnTo>
                <a:lnTo>
                  <a:pt x="1621706" y="899314"/>
                </a:lnTo>
                <a:close/>
                <a:moveTo>
                  <a:pt x="1519041" y="450966"/>
                </a:moveTo>
                <a:lnTo>
                  <a:pt x="1564761" y="450966"/>
                </a:lnTo>
                <a:lnTo>
                  <a:pt x="1564761" y="899314"/>
                </a:lnTo>
                <a:lnTo>
                  <a:pt x="1519041" y="899314"/>
                </a:lnTo>
                <a:close/>
                <a:moveTo>
                  <a:pt x="2053281" y="400716"/>
                </a:moveTo>
                <a:lnTo>
                  <a:pt x="2053281" y="1453952"/>
                </a:lnTo>
                <a:lnTo>
                  <a:pt x="2287566" y="1453952"/>
                </a:lnTo>
                <a:cubicBezTo>
                  <a:pt x="2330192" y="1453952"/>
                  <a:pt x="2364748" y="1419396"/>
                  <a:pt x="2364748" y="1376770"/>
                </a:cubicBezTo>
                <a:lnTo>
                  <a:pt x="2364748" y="477899"/>
                </a:lnTo>
                <a:cubicBezTo>
                  <a:pt x="2364748" y="435272"/>
                  <a:pt x="2330192" y="400716"/>
                  <a:pt x="2287566" y="400716"/>
                </a:cubicBezTo>
                <a:close/>
                <a:moveTo>
                  <a:pt x="1462980" y="400716"/>
                </a:moveTo>
                <a:lnTo>
                  <a:pt x="1462980" y="1453952"/>
                </a:lnTo>
                <a:lnTo>
                  <a:pt x="1880260" y="1453952"/>
                </a:lnTo>
                <a:lnTo>
                  <a:pt x="1880260" y="400716"/>
                </a:lnTo>
                <a:close/>
                <a:moveTo>
                  <a:pt x="250026" y="208196"/>
                </a:moveTo>
                <a:cubicBezTo>
                  <a:pt x="218585" y="208196"/>
                  <a:pt x="193097" y="233684"/>
                  <a:pt x="193097" y="265125"/>
                </a:cubicBezTo>
                <a:lnTo>
                  <a:pt x="193097" y="1124405"/>
                </a:lnTo>
                <a:cubicBezTo>
                  <a:pt x="193097" y="1155846"/>
                  <a:pt x="218585" y="1181334"/>
                  <a:pt x="250026" y="1181334"/>
                </a:cubicBezTo>
                <a:lnTo>
                  <a:pt x="1210374" y="1181334"/>
                </a:lnTo>
                <a:cubicBezTo>
                  <a:pt x="1241815" y="1181334"/>
                  <a:pt x="1267303" y="1155846"/>
                  <a:pt x="1267303" y="1124405"/>
                </a:cubicBezTo>
                <a:lnTo>
                  <a:pt x="1267303" y="265125"/>
                </a:lnTo>
                <a:cubicBezTo>
                  <a:pt x="1267303" y="233684"/>
                  <a:pt x="1241815" y="208196"/>
                  <a:pt x="1210374" y="208196"/>
                </a:cubicBezTo>
                <a:close/>
                <a:moveTo>
                  <a:pt x="243835" y="0"/>
                </a:moveTo>
                <a:lnTo>
                  <a:pt x="1219145" y="0"/>
                </a:lnTo>
                <a:cubicBezTo>
                  <a:pt x="1353811" y="0"/>
                  <a:pt x="1462980" y="109169"/>
                  <a:pt x="1462980" y="243835"/>
                </a:cubicBezTo>
                <a:lnTo>
                  <a:pt x="1462980" y="325122"/>
                </a:lnTo>
                <a:lnTo>
                  <a:pt x="2314448" y="325122"/>
                </a:lnTo>
                <a:cubicBezTo>
                  <a:pt x="2376916" y="325122"/>
                  <a:pt x="2427557" y="375763"/>
                  <a:pt x="2427557" y="438231"/>
                </a:cubicBezTo>
                <a:lnTo>
                  <a:pt x="2427557" y="1416436"/>
                </a:lnTo>
                <a:cubicBezTo>
                  <a:pt x="2427557" y="1478904"/>
                  <a:pt x="2376916" y="1529545"/>
                  <a:pt x="2314448" y="1529545"/>
                </a:cubicBezTo>
                <a:lnTo>
                  <a:pt x="1462980" y="1529545"/>
                </a:lnTo>
                <a:lnTo>
                  <a:pt x="1462980" y="1913793"/>
                </a:lnTo>
                <a:cubicBezTo>
                  <a:pt x="1462980" y="2048459"/>
                  <a:pt x="1353811" y="2157628"/>
                  <a:pt x="1219145" y="2157628"/>
                </a:cubicBezTo>
                <a:lnTo>
                  <a:pt x="243835" y="2157628"/>
                </a:lnTo>
                <a:cubicBezTo>
                  <a:pt x="109169" y="2157628"/>
                  <a:pt x="0" y="2048459"/>
                  <a:pt x="0" y="1913793"/>
                </a:cubicBezTo>
                <a:lnTo>
                  <a:pt x="0" y="243835"/>
                </a:lnTo>
                <a:cubicBezTo>
                  <a:pt x="0" y="109169"/>
                  <a:pt x="109169" y="0"/>
                  <a:pt x="243835"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61" tIns="34280" rIns="34280" bIns="68561" numCol="1" spcCol="0" rtlCol="0" fromWordArt="0" anchor="b" anchorCtr="0" forceAA="0" compatLnSpc="1">
            <a:prstTxWarp prst="textNoShape">
              <a:avLst/>
            </a:prstTxWarp>
            <a:noAutofit/>
          </a:bodyPr>
          <a:lstStyle/>
          <a:p>
            <a:pPr algn="ctr" defTabSz="685483" fontAlgn="base">
              <a:spcBef>
                <a:spcPct val="0"/>
              </a:spcBef>
              <a:spcAft>
                <a:spcPct val="0"/>
              </a:spcAft>
            </a:pPr>
            <a:endParaRPr lang="en-US" sz="1050" spc="-38" dirty="0">
              <a:gradFill>
                <a:gsLst>
                  <a:gs pos="0">
                    <a:srgbClr val="FFFFFF"/>
                  </a:gs>
                  <a:gs pos="100000">
                    <a:srgbClr val="FFFFFF"/>
                  </a:gs>
                </a:gsLst>
                <a:lin ang="5400000" scaled="0"/>
              </a:gradFill>
              <a:ea typeface="Segoe UI" pitchFamily="34" charset="0"/>
              <a:cs typeface="Segoe UI" pitchFamily="34" charset="0"/>
            </a:endParaRPr>
          </a:p>
        </p:txBody>
      </p:sp>
      <p:grpSp>
        <p:nvGrpSpPr>
          <p:cNvPr id="21" name="Group 20"/>
          <p:cNvGrpSpPr/>
          <p:nvPr/>
        </p:nvGrpSpPr>
        <p:grpSpPr>
          <a:xfrm>
            <a:off x="7313039" y="3590310"/>
            <a:ext cx="642932" cy="753614"/>
            <a:chOff x="12849225" y="227013"/>
            <a:chExt cx="3357563" cy="5561012"/>
          </a:xfrm>
          <a:solidFill>
            <a:schemeClr val="tx1"/>
          </a:solidFill>
        </p:grpSpPr>
        <p:sp>
          <p:nvSpPr>
            <p:cNvPr id="22" name="Freeform 13"/>
            <p:cNvSpPr>
              <a:spLocks noEditPoints="1"/>
            </p:cNvSpPr>
            <p:nvPr/>
          </p:nvSpPr>
          <p:spPr bwMode="auto">
            <a:xfrm>
              <a:off x="12849225" y="227013"/>
              <a:ext cx="2830513" cy="1908175"/>
            </a:xfrm>
            <a:custGeom>
              <a:avLst/>
              <a:gdLst>
                <a:gd name="T0" fmla="*/ 0 w 1783"/>
                <a:gd name="T1" fmla="*/ 1202 h 1202"/>
                <a:gd name="T2" fmla="*/ 1783 w 1783"/>
                <a:gd name="T3" fmla="*/ 1202 h 1202"/>
                <a:gd name="T4" fmla="*/ 1783 w 1783"/>
                <a:gd name="T5" fmla="*/ 0 h 1202"/>
                <a:gd name="T6" fmla="*/ 0 w 1783"/>
                <a:gd name="T7" fmla="*/ 0 h 1202"/>
                <a:gd name="T8" fmla="*/ 0 w 1783"/>
                <a:gd name="T9" fmla="*/ 1202 h 1202"/>
                <a:gd name="T10" fmla="*/ 152 w 1783"/>
                <a:gd name="T11" fmla="*/ 154 h 1202"/>
                <a:gd name="T12" fmla="*/ 1631 w 1783"/>
                <a:gd name="T13" fmla="*/ 154 h 1202"/>
                <a:gd name="T14" fmla="*/ 1631 w 1783"/>
                <a:gd name="T15" fmla="*/ 1048 h 1202"/>
                <a:gd name="T16" fmla="*/ 152 w 1783"/>
                <a:gd name="T17" fmla="*/ 1048 h 1202"/>
                <a:gd name="T18" fmla="*/ 152 w 1783"/>
                <a:gd name="T19" fmla="*/ 154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3" h="1202">
                  <a:moveTo>
                    <a:pt x="0" y="1202"/>
                  </a:moveTo>
                  <a:lnTo>
                    <a:pt x="1783" y="1202"/>
                  </a:lnTo>
                  <a:lnTo>
                    <a:pt x="1783" y="0"/>
                  </a:lnTo>
                  <a:lnTo>
                    <a:pt x="0" y="0"/>
                  </a:lnTo>
                  <a:lnTo>
                    <a:pt x="0" y="1202"/>
                  </a:lnTo>
                  <a:close/>
                  <a:moveTo>
                    <a:pt x="152" y="154"/>
                  </a:moveTo>
                  <a:lnTo>
                    <a:pt x="1631" y="154"/>
                  </a:lnTo>
                  <a:lnTo>
                    <a:pt x="1631" y="1048"/>
                  </a:lnTo>
                  <a:lnTo>
                    <a:pt x="152" y="1048"/>
                  </a:lnTo>
                  <a:lnTo>
                    <a:pt x="152"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7" rIns="91414" bIns="45707" numCol="1" anchor="t" anchorCtr="0" compatLnSpc="1">
              <a:prstTxWarp prst="textNoShape">
                <a:avLst/>
              </a:prstTxWarp>
            </a:bodyPr>
            <a:lstStyle/>
            <a:p>
              <a:pPr defTabSz="931746"/>
              <a:endParaRPr lang="en-US" sz="1836" dirty="0">
                <a:solidFill>
                  <a:prstClr val="black"/>
                </a:solidFill>
              </a:endParaRPr>
            </a:p>
          </p:txBody>
        </p:sp>
        <p:grpSp>
          <p:nvGrpSpPr>
            <p:cNvPr id="23" name="Group 22"/>
            <p:cNvGrpSpPr/>
            <p:nvPr/>
          </p:nvGrpSpPr>
          <p:grpSpPr>
            <a:xfrm>
              <a:off x="12849225" y="647700"/>
              <a:ext cx="3357563" cy="5140325"/>
              <a:chOff x="12849225" y="647700"/>
              <a:chExt cx="3357563" cy="5140325"/>
            </a:xfrm>
            <a:grpFill/>
          </p:grpSpPr>
          <p:sp>
            <p:nvSpPr>
              <p:cNvPr id="24" name="Rectangle 14"/>
              <p:cNvSpPr>
                <a:spLocks noChangeArrowheads="1"/>
              </p:cNvSpPr>
              <p:nvPr/>
            </p:nvSpPr>
            <p:spPr bwMode="auto">
              <a:xfrm>
                <a:off x="15830550" y="647700"/>
                <a:ext cx="376238" cy="1082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t" anchorCtr="0" compatLnSpc="1">
                <a:prstTxWarp prst="textNoShape">
                  <a:avLst/>
                </a:prstTxWarp>
              </a:bodyPr>
              <a:lstStyle/>
              <a:p>
                <a:pPr defTabSz="931746"/>
                <a:endParaRPr lang="en-US" sz="1836" dirty="0">
                  <a:solidFill>
                    <a:prstClr val="black"/>
                  </a:solidFill>
                </a:endParaRPr>
              </a:p>
            </p:txBody>
          </p:sp>
          <p:sp>
            <p:nvSpPr>
              <p:cNvPr id="25" name="Freeform 15"/>
              <p:cNvSpPr>
                <a:spLocks/>
              </p:cNvSpPr>
              <p:nvPr/>
            </p:nvSpPr>
            <p:spPr bwMode="auto">
              <a:xfrm>
                <a:off x="12849225" y="2293938"/>
                <a:ext cx="2830513" cy="3494087"/>
              </a:xfrm>
              <a:custGeom>
                <a:avLst/>
                <a:gdLst>
                  <a:gd name="T0" fmla="*/ 1311 w 1783"/>
                  <a:gd name="T1" fmla="*/ 0 h 2201"/>
                  <a:gd name="T2" fmla="*/ 550 w 1783"/>
                  <a:gd name="T3" fmla="*/ 0 h 2201"/>
                  <a:gd name="T4" fmla="*/ 550 w 1783"/>
                  <a:gd name="T5" fmla="*/ 2069 h 2201"/>
                  <a:gd name="T6" fmla="*/ 0 w 1783"/>
                  <a:gd name="T7" fmla="*/ 2069 h 2201"/>
                  <a:gd name="T8" fmla="*/ 0 w 1783"/>
                  <a:gd name="T9" fmla="*/ 2201 h 2201"/>
                  <a:gd name="T10" fmla="*/ 1783 w 1783"/>
                  <a:gd name="T11" fmla="*/ 2201 h 2201"/>
                  <a:gd name="T12" fmla="*/ 1783 w 1783"/>
                  <a:gd name="T13" fmla="*/ 2069 h 2201"/>
                  <a:gd name="T14" fmla="*/ 1311 w 1783"/>
                  <a:gd name="T15" fmla="*/ 2069 h 2201"/>
                  <a:gd name="T16" fmla="*/ 1311 w 1783"/>
                  <a:gd name="T17" fmla="*/ 0 h 2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83" h="2201">
                    <a:moveTo>
                      <a:pt x="1311" y="0"/>
                    </a:moveTo>
                    <a:lnTo>
                      <a:pt x="550" y="0"/>
                    </a:lnTo>
                    <a:lnTo>
                      <a:pt x="550" y="2069"/>
                    </a:lnTo>
                    <a:lnTo>
                      <a:pt x="0" y="2069"/>
                    </a:lnTo>
                    <a:lnTo>
                      <a:pt x="0" y="2201"/>
                    </a:lnTo>
                    <a:lnTo>
                      <a:pt x="1783" y="2201"/>
                    </a:lnTo>
                    <a:lnTo>
                      <a:pt x="1783" y="2069"/>
                    </a:lnTo>
                    <a:lnTo>
                      <a:pt x="1311" y="2069"/>
                    </a:lnTo>
                    <a:lnTo>
                      <a:pt x="13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7" rIns="91414" bIns="45707" numCol="1" anchor="t" anchorCtr="0" compatLnSpc="1">
                <a:prstTxWarp prst="textNoShape">
                  <a:avLst/>
                </a:prstTxWarp>
              </a:bodyPr>
              <a:lstStyle/>
              <a:p>
                <a:pPr defTabSz="931746"/>
                <a:endParaRPr lang="en-US" sz="1836" dirty="0">
                  <a:solidFill>
                    <a:prstClr val="black"/>
                  </a:solidFill>
                </a:endParaRPr>
              </a:p>
            </p:txBody>
          </p:sp>
        </p:grpSp>
      </p:grpSp>
      <p:grpSp>
        <p:nvGrpSpPr>
          <p:cNvPr id="26" name="Group 25"/>
          <p:cNvGrpSpPr/>
          <p:nvPr/>
        </p:nvGrpSpPr>
        <p:grpSpPr>
          <a:xfrm>
            <a:off x="4175247" y="3573462"/>
            <a:ext cx="595190" cy="408257"/>
            <a:chOff x="7871810" y="3175673"/>
            <a:chExt cx="772691" cy="448812"/>
          </a:xfrm>
          <a:solidFill>
            <a:schemeClr val="tx1"/>
          </a:solidFill>
        </p:grpSpPr>
        <p:sp>
          <p:nvSpPr>
            <p:cNvPr id="27" name="Freeform 14"/>
            <p:cNvSpPr>
              <a:spLocks noEditPoints="1"/>
            </p:cNvSpPr>
            <p:nvPr/>
          </p:nvSpPr>
          <p:spPr bwMode="auto">
            <a:xfrm>
              <a:off x="8016574" y="3281845"/>
              <a:ext cx="311927" cy="223511"/>
            </a:xfrm>
            <a:custGeom>
              <a:avLst/>
              <a:gdLst>
                <a:gd name="T0" fmla="*/ 195 w 300"/>
                <a:gd name="T1" fmla="*/ 217 h 266"/>
                <a:gd name="T2" fmla="*/ 196 w 300"/>
                <a:gd name="T3" fmla="*/ 227 h 266"/>
                <a:gd name="T4" fmla="*/ 149 w 300"/>
                <a:gd name="T5" fmla="*/ 266 h 266"/>
                <a:gd name="T6" fmla="*/ 8 w 300"/>
                <a:gd name="T7" fmla="*/ 116 h 266"/>
                <a:gd name="T8" fmla="*/ 0 w 300"/>
                <a:gd name="T9" fmla="*/ 78 h 266"/>
                <a:gd name="T10" fmla="*/ 78 w 300"/>
                <a:gd name="T11" fmla="*/ 0 h 266"/>
                <a:gd name="T12" fmla="*/ 150 w 300"/>
                <a:gd name="T13" fmla="*/ 48 h 266"/>
                <a:gd name="T14" fmla="*/ 222 w 300"/>
                <a:gd name="T15" fmla="*/ 0 h 266"/>
                <a:gd name="T16" fmla="*/ 300 w 300"/>
                <a:gd name="T17" fmla="*/ 78 h 266"/>
                <a:gd name="T18" fmla="*/ 292 w 300"/>
                <a:gd name="T19" fmla="*/ 116 h 266"/>
                <a:gd name="T20" fmla="*/ 262 w 300"/>
                <a:gd name="T21" fmla="*/ 162 h 266"/>
                <a:gd name="T22" fmla="*/ 251 w 300"/>
                <a:gd name="T23" fmla="*/ 161 h 266"/>
                <a:gd name="T24" fmla="*/ 195 w 300"/>
                <a:gd name="T25" fmla="*/ 217 h 266"/>
                <a:gd name="T26" fmla="*/ 257 w 300"/>
                <a:gd name="T27" fmla="*/ 211 h 266"/>
                <a:gd name="T28" fmla="*/ 275 w 300"/>
                <a:gd name="T29" fmla="*/ 211 h 266"/>
                <a:gd name="T30" fmla="*/ 275 w 300"/>
                <a:gd name="T31" fmla="*/ 223 h 266"/>
                <a:gd name="T32" fmla="*/ 257 w 300"/>
                <a:gd name="T33" fmla="*/ 223 h 266"/>
                <a:gd name="T34" fmla="*/ 257 w 300"/>
                <a:gd name="T35" fmla="*/ 241 h 266"/>
                <a:gd name="T36" fmla="*/ 245 w 300"/>
                <a:gd name="T37" fmla="*/ 241 h 266"/>
                <a:gd name="T38" fmla="*/ 245 w 300"/>
                <a:gd name="T39" fmla="*/ 223 h 266"/>
                <a:gd name="T40" fmla="*/ 227 w 300"/>
                <a:gd name="T41" fmla="*/ 223 h 266"/>
                <a:gd name="T42" fmla="*/ 227 w 300"/>
                <a:gd name="T43" fmla="*/ 211 h 266"/>
                <a:gd name="T44" fmla="*/ 245 w 300"/>
                <a:gd name="T45" fmla="*/ 211 h 266"/>
                <a:gd name="T46" fmla="*/ 245 w 300"/>
                <a:gd name="T47" fmla="*/ 193 h 266"/>
                <a:gd name="T48" fmla="*/ 257 w 300"/>
                <a:gd name="T49" fmla="*/ 193 h 266"/>
                <a:gd name="T50" fmla="*/ 257 w 300"/>
                <a:gd name="T51" fmla="*/ 211 h 266"/>
                <a:gd name="T52" fmla="*/ 251 w 300"/>
                <a:gd name="T53" fmla="*/ 258 h 266"/>
                <a:gd name="T54" fmla="*/ 210 w 300"/>
                <a:gd name="T55" fmla="*/ 217 h 266"/>
                <a:gd name="T56" fmla="*/ 251 w 300"/>
                <a:gd name="T57" fmla="*/ 176 h 266"/>
                <a:gd name="T58" fmla="*/ 293 w 300"/>
                <a:gd name="T59" fmla="*/ 217 h 266"/>
                <a:gd name="T60" fmla="*/ 251 w 300"/>
                <a:gd name="T61" fmla="*/ 258 h 266"/>
                <a:gd name="T62" fmla="*/ 251 w 300"/>
                <a:gd name="T63" fmla="*/ 168 h 266"/>
                <a:gd name="T64" fmla="*/ 203 w 300"/>
                <a:gd name="T65" fmla="*/ 217 h 266"/>
                <a:gd name="T66" fmla="*/ 251 w 300"/>
                <a:gd name="T67" fmla="*/ 266 h 266"/>
                <a:gd name="T68" fmla="*/ 300 w 300"/>
                <a:gd name="T69" fmla="*/ 217 h 266"/>
                <a:gd name="T70" fmla="*/ 251 w 300"/>
                <a:gd name="T71" fmla="*/ 168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0" h="266">
                  <a:moveTo>
                    <a:pt x="195" y="217"/>
                  </a:moveTo>
                  <a:cubicBezTo>
                    <a:pt x="195" y="221"/>
                    <a:pt x="195" y="224"/>
                    <a:pt x="196" y="227"/>
                  </a:cubicBezTo>
                  <a:cubicBezTo>
                    <a:pt x="170" y="250"/>
                    <a:pt x="149" y="266"/>
                    <a:pt x="149" y="266"/>
                  </a:cubicBezTo>
                  <a:cubicBezTo>
                    <a:pt x="149" y="266"/>
                    <a:pt x="32" y="176"/>
                    <a:pt x="8" y="116"/>
                  </a:cubicBezTo>
                  <a:cubicBezTo>
                    <a:pt x="4" y="106"/>
                    <a:pt x="0" y="90"/>
                    <a:pt x="0" y="78"/>
                  </a:cubicBezTo>
                  <a:cubicBezTo>
                    <a:pt x="0" y="35"/>
                    <a:pt x="35" y="0"/>
                    <a:pt x="78" y="0"/>
                  </a:cubicBezTo>
                  <a:cubicBezTo>
                    <a:pt x="110" y="0"/>
                    <a:pt x="138" y="20"/>
                    <a:pt x="150" y="48"/>
                  </a:cubicBezTo>
                  <a:cubicBezTo>
                    <a:pt x="162" y="20"/>
                    <a:pt x="190" y="0"/>
                    <a:pt x="222" y="0"/>
                  </a:cubicBezTo>
                  <a:cubicBezTo>
                    <a:pt x="265" y="0"/>
                    <a:pt x="300" y="35"/>
                    <a:pt x="300" y="78"/>
                  </a:cubicBezTo>
                  <a:cubicBezTo>
                    <a:pt x="300" y="91"/>
                    <a:pt x="296" y="106"/>
                    <a:pt x="292" y="116"/>
                  </a:cubicBezTo>
                  <a:cubicBezTo>
                    <a:pt x="287" y="130"/>
                    <a:pt x="275" y="146"/>
                    <a:pt x="262" y="162"/>
                  </a:cubicBezTo>
                  <a:cubicBezTo>
                    <a:pt x="258" y="161"/>
                    <a:pt x="255" y="161"/>
                    <a:pt x="251" y="161"/>
                  </a:cubicBezTo>
                  <a:cubicBezTo>
                    <a:pt x="220" y="161"/>
                    <a:pt x="195" y="186"/>
                    <a:pt x="195" y="217"/>
                  </a:cubicBezTo>
                  <a:close/>
                  <a:moveTo>
                    <a:pt x="257" y="211"/>
                  </a:moveTo>
                  <a:cubicBezTo>
                    <a:pt x="275" y="211"/>
                    <a:pt x="275" y="211"/>
                    <a:pt x="275" y="211"/>
                  </a:cubicBezTo>
                  <a:cubicBezTo>
                    <a:pt x="275" y="223"/>
                    <a:pt x="275" y="223"/>
                    <a:pt x="275" y="223"/>
                  </a:cubicBezTo>
                  <a:cubicBezTo>
                    <a:pt x="257" y="223"/>
                    <a:pt x="257" y="223"/>
                    <a:pt x="257" y="223"/>
                  </a:cubicBezTo>
                  <a:cubicBezTo>
                    <a:pt x="257" y="241"/>
                    <a:pt x="257" y="241"/>
                    <a:pt x="257" y="241"/>
                  </a:cubicBezTo>
                  <a:cubicBezTo>
                    <a:pt x="245" y="241"/>
                    <a:pt x="245" y="241"/>
                    <a:pt x="245" y="241"/>
                  </a:cubicBezTo>
                  <a:cubicBezTo>
                    <a:pt x="245" y="223"/>
                    <a:pt x="245" y="223"/>
                    <a:pt x="245" y="223"/>
                  </a:cubicBezTo>
                  <a:cubicBezTo>
                    <a:pt x="227" y="223"/>
                    <a:pt x="227" y="223"/>
                    <a:pt x="227" y="223"/>
                  </a:cubicBezTo>
                  <a:cubicBezTo>
                    <a:pt x="227" y="211"/>
                    <a:pt x="227" y="211"/>
                    <a:pt x="227" y="211"/>
                  </a:cubicBezTo>
                  <a:cubicBezTo>
                    <a:pt x="245" y="211"/>
                    <a:pt x="245" y="211"/>
                    <a:pt x="245" y="211"/>
                  </a:cubicBezTo>
                  <a:cubicBezTo>
                    <a:pt x="245" y="193"/>
                    <a:pt x="245" y="193"/>
                    <a:pt x="245" y="193"/>
                  </a:cubicBezTo>
                  <a:cubicBezTo>
                    <a:pt x="257" y="193"/>
                    <a:pt x="257" y="193"/>
                    <a:pt x="257" y="193"/>
                  </a:cubicBezTo>
                  <a:lnTo>
                    <a:pt x="257" y="211"/>
                  </a:lnTo>
                  <a:close/>
                  <a:moveTo>
                    <a:pt x="251" y="258"/>
                  </a:moveTo>
                  <a:cubicBezTo>
                    <a:pt x="229" y="258"/>
                    <a:pt x="210" y="240"/>
                    <a:pt x="210" y="217"/>
                  </a:cubicBezTo>
                  <a:cubicBezTo>
                    <a:pt x="210" y="194"/>
                    <a:pt x="229" y="176"/>
                    <a:pt x="251" y="176"/>
                  </a:cubicBezTo>
                  <a:cubicBezTo>
                    <a:pt x="274" y="176"/>
                    <a:pt x="293" y="194"/>
                    <a:pt x="293" y="217"/>
                  </a:cubicBezTo>
                  <a:cubicBezTo>
                    <a:pt x="293" y="240"/>
                    <a:pt x="274" y="258"/>
                    <a:pt x="251" y="258"/>
                  </a:cubicBezTo>
                  <a:close/>
                  <a:moveTo>
                    <a:pt x="251" y="168"/>
                  </a:moveTo>
                  <a:cubicBezTo>
                    <a:pt x="224" y="168"/>
                    <a:pt x="203" y="190"/>
                    <a:pt x="203" y="217"/>
                  </a:cubicBezTo>
                  <a:cubicBezTo>
                    <a:pt x="203" y="244"/>
                    <a:pt x="224" y="266"/>
                    <a:pt x="251" y="266"/>
                  </a:cubicBezTo>
                  <a:cubicBezTo>
                    <a:pt x="278" y="266"/>
                    <a:pt x="300" y="244"/>
                    <a:pt x="300" y="217"/>
                  </a:cubicBezTo>
                  <a:cubicBezTo>
                    <a:pt x="300" y="190"/>
                    <a:pt x="278" y="168"/>
                    <a:pt x="251" y="168"/>
                  </a:cubicBezTo>
                  <a:close/>
                </a:path>
              </a:pathLst>
            </a:custGeom>
            <a:grpFill/>
            <a:ln>
              <a:noFill/>
            </a:ln>
          </p:spPr>
          <p:txBody>
            <a:bodyPr vert="horz" wrap="square" lIns="91427" tIns="45714" rIns="91427" bIns="45714" numCol="1" anchor="t" anchorCtr="0" compatLnSpc="1">
              <a:prstTxWarp prst="textNoShape">
                <a:avLst/>
              </a:prstTxWarp>
            </a:bodyPr>
            <a:lstStyle/>
            <a:p>
              <a:pPr defTabSz="932681"/>
              <a:endParaRPr lang="en-US" sz="1801" dirty="0">
                <a:solidFill>
                  <a:srgbClr val="B4009E"/>
                </a:solidFill>
              </a:endParaRPr>
            </a:p>
          </p:txBody>
        </p:sp>
        <p:sp>
          <p:nvSpPr>
            <p:cNvPr id="28" name="Freeform 27"/>
            <p:cNvSpPr>
              <a:spLocks noChangeAspect="1"/>
            </p:cNvSpPr>
            <p:nvPr/>
          </p:nvSpPr>
          <p:spPr bwMode="auto">
            <a:xfrm>
              <a:off x="7871810" y="3175673"/>
              <a:ext cx="772691" cy="448812"/>
            </a:xfrm>
            <a:custGeom>
              <a:avLst/>
              <a:gdLst/>
              <a:ahLst/>
              <a:cxnLst/>
              <a:rect l="l" t="t" r="r" b="b"/>
              <a:pathLst>
                <a:path w="4240643" h="2463801">
                  <a:moveTo>
                    <a:pt x="3459593" y="1539876"/>
                  </a:moveTo>
                  <a:lnTo>
                    <a:pt x="3992993" y="1539876"/>
                  </a:lnTo>
                  <a:lnTo>
                    <a:pt x="4240643" y="1778001"/>
                  </a:lnTo>
                  <a:lnTo>
                    <a:pt x="3459593" y="2463801"/>
                  </a:lnTo>
                  <a:lnTo>
                    <a:pt x="144893" y="2463801"/>
                  </a:lnTo>
                  <a:lnTo>
                    <a:pt x="144893" y="2359026"/>
                  </a:lnTo>
                  <a:lnTo>
                    <a:pt x="3278618" y="2359026"/>
                  </a:lnTo>
                  <a:lnTo>
                    <a:pt x="3459593" y="2273301"/>
                  </a:lnTo>
                  <a:close/>
                  <a:moveTo>
                    <a:pt x="3138768" y="641031"/>
                  </a:moveTo>
                  <a:cubicBezTo>
                    <a:pt x="3102964" y="641031"/>
                    <a:pt x="3073939" y="662962"/>
                    <a:pt x="3073939" y="690015"/>
                  </a:cubicBezTo>
                  <a:lnTo>
                    <a:pt x="3073939" y="922131"/>
                  </a:lnTo>
                  <a:cubicBezTo>
                    <a:pt x="3073939" y="949184"/>
                    <a:pt x="3102964" y="971115"/>
                    <a:pt x="3138768" y="971115"/>
                  </a:cubicBezTo>
                  <a:cubicBezTo>
                    <a:pt x="3174571" y="971115"/>
                    <a:pt x="3203597" y="949184"/>
                    <a:pt x="3203597" y="922131"/>
                  </a:cubicBezTo>
                  <a:lnTo>
                    <a:pt x="3203598" y="690016"/>
                  </a:lnTo>
                  <a:cubicBezTo>
                    <a:pt x="3203598" y="662963"/>
                    <a:pt x="3174572" y="641032"/>
                    <a:pt x="3138768" y="641032"/>
                  </a:cubicBezTo>
                  <a:close/>
                  <a:moveTo>
                    <a:pt x="3138768" y="494515"/>
                  </a:moveTo>
                  <a:cubicBezTo>
                    <a:pt x="3102964" y="494515"/>
                    <a:pt x="3073939" y="516446"/>
                    <a:pt x="3073939" y="543499"/>
                  </a:cubicBezTo>
                  <a:lnTo>
                    <a:pt x="3073939" y="553030"/>
                  </a:lnTo>
                  <a:cubicBezTo>
                    <a:pt x="3073939" y="580083"/>
                    <a:pt x="3102964" y="602013"/>
                    <a:pt x="3138768" y="602013"/>
                  </a:cubicBezTo>
                  <a:cubicBezTo>
                    <a:pt x="3174571" y="602013"/>
                    <a:pt x="3203597" y="580083"/>
                    <a:pt x="3203597" y="553030"/>
                  </a:cubicBezTo>
                  <a:lnTo>
                    <a:pt x="3203598" y="543500"/>
                  </a:lnTo>
                  <a:cubicBezTo>
                    <a:pt x="3203598" y="516447"/>
                    <a:pt x="3174572" y="494516"/>
                    <a:pt x="3138768" y="494516"/>
                  </a:cubicBezTo>
                  <a:close/>
                  <a:moveTo>
                    <a:pt x="3138768" y="348799"/>
                  </a:moveTo>
                  <a:cubicBezTo>
                    <a:pt x="3102964" y="348799"/>
                    <a:pt x="3073939" y="370730"/>
                    <a:pt x="3073939" y="397783"/>
                  </a:cubicBezTo>
                  <a:lnTo>
                    <a:pt x="3073939" y="406513"/>
                  </a:lnTo>
                  <a:cubicBezTo>
                    <a:pt x="3073939" y="433566"/>
                    <a:pt x="3102964" y="455496"/>
                    <a:pt x="3138768" y="455496"/>
                  </a:cubicBezTo>
                  <a:cubicBezTo>
                    <a:pt x="3174571" y="455496"/>
                    <a:pt x="3203597" y="433566"/>
                    <a:pt x="3203597" y="406513"/>
                  </a:cubicBezTo>
                  <a:lnTo>
                    <a:pt x="3203598" y="397783"/>
                  </a:lnTo>
                  <a:cubicBezTo>
                    <a:pt x="3203598" y="370730"/>
                    <a:pt x="3174572" y="348800"/>
                    <a:pt x="3138768" y="348800"/>
                  </a:cubicBezTo>
                  <a:close/>
                  <a:moveTo>
                    <a:pt x="277909" y="210025"/>
                  </a:moveTo>
                  <a:lnTo>
                    <a:pt x="277909" y="2080313"/>
                  </a:lnTo>
                  <a:lnTo>
                    <a:pt x="2915290" y="2080313"/>
                  </a:lnTo>
                  <a:lnTo>
                    <a:pt x="2915290" y="210025"/>
                  </a:lnTo>
                  <a:close/>
                  <a:moveTo>
                    <a:pt x="125099" y="0"/>
                  </a:moveTo>
                  <a:lnTo>
                    <a:pt x="3266662" y="0"/>
                  </a:lnTo>
                  <a:cubicBezTo>
                    <a:pt x="3335752" y="0"/>
                    <a:pt x="3391761" y="42319"/>
                    <a:pt x="3391761" y="94522"/>
                  </a:cubicBezTo>
                  <a:lnTo>
                    <a:pt x="3391761" y="2195814"/>
                  </a:lnTo>
                  <a:cubicBezTo>
                    <a:pt x="3391761" y="2248017"/>
                    <a:pt x="3335752" y="2290336"/>
                    <a:pt x="3266662" y="2290336"/>
                  </a:cubicBezTo>
                  <a:lnTo>
                    <a:pt x="125099" y="2290336"/>
                  </a:lnTo>
                  <a:cubicBezTo>
                    <a:pt x="56009" y="2290336"/>
                    <a:pt x="0" y="2248017"/>
                    <a:pt x="0" y="2195814"/>
                  </a:cubicBezTo>
                  <a:lnTo>
                    <a:pt x="0" y="94522"/>
                  </a:lnTo>
                  <a:cubicBezTo>
                    <a:pt x="0" y="42319"/>
                    <a:pt x="56009" y="0"/>
                    <a:pt x="125099"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3233" tIns="46617" rIns="46617" bIns="93233" numCol="1" spcCol="0" rtlCol="0" fromWordArt="0" anchor="b"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32190" fontAlgn="base">
                <a:spcBef>
                  <a:spcPct val="0"/>
                </a:spcBef>
                <a:spcAft>
                  <a:spcPct val="0"/>
                </a:spcAft>
              </a:pPr>
              <a:endParaRPr lang="en-US" sz="1428" spc="-52" dirty="0">
                <a:solidFill>
                  <a:srgbClr val="FFFFFF"/>
                </a:solidFill>
                <a:ea typeface="Segoe UI" pitchFamily="34" charset="0"/>
                <a:cs typeface="Segoe UI" pitchFamily="34" charset="0"/>
              </a:endParaRPr>
            </a:p>
          </p:txBody>
        </p:sp>
      </p:grpSp>
      <p:sp>
        <p:nvSpPr>
          <p:cNvPr id="29" name="Rounded Rectangle 89"/>
          <p:cNvSpPr>
            <a:spLocks noChangeAspect="1"/>
          </p:cNvSpPr>
          <p:nvPr/>
        </p:nvSpPr>
        <p:spPr bwMode="auto">
          <a:xfrm rot="16200000">
            <a:off x="8327814" y="4020197"/>
            <a:ext cx="577561" cy="818844"/>
          </a:xfrm>
          <a:custGeom>
            <a:avLst/>
            <a:gdLst/>
            <a:ahLst/>
            <a:cxnLst/>
            <a:rect l="l" t="t" r="r" b="b"/>
            <a:pathLst>
              <a:path w="2183176" h="3096025">
                <a:moveTo>
                  <a:pt x="467239" y="1270400"/>
                </a:moveTo>
                <a:lnTo>
                  <a:pt x="467239" y="3096025"/>
                </a:lnTo>
                <a:lnTo>
                  <a:pt x="37847" y="3096025"/>
                </a:lnTo>
                <a:lnTo>
                  <a:pt x="37847" y="1270400"/>
                </a:lnTo>
                <a:close/>
                <a:moveTo>
                  <a:pt x="756443" y="1270400"/>
                </a:moveTo>
                <a:lnTo>
                  <a:pt x="754715" y="2850494"/>
                </a:lnTo>
                <a:lnTo>
                  <a:pt x="521043" y="3096025"/>
                </a:lnTo>
                <a:lnTo>
                  <a:pt x="521043" y="1270400"/>
                </a:lnTo>
                <a:close/>
                <a:moveTo>
                  <a:pt x="1227004" y="1270399"/>
                </a:moveTo>
                <a:lnTo>
                  <a:pt x="1227004" y="2846970"/>
                </a:lnTo>
                <a:lnTo>
                  <a:pt x="797612" y="2846970"/>
                </a:lnTo>
                <a:lnTo>
                  <a:pt x="797612" y="1270399"/>
                </a:lnTo>
                <a:close/>
                <a:moveTo>
                  <a:pt x="1346183" y="230719"/>
                </a:moveTo>
                <a:lnTo>
                  <a:pt x="908049" y="230719"/>
                </a:lnTo>
                <a:lnTo>
                  <a:pt x="908049" y="991315"/>
                </a:lnTo>
                <a:lnTo>
                  <a:pt x="1346183" y="991315"/>
                </a:lnTo>
                <a:close/>
                <a:moveTo>
                  <a:pt x="1512886" y="75485"/>
                </a:moveTo>
                <a:lnTo>
                  <a:pt x="1512886" y="1146548"/>
                </a:lnTo>
                <a:cubicBezTo>
                  <a:pt x="1512886" y="1188237"/>
                  <a:pt x="1479090" y="1222033"/>
                  <a:pt x="1437401" y="1222033"/>
                </a:cubicBezTo>
                <a:lnTo>
                  <a:pt x="75485" y="1222033"/>
                </a:lnTo>
                <a:cubicBezTo>
                  <a:pt x="33796" y="1222033"/>
                  <a:pt x="0" y="1188237"/>
                  <a:pt x="0" y="1146548"/>
                </a:cubicBezTo>
                <a:lnTo>
                  <a:pt x="0" y="75485"/>
                </a:lnTo>
                <a:cubicBezTo>
                  <a:pt x="0" y="33796"/>
                  <a:pt x="33796" y="0"/>
                  <a:pt x="75485" y="0"/>
                </a:cubicBezTo>
                <a:lnTo>
                  <a:pt x="1437401" y="0"/>
                </a:lnTo>
                <a:cubicBezTo>
                  <a:pt x="1479090" y="0"/>
                  <a:pt x="1512886" y="33796"/>
                  <a:pt x="1512886" y="75485"/>
                </a:cubicBezTo>
                <a:close/>
                <a:moveTo>
                  <a:pt x="2030139" y="955484"/>
                </a:moveTo>
                <a:cubicBezTo>
                  <a:pt x="2030139" y="946936"/>
                  <a:pt x="2024904" y="940007"/>
                  <a:pt x="2018445" y="940007"/>
                </a:cubicBezTo>
                <a:lnTo>
                  <a:pt x="1963031" y="940007"/>
                </a:lnTo>
                <a:cubicBezTo>
                  <a:pt x="1956572" y="940007"/>
                  <a:pt x="1951337" y="946936"/>
                  <a:pt x="1951337" y="955484"/>
                </a:cubicBezTo>
                <a:cubicBezTo>
                  <a:pt x="1951337" y="964031"/>
                  <a:pt x="1956572" y="970961"/>
                  <a:pt x="1963031" y="970961"/>
                </a:cubicBezTo>
                <a:lnTo>
                  <a:pt x="2018445" y="970961"/>
                </a:lnTo>
                <a:cubicBezTo>
                  <a:pt x="2024903" y="970961"/>
                  <a:pt x="2030139" y="964032"/>
                  <a:pt x="2030139" y="955484"/>
                </a:cubicBezTo>
                <a:close/>
                <a:moveTo>
                  <a:pt x="2065118" y="955484"/>
                </a:moveTo>
                <a:cubicBezTo>
                  <a:pt x="2065118" y="946936"/>
                  <a:pt x="2059882" y="940007"/>
                  <a:pt x="2053424" y="940007"/>
                </a:cubicBezTo>
                <a:lnTo>
                  <a:pt x="2051148" y="940007"/>
                </a:lnTo>
                <a:cubicBezTo>
                  <a:pt x="2044690" y="940007"/>
                  <a:pt x="2039454" y="946936"/>
                  <a:pt x="2039454" y="955484"/>
                </a:cubicBezTo>
                <a:cubicBezTo>
                  <a:pt x="2039454" y="964031"/>
                  <a:pt x="2044690" y="970961"/>
                  <a:pt x="2051148" y="970961"/>
                </a:cubicBezTo>
                <a:lnTo>
                  <a:pt x="2053424" y="970961"/>
                </a:lnTo>
                <a:cubicBezTo>
                  <a:pt x="2059882" y="970961"/>
                  <a:pt x="2065118" y="964032"/>
                  <a:pt x="2065118" y="955484"/>
                </a:cubicBezTo>
                <a:close/>
                <a:moveTo>
                  <a:pt x="2099906" y="955484"/>
                </a:moveTo>
                <a:cubicBezTo>
                  <a:pt x="2099906" y="946936"/>
                  <a:pt x="2094670" y="940007"/>
                  <a:pt x="2088211" y="940007"/>
                </a:cubicBezTo>
                <a:lnTo>
                  <a:pt x="2086127" y="940007"/>
                </a:lnTo>
                <a:cubicBezTo>
                  <a:pt x="2079669" y="940007"/>
                  <a:pt x="2074433" y="946936"/>
                  <a:pt x="2074433" y="955484"/>
                </a:cubicBezTo>
                <a:cubicBezTo>
                  <a:pt x="2074433" y="964031"/>
                  <a:pt x="2079669" y="970961"/>
                  <a:pt x="2086127" y="970961"/>
                </a:cubicBezTo>
                <a:lnTo>
                  <a:pt x="2088211" y="970961"/>
                </a:lnTo>
                <a:cubicBezTo>
                  <a:pt x="2094670" y="970961"/>
                  <a:pt x="2099905" y="964032"/>
                  <a:pt x="2099905" y="955484"/>
                </a:cubicBezTo>
                <a:close/>
                <a:moveTo>
                  <a:pt x="2133036" y="272496"/>
                </a:moveTo>
                <a:lnTo>
                  <a:pt x="1686532" y="272496"/>
                </a:lnTo>
                <a:lnTo>
                  <a:pt x="1686532" y="902132"/>
                </a:lnTo>
                <a:lnTo>
                  <a:pt x="2133036" y="902132"/>
                </a:lnTo>
                <a:close/>
                <a:moveTo>
                  <a:pt x="2183176" y="236015"/>
                </a:moveTo>
                <a:lnTo>
                  <a:pt x="2183176" y="986017"/>
                </a:lnTo>
                <a:cubicBezTo>
                  <a:pt x="2183176" y="1002511"/>
                  <a:pt x="2173073" y="1015882"/>
                  <a:pt x="2160610" y="1015882"/>
                </a:cubicBezTo>
                <a:lnTo>
                  <a:pt x="1658958" y="1015882"/>
                </a:lnTo>
                <a:cubicBezTo>
                  <a:pt x="1646495" y="1015882"/>
                  <a:pt x="1636392" y="1002511"/>
                  <a:pt x="1636392" y="986017"/>
                </a:cubicBezTo>
                <a:lnTo>
                  <a:pt x="1636392" y="236015"/>
                </a:lnTo>
                <a:cubicBezTo>
                  <a:pt x="1636392" y="219520"/>
                  <a:pt x="1646495" y="206149"/>
                  <a:pt x="1658958" y="206149"/>
                </a:cubicBezTo>
                <a:lnTo>
                  <a:pt x="2160610" y="206149"/>
                </a:lnTo>
                <a:cubicBezTo>
                  <a:pt x="2173073" y="206149"/>
                  <a:pt x="2183176" y="219520"/>
                  <a:pt x="2183176" y="236015"/>
                </a:cubicBezTo>
                <a:close/>
              </a:path>
            </a:pathLst>
          </a:custGeom>
          <a:solidFill>
            <a:schemeClr val="tx1"/>
          </a:solidFill>
          <a:ln w="9525" cap="flat" cmpd="sng" algn="ctr">
            <a:noFill/>
            <a:prstDash val="solid"/>
            <a:headEnd type="none" w="med" len="med"/>
            <a:tailEnd type="none" w="med" len="med"/>
          </a:ln>
          <a:effectLst/>
        </p:spPr>
        <p:txBody>
          <a:bodyPr rot="0" spcFirstLastPara="0" vert="horz" wrap="square" lIns="93173" tIns="46585" rIns="46585" bIns="93173" numCol="1" spcCol="0" rtlCol="0" fromWordArt="0" anchor="b" anchorCtr="0" forceAA="0" compatLnSpc="1">
            <a:prstTxWarp prst="textNoShape">
              <a:avLst/>
            </a:prstTxWarp>
            <a:noAutofit/>
          </a:bodyPr>
          <a:lstStyle>
            <a:defPPr>
              <a:defRPr lang="en-US"/>
            </a:defPPr>
            <a:lvl1pPr marL="0" algn="l" defTabSz="686047" rtl="0" eaLnBrk="1" latinLnBrk="0" hangingPunct="1">
              <a:defRPr sz="1400" kern="1200">
                <a:solidFill>
                  <a:schemeClr val="lt1"/>
                </a:solidFill>
                <a:latin typeface="+mn-lt"/>
                <a:ea typeface="+mn-ea"/>
                <a:cs typeface="+mn-cs"/>
              </a:defRPr>
            </a:lvl1pPr>
            <a:lvl2pPr marL="343024" algn="l" defTabSz="686047" rtl="0" eaLnBrk="1" latinLnBrk="0" hangingPunct="1">
              <a:defRPr sz="1400" kern="1200">
                <a:solidFill>
                  <a:schemeClr val="lt1"/>
                </a:solidFill>
                <a:latin typeface="+mn-lt"/>
                <a:ea typeface="+mn-ea"/>
                <a:cs typeface="+mn-cs"/>
              </a:defRPr>
            </a:lvl2pPr>
            <a:lvl3pPr marL="686047" algn="l" defTabSz="686047" rtl="0" eaLnBrk="1" latinLnBrk="0" hangingPunct="1">
              <a:defRPr sz="1400" kern="1200">
                <a:solidFill>
                  <a:schemeClr val="lt1"/>
                </a:solidFill>
                <a:latin typeface="+mn-lt"/>
                <a:ea typeface="+mn-ea"/>
                <a:cs typeface="+mn-cs"/>
              </a:defRPr>
            </a:lvl3pPr>
            <a:lvl4pPr marL="1029070" algn="l" defTabSz="686047" rtl="0" eaLnBrk="1" latinLnBrk="0" hangingPunct="1">
              <a:defRPr sz="1400" kern="1200">
                <a:solidFill>
                  <a:schemeClr val="lt1"/>
                </a:solidFill>
                <a:latin typeface="+mn-lt"/>
                <a:ea typeface="+mn-ea"/>
                <a:cs typeface="+mn-cs"/>
              </a:defRPr>
            </a:lvl4pPr>
            <a:lvl5pPr marL="1372094" algn="l" defTabSz="686047" rtl="0" eaLnBrk="1" latinLnBrk="0" hangingPunct="1">
              <a:defRPr sz="1400" kern="1200">
                <a:solidFill>
                  <a:schemeClr val="lt1"/>
                </a:solidFill>
                <a:latin typeface="+mn-lt"/>
                <a:ea typeface="+mn-ea"/>
                <a:cs typeface="+mn-cs"/>
              </a:defRPr>
            </a:lvl5pPr>
            <a:lvl6pPr marL="1715118" algn="l" defTabSz="686047" rtl="0" eaLnBrk="1" latinLnBrk="0" hangingPunct="1">
              <a:defRPr sz="1400" kern="1200">
                <a:solidFill>
                  <a:schemeClr val="lt1"/>
                </a:solidFill>
                <a:latin typeface="+mn-lt"/>
                <a:ea typeface="+mn-ea"/>
                <a:cs typeface="+mn-cs"/>
              </a:defRPr>
            </a:lvl6pPr>
            <a:lvl7pPr marL="2058140" algn="l" defTabSz="686047" rtl="0" eaLnBrk="1" latinLnBrk="0" hangingPunct="1">
              <a:defRPr sz="1400" kern="1200">
                <a:solidFill>
                  <a:schemeClr val="lt1"/>
                </a:solidFill>
                <a:latin typeface="+mn-lt"/>
                <a:ea typeface="+mn-ea"/>
                <a:cs typeface="+mn-cs"/>
              </a:defRPr>
            </a:lvl7pPr>
            <a:lvl8pPr marL="2401164" algn="l" defTabSz="686047" rtl="0" eaLnBrk="1" latinLnBrk="0" hangingPunct="1">
              <a:defRPr sz="1400" kern="1200">
                <a:solidFill>
                  <a:schemeClr val="lt1"/>
                </a:solidFill>
                <a:latin typeface="+mn-lt"/>
                <a:ea typeface="+mn-ea"/>
                <a:cs typeface="+mn-cs"/>
              </a:defRPr>
            </a:lvl8pPr>
            <a:lvl9pPr marL="2744188" algn="l" defTabSz="686047" rtl="0" eaLnBrk="1" latinLnBrk="0" hangingPunct="1">
              <a:defRPr sz="1400" kern="1200">
                <a:solidFill>
                  <a:schemeClr val="lt1"/>
                </a:solidFill>
                <a:latin typeface="+mn-lt"/>
                <a:ea typeface="+mn-ea"/>
                <a:cs typeface="+mn-cs"/>
              </a:defRPr>
            </a:lvl9pPr>
          </a:lstStyle>
          <a:p>
            <a:pPr algn="ctr" defTabSz="698524" fontAlgn="base">
              <a:spcBef>
                <a:spcPct val="0"/>
              </a:spcBef>
              <a:spcAft>
                <a:spcPct val="0"/>
              </a:spcAft>
              <a:defRPr/>
            </a:pPr>
            <a:endParaRPr lang="en-US" sz="1020" dirty="0">
              <a:gradFill>
                <a:gsLst>
                  <a:gs pos="0">
                    <a:srgbClr val="FFFFFF"/>
                  </a:gs>
                  <a:gs pos="100000">
                    <a:srgbClr val="FFFFFF"/>
                  </a:gs>
                </a:gsLst>
                <a:lin ang="5400000" scaled="0"/>
              </a:gradFill>
              <a:ea typeface="Segoe UI" pitchFamily="34" charset="0"/>
              <a:cs typeface="Segoe UI" pitchFamily="34" charset="0"/>
            </a:endParaRPr>
          </a:p>
        </p:txBody>
      </p:sp>
      <p:sp>
        <p:nvSpPr>
          <p:cNvPr id="30" name="Freeform 29"/>
          <p:cNvSpPr>
            <a:spLocks noChangeAspect="1"/>
          </p:cNvSpPr>
          <p:nvPr/>
        </p:nvSpPr>
        <p:spPr bwMode="auto">
          <a:xfrm flipH="1">
            <a:off x="7390555" y="4716462"/>
            <a:ext cx="351682" cy="529346"/>
          </a:xfrm>
          <a:custGeom>
            <a:avLst/>
            <a:gdLst/>
            <a:ahLst/>
            <a:cxnLst/>
            <a:rect l="l" t="t" r="r" b="b"/>
            <a:pathLst>
              <a:path w="739747" h="1113745">
                <a:moveTo>
                  <a:pt x="580449" y="183754"/>
                </a:moveTo>
                <a:lnTo>
                  <a:pt x="608377" y="183754"/>
                </a:lnTo>
                <a:cubicBezTo>
                  <a:pt x="612233" y="183754"/>
                  <a:pt x="615359" y="186880"/>
                  <a:pt x="615359" y="190736"/>
                </a:cubicBezTo>
                <a:lnTo>
                  <a:pt x="615359" y="243798"/>
                </a:lnTo>
                <a:cubicBezTo>
                  <a:pt x="615359" y="247654"/>
                  <a:pt x="612233" y="250780"/>
                  <a:pt x="608377" y="250780"/>
                </a:cubicBezTo>
                <a:lnTo>
                  <a:pt x="580449" y="250780"/>
                </a:lnTo>
                <a:cubicBezTo>
                  <a:pt x="576593" y="250780"/>
                  <a:pt x="573467" y="247654"/>
                  <a:pt x="573467" y="243798"/>
                </a:cubicBezTo>
                <a:lnTo>
                  <a:pt x="573467" y="190736"/>
                </a:lnTo>
                <a:cubicBezTo>
                  <a:pt x="573467" y="186880"/>
                  <a:pt x="576593" y="183754"/>
                  <a:pt x="580449" y="183754"/>
                </a:cubicBezTo>
                <a:close/>
                <a:moveTo>
                  <a:pt x="425201" y="49190"/>
                </a:moveTo>
                <a:lnTo>
                  <a:pt x="413467" y="958610"/>
                </a:lnTo>
                <a:lnTo>
                  <a:pt x="51654" y="872558"/>
                </a:lnTo>
                <a:lnTo>
                  <a:pt x="55565" y="51146"/>
                </a:lnTo>
                <a:close/>
                <a:moveTo>
                  <a:pt x="565200" y="20779"/>
                </a:moveTo>
                <a:lnTo>
                  <a:pt x="565200" y="995333"/>
                </a:lnTo>
                <a:lnTo>
                  <a:pt x="621304" y="987021"/>
                </a:lnTo>
                <a:lnTo>
                  <a:pt x="625460" y="20779"/>
                </a:lnTo>
                <a:close/>
                <a:moveTo>
                  <a:pt x="681565" y="0"/>
                </a:moveTo>
                <a:lnTo>
                  <a:pt x="677409" y="1005723"/>
                </a:lnTo>
                <a:lnTo>
                  <a:pt x="627538" y="1011957"/>
                </a:lnTo>
                <a:lnTo>
                  <a:pt x="627538" y="1022346"/>
                </a:lnTo>
                <a:lnTo>
                  <a:pt x="739747" y="1061827"/>
                </a:lnTo>
                <a:lnTo>
                  <a:pt x="669097" y="1070139"/>
                </a:lnTo>
                <a:cubicBezTo>
                  <a:pt x="592617" y="1050415"/>
                  <a:pt x="552151" y="1057209"/>
                  <a:pt x="515329" y="1090918"/>
                </a:cubicBezTo>
                <a:lnTo>
                  <a:pt x="422658" y="1113745"/>
                </a:lnTo>
                <a:lnTo>
                  <a:pt x="409354" y="1068061"/>
                </a:lnTo>
                <a:cubicBezTo>
                  <a:pt x="306312" y="1018127"/>
                  <a:pt x="187349" y="984387"/>
                  <a:pt x="81040" y="978710"/>
                </a:cubicBezTo>
                <a:lnTo>
                  <a:pt x="0" y="984943"/>
                </a:lnTo>
                <a:lnTo>
                  <a:pt x="72728" y="945463"/>
                </a:lnTo>
                <a:lnTo>
                  <a:pt x="108053" y="937151"/>
                </a:lnTo>
                <a:lnTo>
                  <a:pt x="108053" y="922605"/>
                </a:lnTo>
                <a:lnTo>
                  <a:pt x="64416" y="912216"/>
                </a:lnTo>
                <a:lnTo>
                  <a:pt x="64483" y="897455"/>
                </a:lnTo>
                <a:lnTo>
                  <a:pt x="441070" y="987021"/>
                </a:lnTo>
                <a:lnTo>
                  <a:pt x="453538" y="20779"/>
                </a:lnTo>
                <a:lnTo>
                  <a:pt x="68477" y="22817"/>
                </a:lnTo>
                <a:lnTo>
                  <a:pt x="68572" y="2078"/>
                </a:lnTo>
                <a:close/>
              </a:path>
            </a:pathLst>
          </a:custGeom>
          <a:solidFill>
            <a:schemeClr val="tx1"/>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none" lIns="91423" tIns="45711" rIns="91423" bIns="45711" numCol="1" rtlCol="0" anchor="ctr" anchorCtr="0" compatLnSpc="1">
            <a:prstTxWarp prst="textNoShape">
              <a:avLst/>
            </a:prstTxWarp>
          </a:bodyPr>
          <a:lstStyle/>
          <a:p>
            <a:pPr algn="ctr" defTabSz="914039" fontAlgn="base">
              <a:spcBef>
                <a:spcPct val="0"/>
              </a:spcBef>
              <a:spcAft>
                <a:spcPct val="0"/>
              </a:spcAft>
            </a:pPr>
            <a:endParaRPr lang="en-US" sz="1801" dirty="0">
              <a:solidFill>
                <a:srgbClr val="FFFFFF"/>
              </a:solidFill>
            </a:endParaRPr>
          </a:p>
        </p:txBody>
      </p:sp>
      <p:sp>
        <p:nvSpPr>
          <p:cNvPr id="31" name="Freeform 30"/>
          <p:cNvSpPr/>
          <p:nvPr/>
        </p:nvSpPr>
        <p:spPr bwMode="auto">
          <a:xfrm>
            <a:off x="2626338" y="4771595"/>
            <a:ext cx="418482" cy="342794"/>
          </a:xfrm>
          <a:custGeom>
            <a:avLst/>
            <a:gdLst/>
            <a:ahLst/>
            <a:cxnLst/>
            <a:rect l="l" t="t" r="r" b="b"/>
            <a:pathLst>
              <a:path w="2408902" h="2448051">
                <a:moveTo>
                  <a:pt x="859738" y="1809776"/>
                </a:moveTo>
                <a:cubicBezTo>
                  <a:pt x="777845" y="1809776"/>
                  <a:pt x="711457" y="1876164"/>
                  <a:pt x="711457" y="1958057"/>
                </a:cubicBezTo>
                <a:cubicBezTo>
                  <a:pt x="711457" y="2039950"/>
                  <a:pt x="777845" y="2106338"/>
                  <a:pt x="859738" y="2106338"/>
                </a:cubicBezTo>
                <a:cubicBezTo>
                  <a:pt x="941631" y="2106338"/>
                  <a:pt x="1008019" y="2039950"/>
                  <a:pt x="1008019" y="1958057"/>
                </a:cubicBezTo>
                <a:cubicBezTo>
                  <a:pt x="1008019" y="1876164"/>
                  <a:pt x="941631" y="1809776"/>
                  <a:pt x="859738" y="1809776"/>
                </a:cubicBezTo>
                <a:close/>
                <a:moveTo>
                  <a:pt x="365468" y="1809776"/>
                </a:moveTo>
                <a:cubicBezTo>
                  <a:pt x="283575" y="1809776"/>
                  <a:pt x="217187" y="1876164"/>
                  <a:pt x="217187" y="1958057"/>
                </a:cubicBezTo>
                <a:cubicBezTo>
                  <a:pt x="217187" y="2039950"/>
                  <a:pt x="283575" y="2106338"/>
                  <a:pt x="365468" y="2106338"/>
                </a:cubicBezTo>
                <a:cubicBezTo>
                  <a:pt x="447361" y="2106338"/>
                  <a:pt x="513749" y="2039950"/>
                  <a:pt x="513749" y="1958057"/>
                </a:cubicBezTo>
                <a:cubicBezTo>
                  <a:pt x="513749" y="1876164"/>
                  <a:pt x="447361" y="1809776"/>
                  <a:pt x="365468" y="1809776"/>
                </a:cubicBezTo>
                <a:close/>
                <a:moveTo>
                  <a:pt x="1475237" y="834168"/>
                </a:moveTo>
                <a:cubicBezTo>
                  <a:pt x="1549015" y="834168"/>
                  <a:pt x="1608823" y="893976"/>
                  <a:pt x="1608823" y="967754"/>
                </a:cubicBezTo>
                <a:lnTo>
                  <a:pt x="1608823" y="1514572"/>
                </a:lnTo>
                <a:lnTo>
                  <a:pt x="2248750" y="1514572"/>
                </a:lnTo>
                <a:cubicBezTo>
                  <a:pt x="2334676" y="1514572"/>
                  <a:pt x="2404333" y="1584229"/>
                  <a:pt x="2404333" y="1670155"/>
                </a:cubicBezTo>
                <a:lnTo>
                  <a:pt x="2404333" y="2292468"/>
                </a:lnTo>
                <a:cubicBezTo>
                  <a:pt x="2404333" y="2378394"/>
                  <a:pt x="2334676" y="2448051"/>
                  <a:pt x="2248750" y="2448051"/>
                </a:cubicBezTo>
                <a:lnTo>
                  <a:pt x="155583" y="2448051"/>
                </a:lnTo>
                <a:cubicBezTo>
                  <a:pt x="69657" y="2448051"/>
                  <a:pt x="0" y="2378394"/>
                  <a:pt x="0" y="2292468"/>
                </a:cubicBezTo>
                <a:lnTo>
                  <a:pt x="0" y="1670155"/>
                </a:lnTo>
                <a:cubicBezTo>
                  <a:pt x="0" y="1584229"/>
                  <a:pt x="69657" y="1514572"/>
                  <a:pt x="155583" y="1514572"/>
                </a:cubicBezTo>
                <a:lnTo>
                  <a:pt x="1341651" y="1514572"/>
                </a:lnTo>
                <a:lnTo>
                  <a:pt x="1341651" y="967754"/>
                </a:lnTo>
                <a:cubicBezTo>
                  <a:pt x="1341651" y="893976"/>
                  <a:pt x="1401459" y="834168"/>
                  <a:pt x="1475237" y="834168"/>
                </a:cubicBezTo>
                <a:close/>
                <a:moveTo>
                  <a:pt x="1484400" y="450810"/>
                </a:moveTo>
                <a:cubicBezTo>
                  <a:pt x="1746981" y="450929"/>
                  <a:pt x="2023571" y="682183"/>
                  <a:pt x="2022798" y="1014296"/>
                </a:cubicBezTo>
                <a:cubicBezTo>
                  <a:pt x="2021524" y="1143172"/>
                  <a:pt x="1866161" y="1175391"/>
                  <a:pt x="1867690" y="1014296"/>
                </a:cubicBezTo>
                <a:cubicBezTo>
                  <a:pt x="1868649" y="780885"/>
                  <a:pt x="1695970" y="609009"/>
                  <a:pt x="1489544" y="608237"/>
                </a:cubicBezTo>
                <a:cubicBezTo>
                  <a:pt x="1283118" y="607464"/>
                  <a:pt x="1077033" y="757717"/>
                  <a:pt x="1074597" y="1018066"/>
                </a:cubicBezTo>
                <a:cubicBezTo>
                  <a:pt x="1073324" y="1154879"/>
                  <a:pt x="920761" y="1156254"/>
                  <a:pt x="919487" y="1016665"/>
                </a:cubicBezTo>
                <a:cubicBezTo>
                  <a:pt x="923817" y="613721"/>
                  <a:pt x="1221818" y="450690"/>
                  <a:pt x="1484400" y="450810"/>
                </a:cubicBezTo>
                <a:close/>
                <a:moveTo>
                  <a:pt x="1493678" y="1"/>
                </a:moveTo>
                <a:cubicBezTo>
                  <a:pt x="1940039" y="204"/>
                  <a:pt x="2410214" y="393311"/>
                  <a:pt x="2408900" y="957870"/>
                </a:cubicBezTo>
                <a:cubicBezTo>
                  <a:pt x="2406735" y="1176945"/>
                  <a:pt x="2142634" y="1231714"/>
                  <a:pt x="2145232" y="957870"/>
                </a:cubicBezTo>
                <a:cubicBezTo>
                  <a:pt x="2146862" y="561095"/>
                  <a:pt x="1853326" y="268924"/>
                  <a:pt x="1502423" y="267611"/>
                </a:cubicBezTo>
                <a:cubicBezTo>
                  <a:pt x="1151520" y="266298"/>
                  <a:pt x="801197" y="521712"/>
                  <a:pt x="797055" y="964278"/>
                </a:cubicBezTo>
                <a:cubicBezTo>
                  <a:pt x="794891" y="1196847"/>
                  <a:pt x="535550" y="1199184"/>
                  <a:pt x="533385" y="961896"/>
                </a:cubicBezTo>
                <a:cubicBezTo>
                  <a:pt x="540745" y="276933"/>
                  <a:pt x="1047317" y="-202"/>
                  <a:pt x="1493678" y="1"/>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4" rIns="45714" bIns="91427" numCol="1" spcCol="0" rtlCol="0" fromWordArt="0" anchor="b" anchorCtr="0" forceAA="0" compatLnSpc="1">
            <a:prstTxWarp prst="textNoShape">
              <a:avLst/>
            </a:prstTxWarp>
            <a:noAutofit/>
          </a:bodyPr>
          <a:lstStyle/>
          <a:p>
            <a:pPr algn="ctr" defTabSz="914039" fontAlgn="base">
              <a:spcBef>
                <a:spcPct val="0"/>
              </a:spcBef>
              <a:spcAft>
                <a:spcPct val="0"/>
              </a:spcAft>
            </a:pPr>
            <a:endParaRPr lang="en-US" sz="1801" spc="-50" dirty="0">
              <a:gradFill>
                <a:gsLst>
                  <a:gs pos="0">
                    <a:srgbClr val="FFFFFF"/>
                  </a:gs>
                  <a:gs pos="100000">
                    <a:srgbClr val="FFFFFF"/>
                  </a:gs>
                </a:gsLst>
                <a:lin ang="5400000" scaled="0"/>
              </a:gradFill>
              <a:ea typeface="Segoe UI" pitchFamily="34" charset="0"/>
              <a:cs typeface="Segoe UI" pitchFamily="34" charset="0"/>
            </a:endParaRPr>
          </a:p>
        </p:txBody>
      </p:sp>
      <p:sp>
        <p:nvSpPr>
          <p:cNvPr id="32" name="Rectangle 2048"/>
          <p:cNvSpPr/>
          <p:nvPr/>
        </p:nvSpPr>
        <p:spPr bwMode="auto">
          <a:xfrm flipV="1">
            <a:off x="4145492" y="4237113"/>
            <a:ext cx="446125" cy="941137"/>
          </a:xfrm>
          <a:custGeom>
            <a:avLst/>
            <a:gdLst/>
            <a:ahLst/>
            <a:cxnLst/>
            <a:rect l="l" t="t" r="r" b="b"/>
            <a:pathLst>
              <a:path w="1402492" h="2959444">
                <a:moveTo>
                  <a:pt x="0" y="37870"/>
                </a:moveTo>
                <a:lnTo>
                  <a:pt x="1402492" y="37870"/>
                </a:lnTo>
                <a:lnTo>
                  <a:pt x="1402492" y="0"/>
                </a:lnTo>
                <a:lnTo>
                  <a:pt x="0" y="0"/>
                </a:lnTo>
                <a:close/>
                <a:moveTo>
                  <a:pt x="1122231" y="170769"/>
                </a:moveTo>
                <a:cubicBezTo>
                  <a:pt x="1117181" y="170769"/>
                  <a:pt x="1113087" y="166675"/>
                  <a:pt x="1113087" y="161625"/>
                </a:cubicBezTo>
                <a:lnTo>
                  <a:pt x="1113087" y="88473"/>
                </a:lnTo>
                <a:cubicBezTo>
                  <a:pt x="1113087" y="83423"/>
                  <a:pt x="1117181" y="79329"/>
                  <a:pt x="1122231" y="79329"/>
                </a:cubicBezTo>
                <a:cubicBezTo>
                  <a:pt x="1127281" y="79329"/>
                  <a:pt x="1131375" y="83423"/>
                  <a:pt x="1131375" y="88473"/>
                </a:cubicBezTo>
                <a:lnTo>
                  <a:pt x="1131375" y="161625"/>
                </a:lnTo>
                <a:cubicBezTo>
                  <a:pt x="1131375" y="166675"/>
                  <a:pt x="1127281" y="170769"/>
                  <a:pt x="1122231" y="170769"/>
                </a:cubicBezTo>
                <a:close/>
                <a:moveTo>
                  <a:pt x="1094233" y="170769"/>
                </a:moveTo>
                <a:cubicBezTo>
                  <a:pt x="1089183" y="170769"/>
                  <a:pt x="1085089" y="166675"/>
                  <a:pt x="1085089" y="161625"/>
                </a:cubicBezTo>
                <a:lnTo>
                  <a:pt x="1085089" y="88473"/>
                </a:lnTo>
                <a:cubicBezTo>
                  <a:pt x="1085089" y="83423"/>
                  <a:pt x="1089183" y="79329"/>
                  <a:pt x="1094233" y="79329"/>
                </a:cubicBezTo>
                <a:cubicBezTo>
                  <a:pt x="1099283" y="79329"/>
                  <a:pt x="1103377" y="83423"/>
                  <a:pt x="1103377" y="88473"/>
                </a:cubicBezTo>
                <a:lnTo>
                  <a:pt x="1103377" y="161625"/>
                </a:lnTo>
                <a:cubicBezTo>
                  <a:pt x="1103377" y="166675"/>
                  <a:pt x="1099283" y="170769"/>
                  <a:pt x="1094233" y="170769"/>
                </a:cubicBezTo>
                <a:close/>
                <a:moveTo>
                  <a:pt x="1066239" y="170769"/>
                </a:moveTo>
                <a:cubicBezTo>
                  <a:pt x="1061189" y="170769"/>
                  <a:pt x="1057095" y="166675"/>
                  <a:pt x="1057095" y="161625"/>
                </a:cubicBezTo>
                <a:lnTo>
                  <a:pt x="1057095" y="88473"/>
                </a:lnTo>
                <a:cubicBezTo>
                  <a:pt x="1057095" y="83423"/>
                  <a:pt x="1061189" y="79329"/>
                  <a:pt x="1066239" y="79329"/>
                </a:cubicBezTo>
                <a:cubicBezTo>
                  <a:pt x="1071289" y="79329"/>
                  <a:pt x="1075383" y="83423"/>
                  <a:pt x="1075383" y="88473"/>
                </a:cubicBezTo>
                <a:lnTo>
                  <a:pt x="1075383" y="161625"/>
                </a:lnTo>
                <a:cubicBezTo>
                  <a:pt x="1075383" y="166675"/>
                  <a:pt x="1071289" y="170769"/>
                  <a:pt x="1066239" y="170769"/>
                </a:cubicBezTo>
                <a:close/>
                <a:moveTo>
                  <a:pt x="1038245" y="170769"/>
                </a:moveTo>
                <a:cubicBezTo>
                  <a:pt x="1033195" y="170769"/>
                  <a:pt x="1029101" y="166675"/>
                  <a:pt x="1029101" y="161625"/>
                </a:cubicBezTo>
                <a:lnTo>
                  <a:pt x="1029101" y="88473"/>
                </a:lnTo>
                <a:cubicBezTo>
                  <a:pt x="1029101" y="83423"/>
                  <a:pt x="1033195" y="79329"/>
                  <a:pt x="1038245" y="79329"/>
                </a:cubicBezTo>
                <a:cubicBezTo>
                  <a:pt x="1043295" y="79329"/>
                  <a:pt x="1047389" y="83423"/>
                  <a:pt x="1047389" y="88473"/>
                </a:cubicBezTo>
                <a:lnTo>
                  <a:pt x="1047389" y="161625"/>
                </a:lnTo>
                <a:cubicBezTo>
                  <a:pt x="1047389" y="166675"/>
                  <a:pt x="1043295" y="170769"/>
                  <a:pt x="1038245" y="170769"/>
                </a:cubicBezTo>
                <a:close/>
                <a:moveTo>
                  <a:pt x="1010251" y="170769"/>
                </a:moveTo>
                <a:cubicBezTo>
                  <a:pt x="1005201" y="170769"/>
                  <a:pt x="1001107" y="166675"/>
                  <a:pt x="1001107" y="161625"/>
                </a:cubicBezTo>
                <a:lnTo>
                  <a:pt x="1001107" y="88473"/>
                </a:lnTo>
                <a:cubicBezTo>
                  <a:pt x="1001107" y="83423"/>
                  <a:pt x="1005201" y="79329"/>
                  <a:pt x="1010251" y="79329"/>
                </a:cubicBezTo>
                <a:cubicBezTo>
                  <a:pt x="1015301" y="79329"/>
                  <a:pt x="1019395" y="83423"/>
                  <a:pt x="1019395" y="88473"/>
                </a:cubicBezTo>
                <a:lnTo>
                  <a:pt x="1019395" y="161625"/>
                </a:lnTo>
                <a:cubicBezTo>
                  <a:pt x="1019395" y="166675"/>
                  <a:pt x="1015301" y="170769"/>
                  <a:pt x="1010251" y="170769"/>
                </a:cubicBezTo>
                <a:close/>
                <a:moveTo>
                  <a:pt x="982257" y="170769"/>
                </a:moveTo>
                <a:cubicBezTo>
                  <a:pt x="977207" y="170769"/>
                  <a:pt x="973113" y="166675"/>
                  <a:pt x="973113" y="161625"/>
                </a:cubicBezTo>
                <a:lnTo>
                  <a:pt x="973113" y="88473"/>
                </a:lnTo>
                <a:cubicBezTo>
                  <a:pt x="973113" y="83423"/>
                  <a:pt x="977207" y="79329"/>
                  <a:pt x="982257" y="79329"/>
                </a:cubicBezTo>
                <a:cubicBezTo>
                  <a:pt x="987307" y="79329"/>
                  <a:pt x="991401" y="83423"/>
                  <a:pt x="991401" y="88473"/>
                </a:cubicBezTo>
                <a:lnTo>
                  <a:pt x="991401" y="161625"/>
                </a:lnTo>
                <a:cubicBezTo>
                  <a:pt x="991401" y="166675"/>
                  <a:pt x="987307" y="170769"/>
                  <a:pt x="982257" y="170769"/>
                </a:cubicBezTo>
                <a:close/>
                <a:moveTo>
                  <a:pt x="954263" y="170769"/>
                </a:moveTo>
                <a:cubicBezTo>
                  <a:pt x="949213" y="170769"/>
                  <a:pt x="945119" y="166675"/>
                  <a:pt x="945119" y="161625"/>
                </a:cubicBezTo>
                <a:lnTo>
                  <a:pt x="945119" y="88473"/>
                </a:lnTo>
                <a:cubicBezTo>
                  <a:pt x="945119" y="83423"/>
                  <a:pt x="949213" y="79329"/>
                  <a:pt x="954263" y="79329"/>
                </a:cubicBezTo>
                <a:cubicBezTo>
                  <a:pt x="959313" y="79329"/>
                  <a:pt x="963407" y="83423"/>
                  <a:pt x="963407" y="88473"/>
                </a:cubicBezTo>
                <a:lnTo>
                  <a:pt x="963407" y="161625"/>
                </a:lnTo>
                <a:cubicBezTo>
                  <a:pt x="963407" y="166675"/>
                  <a:pt x="959313" y="170769"/>
                  <a:pt x="954263" y="170769"/>
                </a:cubicBezTo>
                <a:close/>
                <a:moveTo>
                  <a:pt x="926269" y="170769"/>
                </a:moveTo>
                <a:cubicBezTo>
                  <a:pt x="921219" y="170769"/>
                  <a:pt x="917125" y="166675"/>
                  <a:pt x="917125" y="161625"/>
                </a:cubicBezTo>
                <a:lnTo>
                  <a:pt x="917125" y="88473"/>
                </a:lnTo>
                <a:cubicBezTo>
                  <a:pt x="917125" y="83423"/>
                  <a:pt x="921219" y="79329"/>
                  <a:pt x="926269" y="79329"/>
                </a:cubicBezTo>
                <a:cubicBezTo>
                  <a:pt x="931319" y="79329"/>
                  <a:pt x="935413" y="83423"/>
                  <a:pt x="935413" y="88473"/>
                </a:cubicBezTo>
                <a:lnTo>
                  <a:pt x="935413" y="161625"/>
                </a:lnTo>
                <a:cubicBezTo>
                  <a:pt x="935413" y="166675"/>
                  <a:pt x="931319" y="170769"/>
                  <a:pt x="926269" y="170769"/>
                </a:cubicBezTo>
                <a:close/>
                <a:moveTo>
                  <a:pt x="898275" y="170769"/>
                </a:moveTo>
                <a:cubicBezTo>
                  <a:pt x="893225" y="170769"/>
                  <a:pt x="889131" y="166675"/>
                  <a:pt x="889131" y="161625"/>
                </a:cubicBezTo>
                <a:lnTo>
                  <a:pt x="889131" y="88473"/>
                </a:lnTo>
                <a:cubicBezTo>
                  <a:pt x="889131" y="83423"/>
                  <a:pt x="893225" y="79329"/>
                  <a:pt x="898275" y="79329"/>
                </a:cubicBezTo>
                <a:cubicBezTo>
                  <a:pt x="903325" y="79329"/>
                  <a:pt x="907419" y="83423"/>
                  <a:pt x="907419" y="88473"/>
                </a:cubicBezTo>
                <a:lnTo>
                  <a:pt x="907419" y="161625"/>
                </a:lnTo>
                <a:cubicBezTo>
                  <a:pt x="907419" y="166675"/>
                  <a:pt x="903325" y="170769"/>
                  <a:pt x="898275" y="170769"/>
                </a:cubicBezTo>
                <a:close/>
                <a:moveTo>
                  <a:pt x="870281" y="170769"/>
                </a:moveTo>
                <a:cubicBezTo>
                  <a:pt x="865231" y="170769"/>
                  <a:pt x="861137" y="166675"/>
                  <a:pt x="861137" y="161625"/>
                </a:cubicBezTo>
                <a:lnTo>
                  <a:pt x="861137" y="88473"/>
                </a:lnTo>
                <a:cubicBezTo>
                  <a:pt x="861137" y="83423"/>
                  <a:pt x="865231" y="79329"/>
                  <a:pt x="870281" y="79329"/>
                </a:cubicBezTo>
                <a:cubicBezTo>
                  <a:pt x="875331" y="79329"/>
                  <a:pt x="879425" y="83423"/>
                  <a:pt x="879425" y="88473"/>
                </a:cubicBezTo>
                <a:lnTo>
                  <a:pt x="879425" y="161625"/>
                </a:lnTo>
                <a:cubicBezTo>
                  <a:pt x="879425" y="166675"/>
                  <a:pt x="875331" y="170769"/>
                  <a:pt x="870281" y="170769"/>
                </a:cubicBezTo>
                <a:close/>
                <a:moveTo>
                  <a:pt x="842287" y="170769"/>
                </a:moveTo>
                <a:cubicBezTo>
                  <a:pt x="837237" y="170769"/>
                  <a:pt x="833143" y="166675"/>
                  <a:pt x="833143" y="161625"/>
                </a:cubicBezTo>
                <a:lnTo>
                  <a:pt x="833143" y="88473"/>
                </a:lnTo>
                <a:cubicBezTo>
                  <a:pt x="833143" y="83423"/>
                  <a:pt x="837237" y="79329"/>
                  <a:pt x="842287" y="79329"/>
                </a:cubicBezTo>
                <a:cubicBezTo>
                  <a:pt x="847337" y="79329"/>
                  <a:pt x="851431" y="83423"/>
                  <a:pt x="851431" y="88473"/>
                </a:cubicBezTo>
                <a:lnTo>
                  <a:pt x="851431" y="161625"/>
                </a:lnTo>
                <a:cubicBezTo>
                  <a:pt x="851431" y="166675"/>
                  <a:pt x="847337" y="170769"/>
                  <a:pt x="842287" y="170769"/>
                </a:cubicBezTo>
                <a:close/>
                <a:moveTo>
                  <a:pt x="814293" y="170769"/>
                </a:moveTo>
                <a:cubicBezTo>
                  <a:pt x="809243" y="170769"/>
                  <a:pt x="805149" y="166675"/>
                  <a:pt x="805149" y="161625"/>
                </a:cubicBezTo>
                <a:lnTo>
                  <a:pt x="805149" y="88473"/>
                </a:lnTo>
                <a:cubicBezTo>
                  <a:pt x="805149" y="83423"/>
                  <a:pt x="809243" y="79329"/>
                  <a:pt x="814293" y="79329"/>
                </a:cubicBezTo>
                <a:cubicBezTo>
                  <a:pt x="819343" y="79329"/>
                  <a:pt x="823437" y="83423"/>
                  <a:pt x="823437" y="88473"/>
                </a:cubicBezTo>
                <a:lnTo>
                  <a:pt x="823437" y="161625"/>
                </a:lnTo>
                <a:cubicBezTo>
                  <a:pt x="823437" y="166675"/>
                  <a:pt x="819343" y="170769"/>
                  <a:pt x="814293" y="170769"/>
                </a:cubicBezTo>
                <a:close/>
                <a:moveTo>
                  <a:pt x="786299" y="170769"/>
                </a:moveTo>
                <a:cubicBezTo>
                  <a:pt x="781249" y="170769"/>
                  <a:pt x="777155" y="166675"/>
                  <a:pt x="777155" y="161625"/>
                </a:cubicBezTo>
                <a:lnTo>
                  <a:pt x="777155" y="88473"/>
                </a:lnTo>
                <a:cubicBezTo>
                  <a:pt x="777155" y="83423"/>
                  <a:pt x="781249" y="79329"/>
                  <a:pt x="786299" y="79329"/>
                </a:cubicBezTo>
                <a:cubicBezTo>
                  <a:pt x="791349" y="79329"/>
                  <a:pt x="795443" y="83423"/>
                  <a:pt x="795443" y="88473"/>
                </a:cubicBezTo>
                <a:lnTo>
                  <a:pt x="795443" y="161625"/>
                </a:lnTo>
                <a:cubicBezTo>
                  <a:pt x="795443" y="166675"/>
                  <a:pt x="791349" y="170769"/>
                  <a:pt x="786299" y="170769"/>
                </a:cubicBezTo>
                <a:close/>
                <a:moveTo>
                  <a:pt x="758305" y="170769"/>
                </a:moveTo>
                <a:cubicBezTo>
                  <a:pt x="753255" y="170769"/>
                  <a:pt x="749161" y="166675"/>
                  <a:pt x="749161" y="161625"/>
                </a:cubicBezTo>
                <a:lnTo>
                  <a:pt x="749161" y="88473"/>
                </a:lnTo>
                <a:cubicBezTo>
                  <a:pt x="749161" y="83423"/>
                  <a:pt x="753255" y="79329"/>
                  <a:pt x="758305" y="79329"/>
                </a:cubicBezTo>
                <a:cubicBezTo>
                  <a:pt x="763355" y="79329"/>
                  <a:pt x="767449" y="83423"/>
                  <a:pt x="767449" y="88473"/>
                </a:cubicBezTo>
                <a:lnTo>
                  <a:pt x="767449" y="161625"/>
                </a:lnTo>
                <a:cubicBezTo>
                  <a:pt x="767449" y="166675"/>
                  <a:pt x="763355" y="170769"/>
                  <a:pt x="758305" y="170769"/>
                </a:cubicBezTo>
                <a:close/>
                <a:moveTo>
                  <a:pt x="730311" y="170769"/>
                </a:moveTo>
                <a:cubicBezTo>
                  <a:pt x="725261" y="170769"/>
                  <a:pt x="721167" y="166675"/>
                  <a:pt x="721167" y="161625"/>
                </a:cubicBezTo>
                <a:lnTo>
                  <a:pt x="721167" y="88473"/>
                </a:lnTo>
                <a:cubicBezTo>
                  <a:pt x="721167" y="83423"/>
                  <a:pt x="725261" y="79329"/>
                  <a:pt x="730311" y="79329"/>
                </a:cubicBezTo>
                <a:cubicBezTo>
                  <a:pt x="735361" y="79329"/>
                  <a:pt x="739455" y="83423"/>
                  <a:pt x="739455" y="88473"/>
                </a:cubicBezTo>
                <a:lnTo>
                  <a:pt x="739455" y="161625"/>
                </a:lnTo>
                <a:cubicBezTo>
                  <a:pt x="739455" y="166675"/>
                  <a:pt x="735361" y="170769"/>
                  <a:pt x="730311" y="170769"/>
                </a:cubicBezTo>
                <a:close/>
                <a:moveTo>
                  <a:pt x="702317" y="170769"/>
                </a:moveTo>
                <a:cubicBezTo>
                  <a:pt x="697267" y="170769"/>
                  <a:pt x="693173" y="166675"/>
                  <a:pt x="693173" y="161625"/>
                </a:cubicBezTo>
                <a:lnTo>
                  <a:pt x="693173" y="88473"/>
                </a:lnTo>
                <a:cubicBezTo>
                  <a:pt x="693173" y="83423"/>
                  <a:pt x="697267" y="79329"/>
                  <a:pt x="702317" y="79329"/>
                </a:cubicBezTo>
                <a:cubicBezTo>
                  <a:pt x="707367" y="79329"/>
                  <a:pt x="711461" y="83423"/>
                  <a:pt x="711461" y="88473"/>
                </a:cubicBezTo>
                <a:lnTo>
                  <a:pt x="711461" y="161625"/>
                </a:lnTo>
                <a:cubicBezTo>
                  <a:pt x="711461" y="166675"/>
                  <a:pt x="707367" y="170769"/>
                  <a:pt x="702317" y="170769"/>
                </a:cubicBezTo>
                <a:close/>
                <a:moveTo>
                  <a:pt x="674323" y="170769"/>
                </a:moveTo>
                <a:cubicBezTo>
                  <a:pt x="669273" y="170769"/>
                  <a:pt x="665179" y="166675"/>
                  <a:pt x="665179" y="161625"/>
                </a:cubicBezTo>
                <a:lnTo>
                  <a:pt x="665179" y="88473"/>
                </a:lnTo>
                <a:cubicBezTo>
                  <a:pt x="665179" y="83423"/>
                  <a:pt x="669273" y="79329"/>
                  <a:pt x="674323" y="79329"/>
                </a:cubicBezTo>
                <a:cubicBezTo>
                  <a:pt x="679373" y="79329"/>
                  <a:pt x="683467" y="83423"/>
                  <a:pt x="683467" y="88473"/>
                </a:cubicBezTo>
                <a:lnTo>
                  <a:pt x="683467" y="161625"/>
                </a:lnTo>
                <a:cubicBezTo>
                  <a:pt x="683467" y="166675"/>
                  <a:pt x="679373" y="170769"/>
                  <a:pt x="674323" y="170769"/>
                </a:cubicBezTo>
                <a:close/>
                <a:moveTo>
                  <a:pt x="646329" y="170769"/>
                </a:moveTo>
                <a:cubicBezTo>
                  <a:pt x="641279" y="170769"/>
                  <a:pt x="637185" y="166675"/>
                  <a:pt x="637185" y="161625"/>
                </a:cubicBezTo>
                <a:lnTo>
                  <a:pt x="637185" y="88473"/>
                </a:lnTo>
                <a:cubicBezTo>
                  <a:pt x="637185" y="83423"/>
                  <a:pt x="641279" y="79329"/>
                  <a:pt x="646329" y="79329"/>
                </a:cubicBezTo>
                <a:cubicBezTo>
                  <a:pt x="651379" y="79329"/>
                  <a:pt x="655473" y="83423"/>
                  <a:pt x="655473" y="88473"/>
                </a:cubicBezTo>
                <a:lnTo>
                  <a:pt x="655473" y="161625"/>
                </a:lnTo>
                <a:cubicBezTo>
                  <a:pt x="655473" y="166675"/>
                  <a:pt x="651379" y="170769"/>
                  <a:pt x="646329" y="170769"/>
                </a:cubicBezTo>
                <a:close/>
                <a:moveTo>
                  <a:pt x="618335" y="170769"/>
                </a:moveTo>
                <a:cubicBezTo>
                  <a:pt x="613285" y="170769"/>
                  <a:pt x="609191" y="166675"/>
                  <a:pt x="609191" y="161625"/>
                </a:cubicBezTo>
                <a:lnTo>
                  <a:pt x="609191" y="88473"/>
                </a:lnTo>
                <a:cubicBezTo>
                  <a:pt x="609191" y="83423"/>
                  <a:pt x="613285" y="79329"/>
                  <a:pt x="618335" y="79329"/>
                </a:cubicBezTo>
                <a:cubicBezTo>
                  <a:pt x="623385" y="79329"/>
                  <a:pt x="627479" y="83423"/>
                  <a:pt x="627479" y="88473"/>
                </a:cubicBezTo>
                <a:lnTo>
                  <a:pt x="627479" y="161625"/>
                </a:lnTo>
                <a:cubicBezTo>
                  <a:pt x="627479" y="166675"/>
                  <a:pt x="623385" y="170769"/>
                  <a:pt x="618335" y="170769"/>
                </a:cubicBezTo>
                <a:close/>
                <a:moveTo>
                  <a:pt x="590341" y="170769"/>
                </a:moveTo>
                <a:cubicBezTo>
                  <a:pt x="585291" y="170769"/>
                  <a:pt x="581197" y="166675"/>
                  <a:pt x="581197" y="161625"/>
                </a:cubicBezTo>
                <a:lnTo>
                  <a:pt x="581197" y="88473"/>
                </a:lnTo>
                <a:cubicBezTo>
                  <a:pt x="581197" y="83423"/>
                  <a:pt x="585291" y="79329"/>
                  <a:pt x="590341" y="79329"/>
                </a:cubicBezTo>
                <a:cubicBezTo>
                  <a:pt x="595391" y="79329"/>
                  <a:pt x="599485" y="83423"/>
                  <a:pt x="599485" y="88473"/>
                </a:cubicBezTo>
                <a:lnTo>
                  <a:pt x="599485" y="161625"/>
                </a:lnTo>
                <a:cubicBezTo>
                  <a:pt x="599485" y="166675"/>
                  <a:pt x="595391" y="170769"/>
                  <a:pt x="590341" y="170769"/>
                </a:cubicBezTo>
                <a:close/>
                <a:moveTo>
                  <a:pt x="562347" y="170769"/>
                </a:moveTo>
                <a:cubicBezTo>
                  <a:pt x="557297" y="170769"/>
                  <a:pt x="553203" y="166675"/>
                  <a:pt x="553203" y="161625"/>
                </a:cubicBezTo>
                <a:lnTo>
                  <a:pt x="553203" y="88473"/>
                </a:lnTo>
                <a:cubicBezTo>
                  <a:pt x="553203" y="83423"/>
                  <a:pt x="557297" y="79329"/>
                  <a:pt x="562347" y="79329"/>
                </a:cubicBezTo>
                <a:cubicBezTo>
                  <a:pt x="567397" y="79329"/>
                  <a:pt x="571491" y="83423"/>
                  <a:pt x="571491" y="88473"/>
                </a:cubicBezTo>
                <a:lnTo>
                  <a:pt x="571491" y="161625"/>
                </a:lnTo>
                <a:cubicBezTo>
                  <a:pt x="571491" y="166675"/>
                  <a:pt x="567397" y="170769"/>
                  <a:pt x="562347" y="170769"/>
                </a:cubicBezTo>
                <a:close/>
                <a:moveTo>
                  <a:pt x="534353" y="170769"/>
                </a:moveTo>
                <a:cubicBezTo>
                  <a:pt x="529303" y="170769"/>
                  <a:pt x="525209" y="166675"/>
                  <a:pt x="525209" y="161625"/>
                </a:cubicBezTo>
                <a:lnTo>
                  <a:pt x="525209" y="88473"/>
                </a:lnTo>
                <a:cubicBezTo>
                  <a:pt x="525209" y="83423"/>
                  <a:pt x="529303" y="79329"/>
                  <a:pt x="534353" y="79329"/>
                </a:cubicBezTo>
                <a:cubicBezTo>
                  <a:pt x="539403" y="79329"/>
                  <a:pt x="543497" y="83423"/>
                  <a:pt x="543497" y="88473"/>
                </a:cubicBezTo>
                <a:lnTo>
                  <a:pt x="543497" y="161625"/>
                </a:lnTo>
                <a:cubicBezTo>
                  <a:pt x="543497" y="166675"/>
                  <a:pt x="539403" y="170769"/>
                  <a:pt x="534353" y="170769"/>
                </a:cubicBezTo>
                <a:close/>
                <a:moveTo>
                  <a:pt x="506359" y="170769"/>
                </a:moveTo>
                <a:cubicBezTo>
                  <a:pt x="501309" y="170769"/>
                  <a:pt x="497215" y="166675"/>
                  <a:pt x="497215" y="161625"/>
                </a:cubicBezTo>
                <a:lnTo>
                  <a:pt x="497215" y="88473"/>
                </a:lnTo>
                <a:cubicBezTo>
                  <a:pt x="497215" y="83423"/>
                  <a:pt x="501309" y="79329"/>
                  <a:pt x="506359" y="79329"/>
                </a:cubicBezTo>
                <a:cubicBezTo>
                  <a:pt x="511409" y="79329"/>
                  <a:pt x="515503" y="83423"/>
                  <a:pt x="515503" y="88473"/>
                </a:cubicBezTo>
                <a:lnTo>
                  <a:pt x="515503" y="161625"/>
                </a:lnTo>
                <a:cubicBezTo>
                  <a:pt x="515503" y="166675"/>
                  <a:pt x="511409" y="170769"/>
                  <a:pt x="506359" y="170769"/>
                </a:cubicBezTo>
                <a:close/>
                <a:moveTo>
                  <a:pt x="478365" y="170769"/>
                </a:moveTo>
                <a:cubicBezTo>
                  <a:pt x="473315" y="170769"/>
                  <a:pt x="469221" y="166675"/>
                  <a:pt x="469221" y="161625"/>
                </a:cubicBezTo>
                <a:lnTo>
                  <a:pt x="469221" y="88473"/>
                </a:lnTo>
                <a:cubicBezTo>
                  <a:pt x="469221" y="83423"/>
                  <a:pt x="473315" y="79329"/>
                  <a:pt x="478365" y="79329"/>
                </a:cubicBezTo>
                <a:cubicBezTo>
                  <a:pt x="483415" y="79329"/>
                  <a:pt x="487509" y="83423"/>
                  <a:pt x="487509" y="88473"/>
                </a:cubicBezTo>
                <a:lnTo>
                  <a:pt x="487509" y="161625"/>
                </a:lnTo>
                <a:cubicBezTo>
                  <a:pt x="487509" y="166675"/>
                  <a:pt x="483415" y="170769"/>
                  <a:pt x="478365" y="170769"/>
                </a:cubicBezTo>
                <a:close/>
                <a:moveTo>
                  <a:pt x="450371" y="170769"/>
                </a:moveTo>
                <a:cubicBezTo>
                  <a:pt x="445321" y="170769"/>
                  <a:pt x="441227" y="166675"/>
                  <a:pt x="441227" y="161625"/>
                </a:cubicBezTo>
                <a:lnTo>
                  <a:pt x="441227" y="88473"/>
                </a:lnTo>
                <a:cubicBezTo>
                  <a:pt x="441227" y="83423"/>
                  <a:pt x="445321" y="79329"/>
                  <a:pt x="450371" y="79329"/>
                </a:cubicBezTo>
                <a:cubicBezTo>
                  <a:pt x="455421" y="79329"/>
                  <a:pt x="459515" y="83423"/>
                  <a:pt x="459515" y="88473"/>
                </a:cubicBezTo>
                <a:lnTo>
                  <a:pt x="459515" y="161625"/>
                </a:lnTo>
                <a:cubicBezTo>
                  <a:pt x="459515" y="166675"/>
                  <a:pt x="455421" y="170769"/>
                  <a:pt x="450371" y="170769"/>
                </a:cubicBezTo>
                <a:close/>
                <a:moveTo>
                  <a:pt x="422377" y="170769"/>
                </a:moveTo>
                <a:cubicBezTo>
                  <a:pt x="417327" y="170769"/>
                  <a:pt x="413233" y="166675"/>
                  <a:pt x="413233" y="161625"/>
                </a:cubicBezTo>
                <a:lnTo>
                  <a:pt x="413233" y="88473"/>
                </a:lnTo>
                <a:cubicBezTo>
                  <a:pt x="413233" y="83423"/>
                  <a:pt x="417327" y="79329"/>
                  <a:pt x="422377" y="79329"/>
                </a:cubicBezTo>
                <a:cubicBezTo>
                  <a:pt x="427427" y="79329"/>
                  <a:pt x="431521" y="83423"/>
                  <a:pt x="431521" y="88473"/>
                </a:cubicBezTo>
                <a:lnTo>
                  <a:pt x="431521" y="161625"/>
                </a:lnTo>
                <a:cubicBezTo>
                  <a:pt x="431521" y="166675"/>
                  <a:pt x="427427" y="170769"/>
                  <a:pt x="422377" y="170769"/>
                </a:cubicBezTo>
                <a:close/>
                <a:moveTo>
                  <a:pt x="394383" y="170769"/>
                </a:moveTo>
                <a:cubicBezTo>
                  <a:pt x="389333" y="170769"/>
                  <a:pt x="385239" y="166675"/>
                  <a:pt x="385239" y="161625"/>
                </a:cubicBezTo>
                <a:lnTo>
                  <a:pt x="385239" y="88473"/>
                </a:lnTo>
                <a:cubicBezTo>
                  <a:pt x="385239" y="83423"/>
                  <a:pt x="389333" y="79329"/>
                  <a:pt x="394383" y="79329"/>
                </a:cubicBezTo>
                <a:cubicBezTo>
                  <a:pt x="399433" y="79329"/>
                  <a:pt x="403527" y="83423"/>
                  <a:pt x="403527" y="88473"/>
                </a:cubicBezTo>
                <a:lnTo>
                  <a:pt x="403527" y="161625"/>
                </a:lnTo>
                <a:cubicBezTo>
                  <a:pt x="403527" y="166675"/>
                  <a:pt x="399433" y="170769"/>
                  <a:pt x="394383" y="170769"/>
                </a:cubicBezTo>
                <a:close/>
                <a:moveTo>
                  <a:pt x="366389" y="170769"/>
                </a:moveTo>
                <a:cubicBezTo>
                  <a:pt x="361339" y="170769"/>
                  <a:pt x="357245" y="166675"/>
                  <a:pt x="357245" y="161625"/>
                </a:cubicBezTo>
                <a:lnTo>
                  <a:pt x="357245" y="88473"/>
                </a:lnTo>
                <a:cubicBezTo>
                  <a:pt x="357245" y="83423"/>
                  <a:pt x="361339" y="79329"/>
                  <a:pt x="366389" y="79329"/>
                </a:cubicBezTo>
                <a:cubicBezTo>
                  <a:pt x="371439" y="79329"/>
                  <a:pt x="375533" y="83423"/>
                  <a:pt x="375533" y="88473"/>
                </a:cubicBezTo>
                <a:lnTo>
                  <a:pt x="375533" y="161625"/>
                </a:lnTo>
                <a:cubicBezTo>
                  <a:pt x="375533" y="166675"/>
                  <a:pt x="371439" y="170769"/>
                  <a:pt x="366389" y="170769"/>
                </a:cubicBezTo>
                <a:close/>
                <a:moveTo>
                  <a:pt x="338395" y="170769"/>
                </a:moveTo>
                <a:cubicBezTo>
                  <a:pt x="333345" y="170769"/>
                  <a:pt x="329251" y="166675"/>
                  <a:pt x="329251" y="161625"/>
                </a:cubicBezTo>
                <a:lnTo>
                  <a:pt x="329251" y="88473"/>
                </a:lnTo>
                <a:cubicBezTo>
                  <a:pt x="329251" y="83423"/>
                  <a:pt x="333345" y="79329"/>
                  <a:pt x="338395" y="79329"/>
                </a:cubicBezTo>
                <a:cubicBezTo>
                  <a:pt x="343445" y="79329"/>
                  <a:pt x="347539" y="83423"/>
                  <a:pt x="347539" y="88473"/>
                </a:cubicBezTo>
                <a:lnTo>
                  <a:pt x="347539" y="161625"/>
                </a:lnTo>
                <a:cubicBezTo>
                  <a:pt x="347539" y="166675"/>
                  <a:pt x="343445" y="170769"/>
                  <a:pt x="338395" y="170769"/>
                </a:cubicBezTo>
                <a:close/>
                <a:moveTo>
                  <a:pt x="310401" y="170769"/>
                </a:moveTo>
                <a:cubicBezTo>
                  <a:pt x="305351" y="170769"/>
                  <a:pt x="301257" y="166675"/>
                  <a:pt x="301257" y="161625"/>
                </a:cubicBezTo>
                <a:lnTo>
                  <a:pt x="301257" y="88473"/>
                </a:lnTo>
                <a:cubicBezTo>
                  <a:pt x="301257" y="83423"/>
                  <a:pt x="305351" y="79329"/>
                  <a:pt x="310401" y="79329"/>
                </a:cubicBezTo>
                <a:cubicBezTo>
                  <a:pt x="315451" y="79329"/>
                  <a:pt x="319545" y="83423"/>
                  <a:pt x="319545" y="88473"/>
                </a:cubicBezTo>
                <a:lnTo>
                  <a:pt x="319545" y="161625"/>
                </a:lnTo>
                <a:cubicBezTo>
                  <a:pt x="319545" y="166675"/>
                  <a:pt x="315451" y="170769"/>
                  <a:pt x="310401" y="170769"/>
                </a:cubicBezTo>
                <a:close/>
                <a:moveTo>
                  <a:pt x="282407" y="170769"/>
                </a:moveTo>
                <a:cubicBezTo>
                  <a:pt x="277357" y="170769"/>
                  <a:pt x="273263" y="166675"/>
                  <a:pt x="273263" y="161625"/>
                </a:cubicBezTo>
                <a:lnTo>
                  <a:pt x="273263" y="88473"/>
                </a:lnTo>
                <a:cubicBezTo>
                  <a:pt x="273263" y="83423"/>
                  <a:pt x="277357" y="79329"/>
                  <a:pt x="282407" y="79329"/>
                </a:cubicBezTo>
                <a:cubicBezTo>
                  <a:pt x="287457" y="79329"/>
                  <a:pt x="291551" y="83423"/>
                  <a:pt x="291551" y="88473"/>
                </a:cubicBezTo>
                <a:lnTo>
                  <a:pt x="291551" y="161625"/>
                </a:lnTo>
                <a:cubicBezTo>
                  <a:pt x="291551" y="166675"/>
                  <a:pt x="287457" y="170769"/>
                  <a:pt x="282407" y="170769"/>
                </a:cubicBezTo>
                <a:close/>
                <a:moveTo>
                  <a:pt x="0" y="187436"/>
                </a:moveTo>
                <a:lnTo>
                  <a:pt x="1402492" y="187436"/>
                </a:lnTo>
                <a:lnTo>
                  <a:pt x="1402492" y="56158"/>
                </a:lnTo>
                <a:lnTo>
                  <a:pt x="0" y="56158"/>
                </a:lnTo>
                <a:close/>
                <a:moveTo>
                  <a:pt x="448311" y="646221"/>
                </a:moveTo>
                <a:cubicBezTo>
                  <a:pt x="435378" y="646221"/>
                  <a:pt x="424893" y="635736"/>
                  <a:pt x="424893" y="622803"/>
                </a:cubicBezTo>
                <a:lnTo>
                  <a:pt x="424893" y="400558"/>
                </a:lnTo>
                <a:cubicBezTo>
                  <a:pt x="424893" y="387625"/>
                  <a:pt x="435378" y="377140"/>
                  <a:pt x="448311" y="377140"/>
                </a:cubicBezTo>
                <a:lnTo>
                  <a:pt x="1211100" y="377140"/>
                </a:lnTo>
                <a:cubicBezTo>
                  <a:pt x="1224033" y="377140"/>
                  <a:pt x="1234518" y="387625"/>
                  <a:pt x="1234518" y="400558"/>
                </a:cubicBezTo>
                <a:lnTo>
                  <a:pt x="1234518" y="622803"/>
                </a:lnTo>
                <a:cubicBezTo>
                  <a:pt x="1234518" y="635736"/>
                  <a:pt x="1224033" y="646221"/>
                  <a:pt x="1211100" y="646221"/>
                </a:cubicBezTo>
                <a:close/>
                <a:moveTo>
                  <a:pt x="1157297" y="896251"/>
                </a:moveTo>
                <a:cubicBezTo>
                  <a:pt x="1142981" y="896251"/>
                  <a:pt x="1131375" y="884645"/>
                  <a:pt x="1131375" y="870329"/>
                </a:cubicBezTo>
                <a:lnTo>
                  <a:pt x="1131375" y="765012"/>
                </a:lnTo>
                <a:cubicBezTo>
                  <a:pt x="1131375" y="750696"/>
                  <a:pt x="1142981" y="739090"/>
                  <a:pt x="1157297" y="739090"/>
                </a:cubicBezTo>
                <a:lnTo>
                  <a:pt x="1260983" y="739090"/>
                </a:lnTo>
                <a:cubicBezTo>
                  <a:pt x="1275299" y="739090"/>
                  <a:pt x="1286905" y="750696"/>
                  <a:pt x="1286905" y="765012"/>
                </a:cubicBezTo>
                <a:lnTo>
                  <a:pt x="1286905" y="870329"/>
                </a:lnTo>
                <a:cubicBezTo>
                  <a:pt x="1286905" y="884645"/>
                  <a:pt x="1275299" y="896251"/>
                  <a:pt x="1260983" y="896251"/>
                </a:cubicBezTo>
                <a:close/>
                <a:moveTo>
                  <a:pt x="193380" y="1417901"/>
                </a:moveTo>
                <a:lnTo>
                  <a:pt x="236685" y="1417901"/>
                </a:lnTo>
                <a:lnTo>
                  <a:pt x="276969" y="1362511"/>
                </a:lnTo>
                <a:lnTo>
                  <a:pt x="276969" y="1190793"/>
                </a:lnTo>
                <a:lnTo>
                  <a:pt x="319776" y="1190793"/>
                </a:lnTo>
                <a:lnTo>
                  <a:pt x="319049" y="1364525"/>
                </a:lnTo>
                <a:lnTo>
                  <a:pt x="355305" y="1417901"/>
                </a:lnTo>
                <a:lnTo>
                  <a:pt x="398610" y="1417901"/>
                </a:lnTo>
                <a:lnTo>
                  <a:pt x="438894" y="1362511"/>
                </a:lnTo>
                <a:lnTo>
                  <a:pt x="438894" y="1190793"/>
                </a:lnTo>
                <a:lnTo>
                  <a:pt x="486464" y="1190793"/>
                </a:lnTo>
                <a:lnTo>
                  <a:pt x="485737" y="1364525"/>
                </a:lnTo>
                <a:lnTo>
                  <a:pt x="521993" y="1417901"/>
                </a:lnTo>
                <a:lnTo>
                  <a:pt x="565298" y="1417901"/>
                </a:lnTo>
                <a:lnTo>
                  <a:pt x="605582" y="1362511"/>
                </a:lnTo>
                <a:lnTo>
                  <a:pt x="605582" y="1190793"/>
                </a:lnTo>
                <a:lnTo>
                  <a:pt x="658202" y="1190793"/>
                </a:lnTo>
                <a:lnTo>
                  <a:pt x="657475" y="1364525"/>
                </a:lnTo>
                <a:lnTo>
                  <a:pt x="693731" y="1417901"/>
                </a:lnTo>
                <a:lnTo>
                  <a:pt x="737036" y="1417901"/>
                </a:lnTo>
                <a:lnTo>
                  <a:pt x="777320" y="1362511"/>
                </a:lnTo>
                <a:lnTo>
                  <a:pt x="777320" y="1190793"/>
                </a:lnTo>
                <a:lnTo>
                  <a:pt x="811843" y="1190793"/>
                </a:lnTo>
                <a:lnTo>
                  <a:pt x="811843" y="1092914"/>
                </a:lnTo>
                <a:lnTo>
                  <a:pt x="126043" y="1092914"/>
                </a:lnTo>
                <a:lnTo>
                  <a:pt x="126043" y="1190793"/>
                </a:lnTo>
                <a:lnTo>
                  <a:pt x="157851" y="1190793"/>
                </a:lnTo>
                <a:lnTo>
                  <a:pt x="157124" y="1364525"/>
                </a:lnTo>
                <a:close/>
                <a:moveTo>
                  <a:pt x="715384" y="1461206"/>
                </a:moveTo>
                <a:lnTo>
                  <a:pt x="733542" y="1459289"/>
                </a:lnTo>
                <a:lnTo>
                  <a:pt x="739046" y="1457208"/>
                </a:lnTo>
                <a:lnTo>
                  <a:pt x="741065" y="1454659"/>
                </a:lnTo>
                <a:lnTo>
                  <a:pt x="741065" y="1428476"/>
                </a:lnTo>
                <a:lnTo>
                  <a:pt x="739046" y="1425927"/>
                </a:lnTo>
                <a:lnTo>
                  <a:pt x="733542" y="1423846"/>
                </a:lnTo>
                <a:cubicBezTo>
                  <a:pt x="728894" y="1422661"/>
                  <a:pt x="722474" y="1421929"/>
                  <a:pt x="715384" y="1421929"/>
                </a:cubicBezTo>
                <a:cubicBezTo>
                  <a:pt x="704748" y="1421929"/>
                  <a:pt x="695620" y="1423577"/>
                  <a:pt x="691721" y="1425927"/>
                </a:cubicBezTo>
                <a:cubicBezTo>
                  <a:pt x="690421" y="1426711"/>
                  <a:pt x="689703" y="1427572"/>
                  <a:pt x="689703" y="1428476"/>
                </a:cubicBezTo>
                <a:lnTo>
                  <a:pt x="689703" y="1454659"/>
                </a:lnTo>
                <a:cubicBezTo>
                  <a:pt x="689703" y="1456467"/>
                  <a:pt x="692578" y="1458104"/>
                  <a:pt x="697225" y="1459289"/>
                </a:cubicBezTo>
                <a:cubicBezTo>
                  <a:pt x="701873" y="1460473"/>
                  <a:pt x="708293" y="1461206"/>
                  <a:pt x="715384" y="1461206"/>
                </a:cubicBezTo>
                <a:close/>
                <a:moveTo>
                  <a:pt x="543646" y="1461206"/>
                </a:moveTo>
                <a:lnTo>
                  <a:pt x="561804" y="1459289"/>
                </a:lnTo>
                <a:lnTo>
                  <a:pt x="567308" y="1457208"/>
                </a:lnTo>
                <a:lnTo>
                  <a:pt x="569327" y="1454659"/>
                </a:lnTo>
                <a:lnTo>
                  <a:pt x="569327" y="1428476"/>
                </a:lnTo>
                <a:lnTo>
                  <a:pt x="567308" y="1425927"/>
                </a:lnTo>
                <a:lnTo>
                  <a:pt x="561804" y="1423846"/>
                </a:lnTo>
                <a:cubicBezTo>
                  <a:pt x="557156" y="1422661"/>
                  <a:pt x="550736" y="1421929"/>
                  <a:pt x="543646" y="1421929"/>
                </a:cubicBezTo>
                <a:cubicBezTo>
                  <a:pt x="533010" y="1421929"/>
                  <a:pt x="523882" y="1423577"/>
                  <a:pt x="519983" y="1425927"/>
                </a:cubicBezTo>
                <a:cubicBezTo>
                  <a:pt x="518683" y="1426711"/>
                  <a:pt x="517965" y="1427572"/>
                  <a:pt x="517965" y="1428476"/>
                </a:cubicBezTo>
                <a:lnTo>
                  <a:pt x="517965" y="1454659"/>
                </a:lnTo>
                <a:cubicBezTo>
                  <a:pt x="517965" y="1456467"/>
                  <a:pt x="520840" y="1458104"/>
                  <a:pt x="525487" y="1459289"/>
                </a:cubicBezTo>
                <a:cubicBezTo>
                  <a:pt x="530135" y="1460473"/>
                  <a:pt x="536555" y="1461206"/>
                  <a:pt x="543646" y="1461206"/>
                </a:cubicBezTo>
                <a:close/>
                <a:moveTo>
                  <a:pt x="376958" y="1461206"/>
                </a:moveTo>
                <a:lnTo>
                  <a:pt x="395116" y="1459289"/>
                </a:lnTo>
                <a:lnTo>
                  <a:pt x="400620" y="1457208"/>
                </a:lnTo>
                <a:lnTo>
                  <a:pt x="402639" y="1454659"/>
                </a:lnTo>
                <a:lnTo>
                  <a:pt x="402639" y="1428476"/>
                </a:lnTo>
                <a:lnTo>
                  <a:pt x="400620" y="1425927"/>
                </a:lnTo>
                <a:lnTo>
                  <a:pt x="395116" y="1423846"/>
                </a:lnTo>
                <a:cubicBezTo>
                  <a:pt x="390468" y="1422661"/>
                  <a:pt x="384048" y="1421929"/>
                  <a:pt x="376958" y="1421929"/>
                </a:cubicBezTo>
                <a:cubicBezTo>
                  <a:pt x="366322" y="1421929"/>
                  <a:pt x="357194" y="1423577"/>
                  <a:pt x="353295" y="1425927"/>
                </a:cubicBezTo>
                <a:cubicBezTo>
                  <a:pt x="351995" y="1426711"/>
                  <a:pt x="351277" y="1427572"/>
                  <a:pt x="351277" y="1428476"/>
                </a:cubicBezTo>
                <a:lnTo>
                  <a:pt x="351277" y="1454659"/>
                </a:lnTo>
                <a:cubicBezTo>
                  <a:pt x="351277" y="1456467"/>
                  <a:pt x="354152" y="1458104"/>
                  <a:pt x="358799" y="1459289"/>
                </a:cubicBezTo>
                <a:cubicBezTo>
                  <a:pt x="363447" y="1460473"/>
                  <a:pt x="369867" y="1461206"/>
                  <a:pt x="376958" y="1461206"/>
                </a:cubicBezTo>
                <a:close/>
                <a:moveTo>
                  <a:pt x="215033" y="1461206"/>
                </a:moveTo>
                <a:lnTo>
                  <a:pt x="233191" y="1459289"/>
                </a:lnTo>
                <a:lnTo>
                  <a:pt x="238695" y="1457208"/>
                </a:lnTo>
                <a:lnTo>
                  <a:pt x="240714" y="1454659"/>
                </a:lnTo>
                <a:lnTo>
                  <a:pt x="240714" y="1428476"/>
                </a:lnTo>
                <a:lnTo>
                  <a:pt x="238695" y="1425927"/>
                </a:lnTo>
                <a:lnTo>
                  <a:pt x="233191" y="1423846"/>
                </a:lnTo>
                <a:cubicBezTo>
                  <a:pt x="228543" y="1422661"/>
                  <a:pt x="222123" y="1421929"/>
                  <a:pt x="215033" y="1421929"/>
                </a:cubicBezTo>
                <a:cubicBezTo>
                  <a:pt x="204397" y="1421929"/>
                  <a:pt x="195269" y="1423577"/>
                  <a:pt x="191370" y="1425927"/>
                </a:cubicBezTo>
                <a:cubicBezTo>
                  <a:pt x="190070" y="1426711"/>
                  <a:pt x="189352" y="1427572"/>
                  <a:pt x="189352" y="1428476"/>
                </a:cubicBezTo>
                <a:lnTo>
                  <a:pt x="189352" y="1454659"/>
                </a:lnTo>
                <a:cubicBezTo>
                  <a:pt x="189352" y="1456467"/>
                  <a:pt x="192227" y="1458104"/>
                  <a:pt x="196874" y="1459289"/>
                </a:cubicBezTo>
                <a:cubicBezTo>
                  <a:pt x="201522" y="1460473"/>
                  <a:pt x="207942" y="1461206"/>
                  <a:pt x="215033" y="1461206"/>
                </a:cubicBezTo>
                <a:close/>
                <a:moveTo>
                  <a:pt x="486552" y="1531448"/>
                </a:moveTo>
                <a:cubicBezTo>
                  <a:pt x="486158" y="1531123"/>
                  <a:pt x="486146" y="1530770"/>
                  <a:pt x="486146" y="1530415"/>
                </a:cubicBezTo>
                <a:lnTo>
                  <a:pt x="486560" y="1529359"/>
                </a:lnTo>
                <a:close/>
                <a:moveTo>
                  <a:pt x="319858" y="1532686"/>
                </a:moveTo>
                <a:cubicBezTo>
                  <a:pt x="319027" y="1532018"/>
                  <a:pt x="318967" y="1531224"/>
                  <a:pt x="318967" y="1530415"/>
                </a:cubicBezTo>
                <a:lnTo>
                  <a:pt x="319878" y="1528094"/>
                </a:lnTo>
                <a:close/>
                <a:moveTo>
                  <a:pt x="157929" y="1533624"/>
                </a:moveTo>
                <a:cubicBezTo>
                  <a:pt x="156796" y="1532725"/>
                  <a:pt x="156670" y="1531585"/>
                  <a:pt x="156670" y="1530415"/>
                </a:cubicBezTo>
                <a:lnTo>
                  <a:pt x="157957" y="1527136"/>
                </a:lnTo>
                <a:close/>
                <a:moveTo>
                  <a:pt x="658276" y="1534776"/>
                </a:moveTo>
                <a:cubicBezTo>
                  <a:pt x="656808" y="1533616"/>
                  <a:pt x="656564" y="1532045"/>
                  <a:pt x="656564" y="1530415"/>
                </a:cubicBezTo>
                <a:lnTo>
                  <a:pt x="658313" y="1525960"/>
                </a:lnTo>
                <a:close/>
                <a:moveTo>
                  <a:pt x="1191766" y="1623750"/>
                </a:moveTo>
                <a:lnTo>
                  <a:pt x="1199790" y="1623750"/>
                </a:lnTo>
                <a:lnTo>
                  <a:pt x="1199790" y="1566817"/>
                </a:lnTo>
                <a:lnTo>
                  <a:pt x="1191766" y="1566817"/>
                </a:lnTo>
                <a:close/>
                <a:moveTo>
                  <a:pt x="1197062" y="1639589"/>
                </a:moveTo>
                <a:cubicBezTo>
                  <a:pt x="1172200" y="1639589"/>
                  <a:pt x="1152046" y="1619435"/>
                  <a:pt x="1152046" y="1594573"/>
                </a:cubicBezTo>
                <a:cubicBezTo>
                  <a:pt x="1152046" y="1569711"/>
                  <a:pt x="1172200" y="1549557"/>
                  <a:pt x="1197062" y="1549557"/>
                </a:cubicBezTo>
                <a:cubicBezTo>
                  <a:pt x="1221924" y="1549557"/>
                  <a:pt x="1242079" y="1569711"/>
                  <a:pt x="1242079" y="1594573"/>
                </a:cubicBezTo>
                <a:cubicBezTo>
                  <a:pt x="1242079" y="1619435"/>
                  <a:pt x="1221924" y="1639589"/>
                  <a:pt x="1197062" y="1639589"/>
                </a:cubicBezTo>
                <a:close/>
                <a:moveTo>
                  <a:pt x="193380" y="1779536"/>
                </a:moveTo>
                <a:lnTo>
                  <a:pt x="236685" y="1779536"/>
                </a:lnTo>
                <a:lnTo>
                  <a:pt x="276969" y="1724146"/>
                </a:lnTo>
                <a:lnTo>
                  <a:pt x="276969" y="1571626"/>
                </a:lnTo>
                <a:lnTo>
                  <a:pt x="319696" y="1571626"/>
                </a:lnTo>
                <a:lnTo>
                  <a:pt x="319049" y="1726160"/>
                </a:lnTo>
                <a:lnTo>
                  <a:pt x="355305" y="1779536"/>
                </a:lnTo>
                <a:lnTo>
                  <a:pt x="398610" y="1779536"/>
                </a:lnTo>
                <a:lnTo>
                  <a:pt x="438894" y="1724146"/>
                </a:lnTo>
                <a:lnTo>
                  <a:pt x="438894" y="1571626"/>
                </a:lnTo>
                <a:lnTo>
                  <a:pt x="486384" y="1571626"/>
                </a:lnTo>
                <a:lnTo>
                  <a:pt x="485737" y="1726160"/>
                </a:lnTo>
                <a:lnTo>
                  <a:pt x="521993" y="1779536"/>
                </a:lnTo>
                <a:lnTo>
                  <a:pt x="565298" y="1779536"/>
                </a:lnTo>
                <a:lnTo>
                  <a:pt x="605582" y="1724146"/>
                </a:lnTo>
                <a:lnTo>
                  <a:pt x="605582" y="1571626"/>
                </a:lnTo>
                <a:lnTo>
                  <a:pt x="658122" y="1571626"/>
                </a:lnTo>
                <a:lnTo>
                  <a:pt x="657475" y="1726160"/>
                </a:lnTo>
                <a:lnTo>
                  <a:pt x="693731" y="1779536"/>
                </a:lnTo>
                <a:lnTo>
                  <a:pt x="737036" y="1779536"/>
                </a:lnTo>
                <a:lnTo>
                  <a:pt x="777320" y="1724146"/>
                </a:lnTo>
                <a:lnTo>
                  <a:pt x="777320" y="1571626"/>
                </a:lnTo>
                <a:lnTo>
                  <a:pt x="807081" y="1571626"/>
                </a:lnTo>
                <a:lnTo>
                  <a:pt x="807081" y="1473747"/>
                </a:lnTo>
                <a:lnTo>
                  <a:pt x="121281" y="1473747"/>
                </a:lnTo>
                <a:lnTo>
                  <a:pt x="121281" y="1571626"/>
                </a:lnTo>
                <a:lnTo>
                  <a:pt x="157771" y="1571626"/>
                </a:lnTo>
                <a:lnTo>
                  <a:pt x="157124" y="1726160"/>
                </a:lnTo>
                <a:close/>
                <a:moveTo>
                  <a:pt x="715384" y="1822841"/>
                </a:moveTo>
                <a:lnTo>
                  <a:pt x="733542" y="1820924"/>
                </a:lnTo>
                <a:lnTo>
                  <a:pt x="739046" y="1818843"/>
                </a:lnTo>
                <a:lnTo>
                  <a:pt x="741065" y="1816294"/>
                </a:lnTo>
                <a:lnTo>
                  <a:pt x="741065" y="1790112"/>
                </a:lnTo>
                <a:lnTo>
                  <a:pt x="739046" y="1787563"/>
                </a:lnTo>
                <a:lnTo>
                  <a:pt x="733542" y="1785481"/>
                </a:lnTo>
                <a:cubicBezTo>
                  <a:pt x="728894" y="1784297"/>
                  <a:pt x="722474" y="1783564"/>
                  <a:pt x="715384" y="1783564"/>
                </a:cubicBezTo>
                <a:cubicBezTo>
                  <a:pt x="704748" y="1783564"/>
                  <a:pt x="695620" y="1785212"/>
                  <a:pt x="691721" y="1787563"/>
                </a:cubicBezTo>
                <a:cubicBezTo>
                  <a:pt x="690421" y="1788346"/>
                  <a:pt x="689703" y="1789207"/>
                  <a:pt x="689703" y="1790112"/>
                </a:cubicBezTo>
                <a:lnTo>
                  <a:pt x="689703" y="1816294"/>
                </a:lnTo>
                <a:cubicBezTo>
                  <a:pt x="689703" y="1818102"/>
                  <a:pt x="692578" y="1819739"/>
                  <a:pt x="697225" y="1820924"/>
                </a:cubicBezTo>
                <a:cubicBezTo>
                  <a:pt x="701873" y="1822109"/>
                  <a:pt x="708293" y="1822841"/>
                  <a:pt x="715384" y="1822841"/>
                </a:cubicBezTo>
                <a:close/>
                <a:moveTo>
                  <a:pt x="543646" y="1822841"/>
                </a:moveTo>
                <a:lnTo>
                  <a:pt x="561804" y="1820924"/>
                </a:lnTo>
                <a:lnTo>
                  <a:pt x="567308" y="1818843"/>
                </a:lnTo>
                <a:lnTo>
                  <a:pt x="569327" y="1816294"/>
                </a:lnTo>
                <a:lnTo>
                  <a:pt x="569327" y="1790112"/>
                </a:lnTo>
                <a:lnTo>
                  <a:pt x="567308" y="1787563"/>
                </a:lnTo>
                <a:lnTo>
                  <a:pt x="561804" y="1785481"/>
                </a:lnTo>
                <a:cubicBezTo>
                  <a:pt x="557156" y="1784297"/>
                  <a:pt x="550736" y="1783564"/>
                  <a:pt x="543646" y="1783564"/>
                </a:cubicBezTo>
                <a:cubicBezTo>
                  <a:pt x="533010" y="1783564"/>
                  <a:pt x="523882" y="1785212"/>
                  <a:pt x="519983" y="1787563"/>
                </a:cubicBezTo>
                <a:cubicBezTo>
                  <a:pt x="518683" y="1788346"/>
                  <a:pt x="517965" y="1789207"/>
                  <a:pt x="517965" y="1790112"/>
                </a:cubicBezTo>
                <a:lnTo>
                  <a:pt x="517965" y="1816294"/>
                </a:lnTo>
                <a:cubicBezTo>
                  <a:pt x="517965" y="1818102"/>
                  <a:pt x="520840" y="1819739"/>
                  <a:pt x="525487" y="1820924"/>
                </a:cubicBezTo>
                <a:cubicBezTo>
                  <a:pt x="530135" y="1822109"/>
                  <a:pt x="536555" y="1822841"/>
                  <a:pt x="543646" y="1822841"/>
                </a:cubicBezTo>
                <a:close/>
                <a:moveTo>
                  <a:pt x="376958" y="1822841"/>
                </a:moveTo>
                <a:lnTo>
                  <a:pt x="395116" y="1820924"/>
                </a:lnTo>
                <a:lnTo>
                  <a:pt x="400620" y="1818843"/>
                </a:lnTo>
                <a:lnTo>
                  <a:pt x="402639" y="1816294"/>
                </a:lnTo>
                <a:lnTo>
                  <a:pt x="402639" y="1790112"/>
                </a:lnTo>
                <a:lnTo>
                  <a:pt x="400620" y="1787563"/>
                </a:lnTo>
                <a:lnTo>
                  <a:pt x="395116" y="1785481"/>
                </a:lnTo>
                <a:cubicBezTo>
                  <a:pt x="390468" y="1784297"/>
                  <a:pt x="384048" y="1783564"/>
                  <a:pt x="376958" y="1783564"/>
                </a:cubicBezTo>
                <a:cubicBezTo>
                  <a:pt x="366322" y="1783564"/>
                  <a:pt x="357194" y="1785212"/>
                  <a:pt x="353295" y="1787563"/>
                </a:cubicBezTo>
                <a:cubicBezTo>
                  <a:pt x="351995" y="1788346"/>
                  <a:pt x="351277" y="1789207"/>
                  <a:pt x="351277" y="1790112"/>
                </a:cubicBezTo>
                <a:lnTo>
                  <a:pt x="351277" y="1816294"/>
                </a:lnTo>
                <a:cubicBezTo>
                  <a:pt x="351277" y="1818102"/>
                  <a:pt x="354152" y="1819739"/>
                  <a:pt x="358799" y="1820924"/>
                </a:cubicBezTo>
                <a:cubicBezTo>
                  <a:pt x="363447" y="1822109"/>
                  <a:pt x="369867" y="1822841"/>
                  <a:pt x="376958" y="1822841"/>
                </a:cubicBezTo>
                <a:close/>
                <a:moveTo>
                  <a:pt x="215033" y="1822841"/>
                </a:moveTo>
                <a:lnTo>
                  <a:pt x="233191" y="1820924"/>
                </a:lnTo>
                <a:lnTo>
                  <a:pt x="238695" y="1818843"/>
                </a:lnTo>
                <a:lnTo>
                  <a:pt x="240714" y="1816294"/>
                </a:lnTo>
                <a:lnTo>
                  <a:pt x="240714" y="1790112"/>
                </a:lnTo>
                <a:lnTo>
                  <a:pt x="238695" y="1787563"/>
                </a:lnTo>
                <a:lnTo>
                  <a:pt x="233191" y="1785481"/>
                </a:lnTo>
                <a:cubicBezTo>
                  <a:pt x="228543" y="1784297"/>
                  <a:pt x="222123" y="1783564"/>
                  <a:pt x="215033" y="1783564"/>
                </a:cubicBezTo>
                <a:cubicBezTo>
                  <a:pt x="204397" y="1783564"/>
                  <a:pt x="195269" y="1785212"/>
                  <a:pt x="191370" y="1787563"/>
                </a:cubicBezTo>
                <a:cubicBezTo>
                  <a:pt x="190070" y="1788346"/>
                  <a:pt x="189352" y="1789207"/>
                  <a:pt x="189352" y="1790112"/>
                </a:cubicBezTo>
                <a:lnTo>
                  <a:pt x="189352" y="1816294"/>
                </a:lnTo>
                <a:cubicBezTo>
                  <a:pt x="189352" y="1818102"/>
                  <a:pt x="192227" y="1819739"/>
                  <a:pt x="196874" y="1820924"/>
                </a:cubicBezTo>
                <a:cubicBezTo>
                  <a:pt x="201522" y="1822109"/>
                  <a:pt x="207942" y="1822841"/>
                  <a:pt x="215033" y="1822841"/>
                </a:cubicBezTo>
                <a:close/>
                <a:moveTo>
                  <a:pt x="986109" y="1830956"/>
                </a:moveTo>
                <a:lnTo>
                  <a:pt x="986109" y="1782631"/>
                </a:lnTo>
                <a:lnTo>
                  <a:pt x="1102789" y="1782631"/>
                </a:lnTo>
                <a:lnTo>
                  <a:pt x="1102789" y="1830956"/>
                </a:lnTo>
                <a:close/>
                <a:moveTo>
                  <a:pt x="486503" y="1896847"/>
                </a:moveTo>
                <a:cubicBezTo>
                  <a:pt x="486155" y="1896558"/>
                  <a:pt x="486146" y="1896249"/>
                  <a:pt x="486146" y="1895937"/>
                </a:cubicBezTo>
                <a:lnTo>
                  <a:pt x="486511" y="1895007"/>
                </a:lnTo>
                <a:close/>
                <a:moveTo>
                  <a:pt x="319810" y="1898084"/>
                </a:moveTo>
                <a:cubicBezTo>
                  <a:pt x="319020" y="1897449"/>
                  <a:pt x="318967" y="1896699"/>
                  <a:pt x="318967" y="1895937"/>
                </a:cubicBezTo>
                <a:lnTo>
                  <a:pt x="319828" y="1893743"/>
                </a:lnTo>
                <a:close/>
                <a:moveTo>
                  <a:pt x="157881" y="1899022"/>
                </a:moveTo>
                <a:cubicBezTo>
                  <a:pt x="156786" y="1898152"/>
                  <a:pt x="156670" y="1897059"/>
                  <a:pt x="156670" y="1895937"/>
                </a:cubicBezTo>
                <a:lnTo>
                  <a:pt x="157907" y="1892784"/>
                </a:lnTo>
                <a:close/>
                <a:moveTo>
                  <a:pt x="658227" y="1900174"/>
                </a:moveTo>
                <a:cubicBezTo>
                  <a:pt x="656794" y="1899041"/>
                  <a:pt x="656564" y="1897517"/>
                  <a:pt x="656564" y="1895937"/>
                </a:cubicBezTo>
                <a:lnTo>
                  <a:pt x="658263" y="1891608"/>
                </a:lnTo>
                <a:close/>
                <a:moveTo>
                  <a:pt x="967231" y="1907087"/>
                </a:moveTo>
                <a:lnTo>
                  <a:pt x="1121668" y="1907087"/>
                </a:lnTo>
                <a:cubicBezTo>
                  <a:pt x="1127283" y="1907087"/>
                  <a:pt x="1131834" y="1902535"/>
                  <a:pt x="1131834" y="1896920"/>
                </a:cubicBezTo>
                <a:lnTo>
                  <a:pt x="1131834" y="1764992"/>
                </a:lnTo>
                <a:cubicBezTo>
                  <a:pt x="1131834" y="1759378"/>
                  <a:pt x="1127283" y="1754826"/>
                  <a:pt x="1121668" y="1754826"/>
                </a:cubicBezTo>
                <a:lnTo>
                  <a:pt x="967231" y="1754826"/>
                </a:lnTo>
                <a:cubicBezTo>
                  <a:pt x="961616" y="1754826"/>
                  <a:pt x="957065" y="1759378"/>
                  <a:pt x="957065" y="1764992"/>
                </a:cubicBezTo>
                <a:lnTo>
                  <a:pt x="957065" y="1896920"/>
                </a:lnTo>
                <a:cubicBezTo>
                  <a:pt x="957065" y="1902535"/>
                  <a:pt x="961616" y="1907087"/>
                  <a:pt x="967231" y="1907087"/>
                </a:cubicBezTo>
                <a:close/>
                <a:moveTo>
                  <a:pt x="970657" y="1920328"/>
                </a:moveTo>
                <a:cubicBezTo>
                  <a:pt x="954570" y="1920328"/>
                  <a:pt x="941528" y="1907287"/>
                  <a:pt x="941528" y="1891200"/>
                </a:cubicBezTo>
                <a:lnTo>
                  <a:pt x="941528" y="1774688"/>
                </a:lnTo>
                <a:cubicBezTo>
                  <a:pt x="941528" y="1758600"/>
                  <a:pt x="954570" y="1745559"/>
                  <a:pt x="970657" y="1745559"/>
                </a:cubicBezTo>
                <a:lnTo>
                  <a:pt x="1114973" y="1745559"/>
                </a:lnTo>
                <a:cubicBezTo>
                  <a:pt x="1131061" y="1745559"/>
                  <a:pt x="1144102" y="1758600"/>
                  <a:pt x="1144102" y="1774688"/>
                </a:cubicBezTo>
                <a:lnTo>
                  <a:pt x="1144102" y="1891200"/>
                </a:lnTo>
                <a:cubicBezTo>
                  <a:pt x="1144102" y="1907287"/>
                  <a:pt x="1131061" y="1920328"/>
                  <a:pt x="1114973" y="1920328"/>
                </a:cubicBezTo>
                <a:close/>
                <a:moveTo>
                  <a:pt x="1109480" y="1998069"/>
                </a:moveTo>
                <a:cubicBezTo>
                  <a:pt x="1115019" y="1998069"/>
                  <a:pt x="1119510" y="1993578"/>
                  <a:pt x="1119510" y="1988039"/>
                </a:cubicBezTo>
                <a:cubicBezTo>
                  <a:pt x="1119510" y="1982500"/>
                  <a:pt x="1115019" y="1978010"/>
                  <a:pt x="1109480" y="1978010"/>
                </a:cubicBezTo>
                <a:cubicBezTo>
                  <a:pt x="1103941" y="1978010"/>
                  <a:pt x="1099451" y="1982500"/>
                  <a:pt x="1099451" y="1988039"/>
                </a:cubicBezTo>
                <a:cubicBezTo>
                  <a:pt x="1099451" y="1993578"/>
                  <a:pt x="1103941" y="1998069"/>
                  <a:pt x="1109480" y="1998069"/>
                </a:cubicBezTo>
                <a:close/>
                <a:moveTo>
                  <a:pt x="1064099" y="1998069"/>
                </a:moveTo>
                <a:cubicBezTo>
                  <a:pt x="1069638" y="1998069"/>
                  <a:pt x="1074128" y="1993578"/>
                  <a:pt x="1074128" y="1988039"/>
                </a:cubicBezTo>
                <a:cubicBezTo>
                  <a:pt x="1074128" y="1982500"/>
                  <a:pt x="1069638" y="1978010"/>
                  <a:pt x="1064099" y="1978010"/>
                </a:cubicBezTo>
                <a:cubicBezTo>
                  <a:pt x="1058560" y="1978010"/>
                  <a:pt x="1054069" y="1982500"/>
                  <a:pt x="1054069" y="1988039"/>
                </a:cubicBezTo>
                <a:cubicBezTo>
                  <a:pt x="1054069" y="1993578"/>
                  <a:pt x="1058560" y="1998069"/>
                  <a:pt x="1064099" y="1998069"/>
                </a:cubicBezTo>
                <a:close/>
                <a:moveTo>
                  <a:pt x="1015110" y="1998069"/>
                </a:moveTo>
                <a:cubicBezTo>
                  <a:pt x="1020649" y="1998069"/>
                  <a:pt x="1025139" y="1993578"/>
                  <a:pt x="1025139" y="1988039"/>
                </a:cubicBezTo>
                <a:cubicBezTo>
                  <a:pt x="1025139" y="1982500"/>
                  <a:pt x="1020649" y="1978010"/>
                  <a:pt x="1015110" y="1978010"/>
                </a:cubicBezTo>
                <a:cubicBezTo>
                  <a:pt x="1009571" y="1978010"/>
                  <a:pt x="1005081" y="1982500"/>
                  <a:pt x="1005081" y="1988039"/>
                </a:cubicBezTo>
                <a:cubicBezTo>
                  <a:pt x="1005081" y="1993578"/>
                  <a:pt x="1009571" y="1998069"/>
                  <a:pt x="1015110" y="1998069"/>
                </a:cubicBezTo>
                <a:close/>
                <a:moveTo>
                  <a:pt x="972742" y="1998069"/>
                </a:moveTo>
                <a:cubicBezTo>
                  <a:pt x="978281" y="1998069"/>
                  <a:pt x="982771" y="1993578"/>
                  <a:pt x="982771" y="1988039"/>
                </a:cubicBezTo>
                <a:cubicBezTo>
                  <a:pt x="982771" y="1982500"/>
                  <a:pt x="978281" y="1978010"/>
                  <a:pt x="972742" y="1978010"/>
                </a:cubicBezTo>
                <a:cubicBezTo>
                  <a:pt x="967203" y="1978010"/>
                  <a:pt x="962712" y="1982500"/>
                  <a:pt x="962712" y="1988039"/>
                </a:cubicBezTo>
                <a:cubicBezTo>
                  <a:pt x="962712" y="1993578"/>
                  <a:pt x="967203" y="1998069"/>
                  <a:pt x="972742" y="1998069"/>
                </a:cubicBezTo>
                <a:close/>
                <a:moveTo>
                  <a:pt x="954327" y="2039489"/>
                </a:moveTo>
                <a:cubicBezTo>
                  <a:pt x="947259" y="2039489"/>
                  <a:pt x="941528" y="2033759"/>
                  <a:pt x="941528" y="2026690"/>
                </a:cubicBezTo>
                <a:lnTo>
                  <a:pt x="941528" y="1975495"/>
                </a:lnTo>
                <a:cubicBezTo>
                  <a:pt x="941528" y="1968426"/>
                  <a:pt x="947259" y="1962696"/>
                  <a:pt x="954327" y="1962696"/>
                </a:cubicBezTo>
                <a:lnTo>
                  <a:pt x="1131303" y="1962696"/>
                </a:lnTo>
                <a:cubicBezTo>
                  <a:pt x="1138372" y="1962696"/>
                  <a:pt x="1144102" y="1968426"/>
                  <a:pt x="1144102" y="1975495"/>
                </a:cubicBezTo>
                <a:lnTo>
                  <a:pt x="1144102" y="2026690"/>
                </a:lnTo>
                <a:cubicBezTo>
                  <a:pt x="1144102" y="2033759"/>
                  <a:pt x="1138372" y="2039489"/>
                  <a:pt x="1131303" y="2039489"/>
                </a:cubicBezTo>
                <a:close/>
                <a:moveTo>
                  <a:pt x="921012" y="2072589"/>
                </a:moveTo>
                <a:lnTo>
                  <a:pt x="1276369" y="2072589"/>
                </a:lnTo>
                <a:cubicBezTo>
                  <a:pt x="1285949" y="2072589"/>
                  <a:pt x="1293715" y="2064823"/>
                  <a:pt x="1293715" y="2055243"/>
                </a:cubicBezTo>
                <a:lnTo>
                  <a:pt x="1293715" y="1533850"/>
                </a:lnTo>
                <a:cubicBezTo>
                  <a:pt x="1293715" y="1524271"/>
                  <a:pt x="1285949" y="1516505"/>
                  <a:pt x="1276369" y="1516505"/>
                </a:cubicBezTo>
                <a:lnTo>
                  <a:pt x="921012" y="1516505"/>
                </a:lnTo>
                <a:cubicBezTo>
                  <a:pt x="911432" y="1516505"/>
                  <a:pt x="903666" y="1524271"/>
                  <a:pt x="903666" y="1533850"/>
                </a:cubicBezTo>
                <a:lnTo>
                  <a:pt x="903666" y="2055243"/>
                </a:lnTo>
                <a:cubicBezTo>
                  <a:pt x="903666" y="2064823"/>
                  <a:pt x="911432" y="2072589"/>
                  <a:pt x="921012" y="2072589"/>
                </a:cubicBezTo>
                <a:close/>
                <a:moveTo>
                  <a:pt x="902336" y="2084495"/>
                </a:moveTo>
                <a:cubicBezTo>
                  <a:pt x="893786" y="2084495"/>
                  <a:pt x="886855" y="2077564"/>
                  <a:pt x="886855" y="2069014"/>
                </a:cubicBezTo>
                <a:lnTo>
                  <a:pt x="886855" y="1516570"/>
                </a:lnTo>
                <a:cubicBezTo>
                  <a:pt x="886855" y="1508020"/>
                  <a:pt x="893786" y="1501089"/>
                  <a:pt x="902336" y="1501089"/>
                </a:cubicBezTo>
                <a:lnTo>
                  <a:pt x="1292855" y="1501089"/>
                </a:lnTo>
                <a:cubicBezTo>
                  <a:pt x="1301405" y="1501089"/>
                  <a:pt x="1308336" y="1508020"/>
                  <a:pt x="1308336" y="1516570"/>
                </a:cubicBezTo>
                <a:lnTo>
                  <a:pt x="1308336" y="2069014"/>
                </a:lnTo>
                <a:cubicBezTo>
                  <a:pt x="1308336" y="2077564"/>
                  <a:pt x="1301405" y="2084495"/>
                  <a:pt x="1292855" y="2084495"/>
                </a:cubicBezTo>
                <a:close/>
                <a:moveTo>
                  <a:pt x="193380" y="2133342"/>
                </a:moveTo>
                <a:lnTo>
                  <a:pt x="236685" y="2133342"/>
                </a:lnTo>
                <a:lnTo>
                  <a:pt x="276969" y="2077952"/>
                </a:lnTo>
                <a:lnTo>
                  <a:pt x="276969" y="1937148"/>
                </a:lnTo>
                <a:lnTo>
                  <a:pt x="319647" y="1937148"/>
                </a:lnTo>
                <a:lnTo>
                  <a:pt x="319049" y="2079966"/>
                </a:lnTo>
                <a:lnTo>
                  <a:pt x="355305" y="2133342"/>
                </a:lnTo>
                <a:lnTo>
                  <a:pt x="398610" y="2133342"/>
                </a:lnTo>
                <a:lnTo>
                  <a:pt x="438894" y="2077952"/>
                </a:lnTo>
                <a:lnTo>
                  <a:pt x="438894" y="1937148"/>
                </a:lnTo>
                <a:lnTo>
                  <a:pt x="486335" y="1937148"/>
                </a:lnTo>
                <a:lnTo>
                  <a:pt x="485737" y="2079966"/>
                </a:lnTo>
                <a:lnTo>
                  <a:pt x="521993" y="2133342"/>
                </a:lnTo>
                <a:lnTo>
                  <a:pt x="565298" y="2133342"/>
                </a:lnTo>
                <a:lnTo>
                  <a:pt x="605582" y="2077952"/>
                </a:lnTo>
                <a:lnTo>
                  <a:pt x="605582" y="1937148"/>
                </a:lnTo>
                <a:lnTo>
                  <a:pt x="658072" y="1937148"/>
                </a:lnTo>
                <a:lnTo>
                  <a:pt x="657475" y="2079966"/>
                </a:lnTo>
                <a:lnTo>
                  <a:pt x="693731" y="2133342"/>
                </a:lnTo>
                <a:lnTo>
                  <a:pt x="737036" y="2133342"/>
                </a:lnTo>
                <a:lnTo>
                  <a:pt x="777320" y="2077952"/>
                </a:lnTo>
                <a:lnTo>
                  <a:pt x="777320" y="1937148"/>
                </a:lnTo>
                <a:lnTo>
                  <a:pt x="807081" y="1937148"/>
                </a:lnTo>
                <a:lnTo>
                  <a:pt x="807081" y="1839269"/>
                </a:lnTo>
                <a:lnTo>
                  <a:pt x="777320" y="1839269"/>
                </a:lnTo>
                <a:lnTo>
                  <a:pt x="658482" y="1839269"/>
                </a:lnTo>
                <a:lnTo>
                  <a:pt x="605582" y="1839269"/>
                </a:lnTo>
                <a:lnTo>
                  <a:pt x="486744" y="1839269"/>
                </a:lnTo>
                <a:lnTo>
                  <a:pt x="438894" y="1839269"/>
                </a:lnTo>
                <a:lnTo>
                  <a:pt x="320056" y="1839269"/>
                </a:lnTo>
                <a:lnTo>
                  <a:pt x="276969" y="1839269"/>
                </a:lnTo>
                <a:lnTo>
                  <a:pt x="158131" y="1839269"/>
                </a:lnTo>
                <a:lnTo>
                  <a:pt x="121281" y="1839269"/>
                </a:lnTo>
                <a:lnTo>
                  <a:pt x="121281" y="1937148"/>
                </a:lnTo>
                <a:lnTo>
                  <a:pt x="157721" y="1937148"/>
                </a:lnTo>
                <a:lnTo>
                  <a:pt x="157124" y="2079966"/>
                </a:lnTo>
                <a:close/>
                <a:moveTo>
                  <a:pt x="715384" y="2176647"/>
                </a:moveTo>
                <a:lnTo>
                  <a:pt x="733542" y="2174730"/>
                </a:lnTo>
                <a:lnTo>
                  <a:pt x="739046" y="2172649"/>
                </a:lnTo>
                <a:lnTo>
                  <a:pt x="741065" y="2170100"/>
                </a:lnTo>
                <a:lnTo>
                  <a:pt x="741065" y="2143918"/>
                </a:lnTo>
                <a:lnTo>
                  <a:pt x="739046" y="2141369"/>
                </a:lnTo>
                <a:lnTo>
                  <a:pt x="733542" y="2139287"/>
                </a:lnTo>
                <a:cubicBezTo>
                  <a:pt x="728894" y="2138103"/>
                  <a:pt x="722474" y="2137370"/>
                  <a:pt x="715384" y="2137370"/>
                </a:cubicBezTo>
                <a:cubicBezTo>
                  <a:pt x="704748" y="2137370"/>
                  <a:pt x="695620" y="2139018"/>
                  <a:pt x="691721" y="2141369"/>
                </a:cubicBezTo>
                <a:cubicBezTo>
                  <a:pt x="690421" y="2142152"/>
                  <a:pt x="689703" y="2143013"/>
                  <a:pt x="689703" y="2143918"/>
                </a:cubicBezTo>
                <a:lnTo>
                  <a:pt x="689703" y="2170100"/>
                </a:lnTo>
                <a:cubicBezTo>
                  <a:pt x="689703" y="2171908"/>
                  <a:pt x="692578" y="2173545"/>
                  <a:pt x="697225" y="2174730"/>
                </a:cubicBezTo>
                <a:cubicBezTo>
                  <a:pt x="701873" y="2175915"/>
                  <a:pt x="708293" y="2176647"/>
                  <a:pt x="715384" y="2176647"/>
                </a:cubicBezTo>
                <a:close/>
                <a:moveTo>
                  <a:pt x="543646" y="2176647"/>
                </a:moveTo>
                <a:lnTo>
                  <a:pt x="561804" y="2174730"/>
                </a:lnTo>
                <a:lnTo>
                  <a:pt x="567308" y="2172649"/>
                </a:lnTo>
                <a:lnTo>
                  <a:pt x="569327" y="2170100"/>
                </a:lnTo>
                <a:lnTo>
                  <a:pt x="569327" y="2143918"/>
                </a:lnTo>
                <a:lnTo>
                  <a:pt x="567308" y="2141369"/>
                </a:lnTo>
                <a:lnTo>
                  <a:pt x="561804" y="2139287"/>
                </a:lnTo>
                <a:cubicBezTo>
                  <a:pt x="557156" y="2138103"/>
                  <a:pt x="550736" y="2137370"/>
                  <a:pt x="543646" y="2137370"/>
                </a:cubicBezTo>
                <a:cubicBezTo>
                  <a:pt x="533010" y="2137370"/>
                  <a:pt x="523882" y="2139018"/>
                  <a:pt x="519983" y="2141369"/>
                </a:cubicBezTo>
                <a:cubicBezTo>
                  <a:pt x="518683" y="2142152"/>
                  <a:pt x="517965" y="2143013"/>
                  <a:pt x="517965" y="2143918"/>
                </a:cubicBezTo>
                <a:lnTo>
                  <a:pt x="517965" y="2170100"/>
                </a:lnTo>
                <a:cubicBezTo>
                  <a:pt x="517965" y="2171908"/>
                  <a:pt x="520840" y="2173545"/>
                  <a:pt x="525487" y="2174730"/>
                </a:cubicBezTo>
                <a:cubicBezTo>
                  <a:pt x="530135" y="2175915"/>
                  <a:pt x="536555" y="2176647"/>
                  <a:pt x="543646" y="2176647"/>
                </a:cubicBezTo>
                <a:close/>
                <a:moveTo>
                  <a:pt x="376958" y="2176647"/>
                </a:moveTo>
                <a:lnTo>
                  <a:pt x="395116" y="2174730"/>
                </a:lnTo>
                <a:lnTo>
                  <a:pt x="400620" y="2172649"/>
                </a:lnTo>
                <a:lnTo>
                  <a:pt x="402639" y="2170100"/>
                </a:lnTo>
                <a:lnTo>
                  <a:pt x="402639" y="2143918"/>
                </a:lnTo>
                <a:lnTo>
                  <a:pt x="400620" y="2141369"/>
                </a:lnTo>
                <a:lnTo>
                  <a:pt x="395116" y="2139287"/>
                </a:lnTo>
                <a:cubicBezTo>
                  <a:pt x="390468" y="2138103"/>
                  <a:pt x="384048" y="2137370"/>
                  <a:pt x="376958" y="2137370"/>
                </a:cubicBezTo>
                <a:cubicBezTo>
                  <a:pt x="366322" y="2137370"/>
                  <a:pt x="357194" y="2139018"/>
                  <a:pt x="353295" y="2141369"/>
                </a:cubicBezTo>
                <a:cubicBezTo>
                  <a:pt x="351995" y="2142152"/>
                  <a:pt x="351277" y="2143013"/>
                  <a:pt x="351277" y="2143918"/>
                </a:cubicBezTo>
                <a:lnTo>
                  <a:pt x="351277" y="2170100"/>
                </a:lnTo>
                <a:cubicBezTo>
                  <a:pt x="351277" y="2171908"/>
                  <a:pt x="354152" y="2173545"/>
                  <a:pt x="358799" y="2174730"/>
                </a:cubicBezTo>
                <a:cubicBezTo>
                  <a:pt x="363447" y="2175915"/>
                  <a:pt x="369867" y="2176647"/>
                  <a:pt x="376958" y="2176647"/>
                </a:cubicBezTo>
                <a:close/>
                <a:moveTo>
                  <a:pt x="215033" y="2176647"/>
                </a:moveTo>
                <a:lnTo>
                  <a:pt x="233191" y="2174730"/>
                </a:lnTo>
                <a:lnTo>
                  <a:pt x="238695" y="2172649"/>
                </a:lnTo>
                <a:lnTo>
                  <a:pt x="240714" y="2170100"/>
                </a:lnTo>
                <a:lnTo>
                  <a:pt x="240714" y="2143918"/>
                </a:lnTo>
                <a:lnTo>
                  <a:pt x="238695" y="2141369"/>
                </a:lnTo>
                <a:lnTo>
                  <a:pt x="233191" y="2139287"/>
                </a:lnTo>
                <a:cubicBezTo>
                  <a:pt x="228543" y="2138103"/>
                  <a:pt x="222123" y="2137370"/>
                  <a:pt x="215033" y="2137370"/>
                </a:cubicBezTo>
                <a:cubicBezTo>
                  <a:pt x="204397" y="2137370"/>
                  <a:pt x="195269" y="2139018"/>
                  <a:pt x="191370" y="2141369"/>
                </a:cubicBezTo>
                <a:cubicBezTo>
                  <a:pt x="190070" y="2142152"/>
                  <a:pt x="189352" y="2143013"/>
                  <a:pt x="189352" y="2143918"/>
                </a:cubicBezTo>
                <a:lnTo>
                  <a:pt x="189352" y="2170100"/>
                </a:lnTo>
                <a:cubicBezTo>
                  <a:pt x="189352" y="2171908"/>
                  <a:pt x="192227" y="2173545"/>
                  <a:pt x="196874" y="2174730"/>
                </a:cubicBezTo>
                <a:cubicBezTo>
                  <a:pt x="201522" y="2175915"/>
                  <a:pt x="207942" y="2176647"/>
                  <a:pt x="215033" y="2176647"/>
                </a:cubicBezTo>
                <a:close/>
                <a:moveTo>
                  <a:pt x="193380" y="2523867"/>
                </a:moveTo>
                <a:lnTo>
                  <a:pt x="236685" y="2523867"/>
                </a:lnTo>
                <a:lnTo>
                  <a:pt x="276969" y="2468477"/>
                </a:lnTo>
                <a:lnTo>
                  <a:pt x="276969" y="2311314"/>
                </a:lnTo>
                <a:lnTo>
                  <a:pt x="319938" y="2311314"/>
                </a:lnTo>
                <a:lnTo>
                  <a:pt x="319272" y="2470491"/>
                </a:lnTo>
                <a:lnTo>
                  <a:pt x="355528" y="2523867"/>
                </a:lnTo>
                <a:lnTo>
                  <a:pt x="398833" y="2523867"/>
                </a:lnTo>
                <a:lnTo>
                  <a:pt x="439117" y="2468477"/>
                </a:lnTo>
                <a:lnTo>
                  <a:pt x="439117" y="2311314"/>
                </a:lnTo>
                <a:lnTo>
                  <a:pt x="482085" y="2311314"/>
                </a:lnTo>
                <a:lnTo>
                  <a:pt x="481419" y="2470491"/>
                </a:lnTo>
                <a:lnTo>
                  <a:pt x="517675" y="2523867"/>
                </a:lnTo>
                <a:lnTo>
                  <a:pt x="560980" y="2523867"/>
                </a:lnTo>
                <a:lnTo>
                  <a:pt x="601264" y="2468477"/>
                </a:lnTo>
                <a:lnTo>
                  <a:pt x="601264" y="2311314"/>
                </a:lnTo>
                <a:lnTo>
                  <a:pt x="644232" y="2311314"/>
                </a:lnTo>
                <a:lnTo>
                  <a:pt x="643566" y="2470491"/>
                </a:lnTo>
                <a:lnTo>
                  <a:pt x="679822" y="2523867"/>
                </a:lnTo>
                <a:lnTo>
                  <a:pt x="723127" y="2523867"/>
                </a:lnTo>
                <a:lnTo>
                  <a:pt x="763411" y="2468477"/>
                </a:lnTo>
                <a:lnTo>
                  <a:pt x="763411" y="2311314"/>
                </a:lnTo>
                <a:lnTo>
                  <a:pt x="806379" y="2311314"/>
                </a:lnTo>
                <a:lnTo>
                  <a:pt x="805713" y="2470491"/>
                </a:lnTo>
                <a:lnTo>
                  <a:pt x="841969" y="2523867"/>
                </a:lnTo>
                <a:lnTo>
                  <a:pt x="885274" y="2523867"/>
                </a:lnTo>
                <a:lnTo>
                  <a:pt x="925558" y="2468477"/>
                </a:lnTo>
                <a:lnTo>
                  <a:pt x="925558" y="2311314"/>
                </a:lnTo>
                <a:lnTo>
                  <a:pt x="968527" y="2311314"/>
                </a:lnTo>
                <a:lnTo>
                  <a:pt x="967861" y="2470491"/>
                </a:lnTo>
                <a:lnTo>
                  <a:pt x="1004117" y="2523867"/>
                </a:lnTo>
                <a:lnTo>
                  <a:pt x="1047422" y="2523867"/>
                </a:lnTo>
                <a:lnTo>
                  <a:pt x="1087706" y="2468477"/>
                </a:lnTo>
                <a:lnTo>
                  <a:pt x="1087706" y="2311314"/>
                </a:lnTo>
                <a:lnTo>
                  <a:pt x="1130675" y="2311314"/>
                </a:lnTo>
                <a:lnTo>
                  <a:pt x="1130009" y="2470491"/>
                </a:lnTo>
                <a:lnTo>
                  <a:pt x="1166265" y="2523867"/>
                </a:lnTo>
                <a:lnTo>
                  <a:pt x="1209570" y="2523867"/>
                </a:lnTo>
                <a:lnTo>
                  <a:pt x="1249854" y="2468477"/>
                </a:lnTo>
                <a:lnTo>
                  <a:pt x="1249854" y="2311314"/>
                </a:lnTo>
                <a:lnTo>
                  <a:pt x="1273424" y="2311314"/>
                </a:lnTo>
                <a:lnTo>
                  <a:pt x="1273424" y="2229586"/>
                </a:lnTo>
                <a:lnTo>
                  <a:pt x="121280" y="2229586"/>
                </a:lnTo>
                <a:lnTo>
                  <a:pt x="121280" y="2311314"/>
                </a:lnTo>
                <a:lnTo>
                  <a:pt x="157790" y="2311314"/>
                </a:lnTo>
                <a:lnTo>
                  <a:pt x="157124" y="2470491"/>
                </a:lnTo>
                <a:close/>
                <a:moveTo>
                  <a:pt x="1187918" y="2567172"/>
                </a:moveTo>
                <a:lnTo>
                  <a:pt x="1206076" y="2565255"/>
                </a:lnTo>
                <a:lnTo>
                  <a:pt x="1211580" y="2563174"/>
                </a:lnTo>
                <a:lnTo>
                  <a:pt x="1213599" y="2560625"/>
                </a:lnTo>
                <a:lnTo>
                  <a:pt x="1213599" y="2534442"/>
                </a:lnTo>
                <a:lnTo>
                  <a:pt x="1211580" y="2531893"/>
                </a:lnTo>
                <a:lnTo>
                  <a:pt x="1206076" y="2529812"/>
                </a:lnTo>
                <a:cubicBezTo>
                  <a:pt x="1201428" y="2528628"/>
                  <a:pt x="1195008" y="2527895"/>
                  <a:pt x="1187918" y="2527895"/>
                </a:cubicBezTo>
                <a:cubicBezTo>
                  <a:pt x="1177282" y="2527895"/>
                  <a:pt x="1168154" y="2529543"/>
                  <a:pt x="1164255" y="2531893"/>
                </a:cubicBezTo>
                <a:cubicBezTo>
                  <a:pt x="1162955" y="2532677"/>
                  <a:pt x="1162237" y="2533538"/>
                  <a:pt x="1162237" y="2534442"/>
                </a:cubicBezTo>
                <a:lnTo>
                  <a:pt x="1162237" y="2560625"/>
                </a:lnTo>
                <a:cubicBezTo>
                  <a:pt x="1162237" y="2562433"/>
                  <a:pt x="1165112" y="2564070"/>
                  <a:pt x="1169759" y="2565255"/>
                </a:cubicBezTo>
                <a:cubicBezTo>
                  <a:pt x="1174407" y="2566440"/>
                  <a:pt x="1180827" y="2567172"/>
                  <a:pt x="1187918" y="2567172"/>
                </a:cubicBezTo>
                <a:close/>
                <a:moveTo>
                  <a:pt x="1025770" y="2567172"/>
                </a:moveTo>
                <a:lnTo>
                  <a:pt x="1043928" y="2565255"/>
                </a:lnTo>
                <a:lnTo>
                  <a:pt x="1049432" y="2563174"/>
                </a:lnTo>
                <a:lnTo>
                  <a:pt x="1051451" y="2560625"/>
                </a:lnTo>
                <a:lnTo>
                  <a:pt x="1051451" y="2534442"/>
                </a:lnTo>
                <a:lnTo>
                  <a:pt x="1049432" y="2531893"/>
                </a:lnTo>
                <a:lnTo>
                  <a:pt x="1043928" y="2529812"/>
                </a:lnTo>
                <a:cubicBezTo>
                  <a:pt x="1039280" y="2528628"/>
                  <a:pt x="1032860" y="2527895"/>
                  <a:pt x="1025770" y="2527895"/>
                </a:cubicBezTo>
                <a:cubicBezTo>
                  <a:pt x="1015134" y="2527895"/>
                  <a:pt x="1006006" y="2529543"/>
                  <a:pt x="1002107" y="2531893"/>
                </a:cubicBezTo>
                <a:cubicBezTo>
                  <a:pt x="1000807" y="2532677"/>
                  <a:pt x="1000089" y="2533538"/>
                  <a:pt x="1000089" y="2534442"/>
                </a:cubicBezTo>
                <a:lnTo>
                  <a:pt x="1000089" y="2560625"/>
                </a:lnTo>
                <a:cubicBezTo>
                  <a:pt x="1000089" y="2562433"/>
                  <a:pt x="1002964" y="2564070"/>
                  <a:pt x="1007611" y="2565255"/>
                </a:cubicBezTo>
                <a:cubicBezTo>
                  <a:pt x="1012259" y="2566440"/>
                  <a:pt x="1018679" y="2567172"/>
                  <a:pt x="1025770" y="2567172"/>
                </a:cubicBezTo>
                <a:close/>
                <a:moveTo>
                  <a:pt x="863622" y="2567172"/>
                </a:moveTo>
                <a:lnTo>
                  <a:pt x="881780" y="2565255"/>
                </a:lnTo>
                <a:lnTo>
                  <a:pt x="887284" y="2563174"/>
                </a:lnTo>
                <a:lnTo>
                  <a:pt x="889303" y="2560625"/>
                </a:lnTo>
                <a:lnTo>
                  <a:pt x="889303" y="2534442"/>
                </a:lnTo>
                <a:lnTo>
                  <a:pt x="887284" y="2531893"/>
                </a:lnTo>
                <a:lnTo>
                  <a:pt x="881780" y="2529812"/>
                </a:lnTo>
                <a:cubicBezTo>
                  <a:pt x="877132" y="2528628"/>
                  <a:pt x="870712" y="2527895"/>
                  <a:pt x="863622" y="2527895"/>
                </a:cubicBezTo>
                <a:cubicBezTo>
                  <a:pt x="852986" y="2527895"/>
                  <a:pt x="843858" y="2529543"/>
                  <a:pt x="839959" y="2531893"/>
                </a:cubicBezTo>
                <a:cubicBezTo>
                  <a:pt x="838659" y="2532677"/>
                  <a:pt x="837941" y="2533538"/>
                  <a:pt x="837941" y="2534442"/>
                </a:cubicBezTo>
                <a:lnTo>
                  <a:pt x="837941" y="2560625"/>
                </a:lnTo>
                <a:cubicBezTo>
                  <a:pt x="837941" y="2562433"/>
                  <a:pt x="840816" y="2564070"/>
                  <a:pt x="845463" y="2565255"/>
                </a:cubicBezTo>
                <a:cubicBezTo>
                  <a:pt x="850111" y="2566440"/>
                  <a:pt x="856531" y="2567172"/>
                  <a:pt x="863622" y="2567172"/>
                </a:cubicBezTo>
                <a:close/>
                <a:moveTo>
                  <a:pt x="701475" y="2567172"/>
                </a:moveTo>
                <a:lnTo>
                  <a:pt x="719633" y="2565255"/>
                </a:lnTo>
                <a:lnTo>
                  <a:pt x="725137" y="2563174"/>
                </a:lnTo>
                <a:lnTo>
                  <a:pt x="727156" y="2560625"/>
                </a:lnTo>
                <a:lnTo>
                  <a:pt x="727156" y="2534442"/>
                </a:lnTo>
                <a:lnTo>
                  <a:pt x="725137" y="2531893"/>
                </a:lnTo>
                <a:lnTo>
                  <a:pt x="719633" y="2529812"/>
                </a:lnTo>
                <a:cubicBezTo>
                  <a:pt x="714985" y="2528628"/>
                  <a:pt x="708565" y="2527895"/>
                  <a:pt x="701475" y="2527895"/>
                </a:cubicBezTo>
                <a:cubicBezTo>
                  <a:pt x="690839" y="2527895"/>
                  <a:pt x="681711" y="2529543"/>
                  <a:pt x="677812" y="2531893"/>
                </a:cubicBezTo>
                <a:cubicBezTo>
                  <a:pt x="676512" y="2532677"/>
                  <a:pt x="675794" y="2533538"/>
                  <a:pt x="675794" y="2534442"/>
                </a:cubicBezTo>
                <a:lnTo>
                  <a:pt x="675794" y="2560625"/>
                </a:lnTo>
                <a:cubicBezTo>
                  <a:pt x="675794" y="2562433"/>
                  <a:pt x="678669" y="2564070"/>
                  <a:pt x="683316" y="2565255"/>
                </a:cubicBezTo>
                <a:cubicBezTo>
                  <a:pt x="687964" y="2566440"/>
                  <a:pt x="694384" y="2567172"/>
                  <a:pt x="701475" y="2567172"/>
                </a:cubicBezTo>
                <a:close/>
                <a:moveTo>
                  <a:pt x="539328" y="2567172"/>
                </a:moveTo>
                <a:lnTo>
                  <a:pt x="557486" y="2565255"/>
                </a:lnTo>
                <a:lnTo>
                  <a:pt x="562990" y="2563174"/>
                </a:lnTo>
                <a:lnTo>
                  <a:pt x="565009" y="2560625"/>
                </a:lnTo>
                <a:lnTo>
                  <a:pt x="565009" y="2534442"/>
                </a:lnTo>
                <a:lnTo>
                  <a:pt x="562990" y="2531893"/>
                </a:lnTo>
                <a:lnTo>
                  <a:pt x="557486" y="2529812"/>
                </a:lnTo>
                <a:cubicBezTo>
                  <a:pt x="552838" y="2528628"/>
                  <a:pt x="546418" y="2527895"/>
                  <a:pt x="539328" y="2527895"/>
                </a:cubicBezTo>
                <a:cubicBezTo>
                  <a:pt x="528692" y="2527895"/>
                  <a:pt x="519564" y="2529543"/>
                  <a:pt x="515665" y="2531893"/>
                </a:cubicBezTo>
                <a:cubicBezTo>
                  <a:pt x="514365" y="2532677"/>
                  <a:pt x="513647" y="2533538"/>
                  <a:pt x="513647" y="2534442"/>
                </a:cubicBezTo>
                <a:lnTo>
                  <a:pt x="513647" y="2560625"/>
                </a:lnTo>
                <a:cubicBezTo>
                  <a:pt x="513647" y="2562433"/>
                  <a:pt x="516522" y="2564070"/>
                  <a:pt x="521169" y="2565255"/>
                </a:cubicBezTo>
                <a:cubicBezTo>
                  <a:pt x="525817" y="2566440"/>
                  <a:pt x="532237" y="2567172"/>
                  <a:pt x="539328" y="2567172"/>
                </a:cubicBezTo>
                <a:close/>
                <a:moveTo>
                  <a:pt x="377181" y="2567172"/>
                </a:moveTo>
                <a:lnTo>
                  <a:pt x="395339" y="2565255"/>
                </a:lnTo>
                <a:lnTo>
                  <a:pt x="400843" y="2563174"/>
                </a:lnTo>
                <a:lnTo>
                  <a:pt x="402862" y="2560625"/>
                </a:lnTo>
                <a:lnTo>
                  <a:pt x="402862" y="2534442"/>
                </a:lnTo>
                <a:lnTo>
                  <a:pt x="400843" y="2531893"/>
                </a:lnTo>
                <a:lnTo>
                  <a:pt x="395339" y="2529812"/>
                </a:lnTo>
                <a:cubicBezTo>
                  <a:pt x="390691" y="2528628"/>
                  <a:pt x="384271" y="2527895"/>
                  <a:pt x="377181" y="2527895"/>
                </a:cubicBezTo>
                <a:cubicBezTo>
                  <a:pt x="366545" y="2527895"/>
                  <a:pt x="357417" y="2529543"/>
                  <a:pt x="353518" y="2531893"/>
                </a:cubicBezTo>
                <a:cubicBezTo>
                  <a:pt x="352218" y="2532677"/>
                  <a:pt x="351500" y="2533538"/>
                  <a:pt x="351500" y="2534442"/>
                </a:cubicBezTo>
                <a:lnTo>
                  <a:pt x="351500" y="2560625"/>
                </a:lnTo>
                <a:cubicBezTo>
                  <a:pt x="351500" y="2562433"/>
                  <a:pt x="354375" y="2564070"/>
                  <a:pt x="359022" y="2565255"/>
                </a:cubicBezTo>
                <a:cubicBezTo>
                  <a:pt x="363670" y="2566440"/>
                  <a:pt x="370090" y="2567172"/>
                  <a:pt x="377181" y="2567172"/>
                </a:cubicBezTo>
                <a:close/>
                <a:moveTo>
                  <a:pt x="215033" y="2567172"/>
                </a:moveTo>
                <a:lnTo>
                  <a:pt x="233191" y="2565255"/>
                </a:lnTo>
                <a:lnTo>
                  <a:pt x="238695" y="2563174"/>
                </a:lnTo>
                <a:lnTo>
                  <a:pt x="240714" y="2560625"/>
                </a:lnTo>
                <a:lnTo>
                  <a:pt x="240714" y="2534442"/>
                </a:lnTo>
                <a:lnTo>
                  <a:pt x="238695" y="2531893"/>
                </a:lnTo>
                <a:lnTo>
                  <a:pt x="233191" y="2529812"/>
                </a:lnTo>
                <a:cubicBezTo>
                  <a:pt x="228543" y="2528628"/>
                  <a:pt x="222123" y="2527895"/>
                  <a:pt x="215033" y="2527895"/>
                </a:cubicBezTo>
                <a:cubicBezTo>
                  <a:pt x="204397" y="2527895"/>
                  <a:pt x="195269" y="2529543"/>
                  <a:pt x="191370" y="2531893"/>
                </a:cubicBezTo>
                <a:cubicBezTo>
                  <a:pt x="190070" y="2532677"/>
                  <a:pt x="189352" y="2533538"/>
                  <a:pt x="189352" y="2534442"/>
                </a:cubicBezTo>
                <a:lnTo>
                  <a:pt x="189352" y="2560625"/>
                </a:lnTo>
                <a:cubicBezTo>
                  <a:pt x="189352" y="2562433"/>
                  <a:pt x="192227" y="2564070"/>
                  <a:pt x="196874" y="2565255"/>
                </a:cubicBezTo>
                <a:cubicBezTo>
                  <a:pt x="201522" y="2566440"/>
                  <a:pt x="207942" y="2567172"/>
                  <a:pt x="215033" y="2567172"/>
                </a:cubicBezTo>
                <a:close/>
                <a:moveTo>
                  <a:pt x="146290" y="2789345"/>
                </a:moveTo>
                <a:cubicBezTo>
                  <a:pt x="123931" y="2789345"/>
                  <a:pt x="105805" y="2771219"/>
                  <a:pt x="105805" y="2748860"/>
                </a:cubicBezTo>
                <a:lnTo>
                  <a:pt x="105805" y="2201180"/>
                </a:lnTo>
                <a:lnTo>
                  <a:pt x="107588" y="2196877"/>
                </a:lnTo>
                <a:lnTo>
                  <a:pt x="105805" y="2188048"/>
                </a:lnTo>
                <a:lnTo>
                  <a:pt x="105805" y="1092736"/>
                </a:lnTo>
                <a:cubicBezTo>
                  <a:pt x="105805" y="1067074"/>
                  <a:pt x="126609" y="1046270"/>
                  <a:pt x="152271" y="1046270"/>
                </a:cubicBezTo>
                <a:lnTo>
                  <a:pt x="780858" y="1046270"/>
                </a:lnTo>
                <a:cubicBezTo>
                  <a:pt x="806520" y="1046270"/>
                  <a:pt x="827324" y="1067074"/>
                  <a:pt x="827324" y="1092736"/>
                </a:cubicBezTo>
                <a:lnTo>
                  <a:pt x="827324" y="2160695"/>
                </a:lnTo>
                <a:lnTo>
                  <a:pt x="1255945" y="2160695"/>
                </a:lnTo>
                <a:cubicBezTo>
                  <a:pt x="1278304" y="2160695"/>
                  <a:pt x="1296430" y="2178821"/>
                  <a:pt x="1296430" y="2201180"/>
                </a:cubicBezTo>
                <a:lnTo>
                  <a:pt x="1296430" y="2748860"/>
                </a:lnTo>
                <a:cubicBezTo>
                  <a:pt x="1296430" y="2771219"/>
                  <a:pt x="1278304" y="2789345"/>
                  <a:pt x="1255945" y="2789345"/>
                </a:cubicBezTo>
                <a:close/>
                <a:moveTo>
                  <a:pt x="0" y="2959444"/>
                </a:moveTo>
                <a:lnTo>
                  <a:pt x="1402492" y="2959444"/>
                </a:lnTo>
                <a:lnTo>
                  <a:pt x="1402492" y="205724"/>
                </a:lnTo>
                <a:lnTo>
                  <a:pt x="0" y="205724"/>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4" rIns="45714" bIns="91427" numCol="1" spcCol="0" rtlCol="0" fromWordArt="0" anchor="b" anchorCtr="0" forceAA="0" compatLnSpc="1">
            <a:prstTxWarp prst="textNoShape">
              <a:avLst/>
            </a:prstTxWarp>
            <a:noAutofit/>
          </a:bodyPr>
          <a:lstStyle/>
          <a:p>
            <a:pPr algn="ctr" defTabSz="914039" fontAlgn="base">
              <a:spcBef>
                <a:spcPct val="0"/>
              </a:spcBef>
              <a:spcAft>
                <a:spcPct val="0"/>
              </a:spcAft>
            </a:pPr>
            <a:endParaRPr lang="en-US" sz="1801" spc="-50" dirty="0" err="1">
              <a:gradFill>
                <a:gsLst>
                  <a:gs pos="0">
                    <a:srgbClr val="FFFFFF"/>
                  </a:gs>
                  <a:gs pos="100000">
                    <a:srgbClr val="FFFFFF"/>
                  </a:gs>
                </a:gsLst>
                <a:lin ang="5400000" scaled="0"/>
              </a:gradFill>
              <a:ea typeface="Segoe UI" pitchFamily="34" charset="0"/>
              <a:cs typeface="Segoe UI" pitchFamily="34" charset="0"/>
            </a:endParaRPr>
          </a:p>
        </p:txBody>
      </p:sp>
      <p:sp>
        <p:nvSpPr>
          <p:cNvPr id="33" name="Rounded Rectangle 94"/>
          <p:cNvSpPr>
            <a:spLocks noChangeAspect="1"/>
          </p:cNvSpPr>
          <p:nvPr/>
        </p:nvSpPr>
        <p:spPr bwMode="auto">
          <a:xfrm>
            <a:off x="3313833" y="4158129"/>
            <a:ext cx="469522" cy="537676"/>
          </a:xfrm>
          <a:custGeom>
            <a:avLst/>
            <a:gdLst/>
            <a:ahLst/>
            <a:cxnLst/>
            <a:rect l="l" t="t" r="r" b="b"/>
            <a:pathLst>
              <a:path w="3843338" h="4402366">
                <a:moveTo>
                  <a:pt x="2974980" y="3679979"/>
                </a:moveTo>
                <a:cubicBezTo>
                  <a:pt x="2936403" y="3679979"/>
                  <a:pt x="2905130" y="3714726"/>
                  <a:pt x="2905130" y="3757589"/>
                </a:cubicBezTo>
                <a:cubicBezTo>
                  <a:pt x="2905130" y="3800452"/>
                  <a:pt x="2936403" y="3835199"/>
                  <a:pt x="2974980" y="3835199"/>
                </a:cubicBezTo>
                <a:lnTo>
                  <a:pt x="2987428" y="3835200"/>
                </a:lnTo>
                <a:cubicBezTo>
                  <a:pt x="3026005" y="3835200"/>
                  <a:pt x="3057278" y="3800453"/>
                  <a:pt x="3057278" y="3757589"/>
                </a:cubicBezTo>
                <a:lnTo>
                  <a:pt x="3057279" y="3757589"/>
                </a:lnTo>
                <a:cubicBezTo>
                  <a:pt x="3057279" y="3714726"/>
                  <a:pt x="3026006" y="3679979"/>
                  <a:pt x="2987429" y="3679979"/>
                </a:cubicBezTo>
                <a:close/>
                <a:moveTo>
                  <a:pt x="2766049" y="3679979"/>
                </a:moveTo>
                <a:cubicBezTo>
                  <a:pt x="2727472" y="3679979"/>
                  <a:pt x="2696199" y="3714726"/>
                  <a:pt x="2696199" y="3757589"/>
                </a:cubicBezTo>
                <a:cubicBezTo>
                  <a:pt x="2696199" y="3800452"/>
                  <a:pt x="2727472" y="3835199"/>
                  <a:pt x="2766049" y="3835199"/>
                </a:cubicBezTo>
                <a:lnTo>
                  <a:pt x="2779639" y="3835200"/>
                </a:lnTo>
                <a:cubicBezTo>
                  <a:pt x="2818216" y="3835200"/>
                  <a:pt x="2849489" y="3800453"/>
                  <a:pt x="2849489" y="3757589"/>
                </a:cubicBezTo>
                <a:lnTo>
                  <a:pt x="2849490" y="3757589"/>
                </a:lnTo>
                <a:cubicBezTo>
                  <a:pt x="2849490" y="3714726"/>
                  <a:pt x="2818217" y="3679979"/>
                  <a:pt x="2779640" y="3679979"/>
                </a:cubicBezTo>
                <a:close/>
                <a:moveTo>
                  <a:pt x="2239716" y="3679979"/>
                </a:moveTo>
                <a:cubicBezTo>
                  <a:pt x="2201139" y="3679979"/>
                  <a:pt x="2169866" y="3714726"/>
                  <a:pt x="2169866" y="3757589"/>
                </a:cubicBezTo>
                <a:cubicBezTo>
                  <a:pt x="2169866" y="3800452"/>
                  <a:pt x="2201139" y="3835199"/>
                  <a:pt x="2239716" y="3835199"/>
                </a:cubicBezTo>
                <a:lnTo>
                  <a:pt x="2570709" y="3835200"/>
                </a:lnTo>
                <a:cubicBezTo>
                  <a:pt x="2609286" y="3835200"/>
                  <a:pt x="2640559" y="3800453"/>
                  <a:pt x="2640559" y="3757589"/>
                </a:cubicBezTo>
                <a:lnTo>
                  <a:pt x="2640560" y="3757589"/>
                </a:lnTo>
                <a:cubicBezTo>
                  <a:pt x="2640560" y="3714726"/>
                  <a:pt x="2609287" y="3679979"/>
                  <a:pt x="2570710" y="3679979"/>
                </a:cubicBezTo>
                <a:close/>
                <a:moveTo>
                  <a:pt x="588168" y="332699"/>
                </a:moveTo>
                <a:lnTo>
                  <a:pt x="588168" y="3490051"/>
                </a:lnTo>
                <a:lnTo>
                  <a:pt x="3255168" y="3490051"/>
                </a:lnTo>
                <a:lnTo>
                  <a:pt x="3255168" y="332699"/>
                </a:lnTo>
                <a:close/>
                <a:moveTo>
                  <a:pt x="423466" y="0"/>
                </a:moveTo>
                <a:lnTo>
                  <a:pt x="3419873" y="0"/>
                </a:lnTo>
                <a:cubicBezTo>
                  <a:pt x="3494314" y="0"/>
                  <a:pt x="3554660" y="67051"/>
                  <a:pt x="3554660" y="149763"/>
                </a:cubicBezTo>
                <a:lnTo>
                  <a:pt x="3554660" y="3910698"/>
                </a:lnTo>
                <a:cubicBezTo>
                  <a:pt x="3554660" y="3993410"/>
                  <a:pt x="3494314" y="4060461"/>
                  <a:pt x="3419873" y="4060461"/>
                </a:cubicBezTo>
                <a:lnTo>
                  <a:pt x="2251861" y="4060461"/>
                </a:lnTo>
                <a:lnTo>
                  <a:pt x="2251861" y="4206670"/>
                </a:lnTo>
                <a:lnTo>
                  <a:pt x="3553070" y="4206670"/>
                </a:lnTo>
                <a:cubicBezTo>
                  <a:pt x="3610378" y="4206670"/>
                  <a:pt x="3656836" y="4171150"/>
                  <a:pt x="3656836" y="4127335"/>
                </a:cubicBezTo>
                <a:lnTo>
                  <a:pt x="3656836" y="3926364"/>
                </a:lnTo>
                <a:lnTo>
                  <a:pt x="3739572" y="3926364"/>
                </a:lnTo>
                <a:cubicBezTo>
                  <a:pt x="3796880" y="3926364"/>
                  <a:pt x="3843338" y="3961884"/>
                  <a:pt x="3843338" y="4005699"/>
                </a:cubicBezTo>
                <a:lnTo>
                  <a:pt x="3843338" y="4323031"/>
                </a:lnTo>
                <a:cubicBezTo>
                  <a:pt x="3843338" y="4366846"/>
                  <a:pt x="3796880" y="4402366"/>
                  <a:pt x="3739572" y="4402366"/>
                </a:cubicBezTo>
                <a:lnTo>
                  <a:pt x="103766" y="4402366"/>
                </a:lnTo>
                <a:cubicBezTo>
                  <a:pt x="46458" y="4402366"/>
                  <a:pt x="0" y="4366846"/>
                  <a:pt x="0" y="4323031"/>
                </a:cubicBezTo>
                <a:lnTo>
                  <a:pt x="0" y="4005699"/>
                </a:lnTo>
                <a:cubicBezTo>
                  <a:pt x="0" y="3961884"/>
                  <a:pt x="46458" y="3926364"/>
                  <a:pt x="103766" y="3926364"/>
                </a:cubicBezTo>
                <a:lnTo>
                  <a:pt x="186502" y="3926364"/>
                </a:lnTo>
                <a:lnTo>
                  <a:pt x="186502" y="4127335"/>
                </a:lnTo>
                <a:cubicBezTo>
                  <a:pt x="186502" y="4171150"/>
                  <a:pt x="232960" y="4206670"/>
                  <a:pt x="290268" y="4206670"/>
                </a:cubicBezTo>
                <a:lnTo>
                  <a:pt x="1591477" y="4206670"/>
                </a:lnTo>
                <a:lnTo>
                  <a:pt x="1591477" y="4060461"/>
                </a:lnTo>
                <a:lnTo>
                  <a:pt x="423466" y="4060461"/>
                </a:lnTo>
                <a:cubicBezTo>
                  <a:pt x="349025" y="4060461"/>
                  <a:pt x="288679" y="3993410"/>
                  <a:pt x="288679" y="3910698"/>
                </a:cubicBezTo>
                <a:lnTo>
                  <a:pt x="288679" y="149763"/>
                </a:lnTo>
                <a:cubicBezTo>
                  <a:pt x="288679" y="67051"/>
                  <a:pt x="349025" y="0"/>
                  <a:pt x="423466"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4" rIns="45714" bIns="91427" numCol="1" spcCol="0" rtlCol="0" fromWordArt="0" anchor="b" anchorCtr="0" forceAA="0" compatLnSpc="1">
            <a:prstTxWarp prst="textNoShape">
              <a:avLst/>
            </a:prstTxWarp>
            <a:noAutofit/>
          </a:bodyPr>
          <a:lstStyle/>
          <a:p>
            <a:pPr algn="ctr" defTabSz="914039" fontAlgn="base">
              <a:spcBef>
                <a:spcPct val="0"/>
              </a:spcBef>
              <a:spcAft>
                <a:spcPct val="0"/>
              </a:spcAft>
            </a:pPr>
            <a:endParaRPr lang="en-US" sz="1801" spc="-50" dirty="0" err="1">
              <a:gradFill>
                <a:gsLst>
                  <a:gs pos="0">
                    <a:srgbClr val="FFFFFF"/>
                  </a:gs>
                  <a:gs pos="100000">
                    <a:srgbClr val="FFFFFF"/>
                  </a:gs>
                </a:gsLst>
                <a:lin ang="5400000" scaled="0"/>
              </a:gradFill>
              <a:ea typeface="Segoe UI" pitchFamily="34" charset="0"/>
              <a:cs typeface="Segoe UI" pitchFamily="34" charset="0"/>
            </a:endParaRPr>
          </a:p>
        </p:txBody>
      </p:sp>
      <p:sp>
        <p:nvSpPr>
          <p:cNvPr id="34" name="Oval 16"/>
          <p:cNvSpPr/>
          <p:nvPr/>
        </p:nvSpPr>
        <p:spPr bwMode="auto">
          <a:xfrm>
            <a:off x="3219365" y="5132958"/>
            <a:ext cx="333423" cy="355053"/>
          </a:xfrm>
          <a:custGeom>
            <a:avLst/>
            <a:gdLst/>
            <a:ahLst/>
            <a:cxnLst/>
            <a:rect l="l" t="t" r="r" b="b"/>
            <a:pathLst>
              <a:path w="2396359" h="2310016">
                <a:moveTo>
                  <a:pt x="1165378" y="1670960"/>
                </a:moveTo>
                <a:cubicBezTo>
                  <a:pt x="1273504" y="1670960"/>
                  <a:pt x="1361157" y="1758613"/>
                  <a:pt x="1361157" y="1866739"/>
                </a:cubicBezTo>
                <a:cubicBezTo>
                  <a:pt x="1361157" y="1974865"/>
                  <a:pt x="1273504" y="2062518"/>
                  <a:pt x="1165378" y="2062518"/>
                </a:cubicBezTo>
                <a:cubicBezTo>
                  <a:pt x="1057252" y="2062518"/>
                  <a:pt x="969599" y="1974865"/>
                  <a:pt x="969599" y="1866739"/>
                </a:cubicBezTo>
                <a:cubicBezTo>
                  <a:pt x="969599" y="1758613"/>
                  <a:pt x="1057252" y="1670960"/>
                  <a:pt x="1165378" y="1670960"/>
                </a:cubicBezTo>
                <a:close/>
                <a:moveTo>
                  <a:pt x="1165378" y="1364076"/>
                </a:moveTo>
                <a:cubicBezTo>
                  <a:pt x="972314" y="1364076"/>
                  <a:pt x="815805" y="1520585"/>
                  <a:pt x="815805" y="1713649"/>
                </a:cubicBezTo>
                <a:lnTo>
                  <a:pt x="815805" y="2138530"/>
                </a:lnTo>
                <a:lnTo>
                  <a:pt x="1514951" y="2138530"/>
                </a:lnTo>
                <a:lnTo>
                  <a:pt x="1514951" y="1713649"/>
                </a:lnTo>
                <a:cubicBezTo>
                  <a:pt x="1514951" y="1520585"/>
                  <a:pt x="1358442" y="1364076"/>
                  <a:pt x="1165378" y="1364076"/>
                </a:cubicBezTo>
                <a:close/>
                <a:moveTo>
                  <a:pt x="1102410" y="885807"/>
                </a:moveTo>
                <a:cubicBezTo>
                  <a:pt x="1698054" y="885807"/>
                  <a:pt x="2243980" y="1028981"/>
                  <a:pt x="2243980" y="1314132"/>
                </a:cubicBezTo>
                <a:cubicBezTo>
                  <a:pt x="2243980" y="1864144"/>
                  <a:pt x="1761116" y="2310016"/>
                  <a:pt x="1165472" y="2310016"/>
                </a:cubicBezTo>
                <a:cubicBezTo>
                  <a:pt x="569828" y="2310016"/>
                  <a:pt x="97474" y="1551500"/>
                  <a:pt x="86964" y="1314132"/>
                </a:cubicBezTo>
                <a:cubicBezTo>
                  <a:pt x="76454" y="1076764"/>
                  <a:pt x="506766" y="885807"/>
                  <a:pt x="1102410" y="885807"/>
                </a:cubicBezTo>
                <a:close/>
                <a:moveTo>
                  <a:pt x="1167542" y="481"/>
                </a:moveTo>
                <a:cubicBezTo>
                  <a:pt x="1587408" y="-7473"/>
                  <a:pt x="2041373" y="82194"/>
                  <a:pt x="2396359" y="336018"/>
                </a:cubicBezTo>
                <a:lnTo>
                  <a:pt x="2396359" y="1092763"/>
                </a:lnTo>
                <a:cubicBezTo>
                  <a:pt x="1824596" y="853127"/>
                  <a:pt x="1025810" y="575654"/>
                  <a:pt x="0" y="1092763"/>
                </a:cubicBezTo>
                <a:lnTo>
                  <a:pt x="0" y="373856"/>
                </a:lnTo>
                <a:cubicBezTo>
                  <a:pt x="144255" y="182304"/>
                  <a:pt x="627714" y="10707"/>
                  <a:pt x="1167542" y="481"/>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4" rIns="45714" bIns="91427" numCol="1" spcCol="0" rtlCol="0" fromWordArt="0" anchor="b" anchorCtr="0" forceAA="0" compatLnSpc="1">
            <a:prstTxWarp prst="textNoShape">
              <a:avLst/>
            </a:prstTxWarp>
            <a:noAutofit/>
          </a:bodyPr>
          <a:lstStyle/>
          <a:p>
            <a:pPr algn="ctr" defTabSz="914039" fontAlgn="base">
              <a:spcBef>
                <a:spcPct val="0"/>
              </a:spcBef>
              <a:spcAft>
                <a:spcPct val="0"/>
              </a:spcAft>
            </a:pPr>
            <a:endParaRPr lang="en-US" sz="1801" spc="-50" dirty="0">
              <a:gradFill>
                <a:gsLst>
                  <a:gs pos="0">
                    <a:srgbClr val="FFFFFF"/>
                  </a:gs>
                  <a:gs pos="100000">
                    <a:srgbClr val="FFFFFF"/>
                  </a:gs>
                </a:gsLst>
                <a:lin ang="5400000" scaled="0"/>
              </a:gradFill>
              <a:ea typeface="Segoe UI" pitchFamily="34" charset="0"/>
              <a:cs typeface="Segoe UI" pitchFamily="34" charset="0"/>
            </a:endParaRPr>
          </a:p>
        </p:txBody>
      </p:sp>
      <p:grpSp>
        <p:nvGrpSpPr>
          <p:cNvPr id="35" name="Group 34"/>
          <p:cNvGrpSpPr/>
          <p:nvPr/>
        </p:nvGrpSpPr>
        <p:grpSpPr>
          <a:xfrm>
            <a:off x="2356260" y="5921965"/>
            <a:ext cx="456349" cy="409577"/>
            <a:chOff x="8861592" y="550178"/>
            <a:chExt cx="604141" cy="594107"/>
          </a:xfrm>
          <a:solidFill>
            <a:schemeClr val="tx1"/>
          </a:solidFill>
        </p:grpSpPr>
        <p:sp>
          <p:nvSpPr>
            <p:cNvPr id="36" name="Freeform 139"/>
            <p:cNvSpPr>
              <a:spLocks noEditPoints="1"/>
            </p:cNvSpPr>
            <p:nvPr/>
          </p:nvSpPr>
          <p:spPr bwMode="auto">
            <a:xfrm>
              <a:off x="8861592" y="717875"/>
              <a:ext cx="604141" cy="285945"/>
            </a:xfrm>
            <a:custGeom>
              <a:avLst/>
              <a:gdLst>
                <a:gd name="T0" fmla="*/ 332 w 357"/>
                <a:gd name="T1" fmla="*/ 0 h 169"/>
                <a:gd name="T2" fmla="*/ 26 w 357"/>
                <a:gd name="T3" fmla="*/ 0 h 169"/>
                <a:gd name="T4" fmla="*/ 0 w 357"/>
                <a:gd name="T5" fmla="*/ 25 h 169"/>
                <a:gd name="T6" fmla="*/ 0 w 357"/>
                <a:gd name="T7" fmla="*/ 144 h 169"/>
                <a:gd name="T8" fmla="*/ 26 w 357"/>
                <a:gd name="T9" fmla="*/ 169 h 169"/>
                <a:gd name="T10" fmla="*/ 70 w 357"/>
                <a:gd name="T11" fmla="*/ 169 h 169"/>
                <a:gd name="T12" fmla="*/ 70 w 357"/>
                <a:gd name="T13" fmla="*/ 90 h 169"/>
                <a:gd name="T14" fmla="*/ 288 w 357"/>
                <a:gd name="T15" fmla="*/ 90 h 169"/>
                <a:gd name="T16" fmla="*/ 288 w 357"/>
                <a:gd name="T17" fmla="*/ 169 h 169"/>
                <a:gd name="T18" fmla="*/ 332 w 357"/>
                <a:gd name="T19" fmla="*/ 169 h 169"/>
                <a:gd name="T20" fmla="*/ 357 w 357"/>
                <a:gd name="T21" fmla="*/ 144 h 169"/>
                <a:gd name="T22" fmla="*/ 357 w 357"/>
                <a:gd name="T23" fmla="*/ 25 h 169"/>
                <a:gd name="T24" fmla="*/ 332 w 357"/>
                <a:gd name="T25" fmla="*/ 0 h 169"/>
                <a:gd name="T26" fmla="*/ 319 w 357"/>
                <a:gd name="T27" fmla="*/ 56 h 169"/>
                <a:gd name="T28" fmla="*/ 308 w 357"/>
                <a:gd name="T29" fmla="*/ 45 h 169"/>
                <a:gd name="T30" fmla="*/ 319 w 357"/>
                <a:gd name="T31" fmla="*/ 34 h 169"/>
                <a:gd name="T32" fmla="*/ 330 w 357"/>
                <a:gd name="T33" fmla="*/ 45 h 169"/>
                <a:gd name="T34" fmla="*/ 319 w 357"/>
                <a:gd name="T35" fmla="*/ 56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7" h="169">
                  <a:moveTo>
                    <a:pt x="332" y="0"/>
                  </a:moveTo>
                  <a:cubicBezTo>
                    <a:pt x="26" y="0"/>
                    <a:pt x="26" y="0"/>
                    <a:pt x="26" y="0"/>
                  </a:cubicBezTo>
                  <a:cubicBezTo>
                    <a:pt x="12" y="0"/>
                    <a:pt x="0" y="11"/>
                    <a:pt x="0" y="25"/>
                  </a:cubicBezTo>
                  <a:cubicBezTo>
                    <a:pt x="0" y="144"/>
                    <a:pt x="0" y="144"/>
                    <a:pt x="0" y="144"/>
                  </a:cubicBezTo>
                  <a:cubicBezTo>
                    <a:pt x="0" y="158"/>
                    <a:pt x="12" y="169"/>
                    <a:pt x="26" y="169"/>
                  </a:cubicBezTo>
                  <a:cubicBezTo>
                    <a:pt x="70" y="169"/>
                    <a:pt x="70" y="169"/>
                    <a:pt x="70" y="169"/>
                  </a:cubicBezTo>
                  <a:cubicBezTo>
                    <a:pt x="70" y="90"/>
                    <a:pt x="70" y="90"/>
                    <a:pt x="70" y="90"/>
                  </a:cubicBezTo>
                  <a:cubicBezTo>
                    <a:pt x="288" y="90"/>
                    <a:pt x="288" y="90"/>
                    <a:pt x="288" y="90"/>
                  </a:cubicBezTo>
                  <a:cubicBezTo>
                    <a:pt x="288" y="169"/>
                    <a:pt x="288" y="169"/>
                    <a:pt x="288" y="169"/>
                  </a:cubicBezTo>
                  <a:cubicBezTo>
                    <a:pt x="332" y="169"/>
                    <a:pt x="332" y="169"/>
                    <a:pt x="332" y="169"/>
                  </a:cubicBezTo>
                  <a:cubicBezTo>
                    <a:pt x="346" y="169"/>
                    <a:pt x="357" y="158"/>
                    <a:pt x="357" y="144"/>
                  </a:cubicBezTo>
                  <a:cubicBezTo>
                    <a:pt x="357" y="25"/>
                    <a:pt x="357" y="25"/>
                    <a:pt x="357" y="25"/>
                  </a:cubicBezTo>
                  <a:cubicBezTo>
                    <a:pt x="357" y="11"/>
                    <a:pt x="346" y="0"/>
                    <a:pt x="332" y="0"/>
                  </a:cubicBezTo>
                  <a:close/>
                  <a:moveTo>
                    <a:pt x="319" y="56"/>
                  </a:moveTo>
                  <a:cubicBezTo>
                    <a:pt x="313" y="56"/>
                    <a:pt x="308" y="51"/>
                    <a:pt x="308" y="45"/>
                  </a:cubicBezTo>
                  <a:cubicBezTo>
                    <a:pt x="308" y="39"/>
                    <a:pt x="313" y="34"/>
                    <a:pt x="319" y="34"/>
                  </a:cubicBezTo>
                  <a:cubicBezTo>
                    <a:pt x="325" y="34"/>
                    <a:pt x="330" y="39"/>
                    <a:pt x="330" y="45"/>
                  </a:cubicBezTo>
                  <a:cubicBezTo>
                    <a:pt x="330" y="51"/>
                    <a:pt x="325" y="56"/>
                    <a:pt x="319" y="56"/>
                  </a:cubicBezTo>
                  <a:close/>
                </a:path>
              </a:pathLst>
            </a:custGeom>
            <a:grpFill/>
            <a:ln>
              <a:noFill/>
            </a:ln>
            <a:extLst/>
          </p:spPr>
          <p:txBody>
            <a:bodyPr vert="horz" wrap="square" lIns="91427" tIns="45714" rIns="91427" bIns="45714" numCol="1" anchor="t" anchorCtr="0" compatLnSpc="1">
              <a:prstTxWarp prst="textNoShape">
                <a:avLst/>
              </a:prstTxWarp>
            </a:bodyPr>
            <a:lstStyle/>
            <a:p>
              <a:pPr defTabSz="932681"/>
              <a:endParaRPr lang="en-US" sz="1801" dirty="0">
                <a:solidFill>
                  <a:srgbClr val="B4009E"/>
                </a:solidFill>
              </a:endParaRPr>
            </a:p>
          </p:txBody>
        </p:sp>
        <p:sp>
          <p:nvSpPr>
            <p:cNvPr id="37" name="Freeform 140"/>
            <p:cNvSpPr>
              <a:spLocks noEditPoints="1"/>
            </p:cNvSpPr>
            <p:nvPr/>
          </p:nvSpPr>
          <p:spPr bwMode="auto">
            <a:xfrm>
              <a:off x="9007073" y="863356"/>
              <a:ext cx="313179" cy="280929"/>
            </a:xfrm>
            <a:custGeom>
              <a:avLst/>
              <a:gdLst>
                <a:gd name="T0" fmla="*/ 0 w 185"/>
                <a:gd name="T1" fmla="*/ 0 h 166"/>
                <a:gd name="T2" fmla="*/ 0 w 185"/>
                <a:gd name="T3" fmla="*/ 126 h 166"/>
                <a:gd name="T4" fmla="*/ 41 w 185"/>
                <a:gd name="T5" fmla="*/ 166 h 166"/>
                <a:gd name="T6" fmla="*/ 185 w 185"/>
                <a:gd name="T7" fmla="*/ 166 h 166"/>
                <a:gd name="T8" fmla="*/ 185 w 185"/>
                <a:gd name="T9" fmla="*/ 0 h 166"/>
                <a:gd name="T10" fmla="*/ 0 w 185"/>
                <a:gd name="T11" fmla="*/ 0 h 166"/>
                <a:gd name="T12" fmla="*/ 162 w 185"/>
                <a:gd name="T13" fmla="*/ 144 h 166"/>
                <a:gd name="T14" fmla="*/ 69 w 185"/>
                <a:gd name="T15" fmla="*/ 144 h 166"/>
                <a:gd name="T16" fmla="*/ 69 w 185"/>
                <a:gd name="T17" fmla="*/ 116 h 166"/>
                <a:gd name="T18" fmla="*/ 51 w 185"/>
                <a:gd name="T19" fmla="*/ 98 h 166"/>
                <a:gd name="T20" fmla="*/ 23 w 185"/>
                <a:gd name="T21" fmla="*/ 98 h 166"/>
                <a:gd name="T22" fmla="*/ 23 w 185"/>
                <a:gd name="T23" fmla="*/ 4 h 166"/>
                <a:gd name="T24" fmla="*/ 162 w 185"/>
                <a:gd name="T25" fmla="*/ 4 h 166"/>
                <a:gd name="T26" fmla="*/ 162 w 185"/>
                <a:gd name="T27" fmla="*/ 144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5" h="166">
                  <a:moveTo>
                    <a:pt x="0" y="0"/>
                  </a:moveTo>
                  <a:cubicBezTo>
                    <a:pt x="0" y="126"/>
                    <a:pt x="0" y="126"/>
                    <a:pt x="0" y="126"/>
                  </a:cubicBezTo>
                  <a:cubicBezTo>
                    <a:pt x="41" y="166"/>
                    <a:pt x="41" y="166"/>
                    <a:pt x="41" y="166"/>
                  </a:cubicBezTo>
                  <a:cubicBezTo>
                    <a:pt x="185" y="166"/>
                    <a:pt x="185" y="166"/>
                    <a:pt x="185" y="166"/>
                  </a:cubicBezTo>
                  <a:cubicBezTo>
                    <a:pt x="185" y="0"/>
                    <a:pt x="185" y="0"/>
                    <a:pt x="185" y="0"/>
                  </a:cubicBezTo>
                  <a:lnTo>
                    <a:pt x="0" y="0"/>
                  </a:lnTo>
                  <a:close/>
                  <a:moveTo>
                    <a:pt x="162" y="144"/>
                  </a:moveTo>
                  <a:cubicBezTo>
                    <a:pt x="154" y="144"/>
                    <a:pt x="77" y="144"/>
                    <a:pt x="69" y="144"/>
                  </a:cubicBezTo>
                  <a:cubicBezTo>
                    <a:pt x="69" y="138"/>
                    <a:pt x="69" y="116"/>
                    <a:pt x="69" y="116"/>
                  </a:cubicBezTo>
                  <a:cubicBezTo>
                    <a:pt x="69" y="104"/>
                    <a:pt x="63" y="98"/>
                    <a:pt x="51" y="98"/>
                  </a:cubicBezTo>
                  <a:cubicBezTo>
                    <a:pt x="51" y="98"/>
                    <a:pt x="29" y="98"/>
                    <a:pt x="23" y="98"/>
                  </a:cubicBezTo>
                  <a:cubicBezTo>
                    <a:pt x="23" y="90"/>
                    <a:pt x="23" y="4"/>
                    <a:pt x="23" y="4"/>
                  </a:cubicBezTo>
                  <a:cubicBezTo>
                    <a:pt x="162" y="4"/>
                    <a:pt x="162" y="4"/>
                    <a:pt x="162" y="4"/>
                  </a:cubicBezTo>
                  <a:cubicBezTo>
                    <a:pt x="162" y="4"/>
                    <a:pt x="162" y="135"/>
                    <a:pt x="162" y="144"/>
                  </a:cubicBezTo>
                  <a:close/>
                </a:path>
              </a:pathLst>
            </a:custGeom>
            <a:grpFill/>
            <a:ln>
              <a:noFill/>
            </a:ln>
            <a:extLst/>
          </p:spPr>
          <p:txBody>
            <a:bodyPr vert="horz" wrap="square" lIns="91427" tIns="45714" rIns="91427" bIns="45714" numCol="1" anchor="t" anchorCtr="0" compatLnSpc="1">
              <a:prstTxWarp prst="textNoShape">
                <a:avLst/>
              </a:prstTxWarp>
            </a:bodyPr>
            <a:lstStyle/>
            <a:p>
              <a:pPr defTabSz="932681"/>
              <a:endParaRPr lang="en-US" sz="1801" dirty="0">
                <a:solidFill>
                  <a:srgbClr val="B4009E"/>
                </a:solidFill>
              </a:endParaRPr>
            </a:p>
          </p:txBody>
        </p:sp>
        <p:sp>
          <p:nvSpPr>
            <p:cNvPr id="38" name="Rectangle 141"/>
            <p:cNvSpPr>
              <a:spLocks noChangeArrowheads="1"/>
            </p:cNvSpPr>
            <p:nvPr/>
          </p:nvSpPr>
          <p:spPr bwMode="auto">
            <a:xfrm>
              <a:off x="9078739" y="909222"/>
              <a:ext cx="179164" cy="23649"/>
            </a:xfrm>
            <a:prstGeom prst="rect">
              <a:avLst/>
            </a:prstGeom>
            <a:grpFill/>
            <a:ln>
              <a:noFill/>
            </a:ln>
            <a:extLst/>
          </p:spPr>
          <p:txBody>
            <a:bodyPr vert="horz" wrap="square" lIns="91427" tIns="45714" rIns="91427" bIns="45714" numCol="1" anchor="t" anchorCtr="0" compatLnSpc="1">
              <a:prstTxWarp prst="textNoShape">
                <a:avLst/>
              </a:prstTxWarp>
            </a:bodyPr>
            <a:lstStyle/>
            <a:p>
              <a:pPr defTabSz="932681"/>
              <a:endParaRPr lang="en-US" sz="1801" dirty="0">
                <a:solidFill>
                  <a:srgbClr val="B4009E"/>
                </a:solidFill>
              </a:endParaRPr>
            </a:p>
          </p:txBody>
        </p:sp>
        <p:sp>
          <p:nvSpPr>
            <p:cNvPr id="39" name="Rectangle 142"/>
            <p:cNvSpPr>
              <a:spLocks noChangeArrowheads="1"/>
            </p:cNvSpPr>
            <p:nvPr/>
          </p:nvSpPr>
          <p:spPr bwMode="auto">
            <a:xfrm>
              <a:off x="9078739" y="971571"/>
              <a:ext cx="179164" cy="23649"/>
            </a:xfrm>
            <a:prstGeom prst="rect">
              <a:avLst/>
            </a:prstGeom>
            <a:grpFill/>
            <a:ln>
              <a:noFill/>
            </a:ln>
            <a:extLst/>
          </p:spPr>
          <p:txBody>
            <a:bodyPr vert="horz" wrap="square" lIns="91427" tIns="45714" rIns="91427" bIns="45714" numCol="1" anchor="t" anchorCtr="0" compatLnSpc="1">
              <a:prstTxWarp prst="textNoShape">
                <a:avLst/>
              </a:prstTxWarp>
            </a:bodyPr>
            <a:lstStyle/>
            <a:p>
              <a:pPr defTabSz="932681"/>
              <a:endParaRPr lang="en-US" sz="1801" dirty="0">
                <a:solidFill>
                  <a:srgbClr val="B4009E"/>
                </a:solidFill>
              </a:endParaRPr>
            </a:p>
          </p:txBody>
        </p:sp>
        <p:sp>
          <p:nvSpPr>
            <p:cNvPr id="40" name="Freeform 143"/>
            <p:cNvSpPr>
              <a:spLocks/>
            </p:cNvSpPr>
            <p:nvPr/>
          </p:nvSpPr>
          <p:spPr bwMode="auto">
            <a:xfrm>
              <a:off x="8980557" y="550178"/>
              <a:ext cx="368361" cy="140464"/>
            </a:xfrm>
            <a:custGeom>
              <a:avLst/>
              <a:gdLst>
                <a:gd name="T0" fmla="*/ 0 w 218"/>
                <a:gd name="T1" fmla="*/ 83 h 83"/>
                <a:gd name="T2" fmla="*/ 0 w 218"/>
                <a:gd name="T3" fmla="*/ 13 h 83"/>
                <a:gd name="T4" fmla="*/ 12 w 218"/>
                <a:gd name="T5" fmla="*/ 0 h 83"/>
                <a:gd name="T6" fmla="*/ 205 w 218"/>
                <a:gd name="T7" fmla="*/ 0 h 83"/>
                <a:gd name="T8" fmla="*/ 218 w 218"/>
                <a:gd name="T9" fmla="*/ 13 h 83"/>
                <a:gd name="T10" fmla="*/ 218 w 218"/>
                <a:gd name="T11" fmla="*/ 83 h 83"/>
                <a:gd name="T12" fmla="*/ 0 w 218"/>
                <a:gd name="T13" fmla="*/ 83 h 83"/>
              </a:gdLst>
              <a:ahLst/>
              <a:cxnLst>
                <a:cxn ang="0">
                  <a:pos x="T0" y="T1"/>
                </a:cxn>
                <a:cxn ang="0">
                  <a:pos x="T2" y="T3"/>
                </a:cxn>
                <a:cxn ang="0">
                  <a:pos x="T4" y="T5"/>
                </a:cxn>
                <a:cxn ang="0">
                  <a:pos x="T6" y="T7"/>
                </a:cxn>
                <a:cxn ang="0">
                  <a:pos x="T8" y="T9"/>
                </a:cxn>
                <a:cxn ang="0">
                  <a:pos x="T10" y="T11"/>
                </a:cxn>
                <a:cxn ang="0">
                  <a:pos x="T12" y="T13"/>
                </a:cxn>
              </a:cxnLst>
              <a:rect l="0" t="0" r="r" b="b"/>
              <a:pathLst>
                <a:path w="218" h="83">
                  <a:moveTo>
                    <a:pt x="0" y="83"/>
                  </a:moveTo>
                  <a:cubicBezTo>
                    <a:pt x="0" y="13"/>
                    <a:pt x="0" y="13"/>
                    <a:pt x="0" y="13"/>
                  </a:cubicBezTo>
                  <a:cubicBezTo>
                    <a:pt x="0" y="6"/>
                    <a:pt x="5" y="0"/>
                    <a:pt x="12" y="0"/>
                  </a:cubicBezTo>
                  <a:cubicBezTo>
                    <a:pt x="205" y="0"/>
                    <a:pt x="205" y="0"/>
                    <a:pt x="205" y="0"/>
                  </a:cubicBezTo>
                  <a:cubicBezTo>
                    <a:pt x="212" y="0"/>
                    <a:pt x="218" y="6"/>
                    <a:pt x="218" y="13"/>
                  </a:cubicBezTo>
                  <a:cubicBezTo>
                    <a:pt x="218" y="83"/>
                    <a:pt x="218" y="83"/>
                    <a:pt x="218" y="83"/>
                  </a:cubicBezTo>
                  <a:lnTo>
                    <a:pt x="0" y="83"/>
                  </a:lnTo>
                  <a:close/>
                </a:path>
              </a:pathLst>
            </a:custGeom>
            <a:grpFill/>
            <a:ln>
              <a:noFill/>
            </a:ln>
            <a:extLst/>
          </p:spPr>
          <p:txBody>
            <a:bodyPr vert="horz" wrap="square" lIns="91427" tIns="45714" rIns="91427" bIns="45714" numCol="1" anchor="t" anchorCtr="0" compatLnSpc="1">
              <a:prstTxWarp prst="textNoShape">
                <a:avLst/>
              </a:prstTxWarp>
            </a:bodyPr>
            <a:lstStyle/>
            <a:p>
              <a:pPr defTabSz="932681"/>
              <a:endParaRPr lang="en-US" sz="1801" dirty="0">
                <a:solidFill>
                  <a:srgbClr val="B4009E"/>
                </a:solidFill>
              </a:endParaRPr>
            </a:p>
          </p:txBody>
        </p:sp>
      </p:grpSp>
      <p:sp>
        <p:nvSpPr>
          <p:cNvPr id="41" name="VEHICLE TRACKING DEVICE"/>
          <p:cNvSpPr/>
          <p:nvPr/>
        </p:nvSpPr>
        <p:spPr bwMode="auto">
          <a:xfrm>
            <a:off x="1850614" y="5296200"/>
            <a:ext cx="784015" cy="439108"/>
          </a:xfrm>
          <a:custGeom>
            <a:avLst/>
            <a:gdLst/>
            <a:ahLst/>
            <a:cxnLst/>
            <a:rect l="l" t="t" r="r" b="b"/>
            <a:pathLst>
              <a:path w="697148" h="395762">
                <a:moveTo>
                  <a:pt x="26638" y="234768"/>
                </a:moveTo>
                <a:lnTo>
                  <a:pt x="400041" y="234768"/>
                </a:lnTo>
                <a:cubicBezTo>
                  <a:pt x="408944" y="266355"/>
                  <a:pt x="437343" y="289279"/>
                  <a:pt x="471308" y="290204"/>
                </a:cubicBezTo>
                <a:lnTo>
                  <a:pt x="471308" y="368930"/>
                </a:lnTo>
                <a:cubicBezTo>
                  <a:pt x="471308" y="383749"/>
                  <a:pt x="459382" y="395762"/>
                  <a:pt x="444670" y="395762"/>
                </a:cubicBezTo>
                <a:lnTo>
                  <a:pt x="26638" y="395762"/>
                </a:lnTo>
                <a:cubicBezTo>
                  <a:pt x="11926" y="395762"/>
                  <a:pt x="0" y="383749"/>
                  <a:pt x="0" y="368930"/>
                </a:cubicBezTo>
                <a:lnTo>
                  <a:pt x="0" y="261601"/>
                </a:lnTo>
                <a:cubicBezTo>
                  <a:pt x="0" y="246781"/>
                  <a:pt x="11926" y="234768"/>
                  <a:pt x="26638" y="234768"/>
                </a:cubicBezTo>
                <a:close/>
                <a:moveTo>
                  <a:pt x="525384" y="193997"/>
                </a:moveTo>
                <a:lnTo>
                  <a:pt x="525384" y="267062"/>
                </a:lnTo>
                <a:cubicBezTo>
                  <a:pt x="563540" y="262458"/>
                  <a:pt x="593716" y="232222"/>
                  <a:pt x="598304" y="193997"/>
                </a:cubicBezTo>
                <a:close/>
                <a:moveTo>
                  <a:pt x="430232" y="193997"/>
                </a:moveTo>
                <a:cubicBezTo>
                  <a:pt x="434819" y="232222"/>
                  <a:pt x="464996" y="262458"/>
                  <a:pt x="503151" y="267062"/>
                </a:cubicBezTo>
                <a:lnTo>
                  <a:pt x="503151" y="193997"/>
                </a:lnTo>
                <a:close/>
                <a:moveTo>
                  <a:pt x="525384" y="98698"/>
                </a:moveTo>
                <a:lnTo>
                  <a:pt x="525384" y="171764"/>
                </a:lnTo>
                <a:lnTo>
                  <a:pt x="598304" y="171764"/>
                </a:lnTo>
                <a:cubicBezTo>
                  <a:pt x="593716" y="133538"/>
                  <a:pt x="563540" y="103303"/>
                  <a:pt x="525384" y="98698"/>
                </a:cubicBezTo>
                <a:close/>
                <a:moveTo>
                  <a:pt x="503151" y="98698"/>
                </a:moveTo>
                <a:cubicBezTo>
                  <a:pt x="464996" y="103303"/>
                  <a:pt x="434819" y="133538"/>
                  <a:pt x="430232" y="171764"/>
                </a:cubicBezTo>
                <a:lnTo>
                  <a:pt x="503151" y="171764"/>
                </a:lnTo>
                <a:close/>
                <a:moveTo>
                  <a:pt x="514268" y="0"/>
                </a:moveTo>
                <a:cubicBezTo>
                  <a:pt x="520407" y="0"/>
                  <a:pt x="525384" y="4977"/>
                  <a:pt x="525384" y="11116"/>
                </a:cubicBezTo>
                <a:lnTo>
                  <a:pt x="525384" y="71819"/>
                </a:lnTo>
                <a:cubicBezTo>
                  <a:pt x="578399" y="76498"/>
                  <a:pt x="620516" y="118676"/>
                  <a:pt x="625182" y="171764"/>
                </a:cubicBezTo>
                <a:lnTo>
                  <a:pt x="686032" y="171764"/>
                </a:lnTo>
                <a:cubicBezTo>
                  <a:pt x="692171" y="171764"/>
                  <a:pt x="697148" y="176741"/>
                  <a:pt x="697148" y="182880"/>
                </a:cubicBezTo>
                <a:cubicBezTo>
                  <a:pt x="697148" y="189019"/>
                  <a:pt x="692171" y="193997"/>
                  <a:pt x="686032" y="193997"/>
                </a:cubicBezTo>
                <a:lnTo>
                  <a:pt x="625182" y="193997"/>
                </a:lnTo>
                <a:cubicBezTo>
                  <a:pt x="620516" y="247085"/>
                  <a:pt x="578399" y="289263"/>
                  <a:pt x="525384" y="293942"/>
                </a:cubicBezTo>
                <a:lnTo>
                  <a:pt x="525384" y="354644"/>
                </a:lnTo>
                <a:cubicBezTo>
                  <a:pt x="525384" y="360783"/>
                  <a:pt x="520407" y="365760"/>
                  <a:pt x="514268" y="365760"/>
                </a:cubicBezTo>
                <a:cubicBezTo>
                  <a:pt x="508128" y="365760"/>
                  <a:pt x="503151" y="360783"/>
                  <a:pt x="503151" y="354644"/>
                </a:cubicBezTo>
                <a:lnTo>
                  <a:pt x="503151" y="293942"/>
                </a:lnTo>
                <a:cubicBezTo>
                  <a:pt x="450136" y="289263"/>
                  <a:pt x="408019" y="247085"/>
                  <a:pt x="403353" y="193997"/>
                </a:cubicBezTo>
                <a:lnTo>
                  <a:pt x="342504" y="193997"/>
                </a:lnTo>
                <a:cubicBezTo>
                  <a:pt x="336364" y="193997"/>
                  <a:pt x="331387" y="189019"/>
                  <a:pt x="331387" y="182880"/>
                </a:cubicBezTo>
                <a:cubicBezTo>
                  <a:pt x="331387" y="176741"/>
                  <a:pt x="336364" y="171764"/>
                  <a:pt x="342504" y="171764"/>
                </a:cubicBezTo>
                <a:lnTo>
                  <a:pt x="403353" y="171764"/>
                </a:lnTo>
                <a:cubicBezTo>
                  <a:pt x="408019" y="118676"/>
                  <a:pt x="450136" y="76498"/>
                  <a:pt x="503151" y="71819"/>
                </a:cubicBezTo>
                <a:lnTo>
                  <a:pt x="503151" y="11116"/>
                </a:lnTo>
                <a:cubicBezTo>
                  <a:pt x="503151" y="4977"/>
                  <a:pt x="508128" y="0"/>
                  <a:pt x="514268"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392" tIns="34195" rIns="34195" bIns="68392" numCol="1" spcCol="0" rtlCol="0" fromWordArt="0" anchor="b" anchorCtr="0" forceAA="0" compatLnSpc="1">
            <a:prstTxWarp prst="textNoShape">
              <a:avLst/>
            </a:prstTxWarp>
            <a:noAutofit/>
          </a:bodyPr>
          <a:lstStyle/>
          <a:p>
            <a:pPr algn="ctr" defTabSz="683771" fontAlgn="base">
              <a:spcBef>
                <a:spcPct val="0"/>
              </a:spcBef>
              <a:spcAft>
                <a:spcPct val="0"/>
              </a:spcAft>
            </a:pPr>
            <a:endParaRPr lang="en-US" sz="1346" spc="-38" dirty="0">
              <a:gradFill>
                <a:gsLst>
                  <a:gs pos="0">
                    <a:srgbClr val="FFFFFF"/>
                  </a:gs>
                  <a:gs pos="100000">
                    <a:srgbClr val="FFFFFF"/>
                  </a:gs>
                </a:gsLst>
                <a:lin ang="5400000" scaled="0"/>
              </a:gradFill>
              <a:ea typeface="Segoe UI" pitchFamily="34" charset="0"/>
              <a:cs typeface="Segoe UI" pitchFamily="34" charset="0"/>
            </a:endParaRPr>
          </a:p>
        </p:txBody>
      </p:sp>
      <p:grpSp>
        <p:nvGrpSpPr>
          <p:cNvPr id="42" name="Group 41"/>
          <p:cNvGrpSpPr/>
          <p:nvPr/>
        </p:nvGrpSpPr>
        <p:grpSpPr>
          <a:xfrm>
            <a:off x="3930396" y="5596199"/>
            <a:ext cx="585689" cy="368290"/>
            <a:chOff x="5747233" y="2241611"/>
            <a:chExt cx="585773" cy="368342"/>
          </a:xfrm>
          <a:solidFill>
            <a:schemeClr val="tx1"/>
          </a:solidFill>
        </p:grpSpPr>
        <p:sp>
          <p:nvSpPr>
            <p:cNvPr id="43" name="LOAD METER"/>
            <p:cNvSpPr>
              <a:spLocks noChangeAspect="1"/>
            </p:cNvSpPr>
            <p:nvPr/>
          </p:nvSpPr>
          <p:spPr bwMode="auto">
            <a:xfrm rot="1919497">
              <a:off x="5879039" y="2282215"/>
              <a:ext cx="385756" cy="327738"/>
            </a:xfrm>
            <a:custGeom>
              <a:avLst/>
              <a:gdLst/>
              <a:ahLst/>
              <a:cxnLst/>
              <a:rect l="l" t="t" r="r" b="b"/>
              <a:pathLst>
                <a:path w="666666" h="566397">
                  <a:moveTo>
                    <a:pt x="499355" y="154452"/>
                  </a:moveTo>
                  <a:cubicBezTo>
                    <a:pt x="512204" y="146426"/>
                    <a:pt x="529128" y="150336"/>
                    <a:pt x="537154" y="163185"/>
                  </a:cubicBezTo>
                  <a:cubicBezTo>
                    <a:pt x="545181" y="176034"/>
                    <a:pt x="541271" y="192958"/>
                    <a:pt x="528422" y="200984"/>
                  </a:cubicBezTo>
                  <a:cubicBezTo>
                    <a:pt x="515573" y="209010"/>
                    <a:pt x="498649" y="205101"/>
                    <a:pt x="490623" y="192252"/>
                  </a:cubicBezTo>
                  <a:cubicBezTo>
                    <a:pt x="482596" y="179402"/>
                    <a:pt x="486506" y="162479"/>
                    <a:pt x="499355" y="154452"/>
                  </a:cubicBezTo>
                  <a:close/>
                  <a:moveTo>
                    <a:pt x="104430" y="401148"/>
                  </a:moveTo>
                  <a:cubicBezTo>
                    <a:pt x="117279" y="393122"/>
                    <a:pt x="134203" y="397032"/>
                    <a:pt x="142230" y="409881"/>
                  </a:cubicBezTo>
                  <a:cubicBezTo>
                    <a:pt x="150256" y="422730"/>
                    <a:pt x="146346" y="439654"/>
                    <a:pt x="133497" y="447680"/>
                  </a:cubicBezTo>
                  <a:cubicBezTo>
                    <a:pt x="120648" y="455706"/>
                    <a:pt x="103724" y="451797"/>
                    <a:pt x="95698" y="438948"/>
                  </a:cubicBezTo>
                  <a:cubicBezTo>
                    <a:pt x="87672" y="426098"/>
                    <a:pt x="91581" y="409175"/>
                    <a:pt x="104430" y="401148"/>
                  </a:cubicBezTo>
                  <a:close/>
                  <a:moveTo>
                    <a:pt x="304648" y="273694"/>
                  </a:moveTo>
                  <a:cubicBezTo>
                    <a:pt x="295011" y="279714"/>
                    <a:pt x="292079" y="292406"/>
                    <a:pt x="298099" y="302043"/>
                  </a:cubicBezTo>
                  <a:cubicBezTo>
                    <a:pt x="304119" y="311681"/>
                    <a:pt x="316811" y="314613"/>
                    <a:pt x="326448" y="308593"/>
                  </a:cubicBezTo>
                  <a:cubicBezTo>
                    <a:pt x="336085" y="302573"/>
                    <a:pt x="339017" y="289881"/>
                    <a:pt x="332997" y="280243"/>
                  </a:cubicBezTo>
                  <a:cubicBezTo>
                    <a:pt x="326977" y="270606"/>
                    <a:pt x="314285" y="267674"/>
                    <a:pt x="304648" y="273694"/>
                  </a:cubicBezTo>
                  <a:close/>
                  <a:moveTo>
                    <a:pt x="420983" y="105074"/>
                  </a:moveTo>
                  <a:cubicBezTo>
                    <a:pt x="433832" y="97048"/>
                    <a:pt x="450756" y="100958"/>
                    <a:pt x="458782" y="113807"/>
                  </a:cubicBezTo>
                  <a:cubicBezTo>
                    <a:pt x="466809" y="126656"/>
                    <a:pt x="462899" y="143579"/>
                    <a:pt x="450050" y="151606"/>
                  </a:cubicBezTo>
                  <a:cubicBezTo>
                    <a:pt x="437201" y="159632"/>
                    <a:pt x="420277" y="155723"/>
                    <a:pt x="412251" y="142873"/>
                  </a:cubicBezTo>
                  <a:cubicBezTo>
                    <a:pt x="404224" y="130024"/>
                    <a:pt x="408134" y="113101"/>
                    <a:pt x="420983" y="105074"/>
                  </a:cubicBezTo>
                  <a:close/>
                  <a:moveTo>
                    <a:pt x="100638" y="305183"/>
                  </a:moveTo>
                  <a:cubicBezTo>
                    <a:pt x="113487" y="297156"/>
                    <a:pt x="130411" y="301066"/>
                    <a:pt x="138437" y="313915"/>
                  </a:cubicBezTo>
                  <a:cubicBezTo>
                    <a:pt x="146464" y="326764"/>
                    <a:pt x="142554" y="343688"/>
                    <a:pt x="129705" y="351714"/>
                  </a:cubicBezTo>
                  <a:cubicBezTo>
                    <a:pt x="116856" y="359741"/>
                    <a:pt x="99932" y="355831"/>
                    <a:pt x="91906" y="342982"/>
                  </a:cubicBezTo>
                  <a:cubicBezTo>
                    <a:pt x="83879" y="330133"/>
                    <a:pt x="87789" y="313209"/>
                    <a:pt x="100638" y="305183"/>
                  </a:cubicBezTo>
                  <a:close/>
                  <a:moveTo>
                    <a:pt x="345385" y="87609"/>
                  </a:moveTo>
                  <a:cubicBezTo>
                    <a:pt x="358234" y="79583"/>
                    <a:pt x="375157" y="83493"/>
                    <a:pt x="383184" y="96342"/>
                  </a:cubicBezTo>
                  <a:cubicBezTo>
                    <a:pt x="391210" y="109191"/>
                    <a:pt x="387301" y="126115"/>
                    <a:pt x="374451" y="134141"/>
                  </a:cubicBezTo>
                  <a:cubicBezTo>
                    <a:pt x="361602" y="142167"/>
                    <a:pt x="344679" y="138258"/>
                    <a:pt x="336652" y="125409"/>
                  </a:cubicBezTo>
                  <a:cubicBezTo>
                    <a:pt x="328626" y="112559"/>
                    <a:pt x="332536" y="95636"/>
                    <a:pt x="345385" y="87609"/>
                  </a:cubicBezTo>
                  <a:close/>
                  <a:moveTo>
                    <a:pt x="128334" y="223194"/>
                  </a:moveTo>
                  <a:cubicBezTo>
                    <a:pt x="141183" y="215167"/>
                    <a:pt x="158107" y="219077"/>
                    <a:pt x="166133" y="231926"/>
                  </a:cubicBezTo>
                  <a:cubicBezTo>
                    <a:pt x="174160" y="244775"/>
                    <a:pt x="170250" y="261699"/>
                    <a:pt x="157401" y="269725"/>
                  </a:cubicBezTo>
                  <a:cubicBezTo>
                    <a:pt x="144552" y="277752"/>
                    <a:pt x="127628" y="273842"/>
                    <a:pt x="119602" y="260993"/>
                  </a:cubicBezTo>
                  <a:cubicBezTo>
                    <a:pt x="111575" y="248144"/>
                    <a:pt x="115485" y="231220"/>
                    <a:pt x="128334" y="223194"/>
                  </a:cubicBezTo>
                  <a:close/>
                  <a:moveTo>
                    <a:pt x="315846" y="102677"/>
                  </a:moveTo>
                  <a:lnTo>
                    <a:pt x="347802" y="267457"/>
                  </a:lnTo>
                  <a:cubicBezTo>
                    <a:pt x="349319" y="267611"/>
                    <a:pt x="349897" y="268463"/>
                    <a:pt x="350447" y="269343"/>
                  </a:cubicBezTo>
                  <a:cubicBezTo>
                    <a:pt x="362486" y="288617"/>
                    <a:pt x="356622" y="314003"/>
                    <a:pt x="337348" y="326042"/>
                  </a:cubicBezTo>
                  <a:cubicBezTo>
                    <a:pt x="318074" y="338082"/>
                    <a:pt x="292689" y="332217"/>
                    <a:pt x="280649" y="312943"/>
                  </a:cubicBezTo>
                  <a:cubicBezTo>
                    <a:pt x="271227" y="297860"/>
                    <a:pt x="272770" y="279034"/>
                    <a:pt x="285572" y="267704"/>
                  </a:cubicBezTo>
                  <a:lnTo>
                    <a:pt x="283842" y="267704"/>
                  </a:lnTo>
                  <a:close/>
                  <a:moveTo>
                    <a:pt x="256314" y="104408"/>
                  </a:moveTo>
                  <a:cubicBezTo>
                    <a:pt x="269163" y="96382"/>
                    <a:pt x="286087" y="100291"/>
                    <a:pt x="294113" y="113140"/>
                  </a:cubicBezTo>
                  <a:cubicBezTo>
                    <a:pt x="302139" y="125990"/>
                    <a:pt x="298230" y="142913"/>
                    <a:pt x="285381" y="150940"/>
                  </a:cubicBezTo>
                  <a:cubicBezTo>
                    <a:pt x="272532" y="158966"/>
                    <a:pt x="255608" y="155056"/>
                    <a:pt x="247582" y="142207"/>
                  </a:cubicBezTo>
                  <a:cubicBezTo>
                    <a:pt x="239555" y="129358"/>
                    <a:pt x="243465" y="112434"/>
                    <a:pt x="256314" y="104408"/>
                  </a:cubicBezTo>
                  <a:close/>
                  <a:moveTo>
                    <a:pt x="180603" y="151702"/>
                  </a:moveTo>
                  <a:cubicBezTo>
                    <a:pt x="193452" y="143676"/>
                    <a:pt x="210375" y="147586"/>
                    <a:pt x="218402" y="160435"/>
                  </a:cubicBezTo>
                  <a:cubicBezTo>
                    <a:pt x="226428" y="173284"/>
                    <a:pt x="222518" y="190207"/>
                    <a:pt x="209669" y="198234"/>
                  </a:cubicBezTo>
                  <a:cubicBezTo>
                    <a:pt x="196820" y="206260"/>
                    <a:pt x="179897" y="202350"/>
                    <a:pt x="171870" y="189501"/>
                  </a:cubicBezTo>
                  <a:cubicBezTo>
                    <a:pt x="163844" y="176652"/>
                    <a:pt x="167754" y="159729"/>
                    <a:pt x="180603" y="151702"/>
                  </a:cubicBezTo>
                  <a:close/>
                  <a:moveTo>
                    <a:pt x="204036" y="106110"/>
                  </a:moveTo>
                  <a:cubicBezTo>
                    <a:pt x="164350" y="130285"/>
                    <a:pt x="130119" y="163452"/>
                    <a:pt x="105017" y="203370"/>
                  </a:cubicBezTo>
                  <a:cubicBezTo>
                    <a:pt x="49531" y="291609"/>
                    <a:pt x="47279" y="398957"/>
                    <a:pt x="99170" y="482030"/>
                  </a:cubicBezTo>
                  <a:lnTo>
                    <a:pt x="581185" y="180932"/>
                  </a:lnTo>
                  <a:cubicBezTo>
                    <a:pt x="531441" y="99451"/>
                    <a:pt x="437250" y="54244"/>
                    <a:pt x="335777" y="62796"/>
                  </a:cubicBezTo>
                  <a:cubicBezTo>
                    <a:pt x="288861" y="66749"/>
                    <a:pt x="243722" y="81934"/>
                    <a:pt x="204036" y="106110"/>
                  </a:cubicBezTo>
                  <a:close/>
                  <a:moveTo>
                    <a:pt x="171961" y="53285"/>
                  </a:moveTo>
                  <a:cubicBezTo>
                    <a:pt x="220848" y="23522"/>
                    <a:pt x="276630" y="5126"/>
                    <a:pt x="334669" y="922"/>
                  </a:cubicBezTo>
                  <a:cubicBezTo>
                    <a:pt x="457870" y="-8002"/>
                    <a:pt x="572360" y="48305"/>
                    <a:pt x="633439" y="148290"/>
                  </a:cubicBezTo>
                  <a:lnTo>
                    <a:pt x="634418" y="147679"/>
                  </a:lnTo>
                  <a:lnTo>
                    <a:pt x="666666" y="199304"/>
                  </a:lnTo>
                  <a:lnTo>
                    <a:pt x="79003" y="566397"/>
                  </a:lnTo>
                  <a:lnTo>
                    <a:pt x="46756" y="514773"/>
                  </a:lnTo>
                  <a:lnTo>
                    <a:pt x="46755" y="514772"/>
                  </a:lnTo>
                  <a:cubicBezTo>
                    <a:pt x="-16950" y="412788"/>
                    <a:pt x="-15459" y="281656"/>
                    <a:pt x="50631" y="173852"/>
                  </a:cubicBezTo>
                  <a:cubicBezTo>
                    <a:pt x="81085" y="124181"/>
                    <a:pt x="123074" y="83049"/>
                    <a:pt x="171961" y="53285"/>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392" tIns="34195" rIns="34195" bIns="68392" numCol="1" spcCol="0" rtlCol="0" fromWordArt="0" anchor="b" anchorCtr="0" forceAA="0" compatLnSpc="1">
              <a:prstTxWarp prst="textNoShape">
                <a:avLst/>
              </a:prstTxWarp>
              <a:noAutofit/>
            </a:bodyPr>
            <a:lstStyle/>
            <a:p>
              <a:pPr algn="ctr" defTabSz="683771" fontAlgn="base">
                <a:spcBef>
                  <a:spcPct val="0"/>
                </a:spcBef>
                <a:spcAft>
                  <a:spcPct val="0"/>
                </a:spcAft>
              </a:pPr>
              <a:endParaRPr lang="en-US" sz="1346" spc="-38" dirty="0">
                <a:gradFill>
                  <a:gsLst>
                    <a:gs pos="0">
                      <a:srgbClr val="FFFFFF"/>
                    </a:gs>
                    <a:gs pos="100000">
                      <a:srgbClr val="FFFFFF"/>
                    </a:gs>
                  </a:gsLst>
                  <a:lin ang="5400000" scaled="0"/>
                </a:gradFill>
                <a:ea typeface="Segoe UI" pitchFamily="34" charset="0"/>
                <a:cs typeface="Segoe UI" pitchFamily="34" charset="0"/>
              </a:endParaRPr>
            </a:p>
          </p:txBody>
        </p:sp>
        <p:sp>
          <p:nvSpPr>
            <p:cNvPr id="44" name="Rounded Rectangle 6"/>
            <p:cNvSpPr/>
            <p:nvPr/>
          </p:nvSpPr>
          <p:spPr bwMode="auto">
            <a:xfrm rot="16200000">
              <a:off x="5909293" y="2148219"/>
              <a:ext cx="330321" cy="517105"/>
            </a:xfrm>
            <a:custGeom>
              <a:avLst/>
              <a:gdLst/>
              <a:ahLst/>
              <a:cxnLst/>
              <a:rect l="l" t="t" r="r" b="b"/>
              <a:pathLst>
                <a:path w="3286897" h="4658497">
                  <a:moveTo>
                    <a:pt x="1600200" y="4382531"/>
                  </a:moveTo>
                  <a:cubicBezTo>
                    <a:pt x="1600200" y="4367744"/>
                    <a:pt x="1588213" y="4355757"/>
                    <a:pt x="1573426" y="4355757"/>
                  </a:cubicBezTo>
                  <a:lnTo>
                    <a:pt x="811428" y="4355757"/>
                  </a:lnTo>
                  <a:cubicBezTo>
                    <a:pt x="796641" y="4355757"/>
                    <a:pt x="784654" y="4367744"/>
                    <a:pt x="784654" y="4382531"/>
                  </a:cubicBezTo>
                  <a:lnTo>
                    <a:pt x="784654" y="4489621"/>
                  </a:lnTo>
                  <a:cubicBezTo>
                    <a:pt x="784654" y="4504408"/>
                    <a:pt x="796641" y="4516395"/>
                    <a:pt x="811428" y="4516395"/>
                  </a:cubicBezTo>
                  <a:lnTo>
                    <a:pt x="1573426" y="4516395"/>
                  </a:lnTo>
                  <a:cubicBezTo>
                    <a:pt x="1588213" y="4516395"/>
                    <a:pt x="1600200" y="4504408"/>
                    <a:pt x="1600200" y="4489621"/>
                  </a:cubicBezTo>
                  <a:close/>
                  <a:moveTo>
                    <a:pt x="2502243" y="4382531"/>
                  </a:moveTo>
                  <a:cubicBezTo>
                    <a:pt x="2502243" y="4367744"/>
                    <a:pt x="2490256" y="4355757"/>
                    <a:pt x="2475469" y="4355757"/>
                  </a:cubicBezTo>
                  <a:lnTo>
                    <a:pt x="1713471" y="4355757"/>
                  </a:lnTo>
                  <a:cubicBezTo>
                    <a:pt x="1698684" y="4355757"/>
                    <a:pt x="1686697" y="4367744"/>
                    <a:pt x="1686697" y="4382531"/>
                  </a:cubicBezTo>
                  <a:lnTo>
                    <a:pt x="1686697" y="4489621"/>
                  </a:lnTo>
                  <a:cubicBezTo>
                    <a:pt x="1686697" y="4504408"/>
                    <a:pt x="1698684" y="4516395"/>
                    <a:pt x="1713471" y="4516395"/>
                  </a:cubicBezTo>
                  <a:lnTo>
                    <a:pt x="2475469" y="4516395"/>
                  </a:lnTo>
                  <a:cubicBezTo>
                    <a:pt x="2490256" y="4516395"/>
                    <a:pt x="2502243" y="4504408"/>
                    <a:pt x="2502243" y="4489621"/>
                  </a:cubicBezTo>
                  <a:close/>
                  <a:moveTo>
                    <a:pt x="3021231" y="480896"/>
                  </a:moveTo>
                  <a:cubicBezTo>
                    <a:pt x="3021231" y="375524"/>
                    <a:pt x="2935811" y="290104"/>
                    <a:pt x="2830439" y="290104"/>
                  </a:cubicBezTo>
                  <a:lnTo>
                    <a:pt x="444108" y="290104"/>
                  </a:lnTo>
                  <a:cubicBezTo>
                    <a:pt x="338736" y="290104"/>
                    <a:pt x="253316" y="375524"/>
                    <a:pt x="253316" y="480896"/>
                  </a:cubicBezTo>
                  <a:lnTo>
                    <a:pt x="253316" y="4029043"/>
                  </a:lnTo>
                  <a:cubicBezTo>
                    <a:pt x="253316" y="4134415"/>
                    <a:pt x="338736" y="4219835"/>
                    <a:pt x="444108" y="4219835"/>
                  </a:cubicBezTo>
                  <a:lnTo>
                    <a:pt x="2830439" y="4219835"/>
                  </a:lnTo>
                  <a:cubicBezTo>
                    <a:pt x="2935811" y="4219835"/>
                    <a:pt x="3021231" y="4134415"/>
                    <a:pt x="3021231" y="4029043"/>
                  </a:cubicBezTo>
                  <a:close/>
                  <a:moveTo>
                    <a:pt x="3286897" y="226566"/>
                  </a:moveTo>
                  <a:lnTo>
                    <a:pt x="3286897" y="4431931"/>
                  </a:lnTo>
                  <a:cubicBezTo>
                    <a:pt x="3286897" y="4557060"/>
                    <a:pt x="3185460" y="4658497"/>
                    <a:pt x="3060331" y="4658497"/>
                  </a:cubicBezTo>
                  <a:lnTo>
                    <a:pt x="226566" y="4658497"/>
                  </a:lnTo>
                  <a:cubicBezTo>
                    <a:pt x="101437" y="4658497"/>
                    <a:pt x="0" y="4557060"/>
                    <a:pt x="0" y="4431931"/>
                  </a:cubicBezTo>
                  <a:lnTo>
                    <a:pt x="0" y="226566"/>
                  </a:lnTo>
                  <a:cubicBezTo>
                    <a:pt x="0" y="101437"/>
                    <a:pt x="101437" y="0"/>
                    <a:pt x="226566" y="0"/>
                  </a:cubicBezTo>
                  <a:lnTo>
                    <a:pt x="3060331" y="0"/>
                  </a:lnTo>
                  <a:cubicBezTo>
                    <a:pt x="3185460" y="0"/>
                    <a:pt x="3286897" y="101437"/>
                    <a:pt x="3286897" y="226566"/>
                  </a:cubicBezTo>
                  <a:close/>
                </a:path>
              </a:pathLst>
            </a:custGeom>
            <a:grp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23" tIns="45711" rIns="91423" bIns="45711" numCol="1" rtlCol="0" anchor="ctr" anchorCtr="0" compatLnSpc="1">
              <a:prstTxWarp prst="textNoShape">
                <a:avLst/>
              </a:prstTxWarp>
            </a:bodyPr>
            <a:lstStyle/>
            <a:p>
              <a:pPr defTabSz="822899"/>
              <a:endParaRPr lang="en-US" sz="2000" spc="-135" dirty="0">
                <a:gradFill>
                  <a:gsLst>
                    <a:gs pos="0">
                      <a:srgbClr val="FFFFFF"/>
                    </a:gs>
                    <a:gs pos="100000">
                      <a:srgbClr val="FFFFFF"/>
                    </a:gs>
                  </a:gsLst>
                  <a:lin ang="5400000" scaled="0"/>
                </a:gradFill>
                <a:latin typeface="Segoe Light" pitchFamily="34" charset="0"/>
              </a:endParaRPr>
            </a:p>
          </p:txBody>
        </p:sp>
        <p:sp>
          <p:nvSpPr>
            <p:cNvPr id="45" name="Rectangle 44"/>
            <p:cNvSpPr/>
            <p:nvPr/>
          </p:nvSpPr>
          <p:spPr bwMode="auto">
            <a:xfrm>
              <a:off x="5747233" y="2293846"/>
              <a:ext cx="90003" cy="214937"/>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411" fontAlgn="base">
                <a:spcBef>
                  <a:spcPct val="0"/>
                </a:spcBef>
                <a:spcAft>
                  <a:spcPct val="0"/>
                </a:spcAft>
              </a:pPr>
              <a:endParaRPr lang="en-US" sz="2000" dirty="0">
                <a:gradFill>
                  <a:gsLst>
                    <a:gs pos="0">
                      <a:srgbClr val="FFFFFF"/>
                    </a:gs>
                    <a:gs pos="100000">
                      <a:srgbClr val="FFFFFF"/>
                    </a:gs>
                  </a:gsLst>
                  <a:lin ang="5400000" scaled="0"/>
                </a:gradFill>
              </a:endParaRPr>
            </a:p>
          </p:txBody>
        </p:sp>
      </p:grpSp>
      <p:sp>
        <p:nvSpPr>
          <p:cNvPr id="46" name="Rounded Rectangle 34"/>
          <p:cNvSpPr/>
          <p:nvPr/>
        </p:nvSpPr>
        <p:spPr bwMode="auto">
          <a:xfrm rot="16200000">
            <a:off x="6289191" y="2690698"/>
            <a:ext cx="331653" cy="593239"/>
          </a:xfrm>
          <a:custGeom>
            <a:avLst/>
            <a:gdLst/>
            <a:ahLst/>
            <a:cxnLst/>
            <a:rect l="l" t="t" r="r" b="b"/>
            <a:pathLst>
              <a:path w="1626184" h="1426201">
                <a:moveTo>
                  <a:pt x="116654" y="386811"/>
                </a:moveTo>
                <a:cubicBezTo>
                  <a:pt x="106724" y="386811"/>
                  <a:pt x="98674" y="394861"/>
                  <a:pt x="98674" y="404791"/>
                </a:cubicBezTo>
                <a:lnTo>
                  <a:pt x="98674" y="1329280"/>
                </a:lnTo>
                <a:cubicBezTo>
                  <a:pt x="98674" y="1339210"/>
                  <a:pt x="106724" y="1347260"/>
                  <a:pt x="116654" y="1347260"/>
                </a:cubicBezTo>
                <a:lnTo>
                  <a:pt x="1493738" y="1347260"/>
                </a:lnTo>
                <a:cubicBezTo>
                  <a:pt x="1503668" y="1347260"/>
                  <a:pt x="1511718" y="1339210"/>
                  <a:pt x="1511718" y="1329280"/>
                </a:cubicBezTo>
                <a:lnTo>
                  <a:pt x="1511718" y="404791"/>
                </a:lnTo>
                <a:cubicBezTo>
                  <a:pt x="1511718" y="394861"/>
                  <a:pt x="1503668" y="386811"/>
                  <a:pt x="1493738" y="386811"/>
                </a:cubicBezTo>
                <a:close/>
                <a:moveTo>
                  <a:pt x="1475557" y="270940"/>
                </a:moveTo>
                <a:cubicBezTo>
                  <a:pt x="1461143" y="270940"/>
                  <a:pt x="1449459" y="282624"/>
                  <a:pt x="1449459" y="297038"/>
                </a:cubicBezTo>
                <a:cubicBezTo>
                  <a:pt x="1449459" y="311452"/>
                  <a:pt x="1461143" y="323136"/>
                  <a:pt x="1475557" y="323136"/>
                </a:cubicBezTo>
                <a:cubicBezTo>
                  <a:pt x="1489971" y="323136"/>
                  <a:pt x="1501655" y="311452"/>
                  <a:pt x="1501655" y="297038"/>
                </a:cubicBezTo>
                <a:cubicBezTo>
                  <a:pt x="1501655" y="282624"/>
                  <a:pt x="1489971" y="270940"/>
                  <a:pt x="1475557" y="270940"/>
                </a:cubicBezTo>
                <a:close/>
                <a:moveTo>
                  <a:pt x="1283593" y="270940"/>
                </a:moveTo>
                <a:cubicBezTo>
                  <a:pt x="1269179" y="270940"/>
                  <a:pt x="1257495" y="282624"/>
                  <a:pt x="1257495" y="297038"/>
                </a:cubicBezTo>
                <a:cubicBezTo>
                  <a:pt x="1257495" y="311452"/>
                  <a:pt x="1269179" y="323136"/>
                  <a:pt x="1283593" y="323136"/>
                </a:cubicBezTo>
                <a:cubicBezTo>
                  <a:pt x="1298007" y="323136"/>
                  <a:pt x="1309691" y="311452"/>
                  <a:pt x="1309691" y="297038"/>
                </a:cubicBezTo>
                <a:cubicBezTo>
                  <a:pt x="1309691" y="282624"/>
                  <a:pt x="1298007" y="270940"/>
                  <a:pt x="1283593" y="270940"/>
                </a:cubicBezTo>
                <a:close/>
                <a:moveTo>
                  <a:pt x="544099" y="166189"/>
                </a:moveTo>
                <a:cubicBezTo>
                  <a:pt x="502282" y="166189"/>
                  <a:pt x="468383" y="200088"/>
                  <a:pt x="468383" y="241905"/>
                </a:cubicBezTo>
                <a:cubicBezTo>
                  <a:pt x="468383" y="283722"/>
                  <a:pt x="502282" y="317621"/>
                  <a:pt x="544099" y="317621"/>
                </a:cubicBezTo>
                <a:lnTo>
                  <a:pt x="1082085" y="317621"/>
                </a:lnTo>
                <a:cubicBezTo>
                  <a:pt x="1123902" y="317621"/>
                  <a:pt x="1157801" y="283722"/>
                  <a:pt x="1157801" y="241905"/>
                </a:cubicBezTo>
                <a:cubicBezTo>
                  <a:pt x="1157801" y="200088"/>
                  <a:pt x="1123902" y="166189"/>
                  <a:pt x="1082085" y="166189"/>
                </a:cubicBezTo>
                <a:close/>
                <a:moveTo>
                  <a:pt x="1475557" y="78974"/>
                </a:moveTo>
                <a:cubicBezTo>
                  <a:pt x="1461143" y="78974"/>
                  <a:pt x="1449459" y="90658"/>
                  <a:pt x="1449459" y="105072"/>
                </a:cubicBezTo>
                <a:cubicBezTo>
                  <a:pt x="1449459" y="119486"/>
                  <a:pt x="1461143" y="131170"/>
                  <a:pt x="1475557" y="131170"/>
                </a:cubicBezTo>
                <a:cubicBezTo>
                  <a:pt x="1489971" y="131170"/>
                  <a:pt x="1501655" y="119486"/>
                  <a:pt x="1501655" y="105072"/>
                </a:cubicBezTo>
                <a:cubicBezTo>
                  <a:pt x="1501655" y="90658"/>
                  <a:pt x="1489971" y="78974"/>
                  <a:pt x="1475557" y="78974"/>
                </a:cubicBezTo>
                <a:close/>
                <a:moveTo>
                  <a:pt x="1379575" y="78974"/>
                </a:moveTo>
                <a:cubicBezTo>
                  <a:pt x="1366950" y="78974"/>
                  <a:pt x="1356715" y="89209"/>
                  <a:pt x="1356715" y="101834"/>
                </a:cubicBezTo>
                <a:lnTo>
                  <a:pt x="1356715" y="178193"/>
                </a:lnTo>
                <a:lnTo>
                  <a:pt x="1280355" y="178193"/>
                </a:lnTo>
                <a:cubicBezTo>
                  <a:pt x="1267730" y="178193"/>
                  <a:pt x="1257495" y="188428"/>
                  <a:pt x="1257495" y="201053"/>
                </a:cubicBezTo>
                <a:cubicBezTo>
                  <a:pt x="1257495" y="213678"/>
                  <a:pt x="1267730" y="223913"/>
                  <a:pt x="1280355" y="223913"/>
                </a:cubicBezTo>
                <a:lnTo>
                  <a:pt x="1356715" y="223913"/>
                </a:lnTo>
                <a:lnTo>
                  <a:pt x="1356715" y="300273"/>
                </a:lnTo>
                <a:cubicBezTo>
                  <a:pt x="1356715" y="312898"/>
                  <a:pt x="1366950" y="323133"/>
                  <a:pt x="1379575" y="323133"/>
                </a:cubicBezTo>
                <a:lnTo>
                  <a:pt x="1379574" y="323134"/>
                </a:lnTo>
                <a:cubicBezTo>
                  <a:pt x="1392199" y="323134"/>
                  <a:pt x="1402434" y="312899"/>
                  <a:pt x="1402434" y="300274"/>
                </a:cubicBezTo>
                <a:cubicBezTo>
                  <a:pt x="1402434" y="274820"/>
                  <a:pt x="1402434" y="249367"/>
                  <a:pt x="1402435" y="223913"/>
                </a:cubicBezTo>
                <a:lnTo>
                  <a:pt x="1478794" y="223913"/>
                </a:lnTo>
                <a:cubicBezTo>
                  <a:pt x="1491419" y="223913"/>
                  <a:pt x="1501654" y="213678"/>
                  <a:pt x="1501654" y="201053"/>
                </a:cubicBezTo>
                <a:lnTo>
                  <a:pt x="1501655" y="201054"/>
                </a:lnTo>
                <a:cubicBezTo>
                  <a:pt x="1501655" y="188429"/>
                  <a:pt x="1491420" y="178194"/>
                  <a:pt x="1478795" y="178194"/>
                </a:cubicBezTo>
                <a:cubicBezTo>
                  <a:pt x="1453342" y="178194"/>
                  <a:pt x="1427888" y="178194"/>
                  <a:pt x="1402435" y="178193"/>
                </a:cubicBezTo>
                <a:lnTo>
                  <a:pt x="1402435" y="101834"/>
                </a:lnTo>
                <a:cubicBezTo>
                  <a:pt x="1402435" y="89209"/>
                  <a:pt x="1392200" y="78974"/>
                  <a:pt x="1379575" y="78974"/>
                </a:cubicBezTo>
                <a:close/>
                <a:moveTo>
                  <a:pt x="1283593" y="78974"/>
                </a:moveTo>
                <a:cubicBezTo>
                  <a:pt x="1269179" y="78974"/>
                  <a:pt x="1257495" y="90658"/>
                  <a:pt x="1257495" y="105072"/>
                </a:cubicBezTo>
                <a:cubicBezTo>
                  <a:pt x="1257495" y="119486"/>
                  <a:pt x="1269179" y="131170"/>
                  <a:pt x="1283593" y="131170"/>
                </a:cubicBezTo>
                <a:cubicBezTo>
                  <a:pt x="1298007" y="131170"/>
                  <a:pt x="1309691" y="119486"/>
                  <a:pt x="1309691" y="105072"/>
                </a:cubicBezTo>
                <a:cubicBezTo>
                  <a:pt x="1309691" y="90658"/>
                  <a:pt x="1298007" y="78974"/>
                  <a:pt x="1283593" y="78974"/>
                </a:cubicBezTo>
                <a:close/>
                <a:moveTo>
                  <a:pt x="61426" y="0"/>
                </a:moveTo>
                <a:lnTo>
                  <a:pt x="1564758" y="0"/>
                </a:lnTo>
                <a:cubicBezTo>
                  <a:pt x="1598683" y="0"/>
                  <a:pt x="1626184" y="27501"/>
                  <a:pt x="1626184" y="61426"/>
                </a:cubicBezTo>
                <a:lnTo>
                  <a:pt x="1626184" y="1364775"/>
                </a:lnTo>
                <a:cubicBezTo>
                  <a:pt x="1626184" y="1398700"/>
                  <a:pt x="1598683" y="1426201"/>
                  <a:pt x="1564758" y="1426201"/>
                </a:cubicBezTo>
                <a:lnTo>
                  <a:pt x="61426" y="1426201"/>
                </a:lnTo>
                <a:cubicBezTo>
                  <a:pt x="27501" y="1426201"/>
                  <a:pt x="0" y="1398700"/>
                  <a:pt x="0" y="1364775"/>
                </a:cubicBezTo>
                <a:lnTo>
                  <a:pt x="0" y="61426"/>
                </a:lnTo>
                <a:cubicBezTo>
                  <a:pt x="0" y="27501"/>
                  <a:pt x="27501" y="0"/>
                  <a:pt x="61426"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4" rIns="45714" bIns="91427" numCol="1" spcCol="0" rtlCol="0" fromWordArt="0" anchor="b" anchorCtr="0" forceAA="0" compatLnSpc="1">
            <a:prstTxWarp prst="textNoShape">
              <a:avLst/>
            </a:prstTxWarp>
            <a:noAutofit/>
          </a:bodyPr>
          <a:lstStyle/>
          <a:p>
            <a:pPr algn="ctr" defTabSz="914039" fontAlgn="base">
              <a:spcBef>
                <a:spcPct val="0"/>
              </a:spcBef>
              <a:spcAft>
                <a:spcPct val="0"/>
              </a:spcAft>
            </a:pPr>
            <a:endParaRPr lang="en-US" sz="1801" spc="-50" dirty="0" err="1">
              <a:gradFill>
                <a:gsLst>
                  <a:gs pos="0">
                    <a:srgbClr val="FFFFFF"/>
                  </a:gs>
                  <a:gs pos="100000">
                    <a:srgbClr val="FFFFFF"/>
                  </a:gs>
                </a:gsLst>
                <a:lin ang="5400000" scaled="0"/>
              </a:gradFill>
              <a:ea typeface="Segoe UI" pitchFamily="34" charset="0"/>
              <a:cs typeface="Segoe UI" pitchFamily="34" charset="0"/>
            </a:endParaRPr>
          </a:p>
        </p:txBody>
      </p:sp>
      <p:sp>
        <p:nvSpPr>
          <p:cNvPr id="47" name="Freeform 46"/>
          <p:cNvSpPr/>
          <p:nvPr/>
        </p:nvSpPr>
        <p:spPr bwMode="auto">
          <a:xfrm>
            <a:off x="3121910" y="5842980"/>
            <a:ext cx="525765" cy="214246"/>
          </a:xfrm>
          <a:custGeom>
            <a:avLst/>
            <a:gdLst>
              <a:gd name="connsiteX0" fmla="*/ 238168 w 1948557"/>
              <a:gd name="connsiteY0" fmla="*/ 383657 h 539430"/>
              <a:gd name="connsiteX1" fmla="*/ 238168 w 1948557"/>
              <a:gd name="connsiteY1" fmla="*/ 429376 h 539430"/>
              <a:gd name="connsiteX2" fmla="*/ 600628 w 1948557"/>
              <a:gd name="connsiteY2" fmla="*/ 429376 h 539430"/>
              <a:gd name="connsiteX3" fmla="*/ 600628 w 1948557"/>
              <a:gd name="connsiteY3" fmla="*/ 383657 h 539430"/>
              <a:gd name="connsiteX4" fmla="*/ 238168 w 1948557"/>
              <a:gd name="connsiteY4" fmla="*/ 315257 h 539430"/>
              <a:gd name="connsiteX5" fmla="*/ 238168 w 1948557"/>
              <a:gd name="connsiteY5" fmla="*/ 360976 h 539430"/>
              <a:gd name="connsiteX6" fmla="*/ 600628 w 1948557"/>
              <a:gd name="connsiteY6" fmla="*/ 360976 h 539430"/>
              <a:gd name="connsiteX7" fmla="*/ 600628 w 1948557"/>
              <a:gd name="connsiteY7" fmla="*/ 315257 h 539430"/>
              <a:gd name="connsiteX8" fmla="*/ 238168 w 1948557"/>
              <a:gd name="connsiteY8" fmla="*/ 246857 h 539430"/>
              <a:gd name="connsiteX9" fmla="*/ 238168 w 1948557"/>
              <a:gd name="connsiteY9" fmla="*/ 292576 h 539430"/>
              <a:gd name="connsiteX10" fmla="*/ 600628 w 1948557"/>
              <a:gd name="connsiteY10" fmla="*/ 292576 h 539430"/>
              <a:gd name="connsiteX11" fmla="*/ 600628 w 1948557"/>
              <a:gd name="connsiteY11" fmla="*/ 246857 h 539430"/>
              <a:gd name="connsiteX12" fmla="*/ 238168 w 1948557"/>
              <a:gd name="connsiteY12" fmla="*/ 178456 h 539430"/>
              <a:gd name="connsiteX13" fmla="*/ 238168 w 1948557"/>
              <a:gd name="connsiteY13" fmla="*/ 224175 h 539430"/>
              <a:gd name="connsiteX14" fmla="*/ 600628 w 1948557"/>
              <a:gd name="connsiteY14" fmla="*/ 224175 h 539430"/>
              <a:gd name="connsiteX15" fmla="*/ 600628 w 1948557"/>
              <a:gd name="connsiteY15" fmla="*/ 178456 h 539430"/>
              <a:gd name="connsiteX16" fmla="*/ 1047722 w 1948557"/>
              <a:gd name="connsiteY16" fmla="*/ 128827 h 539430"/>
              <a:gd name="connsiteX17" fmla="*/ 1047722 w 1948557"/>
              <a:gd name="connsiteY17" fmla="*/ 233487 h 539430"/>
              <a:gd name="connsiteX18" fmla="*/ 1725259 w 1948557"/>
              <a:gd name="connsiteY18" fmla="*/ 233487 h 539430"/>
              <a:gd name="connsiteX19" fmla="*/ 1725259 w 1948557"/>
              <a:gd name="connsiteY19" fmla="*/ 128827 h 539430"/>
              <a:gd name="connsiteX20" fmla="*/ 238168 w 1948557"/>
              <a:gd name="connsiteY20" fmla="*/ 110055 h 539430"/>
              <a:gd name="connsiteX21" fmla="*/ 238168 w 1948557"/>
              <a:gd name="connsiteY21" fmla="*/ 155774 h 539430"/>
              <a:gd name="connsiteX22" fmla="*/ 600628 w 1948557"/>
              <a:gd name="connsiteY22" fmla="*/ 155774 h 539430"/>
              <a:gd name="connsiteX23" fmla="*/ 600628 w 1948557"/>
              <a:gd name="connsiteY23" fmla="*/ 110055 h 539430"/>
              <a:gd name="connsiteX24" fmla="*/ 0 w 1948557"/>
              <a:gd name="connsiteY24" fmla="*/ 0 h 539430"/>
              <a:gd name="connsiteX25" fmla="*/ 1948557 w 1948557"/>
              <a:gd name="connsiteY25" fmla="*/ 0 h 539430"/>
              <a:gd name="connsiteX26" fmla="*/ 1948557 w 1948557"/>
              <a:gd name="connsiteY26" fmla="*/ 539430 h 539430"/>
              <a:gd name="connsiteX27" fmla="*/ 0 w 1948557"/>
              <a:gd name="connsiteY27" fmla="*/ 539430 h 53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48557" h="539430">
                <a:moveTo>
                  <a:pt x="238168" y="383657"/>
                </a:moveTo>
                <a:lnTo>
                  <a:pt x="238168" y="429376"/>
                </a:lnTo>
                <a:lnTo>
                  <a:pt x="600628" y="429376"/>
                </a:lnTo>
                <a:lnTo>
                  <a:pt x="600628" y="383657"/>
                </a:lnTo>
                <a:close/>
                <a:moveTo>
                  <a:pt x="238168" y="315257"/>
                </a:moveTo>
                <a:lnTo>
                  <a:pt x="238168" y="360976"/>
                </a:lnTo>
                <a:lnTo>
                  <a:pt x="600628" y="360976"/>
                </a:lnTo>
                <a:lnTo>
                  <a:pt x="600628" y="315257"/>
                </a:lnTo>
                <a:close/>
                <a:moveTo>
                  <a:pt x="238168" y="246857"/>
                </a:moveTo>
                <a:lnTo>
                  <a:pt x="238168" y="292576"/>
                </a:lnTo>
                <a:lnTo>
                  <a:pt x="600628" y="292576"/>
                </a:lnTo>
                <a:lnTo>
                  <a:pt x="600628" y="246857"/>
                </a:lnTo>
                <a:close/>
                <a:moveTo>
                  <a:pt x="238168" y="178456"/>
                </a:moveTo>
                <a:lnTo>
                  <a:pt x="238168" y="224175"/>
                </a:lnTo>
                <a:lnTo>
                  <a:pt x="600628" y="224175"/>
                </a:lnTo>
                <a:lnTo>
                  <a:pt x="600628" y="178456"/>
                </a:lnTo>
                <a:close/>
                <a:moveTo>
                  <a:pt x="1047722" y="128827"/>
                </a:moveTo>
                <a:lnTo>
                  <a:pt x="1047722" y="233487"/>
                </a:lnTo>
                <a:lnTo>
                  <a:pt x="1725259" y="233487"/>
                </a:lnTo>
                <a:lnTo>
                  <a:pt x="1725259" y="128827"/>
                </a:lnTo>
                <a:close/>
                <a:moveTo>
                  <a:pt x="238168" y="110055"/>
                </a:moveTo>
                <a:lnTo>
                  <a:pt x="238168" y="155774"/>
                </a:lnTo>
                <a:lnTo>
                  <a:pt x="600628" y="155774"/>
                </a:lnTo>
                <a:lnTo>
                  <a:pt x="600628" y="110055"/>
                </a:lnTo>
                <a:close/>
                <a:moveTo>
                  <a:pt x="0" y="0"/>
                </a:moveTo>
                <a:lnTo>
                  <a:pt x="1948557" y="0"/>
                </a:lnTo>
                <a:lnTo>
                  <a:pt x="1948557" y="539430"/>
                </a:lnTo>
                <a:lnTo>
                  <a:pt x="0" y="539430"/>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27" tIns="45714" rIns="45714" bIns="91427"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039" fontAlgn="base">
              <a:lnSpc>
                <a:spcPct val="90000"/>
              </a:lnSpc>
            </a:pPr>
            <a:endParaRPr lang="en-US" sz="1801" spc="-50" dirty="0" err="1">
              <a:gradFill>
                <a:gsLst>
                  <a:gs pos="0">
                    <a:srgbClr val="FFFFFF"/>
                  </a:gs>
                  <a:gs pos="100000">
                    <a:srgbClr val="FFFFFF"/>
                  </a:gs>
                </a:gsLst>
                <a:lin ang="5400000" scaled="0"/>
              </a:gradFill>
              <a:ea typeface="Segoe UI" pitchFamily="34" charset="0"/>
              <a:cs typeface="Segoe UI" pitchFamily="34" charset="0"/>
            </a:endParaRPr>
          </a:p>
        </p:txBody>
      </p:sp>
      <p:sp>
        <p:nvSpPr>
          <p:cNvPr id="52" name="Freeform 51"/>
          <p:cNvSpPr/>
          <p:nvPr/>
        </p:nvSpPr>
        <p:spPr bwMode="auto">
          <a:xfrm>
            <a:off x="7021964" y="2280384"/>
            <a:ext cx="865944" cy="239272"/>
          </a:xfrm>
          <a:custGeom>
            <a:avLst/>
            <a:gdLst>
              <a:gd name="connsiteX0" fmla="*/ 238168 w 1948557"/>
              <a:gd name="connsiteY0" fmla="*/ 383657 h 539430"/>
              <a:gd name="connsiteX1" fmla="*/ 238168 w 1948557"/>
              <a:gd name="connsiteY1" fmla="*/ 429376 h 539430"/>
              <a:gd name="connsiteX2" fmla="*/ 600628 w 1948557"/>
              <a:gd name="connsiteY2" fmla="*/ 429376 h 539430"/>
              <a:gd name="connsiteX3" fmla="*/ 600628 w 1948557"/>
              <a:gd name="connsiteY3" fmla="*/ 383657 h 539430"/>
              <a:gd name="connsiteX4" fmla="*/ 1058890 w 1948557"/>
              <a:gd name="connsiteY4" fmla="*/ 383056 h 539430"/>
              <a:gd name="connsiteX5" fmla="*/ 1058890 w 1948557"/>
              <a:gd name="connsiteY5" fmla="*/ 431296 h 539430"/>
              <a:gd name="connsiteX6" fmla="*/ 1430473 w 1948557"/>
              <a:gd name="connsiteY6" fmla="*/ 431296 h 539430"/>
              <a:gd name="connsiteX7" fmla="*/ 1430473 w 1948557"/>
              <a:gd name="connsiteY7" fmla="*/ 383056 h 539430"/>
              <a:gd name="connsiteX8" fmla="*/ 642494 w 1948557"/>
              <a:gd name="connsiteY8" fmla="*/ 383056 h 539430"/>
              <a:gd name="connsiteX9" fmla="*/ 642494 w 1948557"/>
              <a:gd name="connsiteY9" fmla="*/ 431296 h 539430"/>
              <a:gd name="connsiteX10" fmla="*/ 1014077 w 1948557"/>
              <a:gd name="connsiteY10" fmla="*/ 431296 h 539430"/>
              <a:gd name="connsiteX11" fmla="*/ 1014077 w 1948557"/>
              <a:gd name="connsiteY11" fmla="*/ 383056 h 539430"/>
              <a:gd name="connsiteX12" fmla="*/ 238168 w 1948557"/>
              <a:gd name="connsiteY12" fmla="*/ 315257 h 539430"/>
              <a:gd name="connsiteX13" fmla="*/ 238168 w 1948557"/>
              <a:gd name="connsiteY13" fmla="*/ 360976 h 539430"/>
              <a:gd name="connsiteX14" fmla="*/ 600628 w 1948557"/>
              <a:gd name="connsiteY14" fmla="*/ 360976 h 539430"/>
              <a:gd name="connsiteX15" fmla="*/ 600628 w 1948557"/>
              <a:gd name="connsiteY15" fmla="*/ 315257 h 539430"/>
              <a:gd name="connsiteX16" fmla="*/ 1058890 w 1948557"/>
              <a:gd name="connsiteY16" fmla="*/ 314326 h 539430"/>
              <a:gd name="connsiteX17" fmla="*/ 1058890 w 1948557"/>
              <a:gd name="connsiteY17" fmla="*/ 362566 h 539430"/>
              <a:gd name="connsiteX18" fmla="*/ 1430473 w 1948557"/>
              <a:gd name="connsiteY18" fmla="*/ 362566 h 539430"/>
              <a:gd name="connsiteX19" fmla="*/ 1430473 w 1948557"/>
              <a:gd name="connsiteY19" fmla="*/ 314326 h 539430"/>
              <a:gd name="connsiteX20" fmla="*/ 642494 w 1948557"/>
              <a:gd name="connsiteY20" fmla="*/ 314326 h 539430"/>
              <a:gd name="connsiteX21" fmla="*/ 642494 w 1948557"/>
              <a:gd name="connsiteY21" fmla="*/ 362566 h 539430"/>
              <a:gd name="connsiteX22" fmla="*/ 1014077 w 1948557"/>
              <a:gd name="connsiteY22" fmla="*/ 362566 h 539430"/>
              <a:gd name="connsiteX23" fmla="*/ 1014077 w 1948557"/>
              <a:gd name="connsiteY23" fmla="*/ 314326 h 539430"/>
              <a:gd name="connsiteX24" fmla="*/ 238168 w 1948557"/>
              <a:gd name="connsiteY24" fmla="*/ 246857 h 539430"/>
              <a:gd name="connsiteX25" fmla="*/ 238168 w 1948557"/>
              <a:gd name="connsiteY25" fmla="*/ 292576 h 539430"/>
              <a:gd name="connsiteX26" fmla="*/ 600628 w 1948557"/>
              <a:gd name="connsiteY26" fmla="*/ 292576 h 539430"/>
              <a:gd name="connsiteX27" fmla="*/ 600628 w 1948557"/>
              <a:gd name="connsiteY27" fmla="*/ 246857 h 539430"/>
              <a:gd name="connsiteX28" fmla="*/ 1058890 w 1948557"/>
              <a:gd name="connsiteY28" fmla="*/ 245595 h 539430"/>
              <a:gd name="connsiteX29" fmla="*/ 1058890 w 1948557"/>
              <a:gd name="connsiteY29" fmla="*/ 293835 h 539430"/>
              <a:gd name="connsiteX30" fmla="*/ 1430473 w 1948557"/>
              <a:gd name="connsiteY30" fmla="*/ 293835 h 539430"/>
              <a:gd name="connsiteX31" fmla="*/ 1430473 w 1948557"/>
              <a:gd name="connsiteY31" fmla="*/ 245595 h 539430"/>
              <a:gd name="connsiteX32" fmla="*/ 642494 w 1948557"/>
              <a:gd name="connsiteY32" fmla="*/ 245595 h 539430"/>
              <a:gd name="connsiteX33" fmla="*/ 642494 w 1948557"/>
              <a:gd name="connsiteY33" fmla="*/ 293835 h 539430"/>
              <a:gd name="connsiteX34" fmla="*/ 1014077 w 1948557"/>
              <a:gd name="connsiteY34" fmla="*/ 293835 h 539430"/>
              <a:gd name="connsiteX35" fmla="*/ 1014077 w 1948557"/>
              <a:gd name="connsiteY35" fmla="*/ 245595 h 539430"/>
              <a:gd name="connsiteX36" fmla="*/ 238168 w 1948557"/>
              <a:gd name="connsiteY36" fmla="*/ 178456 h 539430"/>
              <a:gd name="connsiteX37" fmla="*/ 238168 w 1948557"/>
              <a:gd name="connsiteY37" fmla="*/ 224175 h 539430"/>
              <a:gd name="connsiteX38" fmla="*/ 600628 w 1948557"/>
              <a:gd name="connsiteY38" fmla="*/ 224175 h 539430"/>
              <a:gd name="connsiteX39" fmla="*/ 600628 w 1948557"/>
              <a:gd name="connsiteY39" fmla="*/ 178456 h 539430"/>
              <a:gd name="connsiteX40" fmla="*/ 1058890 w 1948557"/>
              <a:gd name="connsiteY40" fmla="*/ 176864 h 539430"/>
              <a:gd name="connsiteX41" fmla="*/ 1058890 w 1948557"/>
              <a:gd name="connsiteY41" fmla="*/ 225104 h 539430"/>
              <a:gd name="connsiteX42" fmla="*/ 1430473 w 1948557"/>
              <a:gd name="connsiteY42" fmla="*/ 225104 h 539430"/>
              <a:gd name="connsiteX43" fmla="*/ 1430473 w 1948557"/>
              <a:gd name="connsiteY43" fmla="*/ 176864 h 539430"/>
              <a:gd name="connsiteX44" fmla="*/ 642494 w 1948557"/>
              <a:gd name="connsiteY44" fmla="*/ 176864 h 539430"/>
              <a:gd name="connsiteX45" fmla="*/ 642494 w 1948557"/>
              <a:gd name="connsiteY45" fmla="*/ 225104 h 539430"/>
              <a:gd name="connsiteX46" fmla="*/ 1014077 w 1948557"/>
              <a:gd name="connsiteY46" fmla="*/ 225104 h 539430"/>
              <a:gd name="connsiteX47" fmla="*/ 1014077 w 1948557"/>
              <a:gd name="connsiteY47" fmla="*/ 176864 h 539430"/>
              <a:gd name="connsiteX48" fmla="*/ 1578105 w 1948557"/>
              <a:gd name="connsiteY48" fmla="*/ 146210 h 539430"/>
              <a:gd name="connsiteX49" fmla="*/ 1538871 w 1948557"/>
              <a:gd name="connsiteY49" fmla="*/ 185444 h 539430"/>
              <a:gd name="connsiteX50" fmla="*/ 1538871 w 1948557"/>
              <a:gd name="connsiteY50" fmla="*/ 353984 h 539430"/>
              <a:gd name="connsiteX51" fmla="*/ 1578105 w 1948557"/>
              <a:gd name="connsiteY51" fmla="*/ 393218 h 539430"/>
              <a:gd name="connsiteX52" fmla="*/ 1735036 w 1948557"/>
              <a:gd name="connsiteY52" fmla="*/ 393218 h 539430"/>
              <a:gd name="connsiteX53" fmla="*/ 1774270 w 1948557"/>
              <a:gd name="connsiteY53" fmla="*/ 353984 h 539430"/>
              <a:gd name="connsiteX54" fmla="*/ 1774270 w 1948557"/>
              <a:gd name="connsiteY54" fmla="*/ 185444 h 539430"/>
              <a:gd name="connsiteX55" fmla="*/ 1735036 w 1948557"/>
              <a:gd name="connsiteY55" fmla="*/ 146210 h 539430"/>
              <a:gd name="connsiteX56" fmla="*/ 238168 w 1948557"/>
              <a:gd name="connsiteY56" fmla="*/ 110055 h 539430"/>
              <a:gd name="connsiteX57" fmla="*/ 238168 w 1948557"/>
              <a:gd name="connsiteY57" fmla="*/ 155774 h 539430"/>
              <a:gd name="connsiteX58" fmla="*/ 600628 w 1948557"/>
              <a:gd name="connsiteY58" fmla="*/ 155774 h 539430"/>
              <a:gd name="connsiteX59" fmla="*/ 600628 w 1948557"/>
              <a:gd name="connsiteY59" fmla="*/ 110055 h 539430"/>
              <a:gd name="connsiteX60" fmla="*/ 1058890 w 1948557"/>
              <a:gd name="connsiteY60" fmla="*/ 108133 h 539430"/>
              <a:gd name="connsiteX61" fmla="*/ 1058890 w 1948557"/>
              <a:gd name="connsiteY61" fmla="*/ 156373 h 539430"/>
              <a:gd name="connsiteX62" fmla="*/ 1430473 w 1948557"/>
              <a:gd name="connsiteY62" fmla="*/ 156373 h 539430"/>
              <a:gd name="connsiteX63" fmla="*/ 1430473 w 1948557"/>
              <a:gd name="connsiteY63" fmla="*/ 108133 h 539430"/>
              <a:gd name="connsiteX64" fmla="*/ 642494 w 1948557"/>
              <a:gd name="connsiteY64" fmla="*/ 108133 h 539430"/>
              <a:gd name="connsiteX65" fmla="*/ 642494 w 1948557"/>
              <a:gd name="connsiteY65" fmla="*/ 156373 h 539430"/>
              <a:gd name="connsiteX66" fmla="*/ 1014077 w 1948557"/>
              <a:gd name="connsiteY66" fmla="*/ 156373 h 539430"/>
              <a:gd name="connsiteX67" fmla="*/ 1014077 w 1948557"/>
              <a:gd name="connsiteY67" fmla="*/ 108133 h 539430"/>
              <a:gd name="connsiteX68" fmla="*/ 0 w 1948557"/>
              <a:gd name="connsiteY68" fmla="*/ 0 h 539430"/>
              <a:gd name="connsiteX69" fmla="*/ 1948557 w 1948557"/>
              <a:gd name="connsiteY69" fmla="*/ 0 h 539430"/>
              <a:gd name="connsiteX70" fmla="*/ 1948557 w 1948557"/>
              <a:gd name="connsiteY70" fmla="*/ 539430 h 539430"/>
              <a:gd name="connsiteX71" fmla="*/ 0 w 1948557"/>
              <a:gd name="connsiteY71" fmla="*/ 539430 h 53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948557" h="539430">
                <a:moveTo>
                  <a:pt x="238168" y="383657"/>
                </a:moveTo>
                <a:lnTo>
                  <a:pt x="238168" y="429376"/>
                </a:lnTo>
                <a:lnTo>
                  <a:pt x="600628" y="429376"/>
                </a:lnTo>
                <a:lnTo>
                  <a:pt x="600628" y="383657"/>
                </a:lnTo>
                <a:close/>
                <a:moveTo>
                  <a:pt x="1058890" y="383056"/>
                </a:moveTo>
                <a:lnTo>
                  <a:pt x="1058890" y="431296"/>
                </a:lnTo>
                <a:lnTo>
                  <a:pt x="1430473" y="431296"/>
                </a:lnTo>
                <a:lnTo>
                  <a:pt x="1430473" y="383056"/>
                </a:lnTo>
                <a:close/>
                <a:moveTo>
                  <a:pt x="642494" y="383056"/>
                </a:moveTo>
                <a:lnTo>
                  <a:pt x="642494" y="431296"/>
                </a:lnTo>
                <a:lnTo>
                  <a:pt x="1014077" y="431296"/>
                </a:lnTo>
                <a:lnTo>
                  <a:pt x="1014077" y="383056"/>
                </a:lnTo>
                <a:close/>
                <a:moveTo>
                  <a:pt x="238168" y="315257"/>
                </a:moveTo>
                <a:lnTo>
                  <a:pt x="238168" y="360976"/>
                </a:lnTo>
                <a:lnTo>
                  <a:pt x="600628" y="360976"/>
                </a:lnTo>
                <a:lnTo>
                  <a:pt x="600628" y="315257"/>
                </a:lnTo>
                <a:close/>
                <a:moveTo>
                  <a:pt x="1058890" y="314326"/>
                </a:moveTo>
                <a:lnTo>
                  <a:pt x="1058890" y="362566"/>
                </a:lnTo>
                <a:lnTo>
                  <a:pt x="1430473" y="362566"/>
                </a:lnTo>
                <a:lnTo>
                  <a:pt x="1430473" y="314326"/>
                </a:lnTo>
                <a:close/>
                <a:moveTo>
                  <a:pt x="642494" y="314326"/>
                </a:moveTo>
                <a:lnTo>
                  <a:pt x="642494" y="362566"/>
                </a:lnTo>
                <a:lnTo>
                  <a:pt x="1014077" y="362566"/>
                </a:lnTo>
                <a:lnTo>
                  <a:pt x="1014077" y="314326"/>
                </a:lnTo>
                <a:close/>
                <a:moveTo>
                  <a:pt x="238168" y="246857"/>
                </a:moveTo>
                <a:lnTo>
                  <a:pt x="238168" y="292576"/>
                </a:lnTo>
                <a:lnTo>
                  <a:pt x="600628" y="292576"/>
                </a:lnTo>
                <a:lnTo>
                  <a:pt x="600628" y="246857"/>
                </a:lnTo>
                <a:close/>
                <a:moveTo>
                  <a:pt x="1058890" y="245595"/>
                </a:moveTo>
                <a:lnTo>
                  <a:pt x="1058890" y="293835"/>
                </a:lnTo>
                <a:lnTo>
                  <a:pt x="1430473" y="293835"/>
                </a:lnTo>
                <a:lnTo>
                  <a:pt x="1430473" y="245595"/>
                </a:lnTo>
                <a:close/>
                <a:moveTo>
                  <a:pt x="642494" y="245595"/>
                </a:moveTo>
                <a:lnTo>
                  <a:pt x="642494" y="293835"/>
                </a:lnTo>
                <a:lnTo>
                  <a:pt x="1014077" y="293835"/>
                </a:lnTo>
                <a:lnTo>
                  <a:pt x="1014077" y="245595"/>
                </a:lnTo>
                <a:close/>
                <a:moveTo>
                  <a:pt x="238168" y="178456"/>
                </a:moveTo>
                <a:lnTo>
                  <a:pt x="238168" y="224175"/>
                </a:lnTo>
                <a:lnTo>
                  <a:pt x="600628" y="224175"/>
                </a:lnTo>
                <a:lnTo>
                  <a:pt x="600628" y="178456"/>
                </a:lnTo>
                <a:close/>
                <a:moveTo>
                  <a:pt x="1058890" y="176864"/>
                </a:moveTo>
                <a:lnTo>
                  <a:pt x="1058890" y="225104"/>
                </a:lnTo>
                <a:lnTo>
                  <a:pt x="1430473" y="225104"/>
                </a:lnTo>
                <a:lnTo>
                  <a:pt x="1430473" y="176864"/>
                </a:lnTo>
                <a:close/>
                <a:moveTo>
                  <a:pt x="642494" y="176864"/>
                </a:moveTo>
                <a:lnTo>
                  <a:pt x="642494" y="225104"/>
                </a:lnTo>
                <a:lnTo>
                  <a:pt x="1014077" y="225104"/>
                </a:lnTo>
                <a:lnTo>
                  <a:pt x="1014077" y="176864"/>
                </a:lnTo>
                <a:close/>
                <a:moveTo>
                  <a:pt x="1578105" y="146210"/>
                </a:moveTo>
                <a:cubicBezTo>
                  <a:pt x="1556437" y="146210"/>
                  <a:pt x="1538871" y="163776"/>
                  <a:pt x="1538871" y="185444"/>
                </a:cubicBezTo>
                <a:lnTo>
                  <a:pt x="1538871" y="353984"/>
                </a:lnTo>
                <a:cubicBezTo>
                  <a:pt x="1538871" y="375652"/>
                  <a:pt x="1556437" y="393218"/>
                  <a:pt x="1578105" y="393218"/>
                </a:cubicBezTo>
                <a:lnTo>
                  <a:pt x="1735036" y="393218"/>
                </a:lnTo>
                <a:cubicBezTo>
                  <a:pt x="1756704" y="393218"/>
                  <a:pt x="1774270" y="375652"/>
                  <a:pt x="1774270" y="353984"/>
                </a:cubicBezTo>
                <a:lnTo>
                  <a:pt x="1774270" y="185444"/>
                </a:lnTo>
                <a:cubicBezTo>
                  <a:pt x="1774270" y="163776"/>
                  <a:pt x="1756704" y="146210"/>
                  <a:pt x="1735036" y="146210"/>
                </a:cubicBezTo>
                <a:close/>
                <a:moveTo>
                  <a:pt x="238168" y="110055"/>
                </a:moveTo>
                <a:lnTo>
                  <a:pt x="238168" y="155774"/>
                </a:lnTo>
                <a:lnTo>
                  <a:pt x="600628" y="155774"/>
                </a:lnTo>
                <a:lnTo>
                  <a:pt x="600628" y="110055"/>
                </a:lnTo>
                <a:close/>
                <a:moveTo>
                  <a:pt x="1058890" y="108133"/>
                </a:moveTo>
                <a:lnTo>
                  <a:pt x="1058890" y="156373"/>
                </a:lnTo>
                <a:lnTo>
                  <a:pt x="1430473" y="156373"/>
                </a:lnTo>
                <a:lnTo>
                  <a:pt x="1430473" y="108133"/>
                </a:lnTo>
                <a:close/>
                <a:moveTo>
                  <a:pt x="642494" y="108133"/>
                </a:moveTo>
                <a:lnTo>
                  <a:pt x="642494" y="156373"/>
                </a:lnTo>
                <a:lnTo>
                  <a:pt x="1014077" y="156373"/>
                </a:lnTo>
                <a:lnTo>
                  <a:pt x="1014077" y="108133"/>
                </a:lnTo>
                <a:close/>
                <a:moveTo>
                  <a:pt x="0" y="0"/>
                </a:moveTo>
                <a:lnTo>
                  <a:pt x="1948557" y="0"/>
                </a:lnTo>
                <a:lnTo>
                  <a:pt x="1948557" y="539430"/>
                </a:lnTo>
                <a:lnTo>
                  <a:pt x="0" y="539430"/>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27" tIns="45714" rIns="45714" bIns="91427"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039" fontAlgn="base">
              <a:spcBef>
                <a:spcPct val="0"/>
              </a:spcBef>
              <a:spcAft>
                <a:spcPct val="0"/>
              </a:spcAft>
            </a:pPr>
            <a:endParaRPr lang="en-US" sz="1801" spc="-50" dirty="0" err="1">
              <a:gradFill>
                <a:gsLst>
                  <a:gs pos="0">
                    <a:srgbClr val="FFFFFF"/>
                  </a:gs>
                  <a:gs pos="100000">
                    <a:srgbClr val="FFFFFF"/>
                  </a:gs>
                </a:gsLst>
                <a:lin ang="5400000" scaled="0"/>
              </a:gradFill>
              <a:ea typeface="Segoe UI" pitchFamily="34" charset="0"/>
              <a:cs typeface="Segoe UI" pitchFamily="34" charset="0"/>
            </a:endParaRPr>
          </a:p>
        </p:txBody>
      </p:sp>
      <p:sp>
        <p:nvSpPr>
          <p:cNvPr id="53" name="Oval 1233"/>
          <p:cNvSpPr>
            <a:spLocks noChangeAspect="1"/>
          </p:cNvSpPr>
          <p:nvPr/>
        </p:nvSpPr>
        <p:spPr bwMode="auto">
          <a:xfrm>
            <a:off x="8138408" y="5145578"/>
            <a:ext cx="756229" cy="1005697"/>
          </a:xfrm>
          <a:custGeom>
            <a:avLst/>
            <a:gdLst/>
            <a:ahLst/>
            <a:cxnLst/>
            <a:rect l="l" t="t" r="r" b="b"/>
            <a:pathLst>
              <a:path w="2680859" h="3566160">
                <a:moveTo>
                  <a:pt x="1957649" y="860371"/>
                </a:moveTo>
                <a:lnTo>
                  <a:pt x="1957649" y="1895309"/>
                </a:lnTo>
                <a:lnTo>
                  <a:pt x="2581106" y="1895309"/>
                </a:lnTo>
                <a:lnTo>
                  <a:pt x="2581106" y="860371"/>
                </a:lnTo>
                <a:close/>
                <a:moveTo>
                  <a:pt x="99753" y="860371"/>
                </a:moveTo>
                <a:lnTo>
                  <a:pt x="99753" y="1895309"/>
                </a:lnTo>
                <a:lnTo>
                  <a:pt x="685798" y="1895309"/>
                </a:lnTo>
                <a:lnTo>
                  <a:pt x="685798" y="860371"/>
                </a:lnTo>
                <a:close/>
                <a:moveTo>
                  <a:pt x="810490" y="760618"/>
                </a:moveTo>
                <a:lnTo>
                  <a:pt x="810490" y="2057403"/>
                </a:lnTo>
                <a:lnTo>
                  <a:pt x="1832959" y="2057403"/>
                </a:lnTo>
                <a:lnTo>
                  <a:pt x="1832959" y="760618"/>
                </a:lnTo>
                <a:close/>
                <a:moveTo>
                  <a:pt x="453879" y="381745"/>
                </a:moveTo>
                <a:lnTo>
                  <a:pt x="481311" y="381745"/>
                </a:lnTo>
                <a:lnTo>
                  <a:pt x="481311" y="519818"/>
                </a:lnTo>
                <a:lnTo>
                  <a:pt x="453879" y="519818"/>
                </a:lnTo>
                <a:close/>
                <a:moveTo>
                  <a:pt x="2115864" y="366658"/>
                </a:moveTo>
                <a:lnTo>
                  <a:pt x="2148572" y="366658"/>
                </a:lnTo>
                <a:lnTo>
                  <a:pt x="2148572" y="512147"/>
                </a:lnTo>
                <a:lnTo>
                  <a:pt x="2115864" y="512147"/>
                </a:lnTo>
                <a:close/>
                <a:moveTo>
                  <a:pt x="467594" y="328088"/>
                </a:moveTo>
                <a:cubicBezTo>
                  <a:pt x="475169" y="328088"/>
                  <a:pt x="481310" y="334229"/>
                  <a:pt x="481310" y="341804"/>
                </a:cubicBezTo>
                <a:cubicBezTo>
                  <a:pt x="481310" y="349379"/>
                  <a:pt x="475169" y="355520"/>
                  <a:pt x="467594" y="355520"/>
                </a:cubicBezTo>
                <a:cubicBezTo>
                  <a:pt x="460019" y="355520"/>
                  <a:pt x="453878" y="349379"/>
                  <a:pt x="453878" y="341804"/>
                </a:cubicBezTo>
                <a:cubicBezTo>
                  <a:pt x="453878" y="334229"/>
                  <a:pt x="460019" y="328088"/>
                  <a:pt x="467594" y="328088"/>
                </a:cubicBezTo>
                <a:close/>
                <a:moveTo>
                  <a:pt x="2132217" y="302683"/>
                </a:moveTo>
                <a:cubicBezTo>
                  <a:pt x="2141249" y="302683"/>
                  <a:pt x="2148571" y="310005"/>
                  <a:pt x="2148571" y="319037"/>
                </a:cubicBezTo>
                <a:cubicBezTo>
                  <a:pt x="2148571" y="328068"/>
                  <a:pt x="2141249" y="335390"/>
                  <a:pt x="2132217" y="335390"/>
                </a:cubicBezTo>
                <a:cubicBezTo>
                  <a:pt x="2123185" y="335390"/>
                  <a:pt x="2115863" y="328068"/>
                  <a:pt x="2115863" y="319037"/>
                </a:cubicBezTo>
                <a:cubicBezTo>
                  <a:pt x="2115863" y="310005"/>
                  <a:pt x="2123185" y="302683"/>
                  <a:pt x="2132217" y="302683"/>
                </a:cubicBezTo>
                <a:close/>
                <a:moveTo>
                  <a:pt x="2007526" y="267982"/>
                </a:moveTo>
                <a:lnTo>
                  <a:pt x="2007526" y="592178"/>
                </a:lnTo>
                <a:lnTo>
                  <a:pt x="2256909" y="592178"/>
                </a:lnTo>
                <a:lnTo>
                  <a:pt x="2256909" y="267982"/>
                </a:lnTo>
                <a:close/>
                <a:moveTo>
                  <a:pt x="349136" y="261855"/>
                </a:moveTo>
                <a:lnTo>
                  <a:pt x="349136" y="586051"/>
                </a:lnTo>
                <a:lnTo>
                  <a:pt x="586053" y="586051"/>
                </a:lnTo>
                <a:lnTo>
                  <a:pt x="586053" y="261855"/>
                </a:lnTo>
                <a:close/>
                <a:moveTo>
                  <a:pt x="1253132" y="178857"/>
                </a:moveTo>
                <a:lnTo>
                  <a:pt x="1303044" y="178857"/>
                </a:lnTo>
                <a:lnTo>
                  <a:pt x="1303044" y="349143"/>
                </a:lnTo>
                <a:lnTo>
                  <a:pt x="1253132" y="349143"/>
                </a:lnTo>
                <a:close/>
                <a:moveTo>
                  <a:pt x="1278086" y="81229"/>
                </a:moveTo>
                <a:cubicBezTo>
                  <a:pt x="1291869" y="81229"/>
                  <a:pt x="1303042" y="92403"/>
                  <a:pt x="1303042" y="106185"/>
                </a:cubicBezTo>
                <a:cubicBezTo>
                  <a:pt x="1303042" y="119968"/>
                  <a:pt x="1291869" y="131141"/>
                  <a:pt x="1278086" y="131141"/>
                </a:cubicBezTo>
                <a:cubicBezTo>
                  <a:pt x="1264304" y="131141"/>
                  <a:pt x="1253130" y="119968"/>
                  <a:pt x="1253130" y="106185"/>
                </a:cubicBezTo>
                <a:cubicBezTo>
                  <a:pt x="1253130" y="92403"/>
                  <a:pt x="1264304" y="81229"/>
                  <a:pt x="1278086" y="81229"/>
                </a:cubicBezTo>
                <a:close/>
                <a:moveTo>
                  <a:pt x="1134687" y="37411"/>
                </a:moveTo>
                <a:lnTo>
                  <a:pt x="1134687" y="436422"/>
                </a:lnTo>
                <a:lnTo>
                  <a:pt x="1421481" y="436422"/>
                </a:lnTo>
                <a:lnTo>
                  <a:pt x="1421481" y="37411"/>
                </a:lnTo>
                <a:close/>
                <a:moveTo>
                  <a:pt x="1097283" y="0"/>
                </a:moveTo>
                <a:lnTo>
                  <a:pt x="1458892" y="0"/>
                </a:lnTo>
                <a:lnTo>
                  <a:pt x="1458892" y="473825"/>
                </a:lnTo>
                <a:lnTo>
                  <a:pt x="1346666" y="473825"/>
                </a:lnTo>
                <a:lnTo>
                  <a:pt x="1346666" y="610989"/>
                </a:lnTo>
                <a:lnTo>
                  <a:pt x="1957649" y="610989"/>
                </a:lnTo>
                <a:lnTo>
                  <a:pt x="1957649" y="723207"/>
                </a:lnTo>
                <a:lnTo>
                  <a:pt x="2057403" y="723207"/>
                </a:lnTo>
                <a:lnTo>
                  <a:pt x="2057403" y="617117"/>
                </a:lnTo>
                <a:lnTo>
                  <a:pt x="1982588" y="617117"/>
                </a:lnTo>
                <a:lnTo>
                  <a:pt x="1982588" y="243044"/>
                </a:lnTo>
                <a:lnTo>
                  <a:pt x="2281847" y="243044"/>
                </a:lnTo>
                <a:lnTo>
                  <a:pt x="2281847" y="617117"/>
                </a:lnTo>
                <a:lnTo>
                  <a:pt x="2207033" y="617117"/>
                </a:lnTo>
                <a:lnTo>
                  <a:pt x="2207033" y="723207"/>
                </a:lnTo>
                <a:lnTo>
                  <a:pt x="2680859" y="723207"/>
                </a:lnTo>
                <a:lnTo>
                  <a:pt x="2680859" y="2032465"/>
                </a:lnTo>
                <a:lnTo>
                  <a:pt x="2244444" y="2032465"/>
                </a:lnTo>
                <a:lnTo>
                  <a:pt x="2244444" y="3054931"/>
                </a:lnTo>
                <a:lnTo>
                  <a:pt x="2231975" y="3086104"/>
                </a:lnTo>
                <a:lnTo>
                  <a:pt x="2219506" y="3111043"/>
                </a:lnTo>
                <a:lnTo>
                  <a:pt x="2200802" y="3117277"/>
                </a:lnTo>
                <a:lnTo>
                  <a:pt x="2169629" y="3129746"/>
                </a:lnTo>
                <a:lnTo>
                  <a:pt x="2144691" y="3117277"/>
                </a:lnTo>
                <a:lnTo>
                  <a:pt x="2119752" y="3111043"/>
                </a:lnTo>
                <a:lnTo>
                  <a:pt x="2101049" y="3086104"/>
                </a:lnTo>
                <a:lnTo>
                  <a:pt x="2094814" y="3054931"/>
                </a:lnTo>
                <a:lnTo>
                  <a:pt x="2094814" y="2032465"/>
                </a:lnTo>
                <a:lnTo>
                  <a:pt x="1957649" y="2032465"/>
                </a:lnTo>
                <a:lnTo>
                  <a:pt x="1957649" y="2219506"/>
                </a:lnTo>
                <a:lnTo>
                  <a:pt x="1396542" y="2219506"/>
                </a:lnTo>
                <a:lnTo>
                  <a:pt x="1396542" y="3491346"/>
                </a:lnTo>
                <a:lnTo>
                  <a:pt x="1390578" y="3516284"/>
                </a:lnTo>
                <a:lnTo>
                  <a:pt x="1372688" y="3541222"/>
                </a:lnTo>
                <a:lnTo>
                  <a:pt x="1354797" y="3559926"/>
                </a:lnTo>
                <a:lnTo>
                  <a:pt x="1324978" y="3566160"/>
                </a:lnTo>
                <a:lnTo>
                  <a:pt x="1301124" y="3559926"/>
                </a:lnTo>
                <a:lnTo>
                  <a:pt x="1277269" y="3541222"/>
                </a:lnTo>
                <a:lnTo>
                  <a:pt x="1259378" y="3516284"/>
                </a:lnTo>
                <a:lnTo>
                  <a:pt x="1259378" y="3491346"/>
                </a:lnTo>
                <a:lnTo>
                  <a:pt x="1259378" y="2219506"/>
                </a:lnTo>
                <a:lnTo>
                  <a:pt x="685798" y="2219506"/>
                </a:lnTo>
                <a:lnTo>
                  <a:pt x="685798" y="2032465"/>
                </a:lnTo>
                <a:lnTo>
                  <a:pt x="573580" y="2032465"/>
                </a:lnTo>
                <a:lnTo>
                  <a:pt x="573580" y="3054931"/>
                </a:lnTo>
                <a:lnTo>
                  <a:pt x="567345" y="3086104"/>
                </a:lnTo>
                <a:lnTo>
                  <a:pt x="561111" y="3111043"/>
                </a:lnTo>
                <a:lnTo>
                  <a:pt x="536172" y="3117277"/>
                </a:lnTo>
                <a:lnTo>
                  <a:pt x="498763" y="3129746"/>
                </a:lnTo>
                <a:lnTo>
                  <a:pt x="473824" y="3117277"/>
                </a:lnTo>
                <a:lnTo>
                  <a:pt x="448886" y="3111043"/>
                </a:lnTo>
                <a:lnTo>
                  <a:pt x="436416" y="3086104"/>
                </a:lnTo>
                <a:lnTo>
                  <a:pt x="436416" y="3054931"/>
                </a:lnTo>
                <a:lnTo>
                  <a:pt x="436416" y="2032465"/>
                </a:lnTo>
                <a:lnTo>
                  <a:pt x="0" y="2032465"/>
                </a:lnTo>
                <a:lnTo>
                  <a:pt x="0" y="723207"/>
                </a:lnTo>
                <a:lnTo>
                  <a:pt x="399012" y="723207"/>
                </a:lnTo>
                <a:lnTo>
                  <a:pt x="399012" y="610990"/>
                </a:lnTo>
                <a:lnTo>
                  <a:pt x="324197" y="610990"/>
                </a:lnTo>
                <a:lnTo>
                  <a:pt x="324197" y="236917"/>
                </a:lnTo>
                <a:lnTo>
                  <a:pt x="610991" y="236917"/>
                </a:lnTo>
                <a:lnTo>
                  <a:pt x="610991" y="610990"/>
                </a:lnTo>
                <a:lnTo>
                  <a:pt x="536176" y="610990"/>
                </a:lnTo>
                <a:lnTo>
                  <a:pt x="536176" y="723207"/>
                </a:lnTo>
                <a:lnTo>
                  <a:pt x="685798" y="723207"/>
                </a:lnTo>
                <a:lnTo>
                  <a:pt x="685798" y="610989"/>
                </a:lnTo>
                <a:lnTo>
                  <a:pt x="1209502" y="610989"/>
                </a:lnTo>
                <a:lnTo>
                  <a:pt x="1209502" y="473825"/>
                </a:lnTo>
                <a:lnTo>
                  <a:pt x="1097283" y="473825"/>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4" rIns="45714" bIns="91427" numCol="1" spcCol="0" rtlCol="0" fromWordArt="0" anchor="b" anchorCtr="0" forceAA="0" compatLnSpc="1">
            <a:prstTxWarp prst="textNoShape">
              <a:avLst/>
            </a:prstTxWarp>
            <a:noAutofit/>
          </a:bodyPr>
          <a:lstStyle/>
          <a:p>
            <a:pPr algn="ctr" defTabSz="914039" fontAlgn="base">
              <a:spcBef>
                <a:spcPct val="0"/>
              </a:spcBef>
              <a:spcAft>
                <a:spcPct val="0"/>
              </a:spcAft>
            </a:pPr>
            <a:endParaRPr lang="en-US" sz="1801" spc="-50" dirty="0" err="1">
              <a:gradFill>
                <a:gsLst>
                  <a:gs pos="0">
                    <a:srgbClr val="FFFFFF"/>
                  </a:gs>
                  <a:gs pos="100000">
                    <a:srgbClr val="FFFFFF"/>
                  </a:gs>
                </a:gsLst>
                <a:lin ang="5400000" scaled="0"/>
              </a:gradFill>
              <a:ea typeface="Segoe UI" pitchFamily="34" charset="0"/>
              <a:cs typeface="Segoe UI" pitchFamily="34" charset="0"/>
            </a:endParaRPr>
          </a:p>
        </p:txBody>
      </p:sp>
      <p:sp>
        <p:nvSpPr>
          <p:cNvPr id="54" name="Oval 1026"/>
          <p:cNvSpPr/>
          <p:nvPr/>
        </p:nvSpPr>
        <p:spPr bwMode="auto">
          <a:xfrm>
            <a:off x="1500957" y="5832953"/>
            <a:ext cx="242988" cy="378712"/>
          </a:xfrm>
          <a:custGeom>
            <a:avLst/>
            <a:gdLst/>
            <a:ahLst/>
            <a:cxnLst/>
            <a:rect l="l" t="t" r="r" b="b"/>
            <a:pathLst>
              <a:path w="2822132" h="4659950">
                <a:moveTo>
                  <a:pt x="2705024" y="1567575"/>
                </a:moveTo>
                <a:cubicBezTo>
                  <a:pt x="2763932" y="1561688"/>
                  <a:pt x="2823941" y="1595607"/>
                  <a:pt x="2822091" y="1685314"/>
                </a:cubicBezTo>
                <a:cubicBezTo>
                  <a:pt x="2817166" y="1962666"/>
                  <a:pt x="2810283" y="2334361"/>
                  <a:pt x="2814117" y="2720685"/>
                </a:cubicBezTo>
                <a:cubicBezTo>
                  <a:pt x="2817770" y="3088847"/>
                  <a:pt x="2302973" y="3832669"/>
                  <a:pt x="1543041" y="3901164"/>
                </a:cubicBezTo>
                <a:lnTo>
                  <a:pt x="1543041" y="4383750"/>
                </a:lnTo>
                <a:lnTo>
                  <a:pt x="2078959" y="4383750"/>
                </a:lnTo>
                <a:cubicBezTo>
                  <a:pt x="2155230" y="4383750"/>
                  <a:pt x="2217059" y="4445579"/>
                  <a:pt x="2217059" y="4521850"/>
                </a:cubicBezTo>
                <a:lnTo>
                  <a:pt x="2217058" y="4521850"/>
                </a:lnTo>
                <a:cubicBezTo>
                  <a:pt x="2217058" y="4598121"/>
                  <a:pt x="2155229" y="4659950"/>
                  <a:pt x="2078958" y="4659950"/>
                </a:cubicBezTo>
                <a:lnTo>
                  <a:pt x="743175" y="4659949"/>
                </a:lnTo>
                <a:cubicBezTo>
                  <a:pt x="666904" y="4659949"/>
                  <a:pt x="605075" y="4598121"/>
                  <a:pt x="605075" y="4521850"/>
                </a:cubicBezTo>
                <a:cubicBezTo>
                  <a:pt x="605075" y="4445579"/>
                  <a:pt x="666904" y="4383750"/>
                  <a:pt x="743175" y="4383750"/>
                </a:cubicBezTo>
                <a:lnTo>
                  <a:pt x="1279091" y="4383750"/>
                </a:lnTo>
                <a:lnTo>
                  <a:pt x="1279091" y="3900389"/>
                </a:lnTo>
                <a:cubicBezTo>
                  <a:pt x="534155" y="3822464"/>
                  <a:pt x="-1282" y="3168183"/>
                  <a:pt x="3610" y="2671380"/>
                </a:cubicBezTo>
                <a:cubicBezTo>
                  <a:pt x="-602" y="2320943"/>
                  <a:pt x="7542" y="2130275"/>
                  <a:pt x="0" y="1681974"/>
                </a:cubicBezTo>
                <a:cubicBezTo>
                  <a:pt x="2983" y="1557260"/>
                  <a:pt x="247362" y="1516297"/>
                  <a:pt x="252192" y="1687318"/>
                </a:cubicBezTo>
                <a:cubicBezTo>
                  <a:pt x="247498" y="1877390"/>
                  <a:pt x="240491" y="2302498"/>
                  <a:pt x="243298" y="2622376"/>
                </a:cubicBezTo>
                <a:cubicBezTo>
                  <a:pt x="246106" y="2942254"/>
                  <a:pt x="599406" y="3690325"/>
                  <a:pt x="1440906" y="3683475"/>
                </a:cubicBezTo>
                <a:cubicBezTo>
                  <a:pt x="2282405" y="3676626"/>
                  <a:pt x="2573635" y="2930723"/>
                  <a:pt x="2577390" y="2722681"/>
                </a:cubicBezTo>
                <a:cubicBezTo>
                  <a:pt x="2581144" y="2514639"/>
                  <a:pt x="2593758" y="2168319"/>
                  <a:pt x="2594564" y="1688672"/>
                </a:cubicBezTo>
                <a:cubicBezTo>
                  <a:pt x="2588310" y="1619156"/>
                  <a:pt x="2646117" y="1573462"/>
                  <a:pt x="2705024" y="1567575"/>
                </a:cubicBezTo>
                <a:close/>
                <a:moveTo>
                  <a:pt x="1701822" y="959183"/>
                </a:moveTo>
                <a:cubicBezTo>
                  <a:pt x="1808822" y="959183"/>
                  <a:pt x="1895562" y="1045922"/>
                  <a:pt x="1895562" y="1152922"/>
                </a:cubicBezTo>
                <a:cubicBezTo>
                  <a:pt x="1895562" y="1259922"/>
                  <a:pt x="1808822" y="1346662"/>
                  <a:pt x="1701822" y="1346662"/>
                </a:cubicBezTo>
                <a:cubicBezTo>
                  <a:pt x="1594822" y="1346662"/>
                  <a:pt x="1508082" y="1259922"/>
                  <a:pt x="1508082" y="1152922"/>
                </a:cubicBezTo>
                <a:cubicBezTo>
                  <a:pt x="1508082" y="1045922"/>
                  <a:pt x="1594822" y="959183"/>
                  <a:pt x="1701822" y="959183"/>
                </a:cubicBezTo>
                <a:close/>
                <a:moveTo>
                  <a:pt x="1115995" y="959183"/>
                </a:moveTo>
                <a:cubicBezTo>
                  <a:pt x="1222995" y="959183"/>
                  <a:pt x="1309734" y="1045922"/>
                  <a:pt x="1309734" y="1152922"/>
                </a:cubicBezTo>
                <a:cubicBezTo>
                  <a:pt x="1309734" y="1259922"/>
                  <a:pt x="1222995" y="1346662"/>
                  <a:pt x="1115995" y="1346662"/>
                </a:cubicBezTo>
                <a:cubicBezTo>
                  <a:pt x="1008995" y="1346662"/>
                  <a:pt x="922255" y="1259922"/>
                  <a:pt x="922255" y="1152922"/>
                </a:cubicBezTo>
                <a:cubicBezTo>
                  <a:pt x="922255" y="1045922"/>
                  <a:pt x="1008995" y="959183"/>
                  <a:pt x="1115995" y="959183"/>
                </a:cubicBezTo>
                <a:close/>
                <a:moveTo>
                  <a:pt x="1415838" y="514680"/>
                </a:moveTo>
                <a:cubicBezTo>
                  <a:pt x="1522838" y="514680"/>
                  <a:pt x="1609577" y="601419"/>
                  <a:pt x="1609577" y="708419"/>
                </a:cubicBezTo>
                <a:cubicBezTo>
                  <a:pt x="1609577" y="815420"/>
                  <a:pt x="1522838" y="902159"/>
                  <a:pt x="1415838" y="902159"/>
                </a:cubicBezTo>
                <a:cubicBezTo>
                  <a:pt x="1308838" y="902159"/>
                  <a:pt x="1222098" y="815420"/>
                  <a:pt x="1222098" y="708419"/>
                </a:cubicBezTo>
                <a:cubicBezTo>
                  <a:pt x="1222098" y="601419"/>
                  <a:pt x="1308838" y="514680"/>
                  <a:pt x="1415838" y="514680"/>
                </a:cubicBezTo>
                <a:close/>
                <a:moveTo>
                  <a:pt x="1394056" y="188424"/>
                </a:moveTo>
                <a:cubicBezTo>
                  <a:pt x="983953" y="188424"/>
                  <a:pt x="651501" y="520877"/>
                  <a:pt x="651501" y="930980"/>
                </a:cubicBezTo>
                <a:cubicBezTo>
                  <a:pt x="647952" y="1142888"/>
                  <a:pt x="644401" y="1354794"/>
                  <a:pt x="640852" y="1566702"/>
                </a:cubicBezTo>
                <a:lnTo>
                  <a:pt x="2147263" y="1556054"/>
                </a:lnTo>
                <a:cubicBezTo>
                  <a:pt x="2147263" y="1307307"/>
                  <a:pt x="2150451" y="1410369"/>
                  <a:pt x="2150451" y="926368"/>
                </a:cubicBezTo>
                <a:cubicBezTo>
                  <a:pt x="2150451" y="516264"/>
                  <a:pt x="1804160" y="188424"/>
                  <a:pt x="1394056" y="188424"/>
                </a:cubicBezTo>
                <a:close/>
                <a:moveTo>
                  <a:pt x="1411066" y="0"/>
                </a:moveTo>
                <a:cubicBezTo>
                  <a:pt x="1956557" y="0"/>
                  <a:pt x="2398764" y="442207"/>
                  <a:pt x="2398764" y="987697"/>
                </a:cubicBezTo>
                <a:cubicBezTo>
                  <a:pt x="2398764" y="1469802"/>
                  <a:pt x="2398762" y="1951909"/>
                  <a:pt x="2398762" y="2434014"/>
                </a:cubicBezTo>
                <a:cubicBezTo>
                  <a:pt x="2398762" y="2979504"/>
                  <a:pt x="1956555" y="3421711"/>
                  <a:pt x="1411065" y="3421711"/>
                </a:cubicBezTo>
                <a:lnTo>
                  <a:pt x="1411066" y="3421709"/>
                </a:lnTo>
                <a:cubicBezTo>
                  <a:pt x="865576" y="3421709"/>
                  <a:pt x="423369" y="2979502"/>
                  <a:pt x="423369" y="2434012"/>
                </a:cubicBezTo>
                <a:lnTo>
                  <a:pt x="423369" y="987697"/>
                </a:lnTo>
                <a:cubicBezTo>
                  <a:pt x="423369" y="442207"/>
                  <a:pt x="865576" y="0"/>
                  <a:pt x="1411066"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4" rIns="45714" bIns="91427" numCol="1" spcCol="0" rtlCol="0" fromWordArt="0" anchor="b" anchorCtr="0" forceAA="0" compatLnSpc="1">
            <a:prstTxWarp prst="textNoShape">
              <a:avLst/>
            </a:prstTxWarp>
            <a:noAutofit/>
          </a:bodyPr>
          <a:lstStyle/>
          <a:p>
            <a:pPr algn="ctr" defTabSz="914039" fontAlgn="base">
              <a:spcBef>
                <a:spcPct val="0"/>
              </a:spcBef>
              <a:spcAft>
                <a:spcPct val="0"/>
              </a:spcAft>
            </a:pPr>
            <a:endParaRPr lang="en-US" sz="1801" spc="-50" dirty="0" err="1">
              <a:gradFill>
                <a:gsLst>
                  <a:gs pos="0">
                    <a:srgbClr val="FFFFFF"/>
                  </a:gs>
                  <a:gs pos="100000">
                    <a:srgbClr val="FFFFFF"/>
                  </a:gs>
                </a:gsLst>
                <a:lin ang="5400000" scaled="0"/>
              </a:gradFill>
              <a:ea typeface="Segoe UI" pitchFamily="34" charset="0"/>
              <a:cs typeface="Segoe UI" pitchFamily="34" charset="0"/>
            </a:endParaRPr>
          </a:p>
        </p:txBody>
      </p:sp>
      <p:sp>
        <p:nvSpPr>
          <p:cNvPr id="55" name="Rounded Rectangle 402"/>
          <p:cNvSpPr>
            <a:spLocks noChangeAspect="1"/>
          </p:cNvSpPr>
          <p:nvPr/>
        </p:nvSpPr>
        <p:spPr bwMode="auto">
          <a:xfrm rot="668849">
            <a:off x="1467436" y="4742412"/>
            <a:ext cx="577181" cy="519115"/>
          </a:xfrm>
          <a:custGeom>
            <a:avLst/>
            <a:gdLst/>
            <a:ahLst/>
            <a:cxnLst/>
            <a:rect l="l" t="t" r="r" b="b"/>
            <a:pathLst>
              <a:path w="3476741" h="3127782">
                <a:moveTo>
                  <a:pt x="130628" y="2246542"/>
                </a:moveTo>
                <a:lnTo>
                  <a:pt x="3420422" y="2216831"/>
                </a:lnTo>
                <a:lnTo>
                  <a:pt x="3476741" y="2502639"/>
                </a:lnTo>
                <a:lnTo>
                  <a:pt x="304278" y="3127782"/>
                </a:lnTo>
                <a:close/>
                <a:moveTo>
                  <a:pt x="234507" y="1864327"/>
                </a:moveTo>
                <a:cubicBezTo>
                  <a:pt x="234517" y="1864379"/>
                  <a:pt x="234526" y="1864429"/>
                  <a:pt x="234535" y="1864482"/>
                </a:cubicBezTo>
                <a:cubicBezTo>
                  <a:pt x="258320" y="1988533"/>
                  <a:pt x="332665" y="2074506"/>
                  <a:pt x="443964" y="2074506"/>
                </a:cubicBezTo>
                <a:lnTo>
                  <a:pt x="1872787" y="2042302"/>
                </a:lnTo>
                <a:cubicBezTo>
                  <a:pt x="1984085" y="2042303"/>
                  <a:pt x="2059333" y="1982377"/>
                  <a:pt x="2059333" y="1873879"/>
                </a:cubicBezTo>
                <a:lnTo>
                  <a:pt x="2045579" y="1811003"/>
                </a:lnTo>
                <a:close/>
                <a:moveTo>
                  <a:pt x="186223" y="919655"/>
                </a:moveTo>
                <a:cubicBezTo>
                  <a:pt x="89785" y="939608"/>
                  <a:pt x="71092" y="1026054"/>
                  <a:pt x="88447" y="1121860"/>
                </a:cubicBezTo>
                <a:cubicBezTo>
                  <a:pt x="134058" y="1352591"/>
                  <a:pt x="165890" y="1500138"/>
                  <a:pt x="201039" y="1683807"/>
                </a:cubicBezTo>
                <a:lnTo>
                  <a:pt x="2005693" y="1628666"/>
                </a:lnTo>
                <a:lnTo>
                  <a:pt x="1992534" y="1568508"/>
                </a:lnTo>
                <a:cubicBezTo>
                  <a:pt x="1960677" y="1411278"/>
                  <a:pt x="1925552" y="1248441"/>
                  <a:pt x="1893882" y="1091693"/>
                </a:cubicBezTo>
                <a:lnTo>
                  <a:pt x="1841809" y="1110526"/>
                </a:lnTo>
                <a:cubicBezTo>
                  <a:pt x="1552142" y="1210292"/>
                  <a:pt x="1204544" y="1275640"/>
                  <a:pt x="892489" y="1306073"/>
                </a:cubicBezTo>
                <a:cubicBezTo>
                  <a:pt x="756816" y="1321254"/>
                  <a:pt x="717156" y="1133515"/>
                  <a:pt x="849608" y="1047862"/>
                </a:cubicBezTo>
                <a:cubicBezTo>
                  <a:pt x="976692" y="997496"/>
                  <a:pt x="1099999" y="951431"/>
                  <a:pt x="1222406" y="909704"/>
                </a:cubicBezTo>
                <a:lnTo>
                  <a:pt x="232436" y="915341"/>
                </a:lnTo>
                <a:cubicBezTo>
                  <a:pt x="215364" y="915311"/>
                  <a:pt x="200000" y="916805"/>
                  <a:pt x="186223" y="919655"/>
                </a:cubicBezTo>
                <a:close/>
                <a:moveTo>
                  <a:pt x="1532850" y="647419"/>
                </a:moveTo>
                <a:lnTo>
                  <a:pt x="1421347" y="675846"/>
                </a:lnTo>
                <a:lnTo>
                  <a:pt x="1338568" y="717979"/>
                </a:lnTo>
                <a:lnTo>
                  <a:pt x="1221887" y="786157"/>
                </a:lnTo>
                <a:lnTo>
                  <a:pt x="1128175" y="845649"/>
                </a:lnTo>
                <a:lnTo>
                  <a:pt x="1418911" y="843384"/>
                </a:lnTo>
                <a:cubicBezTo>
                  <a:pt x="1555507" y="798488"/>
                  <a:pt x="1692523" y="758011"/>
                  <a:pt x="1833470" y="720322"/>
                </a:cubicBezTo>
                <a:lnTo>
                  <a:pt x="1824323" y="673900"/>
                </a:lnTo>
                <a:lnTo>
                  <a:pt x="1820649" y="655259"/>
                </a:lnTo>
                <a:lnTo>
                  <a:pt x="1813162" y="650279"/>
                </a:lnTo>
                <a:lnTo>
                  <a:pt x="1776951" y="631594"/>
                </a:lnTo>
                <a:lnTo>
                  <a:pt x="1729439" y="621591"/>
                </a:lnTo>
                <a:lnTo>
                  <a:pt x="1671852" y="626484"/>
                </a:lnTo>
                <a:close/>
                <a:moveTo>
                  <a:pt x="2808650" y="52096"/>
                </a:moveTo>
                <a:lnTo>
                  <a:pt x="3073026" y="0"/>
                </a:lnTo>
                <a:lnTo>
                  <a:pt x="3301253" y="1158201"/>
                </a:lnTo>
                <a:lnTo>
                  <a:pt x="3036877" y="1210297"/>
                </a:lnTo>
                <a:close/>
                <a:moveTo>
                  <a:pt x="1598383" y="253649"/>
                </a:moveTo>
                <a:lnTo>
                  <a:pt x="1834998" y="232845"/>
                </a:lnTo>
                <a:lnTo>
                  <a:pt x="2089176" y="202124"/>
                </a:lnTo>
                <a:lnTo>
                  <a:pt x="2538580" y="171664"/>
                </a:lnTo>
                <a:lnTo>
                  <a:pt x="2737618" y="158264"/>
                </a:lnTo>
                <a:lnTo>
                  <a:pt x="2732861" y="166579"/>
                </a:lnTo>
                <a:lnTo>
                  <a:pt x="2798466" y="467054"/>
                </a:lnTo>
                <a:lnTo>
                  <a:pt x="2858006" y="769195"/>
                </a:lnTo>
                <a:lnTo>
                  <a:pt x="2912489" y="1078870"/>
                </a:lnTo>
                <a:lnTo>
                  <a:pt x="2863279" y="1127802"/>
                </a:lnTo>
                <a:lnTo>
                  <a:pt x="2798999" y="1166623"/>
                </a:lnTo>
                <a:lnTo>
                  <a:pt x="2664146" y="1245509"/>
                </a:lnTo>
                <a:lnTo>
                  <a:pt x="2514224" y="1314285"/>
                </a:lnTo>
                <a:lnTo>
                  <a:pt x="2351712" y="1385543"/>
                </a:lnTo>
                <a:lnTo>
                  <a:pt x="2205603" y="1440490"/>
                </a:lnTo>
                <a:lnTo>
                  <a:pt x="2068362" y="1474074"/>
                </a:lnTo>
                <a:lnTo>
                  <a:pt x="2042072" y="1480878"/>
                </a:lnTo>
                <a:lnTo>
                  <a:pt x="2144266" y="1920066"/>
                </a:lnTo>
                <a:cubicBezTo>
                  <a:pt x="2144266" y="2041156"/>
                  <a:pt x="2062398" y="2108037"/>
                  <a:pt x="1941309" y="2108036"/>
                </a:cubicBezTo>
                <a:lnTo>
                  <a:pt x="386791" y="2143978"/>
                </a:lnTo>
                <a:cubicBezTo>
                  <a:pt x="265702" y="2143978"/>
                  <a:pt x="184818" y="2048026"/>
                  <a:pt x="158940" y="1909578"/>
                </a:cubicBezTo>
                <a:cubicBezTo>
                  <a:pt x="103909" y="1594409"/>
                  <a:pt x="64695" y="1416487"/>
                  <a:pt x="0" y="1080765"/>
                </a:cubicBezTo>
                <a:cubicBezTo>
                  <a:pt x="0" y="974812"/>
                  <a:pt x="65250" y="879766"/>
                  <a:pt x="162682" y="857660"/>
                </a:cubicBezTo>
                <a:cubicBezTo>
                  <a:pt x="176601" y="854502"/>
                  <a:pt x="191176" y="852832"/>
                  <a:pt x="206312" y="852832"/>
                </a:cubicBezTo>
                <a:lnTo>
                  <a:pt x="704767" y="848948"/>
                </a:lnTo>
                <a:lnTo>
                  <a:pt x="750022" y="801677"/>
                </a:lnTo>
                <a:lnTo>
                  <a:pt x="900886" y="642845"/>
                </a:lnTo>
                <a:lnTo>
                  <a:pt x="1055423" y="502656"/>
                </a:lnTo>
                <a:lnTo>
                  <a:pt x="1188583" y="386043"/>
                </a:lnTo>
                <a:lnTo>
                  <a:pt x="1240049" y="350081"/>
                </a:lnTo>
                <a:lnTo>
                  <a:pt x="1281437" y="329015"/>
                </a:lnTo>
                <a:lnTo>
                  <a:pt x="1335354" y="305480"/>
                </a:lnTo>
                <a:lnTo>
                  <a:pt x="1404241" y="291906"/>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4" rIns="45714" bIns="91427" numCol="1" spcCol="0" rtlCol="0" fromWordArt="0" anchor="b" anchorCtr="0" forceAA="0" compatLnSpc="1">
            <a:prstTxWarp prst="textNoShape">
              <a:avLst/>
            </a:prstTxWarp>
            <a:noAutofit/>
          </a:bodyPr>
          <a:lstStyle/>
          <a:p>
            <a:pPr algn="ctr" defTabSz="914039" fontAlgn="base">
              <a:spcBef>
                <a:spcPct val="0"/>
              </a:spcBef>
              <a:spcAft>
                <a:spcPct val="0"/>
              </a:spcAft>
            </a:pPr>
            <a:endParaRPr lang="en-US" sz="1801" spc="-50" dirty="0" err="1">
              <a:gradFill>
                <a:gsLst>
                  <a:gs pos="0">
                    <a:srgbClr val="FFFFFF"/>
                  </a:gs>
                  <a:gs pos="100000">
                    <a:srgbClr val="FFFFFF"/>
                  </a:gs>
                </a:gsLst>
                <a:lin ang="5400000" scaled="0"/>
              </a:gradFill>
              <a:ea typeface="Segoe UI" pitchFamily="34" charset="0"/>
              <a:cs typeface="Segoe UI" pitchFamily="34" charset="0"/>
            </a:endParaRPr>
          </a:p>
        </p:txBody>
      </p:sp>
      <p:sp>
        <p:nvSpPr>
          <p:cNvPr id="56" name="Freeform 239"/>
          <p:cNvSpPr>
            <a:spLocks/>
          </p:cNvSpPr>
          <p:nvPr/>
        </p:nvSpPr>
        <p:spPr bwMode="auto">
          <a:xfrm>
            <a:off x="2275221" y="4411780"/>
            <a:ext cx="381785" cy="431596"/>
          </a:xfrm>
          <a:custGeom>
            <a:avLst/>
            <a:gdLst/>
            <a:ahLst/>
            <a:cxnLst/>
            <a:rect l="l" t="t" r="r" b="b"/>
            <a:pathLst>
              <a:path w="555609" h="711730">
                <a:moveTo>
                  <a:pt x="11038" y="660302"/>
                </a:moveTo>
                <a:cubicBezTo>
                  <a:pt x="11053" y="660302"/>
                  <a:pt x="13887" y="660302"/>
                  <a:pt x="548250" y="660302"/>
                </a:cubicBezTo>
                <a:cubicBezTo>
                  <a:pt x="551930" y="660302"/>
                  <a:pt x="555609" y="663976"/>
                  <a:pt x="555609" y="671323"/>
                </a:cubicBezTo>
                <a:cubicBezTo>
                  <a:pt x="555609" y="671332"/>
                  <a:pt x="555609" y="671847"/>
                  <a:pt x="555609" y="704383"/>
                </a:cubicBezTo>
                <a:cubicBezTo>
                  <a:pt x="555609" y="708057"/>
                  <a:pt x="551930" y="711730"/>
                  <a:pt x="548250" y="711730"/>
                </a:cubicBezTo>
                <a:cubicBezTo>
                  <a:pt x="548235" y="711730"/>
                  <a:pt x="545395" y="711730"/>
                  <a:pt x="11038" y="711730"/>
                </a:cubicBezTo>
                <a:lnTo>
                  <a:pt x="0" y="704383"/>
                </a:lnTo>
                <a:cubicBezTo>
                  <a:pt x="0" y="704375"/>
                  <a:pt x="0" y="703860"/>
                  <a:pt x="0" y="671323"/>
                </a:cubicBezTo>
                <a:cubicBezTo>
                  <a:pt x="0" y="663976"/>
                  <a:pt x="3679" y="660302"/>
                  <a:pt x="11038" y="660302"/>
                </a:cubicBezTo>
                <a:close/>
                <a:moveTo>
                  <a:pt x="176551" y="568466"/>
                </a:moveTo>
                <a:cubicBezTo>
                  <a:pt x="206005" y="583160"/>
                  <a:pt x="242823" y="590507"/>
                  <a:pt x="279641" y="590507"/>
                </a:cubicBezTo>
                <a:cubicBezTo>
                  <a:pt x="316459" y="590507"/>
                  <a:pt x="349595" y="583160"/>
                  <a:pt x="382732" y="568466"/>
                </a:cubicBezTo>
                <a:cubicBezTo>
                  <a:pt x="404822" y="601527"/>
                  <a:pt x="437959" y="627242"/>
                  <a:pt x="482140" y="649282"/>
                </a:cubicBezTo>
                <a:cubicBezTo>
                  <a:pt x="482124" y="649282"/>
                  <a:pt x="479561" y="649282"/>
                  <a:pt x="77142" y="649282"/>
                </a:cubicBezTo>
                <a:cubicBezTo>
                  <a:pt x="121323" y="627242"/>
                  <a:pt x="154460" y="601527"/>
                  <a:pt x="176551" y="568466"/>
                </a:cubicBezTo>
                <a:close/>
                <a:moveTo>
                  <a:pt x="272261" y="221325"/>
                </a:moveTo>
                <a:lnTo>
                  <a:pt x="279642" y="221325"/>
                </a:lnTo>
                <a:cubicBezTo>
                  <a:pt x="334999" y="221325"/>
                  <a:pt x="379284" y="265615"/>
                  <a:pt x="379284" y="317285"/>
                </a:cubicBezTo>
                <a:cubicBezTo>
                  <a:pt x="379284" y="372647"/>
                  <a:pt x="334999" y="416936"/>
                  <a:pt x="279642" y="416936"/>
                </a:cubicBezTo>
                <a:cubicBezTo>
                  <a:pt x="224285" y="416936"/>
                  <a:pt x="179999" y="372647"/>
                  <a:pt x="179999" y="317285"/>
                </a:cubicBezTo>
                <a:cubicBezTo>
                  <a:pt x="179999" y="298831"/>
                  <a:pt x="187380" y="280378"/>
                  <a:pt x="194761" y="265615"/>
                </a:cubicBezTo>
                <a:cubicBezTo>
                  <a:pt x="194761" y="302522"/>
                  <a:pt x="220594" y="324667"/>
                  <a:pt x="250118" y="324667"/>
                </a:cubicBezTo>
                <a:cubicBezTo>
                  <a:pt x="279642" y="324667"/>
                  <a:pt x="305475" y="302522"/>
                  <a:pt x="305475" y="269305"/>
                </a:cubicBezTo>
                <a:cubicBezTo>
                  <a:pt x="305475" y="247161"/>
                  <a:pt x="290713" y="228707"/>
                  <a:pt x="272261" y="221325"/>
                </a:cubicBezTo>
                <a:close/>
                <a:moveTo>
                  <a:pt x="277805" y="177015"/>
                </a:moveTo>
                <a:cubicBezTo>
                  <a:pt x="202284" y="177015"/>
                  <a:pt x="141063" y="238236"/>
                  <a:pt x="141063" y="313757"/>
                </a:cubicBezTo>
                <a:cubicBezTo>
                  <a:pt x="141063" y="389278"/>
                  <a:pt x="202284" y="450499"/>
                  <a:pt x="277805" y="450499"/>
                </a:cubicBezTo>
                <a:cubicBezTo>
                  <a:pt x="353326" y="450499"/>
                  <a:pt x="414547" y="389278"/>
                  <a:pt x="414547" y="313757"/>
                </a:cubicBezTo>
                <a:cubicBezTo>
                  <a:pt x="414547" y="238236"/>
                  <a:pt x="353326" y="177015"/>
                  <a:pt x="277805" y="177015"/>
                </a:cubicBezTo>
                <a:close/>
                <a:moveTo>
                  <a:pt x="277805" y="67313"/>
                </a:moveTo>
                <a:cubicBezTo>
                  <a:pt x="413912" y="67313"/>
                  <a:pt x="524249" y="177650"/>
                  <a:pt x="524249" y="313757"/>
                </a:cubicBezTo>
                <a:cubicBezTo>
                  <a:pt x="524249" y="449864"/>
                  <a:pt x="413912" y="560201"/>
                  <a:pt x="277805" y="560201"/>
                </a:cubicBezTo>
                <a:cubicBezTo>
                  <a:pt x="141698" y="560201"/>
                  <a:pt x="31361" y="449864"/>
                  <a:pt x="31361" y="313757"/>
                </a:cubicBezTo>
                <a:cubicBezTo>
                  <a:pt x="31361" y="177650"/>
                  <a:pt x="141698" y="67313"/>
                  <a:pt x="277805" y="67313"/>
                </a:cubicBezTo>
                <a:close/>
                <a:moveTo>
                  <a:pt x="279641" y="0"/>
                </a:moveTo>
                <a:cubicBezTo>
                  <a:pt x="338653" y="0"/>
                  <a:pt x="375536" y="29388"/>
                  <a:pt x="379224" y="29388"/>
                </a:cubicBezTo>
                <a:lnTo>
                  <a:pt x="382912" y="36735"/>
                </a:lnTo>
                <a:cubicBezTo>
                  <a:pt x="382917" y="36751"/>
                  <a:pt x="383137" y="37482"/>
                  <a:pt x="393977" y="73469"/>
                </a:cubicBezTo>
                <a:cubicBezTo>
                  <a:pt x="357095" y="55102"/>
                  <a:pt x="320212" y="47755"/>
                  <a:pt x="279641" y="47755"/>
                </a:cubicBezTo>
                <a:cubicBezTo>
                  <a:pt x="239070" y="47755"/>
                  <a:pt x="198500" y="55102"/>
                  <a:pt x="165305" y="73469"/>
                </a:cubicBezTo>
                <a:cubicBezTo>
                  <a:pt x="165310" y="73454"/>
                  <a:pt x="165529" y="72727"/>
                  <a:pt x="176370" y="36735"/>
                </a:cubicBezTo>
                <a:lnTo>
                  <a:pt x="180058" y="29388"/>
                </a:lnTo>
                <a:cubicBezTo>
                  <a:pt x="183747" y="29388"/>
                  <a:pt x="220629" y="0"/>
                  <a:pt x="279641" y="0"/>
                </a:cubicBezTo>
                <a:close/>
              </a:path>
            </a:pathLst>
          </a:custGeom>
          <a:solidFill>
            <a:schemeClr val="tx1"/>
          </a:solidFill>
          <a:ln>
            <a:noFill/>
          </a:ln>
          <a:extLst/>
        </p:spPr>
        <p:txBody>
          <a:bodyPr vert="horz" wrap="square" lIns="91427" tIns="45714" rIns="91427" bIns="45714" numCol="1" anchor="t" anchorCtr="0" compatLnSpc="1">
            <a:prstTxWarp prst="textNoShape">
              <a:avLst/>
            </a:prstTxWarp>
          </a:bodyPr>
          <a:lstStyle/>
          <a:p>
            <a:pPr defTabSz="931837"/>
            <a:endParaRPr lang="en-US" sz="1801" dirty="0">
              <a:solidFill>
                <a:srgbClr val="B4009E"/>
              </a:solidFill>
            </a:endParaRPr>
          </a:p>
        </p:txBody>
      </p:sp>
      <p:sp>
        <p:nvSpPr>
          <p:cNvPr id="57" name="Round Same Side Corner Rectangle 26"/>
          <p:cNvSpPr>
            <a:spLocks noChangeAspect="1"/>
          </p:cNvSpPr>
          <p:nvPr/>
        </p:nvSpPr>
        <p:spPr bwMode="auto">
          <a:xfrm>
            <a:off x="6093094" y="3471860"/>
            <a:ext cx="313057" cy="539201"/>
          </a:xfrm>
          <a:custGeom>
            <a:avLst/>
            <a:gdLst/>
            <a:ahLst/>
            <a:cxnLst/>
            <a:rect l="l" t="t" r="r" b="b"/>
            <a:pathLst>
              <a:path w="1752600" h="3019424">
                <a:moveTo>
                  <a:pt x="125916" y="2027200"/>
                </a:moveTo>
                <a:lnTo>
                  <a:pt x="125916" y="2164731"/>
                </a:lnTo>
                <a:lnTo>
                  <a:pt x="125916" y="2491833"/>
                </a:lnTo>
                <a:cubicBezTo>
                  <a:pt x="125916" y="2672486"/>
                  <a:pt x="272365" y="2818935"/>
                  <a:pt x="453018" y="2818935"/>
                </a:cubicBezTo>
                <a:lnTo>
                  <a:pt x="1281926" y="2818935"/>
                </a:lnTo>
                <a:cubicBezTo>
                  <a:pt x="1462579" y="2818935"/>
                  <a:pt x="1609028" y="2672486"/>
                  <a:pt x="1609028" y="2491833"/>
                </a:cubicBezTo>
                <a:cubicBezTo>
                  <a:pt x="1609028" y="2384143"/>
                  <a:pt x="1601776" y="2160419"/>
                  <a:pt x="1601623" y="2049869"/>
                </a:cubicBezTo>
                <a:lnTo>
                  <a:pt x="1616462" y="2045785"/>
                </a:lnTo>
                <a:lnTo>
                  <a:pt x="1601594" y="2045785"/>
                </a:lnTo>
                <a:lnTo>
                  <a:pt x="1601623" y="2049869"/>
                </a:lnTo>
                <a:cubicBezTo>
                  <a:pt x="1126071" y="2202699"/>
                  <a:pt x="536769" y="2180503"/>
                  <a:pt x="125916" y="2027200"/>
                </a:cubicBezTo>
                <a:close/>
                <a:moveTo>
                  <a:pt x="1324773" y="1874254"/>
                </a:moveTo>
                <a:cubicBezTo>
                  <a:pt x="1312258" y="1874254"/>
                  <a:pt x="1302112" y="1884400"/>
                  <a:pt x="1302112" y="1896915"/>
                </a:cubicBezTo>
                <a:lnTo>
                  <a:pt x="1302112" y="1987559"/>
                </a:lnTo>
                <a:cubicBezTo>
                  <a:pt x="1302112" y="2000074"/>
                  <a:pt x="1312258" y="2010220"/>
                  <a:pt x="1324773" y="2010220"/>
                </a:cubicBezTo>
                <a:lnTo>
                  <a:pt x="1593801" y="2010220"/>
                </a:lnTo>
                <a:cubicBezTo>
                  <a:pt x="1606316" y="2010220"/>
                  <a:pt x="1616462" y="2000074"/>
                  <a:pt x="1616462" y="1987559"/>
                </a:cubicBezTo>
                <a:lnTo>
                  <a:pt x="1616462" y="1896915"/>
                </a:lnTo>
                <a:cubicBezTo>
                  <a:pt x="1616462" y="1884400"/>
                  <a:pt x="1606316" y="1874254"/>
                  <a:pt x="1593801" y="1874254"/>
                </a:cubicBezTo>
                <a:close/>
                <a:moveTo>
                  <a:pt x="935186" y="1874254"/>
                </a:moveTo>
                <a:cubicBezTo>
                  <a:pt x="922671" y="1874254"/>
                  <a:pt x="912525" y="1884400"/>
                  <a:pt x="912525" y="1896915"/>
                </a:cubicBezTo>
                <a:lnTo>
                  <a:pt x="912525" y="1987559"/>
                </a:lnTo>
                <a:cubicBezTo>
                  <a:pt x="912525" y="2000074"/>
                  <a:pt x="922671" y="2010220"/>
                  <a:pt x="935186" y="2010220"/>
                </a:cubicBezTo>
                <a:lnTo>
                  <a:pt x="1204214" y="2010220"/>
                </a:lnTo>
                <a:cubicBezTo>
                  <a:pt x="1216729" y="2010220"/>
                  <a:pt x="1226875" y="2000074"/>
                  <a:pt x="1226875" y="1987559"/>
                </a:cubicBezTo>
                <a:lnTo>
                  <a:pt x="1226875" y="1896915"/>
                </a:lnTo>
                <a:cubicBezTo>
                  <a:pt x="1226875" y="1884400"/>
                  <a:pt x="1216729" y="1874254"/>
                  <a:pt x="1204214" y="1874254"/>
                </a:cubicBezTo>
                <a:close/>
                <a:moveTo>
                  <a:pt x="545598" y="1874254"/>
                </a:moveTo>
                <a:cubicBezTo>
                  <a:pt x="533083" y="1874254"/>
                  <a:pt x="522937" y="1884400"/>
                  <a:pt x="522937" y="1896915"/>
                </a:cubicBezTo>
                <a:lnTo>
                  <a:pt x="522937" y="1987559"/>
                </a:lnTo>
                <a:cubicBezTo>
                  <a:pt x="522937" y="2000074"/>
                  <a:pt x="533083" y="2010220"/>
                  <a:pt x="545598" y="2010220"/>
                </a:cubicBezTo>
                <a:lnTo>
                  <a:pt x="814626" y="2010220"/>
                </a:lnTo>
                <a:cubicBezTo>
                  <a:pt x="827141" y="2010220"/>
                  <a:pt x="837287" y="2000074"/>
                  <a:pt x="837287" y="1987559"/>
                </a:cubicBezTo>
                <a:lnTo>
                  <a:pt x="837287" y="1896915"/>
                </a:lnTo>
                <a:cubicBezTo>
                  <a:pt x="837287" y="1884400"/>
                  <a:pt x="827141" y="1874254"/>
                  <a:pt x="814626" y="1874254"/>
                </a:cubicBezTo>
                <a:close/>
                <a:moveTo>
                  <a:pt x="156010" y="1874254"/>
                </a:moveTo>
                <a:cubicBezTo>
                  <a:pt x="143495" y="1874254"/>
                  <a:pt x="133349" y="1884400"/>
                  <a:pt x="133349" y="1896915"/>
                </a:cubicBezTo>
                <a:lnTo>
                  <a:pt x="133349" y="1987559"/>
                </a:lnTo>
                <a:cubicBezTo>
                  <a:pt x="133349" y="2000074"/>
                  <a:pt x="143495" y="2010220"/>
                  <a:pt x="156010" y="2010220"/>
                </a:cubicBezTo>
                <a:lnTo>
                  <a:pt x="425038" y="2010220"/>
                </a:lnTo>
                <a:cubicBezTo>
                  <a:pt x="437553" y="2010220"/>
                  <a:pt x="447699" y="2000074"/>
                  <a:pt x="447699" y="1987559"/>
                </a:cubicBezTo>
                <a:lnTo>
                  <a:pt x="447699" y="1896915"/>
                </a:lnTo>
                <a:cubicBezTo>
                  <a:pt x="447699" y="1884400"/>
                  <a:pt x="437553" y="1874254"/>
                  <a:pt x="425038" y="1874254"/>
                </a:cubicBezTo>
                <a:close/>
                <a:moveTo>
                  <a:pt x="0" y="1811356"/>
                </a:moveTo>
                <a:lnTo>
                  <a:pt x="1752600" y="1811356"/>
                </a:lnTo>
                <a:lnTo>
                  <a:pt x="1752600" y="2501115"/>
                </a:lnTo>
                <a:cubicBezTo>
                  <a:pt x="1752600" y="2787369"/>
                  <a:pt x="1520545" y="3019424"/>
                  <a:pt x="1234291" y="3019424"/>
                </a:cubicBezTo>
                <a:lnTo>
                  <a:pt x="518309" y="3019424"/>
                </a:lnTo>
                <a:cubicBezTo>
                  <a:pt x="232055" y="3019424"/>
                  <a:pt x="0" y="2787369"/>
                  <a:pt x="0" y="2501115"/>
                </a:cubicBezTo>
                <a:close/>
                <a:moveTo>
                  <a:pt x="142875" y="676276"/>
                </a:moveTo>
                <a:lnTo>
                  <a:pt x="142875" y="1628776"/>
                </a:lnTo>
                <a:lnTo>
                  <a:pt x="1609725" y="1628776"/>
                </a:lnTo>
                <a:lnTo>
                  <a:pt x="1609725" y="676276"/>
                </a:lnTo>
                <a:close/>
                <a:moveTo>
                  <a:pt x="699410" y="192089"/>
                </a:moveTo>
                <a:cubicBezTo>
                  <a:pt x="638133" y="192089"/>
                  <a:pt x="588459" y="241763"/>
                  <a:pt x="588459" y="303040"/>
                </a:cubicBezTo>
                <a:cubicBezTo>
                  <a:pt x="588459" y="303039"/>
                  <a:pt x="588459" y="303039"/>
                  <a:pt x="588459" y="303039"/>
                </a:cubicBezTo>
                <a:lnTo>
                  <a:pt x="588459" y="303040"/>
                </a:lnTo>
                <a:lnTo>
                  <a:pt x="588459" y="303040"/>
                </a:lnTo>
                <a:cubicBezTo>
                  <a:pt x="588459" y="364316"/>
                  <a:pt x="638133" y="413990"/>
                  <a:pt x="699410" y="413990"/>
                </a:cubicBezTo>
                <a:lnTo>
                  <a:pt x="1053190" y="413991"/>
                </a:lnTo>
                <a:cubicBezTo>
                  <a:pt x="1114467" y="413991"/>
                  <a:pt x="1164141" y="364317"/>
                  <a:pt x="1164141" y="303040"/>
                </a:cubicBezTo>
                <a:lnTo>
                  <a:pt x="1164142" y="303040"/>
                </a:lnTo>
                <a:cubicBezTo>
                  <a:pt x="1164142" y="241763"/>
                  <a:pt x="1114468" y="192089"/>
                  <a:pt x="1053191" y="192089"/>
                </a:cubicBezTo>
                <a:close/>
                <a:moveTo>
                  <a:pt x="434978" y="0"/>
                </a:moveTo>
                <a:lnTo>
                  <a:pt x="1317622" y="0"/>
                </a:lnTo>
                <a:cubicBezTo>
                  <a:pt x="1557854" y="0"/>
                  <a:pt x="1752600" y="194746"/>
                  <a:pt x="1752600" y="434978"/>
                </a:cubicBezTo>
                <a:lnTo>
                  <a:pt x="1752600" y="1781175"/>
                </a:lnTo>
                <a:lnTo>
                  <a:pt x="0" y="1781175"/>
                </a:lnTo>
                <a:lnTo>
                  <a:pt x="0" y="434978"/>
                </a:lnTo>
                <a:cubicBezTo>
                  <a:pt x="0" y="194746"/>
                  <a:pt x="194746" y="0"/>
                  <a:pt x="434978"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4" rIns="45714" bIns="91427" numCol="1" spcCol="0" rtlCol="0" fromWordArt="0" anchor="b" anchorCtr="0" forceAA="0" compatLnSpc="1">
            <a:prstTxWarp prst="textNoShape">
              <a:avLst/>
            </a:prstTxWarp>
            <a:noAutofit/>
          </a:bodyPr>
          <a:lstStyle/>
          <a:p>
            <a:pPr algn="ctr" defTabSz="914039" fontAlgn="base">
              <a:spcBef>
                <a:spcPct val="0"/>
              </a:spcBef>
              <a:spcAft>
                <a:spcPct val="0"/>
              </a:spcAft>
            </a:pPr>
            <a:endParaRPr lang="en-US" sz="1801" spc="-50" dirty="0" err="1">
              <a:gradFill>
                <a:gsLst>
                  <a:gs pos="0">
                    <a:srgbClr val="FFFFFF"/>
                  </a:gs>
                  <a:gs pos="100000">
                    <a:srgbClr val="FFFFFF"/>
                  </a:gs>
                </a:gsLst>
                <a:lin ang="5400000" scaled="0"/>
              </a:gradFill>
              <a:ea typeface="Segoe UI" pitchFamily="34" charset="0"/>
              <a:cs typeface="Segoe UI" pitchFamily="34" charset="0"/>
            </a:endParaRPr>
          </a:p>
        </p:txBody>
      </p:sp>
      <p:sp>
        <p:nvSpPr>
          <p:cNvPr id="58" name="Rectangle 34"/>
          <p:cNvSpPr/>
          <p:nvPr/>
        </p:nvSpPr>
        <p:spPr bwMode="auto">
          <a:xfrm>
            <a:off x="5091108" y="2713826"/>
            <a:ext cx="297121" cy="500280"/>
          </a:xfrm>
          <a:custGeom>
            <a:avLst/>
            <a:gdLst/>
            <a:ahLst/>
            <a:cxnLst/>
            <a:rect l="l" t="t" r="r" b="b"/>
            <a:pathLst>
              <a:path w="2722429" h="4789665">
                <a:moveTo>
                  <a:pt x="1346561" y="4502803"/>
                </a:moveTo>
                <a:lnTo>
                  <a:pt x="1319494" y="4590254"/>
                </a:lnTo>
                <a:cubicBezTo>
                  <a:pt x="1370780" y="4623188"/>
                  <a:pt x="1392862" y="4602715"/>
                  <a:pt x="1422067" y="4598933"/>
                </a:cubicBezTo>
                <a:lnTo>
                  <a:pt x="1450559" y="4508144"/>
                </a:lnTo>
                <a:cubicBezTo>
                  <a:pt x="1378853" y="4535069"/>
                  <a:pt x="1369830" y="4510591"/>
                  <a:pt x="1346561" y="4502803"/>
                </a:cubicBezTo>
                <a:close/>
                <a:moveTo>
                  <a:pt x="1291703" y="4476863"/>
                </a:moveTo>
                <a:cubicBezTo>
                  <a:pt x="1271500" y="4475153"/>
                  <a:pt x="1257001" y="4484037"/>
                  <a:pt x="1239895" y="4486401"/>
                </a:cubicBezTo>
                <a:lnTo>
                  <a:pt x="1213192" y="4577190"/>
                </a:lnTo>
                <a:cubicBezTo>
                  <a:pt x="1280394" y="4550265"/>
                  <a:pt x="1288850" y="4574742"/>
                  <a:pt x="1310657" y="4582531"/>
                </a:cubicBezTo>
                <a:lnTo>
                  <a:pt x="1336024" y="4495079"/>
                </a:lnTo>
                <a:cubicBezTo>
                  <a:pt x="1318000" y="4482729"/>
                  <a:pt x="1303825" y="4477889"/>
                  <a:pt x="1291703" y="4476863"/>
                </a:cubicBezTo>
                <a:close/>
                <a:moveTo>
                  <a:pt x="2119608" y="4417076"/>
                </a:moveTo>
                <a:cubicBezTo>
                  <a:pt x="2156548" y="4417076"/>
                  <a:pt x="2186493" y="4447021"/>
                  <a:pt x="2186493" y="4483960"/>
                </a:cubicBezTo>
                <a:cubicBezTo>
                  <a:pt x="2186493" y="4520899"/>
                  <a:pt x="2156548" y="4550844"/>
                  <a:pt x="2119608" y="4550844"/>
                </a:cubicBezTo>
                <a:cubicBezTo>
                  <a:pt x="2082668" y="4550844"/>
                  <a:pt x="2052723" y="4520899"/>
                  <a:pt x="2052723" y="4483960"/>
                </a:cubicBezTo>
                <a:cubicBezTo>
                  <a:pt x="2052723" y="4447021"/>
                  <a:pt x="2082668" y="4417076"/>
                  <a:pt x="2119608" y="4417076"/>
                </a:cubicBezTo>
                <a:close/>
                <a:moveTo>
                  <a:pt x="1375648" y="4401592"/>
                </a:moveTo>
                <a:lnTo>
                  <a:pt x="1348580" y="4489043"/>
                </a:lnTo>
                <a:cubicBezTo>
                  <a:pt x="1399866" y="4521977"/>
                  <a:pt x="1421948" y="4501504"/>
                  <a:pt x="1451153" y="4497722"/>
                </a:cubicBezTo>
                <a:lnTo>
                  <a:pt x="1479645" y="4406932"/>
                </a:lnTo>
                <a:cubicBezTo>
                  <a:pt x="1407939" y="4433858"/>
                  <a:pt x="1398917" y="4409380"/>
                  <a:pt x="1375648" y="4401592"/>
                </a:cubicBezTo>
                <a:close/>
                <a:moveTo>
                  <a:pt x="2119608" y="4386401"/>
                </a:moveTo>
                <a:cubicBezTo>
                  <a:pt x="2065728" y="4386401"/>
                  <a:pt x="2022049" y="4430080"/>
                  <a:pt x="2022049" y="4483960"/>
                </a:cubicBezTo>
                <a:cubicBezTo>
                  <a:pt x="2022049" y="4502736"/>
                  <a:pt x="2027353" y="4520272"/>
                  <a:pt x="2038016" y="4534245"/>
                </a:cubicBezTo>
                <a:lnTo>
                  <a:pt x="1981241" y="4590925"/>
                </a:lnTo>
                <a:cubicBezTo>
                  <a:pt x="1972878" y="4599274"/>
                  <a:pt x="1972867" y="4612822"/>
                  <a:pt x="1981216" y="4621185"/>
                </a:cubicBezTo>
                <a:cubicBezTo>
                  <a:pt x="1989565" y="4629548"/>
                  <a:pt x="2003113" y="4629559"/>
                  <a:pt x="2011476" y="4621210"/>
                </a:cubicBezTo>
                <a:lnTo>
                  <a:pt x="2068071" y="4564708"/>
                </a:lnTo>
                <a:cubicBezTo>
                  <a:pt x="2082269" y="4575900"/>
                  <a:pt x="2100283" y="4581519"/>
                  <a:pt x="2119608" y="4581519"/>
                </a:cubicBezTo>
                <a:cubicBezTo>
                  <a:pt x="2173488" y="4581519"/>
                  <a:pt x="2217167" y="4537840"/>
                  <a:pt x="2217167" y="4483960"/>
                </a:cubicBezTo>
                <a:cubicBezTo>
                  <a:pt x="2217167" y="4430080"/>
                  <a:pt x="2173488" y="4386401"/>
                  <a:pt x="2119608" y="4386401"/>
                </a:cubicBezTo>
                <a:close/>
                <a:moveTo>
                  <a:pt x="660244" y="4379873"/>
                </a:moveTo>
                <a:cubicBezTo>
                  <a:pt x="657836" y="4379386"/>
                  <a:pt x="655370" y="4379378"/>
                  <a:pt x="652928" y="4379876"/>
                </a:cubicBezTo>
                <a:cubicBezTo>
                  <a:pt x="649671" y="4380541"/>
                  <a:pt x="646454" y="4382106"/>
                  <a:pt x="643463" y="4384634"/>
                </a:cubicBezTo>
                <a:lnTo>
                  <a:pt x="550646" y="4463095"/>
                </a:lnTo>
                <a:cubicBezTo>
                  <a:pt x="544575" y="4468227"/>
                  <a:pt x="540603" y="4476343"/>
                  <a:pt x="539167" y="4485288"/>
                </a:cubicBezTo>
                <a:lnTo>
                  <a:pt x="538027" y="4487497"/>
                </a:lnTo>
                <a:cubicBezTo>
                  <a:pt x="532270" y="4505257"/>
                  <a:pt x="537944" y="4526152"/>
                  <a:pt x="550700" y="4534168"/>
                </a:cubicBezTo>
                <a:lnTo>
                  <a:pt x="657831" y="4601484"/>
                </a:lnTo>
                <a:cubicBezTo>
                  <a:pt x="670588" y="4609500"/>
                  <a:pt x="685596" y="4601600"/>
                  <a:pt x="691353" y="4583840"/>
                </a:cubicBezTo>
                <a:cubicBezTo>
                  <a:pt x="697110" y="4566080"/>
                  <a:pt x="691436" y="4545185"/>
                  <a:pt x="678680" y="4537170"/>
                </a:cubicBezTo>
                <a:lnTo>
                  <a:pt x="661890" y="4526620"/>
                </a:lnTo>
                <a:lnTo>
                  <a:pt x="704842" y="4526620"/>
                </a:lnTo>
                <a:cubicBezTo>
                  <a:pt x="718837" y="4526620"/>
                  <a:pt x="730182" y="4510824"/>
                  <a:pt x="730182" y="4491339"/>
                </a:cubicBezTo>
                <a:cubicBezTo>
                  <a:pt x="730182" y="4471854"/>
                  <a:pt x="718837" y="4456059"/>
                  <a:pt x="704842" y="4456059"/>
                </a:cubicBezTo>
                <a:lnTo>
                  <a:pt x="656623" y="4456059"/>
                </a:lnTo>
                <a:lnTo>
                  <a:pt x="669766" y="4444948"/>
                </a:lnTo>
                <a:cubicBezTo>
                  <a:pt x="681729" y="4434836"/>
                  <a:pt x="685539" y="4413136"/>
                  <a:pt x="678275" y="4396481"/>
                </a:cubicBezTo>
                <a:cubicBezTo>
                  <a:pt x="674190" y="4387112"/>
                  <a:pt x="667471" y="4381335"/>
                  <a:pt x="660244" y="4379873"/>
                </a:cubicBezTo>
                <a:close/>
                <a:moveTo>
                  <a:pt x="1320789" y="4375652"/>
                </a:moveTo>
                <a:cubicBezTo>
                  <a:pt x="1300586" y="4373942"/>
                  <a:pt x="1286087" y="4382826"/>
                  <a:pt x="1268981" y="4385190"/>
                </a:cubicBezTo>
                <a:lnTo>
                  <a:pt x="1242278" y="4475979"/>
                </a:lnTo>
                <a:cubicBezTo>
                  <a:pt x="1309480" y="4449054"/>
                  <a:pt x="1317936" y="4473531"/>
                  <a:pt x="1339743" y="4481319"/>
                </a:cubicBezTo>
                <a:lnTo>
                  <a:pt x="1365111" y="4393868"/>
                </a:lnTo>
                <a:cubicBezTo>
                  <a:pt x="1347086" y="4381518"/>
                  <a:pt x="1332911" y="4376678"/>
                  <a:pt x="1320789" y="4375652"/>
                </a:cubicBezTo>
                <a:close/>
                <a:moveTo>
                  <a:pt x="273360" y="451976"/>
                </a:moveTo>
                <a:lnTo>
                  <a:pt x="273360" y="4125794"/>
                </a:lnTo>
                <a:lnTo>
                  <a:pt x="2449071" y="4125794"/>
                </a:lnTo>
                <a:lnTo>
                  <a:pt x="2449071" y="451976"/>
                </a:lnTo>
                <a:close/>
                <a:moveTo>
                  <a:pt x="453747" y="0"/>
                </a:moveTo>
                <a:lnTo>
                  <a:pt x="2268682" y="0"/>
                </a:lnTo>
                <a:cubicBezTo>
                  <a:pt x="2519279" y="0"/>
                  <a:pt x="2722429" y="203150"/>
                  <a:pt x="2722429" y="453747"/>
                </a:cubicBezTo>
                <a:lnTo>
                  <a:pt x="2722429" y="4335918"/>
                </a:lnTo>
                <a:cubicBezTo>
                  <a:pt x="2722429" y="4586515"/>
                  <a:pt x="2519279" y="4789665"/>
                  <a:pt x="2268682" y="4789665"/>
                </a:cubicBezTo>
                <a:lnTo>
                  <a:pt x="453747" y="4789665"/>
                </a:lnTo>
                <a:cubicBezTo>
                  <a:pt x="203150" y="4789665"/>
                  <a:pt x="0" y="4586515"/>
                  <a:pt x="0" y="4335918"/>
                </a:cubicBezTo>
                <a:lnTo>
                  <a:pt x="0" y="453747"/>
                </a:lnTo>
                <a:cubicBezTo>
                  <a:pt x="0" y="203150"/>
                  <a:pt x="203150" y="0"/>
                  <a:pt x="453747"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4" rIns="45714" bIns="91427" numCol="1" spcCol="0" rtlCol="0" fromWordArt="0" anchor="b" anchorCtr="0" forceAA="0" compatLnSpc="1">
            <a:prstTxWarp prst="textNoShape">
              <a:avLst/>
            </a:prstTxWarp>
            <a:noAutofit/>
          </a:bodyPr>
          <a:lstStyle/>
          <a:p>
            <a:pPr algn="ctr" defTabSz="914039" fontAlgn="base">
              <a:spcBef>
                <a:spcPct val="0"/>
              </a:spcBef>
              <a:spcAft>
                <a:spcPct val="0"/>
              </a:spcAft>
            </a:pPr>
            <a:endParaRPr lang="en-US" sz="1801" spc="-5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66" name="Group 65"/>
          <p:cNvGrpSpPr/>
          <p:nvPr/>
        </p:nvGrpSpPr>
        <p:grpSpPr>
          <a:xfrm>
            <a:off x="731837" y="1896982"/>
            <a:ext cx="274098" cy="4653691"/>
            <a:chOff x="572240" y="1788312"/>
            <a:chExt cx="419672" cy="4619151"/>
          </a:xfrm>
          <a:solidFill>
            <a:schemeClr val="tx1"/>
          </a:solidFill>
        </p:grpSpPr>
        <p:sp>
          <p:nvSpPr>
            <p:cNvPr id="67" name="Up Arrow 66"/>
            <p:cNvSpPr/>
            <p:nvPr/>
          </p:nvSpPr>
          <p:spPr bwMode="auto">
            <a:xfrm>
              <a:off x="572240" y="1788312"/>
              <a:ext cx="419672" cy="4619151"/>
            </a:xfrm>
            <a:prstGeom prst="upArrow">
              <a:avLst/>
            </a:prstGeom>
            <a:grpFill/>
            <a:ln w="9525" cap="flat" cmpd="sng" algn="ctr">
              <a:solidFill>
                <a:schemeClr val="bg2"/>
              </a:solidFill>
              <a:prstDash val="solid"/>
              <a:headEnd type="none" w="med" len="med"/>
              <a:tailEnd type="none" w="med" len="med"/>
            </a:ln>
            <a:effectLst/>
          </p:spPr>
          <p:txBody>
            <a:bodyPr rot="0" spcFirstLastPara="0" vertOverflow="overflow" horzOverflow="overflow" vert="horz" wrap="square" lIns="186441" tIns="149154" rIns="186441" bIns="149154" numCol="1" spcCol="0" rtlCol="0" fromWordArt="0" anchor="t" anchorCtr="0" forceAA="0" compatLnSpc="1">
              <a:prstTxWarp prst="textNoShape">
                <a:avLst/>
              </a:prstTxWarp>
              <a:noAutofit/>
            </a:bodyPr>
            <a:lstStyle/>
            <a:p>
              <a:pPr algn="ctr" defTabSz="950504" fontAlgn="base">
                <a:spcBef>
                  <a:spcPct val="0"/>
                </a:spcBef>
                <a:spcAft>
                  <a:spcPct val="0"/>
                </a:spcAft>
                <a:defRPr/>
              </a:pPr>
              <a:endParaRPr lang="en-US" sz="2448" kern="0" dirty="0" err="1">
                <a:gradFill>
                  <a:gsLst>
                    <a:gs pos="54717">
                      <a:srgbClr val="FFFFFF"/>
                    </a:gs>
                    <a:gs pos="33000">
                      <a:srgbClr val="FFFFFF"/>
                    </a:gs>
                  </a:gsLst>
                  <a:lin ang="0" scaled="0"/>
                </a:gradFill>
                <a:ea typeface="Segoe UI" pitchFamily="34" charset="0"/>
                <a:cs typeface="Segoe UI" pitchFamily="34" charset="0"/>
              </a:endParaRPr>
            </a:p>
          </p:txBody>
        </p:sp>
        <p:grpSp>
          <p:nvGrpSpPr>
            <p:cNvPr id="68" name="Group 67"/>
            <p:cNvGrpSpPr/>
            <p:nvPr/>
          </p:nvGrpSpPr>
          <p:grpSpPr>
            <a:xfrm>
              <a:off x="594256" y="3883193"/>
              <a:ext cx="374847" cy="345190"/>
              <a:chOff x="594256" y="3883193"/>
              <a:chExt cx="374847" cy="345190"/>
            </a:xfrm>
            <a:grpFill/>
          </p:grpSpPr>
          <p:cxnSp>
            <p:nvCxnSpPr>
              <p:cNvPr id="69" name="Straight Connector 68"/>
              <p:cNvCxnSpPr/>
              <p:nvPr/>
            </p:nvCxnSpPr>
            <p:spPr>
              <a:xfrm flipV="1">
                <a:off x="594256" y="4000722"/>
                <a:ext cx="374847" cy="124725"/>
              </a:xfrm>
              <a:prstGeom prst="line">
                <a:avLst/>
              </a:prstGeom>
              <a:grpFill/>
              <a:ln w="20320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594256" y="3883193"/>
                <a:ext cx="374847" cy="124725"/>
              </a:xfrm>
              <a:prstGeom prst="line">
                <a:avLst/>
              </a:prstGeom>
              <a:grpFill/>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594256" y="4103658"/>
                <a:ext cx="374847" cy="124725"/>
              </a:xfrm>
              <a:prstGeom prst="line">
                <a:avLst/>
              </a:prstGeom>
              <a:grpFill/>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72" name="TextBox 71"/>
          <p:cNvSpPr txBox="1"/>
          <p:nvPr/>
        </p:nvSpPr>
        <p:spPr>
          <a:xfrm>
            <a:off x="35370" y="2093378"/>
            <a:ext cx="957079" cy="459869"/>
          </a:xfrm>
          <a:prstGeom prst="rect">
            <a:avLst/>
          </a:prstGeom>
          <a:noFill/>
        </p:spPr>
        <p:txBody>
          <a:bodyPr wrap="none" lIns="186521" tIns="149217" rIns="186521" bIns="149217" rtlCol="0">
            <a:spAutoFit/>
          </a:bodyPr>
          <a:lstStyle/>
          <a:p>
            <a:pPr algn="r">
              <a:lnSpc>
                <a:spcPct val="90000"/>
              </a:lnSpc>
              <a:spcAft>
                <a:spcPts val="612"/>
              </a:spcAft>
              <a:defRPr/>
            </a:pPr>
            <a:r>
              <a:rPr lang="en-US" sz="1122" dirty="0">
                <a:solidFill>
                  <a:srgbClr val="FFFFFF"/>
                </a:solidFill>
              </a:rPr>
              <a:t>Premium</a:t>
            </a:r>
          </a:p>
        </p:txBody>
      </p:sp>
      <p:sp>
        <p:nvSpPr>
          <p:cNvPr id="73" name="TextBox 72"/>
          <p:cNvSpPr txBox="1"/>
          <p:nvPr/>
        </p:nvSpPr>
        <p:spPr>
          <a:xfrm>
            <a:off x="168713" y="6201945"/>
            <a:ext cx="702033" cy="456730"/>
          </a:xfrm>
          <a:prstGeom prst="rect">
            <a:avLst/>
          </a:prstGeom>
          <a:noFill/>
        </p:spPr>
        <p:txBody>
          <a:bodyPr wrap="none" lIns="186521" tIns="149217" rIns="186521" bIns="149217" rtlCol="0">
            <a:spAutoFit/>
          </a:bodyPr>
          <a:lstStyle/>
          <a:p>
            <a:pPr algn="r">
              <a:lnSpc>
                <a:spcPct val="90000"/>
              </a:lnSpc>
              <a:spcAft>
                <a:spcPts val="612"/>
              </a:spcAft>
              <a:defRPr/>
            </a:pPr>
            <a:r>
              <a:rPr lang="en-US" sz="1122" dirty="0">
                <a:solidFill>
                  <a:srgbClr val="FFFFFF"/>
                </a:solidFill>
              </a:rPr>
              <a:t>Entry</a:t>
            </a:r>
          </a:p>
        </p:txBody>
      </p:sp>
      <p:sp>
        <p:nvSpPr>
          <p:cNvPr id="74" name="TextBox 73"/>
          <p:cNvSpPr txBox="1"/>
          <p:nvPr/>
        </p:nvSpPr>
        <p:spPr>
          <a:xfrm>
            <a:off x="405883" y="1818709"/>
            <a:ext cx="512383" cy="555610"/>
          </a:xfrm>
          <a:prstGeom prst="rect">
            <a:avLst/>
          </a:prstGeom>
          <a:noFill/>
        </p:spPr>
        <p:txBody>
          <a:bodyPr wrap="none" lIns="186521" tIns="149217" rIns="186521" bIns="149217" rtlCol="0">
            <a:spAutoFit/>
          </a:bodyPr>
          <a:lstStyle/>
          <a:p>
            <a:pPr>
              <a:lnSpc>
                <a:spcPct val="90000"/>
              </a:lnSpc>
              <a:spcAft>
                <a:spcPts val="612"/>
              </a:spcAft>
              <a:defRPr/>
            </a:pPr>
            <a:r>
              <a:rPr lang="en-US" sz="1836" b="1" dirty="0">
                <a:solidFill>
                  <a:srgbClr val="FFFFFF"/>
                </a:solidFill>
              </a:rPr>
              <a:t>$</a:t>
            </a:r>
          </a:p>
        </p:txBody>
      </p:sp>
      <p:sp>
        <p:nvSpPr>
          <p:cNvPr id="75" name="Up Arrow 74"/>
          <p:cNvSpPr/>
          <p:nvPr/>
        </p:nvSpPr>
        <p:spPr bwMode="auto">
          <a:xfrm rot="5400000">
            <a:off x="6287769" y="932736"/>
            <a:ext cx="270455" cy="11225908"/>
          </a:xfrm>
          <a:prstGeom prst="upArrow">
            <a:avLst/>
          </a:prstGeom>
          <a:solidFill>
            <a:schemeClr val="tx1"/>
          </a:solidFill>
          <a:ln w="9525" cap="flat" cmpd="sng" algn="ctr">
            <a:noFill/>
            <a:prstDash val="solid"/>
            <a:headEnd type="none" w="med" len="med"/>
            <a:tailEnd type="none" w="med" len="med"/>
          </a:ln>
          <a:effectLst/>
        </p:spPr>
        <p:txBody>
          <a:bodyPr rot="0" spcFirstLastPara="0" vertOverflow="overflow" horzOverflow="overflow" vert="horz" wrap="square" lIns="186441" tIns="149154" rIns="186441" bIns="149154" numCol="1" spcCol="0" rtlCol="0" fromWordArt="0" anchor="t" anchorCtr="0" forceAA="0" compatLnSpc="1">
            <a:prstTxWarp prst="textNoShape">
              <a:avLst/>
            </a:prstTxWarp>
            <a:noAutofit/>
          </a:bodyPr>
          <a:lstStyle/>
          <a:p>
            <a:pPr algn="ctr" defTabSz="950504" fontAlgn="base">
              <a:spcBef>
                <a:spcPct val="0"/>
              </a:spcBef>
              <a:spcAft>
                <a:spcPct val="0"/>
              </a:spcAft>
              <a:defRPr/>
            </a:pPr>
            <a:endParaRPr lang="en-US" sz="3672" b="1" kern="0" dirty="0" err="1">
              <a:gradFill>
                <a:gsLst>
                  <a:gs pos="54717">
                    <a:srgbClr val="FFFFFF"/>
                  </a:gs>
                  <a:gs pos="33000">
                    <a:srgbClr val="FFFFFF"/>
                  </a:gs>
                </a:gsLst>
                <a:lin ang="0" scaled="0"/>
              </a:gradFill>
              <a:latin typeface="Segoe UI Semibold" panose="020B0702040204020203" pitchFamily="34" charset="0"/>
              <a:ea typeface="Segoe UI" pitchFamily="34" charset="0"/>
              <a:cs typeface="Segoe UI Semibold" panose="020B0702040204020203" pitchFamily="34" charset="0"/>
            </a:endParaRPr>
          </a:p>
        </p:txBody>
      </p:sp>
      <p:sp>
        <p:nvSpPr>
          <p:cNvPr id="77" name="TextBox 76"/>
          <p:cNvSpPr txBox="1"/>
          <p:nvPr/>
        </p:nvSpPr>
        <p:spPr>
          <a:xfrm>
            <a:off x="5286596" y="6445859"/>
            <a:ext cx="2455641" cy="251803"/>
          </a:xfrm>
          <a:prstGeom prst="rect">
            <a:avLst/>
          </a:prstGeom>
          <a:solidFill>
            <a:schemeClr val="bg2"/>
          </a:solidFill>
        </p:spPr>
        <p:txBody>
          <a:bodyPr wrap="none" lIns="186521" tIns="0" rIns="186521" bIns="0" rtlCol="0">
            <a:noAutofit/>
          </a:bodyPr>
          <a:lstStyle/>
          <a:p>
            <a:pPr>
              <a:lnSpc>
                <a:spcPct val="90000"/>
              </a:lnSpc>
              <a:spcAft>
                <a:spcPts val="612"/>
              </a:spcAft>
              <a:defRPr/>
            </a:pPr>
            <a:r>
              <a:rPr lang="en-US" b="1" dirty="0">
                <a:solidFill>
                  <a:srgbClr val="FFFFFF"/>
                </a:solidFill>
              </a:rPr>
              <a:t>Device Capabilities</a:t>
            </a:r>
          </a:p>
        </p:txBody>
      </p:sp>
    </p:spTree>
    <p:extLst>
      <p:ext uri="{BB962C8B-B14F-4D97-AF65-F5344CB8AC3E}">
        <p14:creationId xmlns:p14="http://schemas.microsoft.com/office/powerpoint/2010/main" val="1605544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fade">
                                      <p:cBhvr>
                                        <p:cTn id="10" dur="1000"/>
                                        <p:tgtEl>
                                          <p:spTgt spid="64"/>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62"/>
                                        </p:tgtEl>
                                        <p:attrNameLst>
                                          <p:attrName>style.visibility</p:attrName>
                                        </p:attrNameLst>
                                      </p:cBhvr>
                                      <p:to>
                                        <p:strVal val="visible"/>
                                      </p:to>
                                    </p:set>
                                    <p:animEffect transition="in" filter="fade">
                                      <p:cBhvr>
                                        <p:cTn id="14" dur="1000"/>
                                        <p:tgtEl>
                                          <p:spTgt spid="6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1000"/>
                                        <p:tgtEl>
                                          <p:spTgt spid="63"/>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fade">
                                      <p:cBhvr>
                                        <p:cTn id="21" dur="1000"/>
                                        <p:tgtEl>
                                          <p:spTgt spid="6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2" grpId="0" animBg="1"/>
      <p:bldP spid="64" grpId="0" animBg="1"/>
      <p:bldP spid="61" grpId="0"/>
      <p:bldP spid="63" grpId="0"/>
      <p:bldP spid="65"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81" t="4495" r="4428" b="4311"/>
          <a:stretch/>
        </p:blipFill>
        <p:spPr bwMode="auto">
          <a:xfrm>
            <a:off x="6864125" y="1555974"/>
            <a:ext cx="3813811" cy="3813811"/>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5"/>
          <p:cNvSpPr txBox="1">
            <a:spLocks/>
          </p:cNvSpPr>
          <p:nvPr/>
        </p:nvSpPr>
        <p:spPr>
          <a:xfrm>
            <a:off x="5380179" y="5515801"/>
            <a:ext cx="7238858" cy="1306512"/>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42">
              <a:spcBef>
                <a:spcPct val="0"/>
              </a:spcBef>
              <a:buClr>
                <a:srgbClr val="000000"/>
              </a:buClr>
            </a:pPr>
            <a:r>
              <a:rPr lang="en-US" sz="2700" dirty="0" smtClean="0">
                <a:gradFill>
                  <a:gsLst>
                    <a:gs pos="0">
                      <a:srgbClr val="FFFFFF"/>
                    </a:gs>
                    <a:gs pos="100000">
                      <a:srgbClr val="FFFFFF"/>
                    </a:gs>
                  </a:gsLst>
                  <a:lin ang="5400000" scaled="1"/>
                </a:gradFill>
              </a:rPr>
              <a:t>Visit</a:t>
            </a:r>
            <a:r>
              <a:rPr lang="en-US" sz="2700" dirty="0" smtClean="0">
                <a:gradFill>
                  <a:gsLst>
                    <a:gs pos="0">
                      <a:srgbClr val="47D8FF"/>
                    </a:gs>
                    <a:gs pos="100000">
                      <a:srgbClr val="47D8FF"/>
                    </a:gs>
                  </a:gsLst>
                  <a:lin ang="5400000" scaled="1"/>
                </a:gradFill>
              </a:rPr>
              <a:t> </a:t>
            </a:r>
            <a:r>
              <a:rPr lang="en-US" sz="2700" dirty="0" err="1" smtClean="0">
                <a:gradFill>
                  <a:gsLst>
                    <a:gs pos="0">
                      <a:srgbClr val="47D8FF"/>
                    </a:gs>
                    <a:gs pos="100000">
                      <a:srgbClr val="47D8FF"/>
                    </a:gs>
                  </a:gsLst>
                  <a:lin ang="5400000" scaled="1"/>
                </a:gradFill>
              </a:rPr>
              <a:t>Myignite</a:t>
            </a:r>
            <a:r>
              <a:rPr lang="en-US" sz="2700" dirty="0" smtClean="0">
                <a:gradFill>
                  <a:gsLst>
                    <a:gs pos="0">
                      <a:srgbClr val="47D8FF"/>
                    </a:gs>
                    <a:gs pos="100000">
                      <a:srgbClr val="47D8FF"/>
                    </a:gs>
                  </a:gsLst>
                  <a:lin ang="5400000" scaled="1"/>
                </a:gradFill>
              </a:rPr>
              <a:t> </a:t>
            </a:r>
            <a:r>
              <a:rPr lang="en-US" sz="2700" dirty="0" smtClean="0">
                <a:gradFill>
                  <a:gsLst>
                    <a:gs pos="0">
                      <a:srgbClr val="FFFFFF"/>
                    </a:gs>
                    <a:gs pos="100000">
                      <a:srgbClr val="FFFFFF"/>
                    </a:gs>
                  </a:gsLst>
                  <a:lin ang="5400000" scaled="1"/>
                </a:gradFill>
              </a:rPr>
              <a:t>at</a:t>
            </a:r>
            <a:r>
              <a:rPr lang="en-US" sz="2700" dirty="0" smtClean="0">
                <a:gradFill>
                  <a:gsLst>
                    <a:gs pos="0">
                      <a:srgbClr val="47D8FF"/>
                    </a:gs>
                    <a:gs pos="100000">
                      <a:srgbClr val="47D8FF"/>
                    </a:gs>
                  </a:gsLst>
                  <a:lin ang="5400000" scaled="1"/>
                </a:gradFill>
              </a:rPr>
              <a:t> </a:t>
            </a:r>
            <a:r>
              <a:rPr lang="en-US" sz="2700" dirty="0" smtClean="0">
                <a:gradFill>
                  <a:gsLst>
                    <a:gs pos="20354">
                      <a:srgbClr val="505050"/>
                    </a:gs>
                    <a:gs pos="40000">
                      <a:srgbClr val="505050"/>
                    </a:gs>
                  </a:gsLst>
                  <a:lin ang="5400000" scaled="0"/>
                </a:gradFill>
                <a:hlinkClick r:id="rId4"/>
              </a:rPr>
              <a:t>http://myignite.microsoft.com</a:t>
            </a:r>
            <a:r>
              <a:rPr lang="en-US" sz="2700" dirty="0" smtClean="0">
                <a:gradFill>
                  <a:gsLst>
                    <a:gs pos="20354">
                      <a:srgbClr val="505050"/>
                    </a:gs>
                    <a:gs pos="40000">
                      <a:srgbClr val="505050"/>
                    </a:gs>
                  </a:gsLst>
                  <a:lin ang="5400000" scaled="0"/>
                </a:gradFill>
              </a:rPr>
              <a:t> </a:t>
            </a:r>
            <a:r>
              <a:rPr lang="en-US" sz="2700" dirty="0" smtClean="0">
                <a:gradFill>
                  <a:gsLst>
                    <a:gs pos="0">
                      <a:srgbClr val="47D8FF"/>
                    </a:gs>
                    <a:gs pos="100000">
                      <a:srgbClr val="47D8FF"/>
                    </a:gs>
                  </a:gsLst>
                  <a:lin ang="5400000" scaled="1"/>
                </a:gradFill>
              </a:rPr>
              <a:t> </a:t>
            </a:r>
            <a:br>
              <a:rPr lang="en-US" sz="2700" dirty="0" smtClean="0">
                <a:gradFill>
                  <a:gsLst>
                    <a:gs pos="0">
                      <a:srgbClr val="47D8FF"/>
                    </a:gs>
                    <a:gs pos="100000">
                      <a:srgbClr val="47D8FF"/>
                    </a:gs>
                  </a:gsLst>
                  <a:lin ang="5400000" scaled="1"/>
                </a:gradFill>
              </a:rPr>
            </a:br>
            <a:r>
              <a:rPr lang="en-US" sz="2700" dirty="0">
                <a:gradFill>
                  <a:gsLst>
                    <a:gs pos="0">
                      <a:srgbClr val="FFFFFF"/>
                    </a:gs>
                    <a:gs pos="100000">
                      <a:srgbClr val="FFFFFF"/>
                    </a:gs>
                  </a:gsLst>
                  <a:lin ang="5400000" scaled="1"/>
                </a:gradFill>
              </a:rPr>
              <a:t>or download and use the </a:t>
            </a:r>
            <a:r>
              <a:rPr lang="en-US" sz="2700" dirty="0">
                <a:gradFill>
                  <a:gsLst>
                    <a:gs pos="0">
                      <a:srgbClr val="47D8FF"/>
                    </a:gs>
                    <a:gs pos="100000">
                      <a:srgbClr val="47D8FF"/>
                    </a:gs>
                  </a:gsLst>
                  <a:lin ang="5400000" scaled="1"/>
                </a:gradFill>
              </a:rPr>
              <a:t>Ignite </a:t>
            </a:r>
            <a:r>
              <a:rPr lang="en-US" sz="2700" dirty="0" smtClean="0">
                <a:gradFill>
                  <a:gsLst>
                    <a:gs pos="0">
                      <a:srgbClr val="47D8FF"/>
                    </a:gs>
                    <a:gs pos="100000">
                      <a:srgbClr val="47D8FF"/>
                    </a:gs>
                  </a:gsLst>
                  <a:lin ang="5400000" scaled="1"/>
                </a:gradFill>
              </a:rPr>
              <a:t>Mobile </a:t>
            </a:r>
            <a:r>
              <a:rPr lang="en-US" sz="2700" dirty="0">
                <a:gradFill>
                  <a:gsLst>
                    <a:gs pos="0">
                      <a:srgbClr val="47D8FF"/>
                    </a:gs>
                    <a:gs pos="100000">
                      <a:srgbClr val="47D8FF"/>
                    </a:gs>
                  </a:gsLst>
                  <a:lin ang="5400000" scaled="1"/>
                </a:gradFill>
              </a:rPr>
              <a:t>App</a:t>
            </a:r>
            <a:r>
              <a:rPr lang="en-US" sz="2700" dirty="0">
                <a:gradFill>
                  <a:gsLst>
                    <a:gs pos="0">
                      <a:srgbClr val="FFFFFF"/>
                    </a:gs>
                    <a:gs pos="100000">
                      <a:srgbClr val="FFFFFF"/>
                    </a:gs>
                  </a:gsLst>
                  <a:lin ang="5400000" scaled="1"/>
                </a:gradFill>
              </a:rPr>
              <a:t> </a:t>
            </a:r>
            <a:r>
              <a:rPr lang="en-US" sz="2700" dirty="0" smtClean="0">
                <a:gradFill>
                  <a:gsLst>
                    <a:gs pos="0">
                      <a:srgbClr val="FFFFFF"/>
                    </a:gs>
                    <a:gs pos="100000">
                      <a:srgbClr val="FFFFFF"/>
                    </a:gs>
                  </a:gsLst>
                  <a:lin ang="5400000" scaled="1"/>
                </a:gradFill>
              </a:rPr>
              <a:t/>
            </a:r>
            <a:br>
              <a:rPr lang="en-US" sz="2700" dirty="0" smtClean="0">
                <a:gradFill>
                  <a:gsLst>
                    <a:gs pos="0">
                      <a:srgbClr val="FFFFFF"/>
                    </a:gs>
                    <a:gs pos="100000">
                      <a:srgbClr val="FFFFFF"/>
                    </a:gs>
                  </a:gsLst>
                  <a:lin ang="5400000" scaled="1"/>
                </a:gradFill>
              </a:rPr>
            </a:br>
            <a:r>
              <a:rPr lang="en-US" sz="2700" dirty="0" smtClean="0">
                <a:gradFill>
                  <a:gsLst>
                    <a:gs pos="0">
                      <a:srgbClr val="FFFFFF"/>
                    </a:gs>
                    <a:gs pos="100000">
                      <a:srgbClr val="FFFFFF"/>
                    </a:gs>
                  </a:gsLst>
                  <a:lin ang="5400000" scaled="1"/>
                </a:gradFill>
              </a:rPr>
              <a:t>with </a:t>
            </a:r>
            <a:r>
              <a:rPr lang="en-US" sz="2700" dirty="0">
                <a:gradFill>
                  <a:gsLst>
                    <a:gs pos="0">
                      <a:srgbClr val="FFFFFF"/>
                    </a:gs>
                    <a:gs pos="100000">
                      <a:srgbClr val="FFFFFF"/>
                    </a:gs>
                  </a:gsLst>
                  <a:lin ang="5400000" scaled="1"/>
                </a:gradFill>
              </a:rPr>
              <a:t>the QR code above.</a:t>
            </a:r>
          </a:p>
        </p:txBody>
      </p:sp>
      <p:sp>
        <p:nvSpPr>
          <p:cNvPr id="11" name="Title 1"/>
          <p:cNvSpPr txBox="1">
            <a:spLocks/>
          </p:cNvSpPr>
          <p:nvPr/>
        </p:nvSpPr>
        <p:spPr>
          <a:xfrm>
            <a:off x="5380037" y="295274"/>
            <a:ext cx="6784166" cy="915989"/>
          </a:xfrm>
          <a:prstGeom prst="rect">
            <a:avLst/>
          </a:prstGeom>
        </p:spPr>
        <p:txBody>
          <a:bodyPr lIns="182880" tIns="146304" rIns="182880" bIns="146304"/>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nSpc>
                <a:spcPct val="80000"/>
              </a:lnSpc>
            </a:pPr>
            <a:r>
              <a:rPr sz="4000">
                <a:gradFill>
                  <a:gsLst>
                    <a:gs pos="1250">
                      <a:srgbClr val="FFFFFF"/>
                    </a:gs>
                    <a:gs pos="100000">
                      <a:srgbClr val="FFFFFF"/>
                    </a:gs>
                  </a:gsLst>
                  <a:lin ang="5400000" scaled="0"/>
                </a:gradFill>
              </a:rPr>
              <a:t>Please evaluate this session</a:t>
            </a:r>
          </a:p>
          <a:p>
            <a:pPr>
              <a:lnSpc>
                <a:spcPct val="80000"/>
              </a:lnSpc>
            </a:pPr>
            <a:r>
              <a:rPr sz="3200">
                <a:gradFill>
                  <a:gsLst>
                    <a:gs pos="1250">
                      <a:srgbClr val="FF8C00"/>
                    </a:gs>
                    <a:gs pos="100000">
                      <a:srgbClr val="FF8C00"/>
                    </a:gs>
                  </a:gsLst>
                  <a:lin ang="5400000" scaled="0"/>
                </a:gradFill>
              </a:rPr>
              <a:t>Your feedback is important to us!</a:t>
            </a:r>
            <a:endParaRPr sz="3600">
              <a:gradFill>
                <a:gsLst>
                  <a:gs pos="1250">
                    <a:srgbClr val="FF8C00"/>
                  </a:gs>
                  <a:gs pos="100000">
                    <a:srgbClr val="FF8C00"/>
                  </a:gs>
                </a:gsLst>
                <a:lin ang="5400000" scaled="0"/>
              </a:gradFill>
            </a:endParaRPr>
          </a:p>
        </p:txBody>
      </p:sp>
      <p:pic>
        <p:nvPicPr>
          <p:cNvPr id="14" name="Picture 13"/>
          <p:cNvPicPr>
            <a:picLocks noChangeAspect="1"/>
          </p:cNvPicPr>
          <p:nvPr/>
        </p:nvPicPr>
        <p:blipFill rotWithShape="1">
          <a:blip r:embed="rId5">
            <a:extLst>
              <a:ext uri="{28A0092B-C50C-407E-A947-70E740481C1C}">
                <a14:useLocalDpi xmlns:a14="http://schemas.microsoft.com/office/drawing/2010/main"/>
              </a:ext>
            </a:extLst>
          </a:blip>
          <a:srcRect l="14729" r="3549"/>
          <a:stretch/>
        </p:blipFill>
        <p:spPr>
          <a:xfrm>
            <a:off x="0" y="-1"/>
            <a:ext cx="5227637" cy="6994525"/>
          </a:xfrm>
          <a:prstGeom prst="rect">
            <a:avLst/>
          </a:prstGeom>
        </p:spPr>
      </p:pic>
    </p:spTree>
    <p:extLst>
      <p:ext uri="{BB962C8B-B14F-4D97-AF65-F5344CB8AC3E}">
        <p14:creationId xmlns:p14="http://schemas.microsoft.com/office/powerpoint/2010/main" val="371010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550453" y="1281766"/>
            <a:ext cx="10916171" cy="5053194"/>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026" tIns="46514" rIns="46514" bIns="93026" numCol="1" spcCol="0" rtlCol="0" fromWordArt="0" anchor="b" anchorCtr="0" forceAA="0" compatLnSpc="1">
            <a:prstTxWarp prst="textNoShape">
              <a:avLst/>
            </a:prstTxWarp>
            <a:noAutofit/>
          </a:bodyPr>
          <a:lstStyle/>
          <a:p>
            <a:pPr algn="ctr" defTabSz="929920" fontAlgn="base">
              <a:spcBef>
                <a:spcPct val="0"/>
              </a:spcBef>
              <a:spcAft>
                <a:spcPct val="0"/>
              </a:spcAft>
            </a:pPr>
            <a:endParaRPr lang="en-US" sz="1425" spc="-52"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Windows Embedded 8.1</a:t>
            </a:r>
            <a:endParaRPr lang="en-US" dirty="0"/>
          </a:p>
        </p:txBody>
      </p:sp>
      <p:grpSp>
        <p:nvGrpSpPr>
          <p:cNvPr id="6" name="Group 39"/>
          <p:cNvGrpSpPr/>
          <p:nvPr/>
        </p:nvGrpSpPr>
        <p:grpSpPr>
          <a:xfrm>
            <a:off x="7189955" y="1918046"/>
            <a:ext cx="3235805" cy="2684887"/>
            <a:chOff x="6337498" y="1667021"/>
            <a:chExt cx="4759214" cy="3115935"/>
          </a:xfrm>
        </p:grpSpPr>
        <p:grpSp>
          <p:nvGrpSpPr>
            <p:cNvPr id="8" name="Group 40"/>
            <p:cNvGrpSpPr/>
            <p:nvPr/>
          </p:nvGrpSpPr>
          <p:grpSpPr>
            <a:xfrm>
              <a:off x="7937575" y="1667021"/>
              <a:ext cx="3159137" cy="3115126"/>
              <a:chOff x="7937575" y="1667021"/>
              <a:chExt cx="3159137" cy="3115126"/>
            </a:xfrm>
          </p:grpSpPr>
          <p:sp>
            <p:nvSpPr>
              <p:cNvPr id="22" name="Rectangle 55"/>
              <p:cNvSpPr/>
              <p:nvPr>
                <p:custDataLst>
                  <p:tags r:id="rId7"/>
                </p:custDataLst>
              </p:nvPr>
            </p:nvSpPr>
            <p:spPr bwMode="auto">
              <a:xfrm>
                <a:off x="9549592" y="1667021"/>
                <a:ext cx="746750" cy="1538305"/>
              </a:xfrm>
              <a:prstGeom prst="rect">
                <a:avLst/>
              </a:prstGeom>
              <a:solidFill>
                <a:srgbClr val="B4009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3420" tIns="95613" rIns="143420" bIns="95613" numCol="1" spcCol="0" rtlCol="0" fromWordArt="0" anchor="b" anchorCtr="0" forceAA="0" compatLnSpc="1">
                <a:prstTxWarp prst="textNoShape">
                  <a:avLst/>
                </a:prstTxWarp>
                <a:noAutofit/>
              </a:bodyPr>
              <a:lstStyle/>
              <a:p>
                <a:pPr defTabSz="929920" fontAlgn="base">
                  <a:spcBef>
                    <a:spcPct val="0"/>
                  </a:spcBef>
                  <a:spcAft>
                    <a:spcPct val="0"/>
                  </a:spcAft>
                </a:pPr>
                <a:endParaRPr lang="en-US" sz="3154" spc="-52" dirty="0">
                  <a:gradFill flip="none" rotWithShape="1">
                    <a:gsLst>
                      <a:gs pos="0">
                        <a:srgbClr val="FFFFFF"/>
                      </a:gs>
                      <a:gs pos="100000">
                        <a:srgbClr val="FFFFFF"/>
                      </a:gs>
                    </a:gsLst>
                    <a:lin ang="5400000" scaled="0"/>
                    <a:tileRect/>
                  </a:gradFill>
                  <a:ea typeface="Segoe UI" pitchFamily="34" charset="0"/>
                  <a:cs typeface="Segoe UI" pitchFamily="34" charset="0"/>
                </a:endParaRPr>
              </a:p>
            </p:txBody>
          </p:sp>
          <p:sp>
            <p:nvSpPr>
              <p:cNvPr id="23" name="Rectangle 56"/>
              <p:cNvSpPr/>
              <p:nvPr>
                <p:custDataLst>
                  <p:tags r:id="rId8"/>
                </p:custDataLst>
              </p:nvPr>
            </p:nvSpPr>
            <p:spPr bwMode="auto">
              <a:xfrm>
                <a:off x="7937575" y="1672660"/>
                <a:ext cx="1538304" cy="1538305"/>
              </a:xfrm>
              <a:prstGeom prst="rect">
                <a:avLst/>
              </a:prstGeom>
              <a:solidFill>
                <a:srgbClr val="4668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3420" tIns="95613" rIns="143420" bIns="95613" numCol="1" spcCol="0" rtlCol="0" fromWordArt="0" anchor="b" anchorCtr="0" forceAA="0" compatLnSpc="1">
                <a:prstTxWarp prst="textNoShape">
                  <a:avLst/>
                </a:prstTxWarp>
                <a:noAutofit/>
              </a:bodyPr>
              <a:lstStyle/>
              <a:p>
                <a:pPr defTabSz="929920" fontAlgn="base">
                  <a:spcBef>
                    <a:spcPct val="0"/>
                  </a:spcBef>
                  <a:spcAft>
                    <a:spcPct val="0"/>
                  </a:spcAft>
                </a:pPr>
                <a:endParaRPr lang="en-US" sz="3154" spc="-52" dirty="0">
                  <a:gradFill flip="none" rotWithShape="1">
                    <a:gsLst>
                      <a:gs pos="0">
                        <a:srgbClr val="FFFFFF"/>
                      </a:gs>
                      <a:gs pos="100000">
                        <a:srgbClr val="FFFFFF"/>
                      </a:gs>
                    </a:gsLst>
                    <a:lin ang="5400000" scaled="0"/>
                    <a:tileRect/>
                  </a:gradFill>
                  <a:ea typeface="Segoe UI" pitchFamily="34" charset="0"/>
                  <a:cs typeface="Segoe UI" pitchFamily="34" charset="0"/>
                </a:endParaRPr>
              </a:p>
            </p:txBody>
          </p:sp>
          <p:sp>
            <p:nvSpPr>
              <p:cNvPr id="24" name="Rectangle 57"/>
              <p:cNvSpPr/>
              <p:nvPr>
                <p:custDataLst>
                  <p:tags r:id="rId9"/>
                </p:custDataLst>
              </p:nvPr>
            </p:nvSpPr>
            <p:spPr bwMode="auto">
              <a:xfrm>
                <a:off x="7944410" y="3243842"/>
                <a:ext cx="1538304" cy="1538305"/>
              </a:xfrm>
              <a:prstGeom prst="rect">
                <a:avLst/>
              </a:prstGeom>
              <a:solidFill>
                <a:srgbClr val="009E4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3420" tIns="95613" rIns="143420" bIns="95613" numCol="1" spcCol="0" rtlCol="0" fromWordArt="0" anchor="b" anchorCtr="0" forceAA="0" compatLnSpc="1">
                <a:prstTxWarp prst="textNoShape">
                  <a:avLst/>
                </a:prstTxWarp>
                <a:noAutofit/>
              </a:bodyPr>
              <a:lstStyle/>
              <a:p>
                <a:pPr defTabSz="929920" fontAlgn="base">
                  <a:spcBef>
                    <a:spcPct val="0"/>
                  </a:spcBef>
                  <a:spcAft>
                    <a:spcPct val="0"/>
                  </a:spcAft>
                </a:pPr>
                <a:endParaRPr lang="en-US" sz="3154" spc="-52" dirty="0">
                  <a:gradFill flip="none" rotWithShape="1">
                    <a:gsLst>
                      <a:gs pos="0">
                        <a:srgbClr val="FFFFFF"/>
                      </a:gs>
                      <a:gs pos="100000">
                        <a:srgbClr val="FFFFFF"/>
                      </a:gs>
                    </a:gsLst>
                    <a:lin ang="5400000" scaled="0"/>
                    <a:tileRect/>
                  </a:gradFill>
                  <a:ea typeface="Segoe UI" pitchFamily="34" charset="0"/>
                  <a:cs typeface="Segoe UI" pitchFamily="34" charset="0"/>
                </a:endParaRPr>
              </a:p>
            </p:txBody>
          </p:sp>
          <p:sp>
            <p:nvSpPr>
              <p:cNvPr id="25" name="Rectangle 58"/>
              <p:cNvSpPr/>
              <p:nvPr>
                <p:custDataLst>
                  <p:tags r:id="rId10"/>
                </p:custDataLst>
              </p:nvPr>
            </p:nvSpPr>
            <p:spPr bwMode="auto">
              <a:xfrm>
                <a:off x="9542963" y="3243842"/>
                <a:ext cx="746750" cy="1538305"/>
              </a:xfrm>
              <a:prstGeom prst="rect">
                <a:avLst/>
              </a:prstGeom>
              <a:solidFill>
                <a:srgbClr val="4668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3420" tIns="95613" rIns="143420" bIns="95613" numCol="1" spcCol="0" rtlCol="0" fromWordArt="0" anchor="b" anchorCtr="0" forceAA="0" compatLnSpc="1">
                <a:prstTxWarp prst="textNoShape">
                  <a:avLst/>
                </a:prstTxWarp>
                <a:noAutofit/>
              </a:bodyPr>
              <a:lstStyle/>
              <a:p>
                <a:pPr defTabSz="929920" fontAlgn="base">
                  <a:spcBef>
                    <a:spcPct val="0"/>
                  </a:spcBef>
                  <a:spcAft>
                    <a:spcPct val="0"/>
                  </a:spcAft>
                </a:pPr>
                <a:endParaRPr lang="en-US" sz="3154" spc="-52" dirty="0">
                  <a:gradFill flip="none" rotWithShape="1">
                    <a:gsLst>
                      <a:gs pos="0">
                        <a:srgbClr val="FFFFFF"/>
                      </a:gs>
                      <a:gs pos="100000">
                        <a:srgbClr val="FFFFFF"/>
                      </a:gs>
                    </a:gsLst>
                    <a:lin ang="5400000" scaled="0"/>
                    <a:tileRect/>
                  </a:gradFill>
                  <a:ea typeface="Segoe UI" pitchFamily="34" charset="0"/>
                  <a:cs typeface="Segoe UI" pitchFamily="34" charset="0"/>
                </a:endParaRPr>
              </a:p>
            </p:txBody>
          </p:sp>
          <p:sp>
            <p:nvSpPr>
              <p:cNvPr id="26" name="Rectangle 60"/>
              <p:cNvSpPr/>
              <p:nvPr>
                <p:custDataLst>
                  <p:tags r:id="rId11"/>
                </p:custDataLst>
              </p:nvPr>
            </p:nvSpPr>
            <p:spPr bwMode="auto">
              <a:xfrm>
                <a:off x="10349962" y="3243842"/>
                <a:ext cx="746750" cy="746750"/>
              </a:xfrm>
              <a:prstGeom prst="rect">
                <a:avLst/>
              </a:prstGeom>
              <a:solidFill>
                <a:srgbClr val="B4009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9772" tIns="46515" rIns="69772" bIns="46515" numCol="1" spcCol="0" rtlCol="0" fromWordArt="0" anchor="b" anchorCtr="0" forceAA="0" compatLnSpc="1">
                <a:prstTxWarp prst="textNoShape">
                  <a:avLst/>
                </a:prstTxWarp>
                <a:noAutofit/>
              </a:bodyPr>
              <a:lstStyle/>
              <a:p>
                <a:pPr defTabSz="929920" fontAlgn="base">
                  <a:spcBef>
                    <a:spcPct val="0"/>
                  </a:spcBef>
                  <a:spcAft>
                    <a:spcPct val="0"/>
                  </a:spcAft>
                </a:pPr>
                <a:endParaRPr lang="en-US" sz="1526" spc="-52" dirty="0">
                  <a:gradFill flip="none" rotWithShape="1">
                    <a:gsLst>
                      <a:gs pos="0">
                        <a:srgbClr val="FFFFFF"/>
                      </a:gs>
                      <a:gs pos="100000">
                        <a:srgbClr val="FFFFFF"/>
                      </a:gs>
                    </a:gsLst>
                    <a:lin ang="5400000" scaled="0"/>
                    <a:tileRect/>
                  </a:gradFill>
                  <a:ea typeface="Segoe UI" pitchFamily="34" charset="0"/>
                  <a:cs typeface="Segoe UI" pitchFamily="34" charset="0"/>
                </a:endParaRPr>
              </a:p>
            </p:txBody>
          </p:sp>
          <p:sp>
            <p:nvSpPr>
              <p:cNvPr id="27" name="Rectangle 62"/>
              <p:cNvSpPr/>
              <p:nvPr>
                <p:custDataLst>
                  <p:tags r:id="rId12"/>
                </p:custDataLst>
              </p:nvPr>
            </p:nvSpPr>
            <p:spPr bwMode="auto">
              <a:xfrm>
                <a:off x="10349962" y="4035397"/>
                <a:ext cx="746750" cy="746750"/>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9772" tIns="46515" rIns="69772" bIns="46515" numCol="1" spcCol="0" rtlCol="0" fromWordArt="0" anchor="b" anchorCtr="0" forceAA="0" compatLnSpc="1">
                <a:prstTxWarp prst="textNoShape">
                  <a:avLst/>
                </a:prstTxWarp>
                <a:noAutofit/>
              </a:bodyPr>
              <a:lstStyle/>
              <a:p>
                <a:pPr defTabSz="929920" fontAlgn="base">
                  <a:spcBef>
                    <a:spcPct val="0"/>
                  </a:spcBef>
                  <a:spcAft>
                    <a:spcPct val="0"/>
                  </a:spcAft>
                </a:pPr>
                <a:endParaRPr lang="en-US" sz="1526" spc="-52" dirty="0">
                  <a:gradFill flip="none" rotWithShape="1">
                    <a:gsLst>
                      <a:gs pos="0">
                        <a:srgbClr val="FFFFFF"/>
                      </a:gs>
                      <a:gs pos="100000">
                        <a:srgbClr val="FFFFFF"/>
                      </a:gs>
                    </a:gsLst>
                    <a:lin ang="5400000" scaled="0"/>
                    <a:tileRect/>
                  </a:gradFill>
                  <a:ea typeface="Segoe UI" pitchFamily="34" charset="0"/>
                  <a:cs typeface="Segoe UI" pitchFamily="34" charset="0"/>
                </a:endParaRPr>
              </a:p>
            </p:txBody>
          </p:sp>
          <p:sp>
            <p:nvSpPr>
              <p:cNvPr id="28" name="Rectangle 63"/>
              <p:cNvSpPr/>
              <p:nvPr>
                <p:custDataLst>
                  <p:tags r:id="rId13"/>
                </p:custDataLst>
              </p:nvPr>
            </p:nvSpPr>
            <p:spPr bwMode="auto">
              <a:xfrm>
                <a:off x="10349962" y="1668200"/>
                <a:ext cx="746750" cy="746750"/>
              </a:xfrm>
              <a:prstGeom prst="rect">
                <a:avLst/>
              </a:prstGeom>
              <a:solidFill>
                <a:srgbClr val="EB3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9772" tIns="46515" rIns="69772" bIns="46515" numCol="1" spcCol="0" rtlCol="0" fromWordArt="0" anchor="b" anchorCtr="0" forceAA="0" compatLnSpc="1">
                <a:prstTxWarp prst="textNoShape">
                  <a:avLst/>
                </a:prstTxWarp>
                <a:noAutofit/>
              </a:bodyPr>
              <a:lstStyle/>
              <a:p>
                <a:pPr defTabSz="929920" fontAlgn="base">
                  <a:spcBef>
                    <a:spcPct val="0"/>
                  </a:spcBef>
                  <a:spcAft>
                    <a:spcPct val="0"/>
                  </a:spcAft>
                </a:pPr>
                <a:endParaRPr lang="en-US" sz="1526" spc="-52" dirty="0">
                  <a:gradFill flip="none" rotWithShape="1">
                    <a:gsLst>
                      <a:gs pos="0">
                        <a:srgbClr val="FFFFFF"/>
                      </a:gs>
                      <a:gs pos="100000">
                        <a:srgbClr val="FFFFFF"/>
                      </a:gs>
                    </a:gsLst>
                    <a:lin ang="5400000" scaled="0"/>
                    <a:tileRect/>
                  </a:gradFill>
                  <a:ea typeface="Segoe UI" pitchFamily="34" charset="0"/>
                  <a:cs typeface="Segoe UI" pitchFamily="34" charset="0"/>
                </a:endParaRPr>
              </a:p>
            </p:txBody>
          </p:sp>
          <p:sp>
            <p:nvSpPr>
              <p:cNvPr id="29" name="Rectangle 64"/>
              <p:cNvSpPr/>
              <p:nvPr>
                <p:custDataLst>
                  <p:tags r:id="rId14"/>
                </p:custDataLst>
              </p:nvPr>
            </p:nvSpPr>
            <p:spPr bwMode="auto">
              <a:xfrm>
                <a:off x="10349962" y="2464215"/>
                <a:ext cx="746750" cy="746750"/>
              </a:xfrm>
              <a:prstGeom prst="rect">
                <a:avLst/>
              </a:prstGeom>
              <a:solidFill>
                <a:srgbClr val="4668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9772" tIns="46515" rIns="69772" bIns="46515" numCol="1" spcCol="0" rtlCol="0" fromWordArt="0" anchor="b" anchorCtr="0" forceAA="0" compatLnSpc="1">
                <a:prstTxWarp prst="textNoShape">
                  <a:avLst/>
                </a:prstTxWarp>
                <a:noAutofit/>
              </a:bodyPr>
              <a:lstStyle/>
              <a:p>
                <a:pPr defTabSz="929920" fontAlgn="base">
                  <a:spcBef>
                    <a:spcPct val="0"/>
                  </a:spcBef>
                  <a:spcAft>
                    <a:spcPct val="0"/>
                  </a:spcAft>
                </a:pPr>
                <a:endParaRPr lang="en-US" sz="1526" spc="-52" dirty="0">
                  <a:gradFill flip="none" rotWithShape="1">
                    <a:gsLst>
                      <a:gs pos="0">
                        <a:srgbClr val="FFFFFF"/>
                      </a:gs>
                      <a:gs pos="100000">
                        <a:srgbClr val="FFFFFF"/>
                      </a:gs>
                    </a:gsLst>
                    <a:lin ang="5400000" scaled="0"/>
                    <a:tileRect/>
                  </a:gradFill>
                  <a:ea typeface="Segoe UI" pitchFamily="34" charset="0"/>
                  <a:cs typeface="Segoe UI" pitchFamily="34" charset="0"/>
                </a:endParaRPr>
              </a:p>
            </p:txBody>
          </p:sp>
          <p:pic>
            <p:nvPicPr>
              <p:cNvPr id="30" name="img kiosk" descr="kiosk_03.png"/>
              <p:cNvPicPr>
                <a:picLocks noChangeAspect="1"/>
              </p:cNvPicPr>
              <p:nvPr/>
            </p:nvPicPr>
            <p:blipFill>
              <a:blip r:embed="rId17" cstate="email">
                <a:extLst>
                  <a:ext uri="{28A0092B-C50C-407E-A947-70E740481C1C}">
                    <a14:useLocalDpi xmlns:a14="http://schemas.microsoft.com/office/drawing/2010/main"/>
                  </a:ext>
                </a:extLst>
              </a:blip>
              <a:srcRect/>
              <a:stretch>
                <a:fillRect/>
              </a:stretch>
            </p:blipFill>
            <p:spPr>
              <a:xfrm>
                <a:off x="9685780" y="3557885"/>
                <a:ext cx="443335" cy="989311"/>
              </a:xfrm>
              <a:prstGeom prst="rect">
                <a:avLst/>
              </a:prstGeom>
            </p:spPr>
          </p:pic>
          <p:pic>
            <p:nvPicPr>
              <p:cNvPr id="31" name="img atm"/>
              <p:cNvPicPr>
                <a:picLocks noChangeAspect="1" noChangeArrowheads="1"/>
              </p:cNvPicPr>
              <p:nvPr/>
            </p:nvPicPr>
            <p:blipFill>
              <a:blip r:embed="rId18" cstate="email">
                <a:extLst>
                  <a:ext uri="{28A0092B-C50C-407E-A947-70E740481C1C}">
                    <a14:useLocalDpi xmlns:a14="http://schemas.microsoft.com/office/drawing/2010/main"/>
                  </a:ext>
                </a:extLst>
              </a:blip>
              <a:stretch>
                <a:fillRect/>
              </a:stretch>
            </p:blipFill>
            <p:spPr bwMode="auto">
              <a:xfrm>
                <a:off x="9638023" y="1854665"/>
                <a:ext cx="605146" cy="1163017"/>
              </a:xfrm>
              <a:prstGeom prst="roundRect">
                <a:avLst>
                  <a:gd name="adj" fmla="val 9524"/>
                </a:avLst>
              </a:prstGeom>
              <a:noFill/>
              <a:ln>
                <a:noFill/>
              </a:ln>
            </p:spPr>
          </p:pic>
          <p:pic>
            <p:nvPicPr>
              <p:cNvPr id="32" name="img mri"/>
              <p:cNvPicPr>
                <a:picLocks noChangeAspect="1" noChangeArrowheads="1"/>
              </p:cNvPicPr>
              <p:nvPr/>
            </p:nvPicPr>
            <p:blipFill>
              <a:blip r:embed="rId19" cstate="email">
                <a:extLst>
                  <a:ext uri="{28A0092B-C50C-407E-A947-70E740481C1C}">
                    <a14:useLocalDpi xmlns:a14="http://schemas.microsoft.com/office/drawing/2010/main"/>
                  </a:ext>
                </a:extLst>
              </a:blip>
              <a:stretch>
                <a:fillRect/>
              </a:stretch>
            </p:blipFill>
            <p:spPr bwMode="auto">
              <a:xfrm>
                <a:off x="8049622" y="2076596"/>
                <a:ext cx="1314211" cy="877037"/>
              </a:xfrm>
              <a:prstGeom prst="roundRect">
                <a:avLst/>
              </a:prstGeom>
              <a:noFill/>
              <a:ln w="9525">
                <a:noFill/>
                <a:miter lim="800000"/>
                <a:headEnd/>
                <a:tailEnd/>
              </a:ln>
              <a:effectLst/>
            </p:spPr>
          </p:pic>
          <p:pic>
            <p:nvPicPr>
              <p:cNvPr id="33" name="Kiosk"/>
              <p:cNvPicPr>
                <a:picLocks noChangeAspect="1" noChangeArrowheads="1"/>
              </p:cNvPicPr>
              <p:nvPr/>
            </p:nvPicPr>
            <p:blipFill rotWithShape="1">
              <a:blip r:embed="rId20" cstate="email">
                <a:extLst>
                  <a:ext uri="{28A0092B-C50C-407E-A947-70E740481C1C}">
                    <a14:useLocalDpi xmlns:a14="http://schemas.microsoft.com/office/drawing/2010/main"/>
                  </a:ext>
                </a:extLst>
              </a:blip>
              <a:srcRect/>
              <a:stretch/>
            </p:blipFill>
            <p:spPr bwMode="auto">
              <a:xfrm>
                <a:off x="10495353" y="1895358"/>
                <a:ext cx="455968" cy="364132"/>
              </a:xfrm>
              <a:prstGeom prst="rect">
                <a:avLst/>
              </a:prstGeom>
              <a:effectLst/>
              <a:extLst>
                <a:ext uri="{909E8E84-426E-40DD-AFC4-6F175D3DCCD1}">
                  <a14:hiddenFill xmlns:a14="http://schemas.microsoft.com/office/drawing/2010/main">
                    <a:solidFill>
                      <a:srgbClr val="FFFFFF"/>
                    </a:solidFill>
                  </a14:hiddenFill>
                </a:ext>
                <a:ext uri="{53640926-AAD7-44D8-BBD7-CCE9431645EC}">
                  <a14:shadowObscured xmlns:a14="http://schemas.microsoft.com/office/drawing/2010/main" val="1"/>
                </a:ext>
              </a:extLst>
            </p:spPr>
          </p:pic>
          <p:pic>
            <p:nvPicPr>
              <p:cNvPr id="34" name="c7" descr="C:\Users\benhaw\Desktop\robotarm.png"/>
              <p:cNvPicPr>
                <a:picLocks noChangeAspect="1" noChangeArrowheads="1"/>
              </p:cNvPicPr>
              <p:nvPr/>
            </p:nvPicPr>
            <p:blipFill>
              <a:blip r:embed="rId21" cstate="email">
                <a:extLst>
                  <a:ext uri="{28A0092B-C50C-407E-A947-70E740481C1C}">
                    <a14:useLocalDpi xmlns:a14="http://schemas.microsoft.com/office/drawing/2010/main"/>
                  </a:ext>
                </a:extLst>
              </a:blip>
              <a:stretch>
                <a:fillRect/>
              </a:stretch>
            </p:blipFill>
            <p:spPr bwMode="auto">
              <a:xfrm flipH="1">
                <a:off x="8122873" y="3491814"/>
                <a:ext cx="1167709" cy="1042361"/>
              </a:xfrm>
              <a:prstGeom prst="rect">
                <a:avLst/>
              </a:prstGeom>
              <a:noFill/>
              <a:extLst>
                <a:ext uri="{909E8E84-426E-40DD-AFC4-6F175D3DCCD1}">
                  <a14:hiddenFill xmlns:a14="http://schemas.microsoft.com/office/drawing/2010/main">
                    <a:solidFill>
                      <a:srgbClr val="FFFFFF"/>
                    </a:solidFill>
                  </a14:hiddenFill>
                </a:ext>
              </a:extLst>
            </p:spPr>
          </p:pic>
          <p:pic>
            <p:nvPicPr>
              <p:cNvPr id="35" name="c7" descr="C:\Users\benhaw\Desktop\robotarm.png"/>
              <p:cNvPicPr>
                <a:picLocks noChangeAspect="1" noChangeArrowheads="1"/>
              </p:cNvPicPr>
              <p:nvPr/>
            </p:nvPicPr>
            <p:blipFill>
              <a:blip r:embed="rId22" cstate="email">
                <a:extLst>
                  <a:ext uri="{28A0092B-C50C-407E-A947-70E740481C1C}">
                    <a14:useLocalDpi xmlns:a14="http://schemas.microsoft.com/office/drawing/2010/main"/>
                  </a:ext>
                </a:extLst>
              </a:blip>
              <a:stretch>
                <a:fillRect/>
              </a:stretch>
            </p:blipFill>
            <p:spPr bwMode="auto">
              <a:xfrm flipH="1">
                <a:off x="10505854" y="3445440"/>
                <a:ext cx="465333" cy="415382"/>
              </a:xfrm>
              <a:prstGeom prst="rect">
                <a:avLst/>
              </a:prstGeom>
              <a:noFill/>
              <a:extLst>
                <a:ext uri="{909E8E84-426E-40DD-AFC4-6F175D3DCCD1}">
                  <a14:hiddenFill xmlns:a14="http://schemas.microsoft.com/office/drawing/2010/main">
                    <a:solidFill>
                      <a:srgbClr val="FFFFFF"/>
                    </a:solidFill>
                  </a14:hiddenFill>
                </a:ext>
              </a:extLst>
            </p:spPr>
          </p:pic>
          <p:sp>
            <p:nvSpPr>
              <p:cNvPr id="36" name="Freeform 71"/>
              <p:cNvSpPr>
                <a:spLocks noChangeAspect="1"/>
              </p:cNvSpPr>
              <p:nvPr/>
            </p:nvSpPr>
            <p:spPr bwMode="auto">
              <a:xfrm>
                <a:off x="10535381" y="2641067"/>
                <a:ext cx="375912" cy="425357"/>
              </a:xfrm>
              <a:custGeom>
                <a:avLst/>
                <a:gdLst/>
                <a:ahLst/>
                <a:cxnLst/>
                <a:rect l="l" t="t" r="r" b="b"/>
                <a:pathLst>
                  <a:path w="3741565" h="4233702">
                    <a:moveTo>
                      <a:pt x="988516" y="2962380"/>
                    </a:moveTo>
                    <a:lnTo>
                      <a:pt x="978326" y="3087409"/>
                    </a:lnTo>
                    <a:lnTo>
                      <a:pt x="1851168" y="3595741"/>
                    </a:lnTo>
                    <a:lnTo>
                      <a:pt x="1848613" y="3451603"/>
                    </a:lnTo>
                    <a:close/>
                    <a:moveTo>
                      <a:pt x="750527" y="2732654"/>
                    </a:moveTo>
                    <a:cubicBezTo>
                      <a:pt x="743315" y="3312985"/>
                      <a:pt x="744855" y="2946100"/>
                      <a:pt x="748460" y="3353411"/>
                    </a:cubicBezTo>
                    <a:lnTo>
                      <a:pt x="1892410" y="3995802"/>
                    </a:lnTo>
                    <a:cubicBezTo>
                      <a:pt x="2158362" y="3851055"/>
                      <a:pt x="2719951" y="3499111"/>
                      <a:pt x="2945231" y="3392779"/>
                    </a:cubicBezTo>
                    <a:cubicBezTo>
                      <a:pt x="2951930" y="2959965"/>
                      <a:pt x="2942398" y="2988320"/>
                      <a:pt x="2941099" y="2750152"/>
                    </a:cubicBezTo>
                    <a:cubicBezTo>
                      <a:pt x="3186211" y="2849273"/>
                      <a:pt x="3391919" y="3000935"/>
                      <a:pt x="3741565" y="3184768"/>
                    </a:cubicBezTo>
                    <a:lnTo>
                      <a:pt x="1903223" y="4233702"/>
                    </a:lnTo>
                    <a:lnTo>
                      <a:pt x="0" y="3206394"/>
                    </a:lnTo>
                    <a:close/>
                    <a:moveTo>
                      <a:pt x="988516" y="2654905"/>
                    </a:moveTo>
                    <a:lnTo>
                      <a:pt x="978326" y="2779935"/>
                    </a:lnTo>
                    <a:lnTo>
                      <a:pt x="1851168" y="3288267"/>
                    </a:lnTo>
                    <a:lnTo>
                      <a:pt x="1848613" y="3144129"/>
                    </a:lnTo>
                    <a:close/>
                    <a:moveTo>
                      <a:pt x="988516" y="2347428"/>
                    </a:moveTo>
                    <a:lnTo>
                      <a:pt x="978326" y="2472457"/>
                    </a:lnTo>
                    <a:lnTo>
                      <a:pt x="1851168" y="2980790"/>
                    </a:lnTo>
                    <a:lnTo>
                      <a:pt x="1848613" y="2836652"/>
                    </a:lnTo>
                    <a:close/>
                    <a:moveTo>
                      <a:pt x="988513" y="2039951"/>
                    </a:moveTo>
                    <a:lnTo>
                      <a:pt x="978323" y="2164981"/>
                    </a:lnTo>
                    <a:lnTo>
                      <a:pt x="1851165" y="2673313"/>
                    </a:lnTo>
                    <a:lnTo>
                      <a:pt x="1848610" y="2529175"/>
                    </a:lnTo>
                    <a:close/>
                    <a:moveTo>
                      <a:pt x="988513" y="1732474"/>
                    </a:moveTo>
                    <a:lnTo>
                      <a:pt x="978323" y="1857504"/>
                    </a:lnTo>
                    <a:lnTo>
                      <a:pt x="1851165" y="2365836"/>
                    </a:lnTo>
                    <a:lnTo>
                      <a:pt x="1848610" y="2221698"/>
                    </a:lnTo>
                    <a:close/>
                    <a:moveTo>
                      <a:pt x="988513" y="1424998"/>
                    </a:moveTo>
                    <a:lnTo>
                      <a:pt x="978323" y="1550027"/>
                    </a:lnTo>
                    <a:lnTo>
                      <a:pt x="1851165" y="2058359"/>
                    </a:lnTo>
                    <a:lnTo>
                      <a:pt x="1848610" y="1914221"/>
                    </a:lnTo>
                    <a:close/>
                    <a:moveTo>
                      <a:pt x="988513" y="1117521"/>
                    </a:moveTo>
                    <a:lnTo>
                      <a:pt x="978323" y="1242550"/>
                    </a:lnTo>
                    <a:lnTo>
                      <a:pt x="1851165" y="1750882"/>
                    </a:lnTo>
                    <a:lnTo>
                      <a:pt x="1848610" y="1606744"/>
                    </a:lnTo>
                    <a:close/>
                    <a:moveTo>
                      <a:pt x="988513" y="810044"/>
                    </a:moveTo>
                    <a:lnTo>
                      <a:pt x="978323" y="935073"/>
                    </a:lnTo>
                    <a:lnTo>
                      <a:pt x="1851165" y="1443405"/>
                    </a:lnTo>
                    <a:lnTo>
                      <a:pt x="1848610" y="1299268"/>
                    </a:lnTo>
                    <a:close/>
                    <a:moveTo>
                      <a:pt x="2894446" y="663536"/>
                    </a:moveTo>
                    <a:cubicBezTo>
                      <a:pt x="2888076" y="1555350"/>
                      <a:pt x="2881704" y="2447164"/>
                      <a:pt x="2875335" y="3338979"/>
                    </a:cubicBezTo>
                    <a:lnTo>
                      <a:pt x="1964410" y="3854956"/>
                    </a:lnTo>
                    <a:lnTo>
                      <a:pt x="1964410" y="1211366"/>
                    </a:lnTo>
                    <a:close/>
                    <a:moveTo>
                      <a:pt x="844584" y="552888"/>
                    </a:moveTo>
                    <a:lnTo>
                      <a:pt x="1933606" y="1197926"/>
                    </a:lnTo>
                    <a:lnTo>
                      <a:pt x="1933606" y="3895358"/>
                    </a:lnTo>
                    <a:lnTo>
                      <a:pt x="852960" y="3300583"/>
                    </a:lnTo>
                    <a:cubicBezTo>
                      <a:pt x="850167" y="2384685"/>
                      <a:pt x="847377" y="1468786"/>
                      <a:pt x="844584" y="552888"/>
                    </a:cubicBezTo>
                    <a:close/>
                    <a:moveTo>
                      <a:pt x="1841460" y="0"/>
                    </a:moveTo>
                    <a:lnTo>
                      <a:pt x="2896976" y="628284"/>
                    </a:lnTo>
                    <a:lnTo>
                      <a:pt x="1955071" y="1162061"/>
                    </a:lnTo>
                    <a:lnTo>
                      <a:pt x="895195" y="525399"/>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030" tIns="46515" rIns="46515" bIns="93030" numCol="1" spcCol="0" rtlCol="0" fromWordArt="0" anchor="b" anchorCtr="0" forceAA="0" compatLnSpc="1">
                <a:prstTxWarp prst="textNoShape">
                  <a:avLst/>
                </a:prstTxWarp>
                <a:noAutofit/>
              </a:bodyPr>
              <a:lstStyle/>
              <a:p>
                <a:pPr algn="ctr" defTabSz="929920" fontAlgn="base">
                  <a:spcBef>
                    <a:spcPct val="0"/>
                  </a:spcBef>
                  <a:spcAft>
                    <a:spcPct val="0"/>
                  </a:spcAft>
                </a:pPr>
                <a:endParaRPr lang="en-US" sz="1425" spc="-52" dirty="0">
                  <a:gradFill>
                    <a:gsLst>
                      <a:gs pos="0">
                        <a:srgbClr val="FFFFFF"/>
                      </a:gs>
                      <a:gs pos="100000">
                        <a:srgbClr val="FFFFFF"/>
                      </a:gs>
                    </a:gsLst>
                    <a:lin ang="5400000" scaled="0"/>
                  </a:gradFill>
                  <a:ea typeface="Segoe UI" pitchFamily="34" charset="0"/>
                  <a:cs typeface="Segoe UI" pitchFamily="34" charset="0"/>
                </a:endParaRPr>
              </a:p>
            </p:txBody>
          </p:sp>
          <p:sp>
            <p:nvSpPr>
              <p:cNvPr id="37" name="Freeform 15"/>
              <p:cNvSpPr>
                <a:spLocks noEditPoints="1"/>
              </p:cNvSpPr>
              <p:nvPr/>
            </p:nvSpPr>
            <p:spPr bwMode="black">
              <a:xfrm>
                <a:off x="10538486" y="4197014"/>
                <a:ext cx="432701" cy="408511"/>
              </a:xfrm>
              <a:custGeom>
                <a:avLst/>
                <a:gdLst>
                  <a:gd name="T0" fmla="*/ 436 w 2416"/>
                  <a:gd name="T1" fmla="*/ 708 h 2209"/>
                  <a:gd name="T2" fmla="*/ 524 w 2416"/>
                  <a:gd name="T3" fmla="*/ 768 h 2209"/>
                  <a:gd name="T4" fmla="*/ 883 w 2416"/>
                  <a:gd name="T5" fmla="*/ 698 h 2209"/>
                  <a:gd name="T6" fmla="*/ 1293 w 2416"/>
                  <a:gd name="T7" fmla="*/ 707 h 2209"/>
                  <a:gd name="T8" fmla="*/ 1449 w 2416"/>
                  <a:gd name="T9" fmla="*/ 702 h 2209"/>
                  <a:gd name="T10" fmla="*/ 1429 w 2416"/>
                  <a:gd name="T11" fmla="*/ 399 h 2209"/>
                  <a:gd name="T12" fmla="*/ 1317 w 2416"/>
                  <a:gd name="T13" fmla="*/ 124 h 2209"/>
                  <a:gd name="T14" fmla="*/ 1101 w 2416"/>
                  <a:gd name="T15" fmla="*/ 21 h 2209"/>
                  <a:gd name="T16" fmla="*/ 536 w 2416"/>
                  <a:gd name="T17" fmla="*/ 250 h 2209"/>
                  <a:gd name="T18" fmla="*/ 353 w 2416"/>
                  <a:gd name="T19" fmla="*/ 433 h 2209"/>
                  <a:gd name="T20" fmla="*/ 387 w 2416"/>
                  <a:gd name="T21" fmla="*/ 530 h 2209"/>
                  <a:gd name="T22" fmla="*/ 450 w 2416"/>
                  <a:gd name="T23" fmla="*/ 1207 h 2209"/>
                  <a:gd name="T24" fmla="*/ 617 w 2416"/>
                  <a:gd name="T25" fmla="*/ 1272 h 2209"/>
                  <a:gd name="T26" fmla="*/ 689 w 2416"/>
                  <a:gd name="T27" fmla="*/ 1270 h 2209"/>
                  <a:gd name="T28" fmla="*/ 653 w 2416"/>
                  <a:gd name="T29" fmla="*/ 1190 h 2209"/>
                  <a:gd name="T30" fmla="*/ 626 w 2416"/>
                  <a:gd name="T31" fmla="*/ 1126 h 2209"/>
                  <a:gd name="T32" fmla="*/ 553 w 2416"/>
                  <a:gd name="T33" fmla="*/ 1010 h 2209"/>
                  <a:gd name="T34" fmla="*/ 386 w 2416"/>
                  <a:gd name="T35" fmla="*/ 755 h 2209"/>
                  <a:gd name="T36" fmla="*/ 209 w 2416"/>
                  <a:gd name="T37" fmla="*/ 573 h 2209"/>
                  <a:gd name="T38" fmla="*/ 48 w 2416"/>
                  <a:gd name="T39" fmla="*/ 787 h 2209"/>
                  <a:gd name="T40" fmla="*/ 121 w 2416"/>
                  <a:gd name="T41" fmla="*/ 1190 h 2209"/>
                  <a:gd name="T42" fmla="*/ 355 w 2416"/>
                  <a:gd name="T43" fmla="*/ 1178 h 2209"/>
                  <a:gd name="T44" fmla="*/ 2011 w 2416"/>
                  <a:gd name="T45" fmla="*/ 189 h 2209"/>
                  <a:gd name="T46" fmla="*/ 1470 w 2416"/>
                  <a:gd name="T47" fmla="*/ 25 h 2209"/>
                  <a:gd name="T48" fmla="*/ 1383 w 2416"/>
                  <a:gd name="T49" fmla="*/ 196 h 2209"/>
                  <a:gd name="T50" fmla="*/ 1533 w 2416"/>
                  <a:gd name="T51" fmla="*/ 610 h 2209"/>
                  <a:gd name="T52" fmla="*/ 1588 w 2416"/>
                  <a:gd name="T53" fmla="*/ 803 h 2209"/>
                  <a:gd name="T54" fmla="*/ 1722 w 2416"/>
                  <a:gd name="T55" fmla="*/ 938 h 2209"/>
                  <a:gd name="T56" fmla="*/ 1907 w 2416"/>
                  <a:gd name="T57" fmla="*/ 1240 h 2209"/>
                  <a:gd name="T58" fmla="*/ 2277 w 2416"/>
                  <a:gd name="T59" fmla="*/ 1135 h 2209"/>
                  <a:gd name="T60" fmla="*/ 2323 w 2416"/>
                  <a:gd name="T61" fmla="*/ 506 h 2209"/>
                  <a:gd name="T62" fmla="*/ 1781 w 2416"/>
                  <a:gd name="T63" fmla="*/ 1200 h 2209"/>
                  <a:gd name="T64" fmla="*/ 1773 w 2416"/>
                  <a:gd name="T65" fmla="*/ 1172 h 2209"/>
                  <a:gd name="T66" fmla="*/ 1585 w 2416"/>
                  <a:gd name="T67" fmla="*/ 862 h 2209"/>
                  <a:gd name="T68" fmla="*/ 1317 w 2416"/>
                  <a:gd name="T69" fmla="*/ 747 h 2209"/>
                  <a:gd name="T70" fmla="*/ 907 w 2416"/>
                  <a:gd name="T71" fmla="*/ 739 h 2209"/>
                  <a:gd name="T72" fmla="*/ 489 w 2416"/>
                  <a:gd name="T73" fmla="*/ 831 h 2209"/>
                  <a:gd name="T74" fmla="*/ 627 w 2416"/>
                  <a:gd name="T75" fmla="*/ 1004 h 2209"/>
                  <a:gd name="T76" fmla="*/ 704 w 2416"/>
                  <a:gd name="T77" fmla="*/ 1182 h 2209"/>
                  <a:gd name="T78" fmla="*/ 704 w 2416"/>
                  <a:gd name="T79" fmla="*/ 1183 h 2209"/>
                  <a:gd name="T80" fmla="*/ 871 w 2416"/>
                  <a:gd name="T81" fmla="*/ 1334 h 2209"/>
                  <a:gd name="T82" fmla="*/ 1184 w 2416"/>
                  <a:gd name="T83" fmla="*/ 1421 h 2209"/>
                  <a:gd name="T84" fmla="*/ 1422 w 2416"/>
                  <a:gd name="T85" fmla="*/ 1539 h 2209"/>
                  <a:gd name="T86" fmla="*/ 1716 w 2416"/>
                  <a:gd name="T87" fmla="*/ 1526 h 2209"/>
                  <a:gd name="T88" fmla="*/ 1811 w 2416"/>
                  <a:gd name="T89" fmla="*/ 1387 h 2209"/>
                  <a:gd name="T90" fmla="*/ 1809 w 2416"/>
                  <a:gd name="T91" fmla="*/ 1295 h 2209"/>
                  <a:gd name="T92" fmla="*/ 1173 w 2416"/>
                  <a:gd name="T93" fmla="*/ 1486 h 2209"/>
                  <a:gd name="T94" fmla="*/ 1044 w 2416"/>
                  <a:gd name="T95" fmla="*/ 1466 h 2209"/>
                  <a:gd name="T96" fmla="*/ 984 w 2416"/>
                  <a:gd name="T97" fmla="*/ 1573 h 2209"/>
                  <a:gd name="T98" fmla="*/ 809 w 2416"/>
                  <a:gd name="T99" fmla="*/ 1794 h 2209"/>
                  <a:gd name="T100" fmla="*/ 752 w 2416"/>
                  <a:gd name="T101" fmla="*/ 2011 h 2209"/>
                  <a:gd name="T102" fmla="*/ 778 w 2416"/>
                  <a:gd name="T103" fmla="*/ 2150 h 2209"/>
                  <a:gd name="T104" fmla="*/ 880 w 2416"/>
                  <a:gd name="T105" fmla="*/ 2177 h 2209"/>
                  <a:gd name="T106" fmla="*/ 1012 w 2416"/>
                  <a:gd name="T107" fmla="*/ 2005 h 2209"/>
                  <a:gd name="T108" fmla="*/ 1226 w 2416"/>
                  <a:gd name="T109" fmla="*/ 1733 h 2209"/>
                  <a:gd name="T110" fmla="*/ 1245 w 2416"/>
                  <a:gd name="T111" fmla="*/ 1541 h 2209"/>
                  <a:gd name="T112" fmla="*/ 797 w 2416"/>
                  <a:gd name="T113" fmla="*/ 1718 h 2209"/>
                  <a:gd name="T114" fmla="*/ 977 w 2416"/>
                  <a:gd name="T115" fmla="*/ 1520 h 2209"/>
                  <a:gd name="T116" fmla="*/ 831 w 2416"/>
                  <a:gd name="T117" fmla="*/ 1386 h 2209"/>
                  <a:gd name="T118" fmla="*/ 584 w 2416"/>
                  <a:gd name="T119" fmla="*/ 1299 h 2209"/>
                  <a:gd name="T120" fmla="*/ 222 w 2416"/>
                  <a:gd name="T121" fmla="*/ 1510 h 2209"/>
                  <a:gd name="T122" fmla="*/ 569 w 2416"/>
                  <a:gd name="T123" fmla="*/ 1809 h 2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16" h="2209">
                    <a:moveTo>
                      <a:pt x="387" y="530"/>
                    </a:moveTo>
                    <a:cubicBezTo>
                      <a:pt x="412" y="587"/>
                      <a:pt x="412" y="651"/>
                      <a:pt x="436" y="708"/>
                    </a:cubicBezTo>
                    <a:cubicBezTo>
                      <a:pt x="445" y="729"/>
                      <a:pt x="445" y="729"/>
                      <a:pt x="445" y="729"/>
                    </a:cubicBezTo>
                    <a:cubicBezTo>
                      <a:pt x="454" y="752"/>
                      <a:pt x="490" y="770"/>
                      <a:pt x="524" y="768"/>
                    </a:cubicBezTo>
                    <a:cubicBezTo>
                      <a:pt x="524" y="768"/>
                      <a:pt x="524" y="768"/>
                      <a:pt x="553" y="767"/>
                    </a:cubicBezTo>
                    <a:cubicBezTo>
                      <a:pt x="666" y="760"/>
                      <a:pt x="772" y="718"/>
                      <a:pt x="883" y="698"/>
                    </a:cubicBezTo>
                    <a:cubicBezTo>
                      <a:pt x="954" y="685"/>
                      <a:pt x="1003" y="722"/>
                      <a:pt x="1070" y="733"/>
                    </a:cubicBezTo>
                    <a:cubicBezTo>
                      <a:pt x="1146" y="746"/>
                      <a:pt x="1215" y="702"/>
                      <a:pt x="1293" y="707"/>
                    </a:cubicBezTo>
                    <a:cubicBezTo>
                      <a:pt x="1348" y="710"/>
                      <a:pt x="1362" y="715"/>
                      <a:pt x="1362" y="715"/>
                    </a:cubicBezTo>
                    <a:cubicBezTo>
                      <a:pt x="1391" y="726"/>
                      <a:pt x="1424" y="722"/>
                      <a:pt x="1449" y="702"/>
                    </a:cubicBezTo>
                    <a:cubicBezTo>
                      <a:pt x="1478" y="678"/>
                      <a:pt x="1478" y="646"/>
                      <a:pt x="1477" y="611"/>
                    </a:cubicBezTo>
                    <a:cubicBezTo>
                      <a:pt x="1474" y="540"/>
                      <a:pt x="1468" y="462"/>
                      <a:pt x="1429" y="399"/>
                    </a:cubicBezTo>
                    <a:cubicBezTo>
                      <a:pt x="1401" y="353"/>
                      <a:pt x="1374" y="306"/>
                      <a:pt x="1351" y="256"/>
                    </a:cubicBezTo>
                    <a:cubicBezTo>
                      <a:pt x="1332" y="215"/>
                      <a:pt x="1322" y="170"/>
                      <a:pt x="1317" y="124"/>
                    </a:cubicBezTo>
                    <a:cubicBezTo>
                      <a:pt x="1312" y="92"/>
                      <a:pt x="1317" y="40"/>
                      <a:pt x="1281" y="23"/>
                    </a:cubicBezTo>
                    <a:cubicBezTo>
                      <a:pt x="1229" y="0"/>
                      <a:pt x="1155" y="13"/>
                      <a:pt x="1101" y="21"/>
                    </a:cubicBezTo>
                    <a:cubicBezTo>
                      <a:pt x="972" y="38"/>
                      <a:pt x="844" y="76"/>
                      <a:pt x="727" y="134"/>
                    </a:cubicBezTo>
                    <a:cubicBezTo>
                      <a:pt x="660" y="167"/>
                      <a:pt x="596" y="206"/>
                      <a:pt x="536" y="250"/>
                    </a:cubicBezTo>
                    <a:cubicBezTo>
                      <a:pt x="488" y="285"/>
                      <a:pt x="440" y="319"/>
                      <a:pt x="399" y="362"/>
                    </a:cubicBezTo>
                    <a:cubicBezTo>
                      <a:pt x="380" y="382"/>
                      <a:pt x="359" y="405"/>
                      <a:pt x="353" y="433"/>
                    </a:cubicBezTo>
                    <a:cubicBezTo>
                      <a:pt x="346" y="467"/>
                      <a:pt x="367" y="492"/>
                      <a:pt x="381" y="520"/>
                    </a:cubicBezTo>
                    <a:cubicBezTo>
                      <a:pt x="383" y="523"/>
                      <a:pt x="385" y="527"/>
                      <a:pt x="387" y="530"/>
                    </a:cubicBezTo>
                    <a:close/>
                    <a:moveTo>
                      <a:pt x="355" y="1178"/>
                    </a:moveTo>
                    <a:cubicBezTo>
                      <a:pt x="385" y="1181"/>
                      <a:pt x="417" y="1193"/>
                      <a:pt x="450" y="1207"/>
                    </a:cubicBezTo>
                    <a:cubicBezTo>
                      <a:pt x="487" y="1223"/>
                      <a:pt x="524" y="1242"/>
                      <a:pt x="558" y="1255"/>
                    </a:cubicBezTo>
                    <a:cubicBezTo>
                      <a:pt x="577" y="1263"/>
                      <a:pt x="598" y="1267"/>
                      <a:pt x="617" y="1272"/>
                    </a:cubicBezTo>
                    <a:cubicBezTo>
                      <a:pt x="635" y="1276"/>
                      <a:pt x="647" y="1281"/>
                      <a:pt x="665" y="1278"/>
                    </a:cubicBezTo>
                    <a:cubicBezTo>
                      <a:pt x="673" y="1276"/>
                      <a:pt x="684" y="1277"/>
                      <a:pt x="689" y="1270"/>
                    </a:cubicBezTo>
                    <a:cubicBezTo>
                      <a:pt x="701" y="1256"/>
                      <a:pt x="690" y="1228"/>
                      <a:pt x="680" y="1218"/>
                    </a:cubicBezTo>
                    <a:cubicBezTo>
                      <a:pt x="670" y="1209"/>
                      <a:pt x="661" y="1200"/>
                      <a:pt x="653" y="1190"/>
                    </a:cubicBezTo>
                    <a:cubicBezTo>
                      <a:pt x="648" y="1184"/>
                      <a:pt x="643" y="1177"/>
                      <a:pt x="640" y="1169"/>
                    </a:cubicBezTo>
                    <a:cubicBezTo>
                      <a:pt x="634" y="1156"/>
                      <a:pt x="627" y="1141"/>
                      <a:pt x="626" y="1126"/>
                    </a:cubicBezTo>
                    <a:cubicBezTo>
                      <a:pt x="625" y="1110"/>
                      <a:pt x="624" y="1097"/>
                      <a:pt x="619" y="1082"/>
                    </a:cubicBezTo>
                    <a:cubicBezTo>
                      <a:pt x="607" y="1051"/>
                      <a:pt x="583" y="1023"/>
                      <a:pt x="553" y="1010"/>
                    </a:cubicBezTo>
                    <a:cubicBezTo>
                      <a:pt x="553" y="1010"/>
                      <a:pt x="521" y="997"/>
                      <a:pt x="479" y="944"/>
                    </a:cubicBezTo>
                    <a:cubicBezTo>
                      <a:pt x="450" y="907"/>
                      <a:pt x="395" y="775"/>
                      <a:pt x="386" y="755"/>
                    </a:cubicBezTo>
                    <a:cubicBezTo>
                      <a:pt x="364" y="704"/>
                      <a:pt x="374" y="643"/>
                      <a:pt x="356" y="592"/>
                    </a:cubicBezTo>
                    <a:cubicBezTo>
                      <a:pt x="333" y="526"/>
                      <a:pt x="256" y="534"/>
                      <a:pt x="209" y="573"/>
                    </a:cubicBezTo>
                    <a:cubicBezTo>
                      <a:pt x="209" y="573"/>
                      <a:pt x="194" y="586"/>
                      <a:pt x="138" y="637"/>
                    </a:cubicBezTo>
                    <a:cubicBezTo>
                      <a:pt x="94" y="677"/>
                      <a:pt x="73" y="735"/>
                      <a:pt x="48" y="787"/>
                    </a:cubicBezTo>
                    <a:cubicBezTo>
                      <a:pt x="6" y="879"/>
                      <a:pt x="0" y="959"/>
                      <a:pt x="1" y="1058"/>
                    </a:cubicBezTo>
                    <a:cubicBezTo>
                      <a:pt x="2" y="1136"/>
                      <a:pt x="54" y="1160"/>
                      <a:pt x="121" y="1190"/>
                    </a:cubicBezTo>
                    <a:cubicBezTo>
                      <a:pt x="121" y="1190"/>
                      <a:pt x="132" y="1194"/>
                      <a:pt x="176" y="1197"/>
                    </a:cubicBezTo>
                    <a:cubicBezTo>
                      <a:pt x="235" y="1201"/>
                      <a:pt x="297" y="1172"/>
                      <a:pt x="355" y="1178"/>
                    </a:cubicBezTo>
                    <a:close/>
                    <a:moveTo>
                      <a:pt x="2323" y="506"/>
                    </a:moveTo>
                    <a:cubicBezTo>
                      <a:pt x="2249" y="371"/>
                      <a:pt x="2134" y="255"/>
                      <a:pt x="2011" y="189"/>
                    </a:cubicBezTo>
                    <a:cubicBezTo>
                      <a:pt x="1900" y="130"/>
                      <a:pt x="1747" y="56"/>
                      <a:pt x="1622" y="40"/>
                    </a:cubicBezTo>
                    <a:cubicBezTo>
                      <a:pt x="1540" y="30"/>
                      <a:pt x="1470" y="25"/>
                      <a:pt x="1470" y="25"/>
                    </a:cubicBezTo>
                    <a:cubicBezTo>
                      <a:pt x="1417" y="21"/>
                      <a:pt x="1369" y="61"/>
                      <a:pt x="1364" y="114"/>
                    </a:cubicBezTo>
                    <a:cubicBezTo>
                      <a:pt x="1364" y="114"/>
                      <a:pt x="1362" y="137"/>
                      <a:pt x="1383" y="196"/>
                    </a:cubicBezTo>
                    <a:cubicBezTo>
                      <a:pt x="1409" y="267"/>
                      <a:pt x="1445" y="333"/>
                      <a:pt x="1485" y="398"/>
                    </a:cubicBezTo>
                    <a:cubicBezTo>
                      <a:pt x="1524" y="460"/>
                      <a:pt x="1530" y="538"/>
                      <a:pt x="1533" y="610"/>
                    </a:cubicBezTo>
                    <a:cubicBezTo>
                      <a:pt x="1535" y="657"/>
                      <a:pt x="1535" y="657"/>
                      <a:pt x="1535" y="657"/>
                    </a:cubicBezTo>
                    <a:cubicBezTo>
                      <a:pt x="1520" y="707"/>
                      <a:pt x="1544" y="773"/>
                      <a:pt x="1588" y="803"/>
                    </a:cubicBezTo>
                    <a:cubicBezTo>
                      <a:pt x="1588" y="803"/>
                      <a:pt x="1613" y="820"/>
                      <a:pt x="1644" y="848"/>
                    </a:cubicBezTo>
                    <a:cubicBezTo>
                      <a:pt x="1669" y="872"/>
                      <a:pt x="1698" y="902"/>
                      <a:pt x="1722" y="938"/>
                    </a:cubicBezTo>
                    <a:cubicBezTo>
                      <a:pt x="1755" y="989"/>
                      <a:pt x="1775" y="1050"/>
                      <a:pt x="1797" y="1107"/>
                    </a:cubicBezTo>
                    <a:cubicBezTo>
                      <a:pt x="1822" y="1173"/>
                      <a:pt x="1827" y="1230"/>
                      <a:pt x="1907" y="1240"/>
                    </a:cubicBezTo>
                    <a:cubicBezTo>
                      <a:pt x="1980" y="1250"/>
                      <a:pt x="2041" y="1287"/>
                      <a:pt x="2115" y="1256"/>
                    </a:cubicBezTo>
                    <a:cubicBezTo>
                      <a:pt x="2175" y="1230"/>
                      <a:pt x="2231" y="1180"/>
                      <a:pt x="2277" y="1135"/>
                    </a:cubicBezTo>
                    <a:cubicBezTo>
                      <a:pt x="2362" y="1050"/>
                      <a:pt x="2402" y="950"/>
                      <a:pt x="2409" y="847"/>
                    </a:cubicBezTo>
                    <a:cubicBezTo>
                      <a:pt x="2416" y="732"/>
                      <a:pt x="2383" y="613"/>
                      <a:pt x="2323" y="506"/>
                    </a:cubicBezTo>
                    <a:close/>
                    <a:moveTo>
                      <a:pt x="1809" y="1295"/>
                    </a:moveTo>
                    <a:cubicBezTo>
                      <a:pt x="1803" y="1263"/>
                      <a:pt x="1789" y="1231"/>
                      <a:pt x="1781" y="1200"/>
                    </a:cubicBezTo>
                    <a:cubicBezTo>
                      <a:pt x="1781" y="1200"/>
                      <a:pt x="1781" y="1200"/>
                      <a:pt x="1774" y="1177"/>
                    </a:cubicBezTo>
                    <a:cubicBezTo>
                      <a:pt x="1774" y="1176"/>
                      <a:pt x="1773" y="1174"/>
                      <a:pt x="1773" y="1172"/>
                    </a:cubicBezTo>
                    <a:cubicBezTo>
                      <a:pt x="1752" y="1100"/>
                      <a:pt x="1731" y="1044"/>
                      <a:pt x="1689" y="980"/>
                    </a:cubicBezTo>
                    <a:cubicBezTo>
                      <a:pt x="1661" y="936"/>
                      <a:pt x="1625" y="896"/>
                      <a:pt x="1585" y="862"/>
                    </a:cubicBezTo>
                    <a:cubicBezTo>
                      <a:pt x="1552" y="833"/>
                      <a:pt x="1515" y="809"/>
                      <a:pt x="1476" y="790"/>
                    </a:cubicBezTo>
                    <a:cubicBezTo>
                      <a:pt x="1426" y="766"/>
                      <a:pt x="1372" y="751"/>
                      <a:pt x="1317" y="747"/>
                    </a:cubicBezTo>
                    <a:cubicBezTo>
                      <a:pt x="1239" y="743"/>
                      <a:pt x="1170" y="787"/>
                      <a:pt x="1094" y="774"/>
                    </a:cubicBezTo>
                    <a:cubicBezTo>
                      <a:pt x="1027" y="762"/>
                      <a:pt x="978" y="726"/>
                      <a:pt x="907" y="739"/>
                    </a:cubicBezTo>
                    <a:cubicBezTo>
                      <a:pt x="796" y="758"/>
                      <a:pt x="690" y="801"/>
                      <a:pt x="577" y="807"/>
                    </a:cubicBezTo>
                    <a:cubicBezTo>
                      <a:pt x="548" y="809"/>
                      <a:pt x="488" y="788"/>
                      <a:pt x="489" y="831"/>
                    </a:cubicBezTo>
                    <a:cubicBezTo>
                      <a:pt x="489" y="859"/>
                      <a:pt x="535" y="915"/>
                      <a:pt x="553" y="938"/>
                    </a:cubicBezTo>
                    <a:cubicBezTo>
                      <a:pt x="595" y="991"/>
                      <a:pt x="627" y="1004"/>
                      <a:pt x="627" y="1004"/>
                    </a:cubicBezTo>
                    <a:cubicBezTo>
                      <a:pt x="676" y="1025"/>
                      <a:pt x="709" y="1085"/>
                      <a:pt x="700" y="1137"/>
                    </a:cubicBezTo>
                    <a:cubicBezTo>
                      <a:pt x="700" y="1137"/>
                      <a:pt x="699" y="1143"/>
                      <a:pt x="704" y="1182"/>
                    </a:cubicBezTo>
                    <a:cubicBezTo>
                      <a:pt x="704" y="1182"/>
                      <a:pt x="704" y="1183"/>
                      <a:pt x="704" y="1183"/>
                    </a:cubicBezTo>
                    <a:cubicBezTo>
                      <a:pt x="704" y="1183"/>
                      <a:pt x="704" y="1183"/>
                      <a:pt x="704" y="1183"/>
                    </a:cubicBezTo>
                    <a:cubicBezTo>
                      <a:pt x="707" y="1209"/>
                      <a:pt x="734" y="1224"/>
                      <a:pt x="753" y="1238"/>
                    </a:cubicBezTo>
                    <a:cubicBezTo>
                      <a:pt x="796" y="1269"/>
                      <a:pt x="821" y="1312"/>
                      <a:pt x="871" y="1334"/>
                    </a:cubicBezTo>
                    <a:cubicBezTo>
                      <a:pt x="921" y="1356"/>
                      <a:pt x="975" y="1374"/>
                      <a:pt x="1030" y="1384"/>
                    </a:cubicBezTo>
                    <a:cubicBezTo>
                      <a:pt x="1079" y="1393"/>
                      <a:pt x="1143" y="1388"/>
                      <a:pt x="1184" y="1421"/>
                    </a:cubicBezTo>
                    <a:cubicBezTo>
                      <a:pt x="1223" y="1453"/>
                      <a:pt x="1247" y="1484"/>
                      <a:pt x="1295" y="1503"/>
                    </a:cubicBezTo>
                    <a:cubicBezTo>
                      <a:pt x="1335" y="1518"/>
                      <a:pt x="1380" y="1527"/>
                      <a:pt x="1422" y="1539"/>
                    </a:cubicBezTo>
                    <a:cubicBezTo>
                      <a:pt x="1463" y="1552"/>
                      <a:pt x="1502" y="1574"/>
                      <a:pt x="1545" y="1579"/>
                    </a:cubicBezTo>
                    <a:cubicBezTo>
                      <a:pt x="1608" y="1586"/>
                      <a:pt x="1668" y="1566"/>
                      <a:pt x="1716" y="1526"/>
                    </a:cubicBezTo>
                    <a:cubicBezTo>
                      <a:pt x="1739" y="1506"/>
                      <a:pt x="1759" y="1483"/>
                      <a:pt x="1775" y="1458"/>
                    </a:cubicBezTo>
                    <a:cubicBezTo>
                      <a:pt x="1790" y="1436"/>
                      <a:pt x="1806" y="1413"/>
                      <a:pt x="1811" y="1387"/>
                    </a:cubicBezTo>
                    <a:cubicBezTo>
                      <a:pt x="1816" y="1367"/>
                      <a:pt x="1814" y="1341"/>
                      <a:pt x="1812" y="1320"/>
                    </a:cubicBezTo>
                    <a:cubicBezTo>
                      <a:pt x="1812" y="1312"/>
                      <a:pt x="1810" y="1304"/>
                      <a:pt x="1809" y="1295"/>
                    </a:cubicBezTo>
                    <a:close/>
                    <a:moveTo>
                      <a:pt x="1174" y="1487"/>
                    </a:moveTo>
                    <a:cubicBezTo>
                      <a:pt x="1173" y="1486"/>
                      <a:pt x="1173" y="1486"/>
                      <a:pt x="1173" y="1486"/>
                    </a:cubicBezTo>
                    <a:cubicBezTo>
                      <a:pt x="1149" y="1474"/>
                      <a:pt x="1132" y="1463"/>
                      <a:pt x="1105" y="1460"/>
                    </a:cubicBezTo>
                    <a:cubicBezTo>
                      <a:pt x="1086" y="1457"/>
                      <a:pt x="1058" y="1447"/>
                      <a:pt x="1044" y="1466"/>
                    </a:cubicBezTo>
                    <a:cubicBezTo>
                      <a:pt x="1035" y="1479"/>
                      <a:pt x="1028" y="1493"/>
                      <a:pt x="1021" y="1506"/>
                    </a:cubicBezTo>
                    <a:cubicBezTo>
                      <a:pt x="1009" y="1528"/>
                      <a:pt x="998" y="1552"/>
                      <a:pt x="984" y="1573"/>
                    </a:cubicBezTo>
                    <a:cubicBezTo>
                      <a:pt x="956" y="1616"/>
                      <a:pt x="925" y="1656"/>
                      <a:pt x="892" y="1695"/>
                    </a:cubicBezTo>
                    <a:cubicBezTo>
                      <a:pt x="866" y="1726"/>
                      <a:pt x="825" y="1756"/>
                      <a:pt x="809" y="1794"/>
                    </a:cubicBezTo>
                    <a:cubicBezTo>
                      <a:pt x="793" y="1830"/>
                      <a:pt x="802" y="1871"/>
                      <a:pt x="789" y="1907"/>
                    </a:cubicBezTo>
                    <a:cubicBezTo>
                      <a:pt x="776" y="1941"/>
                      <a:pt x="762" y="1975"/>
                      <a:pt x="752" y="2011"/>
                    </a:cubicBezTo>
                    <a:cubicBezTo>
                      <a:pt x="743" y="2043"/>
                      <a:pt x="720" y="2102"/>
                      <a:pt x="735" y="2135"/>
                    </a:cubicBezTo>
                    <a:cubicBezTo>
                      <a:pt x="746" y="2160"/>
                      <a:pt x="754" y="2153"/>
                      <a:pt x="778" y="2150"/>
                    </a:cubicBezTo>
                    <a:cubicBezTo>
                      <a:pt x="811" y="2145"/>
                      <a:pt x="847" y="2145"/>
                      <a:pt x="872" y="2170"/>
                    </a:cubicBezTo>
                    <a:cubicBezTo>
                      <a:pt x="880" y="2177"/>
                      <a:pt x="880" y="2177"/>
                      <a:pt x="880" y="2177"/>
                    </a:cubicBezTo>
                    <a:cubicBezTo>
                      <a:pt x="895" y="2209"/>
                      <a:pt x="926" y="2196"/>
                      <a:pt x="948" y="2148"/>
                    </a:cubicBezTo>
                    <a:cubicBezTo>
                      <a:pt x="948" y="2148"/>
                      <a:pt x="979" y="2082"/>
                      <a:pt x="1012" y="2005"/>
                    </a:cubicBezTo>
                    <a:cubicBezTo>
                      <a:pt x="1044" y="1930"/>
                      <a:pt x="1099" y="1861"/>
                      <a:pt x="1154" y="1801"/>
                    </a:cubicBezTo>
                    <a:cubicBezTo>
                      <a:pt x="1177" y="1776"/>
                      <a:pt x="1206" y="1761"/>
                      <a:pt x="1226" y="1733"/>
                    </a:cubicBezTo>
                    <a:cubicBezTo>
                      <a:pt x="1248" y="1702"/>
                      <a:pt x="1265" y="1664"/>
                      <a:pt x="1267" y="1625"/>
                    </a:cubicBezTo>
                    <a:cubicBezTo>
                      <a:pt x="1269" y="1596"/>
                      <a:pt x="1263" y="1564"/>
                      <a:pt x="1245" y="1541"/>
                    </a:cubicBezTo>
                    <a:cubicBezTo>
                      <a:pt x="1226" y="1515"/>
                      <a:pt x="1202" y="1501"/>
                      <a:pt x="1174" y="1487"/>
                    </a:cubicBezTo>
                    <a:close/>
                    <a:moveTo>
                      <a:pt x="797" y="1718"/>
                    </a:moveTo>
                    <a:cubicBezTo>
                      <a:pt x="838" y="1673"/>
                      <a:pt x="878" y="1628"/>
                      <a:pt x="919" y="1583"/>
                    </a:cubicBezTo>
                    <a:cubicBezTo>
                      <a:pt x="935" y="1566"/>
                      <a:pt x="962" y="1543"/>
                      <a:pt x="977" y="1520"/>
                    </a:cubicBezTo>
                    <a:cubicBezTo>
                      <a:pt x="981" y="1515"/>
                      <a:pt x="984" y="1510"/>
                      <a:pt x="986" y="1504"/>
                    </a:cubicBezTo>
                    <a:cubicBezTo>
                      <a:pt x="1012" y="1431"/>
                      <a:pt x="881" y="1406"/>
                      <a:pt x="831" y="1386"/>
                    </a:cubicBezTo>
                    <a:cubicBezTo>
                      <a:pt x="782" y="1366"/>
                      <a:pt x="699" y="1338"/>
                      <a:pt x="649" y="1322"/>
                    </a:cubicBezTo>
                    <a:cubicBezTo>
                      <a:pt x="649" y="1322"/>
                      <a:pt x="623" y="1314"/>
                      <a:pt x="584" y="1299"/>
                    </a:cubicBezTo>
                    <a:cubicBezTo>
                      <a:pt x="473" y="1257"/>
                      <a:pt x="194" y="1132"/>
                      <a:pt x="183" y="1346"/>
                    </a:cubicBezTo>
                    <a:cubicBezTo>
                      <a:pt x="180" y="1402"/>
                      <a:pt x="206" y="1458"/>
                      <a:pt x="222" y="1510"/>
                    </a:cubicBezTo>
                    <a:cubicBezTo>
                      <a:pt x="253" y="1611"/>
                      <a:pt x="320" y="1720"/>
                      <a:pt x="409" y="1779"/>
                    </a:cubicBezTo>
                    <a:cubicBezTo>
                      <a:pt x="458" y="1811"/>
                      <a:pt x="512" y="1813"/>
                      <a:pt x="569" y="1809"/>
                    </a:cubicBezTo>
                    <a:cubicBezTo>
                      <a:pt x="666" y="1800"/>
                      <a:pt x="729" y="1795"/>
                      <a:pt x="797" y="1718"/>
                    </a:cubicBezTo>
                    <a:close/>
                  </a:path>
                </a:pathLst>
              </a:custGeom>
              <a:solidFill>
                <a:schemeClr val="bg1"/>
              </a:solidFill>
              <a:ln>
                <a:noFill/>
              </a:ln>
            </p:spPr>
            <p:txBody>
              <a:bodyPr vert="horz" wrap="square" lIns="83735" tIns="41868" rIns="83735" bIns="41868" numCol="1" anchor="t" anchorCtr="0" compatLnSpc="1">
                <a:prstTxWarp prst="textNoShape">
                  <a:avLst/>
                </a:prstTxWarp>
              </a:bodyPr>
              <a:lstStyle/>
              <a:p>
                <a:pPr defTabSz="929996"/>
                <a:endParaRPr lang="en-US" sz="1628" dirty="0">
                  <a:solidFill>
                    <a:srgbClr val="FFFFFF"/>
                  </a:solidFill>
                </a:endParaRPr>
              </a:p>
            </p:txBody>
          </p:sp>
        </p:grpSp>
        <p:grpSp>
          <p:nvGrpSpPr>
            <p:cNvPr id="9" name="Group 41"/>
            <p:cNvGrpSpPr/>
            <p:nvPr/>
          </p:nvGrpSpPr>
          <p:grpSpPr>
            <a:xfrm>
              <a:off x="6337498" y="1668200"/>
              <a:ext cx="1564377" cy="3114756"/>
              <a:chOff x="6337498" y="1668200"/>
              <a:chExt cx="1564377" cy="3114756"/>
            </a:xfrm>
          </p:grpSpPr>
          <p:sp>
            <p:nvSpPr>
              <p:cNvPr id="10" name="Rectangle 42"/>
              <p:cNvSpPr/>
              <p:nvPr>
                <p:custDataLst>
                  <p:tags r:id="rId1"/>
                </p:custDataLst>
              </p:nvPr>
            </p:nvSpPr>
            <p:spPr bwMode="auto">
              <a:xfrm>
                <a:off x="6337498" y="3244651"/>
                <a:ext cx="746750" cy="1538305"/>
              </a:xfrm>
              <a:prstGeom prst="rect">
                <a:avLst/>
              </a:prstGeom>
              <a:solidFill>
                <a:srgbClr val="4668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3420" tIns="95613" rIns="143420" bIns="95613" numCol="1" spcCol="0" rtlCol="0" fromWordArt="0" anchor="b" anchorCtr="0" forceAA="0" compatLnSpc="1">
                <a:prstTxWarp prst="textNoShape">
                  <a:avLst/>
                </a:prstTxWarp>
                <a:noAutofit/>
              </a:bodyPr>
              <a:lstStyle/>
              <a:p>
                <a:pPr defTabSz="929920" fontAlgn="base">
                  <a:spcBef>
                    <a:spcPct val="0"/>
                  </a:spcBef>
                  <a:spcAft>
                    <a:spcPct val="0"/>
                  </a:spcAft>
                </a:pPr>
                <a:endParaRPr lang="en-US" sz="3154" spc="-52" dirty="0">
                  <a:gradFill flip="none" rotWithShape="1">
                    <a:gsLst>
                      <a:gs pos="0">
                        <a:srgbClr val="FFFFFF"/>
                      </a:gs>
                      <a:gs pos="100000">
                        <a:srgbClr val="FFFFFF"/>
                      </a:gs>
                    </a:gsLst>
                    <a:lin ang="5400000" scaled="0"/>
                    <a:tileRect/>
                  </a:gradFill>
                  <a:ea typeface="Segoe UI" pitchFamily="34" charset="0"/>
                  <a:cs typeface="Segoe UI" pitchFamily="34" charset="0"/>
                </a:endParaRPr>
              </a:p>
            </p:txBody>
          </p:sp>
          <p:sp>
            <p:nvSpPr>
              <p:cNvPr id="11" name="Rectangle 44"/>
              <p:cNvSpPr/>
              <p:nvPr>
                <p:custDataLst>
                  <p:tags r:id="rId2"/>
                </p:custDataLst>
              </p:nvPr>
            </p:nvSpPr>
            <p:spPr bwMode="auto">
              <a:xfrm>
                <a:off x="6337498" y="1668229"/>
                <a:ext cx="746750" cy="1538305"/>
              </a:xfrm>
              <a:prstGeom prst="rect">
                <a:avLst/>
              </a:prstGeom>
              <a:solidFill>
                <a:srgbClr val="009E4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3420" tIns="95613" rIns="143420" bIns="95613" numCol="1" spcCol="0" rtlCol="0" fromWordArt="0" anchor="b" anchorCtr="0" forceAA="0" compatLnSpc="1">
                <a:prstTxWarp prst="textNoShape">
                  <a:avLst/>
                </a:prstTxWarp>
                <a:noAutofit/>
              </a:bodyPr>
              <a:lstStyle/>
              <a:p>
                <a:pPr defTabSz="929920" fontAlgn="base">
                  <a:spcBef>
                    <a:spcPct val="0"/>
                  </a:spcBef>
                  <a:spcAft>
                    <a:spcPct val="0"/>
                  </a:spcAft>
                </a:pPr>
                <a:endParaRPr lang="en-US" sz="3154" spc="-52" dirty="0">
                  <a:gradFill flip="none" rotWithShape="1">
                    <a:gsLst>
                      <a:gs pos="0">
                        <a:srgbClr val="FFFFFF"/>
                      </a:gs>
                      <a:gs pos="100000">
                        <a:srgbClr val="FFFFFF"/>
                      </a:gs>
                    </a:gsLst>
                    <a:lin ang="5400000" scaled="0"/>
                    <a:tileRect/>
                  </a:gradFill>
                  <a:ea typeface="Segoe UI" pitchFamily="34" charset="0"/>
                  <a:cs typeface="Segoe UI" pitchFamily="34" charset="0"/>
                </a:endParaRPr>
              </a:p>
            </p:txBody>
          </p:sp>
          <p:sp>
            <p:nvSpPr>
              <p:cNvPr id="12" name="Rounded Rectangle 4"/>
              <p:cNvSpPr>
                <a:spLocks noChangeAspect="1"/>
              </p:cNvSpPr>
              <p:nvPr/>
            </p:nvSpPr>
            <p:spPr bwMode="auto">
              <a:xfrm>
                <a:off x="6443211" y="2015300"/>
                <a:ext cx="535323" cy="1012430"/>
              </a:xfrm>
              <a:custGeom>
                <a:avLst/>
                <a:gdLst/>
                <a:ahLst/>
                <a:cxnLst/>
                <a:rect l="l" t="t" r="r" b="b"/>
                <a:pathLst>
                  <a:path w="985568" h="1863954">
                    <a:moveTo>
                      <a:pt x="36891" y="1642610"/>
                    </a:moveTo>
                    <a:lnTo>
                      <a:pt x="92599" y="1642610"/>
                    </a:lnTo>
                    <a:lnTo>
                      <a:pt x="92599" y="1768745"/>
                    </a:lnTo>
                    <a:lnTo>
                      <a:pt x="893493" y="1768745"/>
                    </a:lnTo>
                    <a:lnTo>
                      <a:pt x="893493" y="1642610"/>
                    </a:lnTo>
                    <a:lnTo>
                      <a:pt x="948677" y="1642610"/>
                    </a:lnTo>
                    <a:cubicBezTo>
                      <a:pt x="969051" y="1642610"/>
                      <a:pt x="985568" y="1659127"/>
                      <a:pt x="985568" y="1679501"/>
                    </a:cubicBezTo>
                    <a:lnTo>
                      <a:pt x="985568" y="1827063"/>
                    </a:lnTo>
                    <a:cubicBezTo>
                      <a:pt x="985568" y="1847437"/>
                      <a:pt x="969051" y="1863954"/>
                      <a:pt x="948677" y="1863954"/>
                    </a:cubicBezTo>
                    <a:lnTo>
                      <a:pt x="36891" y="1863954"/>
                    </a:lnTo>
                    <a:cubicBezTo>
                      <a:pt x="16517" y="1863954"/>
                      <a:pt x="0" y="1847437"/>
                      <a:pt x="0" y="1827063"/>
                    </a:cubicBezTo>
                    <a:lnTo>
                      <a:pt x="0" y="1679501"/>
                    </a:lnTo>
                    <a:cubicBezTo>
                      <a:pt x="0" y="1659127"/>
                      <a:pt x="16517" y="1642610"/>
                      <a:pt x="36891" y="1642610"/>
                    </a:cubicBezTo>
                    <a:close/>
                    <a:moveTo>
                      <a:pt x="779514" y="719478"/>
                    </a:moveTo>
                    <a:cubicBezTo>
                      <a:pt x="766736" y="719478"/>
                      <a:pt x="756377" y="729837"/>
                      <a:pt x="756377" y="742615"/>
                    </a:cubicBezTo>
                    <a:cubicBezTo>
                      <a:pt x="756377" y="755393"/>
                      <a:pt x="766736" y="765752"/>
                      <a:pt x="779514" y="765752"/>
                    </a:cubicBezTo>
                    <a:cubicBezTo>
                      <a:pt x="792292" y="765752"/>
                      <a:pt x="802651" y="755393"/>
                      <a:pt x="802651" y="742615"/>
                    </a:cubicBezTo>
                    <a:cubicBezTo>
                      <a:pt x="802651" y="729837"/>
                      <a:pt x="792292" y="719478"/>
                      <a:pt x="779514" y="719478"/>
                    </a:cubicBezTo>
                    <a:close/>
                    <a:moveTo>
                      <a:pt x="707619" y="719478"/>
                    </a:moveTo>
                    <a:cubicBezTo>
                      <a:pt x="694841" y="719478"/>
                      <a:pt x="684482" y="729837"/>
                      <a:pt x="684482" y="742615"/>
                    </a:cubicBezTo>
                    <a:cubicBezTo>
                      <a:pt x="684482" y="755393"/>
                      <a:pt x="694841" y="765752"/>
                      <a:pt x="707619" y="765752"/>
                    </a:cubicBezTo>
                    <a:cubicBezTo>
                      <a:pt x="720397" y="765752"/>
                      <a:pt x="730756" y="755393"/>
                      <a:pt x="730756" y="742615"/>
                    </a:cubicBezTo>
                    <a:cubicBezTo>
                      <a:pt x="730756" y="729837"/>
                      <a:pt x="720397" y="719478"/>
                      <a:pt x="707619" y="719478"/>
                    </a:cubicBezTo>
                    <a:close/>
                    <a:moveTo>
                      <a:pt x="374779" y="710591"/>
                    </a:moveTo>
                    <a:lnTo>
                      <a:pt x="374779" y="774637"/>
                    </a:lnTo>
                    <a:lnTo>
                      <a:pt x="432929" y="774637"/>
                    </a:lnTo>
                    <a:cubicBezTo>
                      <a:pt x="445863" y="774637"/>
                      <a:pt x="456348" y="764152"/>
                      <a:pt x="456348" y="751219"/>
                    </a:cubicBezTo>
                    <a:lnTo>
                      <a:pt x="456348" y="734009"/>
                    </a:lnTo>
                    <a:cubicBezTo>
                      <a:pt x="456348" y="721076"/>
                      <a:pt x="445863" y="710591"/>
                      <a:pt x="432929" y="710591"/>
                    </a:cubicBezTo>
                    <a:close/>
                    <a:moveTo>
                      <a:pt x="274277" y="710591"/>
                    </a:moveTo>
                    <a:lnTo>
                      <a:pt x="274277" y="774637"/>
                    </a:lnTo>
                    <a:lnTo>
                      <a:pt x="355845" y="774637"/>
                    </a:lnTo>
                    <a:lnTo>
                      <a:pt x="355845" y="710591"/>
                    </a:lnTo>
                    <a:close/>
                    <a:moveTo>
                      <a:pt x="197192" y="710591"/>
                    </a:moveTo>
                    <a:cubicBezTo>
                      <a:pt x="184259" y="710591"/>
                      <a:pt x="173774" y="721076"/>
                      <a:pt x="173774" y="734009"/>
                    </a:cubicBezTo>
                    <a:lnTo>
                      <a:pt x="173774" y="751219"/>
                    </a:lnTo>
                    <a:cubicBezTo>
                      <a:pt x="173774" y="764152"/>
                      <a:pt x="184259" y="774637"/>
                      <a:pt x="197192" y="774637"/>
                    </a:cubicBezTo>
                    <a:lnTo>
                      <a:pt x="255342" y="774637"/>
                    </a:lnTo>
                    <a:lnTo>
                      <a:pt x="255342" y="710591"/>
                    </a:lnTo>
                    <a:close/>
                    <a:moveTo>
                      <a:pt x="178768" y="164337"/>
                    </a:moveTo>
                    <a:lnTo>
                      <a:pt x="178768" y="633303"/>
                    </a:lnTo>
                    <a:lnTo>
                      <a:pt x="807324" y="633303"/>
                    </a:lnTo>
                    <a:lnTo>
                      <a:pt x="807324" y="164337"/>
                    </a:lnTo>
                    <a:close/>
                    <a:moveTo>
                      <a:pt x="114741" y="0"/>
                    </a:moveTo>
                    <a:lnTo>
                      <a:pt x="871352" y="0"/>
                    </a:lnTo>
                    <a:lnTo>
                      <a:pt x="871352" y="1738511"/>
                    </a:lnTo>
                    <a:lnTo>
                      <a:pt x="114741" y="1738511"/>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030" tIns="46515" rIns="46515" bIns="93030" numCol="1" spcCol="0" rtlCol="0" fromWordArt="0" anchor="b" anchorCtr="0" forceAA="0" compatLnSpc="1">
                <a:prstTxWarp prst="textNoShape">
                  <a:avLst/>
                </a:prstTxWarp>
                <a:noAutofit/>
              </a:bodyPr>
              <a:lstStyle/>
              <a:p>
                <a:pPr algn="ctr" defTabSz="929920" fontAlgn="base">
                  <a:spcBef>
                    <a:spcPct val="0"/>
                  </a:spcBef>
                  <a:spcAft>
                    <a:spcPct val="0"/>
                  </a:spcAft>
                </a:pPr>
                <a:endParaRPr lang="en-US" sz="1425" spc="-52" dirty="0">
                  <a:gradFill>
                    <a:gsLst>
                      <a:gs pos="0">
                        <a:srgbClr val="FFFFFF"/>
                      </a:gs>
                      <a:gs pos="100000">
                        <a:srgbClr val="FFFFFF"/>
                      </a:gs>
                    </a:gsLst>
                    <a:lin ang="5400000" scaled="0"/>
                  </a:gradFill>
                  <a:ea typeface="Segoe UI" pitchFamily="34" charset="0"/>
                  <a:cs typeface="Segoe UI" pitchFamily="34" charset="0"/>
                </a:endParaRPr>
              </a:p>
            </p:txBody>
          </p:sp>
          <p:sp>
            <p:nvSpPr>
              <p:cNvPr id="13" name="Rounded Rectangle 77"/>
              <p:cNvSpPr>
                <a:spLocks noChangeAspect="1"/>
              </p:cNvSpPr>
              <p:nvPr/>
            </p:nvSpPr>
            <p:spPr bwMode="auto">
              <a:xfrm>
                <a:off x="6480556" y="3750309"/>
                <a:ext cx="495889" cy="781825"/>
              </a:xfrm>
              <a:custGeom>
                <a:avLst/>
                <a:gdLst/>
                <a:ahLst/>
                <a:cxnLst/>
                <a:rect l="l" t="t" r="r" b="b"/>
                <a:pathLst>
                  <a:path w="1012032" h="1595582">
                    <a:moveTo>
                      <a:pt x="157164" y="1297160"/>
                    </a:moveTo>
                    <a:lnTo>
                      <a:pt x="702469" y="1442416"/>
                    </a:lnTo>
                    <a:lnTo>
                      <a:pt x="850107" y="1444798"/>
                    </a:lnTo>
                    <a:lnTo>
                      <a:pt x="854764" y="1498353"/>
                    </a:lnTo>
                    <a:lnTo>
                      <a:pt x="862013" y="1497950"/>
                    </a:lnTo>
                    <a:lnTo>
                      <a:pt x="1007269" y="1533669"/>
                    </a:lnTo>
                    <a:lnTo>
                      <a:pt x="1012032" y="1552719"/>
                    </a:lnTo>
                    <a:lnTo>
                      <a:pt x="533400" y="1595582"/>
                    </a:lnTo>
                    <a:lnTo>
                      <a:pt x="533400" y="1583675"/>
                    </a:lnTo>
                    <a:lnTo>
                      <a:pt x="545307" y="1557482"/>
                    </a:lnTo>
                    <a:lnTo>
                      <a:pt x="114300" y="1443182"/>
                    </a:lnTo>
                    <a:lnTo>
                      <a:pt x="9525" y="1440800"/>
                    </a:lnTo>
                    <a:lnTo>
                      <a:pt x="0" y="1428894"/>
                    </a:lnTo>
                    <a:lnTo>
                      <a:pt x="157163" y="1350313"/>
                    </a:lnTo>
                    <a:lnTo>
                      <a:pt x="157164" y="1350313"/>
                    </a:lnTo>
                    <a:close/>
                    <a:moveTo>
                      <a:pt x="837805" y="1262446"/>
                    </a:moveTo>
                    <a:cubicBezTo>
                      <a:pt x="812817" y="1262446"/>
                      <a:pt x="792561" y="1283413"/>
                      <a:pt x="792561" y="1309278"/>
                    </a:cubicBezTo>
                    <a:cubicBezTo>
                      <a:pt x="792561" y="1335143"/>
                      <a:pt x="812817" y="1356110"/>
                      <a:pt x="837805" y="1356110"/>
                    </a:cubicBezTo>
                    <a:cubicBezTo>
                      <a:pt x="862793" y="1356110"/>
                      <a:pt x="883049" y="1335143"/>
                      <a:pt x="883049" y="1309278"/>
                    </a:cubicBezTo>
                    <a:cubicBezTo>
                      <a:pt x="883049" y="1283413"/>
                      <a:pt x="862793" y="1262446"/>
                      <a:pt x="837805" y="1262446"/>
                    </a:cubicBezTo>
                    <a:close/>
                    <a:moveTo>
                      <a:pt x="807643" y="134317"/>
                    </a:moveTo>
                    <a:cubicBezTo>
                      <a:pt x="799313" y="134317"/>
                      <a:pt x="792561" y="141069"/>
                      <a:pt x="792561" y="149399"/>
                    </a:cubicBezTo>
                    <a:lnTo>
                      <a:pt x="792561" y="306560"/>
                    </a:lnTo>
                    <a:cubicBezTo>
                      <a:pt x="792561" y="314890"/>
                      <a:pt x="799313" y="321642"/>
                      <a:pt x="807643" y="321642"/>
                    </a:cubicBezTo>
                    <a:lnTo>
                      <a:pt x="867967" y="321642"/>
                    </a:lnTo>
                    <a:cubicBezTo>
                      <a:pt x="876297" y="321642"/>
                      <a:pt x="883049" y="314890"/>
                      <a:pt x="883049" y="306560"/>
                    </a:cubicBezTo>
                    <a:lnTo>
                      <a:pt x="883049" y="149399"/>
                    </a:lnTo>
                    <a:cubicBezTo>
                      <a:pt x="883049" y="141069"/>
                      <a:pt x="876297" y="134317"/>
                      <a:pt x="867967" y="134317"/>
                    </a:cubicBezTo>
                    <a:close/>
                    <a:moveTo>
                      <a:pt x="733031" y="26194"/>
                    </a:moveTo>
                    <a:lnTo>
                      <a:pt x="942580" y="26194"/>
                    </a:lnTo>
                    <a:cubicBezTo>
                      <a:pt x="949814" y="26194"/>
                      <a:pt x="955678" y="32058"/>
                      <a:pt x="955678" y="39292"/>
                    </a:cubicBezTo>
                    <a:lnTo>
                      <a:pt x="955678" y="1410890"/>
                    </a:lnTo>
                    <a:cubicBezTo>
                      <a:pt x="955678" y="1418124"/>
                      <a:pt x="949814" y="1423988"/>
                      <a:pt x="942580" y="1423988"/>
                    </a:cubicBezTo>
                    <a:lnTo>
                      <a:pt x="733031" y="1423988"/>
                    </a:lnTo>
                    <a:cubicBezTo>
                      <a:pt x="725797" y="1423988"/>
                      <a:pt x="719933" y="1418124"/>
                      <a:pt x="719933" y="1410890"/>
                    </a:cubicBezTo>
                    <a:lnTo>
                      <a:pt x="719933" y="39292"/>
                    </a:lnTo>
                    <a:cubicBezTo>
                      <a:pt x="719933" y="32058"/>
                      <a:pt x="725797" y="26194"/>
                      <a:pt x="733031" y="26194"/>
                    </a:cubicBezTo>
                    <a:close/>
                    <a:moveTo>
                      <a:pt x="122238" y="0"/>
                    </a:moveTo>
                    <a:lnTo>
                      <a:pt x="705645" y="38100"/>
                    </a:lnTo>
                    <a:cubicBezTo>
                      <a:pt x="706439" y="500063"/>
                      <a:pt x="707232" y="962025"/>
                      <a:pt x="708026" y="1423988"/>
                    </a:cubicBezTo>
                    <a:lnTo>
                      <a:pt x="127001" y="1273969"/>
                    </a:lnTo>
                    <a:cubicBezTo>
                      <a:pt x="126207" y="858044"/>
                      <a:pt x="123032" y="415925"/>
                      <a:pt x="122238"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030" tIns="46515" rIns="46515" bIns="93030" numCol="1" spcCol="0" rtlCol="0" fromWordArt="0" anchor="b" anchorCtr="0" forceAA="0" compatLnSpc="1">
                <a:prstTxWarp prst="textNoShape">
                  <a:avLst/>
                </a:prstTxWarp>
                <a:noAutofit/>
              </a:bodyPr>
              <a:lstStyle/>
              <a:p>
                <a:pPr algn="ctr" defTabSz="929920" fontAlgn="base">
                  <a:spcBef>
                    <a:spcPct val="0"/>
                  </a:spcBef>
                  <a:spcAft>
                    <a:spcPct val="0"/>
                  </a:spcAft>
                </a:pPr>
                <a:endParaRPr lang="en-US" sz="1425" spc="-52" dirty="0">
                  <a:gradFill>
                    <a:gsLst>
                      <a:gs pos="0">
                        <a:srgbClr val="FFFFFF"/>
                      </a:gs>
                      <a:gs pos="100000">
                        <a:srgbClr val="FFFFFF"/>
                      </a:gs>
                    </a:gsLst>
                    <a:lin ang="5400000" scaled="0"/>
                  </a:gradFill>
                  <a:ea typeface="Segoe UI" pitchFamily="34" charset="0"/>
                  <a:cs typeface="Segoe UI" pitchFamily="34" charset="0"/>
                </a:endParaRPr>
              </a:p>
            </p:txBody>
          </p:sp>
          <p:sp>
            <p:nvSpPr>
              <p:cNvPr id="14" name="Rectangle 47"/>
              <p:cNvSpPr/>
              <p:nvPr>
                <p:custDataLst>
                  <p:tags r:id="rId3"/>
                </p:custDataLst>
              </p:nvPr>
            </p:nvSpPr>
            <p:spPr bwMode="auto">
              <a:xfrm>
                <a:off x="7155125" y="3243842"/>
                <a:ext cx="746750" cy="746750"/>
              </a:xfrm>
              <a:prstGeom prst="rect">
                <a:avLst/>
              </a:prstGeom>
              <a:solidFill>
                <a:srgbClr val="B4009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9772" tIns="46515" rIns="69772" bIns="46515" numCol="1" spcCol="0" rtlCol="0" fromWordArt="0" anchor="b" anchorCtr="0" forceAA="0" compatLnSpc="1">
                <a:prstTxWarp prst="textNoShape">
                  <a:avLst/>
                </a:prstTxWarp>
                <a:noAutofit/>
              </a:bodyPr>
              <a:lstStyle/>
              <a:p>
                <a:pPr defTabSz="929920" fontAlgn="base">
                  <a:spcBef>
                    <a:spcPct val="0"/>
                  </a:spcBef>
                  <a:spcAft>
                    <a:spcPct val="0"/>
                  </a:spcAft>
                </a:pPr>
                <a:endParaRPr lang="en-US" sz="1526" spc="-52" dirty="0">
                  <a:gradFill flip="none" rotWithShape="1">
                    <a:gsLst>
                      <a:gs pos="0">
                        <a:srgbClr val="FFFFFF"/>
                      </a:gs>
                      <a:gs pos="100000">
                        <a:srgbClr val="FFFFFF"/>
                      </a:gs>
                    </a:gsLst>
                    <a:lin ang="5400000" scaled="0"/>
                    <a:tileRect/>
                  </a:gradFill>
                  <a:ea typeface="Segoe UI" pitchFamily="34" charset="0"/>
                  <a:cs typeface="Segoe UI" pitchFamily="34" charset="0"/>
                </a:endParaRPr>
              </a:p>
            </p:txBody>
          </p:sp>
          <p:sp>
            <p:nvSpPr>
              <p:cNvPr id="15" name="Rectangle 48"/>
              <p:cNvSpPr/>
              <p:nvPr>
                <p:custDataLst>
                  <p:tags r:id="rId4"/>
                </p:custDataLst>
              </p:nvPr>
            </p:nvSpPr>
            <p:spPr bwMode="auto">
              <a:xfrm>
                <a:off x="7155125" y="4035397"/>
                <a:ext cx="746750" cy="746750"/>
              </a:xfrm>
              <a:prstGeom prst="rect">
                <a:avLst/>
              </a:prstGeom>
              <a:solidFill>
                <a:srgbClr val="009E4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9772" tIns="46515" rIns="69772" bIns="46515" numCol="1" spcCol="0" rtlCol="0" fromWordArt="0" anchor="b" anchorCtr="0" forceAA="0" compatLnSpc="1">
                <a:prstTxWarp prst="textNoShape">
                  <a:avLst/>
                </a:prstTxWarp>
                <a:noAutofit/>
              </a:bodyPr>
              <a:lstStyle/>
              <a:p>
                <a:pPr defTabSz="929920" fontAlgn="base">
                  <a:spcBef>
                    <a:spcPct val="0"/>
                  </a:spcBef>
                  <a:spcAft>
                    <a:spcPct val="0"/>
                  </a:spcAft>
                </a:pPr>
                <a:endParaRPr lang="en-US" sz="1526" spc="-52" dirty="0">
                  <a:gradFill flip="none" rotWithShape="1">
                    <a:gsLst>
                      <a:gs pos="0">
                        <a:srgbClr val="FFFFFF"/>
                      </a:gs>
                      <a:gs pos="100000">
                        <a:srgbClr val="FFFFFF"/>
                      </a:gs>
                    </a:gsLst>
                    <a:lin ang="5400000" scaled="0"/>
                    <a:tileRect/>
                  </a:gradFill>
                  <a:ea typeface="Segoe UI" pitchFamily="34" charset="0"/>
                  <a:cs typeface="Segoe UI" pitchFamily="34" charset="0"/>
                </a:endParaRPr>
              </a:p>
            </p:txBody>
          </p:sp>
          <p:sp>
            <p:nvSpPr>
              <p:cNvPr id="16" name="Rectangle 49"/>
              <p:cNvSpPr/>
              <p:nvPr>
                <p:custDataLst>
                  <p:tags r:id="rId5"/>
                </p:custDataLst>
              </p:nvPr>
            </p:nvSpPr>
            <p:spPr bwMode="auto">
              <a:xfrm>
                <a:off x="7144300" y="1668200"/>
                <a:ext cx="746750" cy="746750"/>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9772" tIns="46515" rIns="69772" bIns="46515" numCol="1" spcCol="0" rtlCol="0" fromWordArt="0" anchor="b" anchorCtr="0" forceAA="0" compatLnSpc="1">
                <a:prstTxWarp prst="textNoShape">
                  <a:avLst/>
                </a:prstTxWarp>
                <a:noAutofit/>
              </a:bodyPr>
              <a:lstStyle/>
              <a:p>
                <a:pPr defTabSz="929920" fontAlgn="base">
                  <a:spcBef>
                    <a:spcPct val="0"/>
                  </a:spcBef>
                  <a:spcAft>
                    <a:spcPct val="0"/>
                  </a:spcAft>
                </a:pPr>
                <a:endParaRPr lang="en-US" sz="1526" spc="-52" dirty="0">
                  <a:gradFill flip="none" rotWithShape="1">
                    <a:gsLst>
                      <a:gs pos="0">
                        <a:srgbClr val="FFFFFF"/>
                      </a:gs>
                      <a:gs pos="100000">
                        <a:srgbClr val="FFFFFF"/>
                      </a:gs>
                    </a:gsLst>
                    <a:lin ang="5400000" scaled="0"/>
                    <a:tileRect/>
                  </a:gradFill>
                  <a:ea typeface="Segoe UI" pitchFamily="34" charset="0"/>
                  <a:cs typeface="Segoe UI" pitchFamily="34" charset="0"/>
                </a:endParaRPr>
              </a:p>
            </p:txBody>
          </p:sp>
          <p:sp>
            <p:nvSpPr>
              <p:cNvPr id="17" name="Rectangle 50"/>
              <p:cNvSpPr/>
              <p:nvPr>
                <p:custDataLst>
                  <p:tags r:id="rId6"/>
                </p:custDataLst>
              </p:nvPr>
            </p:nvSpPr>
            <p:spPr bwMode="auto">
              <a:xfrm>
                <a:off x="7144300" y="2464215"/>
                <a:ext cx="746750" cy="746750"/>
              </a:xfrm>
              <a:prstGeom prst="rect">
                <a:avLst/>
              </a:prstGeom>
              <a:solidFill>
                <a:srgbClr val="EB3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9772" tIns="46515" rIns="69772" bIns="46515" numCol="1" spcCol="0" rtlCol="0" fromWordArt="0" anchor="b" anchorCtr="0" forceAA="0" compatLnSpc="1">
                <a:prstTxWarp prst="textNoShape">
                  <a:avLst/>
                </a:prstTxWarp>
                <a:noAutofit/>
              </a:bodyPr>
              <a:lstStyle/>
              <a:p>
                <a:pPr defTabSz="929920" fontAlgn="base">
                  <a:spcBef>
                    <a:spcPct val="0"/>
                  </a:spcBef>
                  <a:spcAft>
                    <a:spcPct val="0"/>
                  </a:spcAft>
                </a:pPr>
                <a:endParaRPr lang="en-US" sz="1526" spc="-52" dirty="0">
                  <a:gradFill flip="none" rotWithShape="1">
                    <a:gsLst>
                      <a:gs pos="0">
                        <a:srgbClr val="FFFFFF"/>
                      </a:gs>
                      <a:gs pos="100000">
                        <a:srgbClr val="FFFFFF"/>
                      </a:gs>
                    </a:gsLst>
                    <a:lin ang="5400000" scaled="0"/>
                    <a:tileRect/>
                  </a:gradFill>
                  <a:ea typeface="Segoe UI" pitchFamily="34" charset="0"/>
                  <a:cs typeface="Segoe UI" pitchFamily="34" charset="0"/>
                </a:endParaRPr>
              </a:p>
            </p:txBody>
          </p:sp>
          <p:sp>
            <p:nvSpPr>
              <p:cNvPr id="18" name="Freeform 51"/>
              <p:cNvSpPr>
                <a:spLocks noChangeAspect="1"/>
              </p:cNvSpPr>
              <p:nvPr/>
            </p:nvSpPr>
            <p:spPr bwMode="auto">
              <a:xfrm>
                <a:off x="7329719" y="2641067"/>
                <a:ext cx="375912" cy="425357"/>
              </a:xfrm>
              <a:custGeom>
                <a:avLst/>
                <a:gdLst/>
                <a:ahLst/>
                <a:cxnLst/>
                <a:rect l="l" t="t" r="r" b="b"/>
                <a:pathLst>
                  <a:path w="3741565" h="4233702">
                    <a:moveTo>
                      <a:pt x="988516" y="2962380"/>
                    </a:moveTo>
                    <a:lnTo>
                      <a:pt x="978326" y="3087409"/>
                    </a:lnTo>
                    <a:lnTo>
                      <a:pt x="1851168" y="3595741"/>
                    </a:lnTo>
                    <a:lnTo>
                      <a:pt x="1848613" y="3451603"/>
                    </a:lnTo>
                    <a:close/>
                    <a:moveTo>
                      <a:pt x="750527" y="2732654"/>
                    </a:moveTo>
                    <a:cubicBezTo>
                      <a:pt x="743315" y="3312985"/>
                      <a:pt x="744855" y="2946100"/>
                      <a:pt x="748460" y="3353411"/>
                    </a:cubicBezTo>
                    <a:lnTo>
                      <a:pt x="1892410" y="3995802"/>
                    </a:lnTo>
                    <a:cubicBezTo>
                      <a:pt x="2158362" y="3851055"/>
                      <a:pt x="2719951" y="3499111"/>
                      <a:pt x="2945231" y="3392779"/>
                    </a:cubicBezTo>
                    <a:cubicBezTo>
                      <a:pt x="2951930" y="2959965"/>
                      <a:pt x="2942398" y="2988320"/>
                      <a:pt x="2941099" y="2750152"/>
                    </a:cubicBezTo>
                    <a:cubicBezTo>
                      <a:pt x="3186211" y="2849273"/>
                      <a:pt x="3391919" y="3000935"/>
                      <a:pt x="3741565" y="3184768"/>
                    </a:cubicBezTo>
                    <a:lnTo>
                      <a:pt x="1903223" y="4233702"/>
                    </a:lnTo>
                    <a:lnTo>
                      <a:pt x="0" y="3206394"/>
                    </a:lnTo>
                    <a:close/>
                    <a:moveTo>
                      <a:pt x="988516" y="2654905"/>
                    </a:moveTo>
                    <a:lnTo>
                      <a:pt x="978326" y="2779935"/>
                    </a:lnTo>
                    <a:lnTo>
                      <a:pt x="1851168" y="3288267"/>
                    </a:lnTo>
                    <a:lnTo>
                      <a:pt x="1848613" y="3144129"/>
                    </a:lnTo>
                    <a:close/>
                    <a:moveTo>
                      <a:pt x="988516" y="2347428"/>
                    </a:moveTo>
                    <a:lnTo>
                      <a:pt x="978326" y="2472457"/>
                    </a:lnTo>
                    <a:lnTo>
                      <a:pt x="1851168" y="2980790"/>
                    </a:lnTo>
                    <a:lnTo>
                      <a:pt x="1848613" y="2836652"/>
                    </a:lnTo>
                    <a:close/>
                    <a:moveTo>
                      <a:pt x="988513" y="2039951"/>
                    </a:moveTo>
                    <a:lnTo>
                      <a:pt x="978323" y="2164981"/>
                    </a:lnTo>
                    <a:lnTo>
                      <a:pt x="1851165" y="2673313"/>
                    </a:lnTo>
                    <a:lnTo>
                      <a:pt x="1848610" y="2529175"/>
                    </a:lnTo>
                    <a:close/>
                    <a:moveTo>
                      <a:pt x="988513" y="1732474"/>
                    </a:moveTo>
                    <a:lnTo>
                      <a:pt x="978323" y="1857504"/>
                    </a:lnTo>
                    <a:lnTo>
                      <a:pt x="1851165" y="2365836"/>
                    </a:lnTo>
                    <a:lnTo>
                      <a:pt x="1848610" y="2221698"/>
                    </a:lnTo>
                    <a:close/>
                    <a:moveTo>
                      <a:pt x="988513" y="1424998"/>
                    </a:moveTo>
                    <a:lnTo>
                      <a:pt x="978323" y="1550027"/>
                    </a:lnTo>
                    <a:lnTo>
                      <a:pt x="1851165" y="2058359"/>
                    </a:lnTo>
                    <a:lnTo>
                      <a:pt x="1848610" y="1914221"/>
                    </a:lnTo>
                    <a:close/>
                    <a:moveTo>
                      <a:pt x="988513" y="1117521"/>
                    </a:moveTo>
                    <a:lnTo>
                      <a:pt x="978323" y="1242550"/>
                    </a:lnTo>
                    <a:lnTo>
                      <a:pt x="1851165" y="1750882"/>
                    </a:lnTo>
                    <a:lnTo>
                      <a:pt x="1848610" y="1606744"/>
                    </a:lnTo>
                    <a:close/>
                    <a:moveTo>
                      <a:pt x="988513" y="810044"/>
                    </a:moveTo>
                    <a:lnTo>
                      <a:pt x="978323" y="935073"/>
                    </a:lnTo>
                    <a:lnTo>
                      <a:pt x="1851165" y="1443405"/>
                    </a:lnTo>
                    <a:lnTo>
                      <a:pt x="1848610" y="1299268"/>
                    </a:lnTo>
                    <a:close/>
                    <a:moveTo>
                      <a:pt x="2894446" y="663536"/>
                    </a:moveTo>
                    <a:cubicBezTo>
                      <a:pt x="2888076" y="1555350"/>
                      <a:pt x="2881704" y="2447164"/>
                      <a:pt x="2875335" y="3338979"/>
                    </a:cubicBezTo>
                    <a:lnTo>
                      <a:pt x="1964410" y="3854956"/>
                    </a:lnTo>
                    <a:lnTo>
                      <a:pt x="1964410" y="1211366"/>
                    </a:lnTo>
                    <a:close/>
                    <a:moveTo>
                      <a:pt x="844584" y="552888"/>
                    </a:moveTo>
                    <a:lnTo>
                      <a:pt x="1933606" y="1197926"/>
                    </a:lnTo>
                    <a:lnTo>
                      <a:pt x="1933606" y="3895358"/>
                    </a:lnTo>
                    <a:lnTo>
                      <a:pt x="852960" y="3300583"/>
                    </a:lnTo>
                    <a:cubicBezTo>
                      <a:pt x="850167" y="2384685"/>
                      <a:pt x="847377" y="1468786"/>
                      <a:pt x="844584" y="552888"/>
                    </a:cubicBezTo>
                    <a:close/>
                    <a:moveTo>
                      <a:pt x="1841460" y="0"/>
                    </a:moveTo>
                    <a:lnTo>
                      <a:pt x="2896976" y="628284"/>
                    </a:lnTo>
                    <a:lnTo>
                      <a:pt x="1955071" y="1162061"/>
                    </a:lnTo>
                    <a:lnTo>
                      <a:pt x="895195" y="525399"/>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030" tIns="46515" rIns="46515" bIns="93030" numCol="1" spcCol="0" rtlCol="0" fromWordArt="0" anchor="b" anchorCtr="0" forceAA="0" compatLnSpc="1">
                <a:prstTxWarp prst="textNoShape">
                  <a:avLst/>
                </a:prstTxWarp>
                <a:noAutofit/>
              </a:bodyPr>
              <a:lstStyle/>
              <a:p>
                <a:pPr algn="ctr" defTabSz="929920" fontAlgn="base">
                  <a:spcBef>
                    <a:spcPct val="0"/>
                  </a:spcBef>
                  <a:spcAft>
                    <a:spcPct val="0"/>
                  </a:spcAft>
                </a:pPr>
                <a:endParaRPr lang="en-US" sz="1425" spc="-52" dirty="0">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05"/>
              <p:cNvSpPr/>
              <p:nvPr/>
            </p:nvSpPr>
            <p:spPr bwMode="auto">
              <a:xfrm>
                <a:off x="7300516" y="4226951"/>
                <a:ext cx="488922" cy="378574"/>
              </a:xfrm>
              <a:custGeom>
                <a:avLst/>
                <a:gdLst/>
                <a:ahLst/>
                <a:cxnLst/>
                <a:rect l="l" t="t" r="r" b="b"/>
                <a:pathLst>
                  <a:path w="4577581" h="3544438">
                    <a:moveTo>
                      <a:pt x="147597" y="2112675"/>
                    </a:moveTo>
                    <a:lnTo>
                      <a:pt x="147597" y="3391715"/>
                    </a:lnTo>
                    <a:lnTo>
                      <a:pt x="1452503" y="3391715"/>
                    </a:lnTo>
                    <a:lnTo>
                      <a:pt x="1452503" y="2112675"/>
                    </a:lnTo>
                    <a:close/>
                    <a:moveTo>
                      <a:pt x="2285892" y="1979339"/>
                    </a:moveTo>
                    <a:cubicBezTo>
                      <a:pt x="2285575" y="2296779"/>
                      <a:pt x="2285005" y="2615641"/>
                      <a:pt x="2283511" y="2941940"/>
                    </a:cubicBezTo>
                    <a:lnTo>
                      <a:pt x="2621785" y="2941940"/>
                    </a:lnTo>
                    <a:lnTo>
                      <a:pt x="2621785" y="1979339"/>
                    </a:lnTo>
                    <a:close/>
                    <a:moveTo>
                      <a:pt x="3191380" y="1953653"/>
                    </a:moveTo>
                    <a:cubicBezTo>
                      <a:pt x="3191135" y="2205346"/>
                      <a:pt x="3190634" y="2458747"/>
                      <a:pt x="3189242" y="2719130"/>
                    </a:cubicBezTo>
                    <a:lnTo>
                      <a:pt x="3358797" y="2719130"/>
                    </a:lnTo>
                    <a:lnTo>
                      <a:pt x="3358797" y="1953653"/>
                    </a:lnTo>
                    <a:close/>
                    <a:moveTo>
                      <a:pt x="3764347" y="1867915"/>
                    </a:moveTo>
                    <a:cubicBezTo>
                      <a:pt x="3764188" y="2062191"/>
                      <a:pt x="3763908" y="2257318"/>
                      <a:pt x="3763023" y="2457145"/>
                    </a:cubicBezTo>
                    <a:lnTo>
                      <a:pt x="3970564" y="2457145"/>
                    </a:lnTo>
                    <a:lnTo>
                      <a:pt x="3970564" y="1867915"/>
                    </a:lnTo>
                    <a:close/>
                    <a:moveTo>
                      <a:pt x="147597" y="1784055"/>
                    </a:moveTo>
                    <a:lnTo>
                      <a:pt x="147597" y="2025570"/>
                    </a:lnTo>
                    <a:lnTo>
                      <a:pt x="1452503" y="2025570"/>
                    </a:lnTo>
                    <a:lnTo>
                      <a:pt x="1452503" y="1784055"/>
                    </a:lnTo>
                    <a:close/>
                    <a:moveTo>
                      <a:pt x="4228653" y="1778151"/>
                    </a:moveTo>
                    <a:cubicBezTo>
                      <a:pt x="4228556" y="1922149"/>
                      <a:pt x="4228402" y="2066609"/>
                      <a:pt x="4227899" y="2214181"/>
                    </a:cubicBezTo>
                    <a:lnTo>
                      <a:pt x="4361222" y="2214181"/>
                    </a:lnTo>
                    <a:lnTo>
                      <a:pt x="4361222" y="1778151"/>
                    </a:lnTo>
                    <a:close/>
                    <a:moveTo>
                      <a:pt x="3191663" y="1756981"/>
                    </a:moveTo>
                    <a:lnTo>
                      <a:pt x="3191455" y="1901522"/>
                    </a:lnTo>
                    <a:lnTo>
                      <a:pt x="3358797" y="1901522"/>
                    </a:lnTo>
                    <a:lnTo>
                      <a:pt x="3358797" y="1756981"/>
                    </a:lnTo>
                    <a:close/>
                    <a:moveTo>
                      <a:pt x="2286284" y="1732021"/>
                    </a:moveTo>
                    <a:cubicBezTo>
                      <a:pt x="2286204" y="1792600"/>
                      <a:pt x="2286135" y="1853174"/>
                      <a:pt x="2285996" y="1913784"/>
                    </a:cubicBezTo>
                    <a:lnTo>
                      <a:pt x="2621785" y="1913784"/>
                    </a:lnTo>
                    <a:lnTo>
                      <a:pt x="2621785" y="1732021"/>
                    </a:lnTo>
                    <a:close/>
                    <a:moveTo>
                      <a:pt x="3764542" y="1716526"/>
                    </a:moveTo>
                    <a:cubicBezTo>
                      <a:pt x="3764499" y="1753609"/>
                      <a:pt x="3764465" y="1790688"/>
                      <a:pt x="3764399" y="1827787"/>
                    </a:cubicBezTo>
                    <a:lnTo>
                      <a:pt x="3970564" y="1827787"/>
                    </a:lnTo>
                    <a:lnTo>
                      <a:pt x="3970564" y="1716526"/>
                    </a:lnTo>
                    <a:close/>
                    <a:moveTo>
                      <a:pt x="4228772" y="1666123"/>
                    </a:moveTo>
                    <a:cubicBezTo>
                      <a:pt x="4228740" y="1693569"/>
                      <a:pt x="4228720" y="1721008"/>
                      <a:pt x="4228685" y="1748456"/>
                    </a:cubicBezTo>
                    <a:lnTo>
                      <a:pt x="4361222" y="1748456"/>
                    </a:lnTo>
                    <a:lnTo>
                      <a:pt x="4361222" y="1666123"/>
                    </a:lnTo>
                    <a:close/>
                    <a:moveTo>
                      <a:pt x="3764736" y="1565137"/>
                    </a:moveTo>
                    <a:lnTo>
                      <a:pt x="3764593" y="1676398"/>
                    </a:lnTo>
                    <a:lnTo>
                      <a:pt x="3970564" y="1676398"/>
                    </a:lnTo>
                    <a:lnTo>
                      <a:pt x="3970564" y="1565137"/>
                    </a:lnTo>
                    <a:close/>
                    <a:moveTo>
                      <a:pt x="3191945" y="1560310"/>
                    </a:moveTo>
                    <a:lnTo>
                      <a:pt x="3191738" y="1704850"/>
                    </a:lnTo>
                    <a:lnTo>
                      <a:pt x="3358797" y="1704850"/>
                    </a:lnTo>
                    <a:lnTo>
                      <a:pt x="3358797" y="1560310"/>
                    </a:lnTo>
                    <a:close/>
                    <a:moveTo>
                      <a:pt x="4228892" y="1554095"/>
                    </a:moveTo>
                    <a:lnTo>
                      <a:pt x="4228804" y="1636428"/>
                    </a:lnTo>
                    <a:lnTo>
                      <a:pt x="4361222" y="1636428"/>
                    </a:lnTo>
                    <a:lnTo>
                      <a:pt x="4361222" y="1554095"/>
                    </a:lnTo>
                    <a:close/>
                    <a:moveTo>
                      <a:pt x="2286675" y="1484703"/>
                    </a:moveTo>
                    <a:lnTo>
                      <a:pt x="2286387" y="1666466"/>
                    </a:lnTo>
                    <a:lnTo>
                      <a:pt x="2621785" y="1666466"/>
                    </a:lnTo>
                    <a:lnTo>
                      <a:pt x="2621785" y="1484703"/>
                    </a:lnTo>
                    <a:close/>
                    <a:moveTo>
                      <a:pt x="147597" y="1455436"/>
                    </a:moveTo>
                    <a:lnTo>
                      <a:pt x="147597" y="1696950"/>
                    </a:lnTo>
                    <a:lnTo>
                      <a:pt x="1452503" y="1696950"/>
                    </a:lnTo>
                    <a:lnTo>
                      <a:pt x="1452503" y="1455436"/>
                    </a:lnTo>
                    <a:close/>
                    <a:moveTo>
                      <a:pt x="4229011" y="1442067"/>
                    </a:moveTo>
                    <a:lnTo>
                      <a:pt x="4228923" y="1524400"/>
                    </a:lnTo>
                    <a:lnTo>
                      <a:pt x="4361222" y="1524400"/>
                    </a:lnTo>
                    <a:lnTo>
                      <a:pt x="4361222" y="1442067"/>
                    </a:lnTo>
                    <a:close/>
                    <a:moveTo>
                      <a:pt x="3764931" y="1413748"/>
                    </a:moveTo>
                    <a:lnTo>
                      <a:pt x="3764788" y="1525009"/>
                    </a:lnTo>
                    <a:lnTo>
                      <a:pt x="3970564" y="1525009"/>
                    </a:lnTo>
                    <a:lnTo>
                      <a:pt x="3970564" y="1413748"/>
                    </a:lnTo>
                    <a:close/>
                    <a:moveTo>
                      <a:pt x="3192228" y="1363638"/>
                    </a:moveTo>
                    <a:lnTo>
                      <a:pt x="3192020" y="1508179"/>
                    </a:lnTo>
                    <a:lnTo>
                      <a:pt x="3358797" y="1508179"/>
                    </a:lnTo>
                    <a:lnTo>
                      <a:pt x="3358797" y="1363638"/>
                    </a:lnTo>
                    <a:close/>
                    <a:moveTo>
                      <a:pt x="4229187" y="1330039"/>
                    </a:moveTo>
                    <a:cubicBezTo>
                      <a:pt x="4229102" y="1357559"/>
                      <a:pt x="4229059" y="1384997"/>
                      <a:pt x="4229042" y="1412372"/>
                    </a:cubicBezTo>
                    <a:lnTo>
                      <a:pt x="4361222" y="1412372"/>
                    </a:lnTo>
                    <a:lnTo>
                      <a:pt x="4361222" y="1330039"/>
                    </a:lnTo>
                    <a:close/>
                    <a:moveTo>
                      <a:pt x="3765200" y="1262359"/>
                    </a:moveTo>
                    <a:cubicBezTo>
                      <a:pt x="3765074" y="1299549"/>
                      <a:pt x="3765005" y="1336628"/>
                      <a:pt x="3764983" y="1373620"/>
                    </a:cubicBezTo>
                    <a:lnTo>
                      <a:pt x="3970564" y="1373620"/>
                    </a:lnTo>
                    <a:lnTo>
                      <a:pt x="3970564" y="1262359"/>
                    </a:lnTo>
                    <a:close/>
                    <a:moveTo>
                      <a:pt x="2287066" y="1237385"/>
                    </a:moveTo>
                    <a:lnTo>
                      <a:pt x="2286779" y="1419148"/>
                    </a:lnTo>
                    <a:lnTo>
                      <a:pt x="2621785" y="1419148"/>
                    </a:lnTo>
                    <a:lnTo>
                      <a:pt x="2621785" y="1237385"/>
                    </a:lnTo>
                    <a:close/>
                    <a:moveTo>
                      <a:pt x="4229495" y="1218011"/>
                    </a:moveTo>
                    <a:lnTo>
                      <a:pt x="4229268" y="1300344"/>
                    </a:lnTo>
                    <a:lnTo>
                      <a:pt x="4361222" y="1300344"/>
                    </a:lnTo>
                    <a:lnTo>
                      <a:pt x="4361222" y="1218011"/>
                    </a:lnTo>
                    <a:close/>
                    <a:moveTo>
                      <a:pt x="3192511" y="1166966"/>
                    </a:moveTo>
                    <a:lnTo>
                      <a:pt x="3192303" y="1311507"/>
                    </a:lnTo>
                    <a:lnTo>
                      <a:pt x="3358797" y="1311507"/>
                    </a:lnTo>
                    <a:lnTo>
                      <a:pt x="3358797" y="1166966"/>
                    </a:lnTo>
                    <a:close/>
                    <a:moveTo>
                      <a:pt x="147597" y="1126816"/>
                    </a:moveTo>
                    <a:lnTo>
                      <a:pt x="147597" y="1368331"/>
                    </a:lnTo>
                    <a:lnTo>
                      <a:pt x="1452503" y="1368331"/>
                    </a:lnTo>
                    <a:lnTo>
                      <a:pt x="1452503" y="1126816"/>
                    </a:lnTo>
                    <a:close/>
                    <a:moveTo>
                      <a:pt x="3765703" y="1110970"/>
                    </a:moveTo>
                    <a:lnTo>
                      <a:pt x="3765333" y="1222231"/>
                    </a:lnTo>
                    <a:lnTo>
                      <a:pt x="3970564" y="1222231"/>
                    </a:lnTo>
                    <a:lnTo>
                      <a:pt x="3970564" y="1110970"/>
                    </a:lnTo>
                    <a:close/>
                    <a:moveTo>
                      <a:pt x="4229803" y="1105983"/>
                    </a:moveTo>
                    <a:lnTo>
                      <a:pt x="4229576" y="1188317"/>
                    </a:lnTo>
                    <a:lnTo>
                      <a:pt x="4361222" y="1188317"/>
                    </a:lnTo>
                    <a:lnTo>
                      <a:pt x="4361222" y="1105983"/>
                    </a:lnTo>
                    <a:close/>
                    <a:moveTo>
                      <a:pt x="2287502" y="990067"/>
                    </a:moveTo>
                    <a:cubicBezTo>
                      <a:pt x="2287329" y="1050814"/>
                      <a:pt x="2287196" y="1111388"/>
                      <a:pt x="2287170" y="1171830"/>
                    </a:cubicBezTo>
                    <a:lnTo>
                      <a:pt x="2621785" y="1171830"/>
                    </a:lnTo>
                    <a:lnTo>
                      <a:pt x="2621785" y="990067"/>
                    </a:lnTo>
                    <a:close/>
                    <a:moveTo>
                      <a:pt x="3193216" y="970294"/>
                    </a:moveTo>
                    <a:lnTo>
                      <a:pt x="3192679" y="1114835"/>
                    </a:lnTo>
                    <a:lnTo>
                      <a:pt x="3358797" y="1114835"/>
                    </a:lnTo>
                    <a:lnTo>
                      <a:pt x="3358797" y="970294"/>
                    </a:lnTo>
                    <a:close/>
                    <a:moveTo>
                      <a:pt x="3766207" y="959581"/>
                    </a:moveTo>
                    <a:lnTo>
                      <a:pt x="3765837" y="1070842"/>
                    </a:lnTo>
                    <a:lnTo>
                      <a:pt x="3970564" y="1070842"/>
                    </a:lnTo>
                    <a:lnTo>
                      <a:pt x="3970564" y="959581"/>
                    </a:lnTo>
                    <a:close/>
                    <a:moveTo>
                      <a:pt x="147597" y="798197"/>
                    </a:moveTo>
                    <a:lnTo>
                      <a:pt x="147597" y="1039711"/>
                    </a:lnTo>
                    <a:lnTo>
                      <a:pt x="1452503" y="1039711"/>
                    </a:lnTo>
                    <a:lnTo>
                      <a:pt x="1452503" y="798197"/>
                    </a:lnTo>
                    <a:close/>
                    <a:moveTo>
                      <a:pt x="3193946" y="773623"/>
                    </a:moveTo>
                    <a:lnTo>
                      <a:pt x="3193409" y="918164"/>
                    </a:lnTo>
                    <a:lnTo>
                      <a:pt x="3358797" y="918164"/>
                    </a:lnTo>
                    <a:lnTo>
                      <a:pt x="3358797" y="773623"/>
                    </a:lnTo>
                    <a:close/>
                    <a:moveTo>
                      <a:pt x="2288285" y="742749"/>
                    </a:moveTo>
                    <a:lnTo>
                      <a:pt x="2287710" y="924512"/>
                    </a:lnTo>
                    <a:lnTo>
                      <a:pt x="2621785" y="924512"/>
                    </a:lnTo>
                    <a:lnTo>
                      <a:pt x="2621785" y="742749"/>
                    </a:lnTo>
                    <a:close/>
                    <a:moveTo>
                      <a:pt x="2289342" y="495431"/>
                    </a:moveTo>
                    <a:cubicBezTo>
                      <a:pt x="2288957" y="556278"/>
                      <a:pt x="2288699" y="616852"/>
                      <a:pt x="2288492" y="677194"/>
                    </a:cubicBezTo>
                    <a:lnTo>
                      <a:pt x="2621785" y="677194"/>
                    </a:lnTo>
                    <a:lnTo>
                      <a:pt x="2621785" y="495431"/>
                    </a:lnTo>
                    <a:close/>
                    <a:moveTo>
                      <a:pt x="147597" y="469577"/>
                    </a:moveTo>
                    <a:lnTo>
                      <a:pt x="147597" y="711091"/>
                    </a:lnTo>
                    <a:lnTo>
                      <a:pt x="1452503" y="711091"/>
                    </a:lnTo>
                    <a:lnTo>
                      <a:pt x="1452503" y="469577"/>
                    </a:lnTo>
                    <a:close/>
                    <a:moveTo>
                      <a:pt x="147597" y="140958"/>
                    </a:moveTo>
                    <a:lnTo>
                      <a:pt x="147597" y="382472"/>
                    </a:lnTo>
                    <a:lnTo>
                      <a:pt x="1452503" y="382472"/>
                    </a:lnTo>
                    <a:lnTo>
                      <a:pt x="1452503" y="140958"/>
                    </a:lnTo>
                    <a:close/>
                    <a:moveTo>
                      <a:pt x="1522088" y="137"/>
                    </a:moveTo>
                    <a:cubicBezTo>
                      <a:pt x="1523433" y="2421"/>
                      <a:pt x="1526034" y="32164"/>
                      <a:pt x="1525754" y="6990"/>
                    </a:cubicBezTo>
                    <a:lnTo>
                      <a:pt x="2290491" y="265714"/>
                    </a:lnTo>
                    <a:lnTo>
                      <a:pt x="2289835" y="396916"/>
                    </a:lnTo>
                    <a:lnTo>
                      <a:pt x="2668824" y="396916"/>
                    </a:lnTo>
                    <a:lnTo>
                      <a:pt x="2669354" y="389450"/>
                    </a:lnTo>
                    <a:cubicBezTo>
                      <a:pt x="2670273" y="391169"/>
                      <a:pt x="2672051" y="413554"/>
                      <a:pt x="2671860" y="394607"/>
                    </a:cubicBezTo>
                    <a:lnTo>
                      <a:pt x="3194631" y="589322"/>
                    </a:lnTo>
                    <a:lnTo>
                      <a:pt x="3194237" y="695282"/>
                    </a:lnTo>
                    <a:lnTo>
                      <a:pt x="3392281" y="695282"/>
                    </a:lnTo>
                    <a:lnTo>
                      <a:pt x="3392658" y="689345"/>
                    </a:lnTo>
                    <a:cubicBezTo>
                      <a:pt x="3393313" y="690712"/>
                      <a:pt x="3394579" y="708512"/>
                      <a:pt x="3394442" y="693446"/>
                    </a:cubicBezTo>
                    <a:lnTo>
                      <a:pt x="3766577" y="848287"/>
                    </a:lnTo>
                    <a:lnTo>
                      <a:pt x="3766415" y="896895"/>
                    </a:lnTo>
                    <a:lnTo>
                      <a:pt x="3992111" y="894707"/>
                    </a:lnTo>
                    <a:cubicBezTo>
                      <a:pt x="3992527" y="895759"/>
                      <a:pt x="3993332" y="909462"/>
                      <a:pt x="3993246" y="897864"/>
                    </a:cubicBezTo>
                    <a:lnTo>
                      <a:pt x="4230047" y="1017053"/>
                    </a:lnTo>
                    <a:lnTo>
                      <a:pt x="4229925" y="1061359"/>
                    </a:lnTo>
                    <a:lnTo>
                      <a:pt x="4378988" y="1061359"/>
                    </a:lnTo>
                    <a:cubicBezTo>
                      <a:pt x="4380140" y="1061052"/>
                      <a:pt x="4380138" y="1060702"/>
                      <a:pt x="4380135" y="1060313"/>
                    </a:cubicBezTo>
                    <a:lnTo>
                      <a:pt x="4577581" y="1148513"/>
                    </a:lnTo>
                    <a:cubicBezTo>
                      <a:pt x="4575973" y="1496802"/>
                      <a:pt x="4576999" y="1815055"/>
                      <a:pt x="4575391" y="2163344"/>
                    </a:cubicBezTo>
                    <a:lnTo>
                      <a:pt x="4381009" y="2265433"/>
                    </a:lnTo>
                    <a:cubicBezTo>
                      <a:pt x="4381046" y="2265704"/>
                      <a:pt x="4381083" y="2265974"/>
                      <a:pt x="4381120" y="2266245"/>
                    </a:cubicBezTo>
                    <a:lnTo>
                      <a:pt x="4227756" y="2266245"/>
                    </a:lnTo>
                    <a:cubicBezTo>
                      <a:pt x="4227732" y="2306707"/>
                      <a:pt x="4227588" y="2347422"/>
                      <a:pt x="4227420" y="2388447"/>
                    </a:cubicBezTo>
                    <a:lnTo>
                      <a:pt x="3994294" y="2526405"/>
                    </a:lnTo>
                    <a:cubicBezTo>
                      <a:pt x="3994339" y="2526771"/>
                      <a:pt x="3994383" y="2527136"/>
                      <a:pt x="3994428" y="2527502"/>
                    </a:cubicBezTo>
                    <a:lnTo>
                      <a:pt x="3762789" y="2527502"/>
                    </a:lnTo>
                    <a:cubicBezTo>
                      <a:pt x="3762773" y="2561476"/>
                      <a:pt x="3762619" y="2595596"/>
                      <a:pt x="3762449" y="2629882"/>
                    </a:cubicBezTo>
                    <a:lnTo>
                      <a:pt x="3396090" y="2809106"/>
                    </a:lnTo>
                    <a:cubicBezTo>
                      <a:pt x="3396159" y="2809581"/>
                      <a:pt x="3396230" y="2810056"/>
                      <a:pt x="3396300" y="2810531"/>
                    </a:cubicBezTo>
                    <a:lnTo>
                      <a:pt x="3188902" y="2810531"/>
                    </a:lnTo>
                    <a:cubicBezTo>
                      <a:pt x="3188901" y="2816920"/>
                      <a:pt x="3188866" y="2823313"/>
                      <a:pt x="3188831" y="2829710"/>
                    </a:cubicBezTo>
                    <a:lnTo>
                      <a:pt x="2674174" y="3055087"/>
                    </a:lnTo>
                    <a:cubicBezTo>
                      <a:pt x="2674272" y="3055685"/>
                      <a:pt x="2674371" y="3056282"/>
                      <a:pt x="2674469" y="3056879"/>
                    </a:cubicBezTo>
                    <a:lnTo>
                      <a:pt x="2282936" y="3056879"/>
                    </a:lnTo>
                    <a:cubicBezTo>
                      <a:pt x="2282728" y="3118483"/>
                      <a:pt x="2282386" y="3180374"/>
                      <a:pt x="2282007" y="3242591"/>
                    </a:cubicBezTo>
                    <a:lnTo>
                      <a:pt x="1529139" y="3542057"/>
                    </a:lnTo>
                    <a:cubicBezTo>
                      <a:pt x="1529283" y="3542851"/>
                      <a:pt x="1529427" y="3543644"/>
                      <a:pt x="1529571" y="3544438"/>
                    </a:cubicBezTo>
                    <a:lnTo>
                      <a:pt x="0" y="3544438"/>
                    </a:lnTo>
                    <a:lnTo>
                      <a:pt x="0" y="10057"/>
                    </a:lnTo>
                    <a:lnTo>
                      <a:pt x="1521313" y="10057"/>
                    </a:lnTo>
                    <a:lnTo>
                      <a:pt x="1521538" y="1664"/>
                    </a:lnTo>
                    <a:cubicBezTo>
                      <a:pt x="1521674" y="138"/>
                      <a:pt x="1521863" y="-244"/>
                      <a:pt x="1522088" y="137"/>
                    </a:cubicBezTo>
                    <a:close/>
                  </a:path>
                </a:pathLst>
              </a:custGeom>
              <a:solidFill>
                <a:schemeClr val="bg1"/>
              </a:solidFill>
              <a:ln>
                <a:noFill/>
                <a:headEnd type="none" w="med" len="med"/>
                <a:tailEnd type="none" w="med" len="med"/>
              </a:ln>
              <a:effectLst/>
              <a:scene3d>
                <a:camera prst="perspectiveHeroicExtremeLeftFacing">
                  <a:rot lat="0" lon="1800000" rev="2159400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030" tIns="46515" rIns="46515" bIns="93030" numCol="1" spcCol="0" rtlCol="0" fromWordArt="0" anchor="b" anchorCtr="0" forceAA="0" compatLnSpc="1">
                <a:prstTxWarp prst="textNoShape">
                  <a:avLst/>
                </a:prstTxWarp>
                <a:noAutofit/>
              </a:bodyPr>
              <a:lstStyle/>
              <a:p>
                <a:pPr algn="ctr" defTabSz="929920" fontAlgn="base">
                  <a:spcBef>
                    <a:spcPct val="0"/>
                  </a:spcBef>
                  <a:spcAft>
                    <a:spcPct val="0"/>
                  </a:spcAft>
                </a:pPr>
                <a:endParaRPr lang="en-US" sz="1425" spc="-52" dirty="0">
                  <a:gradFill>
                    <a:gsLst>
                      <a:gs pos="0">
                        <a:srgbClr val="FFFFFF"/>
                      </a:gs>
                      <a:gs pos="100000">
                        <a:srgbClr val="FFFFFF"/>
                      </a:gs>
                    </a:gsLst>
                    <a:lin ang="5400000" scaled="0"/>
                  </a:gradFill>
                  <a:ea typeface="Segoe UI" pitchFamily="34" charset="0"/>
                  <a:cs typeface="Segoe UI" pitchFamily="34" charset="0"/>
                </a:endParaRPr>
              </a:p>
            </p:txBody>
          </p:sp>
          <p:sp>
            <p:nvSpPr>
              <p:cNvPr id="20" name="Rounded Rectangle 6"/>
              <p:cNvSpPr/>
              <p:nvPr/>
            </p:nvSpPr>
            <p:spPr bwMode="black">
              <a:xfrm rot="16200000">
                <a:off x="7333752" y="1814629"/>
                <a:ext cx="375513" cy="514209"/>
              </a:xfrm>
              <a:custGeom>
                <a:avLst/>
                <a:gdLst/>
                <a:ahLst/>
                <a:cxnLst/>
                <a:rect l="l" t="t" r="r" b="b"/>
                <a:pathLst>
                  <a:path w="3286897" h="4658497">
                    <a:moveTo>
                      <a:pt x="1600200" y="4382531"/>
                    </a:moveTo>
                    <a:cubicBezTo>
                      <a:pt x="1600200" y="4367744"/>
                      <a:pt x="1588213" y="4355757"/>
                      <a:pt x="1573426" y="4355757"/>
                    </a:cubicBezTo>
                    <a:lnTo>
                      <a:pt x="811428" y="4355757"/>
                    </a:lnTo>
                    <a:cubicBezTo>
                      <a:pt x="796641" y="4355757"/>
                      <a:pt x="784654" y="4367744"/>
                      <a:pt x="784654" y="4382531"/>
                    </a:cubicBezTo>
                    <a:lnTo>
                      <a:pt x="784654" y="4489621"/>
                    </a:lnTo>
                    <a:cubicBezTo>
                      <a:pt x="784654" y="4504408"/>
                      <a:pt x="796641" y="4516395"/>
                      <a:pt x="811428" y="4516395"/>
                    </a:cubicBezTo>
                    <a:lnTo>
                      <a:pt x="1573426" y="4516395"/>
                    </a:lnTo>
                    <a:cubicBezTo>
                      <a:pt x="1588213" y="4516395"/>
                      <a:pt x="1600200" y="4504408"/>
                      <a:pt x="1600200" y="4489621"/>
                    </a:cubicBezTo>
                    <a:close/>
                    <a:moveTo>
                      <a:pt x="2502243" y="4382531"/>
                    </a:moveTo>
                    <a:cubicBezTo>
                      <a:pt x="2502243" y="4367744"/>
                      <a:pt x="2490256" y="4355757"/>
                      <a:pt x="2475469" y="4355757"/>
                    </a:cubicBezTo>
                    <a:lnTo>
                      <a:pt x="1713471" y="4355757"/>
                    </a:lnTo>
                    <a:cubicBezTo>
                      <a:pt x="1698684" y="4355757"/>
                      <a:pt x="1686697" y="4367744"/>
                      <a:pt x="1686697" y="4382531"/>
                    </a:cubicBezTo>
                    <a:lnTo>
                      <a:pt x="1686697" y="4489621"/>
                    </a:lnTo>
                    <a:cubicBezTo>
                      <a:pt x="1686697" y="4504408"/>
                      <a:pt x="1698684" y="4516395"/>
                      <a:pt x="1713471" y="4516395"/>
                    </a:cubicBezTo>
                    <a:lnTo>
                      <a:pt x="2475469" y="4516395"/>
                    </a:lnTo>
                    <a:cubicBezTo>
                      <a:pt x="2490256" y="4516395"/>
                      <a:pt x="2502243" y="4504408"/>
                      <a:pt x="2502243" y="4489621"/>
                    </a:cubicBezTo>
                    <a:close/>
                    <a:moveTo>
                      <a:pt x="3021231" y="480896"/>
                    </a:moveTo>
                    <a:cubicBezTo>
                      <a:pt x="3021231" y="375524"/>
                      <a:pt x="2935811" y="290104"/>
                      <a:pt x="2830439" y="290104"/>
                    </a:cubicBezTo>
                    <a:lnTo>
                      <a:pt x="444108" y="290104"/>
                    </a:lnTo>
                    <a:cubicBezTo>
                      <a:pt x="338736" y="290104"/>
                      <a:pt x="253316" y="375524"/>
                      <a:pt x="253316" y="480896"/>
                    </a:cubicBezTo>
                    <a:lnTo>
                      <a:pt x="253316" y="4029043"/>
                    </a:lnTo>
                    <a:cubicBezTo>
                      <a:pt x="253316" y="4134415"/>
                      <a:pt x="338736" y="4219835"/>
                      <a:pt x="444108" y="4219835"/>
                    </a:cubicBezTo>
                    <a:lnTo>
                      <a:pt x="2830439" y="4219835"/>
                    </a:lnTo>
                    <a:cubicBezTo>
                      <a:pt x="2935811" y="4219835"/>
                      <a:pt x="3021231" y="4134415"/>
                      <a:pt x="3021231" y="4029043"/>
                    </a:cubicBezTo>
                    <a:close/>
                    <a:moveTo>
                      <a:pt x="3286897" y="226566"/>
                    </a:moveTo>
                    <a:lnTo>
                      <a:pt x="3286897" y="4431931"/>
                    </a:lnTo>
                    <a:cubicBezTo>
                      <a:pt x="3286897" y="4557060"/>
                      <a:pt x="3185460" y="4658497"/>
                      <a:pt x="3060331" y="4658497"/>
                    </a:cubicBezTo>
                    <a:lnTo>
                      <a:pt x="226566" y="4658497"/>
                    </a:lnTo>
                    <a:cubicBezTo>
                      <a:pt x="101437" y="4658497"/>
                      <a:pt x="0" y="4557060"/>
                      <a:pt x="0" y="4431931"/>
                    </a:cubicBezTo>
                    <a:lnTo>
                      <a:pt x="0" y="226566"/>
                    </a:lnTo>
                    <a:cubicBezTo>
                      <a:pt x="0" y="101437"/>
                      <a:pt x="101437" y="0"/>
                      <a:pt x="226566" y="0"/>
                    </a:cubicBezTo>
                    <a:lnTo>
                      <a:pt x="3060331" y="0"/>
                    </a:lnTo>
                    <a:cubicBezTo>
                      <a:pt x="3185460" y="0"/>
                      <a:pt x="3286897" y="101437"/>
                      <a:pt x="3286897" y="226566"/>
                    </a:cubicBezTo>
                    <a:close/>
                  </a:path>
                </a:pathLst>
              </a:custGeom>
              <a:solidFill>
                <a:schemeClr val="bg1"/>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3732" tIns="41866" rIns="83732" bIns="41866" numCol="1" rtlCol="0" anchor="ctr" anchorCtr="0" compatLnSpc="1">
                <a:prstTxWarp prst="textNoShape">
                  <a:avLst/>
                </a:prstTxWarp>
              </a:bodyPr>
              <a:lstStyle/>
              <a:p>
                <a:pPr defTabSz="753405"/>
                <a:endParaRPr lang="en-US" sz="1425" spc="-125" dirty="0">
                  <a:solidFill>
                    <a:srgbClr val="FFFFFF">
                      <a:lumMod val="50000"/>
                    </a:srgbClr>
                  </a:solidFill>
                  <a:latin typeface="Segoe Light" pitchFamily="34" charset="0"/>
                </a:endParaRPr>
              </a:p>
            </p:txBody>
          </p:sp>
          <p:sp>
            <p:nvSpPr>
              <p:cNvPr id="21" name="Rectangle 25"/>
              <p:cNvSpPr>
                <a:spLocks noChangeAspect="1"/>
              </p:cNvSpPr>
              <p:nvPr/>
            </p:nvSpPr>
            <p:spPr bwMode="auto">
              <a:xfrm>
                <a:off x="7337007" y="3465942"/>
                <a:ext cx="415940" cy="302549"/>
              </a:xfrm>
              <a:custGeom>
                <a:avLst/>
                <a:gdLst/>
                <a:ahLst/>
                <a:cxnLst/>
                <a:rect l="l" t="t" r="r" b="b"/>
                <a:pathLst>
                  <a:path w="2953954" h="2046352">
                    <a:moveTo>
                      <a:pt x="2765016" y="1281519"/>
                    </a:moveTo>
                    <a:lnTo>
                      <a:pt x="2953954" y="1281519"/>
                    </a:lnTo>
                    <a:lnTo>
                      <a:pt x="2953954" y="2046352"/>
                    </a:lnTo>
                    <a:lnTo>
                      <a:pt x="2765016" y="2046352"/>
                    </a:lnTo>
                    <a:close/>
                    <a:moveTo>
                      <a:pt x="2620827" y="1281519"/>
                    </a:moveTo>
                    <a:lnTo>
                      <a:pt x="2712607" y="1281519"/>
                    </a:lnTo>
                    <a:lnTo>
                      <a:pt x="2712607" y="2046352"/>
                    </a:lnTo>
                    <a:lnTo>
                      <a:pt x="2620827" y="2046352"/>
                    </a:lnTo>
                    <a:close/>
                    <a:moveTo>
                      <a:pt x="2223114" y="1281519"/>
                    </a:moveTo>
                    <a:lnTo>
                      <a:pt x="2314894" y="1281519"/>
                    </a:lnTo>
                    <a:lnTo>
                      <a:pt x="2314894" y="2046352"/>
                    </a:lnTo>
                    <a:lnTo>
                      <a:pt x="2223114" y="2046352"/>
                    </a:lnTo>
                    <a:close/>
                    <a:moveTo>
                      <a:pt x="1923980" y="1281519"/>
                    </a:moveTo>
                    <a:lnTo>
                      <a:pt x="2015760" y="1281519"/>
                    </a:lnTo>
                    <a:lnTo>
                      <a:pt x="2015760" y="2046352"/>
                    </a:lnTo>
                    <a:lnTo>
                      <a:pt x="1923980" y="2046352"/>
                    </a:lnTo>
                    <a:close/>
                    <a:moveTo>
                      <a:pt x="1648639" y="1281519"/>
                    </a:moveTo>
                    <a:lnTo>
                      <a:pt x="1869590" y="1281519"/>
                    </a:lnTo>
                    <a:lnTo>
                      <a:pt x="1869590" y="2046352"/>
                    </a:lnTo>
                    <a:lnTo>
                      <a:pt x="1648639" y="2046352"/>
                    </a:lnTo>
                    <a:close/>
                    <a:moveTo>
                      <a:pt x="1531611" y="1281519"/>
                    </a:moveTo>
                    <a:lnTo>
                      <a:pt x="1621444" y="1281519"/>
                    </a:lnTo>
                    <a:lnTo>
                      <a:pt x="1621444" y="2046352"/>
                    </a:lnTo>
                    <a:lnTo>
                      <a:pt x="1531611" y="2046352"/>
                    </a:lnTo>
                    <a:close/>
                    <a:moveTo>
                      <a:pt x="0" y="0"/>
                    </a:moveTo>
                    <a:lnTo>
                      <a:pt x="2947156" y="0"/>
                    </a:lnTo>
                    <a:lnTo>
                      <a:pt x="2953954" y="363720"/>
                    </a:lnTo>
                    <a:lnTo>
                      <a:pt x="2648021" y="1009579"/>
                    </a:lnTo>
                    <a:lnTo>
                      <a:pt x="1407293" y="1009579"/>
                    </a:lnTo>
                    <a:lnTo>
                      <a:pt x="1233930" y="1346105"/>
                    </a:lnTo>
                    <a:lnTo>
                      <a:pt x="1094561" y="1305314"/>
                    </a:lnTo>
                    <a:lnTo>
                      <a:pt x="815822" y="2029356"/>
                    </a:lnTo>
                    <a:lnTo>
                      <a:pt x="370519" y="2046352"/>
                    </a:lnTo>
                    <a:lnTo>
                      <a:pt x="608467" y="1026575"/>
                    </a:lnTo>
                    <a:lnTo>
                      <a:pt x="0" y="1026575"/>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030" tIns="46515" rIns="46515" bIns="93030" numCol="1" spcCol="0" rtlCol="0" fromWordArt="0" anchor="b" anchorCtr="0" forceAA="0" compatLnSpc="1">
                <a:prstTxWarp prst="textNoShape">
                  <a:avLst/>
                </a:prstTxWarp>
                <a:noAutofit/>
              </a:bodyPr>
              <a:lstStyle/>
              <a:p>
                <a:pPr algn="ctr" defTabSz="929920" fontAlgn="base">
                  <a:spcBef>
                    <a:spcPct val="0"/>
                  </a:spcBef>
                  <a:spcAft>
                    <a:spcPct val="0"/>
                  </a:spcAft>
                </a:pPr>
                <a:endParaRPr lang="en-US" sz="1425" spc="-52" dirty="0">
                  <a:gradFill>
                    <a:gsLst>
                      <a:gs pos="0">
                        <a:srgbClr val="FFFFFF"/>
                      </a:gs>
                      <a:gs pos="100000">
                        <a:srgbClr val="FFFFFF"/>
                      </a:gs>
                    </a:gsLst>
                    <a:lin ang="5400000" scaled="0"/>
                  </a:gradFill>
                  <a:ea typeface="Segoe UI" pitchFamily="34" charset="0"/>
                  <a:cs typeface="Segoe UI" pitchFamily="34" charset="0"/>
                </a:endParaRPr>
              </a:p>
            </p:txBody>
          </p:sp>
        </p:grpSp>
      </p:grpSp>
      <p:sp>
        <p:nvSpPr>
          <p:cNvPr id="60" name="Rectangle 59"/>
          <p:cNvSpPr/>
          <p:nvPr/>
        </p:nvSpPr>
        <p:spPr>
          <a:xfrm>
            <a:off x="828971" y="5041596"/>
            <a:ext cx="8753102" cy="646331"/>
          </a:xfrm>
          <a:prstGeom prst="rect">
            <a:avLst/>
          </a:prstGeom>
        </p:spPr>
        <p:txBody>
          <a:bodyPr wrap="none">
            <a:spAutoFit/>
          </a:bodyPr>
          <a:lstStyle/>
          <a:p>
            <a:pPr defTabSz="697950"/>
            <a:r>
              <a:rPr lang="en-US" sz="3200" dirty="0">
                <a:solidFill>
                  <a:srgbClr val="FFFFFF"/>
                </a:solidFill>
              </a:rPr>
              <a:t>Transforming Windows for Specialized </a:t>
            </a:r>
            <a:r>
              <a:rPr lang="en-US" sz="3600" dirty="0">
                <a:solidFill>
                  <a:srgbClr val="FFFFFF"/>
                </a:solidFill>
              </a:rPr>
              <a:t>Devices</a:t>
            </a:r>
            <a:endParaRPr lang="en-US" sz="1628" dirty="0">
              <a:solidFill>
                <a:srgbClr val="FFFFFF"/>
              </a:solidFill>
            </a:endParaRPr>
          </a:p>
        </p:txBody>
      </p:sp>
      <p:sp>
        <p:nvSpPr>
          <p:cNvPr id="62" name="Text Placeholder 3"/>
          <p:cNvSpPr txBox="1">
            <a:spLocks/>
          </p:cNvSpPr>
          <p:nvPr/>
        </p:nvSpPr>
        <p:spPr>
          <a:xfrm>
            <a:off x="1036637" y="5674437"/>
            <a:ext cx="10210800" cy="1137599"/>
          </a:xfrm>
          <a:prstGeom prst="rect">
            <a:avLst/>
          </a:prstGeom>
        </p:spPr>
        <p:txBody>
          <a:bodyPr vert="horz" lIns="123758" tIns="61878" rIns="123758" bIns="61878" rtlCol="0">
            <a:noAutofit/>
          </a:bodyPr>
          <a:lstStyle>
            <a:lvl1pPr marL="0" indent="0" algn="l" defTabSz="912698" rtl="0" eaLnBrk="1" latinLnBrk="0" hangingPunct="1">
              <a:spcBef>
                <a:spcPts val="900"/>
              </a:spcBef>
              <a:spcAft>
                <a:spcPts val="675"/>
              </a:spcAft>
              <a:buFont typeface="Arial" pitchFamily="34" charset="0"/>
              <a:buNone/>
              <a:defRPr lang="en-US" sz="3000" b="0" kern="4000" cap="none" spc="-75"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a:lvl2pPr marL="0" indent="0" algn="l" defTabSz="912698" rtl="0" eaLnBrk="1" latinLnBrk="0" hangingPunct="1">
              <a:spcBef>
                <a:spcPts val="0"/>
              </a:spcBef>
              <a:spcAft>
                <a:spcPts val="225"/>
              </a:spcAft>
              <a:buFont typeface="Arial" pitchFamily="34" charset="0"/>
              <a:buNone/>
              <a:defRPr sz="1500" kern="1200" spc="-38" baseline="0">
                <a:solidFill>
                  <a:schemeClr val="tx1"/>
                </a:solidFill>
                <a:latin typeface="+mn-lt"/>
                <a:ea typeface="+mn-ea"/>
                <a:cs typeface="+mn-cs"/>
              </a:defRPr>
            </a:lvl2pPr>
            <a:lvl3pPr marL="0" indent="0" algn="l" defTabSz="912698" rtl="0" eaLnBrk="1" latinLnBrk="0" hangingPunct="1">
              <a:spcBef>
                <a:spcPts val="0"/>
              </a:spcBef>
              <a:spcAft>
                <a:spcPts val="225"/>
              </a:spcAft>
              <a:buFont typeface="Arial" pitchFamily="34" charset="0"/>
              <a:buNone/>
              <a:defRPr sz="1100" kern="1200">
                <a:solidFill>
                  <a:schemeClr val="tx1"/>
                </a:solidFill>
                <a:latin typeface="+mn-lt"/>
                <a:ea typeface="+mn-ea"/>
                <a:cs typeface="+mn-cs"/>
              </a:defRPr>
            </a:lvl3pPr>
            <a:lvl4pPr marL="0" indent="0" algn="l" defTabSz="912698" rtl="0" eaLnBrk="1" latinLnBrk="0" hangingPunct="1">
              <a:spcBef>
                <a:spcPts val="0"/>
              </a:spcBef>
              <a:spcAft>
                <a:spcPts val="225"/>
              </a:spcAft>
              <a:buFont typeface="Arial" pitchFamily="34" charset="0"/>
              <a:buNone/>
              <a:defRPr sz="1600" kern="1200">
                <a:solidFill>
                  <a:schemeClr val="tx1"/>
                </a:solidFill>
                <a:latin typeface="+mn-lt"/>
                <a:ea typeface="+mn-ea"/>
                <a:cs typeface="+mn-cs"/>
              </a:defRPr>
            </a:lvl4pPr>
            <a:lvl5pPr marL="0" indent="0" algn="l" defTabSz="912698" rtl="0" eaLnBrk="1" latinLnBrk="0" hangingPunct="1">
              <a:spcBef>
                <a:spcPts val="0"/>
              </a:spcBef>
              <a:spcAft>
                <a:spcPts val="225"/>
              </a:spcAft>
              <a:buFont typeface="Arial" pitchFamily="34" charset="0"/>
              <a:buNone/>
              <a:defRPr sz="1400" kern="1200">
                <a:solidFill>
                  <a:schemeClr val="tx1"/>
                </a:solidFill>
                <a:latin typeface="+mn-lt"/>
                <a:ea typeface="+mn-ea"/>
                <a:cs typeface="+mn-cs"/>
              </a:defRPr>
            </a:lvl5pPr>
            <a:lvl6pPr marL="2509904" indent="-228192" algn="l" defTabSz="91269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264" indent="-228192" algn="l" defTabSz="91269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2605" indent="-228192" algn="l" defTabSz="91269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8949" indent="-228192" algn="l" defTabSz="91269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90708" indent="-290708">
              <a:spcBef>
                <a:spcPts val="0"/>
              </a:spcBef>
              <a:spcAft>
                <a:spcPts val="0"/>
              </a:spcAft>
              <a:buFont typeface="Arial" pitchFamily="34" charset="0"/>
              <a:buChar char="•"/>
            </a:pPr>
            <a:r>
              <a:rPr sz="2400" spc="0">
                <a:solidFill>
                  <a:srgbClr val="FFFFFF"/>
                </a:solidFill>
                <a:latin typeface="Segoe UI"/>
              </a:rPr>
              <a:t>Provides a standards-ready platform to develop and deploy system quickly and easily</a:t>
            </a:r>
          </a:p>
          <a:p>
            <a:pPr marL="290708" indent="-290708">
              <a:spcBef>
                <a:spcPts val="0"/>
              </a:spcBef>
              <a:spcAft>
                <a:spcPts val="0"/>
              </a:spcAft>
              <a:buFont typeface="Arial" pitchFamily="34" charset="0"/>
              <a:buChar char="•"/>
            </a:pPr>
            <a:r>
              <a:rPr sz="2400" spc="0">
                <a:solidFill>
                  <a:srgbClr val="FFFFFF"/>
                </a:solidFill>
                <a:latin typeface="Segoe UI"/>
              </a:rPr>
              <a:t>Enable enterprise scenarios by adding industry capabilities</a:t>
            </a:r>
          </a:p>
          <a:p>
            <a:pPr marL="290708" indent="-290708">
              <a:spcBef>
                <a:spcPts val="0"/>
              </a:spcBef>
              <a:spcAft>
                <a:spcPts val="0"/>
              </a:spcAft>
              <a:buFont typeface="Arial" pitchFamily="34" charset="0"/>
              <a:buChar char="•"/>
            </a:pPr>
            <a:endParaRPr sz="2400" spc="0">
              <a:solidFill>
                <a:srgbClr val="FFFFFF"/>
              </a:solidFill>
              <a:latin typeface="Segoe UI"/>
            </a:endParaRPr>
          </a:p>
        </p:txBody>
      </p:sp>
      <p:sp>
        <p:nvSpPr>
          <p:cNvPr id="4" name="Right Arrow 3"/>
          <p:cNvSpPr/>
          <p:nvPr/>
        </p:nvSpPr>
        <p:spPr bwMode="auto">
          <a:xfrm>
            <a:off x="5265811" y="2869422"/>
            <a:ext cx="1444966" cy="843717"/>
          </a:xfrm>
          <a:prstGeom prst="rightArrow">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030" tIns="46515" rIns="46515" bIns="93030" numCol="1" spcCol="0" rtlCol="0" fromWordArt="0" anchor="b" anchorCtr="0" forceAA="0" compatLnSpc="1">
            <a:prstTxWarp prst="textNoShape">
              <a:avLst/>
            </a:prstTxWarp>
            <a:noAutofit/>
          </a:bodyPr>
          <a:lstStyle/>
          <a:p>
            <a:pPr algn="ctr" defTabSz="929959" fontAlgn="base">
              <a:spcBef>
                <a:spcPct val="0"/>
              </a:spcBef>
              <a:spcAft>
                <a:spcPct val="0"/>
              </a:spcAft>
            </a:pPr>
            <a:endParaRPr lang="en-US" sz="1831" spc="-51" dirty="0">
              <a:gradFill>
                <a:gsLst>
                  <a:gs pos="0">
                    <a:srgbClr val="FFFFFF"/>
                  </a:gs>
                  <a:gs pos="100000">
                    <a:srgbClr val="FFFFFF"/>
                  </a:gs>
                </a:gsLst>
                <a:lin ang="5400000" scaled="0"/>
              </a:gradFill>
              <a:ea typeface="Segoe UI" pitchFamily="34" charset="0"/>
              <a:cs typeface="Segoe UI" pitchFamily="34" charset="0"/>
            </a:endParaRPr>
          </a:p>
        </p:txBody>
      </p:sp>
      <p:grpSp>
        <p:nvGrpSpPr>
          <p:cNvPr id="44" name="Group 101"/>
          <p:cNvGrpSpPr/>
          <p:nvPr/>
        </p:nvGrpSpPr>
        <p:grpSpPr>
          <a:xfrm>
            <a:off x="674177" y="2014883"/>
            <a:ext cx="4375063" cy="2756203"/>
            <a:chOff x="4583097" y="649244"/>
            <a:chExt cx="7331877" cy="5852533"/>
          </a:xfrm>
        </p:grpSpPr>
        <p:pic>
          <p:nvPicPr>
            <p:cNvPr id="45" name="Picture 102"/>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744137" y="649244"/>
              <a:ext cx="5170837" cy="3806363"/>
            </a:xfrm>
            <a:prstGeom prst="rect">
              <a:avLst/>
            </a:prstGeom>
          </p:spPr>
        </p:pic>
        <p:pic>
          <p:nvPicPr>
            <p:cNvPr id="46" name="Picture 10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583097" y="3594600"/>
              <a:ext cx="3742831" cy="2495221"/>
            </a:xfrm>
            <a:prstGeom prst="rect">
              <a:avLst/>
            </a:prstGeom>
          </p:spPr>
        </p:pic>
        <p:pic>
          <p:nvPicPr>
            <p:cNvPr id="47" name="Picture 10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214982" y="4014569"/>
              <a:ext cx="2699992" cy="1655282"/>
            </a:xfrm>
            <a:prstGeom prst="rect">
              <a:avLst/>
            </a:prstGeom>
          </p:spPr>
        </p:pic>
        <p:pic>
          <p:nvPicPr>
            <p:cNvPr id="48" name="Picture 105"/>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389258" y="5107153"/>
              <a:ext cx="762394" cy="1394624"/>
            </a:xfrm>
            <a:prstGeom prst="rect">
              <a:avLst/>
            </a:prstGeom>
          </p:spPr>
        </p:pic>
      </p:grpSp>
    </p:spTree>
    <p:extLst>
      <p:ext uri="{BB962C8B-B14F-4D97-AF65-F5344CB8AC3E}">
        <p14:creationId xmlns:p14="http://schemas.microsoft.com/office/powerpoint/2010/main" val="2117788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89631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523" y="1212850"/>
            <a:ext cx="12280715" cy="5416868"/>
          </a:xfrm>
        </p:spPr>
        <p:txBody>
          <a:bodyPr vert="horz" wrap="square" lIns="146304" tIns="91440" rIns="146304" bIns="91440" rtlCol="0" anchor="t">
            <a:spAutoFit/>
          </a:bodyPr>
          <a:lstStyle/>
          <a:p>
            <a:pPr>
              <a:spcAft>
                <a:spcPts val="600"/>
              </a:spcAft>
            </a:pPr>
            <a:r>
              <a:rPr lang="en-US" dirty="0">
                <a:gradFill>
                  <a:gsLst>
                    <a:gs pos="2917">
                      <a:schemeClr val="tx1"/>
                    </a:gs>
                    <a:gs pos="30000">
                      <a:schemeClr val="tx1"/>
                    </a:gs>
                  </a:gsLst>
                  <a:lin ang="5400000" scaled="0"/>
                </a:gradFill>
              </a:rPr>
              <a:t>Microsoft Early Adaptor Program “TAP+ ”</a:t>
            </a:r>
          </a:p>
          <a:p>
            <a:pPr marL="584181" lvl="1" indent="-342900">
              <a:spcAft>
                <a:spcPts val="600"/>
              </a:spcAft>
              <a:buFontTx/>
              <a:buChar char="-"/>
            </a:pPr>
            <a:r>
              <a:rPr lang="en-US" sz="2800" dirty="0">
                <a:gradFill>
                  <a:gsLst>
                    <a:gs pos="2917">
                      <a:schemeClr val="tx1"/>
                    </a:gs>
                    <a:gs pos="30000">
                      <a:schemeClr val="tx1"/>
                    </a:gs>
                  </a:gsLst>
                  <a:lin ang="5400000" scaled="0"/>
                </a:gradFill>
                <a:latin typeface="Segoe UI Light"/>
                <a:cs typeface="Segoe UI Light"/>
              </a:rPr>
              <a:t>Combined effort / joint funding</a:t>
            </a:r>
          </a:p>
          <a:p>
            <a:pPr marL="584181" lvl="1" indent="-342900">
              <a:spcAft>
                <a:spcPts val="600"/>
              </a:spcAft>
              <a:buFontTx/>
              <a:buChar char="-"/>
            </a:pPr>
            <a:r>
              <a:rPr lang="en-US" sz="2800" dirty="0">
                <a:gradFill>
                  <a:gsLst>
                    <a:gs pos="2917">
                      <a:schemeClr val="tx1"/>
                    </a:gs>
                    <a:gs pos="30000">
                      <a:schemeClr val="tx1"/>
                    </a:gs>
                  </a:gsLst>
                  <a:lin ang="5400000" scaled="0"/>
                </a:gradFill>
                <a:latin typeface="Segoe UI Light"/>
                <a:cs typeface="Segoe UI Light"/>
              </a:rPr>
              <a:t>Early access to products and capabilities</a:t>
            </a:r>
          </a:p>
          <a:p>
            <a:pPr marL="584181" lvl="1" indent="-342900">
              <a:spcAft>
                <a:spcPts val="600"/>
              </a:spcAft>
              <a:buFontTx/>
              <a:buChar char="-"/>
            </a:pPr>
            <a:r>
              <a:rPr lang="en-US" sz="2800" dirty="0">
                <a:gradFill>
                  <a:gsLst>
                    <a:gs pos="2917">
                      <a:schemeClr val="tx1"/>
                    </a:gs>
                    <a:gs pos="30000">
                      <a:schemeClr val="tx1"/>
                    </a:gs>
                  </a:gsLst>
                  <a:lin ang="5400000" scaled="0"/>
                </a:gradFill>
                <a:latin typeface="Segoe UI Light"/>
                <a:cs typeface="Segoe UI Light"/>
              </a:rPr>
              <a:t>Public Relations for both Customer and Microsoft</a:t>
            </a:r>
          </a:p>
          <a:p>
            <a:pPr>
              <a:spcAft>
                <a:spcPts val="600"/>
              </a:spcAft>
            </a:pPr>
            <a:r>
              <a:rPr lang="en-US" dirty="0">
                <a:gradFill>
                  <a:gsLst>
                    <a:gs pos="2917">
                      <a:schemeClr val="tx1"/>
                    </a:gs>
                    <a:gs pos="30000">
                      <a:schemeClr val="tx1"/>
                    </a:gs>
                  </a:gsLst>
                  <a:lin ang="5400000" scaled="0"/>
                </a:gradFill>
              </a:rPr>
              <a:t>Windows Embedded 8.1 Handheld Customer Scenario</a:t>
            </a:r>
          </a:p>
          <a:p>
            <a:pPr marL="584181" lvl="1" indent="-342900">
              <a:spcAft>
                <a:spcPts val="600"/>
              </a:spcAft>
              <a:buFontTx/>
              <a:buChar char="-"/>
            </a:pPr>
            <a:r>
              <a:rPr lang="en-US" sz="2800" dirty="0">
                <a:gradFill>
                  <a:gsLst>
                    <a:gs pos="2917">
                      <a:schemeClr val="tx1"/>
                    </a:gs>
                    <a:gs pos="30000">
                      <a:schemeClr val="tx1"/>
                    </a:gs>
                  </a:gsLst>
                  <a:lin ang="5400000" scaled="0"/>
                </a:gradFill>
                <a:latin typeface="Segoe UI Light"/>
                <a:cs typeface="Segoe UI Light"/>
              </a:rPr>
              <a:t>Retail Customer</a:t>
            </a:r>
          </a:p>
          <a:p>
            <a:pPr marL="584181" lvl="1" indent="-342900">
              <a:spcAft>
                <a:spcPts val="600"/>
              </a:spcAft>
              <a:buFontTx/>
              <a:buChar char="-"/>
            </a:pPr>
            <a:r>
              <a:rPr lang="en-US" sz="2800" dirty="0">
                <a:gradFill>
                  <a:gsLst>
                    <a:gs pos="2917">
                      <a:schemeClr val="tx1"/>
                    </a:gs>
                    <a:gs pos="30000">
                      <a:schemeClr val="tx1"/>
                    </a:gs>
                  </a:gsLst>
                  <a:lin ang="5400000" scaled="0"/>
                </a:gradFill>
                <a:latin typeface="Segoe UI Light"/>
                <a:cs typeface="Segoe UI Light"/>
              </a:rPr>
              <a:t>Multiple locations across the United States</a:t>
            </a:r>
          </a:p>
          <a:p>
            <a:pPr marL="584181" lvl="1" indent="-342900">
              <a:spcAft>
                <a:spcPts val="600"/>
              </a:spcAft>
              <a:buFontTx/>
              <a:buChar char="-"/>
            </a:pPr>
            <a:r>
              <a:rPr lang="en-US" sz="2800" dirty="0">
                <a:gradFill>
                  <a:gsLst>
                    <a:gs pos="2917">
                      <a:schemeClr val="tx1"/>
                    </a:gs>
                    <a:gs pos="30000">
                      <a:schemeClr val="tx1"/>
                    </a:gs>
                  </a:gsLst>
                  <a:lin ang="5400000" scaled="0"/>
                </a:gradFill>
                <a:latin typeface="Segoe UI Light"/>
                <a:cs typeface="Segoe UI Light"/>
              </a:rPr>
              <a:t>Seeking to replace aging hardware with newer (and fewer) devices </a:t>
            </a:r>
          </a:p>
          <a:p>
            <a:endParaRPr lang="en-US" sz="3200" dirty="0"/>
          </a:p>
        </p:txBody>
      </p:sp>
      <p:sp>
        <p:nvSpPr>
          <p:cNvPr id="2" name="Title 1"/>
          <p:cNvSpPr>
            <a:spLocks noGrp="1"/>
          </p:cNvSpPr>
          <p:nvPr>
            <p:ph type="title"/>
          </p:nvPr>
        </p:nvSpPr>
        <p:spPr/>
        <p:txBody>
          <a:bodyPr/>
          <a:lstStyle/>
          <a:p>
            <a:r>
              <a:rPr lang="en-US" dirty="0" smtClean="0"/>
              <a:t>Field Experience</a:t>
            </a:r>
            <a:endParaRPr lang="en-US" dirty="0"/>
          </a:p>
        </p:txBody>
      </p:sp>
    </p:spTree>
    <p:extLst>
      <p:ext uri="{BB962C8B-B14F-4D97-AF65-F5344CB8AC3E}">
        <p14:creationId xmlns:p14="http://schemas.microsoft.com/office/powerpoint/2010/main" val="66969002"/>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568450"/>
            <a:ext cx="11887200" cy="3923810"/>
          </a:xfrm>
        </p:spPr>
        <p:txBody>
          <a:bodyPr/>
          <a:lstStyle/>
          <a:p>
            <a:r>
              <a:rPr lang="en-US" dirty="0" smtClean="0"/>
              <a:t>Windows Embedded Handheld has a lot of commonality with Windows Phone</a:t>
            </a:r>
          </a:p>
          <a:p>
            <a:endParaRPr lang="en-US" dirty="0" smtClean="0"/>
          </a:p>
          <a:p>
            <a:r>
              <a:rPr lang="en-US" dirty="0" smtClean="0"/>
              <a:t>Let’s start with a level-set on Windows Phone capabilities</a:t>
            </a:r>
            <a:endParaRPr lang="en-US" dirty="0"/>
          </a:p>
        </p:txBody>
      </p:sp>
      <p:sp>
        <p:nvSpPr>
          <p:cNvPr id="2" name="Title 1"/>
          <p:cNvSpPr>
            <a:spLocks noGrp="1"/>
          </p:cNvSpPr>
          <p:nvPr>
            <p:ph type="title"/>
          </p:nvPr>
        </p:nvSpPr>
        <p:spPr>
          <a:xfrm>
            <a:off x="274639" y="181027"/>
            <a:ext cx="11889564" cy="917575"/>
          </a:xfrm>
        </p:spPr>
        <p:txBody>
          <a:bodyPr/>
          <a:lstStyle/>
          <a:p>
            <a:r>
              <a:rPr lang="en-US" dirty="0" smtClean="0"/>
              <a:t>But Before We Get Started…</a:t>
            </a:r>
            <a:endParaRPr lang="en-US" dirty="0"/>
          </a:p>
        </p:txBody>
      </p:sp>
    </p:spTree>
    <p:extLst>
      <p:ext uri="{BB962C8B-B14F-4D97-AF65-F5344CB8AC3E}">
        <p14:creationId xmlns:p14="http://schemas.microsoft.com/office/powerpoint/2010/main" val="2004759315"/>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Windows Phone</a:t>
            </a:r>
            <a:endParaRPr lang="en-US" dirty="0"/>
          </a:p>
        </p:txBody>
      </p:sp>
    </p:spTree>
    <p:extLst>
      <p:ext uri="{BB962C8B-B14F-4D97-AF65-F5344CB8AC3E}">
        <p14:creationId xmlns:p14="http://schemas.microsoft.com/office/powerpoint/2010/main" val="286626040"/>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3165645" y="3926235"/>
            <a:ext cx="6866521" cy="2539708"/>
          </a:xfrm>
          <a:prstGeom prst="rect">
            <a:avLst/>
          </a:prstGeom>
          <a:solidFill>
            <a:schemeClr val="bg1">
              <a:lumMod val="85000"/>
              <a:alpha val="8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060" tIns="139545" rIns="0" bIns="0" numCol="1" spcCol="0" rtlCol="0" fromWordArt="0" anchor="ctr" anchorCtr="0" forceAA="0" compatLnSpc="1">
            <a:prstTxWarp prst="textNoShape">
              <a:avLst/>
            </a:prstTxWarp>
            <a:noAutofit/>
          </a:bodyPr>
          <a:lstStyle/>
          <a:p>
            <a:pPr defTabSz="929871" fontAlgn="base">
              <a:lnSpc>
                <a:spcPct val="90000"/>
              </a:lnSpc>
              <a:spcBef>
                <a:spcPct val="0"/>
              </a:spcBef>
              <a:spcAft>
                <a:spcPts val="814"/>
              </a:spcAft>
            </a:pPr>
            <a:r>
              <a:rPr lang="en-US" sz="1831" dirty="0">
                <a:solidFill>
                  <a:srgbClr val="FFFFFF">
                    <a:lumMod val="75000"/>
                    <a:lumOff val="25000"/>
                  </a:srgbClr>
                </a:solidFill>
                <a:ea typeface="Segoe UI" pitchFamily="34" charset="0"/>
                <a:cs typeface="Segoe UI" pitchFamily="34" charset="0"/>
              </a:rPr>
              <a:t>Enhanced Device and App Management</a:t>
            </a:r>
          </a:p>
          <a:p>
            <a:pPr defTabSz="929871" fontAlgn="base">
              <a:lnSpc>
                <a:spcPct val="90000"/>
              </a:lnSpc>
              <a:spcBef>
                <a:spcPct val="0"/>
              </a:spcBef>
              <a:spcAft>
                <a:spcPts val="814"/>
              </a:spcAft>
            </a:pPr>
            <a:r>
              <a:rPr lang="en-US" sz="1831" dirty="0">
                <a:solidFill>
                  <a:srgbClr val="FFFFFF">
                    <a:lumMod val="75000"/>
                    <a:lumOff val="25000"/>
                  </a:srgbClr>
                </a:solidFill>
                <a:ea typeface="Segoe UI" pitchFamily="34" charset="0"/>
                <a:cs typeface="Segoe UI" pitchFamily="34" charset="0"/>
              </a:rPr>
              <a:t>Windows App Platform Convergence</a:t>
            </a:r>
          </a:p>
          <a:p>
            <a:pPr defTabSz="929871" fontAlgn="base">
              <a:lnSpc>
                <a:spcPct val="90000"/>
              </a:lnSpc>
              <a:spcBef>
                <a:spcPct val="0"/>
              </a:spcBef>
              <a:spcAft>
                <a:spcPts val="814"/>
              </a:spcAft>
            </a:pPr>
            <a:r>
              <a:rPr lang="en-US" sz="1831" dirty="0">
                <a:solidFill>
                  <a:srgbClr val="FFFFFF">
                    <a:lumMod val="75000"/>
                    <a:lumOff val="25000"/>
                  </a:srgbClr>
                </a:solidFill>
                <a:ea typeface="Segoe UI" pitchFamily="34" charset="0"/>
                <a:cs typeface="Segoe UI" pitchFamily="34" charset="0"/>
              </a:rPr>
              <a:t>Certificate Management</a:t>
            </a:r>
          </a:p>
          <a:p>
            <a:pPr defTabSz="929871" fontAlgn="base">
              <a:lnSpc>
                <a:spcPct val="90000"/>
              </a:lnSpc>
              <a:spcBef>
                <a:spcPct val="0"/>
              </a:spcBef>
              <a:spcAft>
                <a:spcPts val="814"/>
              </a:spcAft>
            </a:pPr>
            <a:r>
              <a:rPr lang="en-US" sz="1831" dirty="0">
                <a:solidFill>
                  <a:srgbClr val="FFFFFF">
                    <a:lumMod val="75000"/>
                    <a:lumOff val="25000"/>
                  </a:srgbClr>
                </a:solidFill>
                <a:ea typeface="Segoe UI" pitchFamily="34" charset="0"/>
                <a:cs typeface="Segoe UI" pitchFamily="34" charset="0"/>
              </a:rPr>
              <a:t>Enterprise Wipe</a:t>
            </a:r>
          </a:p>
          <a:p>
            <a:pPr defTabSz="929871" fontAlgn="base">
              <a:lnSpc>
                <a:spcPct val="90000"/>
              </a:lnSpc>
              <a:spcBef>
                <a:spcPct val="0"/>
              </a:spcBef>
              <a:spcAft>
                <a:spcPts val="814"/>
              </a:spcAft>
            </a:pPr>
            <a:r>
              <a:rPr lang="en-US" sz="1831" dirty="0">
                <a:solidFill>
                  <a:srgbClr val="FFFFFF">
                    <a:lumMod val="75000"/>
                    <a:lumOff val="25000"/>
                  </a:srgbClr>
                </a:solidFill>
                <a:ea typeface="Segoe UI" pitchFamily="34" charset="0"/>
                <a:cs typeface="Segoe UI" pitchFamily="34" charset="0"/>
              </a:rPr>
              <a:t>Enhanced Asset Management and User Assistance</a:t>
            </a:r>
          </a:p>
          <a:p>
            <a:pPr defTabSz="929871" fontAlgn="base">
              <a:lnSpc>
                <a:spcPct val="90000"/>
              </a:lnSpc>
              <a:spcBef>
                <a:spcPct val="0"/>
              </a:spcBef>
              <a:spcAft>
                <a:spcPts val="814"/>
              </a:spcAft>
            </a:pPr>
            <a:r>
              <a:rPr lang="en-US" sz="1831" dirty="0">
                <a:solidFill>
                  <a:srgbClr val="FFFFFF">
                    <a:lumMod val="75000"/>
                    <a:lumOff val="25000"/>
                  </a:srgbClr>
                </a:solidFill>
                <a:ea typeface="Segoe UI" pitchFamily="34" charset="0"/>
                <a:cs typeface="Segoe UI" pitchFamily="34" charset="0"/>
              </a:rPr>
              <a:t>Assigned Access</a:t>
            </a:r>
          </a:p>
        </p:txBody>
      </p:sp>
      <p:sp>
        <p:nvSpPr>
          <p:cNvPr id="20" name="Rectangle 19"/>
          <p:cNvSpPr/>
          <p:nvPr/>
        </p:nvSpPr>
        <p:spPr bwMode="auto">
          <a:xfrm>
            <a:off x="3165644" y="1329442"/>
            <a:ext cx="6866522" cy="2539708"/>
          </a:xfrm>
          <a:prstGeom prst="rect">
            <a:avLst/>
          </a:prstGeom>
          <a:solidFill>
            <a:schemeClr val="bg1">
              <a:lumMod val="85000"/>
              <a:alpha val="8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060" tIns="139545" rIns="0" bIns="0" numCol="1" spcCol="0" rtlCol="0" fromWordArt="0" anchor="ctr" anchorCtr="0" forceAA="0" compatLnSpc="1">
            <a:prstTxWarp prst="textNoShape">
              <a:avLst/>
            </a:prstTxWarp>
            <a:noAutofit/>
          </a:bodyPr>
          <a:lstStyle/>
          <a:p>
            <a:pPr defTabSz="929871" fontAlgn="base">
              <a:lnSpc>
                <a:spcPct val="90000"/>
              </a:lnSpc>
              <a:spcBef>
                <a:spcPct val="0"/>
              </a:spcBef>
              <a:spcAft>
                <a:spcPts val="814"/>
              </a:spcAft>
            </a:pPr>
            <a:r>
              <a:rPr lang="en-US" sz="1831" dirty="0">
                <a:solidFill>
                  <a:srgbClr val="FFFFFF">
                    <a:lumMod val="75000"/>
                    <a:lumOff val="25000"/>
                  </a:srgbClr>
                </a:solidFill>
                <a:ea typeface="Segoe UI" pitchFamily="34" charset="0"/>
                <a:cs typeface="Segoe UI" pitchFamily="34" charset="0"/>
              </a:rPr>
              <a:t>Built-in Office Collaboration Apps</a:t>
            </a:r>
          </a:p>
          <a:p>
            <a:pPr defTabSz="929871" fontAlgn="base">
              <a:lnSpc>
                <a:spcPct val="90000"/>
              </a:lnSpc>
              <a:spcBef>
                <a:spcPct val="0"/>
              </a:spcBef>
              <a:spcAft>
                <a:spcPts val="814"/>
              </a:spcAft>
            </a:pPr>
            <a:r>
              <a:rPr lang="en-US" sz="1831" dirty="0">
                <a:solidFill>
                  <a:srgbClr val="FFFFFF">
                    <a:lumMod val="75000"/>
                    <a:lumOff val="25000"/>
                  </a:srgbClr>
                </a:solidFill>
                <a:ea typeface="Segoe UI" pitchFamily="34" charset="0"/>
                <a:cs typeface="Segoe UI" pitchFamily="34" charset="0"/>
              </a:rPr>
              <a:t>Enterprise VPN and Wi-Fi</a:t>
            </a:r>
          </a:p>
          <a:p>
            <a:pPr defTabSz="929871" fontAlgn="base">
              <a:lnSpc>
                <a:spcPct val="90000"/>
              </a:lnSpc>
              <a:spcBef>
                <a:spcPct val="0"/>
              </a:spcBef>
              <a:spcAft>
                <a:spcPts val="814"/>
              </a:spcAft>
            </a:pPr>
            <a:r>
              <a:rPr lang="en-US" sz="1831" dirty="0" smtClean="0">
                <a:solidFill>
                  <a:srgbClr val="FFFFFF">
                    <a:lumMod val="75000"/>
                    <a:lumOff val="25000"/>
                  </a:srgbClr>
                </a:solidFill>
                <a:ea typeface="Segoe UI" pitchFamily="34" charset="0"/>
                <a:cs typeface="Segoe UI" pitchFamily="34" charset="0"/>
              </a:rPr>
              <a:t>S/MIME </a:t>
            </a:r>
            <a:r>
              <a:rPr lang="en-US" sz="1831" dirty="0">
                <a:solidFill>
                  <a:srgbClr val="FFFFFF">
                    <a:lumMod val="75000"/>
                    <a:lumOff val="25000"/>
                  </a:srgbClr>
                </a:solidFill>
                <a:ea typeface="Segoe UI" pitchFamily="34" charset="0"/>
                <a:cs typeface="Segoe UI" pitchFamily="34" charset="0"/>
              </a:rPr>
              <a:t>Support for Secure, Encrypted Email</a:t>
            </a:r>
          </a:p>
          <a:p>
            <a:pPr defTabSz="929871" fontAlgn="base">
              <a:lnSpc>
                <a:spcPct val="90000"/>
              </a:lnSpc>
              <a:spcBef>
                <a:spcPct val="0"/>
              </a:spcBef>
              <a:spcAft>
                <a:spcPts val="814"/>
              </a:spcAft>
            </a:pPr>
            <a:r>
              <a:rPr lang="en-US" sz="1831" dirty="0">
                <a:solidFill>
                  <a:srgbClr val="FFFFFF">
                    <a:lumMod val="75000"/>
                    <a:lumOff val="25000"/>
                  </a:srgbClr>
                </a:solidFill>
                <a:ea typeface="Segoe UI" pitchFamily="34" charset="0"/>
                <a:cs typeface="Segoe UI" pitchFamily="34" charset="0"/>
              </a:rPr>
              <a:t>Cortana, your more personal, personal assistant</a:t>
            </a:r>
          </a:p>
          <a:p>
            <a:pPr defTabSz="929871" fontAlgn="base">
              <a:lnSpc>
                <a:spcPct val="90000"/>
              </a:lnSpc>
              <a:spcBef>
                <a:spcPct val="0"/>
              </a:spcBef>
              <a:spcAft>
                <a:spcPts val="814"/>
              </a:spcAft>
            </a:pPr>
            <a:endParaRPr lang="en-US" sz="1831" dirty="0">
              <a:solidFill>
                <a:srgbClr val="FFFFFF">
                  <a:lumMod val="75000"/>
                  <a:lumOff val="25000"/>
                </a:srgbClr>
              </a:solidFill>
              <a:ea typeface="Segoe UI" pitchFamily="34" charset="0"/>
              <a:cs typeface="Segoe UI" pitchFamily="34" charset="0"/>
            </a:endParaRPr>
          </a:p>
        </p:txBody>
      </p:sp>
      <p:sp>
        <p:nvSpPr>
          <p:cNvPr id="9" name="Rectangle 8"/>
          <p:cNvSpPr/>
          <p:nvPr/>
        </p:nvSpPr>
        <p:spPr>
          <a:xfrm>
            <a:off x="30991" y="1178554"/>
            <a:ext cx="3098345" cy="5602505"/>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6782" tIns="91187" rIns="136782" bIns="91187" numCol="1" spcCol="0" rtlCol="0" fromWordArt="0" anchor="t" anchorCtr="0" forceAA="0" compatLnSpc="1">
            <a:prstTxWarp prst="textNoShape">
              <a:avLst/>
            </a:prstTxWarp>
            <a:noAutofit/>
          </a:bodyPr>
          <a:lstStyle/>
          <a:p>
            <a:pPr algn="ctr">
              <a:lnSpc>
                <a:spcPct val="90000"/>
              </a:lnSpc>
            </a:pPr>
            <a:endParaRPr lang="en-US" sz="1297" dirty="0">
              <a:solidFill>
                <a:srgbClr val="162B95"/>
              </a:solidFill>
            </a:endParaRPr>
          </a:p>
        </p:txBody>
      </p:sp>
      <p:grpSp>
        <p:nvGrpSpPr>
          <p:cNvPr id="7" name="Group 6"/>
          <p:cNvGrpSpPr/>
          <p:nvPr/>
        </p:nvGrpSpPr>
        <p:grpSpPr>
          <a:xfrm>
            <a:off x="595612" y="3926235"/>
            <a:ext cx="2542266" cy="2533721"/>
            <a:chOff x="4010742" y="1430316"/>
            <a:chExt cx="2856860" cy="2847258"/>
          </a:xfrm>
        </p:grpSpPr>
        <p:pic>
          <p:nvPicPr>
            <p:cNvPr id="1029"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0952" t="7164" r="14439" b="46749"/>
            <a:stretch/>
          </p:blipFill>
          <p:spPr bwMode="auto">
            <a:xfrm>
              <a:off x="4010742" y="1430316"/>
              <a:ext cx="2847258" cy="284725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Rectangle 34"/>
            <p:cNvSpPr/>
            <p:nvPr/>
          </p:nvSpPr>
          <p:spPr>
            <a:xfrm>
              <a:off x="4650823" y="3064581"/>
              <a:ext cx="2216779" cy="1212993"/>
            </a:xfrm>
            <a:prstGeom prst="rect">
              <a:avLst/>
            </a:prstGeom>
            <a:gradFill>
              <a:gsLst>
                <a:gs pos="0">
                  <a:schemeClr val="tx1">
                    <a:alpha val="0"/>
                  </a:schemeClr>
                </a:gs>
                <a:gs pos="100000">
                  <a:schemeClr val="tx1">
                    <a:alpha val="9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377" tIns="182377" rIns="136782" bIns="91187" numCol="1" spcCol="0" rtlCol="0" fromWordArt="0" anchor="b" anchorCtr="0" forceAA="0" compatLnSpc="1">
              <a:prstTxWarp prst="textNoShape">
                <a:avLst/>
              </a:prstTxWarp>
              <a:noAutofit/>
            </a:bodyPr>
            <a:lstStyle/>
            <a:p>
              <a:pPr defTabSz="929973" fontAlgn="base">
                <a:lnSpc>
                  <a:spcPct val="90000"/>
                </a:lnSpc>
                <a:spcBef>
                  <a:spcPct val="0"/>
                </a:spcBef>
                <a:spcAft>
                  <a:spcPct val="0"/>
                </a:spcAft>
              </a:pPr>
              <a:r>
                <a:rPr lang="en-US" sz="2442" dirty="0">
                  <a:gradFill>
                    <a:gsLst>
                      <a:gs pos="51250">
                        <a:srgbClr val="000000"/>
                      </a:gs>
                      <a:gs pos="35000">
                        <a:srgbClr val="000000"/>
                      </a:gs>
                    </a:gsLst>
                    <a:lin ang="5400000" scaled="0"/>
                  </a:gradFill>
                </a:rPr>
                <a:t>Putting IT </a:t>
              </a:r>
              <a:br>
                <a:rPr lang="en-US" sz="2442" dirty="0">
                  <a:gradFill>
                    <a:gsLst>
                      <a:gs pos="51250">
                        <a:srgbClr val="000000"/>
                      </a:gs>
                      <a:gs pos="35000">
                        <a:srgbClr val="000000"/>
                      </a:gs>
                    </a:gsLst>
                    <a:lin ang="5400000" scaled="0"/>
                  </a:gradFill>
                </a:rPr>
              </a:br>
              <a:r>
                <a:rPr lang="en-US" sz="2442" dirty="0">
                  <a:gradFill>
                    <a:gsLst>
                      <a:gs pos="51250">
                        <a:srgbClr val="000000"/>
                      </a:gs>
                      <a:gs pos="35000">
                        <a:srgbClr val="000000"/>
                      </a:gs>
                    </a:gsLst>
                    <a:lin ang="5400000" scaled="0"/>
                  </a:gradFill>
                </a:rPr>
                <a:t>in control</a:t>
              </a:r>
            </a:p>
          </p:txBody>
        </p:sp>
        <p:sp>
          <p:nvSpPr>
            <p:cNvPr id="36" name="Rectangle 35"/>
            <p:cNvSpPr/>
            <p:nvPr/>
          </p:nvSpPr>
          <p:spPr bwMode="auto">
            <a:xfrm rot="16200000">
              <a:off x="2907154" y="2533905"/>
              <a:ext cx="2847257" cy="640080"/>
            </a:xfrm>
            <a:prstGeom prst="rect">
              <a:avLst/>
            </a:prstGeom>
            <a:solidFill>
              <a:schemeClr val="accent4">
                <a:alpha val="9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377" tIns="145901" rIns="182377" bIns="145901" numCol="1" rtlCol="0" anchor="ctr" anchorCtr="0" compatLnSpc="1">
              <a:prstTxWarp prst="textNoShape">
                <a:avLst/>
              </a:prstTxWarp>
              <a:noAutofit/>
            </a:bodyPr>
            <a:lstStyle/>
            <a:p>
              <a:pPr defTabSz="929973" fontAlgn="base">
                <a:lnSpc>
                  <a:spcPct val="90000"/>
                </a:lnSpc>
                <a:spcBef>
                  <a:spcPct val="0"/>
                </a:spcBef>
                <a:spcAft>
                  <a:spcPct val="0"/>
                </a:spcAft>
              </a:pPr>
              <a:r>
                <a:rPr lang="en-US" sz="2849" spc="-119" dirty="0">
                  <a:solidFill>
                    <a:srgbClr val="00BCF2">
                      <a:lumMod val="20000"/>
                      <a:lumOff val="80000"/>
                    </a:srgbClr>
                  </a:solidFill>
                  <a:latin typeface="Segoe UI Light" pitchFamily="34" charset="0"/>
                </a:rPr>
                <a:t>IT professionals</a:t>
              </a:r>
            </a:p>
          </p:txBody>
        </p:sp>
      </p:grpSp>
      <p:grpSp>
        <p:nvGrpSpPr>
          <p:cNvPr id="8" name="Group 7"/>
          <p:cNvGrpSpPr/>
          <p:nvPr/>
        </p:nvGrpSpPr>
        <p:grpSpPr>
          <a:xfrm>
            <a:off x="595614" y="1329442"/>
            <a:ext cx="2554118" cy="2545535"/>
            <a:chOff x="452049" y="1430316"/>
            <a:chExt cx="2856859" cy="2847258"/>
          </a:xfrm>
        </p:grpSpPr>
        <p:pic>
          <p:nvPicPr>
            <p:cNvPr id="15" name="Picture 2"/>
            <p:cNvPicPr>
              <a:picLocks noChangeArrowheads="1"/>
            </p:cNvPicPr>
            <p:nvPr/>
          </p:nvPicPr>
          <p:blipFill rotWithShape="1">
            <a:blip r:embed="rId4" cstate="screen">
              <a:extLst>
                <a:ext uri="{28A0092B-C50C-407E-A947-70E740481C1C}">
                  <a14:useLocalDpi xmlns:a14="http://schemas.microsoft.com/office/drawing/2010/main"/>
                </a:ext>
              </a:extLst>
            </a:blip>
            <a:srcRect l="3344" t="3858" r="4787" b="30522"/>
            <a:stretch/>
          </p:blipFill>
          <p:spPr bwMode="auto">
            <a:xfrm>
              <a:off x="458769" y="1440692"/>
              <a:ext cx="2836882" cy="2836882"/>
            </a:xfrm>
            <a:prstGeom prst="rect">
              <a:avLst/>
            </a:prstGeom>
            <a:extLst>
              <a:ext uri="{909E8E84-426E-40DD-AFC4-6F175D3DCCD1}">
                <a14:hiddenFill xmlns:a14="http://schemas.microsoft.com/office/drawing/2010/main">
                  <a:solidFill>
                    <a:srgbClr val="FFFFFF"/>
                  </a:solidFill>
                </a14:hiddenFill>
              </a:ext>
            </a:extLst>
          </p:spPr>
        </p:pic>
        <p:sp>
          <p:nvSpPr>
            <p:cNvPr id="4" name="Rectangle 3"/>
            <p:cNvSpPr/>
            <p:nvPr/>
          </p:nvSpPr>
          <p:spPr>
            <a:xfrm>
              <a:off x="1092129" y="3064581"/>
              <a:ext cx="2216779" cy="1212993"/>
            </a:xfrm>
            <a:prstGeom prst="rect">
              <a:avLst/>
            </a:prstGeom>
            <a:gradFill>
              <a:gsLst>
                <a:gs pos="0">
                  <a:schemeClr val="tx1">
                    <a:alpha val="0"/>
                  </a:schemeClr>
                </a:gs>
                <a:gs pos="100000">
                  <a:schemeClr val="tx1">
                    <a:alpha val="9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377" tIns="182377" rIns="136782" bIns="91187" numCol="1" spcCol="0" rtlCol="0" fromWordArt="0" anchor="b" anchorCtr="0" forceAA="0" compatLnSpc="1">
              <a:prstTxWarp prst="textNoShape">
                <a:avLst/>
              </a:prstTxWarp>
              <a:noAutofit/>
            </a:bodyPr>
            <a:lstStyle/>
            <a:p>
              <a:pPr defTabSz="929973" fontAlgn="base">
                <a:lnSpc>
                  <a:spcPct val="90000"/>
                </a:lnSpc>
                <a:spcBef>
                  <a:spcPct val="0"/>
                </a:spcBef>
                <a:spcAft>
                  <a:spcPct val="0"/>
                </a:spcAft>
              </a:pPr>
              <a:r>
                <a:rPr lang="en-US" sz="2442" dirty="0">
                  <a:gradFill>
                    <a:gsLst>
                      <a:gs pos="51250">
                        <a:srgbClr val="000000"/>
                      </a:gs>
                      <a:gs pos="35000">
                        <a:srgbClr val="000000"/>
                      </a:gs>
                    </a:gsLst>
                    <a:lin ang="5400000" scaled="0"/>
                  </a:gradFill>
                </a:rPr>
                <a:t>Anywhere productivity</a:t>
              </a:r>
            </a:p>
          </p:txBody>
        </p:sp>
        <p:sp>
          <p:nvSpPr>
            <p:cNvPr id="16" name="Rectangle 15"/>
            <p:cNvSpPr/>
            <p:nvPr/>
          </p:nvSpPr>
          <p:spPr bwMode="auto">
            <a:xfrm rot="16200000">
              <a:off x="-651540" y="2533905"/>
              <a:ext cx="2847257" cy="640080"/>
            </a:xfrm>
            <a:prstGeom prst="rect">
              <a:avLst/>
            </a:prstGeom>
            <a:solidFill>
              <a:schemeClr val="accent1">
                <a:alpha val="9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377" tIns="145901" rIns="182377" bIns="145901" numCol="1" rtlCol="0" anchor="ctr" anchorCtr="0" compatLnSpc="1">
              <a:prstTxWarp prst="textNoShape">
                <a:avLst/>
              </a:prstTxWarp>
              <a:noAutofit/>
            </a:bodyPr>
            <a:lstStyle/>
            <a:p>
              <a:pPr defTabSz="929973" fontAlgn="base">
                <a:lnSpc>
                  <a:spcPct val="90000"/>
                </a:lnSpc>
                <a:spcBef>
                  <a:spcPct val="0"/>
                </a:spcBef>
                <a:spcAft>
                  <a:spcPct val="0"/>
                </a:spcAft>
              </a:pPr>
              <a:r>
                <a:rPr lang="en-US" sz="2849" spc="-119" dirty="0">
                  <a:solidFill>
                    <a:srgbClr val="47D8FF">
                      <a:lumMod val="20000"/>
                      <a:lumOff val="80000"/>
                    </a:srgbClr>
                  </a:solidFill>
                  <a:latin typeface="Segoe UI Light" pitchFamily="34" charset="0"/>
                </a:rPr>
                <a:t>Business users</a:t>
              </a:r>
            </a:p>
          </p:txBody>
        </p:sp>
      </p:grpSp>
      <p:sp>
        <p:nvSpPr>
          <p:cNvPr id="17" name="Rectangle 16"/>
          <p:cNvSpPr/>
          <p:nvPr/>
        </p:nvSpPr>
        <p:spPr>
          <a:xfrm>
            <a:off x="8918811" y="1329442"/>
            <a:ext cx="3104762" cy="5451617"/>
          </a:xfrm>
          <a:prstGeom prst="rect">
            <a:avLst/>
          </a:prstGeom>
          <a:noFill/>
        </p:spPr>
        <p:txBody>
          <a:bodyPr wrap="square" lIns="182377" tIns="279088" rIns="0" bIns="145901">
            <a:noAutofit/>
          </a:bodyPr>
          <a:lstStyle/>
          <a:p>
            <a:pPr marL="0" lvl="1">
              <a:lnSpc>
                <a:spcPct val="90000"/>
              </a:lnSpc>
              <a:spcAft>
                <a:spcPts val="2442"/>
              </a:spcAft>
            </a:pPr>
            <a:endParaRPr lang="en-US" sz="2849" spc="-50" dirty="0">
              <a:solidFill>
                <a:srgbClr val="FFFFFF">
                  <a:lumMod val="75000"/>
                  <a:lumOff val="25000"/>
                </a:srgbClr>
              </a:solidFill>
              <a:latin typeface="Segoe UI Light" pitchFamily="34" charset="0"/>
            </a:endParaRPr>
          </a:p>
        </p:txBody>
      </p:sp>
      <p:sp>
        <p:nvSpPr>
          <p:cNvPr id="3" name="Text Placeholder 2"/>
          <p:cNvSpPr>
            <a:spLocks noGrp="1"/>
          </p:cNvSpPr>
          <p:nvPr>
            <p:ph type="body" sz="quarter" idx="15"/>
          </p:nvPr>
        </p:nvSpPr>
        <p:spPr>
          <a:xfrm>
            <a:off x="287018" y="304783"/>
            <a:ext cx="11848270" cy="792832"/>
          </a:xfrm>
        </p:spPr>
        <p:txBody>
          <a:bodyPr/>
          <a:lstStyle/>
          <a:p>
            <a:pPr marL="0" indent="0">
              <a:buNone/>
            </a:pPr>
            <a:r>
              <a:rPr lang="en-US" dirty="0"/>
              <a:t>Windows Phone </a:t>
            </a:r>
            <a:r>
              <a:rPr lang="en-US" dirty="0" smtClean="0"/>
              <a:t>release</a:t>
            </a:r>
            <a:endParaRPr lang="en-US" dirty="0"/>
          </a:p>
        </p:txBody>
      </p:sp>
    </p:spTree>
    <p:extLst>
      <p:ext uri="{BB962C8B-B14F-4D97-AF65-F5344CB8AC3E}">
        <p14:creationId xmlns:p14="http://schemas.microsoft.com/office/powerpoint/2010/main" val="9622760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nodeType="withEffect">
                                  <p:stCondLst>
                                    <p:cond delay="1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2" presetClass="entr" presetSubtype="8" decel="100000" fill="hold" grpId="0" nodeType="withEffect">
                                  <p:stCondLst>
                                    <p:cond delay="80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1000" fill="hold"/>
                                        <p:tgtEl>
                                          <p:spTgt spid="20"/>
                                        </p:tgtEl>
                                        <p:attrNameLst>
                                          <p:attrName>ppt_x</p:attrName>
                                        </p:attrNameLst>
                                      </p:cBhvr>
                                      <p:tavLst>
                                        <p:tav tm="0">
                                          <p:val>
                                            <p:strVal val="0-#ppt_w/2"/>
                                          </p:val>
                                        </p:tav>
                                        <p:tav tm="100000">
                                          <p:val>
                                            <p:strVal val="#ppt_x"/>
                                          </p:val>
                                        </p:tav>
                                      </p:tavLst>
                                    </p:anim>
                                    <p:anim calcmode="lin" valueType="num">
                                      <p:cBhvr additive="base">
                                        <p:cTn id="14" dur="1000" fill="hold"/>
                                        <p:tgtEl>
                                          <p:spTgt spid="20"/>
                                        </p:tgtEl>
                                        <p:attrNameLst>
                                          <p:attrName>ppt_y</p:attrName>
                                        </p:attrNameLst>
                                      </p:cBhvr>
                                      <p:tavLst>
                                        <p:tav tm="0">
                                          <p:val>
                                            <p:strVal val="#ppt_y"/>
                                          </p:val>
                                        </p:tav>
                                        <p:tav tm="100000">
                                          <p:val>
                                            <p:strVal val="#ppt_y"/>
                                          </p:val>
                                        </p:tav>
                                      </p:tavLst>
                                    </p:anim>
                                  </p:childTnLst>
                                </p:cTn>
                              </p:par>
                              <p:par>
                                <p:cTn id="15" presetID="2" presetClass="entr" presetSubtype="8" decel="100000" fill="hold" grpId="0" nodeType="withEffect">
                                  <p:stCondLst>
                                    <p:cond delay="90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1000" fill="hold"/>
                                        <p:tgtEl>
                                          <p:spTgt spid="19"/>
                                        </p:tgtEl>
                                        <p:attrNameLst>
                                          <p:attrName>ppt_x</p:attrName>
                                        </p:attrNameLst>
                                      </p:cBhvr>
                                      <p:tavLst>
                                        <p:tav tm="0">
                                          <p:val>
                                            <p:strVal val="0-#ppt_w/2"/>
                                          </p:val>
                                        </p:tav>
                                        <p:tav tm="100000">
                                          <p:val>
                                            <p:strVal val="#ppt_x"/>
                                          </p:val>
                                        </p:tav>
                                      </p:tavLst>
                                    </p:anim>
                                    <p:anim calcmode="lin" valueType="num">
                                      <p:cBhvr additive="base">
                                        <p:cTn id="18"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T_TILE" val="YES"/>
</p:tagLst>
</file>

<file path=ppt/tags/tag10.xml><?xml version="1.0" encoding="utf-8"?>
<p:tagLst xmlns:a="http://schemas.openxmlformats.org/drawingml/2006/main" xmlns:r="http://schemas.openxmlformats.org/officeDocument/2006/relationships" xmlns:p="http://schemas.openxmlformats.org/presentationml/2006/main">
  <p:tag name="MT_TILE" val="YES"/>
</p:tagLst>
</file>

<file path=ppt/tags/tag11.xml><?xml version="1.0" encoding="utf-8"?>
<p:tagLst xmlns:a="http://schemas.openxmlformats.org/drawingml/2006/main" xmlns:r="http://schemas.openxmlformats.org/officeDocument/2006/relationships" xmlns:p="http://schemas.openxmlformats.org/presentationml/2006/main">
  <p:tag name="MT_TILE" val="YES"/>
</p:tagLst>
</file>

<file path=ppt/tags/tag12.xml><?xml version="1.0" encoding="utf-8"?>
<p:tagLst xmlns:a="http://schemas.openxmlformats.org/drawingml/2006/main" xmlns:r="http://schemas.openxmlformats.org/officeDocument/2006/relationships" xmlns:p="http://schemas.openxmlformats.org/presentationml/2006/main">
  <p:tag name="MT_TILE" val="YES"/>
</p:tagLst>
</file>

<file path=ppt/tags/tag13.xml><?xml version="1.0" encoding="utf-8"?>
<p:tagLst xmlns:a="http://schemas.openxmlformats.org/drawingml/2006/main" xmlns:r="http://schemas.openxmlformats.org/officeDocument/2006/relationships" xmlns:p="http://schemas.openxmlformats.org/presentationml/2006/main">
  <p:tag name="MT_TILE" val="YES"/>
</p:tagLst>
</file>

<file path=ppt/tags/tag14.xml><?xml version="1.0" encoding="utf-8"?>
<p:tagLst xmlns:a="http://schemas.openxmlformats.org/drawingml/2006/main" xmlns:r="http://schemas.openxmlformats.org/officeDocument/2006/relationships" xmlns:p="http://schemas.openxmlformats.org/presentationml/2006/main">
  <p:tag name="MT_TILE" val="YES"/>
</p:tagLst>
</file>

<file path=ppt/tags/tag15.xml><?xml version="1.0" encoding="utf-8"?>
<p:tagLst xmlns:a="http://schemas.openxmlformats.org/drawingml/2006/main" xmlns:r="http://schemas.openxmlformats.org/officeDocument/2006/relationships" xmlns:p="http://schemas.openxmlformats.org/presentationml/2006/main">
  <p:tag name="MT_TILE" val="YES"/>
</p:tagLst>
</file>

<file path=ppt/tags/tag16.xml><?xml version="1.0" encoding="utf-8"?>
<p:tagLst xmlns:a="http://schemas.openxmlformats.org/drawingml/2006/main" xmlns:r="http://schemas.openxmlformats.org/officeDocument/2006/relationships" xmlns:p="http://schemas.openxmlformats.org/presentationml/2006/main">
  <p:tag name="MT_TILE" val="YES"/>
</p:tagLst>
</file>

<file path=ppt/tags/tag17.xml><?xml version="1.0" encoding="utf-8"?>
<p:tagLst xmlns:a="http://schemas.openxmlformats.org/drawingml/2006/main" xmlns:r="http://schemas.openxmlformats.org/officeDocument/2006/relationships" xmlns:p="http://schemas.openxmlformats.org/presentationml/2006/main">
  <p:tag name="MT_TILE" val="YES"/>
</p:tagLst>
</file>

<file path=ppt/tags/tag18.xml><?xml version="1.0" encoding="utf-8"?>
<p:tagLst xmlns:a="http://schemas.openxmlformats.org/drawingml/2006/main" xmlns:r="http://schemas.openxmlformats.org/officeDocument/2006/relationships" xmlns:p="http://schemas.openxmlformats.org/presentationml/2006/main">
  <p:tag name="MT_TILE" val="YES"/>
</p:tagLst>
</file>

<file path=ppt/tags/tag19.xml><?xml version="1.0" encoding="utf-8"?>
<p:tagLst xmlns:a="http://schemas.openxmlformats.org/drawingml/2006/main" xmlns:r="http://schemas.openxmlformats.org/officeDocument/2006/relationships" xmlns:p="http://schemas.openxmlformats.org/presentationml/2006/main">
  <p:tag name="MT_TILE" val="YES"/>
</p:tagLst>
</file>

<file path=ppt/tags/tag2.xml><?xml version="1.0" encoding="utf-8"?>
<p:tagLst xmlns:a="http://schemas.openxmlformats.org/drawingml/2006/main" xmlns:r="http://schemas.openxmlformats.org/officeDocument/2006/relationships" xmlns:p="http://schemas.openxmlformats.org/presentationml/2006/main">
  <p:tag name="MT_TILE" val="YES"/>
</p:tagLst>
</file>

<file path=ppt/tags/tag20.xml><?xml version="1.0" encoding="utf-8"?>
<p:tagLst xmlns:a="http://schemas.openxmlformats.org/drawingml/2006/main" xmlns:r="http://schemas.openxmlformats.org/officeDocument/2006/relationships" xmlns:p="http://schemas.openxmlformats.org/presentationml/2006/main">
  <p:tag name="MT_TILE" val="YES"/>
</p:tagLst>
</file>

<file path=ppt/tags/tag21.xml><?xml version="1.0" encoding="utf-8"?>
<p:tagLst xmlns:a="http://schemas.openxmlformats.org/drawingml/2006/main" xmlns:r="http://schemas.openxmlformats.org/officeDocument/2006/relationships" xmlns:p="http://schemas.openxmlformats.org/presentationml/2006/main">
  <p:tag name="MT_TILE" val="YES"/>
</p:tagLst>
</file>

<file path=ppt/tags/tag22.xml><?xml version="1.0" encoding="utf-8"?>
<p:tagLst xmlns:a="http://schemas.openxmlformats.org/drawingml/2006/main" xmlns:r="http://schemas.openxmlformats.org/officeDocument/2006/relationships" xmlns:p="http://schemas.openxmlformats.org/presentationml/2006/main">
  <p:tag name="MT_TILE" val="YES"/>
</p:tagLst>
</file>

<file path=ppt/tags/tag23.xml><?xml version="1.0" encoding="utf-8"?>
<p:tagLst xmlns:a="http://schemas.openxmlformats.org/drawingml/2006/main" xmlns:r="http://schemas.openxmlformats.org/officeDocument/2006/relationships" xmlns:p="http://schemas.openxmlformats.org/presentationml/2006/main">
  <p:tag name="MT_TILE" val="YES"/>
</p:tagLst>
</file>

<file path=ppt/tags/tag24.xml><?xml version="1.0" encoding="utf-8"?>
<p:tagLst xmlns:a="http://schemas.openxmlformats.org/drawingml/2006/main" xmlns:r="http://schemas.openxmlformats.org/officeDocument/2006/relationships" xmlns:p="http://schemas.openxmlformats.org/presentationml/2006/main">
  <p:tag name="MT_TILE" val="YES"/>
</p:tagLst>
</file>

<file path=ppt/tags/tag25.xml><?xml version="1.0" encoding="utf-8"?>
<p:tagLst xmlns:a="http://schemas.openxmlformats.org/drawingml/2006/main" xmlns:r="http://schemas.openxmlformats.org/officeDocument/2006/relationships" xmlns:p="http://schemas.openxmlformats.org/presentationml/2006/main">
  <p:tag name="MT_TILE" val="YES"/>
</p:tagLst>
</file>

<file path=ppt/tags/tag26.xml><?xml version="1.0" encoding="utf-8"?>
<p:tagLst xmlns:a="http://schemas.openxmlformats.org/drawingml/2006/main" xmlns:r="http://schemas.openxmlformats.org/officeDocument/2006/relationships" xmlns:p="http://schemas.openxmlformats.org/presentationml/2006/main">
  <p:tag name="MT_TILE" val="YES"/>
</p:tagLst>
</file>

<file path=ppt/tags/tag3.xml><?xml version="1.0" encoding="utf-8"?>
<p:tagLst xmlns:a="http://schemas.openxmlformats.org/drawingml/2006/main" xmlns:r="http://schemas.openxmlformats.org/officeDocument/2006/relationships" xmlns:p="http://schemas.openxmlformats.org/presentationml/2006/main">
  <p:tag name="MT_TILE" val="YES"/>
</p:tagLst>
</file>

<file path=ppt/tags/tag4.xml><?xml version="1.0" encoding="utf-8"?>
<p:tagLst xmlns:a="http://schemas.openxmlformats.org/drawingml/2006/main" xmlns:r="http://schemas.openxmlformats.org/officeDocument/2006/relationships" xmlns:p="http://schemas.openxmlformats.org/presentationml/2006/main">
  <p:tag name="MT_TILE" val="YES"/>
</p:tagLst>
</file>

<file path=ppt/tags/tag5.xml><?xml version="1.0" encoding="utf-8"?>
<p:tagLst xmlns:a="http://schemas.openxmlformats.org/drawingml/2006/main" xmlns:r="http://schemas.openxmlformats.org/officeDocument/2006/relationships" xmlns:p="http://schemas.openxmlformats.org/presentationml/2006/main">
  <p:tag name="MT_TILE" val="YES"/>
</p:tagLst>
</file>

<file path=ppt/tags/tag6.xml><?xml version="1.0" encoding="utf-8"?>
<p:tagLst xmlns:a="http://schemas.openxmlformats.org/drawingml/2006/main" xmlns:r="http://schemas.openxmlformats.org/officeDocument/2006/relationships" xmlns:p="http://schemas.openxmlformats.org/presentationml/2006/main">
  <p:tag name="MT_TILE" val="YES"/>
</p:tagLst>
</file>

<file path=ppt/tags/tag7.xml><?xml version="1.0" encoding="utf-8"?>
<p:tagLst xmlns:a="http://schemas.openxmlformats.org/drawingml/2006/main" xmlns:r="http://schemas.openxmlformats.org/officeDocument/2006/relationships" xmlns:p="http://schemas.openxmlformats.org/presentationml/2006/main">
  <p:tag name="MT_TILE" val="YES"/>
</p:tagLst>
</file>

<file path=ppt/tags/tag8.xml><?xml version="1.0" encoding="utf-8"?>
<p:tagLst xmlns:a="http://schemas.openxmlformats.org/drawingml/2006/main" xmlns:r="http://schemas.openxmlformats.org/officeDocument/2006/relationships" xmlns:p="http://schemas.openxmlformats.org/presentationml/2006/main">
  <p:tag name="MT_TILE" val="YES"/>
</p:tagLst>
</file>

<file path=ppt/tags/tag9.xml><?xml version="1.0" encoding="utf-8"?>
<p:tagLst xmlns:a="http://schemas.openxmlformats.org/drawingml/2006/main" xmlns:r="http://schemas.openxmlformats.org/officeDocument/2006/relationships" xmlns:p="http://schemas.openxmlformats.org/presentationml/2006/main">
  <p:tag name="MT_TILE" val="YES"/>
</p:tagLst>
</file>

<file path=ppt/theme/theme1.xml><?xml version="1.0" encoding="utf-8"?>
<a:theme xmlns:a="http://schemas.openxmlformats.org/drawingml/2006/main" name="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_v02.potx" id="{DA6A3121-A306-4E81-BF43-CBCE095D8B76}" vid="{C3266B5A-74AF-44F8-8FA8-F258E4A695D4}"/>
    </a:ext>
  </a:extLst>
</a:theme>
</file>

<file path=ppt/theme/theme2.xml><?xml version="1.0" encoding="utf-8"?>
<a:theme xmlns:a="http://schemas.openxmlformats.org/drawingml/2006/main" name="1_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potx" id="{1A2CE55D-C0EF-4064-A39F-620642E032AA}" vid="{A3A9C9DA-6617-4D3E-A382-CDB23C8F3BF1}"/>
    </a:ext>
  </a:extLst>
</a:theme>
</file>

<file path=ppt/theme/theme3.xml><?xml version="1.0" encoding="utf-8"?>
<a:theme xmlns:a="http://schemas.openxmlformats.org/drawingml/2006/main" name="2_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potx" id="{1A2CE55D-C0EF-4064-A39F-620642E032AA}" vid="{A3A9C9DA-6617-4D3E-A382-CDB23C8F3BF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h9a868b2ee15488883f623ae5237ecae xmlns="12a172fe-0250-434a-85cf-03b10810c5e5">
      <Terms xmlns="http://schemas.microsoft.com/office/infopath/2007/PartnerControls">
        <TermInfo xmlns="http://schemas.microsoft.com/office/infopath/2007/PartnerControls">
          <TermName xmlns="http://schemas.microsoft.com/office/infopath/2007/PartnerControls">McCormick Place</TermName>
          <TermId xmlns="http://schemas.microsoft.com/office/infopath/2007/PartnerControls">f42e8eaa-659e-42d3-85a5-a4ea6b6d2ed7</TermId>
        </TermInfo>
      </Terms>
    </h9a868b2ee15488883f623ae5237ecae>
    <k62f7d35b80b40fb8c27985e50b34fcd xmlns="12a172fe-0250-434a-85cf-03b10810c5e5">
      <Terms xmlns="http://schemas.microsoft.com/office/infopath/2007/PartnerControls">
        <TermInfo xmlns="http://schemas.microsoft.com/office/infopath/2007/PartnerControls">
          <TermName xmlns="http://schemas.microsoft.com/office/infopath/2007/PartnerControls">Microsoft Ignite</TermName>
          <TermId xmlns="http://schemas.microsoft.com/office/infopath/2007/PartnerControls">9323c522-fe4b-4922-816b-10a1920d7afb</TermId>
        </TermInfo>
      </Terms>
    </k62f7d35b80b40fb8c27985e50b34fcd>
    <LikesCount xmlns="http://schemas.microsoft.com/sharepoint/v3" xsi:nil="true"/>
    <pfbfa50075a04958bd8757dc155d3e08 xmlns="12a172fe-0250-434a-85cf-03b10810c5e5">
      <Terms xmlns="http://schemas.microsoft.com/office/infopath/2007/PartnerControls">
        <TermInfo xmlns="http://schemas.microsoft.com/office/infopath/2007/PartnerControls">
          <TermName xmlns="http://schemas.microsoft.com/office/infopath/2007/PartnerControls">Chicago</TermName>
          <TermId xmlns="http://schemas.microsoft.com/office/infopath/2007/PartnerControls">b2ea4b94-6e68-4e03-872e-ca2dcc35a47e</TermId>
        </TermInfo>
      </Terms>
    </pfbfa50075a04958bd8757dc155d3e08>
    <Presentation_x0020_Date xmlns="12a172fe-0250-434a-85cf-03b10810c5e5">2015-05-07T00:00:00-05:00</Presentation_x0020_Date>
    <o72fbe6ee5ae4131af0832c08ec51202 xmlns="12a172fe-0250-434a-85cf-03b10810c5e5">
      <Terms xmlns="http://schemas.microsoft.com/office/infopath/2007/PartnerControls"/>
    </o72fbe6ee5ae4131af0832c08ec51202>
    <Event_x0020_Start_x0020_Date xmlns="12a172fe-0250-434a-85cf-03b10810c5e5">2015-05-04T07:00:00+00:00</Event_x0020_Start_x0020_Date>
    <MS_x0020_Content_x0020_Owner xmlns="12a172fe-0250-434a-85cf-03b10810c5e5">
      <UserInfo>
        <DisplayName/>
        <AccountId xsi:nil="true"/>
        <AccountType/>
      </UserInfo>
    </MS_x0020_Content_x0020_Owner>
    <MS_x0020_Speaker xmlns="12a172fe-0250-434a-85cf-03b10810c5e5">
      <UserInfo>
        <DisplayName/>
        <AccountId xsi:nil="true"/>
        <AccountType/>
      </UserInfo>
    </MS_x0020_Speaker>
    <External_x0020_Speaker xmlns="12a172fe-0250-434a-85cf-03b10810c5e5">Eric Moe; Scott Culbertson</External_x0020_Speaker>
    <Session_x0020_Code xmlns="12a172fe-0250-434a-85cf-03b10810c5e5">BRK2318</Session_x0020_Code>
    <le8386062bd54e24a95c83b32ccbdb34 xmlns="12a172fe-0250-434a-85cf-03b10810c5e5">
      <Terms xmlns="http://schemas.microsoft.com/office/infopath/2007/PartnerControls"/>
    </le8386062bd54e24a95c83b32ccbdb34>
    <j4d4d959795b4220a289a041ed046605 xmlns="12a172fe-0250-434a-85cf-03b10810c5e5">
      <Terms xmlns="http://schemas.microsoft.com/office/infopath/2007/PartnerControls"/>
    </j4d4d959795b4220a289a041ed046605>
    <Event_x0020_End_x0020_Date xmlns="12a172fe-0250-434a-85cf-03b10810c5e5">2015-05-08T07:00:00+00:00</Event_x0020_End_x0020_Date>
    <TaxKeywordTaxHTField xmlns="230e9df3-be65-4c73-a93b-d1236ebd677e">
      <Terms xmlns="http://schemas.microsoft.com/office/infopath/2007/PartnerControls">
        <TermInfo xmlns="http://schemas.microsoft.com/office/infopath/2007/PartnerControls">
          <TermName xmlns="http://schemas.microsoft.com/office/infopath/2007/PartnerControls">Microsoft Ignite 2015</TermName>
          <TermId xmlns="http://schemas.microsoft.com/office/infopath/2007/PartnerControls">9eb2896f-7457-4443-a47b-f60d2d30355c</TermId>
        </TermInfo>
      </Terms>
    </TaxKeywordTaxHTField>
    <TaxCatchAll xmlns="230e9df3-be65-4c73-a93b-d1236ebd677e">
      <Value>41</Value>
      <Value>44</Value>
      <Value>43</Value>
      <Value>42</Value>
    </TaxCatchAll>
    <eb9cf3a3af7b473faa5c9c98148a90a4 xmlns="12a172fe-0250-434a-85cf-03b10810c5e5">
      <Terms xmlns="http://schemas.microsoft.com/office/infopath/2007/PartnerControls"/>
    </eb9cf3a3af7b473faa5c9c98148a90a4>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PresentationsDoc" ma:contentTypeID="0x01010046EBBE4F454C2C47A5E89CD935B1FC7800E83BCD34BAE21044A0567CF64FDFDE54" ma:contentTypeVersion="3" ma:contentTypeDescription="Create a new document." ma:contentTypeScope="" ma:versionID="ad0318b59f0baaa5619a87a276b8590a">
  <xsd:schema xmlns:xsd="http://www.w3.org/2001/XMLSchema" xmlns:xs="http://www.w3.org/2001/XMLSchema" xmlns:p="http://schemas.microsoft.com/office/2006/metadata/properties" xmlns:ns1="http://schemas.microsoft.com/sharepoint/v3" xmlns:ns2="12a172fe-0250-434a-85cf-03b10810c5e5" xmlns:ns3="230e9df3-be65-4c73-a93b-d1236ebd677e" targetNamespace="http://schemas.microsoft.com/office/2006/metadata/properties" ma:root="true" ma:fieldsID="26205b5b46d9ab9d881e0fa75366d1c2" ns1:_="" ns2:_="" ns3:_="">
    <xsd:import namespace="http://schemas.microsoft.com/sharepoint/v3"/>
    <xsd:import namespace="12a172fe-0250-434a-85cf-03b10810c5e5"/>
    <xsd:import namespace="230e9df3-be65-4c73-a93b-d1236ebd677e"/>
    <xsd:element name="properties">
      <xsd:complexType>
        <xsd:sequence>
          <xsd:element name="documentManagement">
            <xsd:complexType>
              <xsd:all>
                <xsd:element ref="ns2:k62f7d35b80b40fb8c27985e50b34fcd" minOccurs="0"/>
                <xsd:element ref="ns3:TaxCatchAll" minOccurs="0"/>
                <xsd:element ref="ns3:TaxCatchAllLabel" minOccurs="0"/>
                <xsd:element ref="ns2:pfbfa50075a04958bd8757dc155d3e08" minOccurs="0"/>
                <xsd:element ref="ns2:h9a868b2ee15488883f623ae5237ecae"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72fbe6ee5ae4131af0832c08ec51202" minOccurs="0"/>
                <xsd:element ref="ns2:eb9cf3a3af7b473faa5c9c98148a90a4" minOccurs="0"/>
                <xsd:element ref="ns2:Session_x0020_Code" minOccurs="0"/>
                <xsd:element ref="ns2:MS_x0020_Content_x0020_Owner" minOccurs="0"/>
                <xsd:element ref="ns2:le8386062bd54e24a95c83b32ccbdb34" minOccurs="0"/>
                <xsd:element ref="ns2:j4d4d959795b4220a289a041ed046605" minOccurs="0"/>
                <xsd:element ref="ns3:TaxKeywordTaxHTField" minOccurs="0"/>
                <xsd:element ref="ns1:AverageRating" minOccurs="0"/>
                <xsd:element ref="ns1:RatingCount" minOccurs="0"/>
                <xsd:element ref="ns1:Likes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3" nillable="true" ma:displayName="Rating (0-5)" ma:decimals="2" ma:description="Average value of all the ratings that have been submitted" ma:internalName="AverageRating" ma:readOnly="true">
      <xsd:simpleType>
        <xsd:restriction base="dms:Number"/>
      </xsd:simpleType>
    </xsd:element>
    <xsd:element name="RatingCount" ma:index="34" nillable="true" ma:displayName="Number of Ratings" ma:decimals="0" ma:description="Number of ratings submitted" ma:internalName="RatingCount" ma:readOnly="true">
      <xsd:simpleType>
        <xsd:restriction base="dms:Number"/>
      </xsd:simpleType>
    </xsd:element>
    <xsd:element name="LikesCount" ma:index="35"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2a172fe-0250-434a-85cf-03b10810c5e5" elementFormDefault="qualified">
    <xsd:import namespace="http://schemas.microsoft.com/office/2006/documentManagement/types"/>
    <xsd:import namespace="http://schemas.microsoft.com/office/infopath/2007/PartnerControls"/>
    <xsd:element name="k62f7d35b80b40fb8c27985e50b34fcd" ma:index="8" nillable="true" ma:taxonomy="true" ma:internalName="k62f7d35b80b40fb8c27985e50b34fcd" ma:taxonomyFieldName="Event_x0020_Name" ma:displayName="Event Name" ma:default="" ma:fieldId="{462f7d35-b80b-40fb-8c27-985e50b34fcd}"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pfbfa50075a04958bd8757dc155d3e08" ma:index="12" nillable="true" ma:taxonomy="true" ma:internalName="pfbfa50075a04958bd8757dc155d3e08" ma:taxonomyFieldName="Event_x0020_Location" ma:displayName="Event Location" ma:default="" ma:fieldId="{9fbfa500-75a0-4958-bd87-57dc155d3e08}"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h9a868b2ee15488883f623ae5237ecae" ma:index="14" nillable="true" ma:taxonomy="true" ma:internalName="h9a868b2ee15488883f623ae5237ecae" ma:taxonomyFieldName="Event_x0020_Venue" ma:displayName="Event Venue" ma:default="" ma:fieldId="{19a868b2-ee15-4888-83f6-23ae5237ecae}"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72fbe6ee5ae4131af0832c08ec51202" ma:index="21" nillable="true" ma:taxonomy="true" ma:internalName="o72fbe6ee5ae4131af0832c08ec51202" ma:taxonomyFieldName="Product" ma:displayName="Product" ma:default="" ma:fieldId="{872fbe6e-e5ae-4131-af08-32c08ec51202}"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eb9cf3a3af7b473faa5c9c98148a90a4" ma:index="23" nillable="true" ma:taxonomy="true" ma:internalName="eb9cf3a3af7b473faa5c9c98148a90a4" ma:taxonomyFieldName="Campaign" ma:displayName="Campaign" ma:default="" ma:fieldId="{eb9cf3a3-af7b-473f-aa5c-9c98148a90a4}"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e8386062bd54e24a95c83b32ccbdb34" ma:index="27" nillable="true" ma:taxonomy="true" ma:internalName="le8386062bd54e24a95c83b32ccbdb34" ma:taxonomyFieldName="Track" ma:displayName="Track" ma:default="" ma:fieldId="{5e838606-2bd5-4e24-a95c-83b32ccbdb34}" ma:sspId="e385fb40-52d4-4fae-9c5b-3e8ff8a5878e" ma:termSetId="043e2b11-12ce-49cc-a347-2f73f2b7fe4b" ma:anchorId="00000000-0000-0000-0000-000000000000" ma:open="false" ma:isKeyword="false">
      <xsd:complexType>
        <xsd:sequence>
          <xsd:element ref="pc:Terms" minOccurs="0" maxOccurs="1"/>
        </xsd:sequence>
      </xsd:complexType>
    </xsd:element>
    <xsd:element name="j4d4d959795b4220a289a041ed046605" ma:index="29" nillable="true" ma:taxonomy="true" ma:internalName="j4d4d959795b4220a289a041ed046605" ma:taxonomyFieldName="Audience1" ma:displayName="Audience" ma:default="" ma:fieldId="{34d4d959-795b-4220-a289-a041ed046605}" ma:sspId="e385fb40-52d4-4fae-9c5b-3e8ff8a5878e" ma:termSetId="02c0b350-7782-44ed-b079-a5ef0c1b9fe9"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5b797c71-5459-41dc-9095-63a63c56aa91}" ma:internalName="TaxCatchAll" ma:showField="CatchAllData"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5b797c71-5459-41dc-9095-63a63c56aa91}" ma:internalName="TaxCatchAllLabel" ma:readOnly="true" ma:showField="CatchAllDataLabel"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KeywordTaxHTField" ma:index="31"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6"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90F116-B58F-4255-B05B-DA3808E0E5C6}">
  <ds:schemaRefs>
    <ds:schemaRef ds:uri="http://schemas.openxmlformats.org/package/2006/metadata/core-properties"/>
    <ds:schemaRef ds:uri="230e9df3-be65-4c73-a93b-d1236ebd677e"/>
    <ds:schemaRef ds:uri="http://schemas.microsoft.com/office/2006/documentManagement/types"/>
    <ds:schemaRef ds:uri="http://schemas.microsoft.com/office/2006/metadata/properties"/>
    <ds:schemaRef ds:uri="12a172fe-0250-434a-85cf-03b10810c5e5"/>
    <ds:schemaRef ds:uri="http://www.w3.org/XML/1998/namespace"/>
    <ds:schemaRef ds:uri="http://schemas.microsoft.com/office/infopath/2007/PartnerControls"/>
    <ds:schemaRef ds:uri="http://schemas.microsoft.com/sharepoint/v3"/>
    <ds:schemaRef ds:uri="http://purl.org/dc/dcmitype/"/>
    <ds:schemaRef ds:uri="http://purl.org/dc/terms/"/>
    <ds:schemaRef ds:uri="http://purl.org/dc/elements/1.1/"/>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5D0DEFCE-63D4-4F88-8228-705C0AA705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2a172fe-0250-434a-85cf-03b10810c5e5"/>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Microsoft_Ignite_2015_Breakout_Template_v02</Template>
  <TotalTime>60</TotalTime>
  <Words>3755</Words>
  <Application>Microsoft Office PowerPoint</Application>
  <PresentationFormat>Custom</PresentationFormat>
  <Paragraphs>629</Paragraphs>
  <Slides>50</Slides>
  <Notes>48</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50</vt:i4>
      </vt:variant>
    </vt:vector>
  </HeadingPairs>
  <TitlesOfParts>
    <vt:vector size="64" baseType="lpstr">
      <vt:lpstr>Arial</vt:lpstr>
      <vt:lpstr>Calibri</vt:lpstr>
      <vt:lpstr>Consolas</vt:lpstr>
      <vt:lpstr>Courier New</vt:lpstr>
      <vt:lpstr>Segoe</vt:lpstr>
      <vt:lpstr>Segoe Light</vt:lpstr>
      <vt:lpstr>Segoe UI</vt:lpstr>
      <vt:lpstr>Segoe UI Black</vt:lpstr>
      <vt:lpstr>Segoe UI Light</vt:lpstr>
      <vt:lpstr>Segoe UI Semibold</vt:lpstr>
      <vt:lpstr>Wingdings</vt:lpstr>
      <vt:lpstr>5-30610_Microsoft_Ignite_Keynote_Template</vt:lpstr>
      <vt:lpstr>1_5-30610_Microsoft_Ignite_Keynote_Template</vt:lpstr>
      <vt:lpstr>2_5-30610_Microsoft_Ignite_Keynote_Template</vt:lpstr>
      <vt:lpstr>PowerPoint Presentation</vt:lpstr>
      <vt:lpstr>Deploying Mobile Industry Devices for the Masses with Windows 10</vt:lpstr>
      <vt:lpstr>Introduction</vt:lpstr>
      <vt:lpstr>Who We Are….</vt:lpstr>
      <vt:lpstr>Windows Embedded 8.1</vt:lpstr>
      <vt:lpstr>Field Experience</vt:lpstr>
      <vt:lpstr>But Before We Get Started…</vt:lpstr>
      <vt:lpstr>Windows Phone</vt:lpstr>
      <vt:lpstr>PowerPoint Presentation</vt:lpstr>
      <vt:lpstr>PowerPoint Presentation</vt:lpstr>
      <vt:lpstr>PowerPoint Presentation</vt:lpstr>
      <vt:lpstr>Windows Embedded 8.1 Handheld</vt:lpstr>
      <vt:lpstr>PowerPoint Presentation</vt:lpstr>
      <vt:lpstr>Microsoft Vision - One Standard Enterprise Handheld </vt:lpstr>
      <vt:lpstr>Handheld Device Partners</vt:lpstr>
      <vt:lpstr>PowerPoint Presentation</vt:lpstr>
      <vt:lpstr>Handheld OEM Role</vt:lpstr>
      <vt:lpstr>PowerPoint Presentation</vt:lpstr>
      <vt:lpstr>PowerPoint Presentation</vt:lpstr>
      <vt:lpstr>Windows 10 for IoT Roadmap</vt:lpstr>
      <vt:lpstr>PowerPoint Presentation</vt:lpstr>
      <vt:lpstr>PowerPoint Presentation</vt:lpstr>
      <vt:lpstr>PLATFORM CONVERGENCE JOURNEY</vt:lpstr>
      <vt:lpstr>PowerPoint Presentation</vt:lpstr>
      <vt:lpstr>Window 10 IoT for Industry Specific Devices</vt:lpstr>
      <vt:lpstr>Advance Device Lockdown</vt:lpstr>
      <vt:lpstr>Capabilities and Features</vt:lpstr>
      <vt:lpstr>Application Development In Windows 10</vt:lpstr>
      <vt:lpstr>One Windows for App Developers</vt:lpstr>
      <vt:lpstr>Windows Runtime (WinRT) convergence</vt:lpstr>
      <vt:lpstr>Universal Windows XAML Apps</vt:lpstr>
      <vt:lpstr>Controls that adjust for form factor</vt:lpstr>
      <vt:lpstr>Windows Embedded 6.5 app migration</vt:lpstr>
      <vt:lpstr>Device Management</vt:lpstr>
      <vt:lpstr>Typical Management Activities</vt:lpstr>
      <vt:lpstr>Enterprise provisioning</vt:lpstr>
      <vt:lpstr>MDM - Policies </vt:lpstr>
      <vt:lpstr>PowerPoint Presentation</vt:lpstr>
      <vt:lpstr>OOBE Provisioning</vt:lpstr>
      <vt:lpstr>Assigned Access</vt:lpstr>
      <vt:lpstr>Update Improvements</vt:lpstr>
      <vt:lpstr>Prov.XML</vt:lpstr>
      <vt:lpstr>Demo - Provisioning</vt:lpstr>
      <vt:lpstr>Demo – Multi User Profiles</vt:lpstr>
      <vt:lpstr>Device Security</vt:lpstr>
      <vt:lpstr>Security by Design</vt:lpstr>
      <vt:lpstr>Conclusion</vt:lpstr>
      <vt:lpstr>Window 10 IoT for Industry Specific Devices</vt:lpstr>
      <vt:lpstr>PowerPoint Presentation</vt:lpstr>
      <vt:lpstr>PowerPoint Presentation</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Deploying Mobile Industry Devices for the Masses with Windows 10</dc:title>
  <dc:subject>Microsoft Ignite 2015</dc:subject>
  <dc:creator>Brittany Hart</dc:creator>
  <cp:keywords>Microsoft Ignite 2015</cp:keywords>
  <dc:description>Template: Mitchell Derrey, Silver Fox Productions
Formatting: 
Audience Type: Internal/External</dc:description>
  <cp:lastModifiedBy>Brittany Hart</cp:lastModifiedBy>
  <cp:revision>2</cp:revision>
  <dcterms:created xsi:type="dcterms:W3CDTF">2015-05-07T17:54:39Z</dcterms:created>
  <dcterms:modified xsi:type="dcterms:W3CDTF">2015-05-07T22:31:12Z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0x01010046EBBE4F454C2C47A5E89CD935B1FC7800E83BCD34BAE21044A0567CF64FDFDE54</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44;#McCormick Place|f42e8eaa-659e-42d3-85a5-a4ea6b6d2ed7</vt:lpwstr>
  </property>
  <property fmtid="{D5CDD505-2E9C-101B-9397-08002B2CF9AE}" pid="7" name="Track">
    <vt:lpwstr/>
  </property>
  <property fmtid="{D5CDD505-2E9C-101B-9397-08002B2CF9AE}" pid="8" name="Event Location">
    <vt:lpwstr>43;#Chicago|b2ea4b94-6e68-4e03-872e-ca2dcc35a47e</vt:lpwstr>
  </property>
  <property fmtid="{D5CDD505-2E9C-101B-9397-08002B2CF9AE}" pid="9" name="Campaign">
    <vt:lpwstr/>
  </property>
  <property fmtid="{D5CDD505-2E9C-101B-9397-08002B2CF9AE}" pid="10" name="IsMyDocuments">
    <vt:bool>true</vt:bool>
  </property>
  <property fmtid="{D5CDD505-2E9C-101B-9397-08002B2CF9AE}" pid="11" name="TaxKeyword">
    <vt:lpwstr>41;#Microsoft Ignite 2015|9eb2896f-7457-4443-a47b-f60d2d30355c</vt:lpwstr>
  </property>
  <property fmtid="{D5CDD505-2E9C-101B-9397-08002B2CF9AE}" pid="12" name="Audience1">
    <vt:lpwstr/>
  </property>
  <property fmtid="{D5CDD505-2E9C-101B-9397-08002B2CF9AE}" pid="13" name="Event Name">
    <vt:lpwstr>42;#Microsoft Ignite|9323c522-fe4b-4922-816b-10a1920d7afb</vt:lpwstr>
  </property>
</Properties>
</file>