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4.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84" r:id="rId5"/>
    <p:sldMasterId id="2147484299" r:id="rId6"/>
    <p:sldMasterId id="2147484318" r:id="rId7"/>
    <p:sldMasterId id="2147484348" r:id="rId8"/>
  </p:sldMasterIdLst>
  <p:notesMasterIdLst>
    <p:notesMasterId r:id="rId86"/>
  </p:notesMasterIdLst>
  <p:handoutMasterIdLst>
    <p:handoutMasterId r:id="rId87"/>
  </p:handoutMasterIdLst>
  <p:sldIdLst>
    <p:sldId id="1368" r:id="rId9"/>
    <p:sldId id="1642" r:id="rId10"/>
    <p:sldId id="1460" r:id="rId11"/>
    <p:sldId id="1463" r:id="rId12"/>
    <p:sldId id="1571" r:id="rId13"/>
    <p:sldId id="1575" r:id="rId14"/>
    <p:sldId id="1577" r:id="rId15"/>
    <p:sldId id="1576" r:id="rId16"/>
    <p:sldId id="1578" r:id="rId17"/>
    <p:sldId id="1579" r:id="rId18"/>
    <p:sldId id="1635" r:id="rId19"/>
    <p:sldId id="1581" r:id="rId20"/>
    <p:sldId id="1582" r:id="rId21"/>
    <p:sldId id="1636" r:id="rId22"/>
    <p:sldId id="1585" r:id="rId23"/>
    <p:sldId id="1587" r:id="rId24"/>
    <p:sldId id="1588" r:id="rId25"/>
    <p:sldId id="1589" r:id="rId26"/>
    <p:sldId id="1590" r:id="rId27"/>
    <p:sldId id="1637" r:id="rId28"/>
    <p:sldId id="1592" r:id="rId29"/>
    <p:sldId id="1593" r:id="rId30"/>
    <p:sldId id="1594" r:id="rId31"/>
    <p:sldId id="1595" r:id="rId32"/>
    <p:sldId id="1596" r:id="rId33"/>
    <p:sldId id="1605" r:id="rId34"/>
    <p:sldId id="1606" r:id="rId35"/>
    <p:sldId id="1611" r:id="rId36"/>
    <p:sldId id="1612" r:id="rId37"/>
    <p:sldId id="1613" r:id="rId38"/>
    <p:sldId id="1614" r:id="rId39"/>
    <p:sldId id="1615" r:id="rId40"/>
    <p:sldId id="1620" r:id="rId41"/>
    <p:sldId id="1621" r:id="rId42"/>
    <p:sldId id="1638" r:id="rId43"/>
    <p:sldId id="1623" r:id="rId44"/>
    <p:sldId id="1625" r:id="rId45"/>
    <p:sldId id="1626" r:id="rId46"/>
    <p:sldId id="1627" r:id="rId47"/>
    <p:sldId id="1628" r:id="rId48"/>
    <p:sldId id="1630" r:id="rId49"/>
    <p:sldId id="1631" r:id="rId50"/>
    <p:sldId id="1632" r:id="rId51"/>
    <p:sldId id="1464" r:id="rId52"/>
    <p:sldId id="1465" r:id="rId53"/>
    <p:sldId id="1570" r:id="rId54"/>
    <p:sldId id="1491" r:id="rId55"/>
    <p:sldId id="1492" r:id="rId56"/>
    <p:sldId id="1493" r:id="rId57"/>
    <p:sldId id="1494" r:id="rId58"/>
    <p:sldId id="1495" r:id="rId59"/>
    <p:sldId id="1496" r:id="rId60"/>
    <p:sldId id="1548" r:id="rId61"/>
    <p:sldId id="1544" r:id="rId62"/>
    <p:sldId id="1546" r:id="rId63"/>
    <p:sldId id="1471" r:id="rId64"/>
    <p:sldId id="1472" r:id="rId65"/>
    <p:sldId id="1634" r:id="rId66"/>
    <p:sldId id="1466" r:id="rId67"/>
    <p:sldId id="1473" r:id="rId68"/>
    <p:sldId id="1474" r:id="rId69"/>
    <p:sldId id="1475" r:id="rId70"/>
    <p:sldId id="1481" r:id="rId71"/>
    <p:sldId id="1482" r:id="rId72"/>
    <p:sldId id="1484" r:id="rId73"/>
    <p:sldId id="1485" r:id="rId74"/>
    <p:sldId id="1478" r:id="rId75"/>
    <p:sldId id="1477" r:id="rId76"/>
    <p:sldId id="1497" r:id="rId77"/>
    <p:sldId id="1479" r:id="rId78"/>
    <p:sldId id="1639" r:id="rId79"/>
    <p:sldId id="1569" r:id="rId80"/>
    <p:sldId id="1462" r:id="rId81"/>
    <p:sldId id="1640" r:id="rId82"/>
    <p:sldId id="1461" r:id="rId83"/>
    <p:sldId id="1641" r:id="rId84"/>
    <p:sldId id="1326" r:id="rId8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368"/>
            <p14:sldId id="1642"/>
            <p14:sldId id="1460"/>
            <p14:sldId id="1463"/>
            <p14:sldId id="1571"/>
            <p14:sldId id="1575"/>
            <p14:sldId id="1577"/>
            <p14:sldId id="1576"/>
            <p14:sldId id="1578"/>
            <p14:sldId id="1579"/>
            <p14:sldId id="1635"/>
            <p14:sldId id="1581"/>
            <p14:sldId id="1582"/>
            <p14:sldId id="1636"/>
            <p14:sldId id="1585"/>
            <p14:sldId id="1587"/>
            <p14:sldId id="1588"/>
            <p14:sldId id="1589"/>
            <p14:sldId id="1590"/>
            <p14:sldId id="1637"/>
            <p14:sldId id="1592"/>
            <p14:sldId id="1593"/>
            <p14:sldId id="1594"/>
            <p14:sldId id="1595"/>
            <p14:sldId id="1596"/>
            <p14:sldId id="1605"/>
            <p14:sldId id="1606"/>
            <p14:sldId id="1611"/>
            <p14:sldId id="1612"/>
            <p14:sldId id="1613"/>
            <p14:sldId id="1614"/>
            <p14:sldId id="1615"/>
            <p14:sldId id="1620"/>
            <p14:sldId id="1621"/>
            <p14:sldId id="1638"/>
            <p14:sldId id="1623"/>
            <p14:sldId id="1625"/>
            <p14:sldId id="1626"/>
            <p14:sldId id="1627"/>
            <p14:sldId id="1628"/>
            <p14:sldId id="1630"/>
            <p14:sldId id="1631"/>
            <p14:sldId id="1632"/>
            <p14:sldId id="1464"/>
            <p14:sldId id="1465"/>
            <p14:sldId id="1570"/>
            <p14:sldId id="1491"/>
            <p14:sldId id="1492"/>
            <p14:sldId id="1493"/>
            <p14:sldId id="1494"/>
            <p14:sldId id="1495"/>
            <p14:sldId id="1496"/>
            <p14:sldId id="1548"/>
            <p14:sldId id="1544"/>
            <p14:sldId id="1546"/>
            <p14:sldId id="1471"/>
            <p14:sldId id="1472"/>
            <p14:sldId id="1634"/>
            <p14:sldId id="1466"/>
            <p14:sldId id="1473"/>
            <p14:sldId id="1474"/>
            <p14:sldId id="1475"/>
            <p14:sldId id="1481"/>
            <p14:sldId id="1482"/>
            <p14:sldId id="1484"/>
            <p14:sldId id="1485"/>
            <p14:sldId id="1478"/>
            <p14:sldId id="1477"/>
            <p14:sldId id="1497"/>
            <p14:sldId id="1479"/>
            <p14:sldId id="1639"/>
            <p14:sldId id="1569"/>
            <p14:sldId id="1462"/>
            <p14:sldId id="1640"/>
            <p14:sldId id="1461"/>
            <p14:sldId id="1641"/>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7"/>
    <a:srgbClr val="FF0000"/>
    <a:srgbClr val="00B294"/>
    <a:srgbClr val="A80000"/>
    <a:srgbClr val="FFFFFF"/>
    <a:srgbClr val="47D8FF"/>
    <a:srgbClr val="11CCFF"/>
    <a:srgbClr val="85E5FF"/>
    <a:srgbClr val="43D7FF"/>
    <a:srgbClr val="B4A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50" autoAdjust="0"/>
    <p:restoredTop sz="86885" autoAdjust="0"/>
  </p:normalViewPr>
  <p:slideViewPr>
    <p:cSldViewPr>
      <p:cViewPr varScale="1">
        <p:scale>
          <a:sx n="103" d="100"/>
          <a:sy n="103" d="100"/>
        </p:scale>
        <p:origin x="72" y="132"/>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110" d="100"/>
        <a:sy n="110" d="100"/>
      </p:scale>
      <p:origin x="0" y="-25056"/>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presProps" Target="presProp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2.xml"/><Relationship Id="rId90" Type="http://schemas.openxmlformats.org/officeDocument/2006/relationships/viewProps" Target="viewProps.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handoutMaster" Target="handoutMasters/handoutMaster1.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E2030F-E20F-4882-81A0-97AF8B0B0770}" type="doc">
      <dgm:prSet loTypeId="urn:microsoft.com/office/officeart/2005/8/layout/chevron1" loCatId="process" qsTypeId="urn:microsoft.com/office/officeart/2005/8/quickstyle/3d4" qsCatId="3D" csTypeId="urn:microsoft.com/office/officeart/2005/8/colors/accent1_2" csCatId="accent1" phldr="1"/>
      <dgm:spPr/>
    </dgm:pt>
    <dgm:pt modelId="{8D76C92E-2F0E-4008-A18A-D364691A769B}">
      <dgm:prSet phldrT="[Text]" custT="1"/>
      <dgm:spPr>
        <a:solidFill>
          <a:srgbClr val="FF0000"/>
        </a:solidFill>
      </dgm:spPr>
      <dgm:t>
        <a:bodyPr/>
        <a:lstStyle/>
        <a:p>
          <a:r>
            <a:rPr lang="en-US" sz="2000" dirty="0" smtClean="0"/>
            <a:t>IE6 </a:t>
          </a:r>
        </a:p>
        <a:p>
          <a:r>
            <a:rPr lang="en-US" sz="2000" dirty="0" smtClean="0"/>
            <a:t>8/25/2004</a:t>
          </a:r>
          <a:endParaRPr lang="en-US" sz="2000" dirty="0"/>
        </a:p>
      </dgm:t>
    </dgm:pt>
    <dgm:pt modelId="{7D92A918-C570-4E70-B329-8EB1E34219C1}" type="parTrans" cxnId="{CD721A60-8FE0-4C96-93F8-EE64AE611AC6}">
      <dgm:prSet/>
      <dgm:spPr/>
      <dgm:t>
        <a:bodyPr/>
        <a:lstStyle/>
        <a:p>
          <a:endParaRPr lang="en-US" sz="2000"/>
        </a:p>
      </dgm:t>
    </dgm:pt>
    <dgm:pt modelId="{3ACC9BD1-C369-4B52-BAFC-3C7D1789AFE5}" type="sibTrans" cxnId="{CD721A60-8FE0-4C96-93F8-EE64AE611AC6}">
      <dgm:prSet/>
      <dgm:spPr/>
      <dgm:t>
        <a:bodyPr/>
        <a:lstStyle/>
        <a:p>
          <a:endParaRPr lang="en-US" sz="2000"/>
        </a:p>
      </dgm:t>
    </dgm:pt>
    <dgm:pt modelId="{F2EE21EC-84A7-4FD8-B030-5F512F3A9ED1}" type="pres">
      <dgm:prSet presAssocID="{CCE2030F-E20F-4882-81A0-97AF8B0B0770}" presName="Name0" presStyleCnt="0">
        <dgm:presLayoutVars>
          <dgm:dir/>
          <dgm:animLvl val="lvl"/>
          <dgm:resizeHandles val="exact"/>
        </dgm:presLayoutVars>
      </dgm:prSet>
      <dgm:spPr/>
    </dgm:pt>
    <dgm:pt modelId="{671DA23C-EBF7-4329-8DBB-758FAE80E4D6}" type="pres">
      <dgm:prSet presAssocID="{8D76C92E-2F0E-4008-A18A-D364691A769B}" presName="parTxOnly" presStyleLbl="node1" presStyleIdx="0" presStyleCnt="1">
        <dgm:presLayoutVars>
          <dgm:chMax val="0"/>
          <dgm:chPref val="0"/>
          <dgm:bulletEnabled val="1"/>
        </dgm:presLayoutVars>
      </dgm:prSet>
      <dgm:spPr/>
      <dgm:t>
        <a:bodyPr/>
        <a:lstStyle/>
        <a:p>
          <a:endParaRPr lang="en-US"/>
        </a:p>
      </dgm:t>
    </dgm:pt>
  </dgm:ptLst>
  <dgm:cxnLst>
    <dgm:cxn modelId="{3ED42BB7-1803-46D0-8983-0CA03BD08D90}" type="presOf" srcId="{8D76C92E-2F0E-4008-A18A-D364691A769B}" destId="{671DA23C-EBF7-4329-8DBB-758FAE80E4D6}" srcOrd="0" destOrd="0" presId="urn:microsoft.com/office/officeart/2005/8/layout/chevron1"/>
    <dgm:cxn modelId="{CD721A60-8FE0-4C96-93F8-EE64AE611AC6}" srcId="{CCE2030F-E20F-4882-81A0-97AF8B0B0770}" destId="{8D76C92E-2F0E-4008-A18A-D364691A769B}" srcOrd="0" destOrd="0" parTransId="{7D92A918-C570-4E70-B329-8EB1E34219C1}" sibTransId="{3ACC9BD1-C369-4B52-BAFC-3C7D1789AFE5}"/>
    <dgm:cxn modelId="{AC550C9F-9A17-4A61-B2AD-931147B37829}" type="presOf" srcId="{CCE2030F-E20F-4882-81A0-97AF8B0B0770}" destId="{F2EE21EC-84A7-4FD8-B030-5F512F3A9ED1}" srcOrd="0" destOrd="0" presId="urn:microsoft.com/office/officeart/2005/8/layout/chevron1"/>
    <dgm:cxn modelId="{F9102994-9D75-4333-8A5E-BF4D38F7627A}" type="presParOf" srcId="{F2EE21EC-84A7-4FD8-B030-5F512F3A9ED1}" destId="{671DA23C-EBF7-4329-8DBB-758FAE80E4D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E2030F-E20F-4882-81A0-97AF8B0B0770}" type="doc">
      <dgm:prSet loTypeId="urn:microsoft.com/office/officeart/2005/8/layout/chevron1" loCatId="process" qsTypeId="urn:microsoft.com/office/officeart/2005/8/quickstyle/3d4" qsCatId="3D" csTypeId="urn:microsoft.com/office/officeart/2005/8/colors/accent1_2" csCatId="accent1" phldr="1"/>
      <dgm:spPr/>
    </dgm:pt>
    <dgm:pt modelId="{8D76C92E-2F0E-4008-A18A-D364691A769B}">
      <dgm:prSet phldrT="[Text]" custT="1"/>
      <dgm:spPr/>
      <dgm:t>
        <a:bodyPr/>
        <a:lstStyle/>
        <a:p>
          <a:r>
            <a:rPr lang="en-US" sz="2000" dirty="0" smtClean="0"/>
            <a:t>IE6</a:t>
          </a:r>
        </a:p>
        <a:p>
          <a:r>
            <a:rPr lang="en-US" sz="2000" dirty="0" smtClean="0"/>
            <a:t>8/25/2004</a:t>
          </a:r>
          <a:endParaRPr lang="en-US" sz="2000" dirty="0"/>
        </a:p>
      </dgm:t>
    </dgm:pt>
    <dgm:pt modelId="{7D92A918-C570-4E70-B329-8EB1E34219C1}" type="parTrans" cxnId="{CD721A60-8FE0-4C96-93F8-EE64AE611AC6}">
      <dgm:prSet/>
      <dgm:spPr/>
      <dgm:t>
        <a:bodyPr/>
        <a:lstStyle/>
        <a:p>
          <a:endParaRPr lang="en-US" sz="2000"/>
        </a:p>
      </dgm:t>
    </dgm:pt>
    <dgm:pt modelId="{3ACC9BD1-C369-4B52-BAFC-3C7D1789AFE5}" type="sibTrans" cxnId="{CD721A60-8FE0-4C96-93F8-EE64AE611AC6}">
      <dgm:prSet/>
      <dgm:spPr/>
      <dgm:t>
        <a:bodyPr/>
        <a:lstStyle/>
        <a:p>
          <a:endParaRPr lang="en-US" sz="2000"/>
        </a:p>
      </dgm:t>
    </dgm:pt>
    <dgm:pt modelId="{1FAD529E-9B28-4FB3-954D-B1B771179485}">
      <dgm:prSet phldrT="[Text]" custT="1"/>
      <dgm:spPr>
        <a:solidFill>
          <a:srgbClr val="FF0000"/>
        </a:solidFill>
      </dgm:spPr>
      <dgm:t>
        <a:bodyPr/>
        <a:lstStyle/>
        <a:p>
          <a:r>
            <a:rPr lang="en-US" sz="2000" dirty="0" smtClean="0"/>
            <a:t>IE7</a:t>
          </a:r>
        </a:p>
        <a:p>
          <a:r>
            <a:rPr lang="en-US" sz="2000" dirty="0" smtClean="0"/>
            <a:t>10/18/2006</a:t>
          </a:r>
          <a:endParaRPr lang="en-US" sz="2000" dirty="0"/>
        </a:p>
      </dgm:t>
    </dgm:pt>
    <dgm:pt modelId="{BDB2B96D-E377-4426-9341-EABB146AE01C}" type="parTrans" cxnId="{932B95B8-F57D-4ACB-A104-799290E69A3F}">
      <dgm:prSet/>
      <dgm:spPr/>
      <dgm:t>
        <a:bodyPr/>
        <a:lstStyle/>
        <a:p>
          <a:endParaRPr lang="en-US" sz="2000"/>
        </a:p>
      </dgm:t>
    </dgm:pt>
    <dgm:pt modelId="{A2937883-098D-4038-BA3D-D62150C9DD64}" type="sibTrans" cxnId="{932B95B8-F57D-4ACB-A104-799290E69A3F}">
      <dgm:prSet/>
      <dgm:spPr/>
      <dgm:t>
        <a:bodyPr/>
        <a:lstStyle/>
        <a:p>
          <a:endParaRPr lang="en-US" sz="2000"/>
        </a:p>
      </dgm:t>
    </dgm:pt>
    <dgm:pt modelId="{F2EE21EC-84A7-4FD8-B030-5F512F3A9ED1}" type="pres">
      <dgm:prSet presAssocID="{CCE2030F-E20F-4882-81A0-97AF8B0B0770}" presName="Name0" presStyleCnt="0">
        <dgm:presLayoutVars>
          <dgm:dir/>
          <dgm:animLvl val="lvl"/>
          <dgm:resizeHandles val="exact"/>
        </dgm:presLayoutVars>
      </dgm:prSet>
      <dgm:spPr/>
    </dgm:pt>
    <dgm:pt modelId="{671DA23C-EBF7-4329-8DBB-758FAE80E4D6}" type="pres">
      <dgm:prSet presAssocID="{8D76C92E-2F0E-4008-A18A-D364691A769B}" presName="parTxOnly" presStyleLbl="node1" presStyleIdx="0" presStyleCnt="2">
        <dgm:presLayoutVars>
          <dgm:chMax val="0"/>
          <dgm:chPref val="0"/>
          <dgm:bulletEnabled val="1"/>
        </dgm:presLayoutVars>
      </dgm:prSet>
      <dgm:spPr/>
      <dgm:t>
        <a:bodyPr/>
        <a:lstStyle/>
        <a:p>
          <a:endParaRPr lang="en-US"/>
        </a:p>
      </dgm:t>
    </dgm:pt>
    <dgm:pt modelId="{080A7F7C-0CB3-435B-90D7-1099BB6F532F}" type="pres">
      <dgm:prSet presAssocID="{3ACC9BD1-C369-4B52-BAFC-3C7D1789AFE5}" presName="parTxOnlySpace" presStyleCnt="0"/>
      <dgm:spPr/>
    </dgm:pt>
    <dgm:pt modelId="{65CD8C2F-8A1C-4386-9BB1-355587DC44A6}" type="pres">
      <dgm:prSet presAssocID="{1FAD529E-9B28-4FB3-954D-B1B771179485}" presName="parTxOnly" presStyleLbl="node1" presStyleIdx="1" presStyleCnt="2">
        <dgm:presLayoutVars>
          <dgm:chMax val="0"/>
          <dgm:chPref val="0"/>
          <dgm:bulletEnabled val="1"/>
        </dgm:presLayoutVars>
      </dgm:prSet>
      <dgm:spPr/>
      <dgm:t>
        <a:bodyPr/>
        <a:lstStyle/>
        <a:p>
          <a:endParaRPr lang="en-US"/>
        </a:p>
      </dgm:t>
    </dgm:pt>
  </dgm:ptLst>
  <dgm:cxnLst>
    <dgm:cxn modelId="{E67412BB-CBDF-4F5B-A499-591F75AC1E07}" type="presOf" srcId="{1FAD529E-9B28-4FB3-954D-B1B771179485}" destId="{65CD8C2F-8A1C-4386-9BB1-355587DC44A6}" srcOrd="0" destOrd="0" presId="urn:microsoft.com/office/officeart/2005/8/layout/chevron1"/>
    <dgm:cxn modelId="{CD721A60-8FE0-4C96-93F8-EE64AE611AC6}" srcId="{CCE2030F-E20F-4882-81A0-97AF8B0B0770}" destId="{8D76C92E-2F0E-4008-A18A-D364691A769B}" srcOrd="0" destOrd="0" parTransId="{7D92A918-C570-4E70-B329-8EB1E34219C1}" sibTransId="{3ACC9BD1-C369-4B52-BAFC-3C7D1789AFE5}"/>
    <dgm:cxn modelId="{867FFA95-DEB3-4A52-B816-A3EF8B8789E5}" type="presOf" srcId="{CCE2030F-E20F-4882-81A0-97AF8B0B0770}" destId="{F2EE21EC-84A7-4FD8-B030-5F512F3A9ED1}" srcOrd="0" destOrd="0" presId="urn:microsoft.com/office/officeart/2005/8/layout/chevron1"/>
    <dgm:cxn modelId="{932B95B8-F57D-4ACB-A104-799290E69A3F}" srcId="{CCE2030F-E20F-4882-81A0-97AF8B0B0770}" destId="{1FAD529E-9B28-4FB3-954D-B1B771179485}" srcOrd="1" destOrd="0" parTransId="{BDB2B96D-E377-4426-9341-EABB146AE01C}" sibTransId="{A2937883-098D-4038-BA3D-D62150C9DD64}"/>
    <dgm:cxn modelId="{E8E079FF-93E6-4DFE-B656-216B52025967}" type="presOf" srcId="{8D76C92E-2F0E-4008-A18A-D364691A769B}" destId="{671DA23C-EBF7-4329-8DBB-758FAE80E4D6}" srcOrd="0" destOrd="0" presId="urn:microsoft.com/office/officeart/2005/8/layout/chevron1"/>
    <dgm:cxn modelId="{ECFA4359-AC03-43E8-8BD4-1A51863E29BF}" type="presParOf" srcId="{F2EE21EC-84A7-4FD8-B030-5F512F3A9ED1}" destId="{671DA23C-EBF7-4329-8DBB-758FAE80E4D6}" srcOrd="0" destOrd="0" presId="urn:microsoft.com/office/officeart/2005/8/layout/chevron1"/>
    <dgm:cxn modelId="{CDB22299-FBA7-4EA8-AFA4-B571BD134A1E}" type="presParOf" srcId="{F2EE21EC-84A7-4FD8-B030-5F512F3A9ED1}" destId="{080A7F7C-0CB3-435B-90D7-1099BB6F532F}" srcOrd="1" destOrd="0" presId="urn:microsoft.com/office/officeart/2005/8/layout/chevron1"/>
    <dgm:cxn modelId="{8EDF4246-5AF1-426C-A1C1-8181026DCA03}" type="presParOf" srcId="{F2EE21EC-84A7-4FD8-B030-5F512F3A9ED1}" destId="{65CD8C2F-8A1C-4386-9BB1-355587DC44A6}"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E2030F-E20F-4882-81A0-97AF8B0B0770}" type="doc">
      <dgm:prSet loTypeId="urn:microsoft.com/office/officeart/2005/8/layout/chevron1" loCatId="process" qsTypeId="urn:microsoft.com/office/officeart/2005/8/quickstyle/3d4" qsCatId="3D" csTypeId="urn:microsoft.com/office/officeart/2005/8/colors/accent1_2" csCatId="accent1" phldr="1"/>
      <dgm:spPr/>
    </dgm:pt>
    <dgm:pt modelId="{8D76C92E-2F0E-4008-A18A-D364691A769B}">
      <dgm:prSet phldrT="[Text]" custT="1"/>
      <dgm:spPr/>
      <dgm:t>
        <a:bodyPr/>
        <a:lstStyle/>
        <a:p>
          <a:r>
            <a:rPr lang="en-US" sz="2000" dirty="0" smtClean="0"/>
            <a:t>IE6</a:t>
          </a:r>
        </a:p>
        <a:p>
          <a:r>
            <a:rPr lang="en-US" sz="2000" dirty="0" smtClean="0"/>
            <a:t>8/25/2004</a:t>
          </a:r>
          <a:endParaRPr lang="en-US" sz="2000" dirty="0"/>
        </a:p>
      </dgm:t>
    </dgm:pt>
    <dgm:pt modelId="{7D92A918-C570-4E70-B329-8EB1E34219C1}" type="parTrans" cxnId="{CD721A60-8FE0-4C96-93F8-EE64AE611AC6}">
      <dgm:prSet/>
      <dgm:spPr/>
      <dgm:t>
        <a:bodyPr/>
        <a:lstStyle/>
        <a:p>
          <a:endParaRPr lang="en-US" sz="2000"/>
        </a:p>
      </dgm:t>
    </dgm:pt>
    <dgm:pt modelId="{3ACC9BD1-C369-4B52-BAFC-3C7D1789AFE5}" type="sibTrans" cxnId="{CD721A60-8FE0-4C96-93F8-EE64AE611AC6}">
      <dgm:prSet/>
      <dgm:spPr/>
      <dgm:t>
        <a:bodyPr/>
        <a:lstStyle/>
        <a:p>
          <a:endParaRPr lang="en-US" sz="2000"/>
        </a:p>
      </dgm:t>
    </dgm:pt>
    <dgm:pt modelId="{1FAD529E-9B28-4FB3-954D-B1B771179485}">
      <dgm:prSet phldrT="[Text]" custT="1"/>
      <dgm:spPr/>
      <dgm:t>
        <a:bodyPr/>
        <a:lstStyle/>
        <a:p>
          <a:r>
            <a:rPr lang="en-US" sz="2000" dirty="0" smtClean="0"/>
            <a:t>IE7</a:t>
          </a:r>
        </a:p>
        <a:p>
          <a:r>
            <a:rPr lang="en-US" sz="2000" dirty="0" smtClean="0"/>
            <a:t>10/18/2006</a:t>
          </a:r>
          <a:endParaRPr lang="en-US" sz="2000" dirty="0"/>
        </a:p>
      </dgm:t>
    </dgm:pt>
    <dgm:pt modelId="{BDB2B96D-E377-4426-9341-EABB146AE01C}" type="parTrans" cxnId="{932B95B8-F57D-4ACB-A104-799290E69A3F}">
      <dgm:prSet/>
      <dgm:spPr/>
      <dgm:t>
        <a:bodyPr/>
        <a:lstStyle/>
        <a:p>
          <a:endParaRPr lang="en-US" sz="2000"/>
        </a:p>
      </dgm:t>
    </dgm:pt>
    <dgm:pt modelId="{A2937883-098D-4038-BA3D-D62150C9DD64}" type="sibTrans" cxnId="{932B95B8-F57D-4ACB-A104-799290E69A3F}">
      <dgm:prSet/>
      <dgm:spPr/>
      <dgm:t>
        <a:bodyPr/>
        <a:lstStyle/>
        <a:p>
          <a:endParaRPr lang="en-US" sz="2000"/>
        </a:p>
      </dgm:t>
    </dgm:pt>
    <dgm:pt modelId="{2D5E2426-3F60-49A2-8B62-46CFE1FEA59A}">
      <dgm:prSet phldrT="[Text]" custT="1"/>
      <dgm:spPr>
        <a:solidFill>
          <a:srgbClr val="FF0000"/>
        </a:solidFill>
      </dgm:spPr>
      <dgm:t>
        <a:bodyPr/>
        <a:lstStyle/>
        <a:p>
          <a:r>
            <a:rPr lang="en-US" sz="2000" dirty="0" smtClean="0"/>
            <a:t>IE8</a:t>
          </a:r>
        </a:p>
        <a:p>
          <a:r>
            <a:rPr lang="en-US" sz="2000" dirty="0" smtClean="0"/>
            <a:t>3/19/2009</a:t>
          </a:r>
          <a:endParaRPr lang="en-US" sz="2000" dirty="0"/>
        </a:p>
      </dgm:t>
    </dgm:pt>
    <dgm:pt modelId="{6F488F82-02E3-4747-AA25-A4A660BC153C}" type="parTrans" cxnId="{1D0B6CC3-84E4-4D98-BAA9-677D1DFD9FAE}">
      <dgm:prSet/>
      <dgm:spPr/>
      <dgm:t>
        <a:bodyPr/>
        <a:lstStyle/>
        <a:p>
          <a:endParaRPr lang="en-US" sz="2000"/>
        </a:p>
      </dgm:t>
    </dgm:pt>
    <dgm:pt modelId="{CBA6AEEA-1449-40B8-9BA8-DDCC0B630D5B}" type="sibTrans" cxnId="{1D0B6CC3-84E4-4D98-BAA9-677D1DFD9FAE}">
      <dgm:prSet/>
      <dgm:spPr/>
      <dgm:t>
        <a:bodyPr/>
        <a:lstStyle/>
        <a:p>
          <a:endParaRPr lang="en-US" sz="2000"/>
        </a:p>
      </dgm:t>
    </dgm:pt>
    <dgm:pt modelId="{F2EE21EC-84A7-4FD8-B030-5F512F3A9ED1}" type="pres">
      <dgm:prSet presAssocID="{CCE2030F-E20F-4882-81A0-97AF8B0B0770}" presName="Name0" presStyleCnt="0">
        <dgm:presLayoutVars>
          <dgm:dir/>
          <dgm:animLvl val="lvl"/>
          <dgm:resizeHandles val="exact"/>
        </dgm:presLayoutVars>
      </dgm:prSet>
      <dgm:spPr/>
    </dgm:pt>
    <dgm:pt modelId="{671DA23C-EBF7-4329-8DBB-758FAE80E4D6}" type="pres">
      <dgm:prSet presAssocID="{8D76C92E-2F0E-4008-A18A-D364691A769B}" presName="parTxOnly" presStyleLbl="node1" presStyleIdx="0" presStyleCnt="3">
        <dgm:presLayoutVars>
          <dgm:chMax val="0"/>
          <dgm:chPref val="0"/>
          <dgm:bulletEnabled val="1"/>
        </dgm:presLayoutVars>
      </dgm:prSet>
      <dgm:spPr/>
      <dgm:t>
        <a:bodyPr/>
        <a:lstStyle/>
        <a:p>
          <a:endParaRPr lang="en-US"/>
        </a:p>
      </dgm:t>
    </dgm:pt>
    <dgm:pt modelId="{080A7F7C-0CB3-435B-90D7-1099BB6F532F}" type="pres">
      <dgm:prSet presAssocID="{3ACC9BD1-C369-4B52-BAFC-3C7D1789AFE5}" presName="parTxOnlySpace" presStyleCnt="0"/>
      <dgm:spPr/>
    </dgm:pt>
    <dgm:pt modelId="{65CD8C2F-8A1C-4386-9BB1-355587DC44A6}" type="pres">
      <dgm:prSet presAssocID="{1FAD529E-9B28-4FB3-954D-B1B771179485}" presName="parTxOnly" presStyleLbl="node1" presStyleIdx="1" presStyleCnt="3">
        <dgm:presLayoutVars>
          <dgm:chMax val="0"/>
          <dgm:chPref val="0"/>
          <dgm:bulletEnabled val="1"/>
        </dgm:presLayoutVars>
      </dgm:prSet>
      <dgm:spPr/>
      <dgm:t>
        <a:bodyPr/>
        <a:lstStyle/>
        <a:p>
          <a:endParaRPr lang="en-US"/>
        </a:p>
      </dgm:t>
    </dgm:pt>
    <dgm:pt modelId="{78E30276-E729-41C7-B4A1-0154ECED2F6A}" type="pres">
      <dgm:prSet presAssocID="{A2937883-098D-4038-BA3D-D62150C9DD64}" presName="parTxOnlySpace" presStyleCnt="0"/>
      <dgm:spPr/>
    </dgm:pt>
    <dgm:pt modelId="{0100C871-D7E4-44E1-97EB-BD336B0EDFF4}" type="pres">
      <dgm:prSet presAssocID="{2D5E2426-3F60-49A2-8B62-46CFE1FEA59A}" presName="parTxOnly" presStyleLbl="node1" presStyleIdx="2" presStyleCnt="3" custLinFactNeighborX="14442">
        <dgm:presLayoutVars>
          <dgm:chMax val="0"/>
          <dgm:chPref val="0"/>
          <dgm:bulletEnabled val="1"/>
        </dgm:presLayoutVars>
      </dgm:prSet>
      <dgm:spPr/>
      <dgm:t>
        <a:bodyPr/>
        <a:lstStyle/>
        <a:p>
          <a:endParaRPr lang="en-US"/>
        </a:p>
      </dgm:t>
    </dgm:pt>
  </dgm:ptLst>
  <dgm:cxnLst>
    <dgm:cxn modelId="{932B95B8-F57D-4ACB-A104-799290E69A3F}" srcId="{CCE2030F-E20F-4882-81A0-97AF8B0B0770}" destId="{1FAD529E-9B28-4FB3-954D-B1B771179485}" srcOrd="1" destOrd="0" parTransId="{BDB2B96D-E377-4426-9341-EABB146AE01C}" sibTransId="{A2937883-098D-4038-BA3D-D62150C9DD64}"/>
    <dgm:cxn modelId="{0EEB7CBA-CDC3-467B-920A-3A34CB3EEEFF}" type="presOf" srcId="{CCE2030F-E20F-4882-81A0-97AF8B0B0770}" destId="{F2EE21EC-84A7-4FD8-B030-5F512F3A9ED1}" srcOrd="0" destOrd="0" presId="urn:microsoft.com/office/officeart/2005/8/layout/chevron1"/>
    <dgm:cxn modelId="{8FF2F920-3058-4160-8642-1655F655EC6F}" type="presOf" srcId="{1FAD529E-9B28-4FB3-954D-B1B771179485}" destId="{65CD8C2F-8A1C-4386-9BB1-355587DC44A6}" srcOrd="0" destOrd="0" presId="urn:microsoft.com/office/officeart/2005/8/layout/chevron1"/>
    <dgm:cxn modelId="{966FDF4F-7067-42DD-997A-34309452AB9A}" type="presOf" srcId="{2D5E2426-3F60-49A2-8B62-46CFE1FEA59A}" destId="{0100C871-D7E4-44E1-97EB-BD336B0EDFF4}" srcOrd="0" destOrd="0" presId="urn:microsoft.com/office/officeart/2005/8/layout/chevron1"/>
    <dgm:cxn modelId="{CD721A60-8FE0-4C96-93F8-EE64AE611AC6}" srcId="{CCE2030F-E20F-4882-81A0-97AF8B0B0770}" destId="{8D76C92E-2F0E-4008-A18A-D364691A769B}" srcOrd="0" destOrd="0" parTransId="{7D92A918-C570-4E70-B329-8EB1E34219C1}" sibTransId="{3ACC9BD1-C369-4B52-BAFC-3C7D1789AFE5}"/>
    <dgm:cxn modelId="{70BCF379-8204-44D6-8083-1548393BC963}" type="presOf" srcId="{8D76C92E-2F0E-4008-A18A-D364691A769B}" destId="{671DA23C-EBF7-4329-8DBB-758FAE80E4D6}" srcOrd="0" destOrd="0" presId="urn:microsoft.com/office/officeart/2005/8/layout/chevron1"/>
    <dgm:cxn modelId="{1D0B6CC3-84E4-4D98-BAA9-677D1DFD9FAE}" srcId="{CCE2030F-E20F-4882-81A0-97AF8B0B0770}" destId="{2D5E2426-3F60-49A2-8B62-46CFE1FEA59A}" srcOrd="2" destOrd="0" parTransId="{6F488F82-02E3-4747-AA25-A4A660BC153C}" sibTransId="{CBA6AEEA-1449-40B8-9BA8-DDCC0B630D5B}"/>
    <dgm:cxn modelId="{0AC3775F-71A3-4757-90DF-5D21EA84F085}" type="presParOf" srcId="{F2EE21EC-84A7-4FD8-B030-5F512F3A9ED1}" destId="{671DA23C-EBF7-4329-8DBB-758FAE80E4D6}" srcOrd="0" destOrd="0" presId="urn:microsoft.com/office/officeart/2005/8/layout/chevron1"/>
    <dgm:cxn modelId="{D0315737-DEE9-4189-9BC6-636062EDF980}" type="presParOf" srcId="{F2EE21EC-84A7-4FD8-B030-5F512F3A9ED1}" destId="{080A7F7C-0CB3-435B-90D7-1099BB6F532F}" srcOrd="1" destOrd="0" presId="urn:microsoft.com/office/officeart/2005/8/layout/chevron1"/>
    <dgm:cxn modelId="{674B2CA6-18EE-4363-B695-A9A3CA3ACD2F}" type="presParOf" srcId="{F2EE21EC-84A7-4FD8-B030-5F512F3A9ED1}" destId="{65CD8C2F-8A1C-4386-9BB1-355587DC44A6}" srcOrd="2" destOrd="0" presId="urn:microsoft.com/office/officeart/2005/8/layout/chevron1"/>
    <dgm:cxn modelId="{AE33D4BB-EA6B-41A3-90F4-34D6FE7CCFD5}" type="presParOf" srcId="{F2EE21EC-84A7-4FD8-B030-5F512F3A9ED1}" destId="{78E30276-E729-41C7-B4A1-0154ECED2F6A}" srcOrd="3" destOrd="0" presId="urn:microsoft.com/office/officeart/2005/8/layout/chevron1"/>
    <dgm:cxn modelId="{07E3B287-CB02-497F-8BAB-C20405CA94D6}" type="presParOf" srcId="{F2EE21EC-84A7-4FD8-B030-5F512F3A9ED1}" destId="{0100C871-D7E4-44E1-97EB-BD336B0EDFF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E2030F-E20F-4882-81A0-97AF8B0B0770}" type="doc">
      <dgm:prSet loTypeId="urn:microsoft.com/office/officeart/2005/8/layout/chevron1" loCatId="process" qsTypeId="urn:microsoft.com/office/officeart/2005/8/quickstyle/3d4" qsCatId="3D" csTypeId="urn:microsoft.com/office/officeart/2005/8/colors/accent1_2" csCatId="accent1" phldr="1"/>
      <dgm:spPr/>
    </dgm:pt>
    <dgm:pt modelId="{8D76C92E-2F0E-4008-A18A-D364691A769B}">
      <dgm:prSet phldrT="[Text]" custT="1"/>
      <dgm:spPr/>
      <dgm:t>
        <a:bodyPr/>
        <a:lstStyle/>
        <a:p>
          <a:r>
            <a:rPr lang="en-US" sz="2000" dirty="0" smtClean="0"/>
            <a:t>IE6 8/25/2004</a:t>
          </a:r>
          <a:endParaRPr lang="en-US" sz="2000" dirty="0"/>
        </a:p>
      </dgm:t>
    </dgm:pt>
    <dgm:pt modelId="{7D92A918-C570-4E70-B329-8EB1E34219C1}" type="parTrans" cxnId="{CD721A60-8FE0-4C96-93F8-EE64AE611AC6}">
      <dgm:prSet/>
      <dgm:spPr/>
      <dgm:t>
        <a:bodyPr/>
        <a:lstStyle/>
        <a:p>
          <a:endParaRPr lang="en-US" sz="2000"/>
        </a:p>
      </dgm:t>
    </dgm:pt>
    <dgm:pt modelId="{3ACC9BD1-C369-4B52-BAFC-3C7D1789AFE5}" type="sibTrans" cxnId="{CD721A60-8FE0-4C96-93F8-EE64AE611AC6}">
      <dgm:prSet/>
      <dgm:spPr/>
      <dgm:t>
        <a:bodyPr/>
        <a:lstStyle/>
        <a:p>
          <a:endParaRPr lang="en-US" sz="2000"/>
        </a:p>
      </dgm:t>
    </dgm:pt>
    <dgm:pt modelId="{1FAD529E-9B28-4FB3-954D-B1B771179485}">
      <dgm:prSet phldrT="[Text]" custT="1"/>
      <dgm:spPr/>
      <dgm:t>
        <a:bodyPr/>
        <a:lstStyle/>
        <a:p>
          <a:r>
            <a:rPr lang="en-US" sz="2000" dirty="0" smtClean="0"/>
            <a:t>IE7</a:t>
          </a:r>
        </a:p>
        <a:p>
          <a:r>
            <a:rPr lang="en-US" sz="2000" dirty="0" smtClean="0"/>
            <a:t>10/18/2006</a:t>
          </a:r>
          <a:endParaRPr lang="en-US" sz="2000" dirty="0"/>
        </a:p>
      </dgm:t>
    </dgm:pt>
    <dgm:pt modelId="{BDB2B96D-E377-4426-9341-EABB146AE01C}" type="parTrans" cxnId="{932B95B8-F57D-4ACB-A104-799290E69A3F}">
      <dgm:prSet/>
      <dgm:spPr/>
      <dgm:t>
        <a:bodyPr/>
        <a:lstStyle/>
        <a:p>
          <a:endParaRPr lang="en-US" sz="2000"/>
        </a:p>
      </dgm:t>
    </dgm:pt>
    <dgm:pt modelId="{A2937883-098D-4038-BA3D-D62150C9DD64}" type="sibTrans" cxnId="{932B95B8-F57D-4ACB-A104-799290E69A3F}">
      <dgm:prSet/>
      <dgm:spPr/>
      <dgm:t>
        <a:bodyPr/>
        <a:lstStyle/>
        <a:p>
          <a:endParaRPr lang="en-US" sz="2000"/>
        </a:p>
      </dgm:t>
    </dgm:pt>
    <dgm:pt modelId="{2D5E2426-3F60-49A2-8B62-46CFE1FEA59A}">
      <dgm:prSet phldrT="[Text]" custT="1"/>
      <dgm:spPr/>
      <dgm:t>
        <a:bodyPr/>
        <a:lstStyle/>
        <a:p>
          <a:r>
            <a:rPr lang="en-US" sz="2000" dirty="0" smtClean="0"/>
            <a:t>IE8</a:t>
          </a:r>
        </a:p>
        <a:p>
          <a:r>
            <a:rPr lang="en-US" sz="2000" dirty="0" smtClean="0"/>
            <a:t>3/19/2009</a:t>
          </a:r>
          <a:endParaRPr lang="en-US" sz="2000" dirty="0"/>
        </a:p>
      </dgm:t>
    </dgm:pt>
    <dgm:pt modelId="{6F488F82-02E3-4747-AA25-A4A660BC153C}" type="parTrans" cxnId="{1D0B6CC3-84E4-4D98-BAA9-677D1DFD9FAE}">
      <dgm:prSet/>
      <dgm:spPr/>
      <dgm:t>
        <a:bodyPr/>
        <a:lstStyle/>
        <a:p>
          <a:endParaRPr lang="en-US" sz="2000"/>
        </a:p>
      </dgm:t>
    </dgm:pt>
    <dgm:pt modelId="{CBA6AEEA-1449-40B8-9BA8-DDCC0B630D5B}" type="sibTrans" cxnId="{1D0B6CC3-84E4-4D98-BAA9-677D1DFD9FAE}">
      <dgm:prSet/>
      <dgm:spPr/>
      <dgm:t>
        <a:bodyPr/>
        <a:lstStyle/>
        <a:p>
          <a:endParaRPr lang="en-US" sz="2000"/>
        </a:p>
      </dgm:t>
    </dgm:pt>
    <dgm:pt modelId="{BB6FB171-8835-43F0-BE53-B6EBA896ADE9}">
      <dgm:prSet phldrT="[Text]" custT="1"/>
      <dgm:spPr>
        <a:solidFill>
          <a:srgbClr val="FF0000"/>
        </a:solidFill>
      </dgm:spPr>
      <dgm:t>
        <a:bodyPr/>
        <a:lstStyle/>
        <a:p>
          <a:r>
            <a:rPr lang="en-US" sz="2000" dirty="0" smtClean="0"/>
            <a:t>IE9</a:t>
          </a:r>
        </a:p>
        <a:p>
          <a:r>
            <a:rPr lang="en-US" sz="2000" dirty="0" smtClean="0"/>
            <a:t>3/14/2011</a:t>
          </a:r>
          <a:endParaRPr lang="en-US" sz="2000" dirty="0"/>
        </a:p>
      </dgm:t>
    </dgm:pt>
    <dgm:pt modelId="{8F2B355A-68D5-4F24-8113-EB57A943C1A9}" type="parTrans" cxnId="{39ADFCCA-1273-45FB-8FE2-63D057764E79}">
      <dgm:prSet/>
      <dgm:spPr/>
      <dgm:t>
        <a:bodyPr/>
        <a:lstStyle/>
        <a:p>
          <a:endParaRPr lang="en-US" sz="2000"/>
        </a:p>
      </dgm:t>
    </dgm:pt>
    <dgm:pt modelId="{24953345-92E8-4E58-99B7-DF5FEF17F9C2}" type="sibTrans" cxnId="{39ADFCCA-1273-45FB-8FE2-63D057764E79}">
      <dgm:prSet/>
      <dgm:spPr/>
      <dgm:t>
        <a:bodyPr/>
        <a:lstStyle/>
        <a:p>
          <a:endParaRPr lang="en-US" sz="2000"/>
        </a:p>
      </dgm:t>
    </dgm:pt>
    <dgm:pt modelId="{F2EE21EC-84A7-4FD8-B030-5F512F3A9ED1}" type="pres">
      <dgm:prSet presAssocID="{CCE2030F-E20F-4882-81A0-97AF8B0B0770}" presName="Name0" presStyleCnt="0">
        <dgm:presLayoutVars>
          <dgm:dir/>
          <dgm:animLvl val="lvl"/>
          <dgm:resizeHandles val="exact"/>
        </dgm:presLayoutVars>
      </dgm:prSet>
      <dgm:spPr/>
    </dgm:pt>
    <dgm:pt modelId="{671DA23C-EBF7-4329-8DBB-758FAE80E4D6}" type="pres">
      <dgm:prSet presAssocID="{8D76C92E-2F0E-4008-A18A-D364691A769B}" presName="parTxOnly" presStyleLbl="node1" presStyleIdx="0" presStyleCnt="4">
        <dgm:presLayoutVars>
          <dgm:chMax val="0"/>
          <dgm:chPref val="0"/>
          <dgm:bulletEnabled val="1"/>
        </dgm:presLayoutVars>
      </dgm:prSet>
      <dgm:spPr/>
      <dgm:t>
        <a:bodyPr/>
        <a:lstStyle/>
        <a:p>
          <a:endParaRPr lang="en-US"/>
        </a:p>
      </dgm:t>
    </dgm:pt>
    <dgm:pt modelId="{080A7F7C-0CB3-435B-90D7-1099BB6F532F}" type="pres">
      <dgm:prSet presAssocID="{3ACC9BD1-C369-4B52-BAFC-3C7D1789AFE5}" presName="parTxOnlySpace" presStyleCnt="0"/>
      <dgm:spPr/>
    </dgm:pt>
    <dgm:pt modelId="{65CD8C2F-8A1C-4386-9BB1-355587DC44A6}" type="pres">
      <dgm:prSet presAssocID="{1FAD529E-9B28-4FB3-954D-B1B771179485}" presName="parTxOnly" presStyleLbl="node1" presStyleIdx="1" presStyleCnt="4">
        <dgm:presLayoutVars>
          <dgm:chMax val="0"/>
          <dgm:chPref val="0"/>
          <dgm:bulletEnabled val="1"/>
        </dgm:presLayoutVars>
      </dgm:prSet>
      <dgm:spPr/>
      <dgm:t>
        <a:bodyPr/>
        <a:lstStyle/>
        <a:p>
          <a:endParaRPr lang="en-US"/>
        </a:p>
      </dgm:t>
    </dgm:pt>
    <dgm:pt modelId="{78E30276-E729-41C7-B4A1-0154ECED2F6A}" type="pres">
      <dgm:prSet presAssocID="{A2937883-098D-4038-BA3D-D62150C9DD64}" presName="parTxOnlySpace" presStyleCnt="0"/>
      <dgm:spPr/>
    </dgm:pt>
    <dgm:pt modelId="{0100C871-D7E4-44E1-97EB-BD336B0EDFF4}" type="pres">
      <dgm:prSet presAssocID="{2D5E2426-3F60-49A2-8B62-46CFE1FEA59A}" presName="parTxOnly" presStyleLbl="node1" presStyleIdx="2" presStyleCnt="4" custLinFactNeighborX="14442">
        <dgm:presLayoutVars>
          <dgm:chMax val="0"/>
          <dgm:chPref val="0"/>
          <dgm:bulletEnabled val="1"/>
        </dgm:presLayoutVars>
      </dgm:prSet>
      <dgm:spPr/>
      <dgm:t>
        <a:bodyPr/>
        <a:lstStyle/>
        <a:p>
          <a:endParaRPr lang="en-US"/>
        </a:p>
      </dgm:t>
    </dgm:pt>
    <dgm:pt modelId="{58D0B6B8-C6A5-4FB3-9E16-F0A9EB169913}" type="pres">
      <dgm:prSet presAssocID="{CBA6AEEA-1449-40B8-9BA8-DDCC0B630D5B}" presName="parTxOnlySpace" presStyleCnt="0"/>
      <dgm:spPr/>
    </dgm:pt>
    <dgm:pt modelId="{C2BF1F8A-A37F-4F77-A186-13A7614A77C2}" type="pres">
      <dgm:prSet presAssocID="{BB6FB171-8835-43F0-BE53-B6EBA896ADE9}" presName="parTxOnly" presStyleLbl="node1" presStyleIdx="3" presStyleCnt="4">
        <dgm:presLayoutVars>
          <dgm:chMax val="0"/>
          <dgm:chPref val="0"/>
          <dgm:bulletEnabled val="1"/>
        </dgm:presLayoutVars>
      </dgm:prSet>
      <dgm:spPr/>
      <dgm:t>
        <a:bodyPr/>
        <a:lstStyle/>
        <a:p>
          <a:endParaRPr lang="en-US"/>
        </a:p>
      </dgm:t>
    </dgm:pt>
  </dgm:ptLst>
  <dgm:cxnLst>
    <dgm:cxn modelId="{932B95B8-F57D-4ACB-A104-799290E69A3F}" srcId="{CCE2030F-E20F-4882-81A0-97AF8B0B0770}" destId="{1FAD529E-9B28-4FB3-954D-B1B771179485}" srcOrd="1" destOrd="0" parTransId="{BDB2B96D-E377-4426-9341-EABB146AE01C}" sibTransId="{A2937883-098D-4038-BA3D-D62150C9DD64}"/>
    <dgm:cxn modelId="{47306CFA-F6E3-46DA-88AA-C27CE5A5C1C2}" type="presOf" srcId="{CCE2030F-E20F-4882-81A0-97AF8B0B0770}" destId="{F2EE21EC-84A7-4FD8-B030-5F512F3A9ED1}" srcOrd="0" destOrd="0" presId="urn:microsoft.com/office/officeart/2005/8/layout/chevron1"/>
    <dgm:cxn modelId="{9962D72C-D4B3-4E66-AEC4-7BCCF74D24A5}" type="presOf" srcId="{8D76C92E-2F0E-4008-A18A-D364691A769B}" destId="{671DA23C-EBF7-4329-8DBB-758FAE80E4D6}" srcOrd="0" destOrd="0" presId="urn:microsoft.com/office/officeart/2005/8/layout/chevron1"/>
    <dgm:cxn modelId="{CD721A60-8FE0-4C96-93F8-EE64AE611AC6}" srcId="{CCE2030F-E20F-4882-81A0-97AF8B0B0770}" destId="{8D76C92E-2F0E-4008-A18A-D364691A769B}" srcOrd="0" destOrd="0" parTransId="{7D92A918-C570-4E70-B329-8EB1E34219C1}" sibTransId="{3ACC9BD1-C369-4B52-BAFC-3C7D1789AFE5}"/>
    <dgm:cxn modelId="{98E0677F-C608-4726-9EC6-DA8EB2A7CDD0}" type="presOf" srcId="{1FAD529E-9B28-4FB3-954D-B1B771179485}" destId="{65CD8C2F-8A1C-4386-9BB1-355587DC44A6}" srcOrd="0" destOrd="0" presId="urn:microsoft.com/office/officeart/2005/8/layout/chevron1"/>
    <dgm:cxn modelId="{1D0B6CC3-84E4-4D98-BAA9-677D1DFD9FAE}" srcId="{CCE2030F-E20F-4882-81A0-97AF8B0B0770}" destId="{2D5E2426-3F60-49A2-8B62-46CFE1FEA59A}" srcOrd="2" destOrd="0" parTransId="{6F488F82-02E3-4747-AA25-A4A660BC153C}" sibTransId="{CBA6AEEA-1449-40B8-9BA8-DDCC0B630D5B}"/>
    <dgm:cxn modelId="{206F3594-D725-4BDD-9607-8E6A667F27F3}" type="presOf" srcId="{BB6FB171-8835-43F0-BE53-B6EBA896ADE9}" destId="{C2BF1F8A-A37F-4F77-A186-13A7614A77C2}" srcOrd="0" destOrd="0" presId="urn:microsoft.com/office/officeart/2005/8/layout/chevron1"/>
    <dgm:cxn modelId="{F5B3EA74-71E7-4DA0-BA24-1FBB98012AD4}" type="presOf" srcId="{2D5E2426-3F60-49A2-8B62-46CFE1FEA59A}" destId="{0100C871-D7E4-44E1-97EB-BD336B0EDFF4}" srcOrd="0" destOrd="0" presId="urn:microsoft.com/office/officeart/2005/8/layout/chevron1"/>
    <dgm:cxn modelId="{39ADFCCA-1273-45FB-8FE2-63D057764E79}" srcId="{CCE2030F-E20F-4882-81A0-97AF8B0B0770}" destId="{BB6FB171-8835-43F0-BE53-B6EBA896ADE9}" srcOrd="3" destOrd="0" parTransId="{8F2B355A-68D5-4F24-8113-EB57A943C1A9}" sibTransId="{24953345-92E8-4E58-99B7-DF5FEF17F9C2}"/>
    <dgm:cxn modelId="{0A9C0C62-52D5-4B47-873E-CBC2C01EFE59}" type="presParOf" srcId="{F2EE21EC-84A7-4FD8-B030-5F512F3A9ED1}" destId="{671DA23C-EBF7-4329-8DBB-758FAE80E4D6}" srcOrd="0" destOrd="0" presId="urn:microsoft.com/office/officeart/2005/8/layout/chevron1"/>
    <dgm:cxn modelId="{6C3CEC5A-B0AA-464D-9873-B9E3C4D43919}" type="presParOf" srcId="{F2EE21EC-84A7-4FD8-B030-5F512F3A9ED1}" destId="{080A7F7C-0CB3-435B-90D7-1099BB6F532F}" srcOrd="1" destOrd="0" presId="urn:microsoft.com/office/officeart/2005/8/layout/chevron1"/>
    <dgm:cxn modelId="{44D129F7-6B73-4F71-8E90-FD12035E356F}" type="presParOf" srcId="{F2EE21EC-84A7-4FD8-B030-5F512F3A9ED1}" destId="{65CD8C2F-8A1C-4386-9BB1-355587DC44A6}" srcOrd="2" destOrd="0" presId="urn:microsoft.com/office/officeart/2005/8/layout/chevron1"/>
    <dgm:cxn modelId="{CC3E29F5-B84E-43E2-8F44-BEAFAF1911A2}" type="presParOf" srcId="{F2EE21EC-84A7-4FD8-B030-5F512F3A9ED1}" destId="{78E30276-E729-41C7-B4A1-0154ECED2F6A}" srcOrd="3" destOrd="0" presId="urn:microsoft.com/office/officeart/2005/8/layout/chevron1"/>
    <dgm:cxn modelId="{B378C821-B27C-4F5E-B3B6-23DF41233616}" type="presParOf" srcId="{F2EE21EC-84A7-4FD8-B030-5F512F3A9ED1}" destId="{0100C871-D7E4-44E1-97EB-BD336B0EDFF4}" srcOrd="4" destOrd="0" presId="urn:microsoft.com/office/officeart/2005/8/layout/chevron1"/>
    <dgm:cxn modelId="{DDE0301E-0E41-4E7B-B6D1-D5D6E5A06995}" type="presParOf" srcId="{F2EE21EC-84A7-4FD8-B030-5F512F3A9ED1}" destId="{58D0B6B8-C6A5-4FB3-9E16-F0A9EB169913}" srcOrd="5" destOrd="0" presId="urn:microsoft.com/office/officeart/2005/8/layout/chevron1"/>
    <dgm:cxn modelId="{809E3868-0313-4FDD-926E-D831AD7AE09D}" type="presParOf" srcId="{F2EE21EC-84A7-4FD8-B030-5F512F3A9ED1}" destId="{C2BF1F8A-A37F-4F77-A186-13A7614A77C2}"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E2030F-E20F-4882-81A0-97AF8B0B0770}" type="doc">
      <dgm:prSet loTypeId="urn:microsoft.com/office/officeart/2005/8/layout/chevron1" loCatId="process" qsTypeId="urn:microsoft.com/office/officeart/2005/8/quickstyle/3d4" qsCatId="3D" csTypeId="urn:microsoft.com/office/officeart/2005/8/colors/accent1_2" csCatId="accent1" phldr="1"/>
      <dgm:spPr/>
    </dgm:pt>
    <dgm:pt modelId="{8D76C92E-2F0E-4008-A18A-D364691A769B}">
      <dgm:prSet phldrT="[Text]"/>
      <dgm:spPr/>
      <dgm:t>
        <a:bodyPr/>
        <a:lstStyle/>
        <a:p>
          <a:r>
            <a:rPr lang="en-US" dirty="0" smtClean="0"/>
            <a:t>IE6 8/25/2004</a:t>
          </a:r>
          <a:endParaRPr lang="en-US" dirty="0"/>
        </a:p>
      </dgm:t>
    </dgm:pt>
    <dgm:pt modelId="{7D92A918-C570-4E70-B329-8EB1E34219C1}" type="parTrans" cxnId="{CD721A60-8FE0-4C96-93F8-EE64AE611AC6}">
      <dgm:prSet/>
      <dgm:spPr/>
      <dgm:t>
        <a:bodyPr/>
        <a:lstStyle/>
        <a:p>
          <a:endParaRPr lang="en-US"/>
        </a:p>
      </dgm:t>
    </dgm:pt>
    <dgm:pt modelId="{3ACC9BD1-C369-4B52-BAFC-3C7D1789AFE5}" type="sibTrans" cxnId="{CD721A60-8FE0-4C96-93F8-EE64AE611AC6}">
      <dgm:prSet/>
      <dgm:spPr/>
      <dgm:t>
        <a:bodyPr/>
        <a:lstStyle/>
        <a:p>
          <a:endParaRPr lang="en-US"/>
        </a:p>
      </dgm:t>
    </dgm:pt>
    <dgm:pt modelId="{1FAD529E-9B28-4FB3-954D-B1B771179485}">
      <dgm:prSet phldrT="[Text]"/>
      <dgm:spPr/>
      <dgm:t>
        <a:bodyPr/>
        <a:lstStyle/>
        <a:p>
          <a:r>
            <a:rPr lang="en-US" dirty="0" smtClean="0"/>
            <a:t>IE7</a:t>
          </a:r>
        </a:p>
        <a:p>
          <a:r>
            <a:rPr lang="en-US" dirty="0" smtClean="0"/>
            <a:t>10/18/2006</a:t>
          </a:r>
          <a:endParaRPr lang="en-US" dirty="0"/>
        </a:p>
      </dgm:t>
    </dgm:pt>
    <dgm:pt modelId="{BDB2B96D-E377-4426-9341-EABB146AE01C}" type="parTrans" cxnId="{932B95B8-F57D-4ACB-A104-799290E69A3F}">
      <dgm:prSet/>
      <dgm:spPr/>
      <dgm:t>
        <a:bodyPr/>
        <a:lstStyle/>
        <a:p>
          <a:endParaRPr lang="en-US"/>
        </a:p>
      </dgm:t>
    </dgm:pt>
    <dgm:pt modelId="{A2937883-098D-4038-BA3D-D62150C9DD64}" type="sibTrans" cxnId="{932B95B8-F57D-4ACB-A104-799290E69A3F}">
      <dgm:prSet/>
      <dgm:spPr/>
      <dgm:t>
        <a:bodyPr/>
        <a:lstStyle/>
        <a:p>
          <a:endParaRPr lang="en-US"/>
        </a:p>
      </dgm:t>
    </dgm:pt>
    <dgm:pt modelId="{2D5E2426-3F60-49A2-8B62-46CFE1FEA59A}">
      <dgm:prSet phldrT="[Text]"/>
      <dgm:spPr/>
      <dgm:t>
        <a:bodyPr/>
        <a:lstStyle/>
        <a:p>
          <a:r>
            <a:rPr lang="en-US" dirty="0" smtClean="0"/>
            <a:t>IE8</a:t>
          </a:r>
        </a:p>
        <a:p>
          <a:r>
            <a:rPr lang="en-US" dirty="0" smtClean="0"/>
            <a:t>3/19/2009</a:t>
          </a:r>
          <a:endParaRPr lang="en-US" dirty="0"/>
        </a:p>
      </dgm:t>
    </dgm:pt>
    <dgm:pt modelId="{6F488F82-02E3-4747-AA25-A4A660BC153C}" type="parTrans" cxnId="{1D0B6CC3-84E4-4D98-BAA9-677D1DFD9FAE}">
      <dgm:prSet/>
      <dgm:spPr/>
      <dgm:t>
        <a:bodyPr/>
        <a:lstStyle/>
        <a:p>
          <a:endParaRPr lang="en-US"/>
        </a:p>
      </dgm:t>
    </dgm:pt>
    <dgm:pt modelId="{CBA6AEEA-1449-40B8-9BA8-DDCC0B630D5B}" type="sibTrans" cxnId="{1D0B6CC3-84E4-4D98-BAA9-677D1DFD9FAE}">
      <dgm:prSet/>
      <dgm:spPr/>
      <dgm:t>
        <a:bodyPr/>
        <a:lstStyle/>
        <a:p>
          <a:endParaRPr lang="en-US"/>
        </a:p>
      </dgm:t>
    </dgm:pt>
    <dgm:pt modelId="{BB6FB171-8835-43F0-BE53-B6EBA896ADE9}">
      <dgm:prSet phldrT="[Text]"/>
      <dgm:spPr/>
      <dgm:t>
        <a:bodyPr/>
        <a:lstStyle/>
        <a:p>
          <a:r>
            <a:rPr lang="en-US" dirty="0" smtClean="0"/>
            <a:t>IE9</a:t>
          </a:r>
        </a:p>
        <a:p>
          <a:r>
            <a:rPr lang="en-US" dirty="0" smtClean="0"/>
            <a:t>3/14/2011</a:t>
          </a:r>
          <a:endParaRPr lang="en-US" dirty="0"/>
        </a:p>
      </dgm:t>
    </dgm:pt>
    <dgm:pt modelId="{8F2B355A-68D5-4F24-8113-EB57A943C1A9}" type="parTrans" cxnId="{39ADFCCA-1273-45FB-8FE2-63D057764E79}">
      <dgm:prSet/>
      <dgm:spPr/>
      <dgm:t>
        <a:bodyPr/>
        <a:lstStyle/>
        <a:p>
          <a:endParaRPr lang="en-US"/>
        </a:p>
      </dgm:t>
    </dgm:pt>
    <dgm:pt modelId="{24953345-92E8-4E58-99B7-DF5FEF17F9C2}" type="sibTrans" cxnId="{39ADFCCA-1273-45FB-8FE2-63D057764E79}">
      <dgm:prSet/>
      <dgm:spPr/>
      <dgm:t>
        <a:bodyPr/>
        <a:lstStyle/>
        <a:p>
          <a:endParaRPr lang="en-US"/>
        </a:p>
      </dgm:t>
    </dgm:pt>
    <dgm:pt modelId="{DA6E120D-CD1B-4DED-AD30-A4AD899FE160}">
      <dgm:prSet phldrT="[Text]"/>
      <dgm:spPr>
        <a:solidFill>
          <a:srgbClr val="FF0000"/>
        </a:solidFill>
      </dgm:spPr>
      <dgm:t>
        <a:bodyPr/>
        <a:lstStyle/>
        <a:p>
          <a:r>
            <a:rPr lang="en-US" dirty="0" smtClean="0"/>
            <a:t>IE10</a:t>
          </a:r>
        </a:p>
        <a:p>
          <a:r>
            <a:rPr lang="en-US" dirty="0" smtClean="0"/>
            <a:t>10/26/2012</a:t>
          </a:r>
          <a:endParaRPr lang="en-US" dirty="0"/>
        </a:p>
      </dgm:t>
    </dgm:pt>
    <dgm:pt modelId="{55EAFD3D-1698-48F4-A929-8CB5A5C6D88A}" type="parTrans" cxnId="{9B8F8479-F632-4CD7-97A6-0075A2467C70}">
      <dgm:prSet/>
      <dgm:spPr/>
      <dgm:t>
        <a:bodyPr/>
        <a:lstStyle/>
        <a:p>
          <a:endParaRPr lang="en-US"/>
        </a:p>
      </dgm:t>
    </dgm:pt>
    <dgm:pt modelId="{40F72966-E589-4C0F-9B8C-78024223A973}" type="sibTrans" cxnId="{9B8F8479-F632-4CD7-97A6-0075A2467C70}">
      <dgm:prSet/>
      <dgm:spPr/>
      <dgm:t>
        <a:bodyPr/>
        <a:lstStyle/>
        <a:p>
          <a:endParaRPr lang="en-US"/>
        </a:p>
      </dgm:t>
    </dgm:pt>
    <dgm:pt modelId="{F2EE21EC-84A7-4FD8-B030-5F512F3A9ED1}" type="pres">
      <dgm:prSet presAssocID="{CCE2030F-E20F-4882-81A0-97AF8B0B0770}" presName="Name0" presStyleCnt="0">
        <dgm:presLayoutVars>
          <dgm:dir/>
          <dgm:animLvl val="lvl"/>
          <dgm:resizeHandles val="exact"/>
        </dgm:presLayoutVars>
      </dgm:prSet>
      <dgm:spPr/>
    </dgm:pt>
    <dgm:pt modelId="{671DA23C-EBF7-4329-8DBB-758FAE80E4D6}" type="pres">
      <dgm:prSet presAssocID="{8D76C92E-2F0E-4008-A18A-D364691A769B}" presName="parTxOnly" presStyleLbl="node1" presStyleIdx="0" presStyleCnt="5">
        <dgm:presLayoutVars>
          <dgm:chMax val="0"/>
          <dgm:chPref val="0"/>
          <dgm:bulletEnabled val="1"/>
        </dgm:presLayoutVars>
      </dgm:prSet>
      <dgm:spPr/>
      <dgm:t>
        <a:bodyPr/>
        <a:lstStyle/>
        <a:p>
          <a:endParaRPr lang="en-US"/>
        </a:p>
      </dgm:t>
    </dgm:pt>
    <dgm:pt modelId="{080A7F7C-0CB3-435B-90D7-1099BB6F532F}" type="pres">
      <dgm:prSet presAssocID="{3ACC9BD1-C369-4B52-BAFC-3C7D1789AFE5}" presName="parTxOnlySpace" presStyleCnt="0"/>
      <dgm:spPr/>
    </dgm:pt>
    <dgm:pt modelId="{65CD8C2F-8A1C-4386-9BB1-355587DC44A6}" type="pres">
      <dgm:prSet presAssocID="{1FAD529E-9B28-4FB3-954D-B1B771179485}" presName="parTxOnly" presStyleLbl="node1" presStyleIdx="1" presStyleCnt="5">
        <dgm:presLayoutVars>
          <dgm:chMax val="0"/>
          <dgm:chPref val="0"/>
          <dgm:bulletEnabled val="1"/>
        </dgm:presLayoutVars>
      </dgm:prSet>
      <dgm:spPr/>
      <dgm:t>
        <a:bodyPr/>
        <a:lstStyle/>
        <a:p>
          <a:endParaRPr lang="en-US"/>
        </a:p>
      </dgm:t>
    </dgm:pt>
    <dgm:pt modelId="{78E30276-E729-41C7-B4A1-0154ECED2F6A}" type="pres">
      <dgm:prSet presAssocID="{A2937883-098D-4038-BA3D-D62150C9DD64}" presName="parTxOnlySpace" presStyleCnt="0"/>
      <dgm:spPr/>
    </dgm:pt>
    <dgm:pt modelId="{0100C871-D7E4-44E1-97EB-BD336B0EDFF4}" type="pres">
      <dgm:prSet presAssocID="{2D5E2426-3F60-49A2-8B62-46CFE1FEA59A}" presName="parTxOnly" presStyleLbl="node1" presStyleIdx="2" presStyleCnt="5" custLinFactNeighborX="14442">
        <dgm:presLayoutVars>
          <dgm:chMax val="0"/>
          <dgm:chPref val="0"/>
          <dgm:bulletEnabled val="1"/>
        </dgm:presLayoutVars>
      </dgm:prSet>
      <dgm:spPr/>
      <dgm:t>
        <a:bodyPr/>
        <a:lstStyle/>
        <a:p>
          <a:endParaRPr lang="en-US"/>
        </a:p>
      </dgm:t>
    </dgm:pt>
    <dgm:pt modelId="{58D0B6B8-C6A5-4FB3-9E16-F0A9EB169913}" type="pres">
      <dgm:prSet presAssocID="{CBA6AEEA-1449-40B8-9BA8-DDCC0B630D5B}" presName="parTxOnlySpace" presStyleCnt="0"/>
      <dgm:spPr/>
    </dgm:pt>
    <dgm:pt modelId="{C2BF1F8A-A37F-4F77-A186-13A7614A77C2}" type="pres">
      <dgm:prSet presAssocID="{BB6FB171-8835-43F0-BE53-B6EBA896ADE9}" presName="parTxOnly" presStyleLbl="node1" presStyleIdx="3" presStyleCnt="5">
        <dgm:presLayoutVars>
          <dgm:chMax val="0"/>
          <dgm:chPref val="0"/>
          <dgm:bulletEnabled val="1"/>
        </dgm:presLayoutVars>
      </dgm:prSet>
      <dgm:spPr/>
      <dgm:t>
        <a:bodyPr/>
        <a:lstStyle/>
        <a:p>
          <a:endParaRPr lang="en-US"/>
        </a:p>
      </dgm:t>
    </dgm:pt>
    <dgm:pt modelId="{4A2BF5C1-174A-4512-A21D-186D6F7A2DDB}" type="pres">
      <dgm:prSet presAssocID="{24953345-92E8-4E58-99B7-DF5FEF17F9C2}" presName="parTxOnlySpace" presStyleCnt="0"/>
      <dgm:spPr/>
    </dgm:pt>
    <dgm:pt modelId="{65461329-C82D-446F-8A6C-A466CB26CE1B}" type="pres">
      <dgm:prSet presAssocID="{DA6E120D-CD1B-4DED-AD30-A4AD899FE160}" presName="parTxOnly" presStyleLbl="node1" presStyleIdx="4" presStyleCnt="5">
        <dgm:presLayoutVars>
          <dgm:chMax val="0"/>
          <dgm:chPref val="0"/>
          <dgm:bulletEnabled val="1"/>
        </dgm:presLayoutVars>
      </dgm:prSet>
      <dgm:spPr/>
      <dgm:t>
        <a:bodyPr/>
        <a:lstStyle/>
        <a:p>
          <a:endParaRPr lang="en-US"/>
        </a:p>
      </dgm:t>
    </dgm:pt>
  </dgm:ptLst>
  <dgm:cxnLst>
    <dgm:cxn modelId="{A44FB4AC-6948-463D-B5C4-3F628E63E2EF}" type="presOf" srcId="{BB6FB171-8835-43F0-BE53-B6EBA896ADE9}" destId="{C2BF1F8A-A37F-4F77-A186-13A7614A77C2}" srcOrd="0" destOrd="0" presId="urn:microsoft.com/office/officeart/2005/8/layout/chevron1"/>
    <dgm:cxn modelId="{932B95B8-F57D-4ACB-A104-799290E69A3F}" srcId="{CCE2030F-E20F-4882-81A0-97AF8B0B0770}" destId="{1FAD529E-9B28-4FB3-954D-B1B771179485}" srcOrd="1" destOrd="0" parTransId="{BDB2B96D-E377-4426-9341-EABB146AE01C}" sibTransId="{A2937883-098D-4038-BA3D-D62150C9DD64}"/>
    <dgm:cxn modelId="{EF8FBD34-4585-41FB-A633-75B9115A5500}" type="presOf" srcId="{2D5E2426-3F60-49A2-8B62-46CFE1FEA59A}" destId="{0100C871-D7E4-44E1-97EB-BD336B0EDFF4}" srcOrd="0" destOrd="0" presId="urn:microsoft.com/office/officeart/2005/8/layout/chevron1"/>
    <dgm:cxn modelId="{CD721A60-8FE0-4C96-93F8-EE64AE611AC6}" srcId="{CCE2030F-E20F-4882-81A0-97AF8B0B0770}" destId="{8D76C92E-2F0E-4008-A18A-D364691A769B}" srcOrd="0" destOrd="0" parTransId="{7D92A918-C570-4E70-B329-8EB1E34219C1}" sibTransId="{3ACC9BD1-C369-4B52-BAFC-3C7D1789AFE5}"/>
    <dgm:cxn modelId="{9B8F8479-F632-4CD7-97A6-0075A2467C70}" srcId="{CCE2030F-E20F-4882-81A0-97AF8B0B0770}" destId="{DA6E120D-CD1B-4DED-AD30-A4AD899FE160}" srcOrd="4" destOrd="0" parTransId="{55EAFD3D-1698-48F4-A929-8CB5A5C6D88A}" sibTransId="{40F72966-E589-4C0F-9B8C-78024223A973}"/>
    <dgm:cxn modelId="{1D0B6CC3-84E4-4D98-BAA9-677D1DFD9FAE}" srcId="{CCE2030F-E20F-4882-81A0-97AF8B0B0770}" destId="{2D5E2426-3F60-49A2-8B62-46CFE1FEA59A}" srcOrd="2" destOrd="0" parTransId="{6F488F82-02E3-4747-AA25-A4A660BC153C}" sibTransId="{CBA6AEEA-1449-40B8-9BA8-DDCC0B630D5B}"/>
    <dgm:cxn modelId="{E96570D0-ABF2-49FE-AA13-5470D18F8E6B}" type="presOf" srcId="{1FAD529E-9B28-4FB3-954D-B1B771179485}" destId="{65CD8C2F-8A1C-4386-9BB1-355587DC44A6}" srcOrd="0" destOrd="0" presId="urn:microsoft.com/office/officeart/2005/8/layout/chevron1"/>
    <dgm:cxn modelId="{3C43B418-944B-498D-9BF4-A5558C0FBD4D}" type="presOf" srcId="{CCE2030F-E20F-4882-81A0-97AF8B0B0770}" destId="{F2EE21EC-84A7-4FD8-B030-5F512F3A9ED1}" srcOrd="0" destOrd="0" presId="urn:microsoft.com/office/officeart/2005/8/layout/chevron1"/>
    <dgm:cxn modelId="{85802833-5181-4072-9D22-AFF1564C9A28}" type="presOf" srcId="{DA6E120D-CD1B-4DED-AD30-A4AD899FE160}" destId="{65461329-C82D-446F-8A6C-A466CB26CE1B}" srcOrd="0" destOrd="0" presId="urn:microsoft.com/office/officeart/2005/8/layout/chevron1"/>
    <dgm:cxn modelId="{7DC8F9D2-077B-4FE4-9EF6-062DFF46453C}" type="presOf" srcId="{8D76C92E-2F0E-4008-A18A-D364691A769B}" destId="{671DA23C-EBF7-4329-8DBB-758FAE80E4D6}" srcOrd="0" destOrd="0" presId="urn:microsoft.com/office/officeart/2005/8/layout/chevron1"/>
    <dgm:cxn modelId="{39ADFCCA-1273-45FB-8FE2-63D057764E79}" srcId="{CCE2030F-E20F-4882-81A0-97AF8B0B0770}" destId="{BB6FB171-8835-43F0-BE53-B6EBA896ADE9}" srcOrd="3" destOrd="0" parTransId="{8F2B355A-68D5-4F24-8113-EB57A943C1A9}" sibTransId="{24953345-92E8-4E58-99B7-DF5FEF17F9C2}"/>
    <dgm:cxn modelId="{D9FC138C-47D0-470F-88A6-ABB6799642A1}" type="presParOf" srcId="{F2EE21EC-84A7-4FD8-B030-5F512F3A9ED1}" destId="{671DA23C-EBF7-4329-8DBB-758FAE80E4D6}" srcOrd="0" destOrd="0" presId="urn:microsoft.com/office/officeart/2005/8/layout/chevron1"/>
    <dgm:cxn modelId="{87F74390-940C-4CC5-B6C2-8306F1887C42}" type="presParOf" srcId="{F2EE21EC-84A7-4FD8-B030-5F512F3A9ED1}" destId="{080A7F7C-0CB3-435B-90D7-1099BB6F532F}" srcOrd="1" destOrd="0" presId="urn:microsoft.com/office/officeart/2005/8/layout/chevron1"/>
    <dgm:cxn modelId="{137BA49C-7A3D-44E8-AB01-2FB48AFF678D}" type="presParOf" srcId="{F2EE21EC-84A7-4FD8-B030-5F512F3A9ED1}" destId="{65CD8C2F-8A1C-4386-9BB1-355587DC44A6}" srcOrd="2" destOrd="0" presId="urn:microsoft.com/office/officeart/2005/8/layout/chevron1"/>
    <dgm:cxn modelId="{4395FF5F-2C24-4A36-AD9E-084C0633EF75}" type="presParOf" srcId="{F2EE21EC-84A7-4FD8-B030-5F512F3A9ED1}" destId="{78E30276-E729-41C7-B4A1-0154ECED2F6A}" srcOrd="3" destOrd="0" presId="urn:microsoft.com/office/officeart/2005/8/layout/chevron1"/>
    <dgm:cxn modelId="{9DE7B843-DF21-4198-8E79-292308F7889F}" type="presParOf" srcId="{F2EE21EC-84A7-4FD8-B030-5F512F3A9ED1}" destId="{0100C871-D7E4-44E1-97EB-BD336B0EDFF4}" srcOrd="4" destOrd="0" presId="urn:microsoft.com/office/officeart/2005/8/layout/chevron1"/>
    <dgm:cxn modelId="{442852ED-0610-44C2-96E0-868123BCE10E}" type="presParOf" srcId="{F2EE21EC-84A7-4FD8-B030-5F512F3A9ED1}" destId="{58D0B6B8-C6A5-4FB3-9E16-F0A9EB169913}" srcOrd="5" destOrd="0" presId="urn:microsoft.com/office/officeart/2005/8/layout/chevron1"/>
    <dgm:cxn modelId="{F986F26C-4E63-4FB7-941B-3CF34987B689}" type="presParOf" srcId="{F2EE21EC-84A7-4FD8-B030-5F512F3A9ED1}" destId="{C2BF1F8A-A37F-4F77-A186-13A7614A77C2}" srcOrd="6" destOrd="0" presId="urn:microsoft.com/office/officeart/2005/8/layout/chevron1"/>
    <dgm:cxn modelId="{E125067D-2E88-41F9-936F-6B46E4CAF988}" type="presParOf" srcId="{F2EE21EC-84A7-4FD8-B030-5F512F3A9ED1}" destId="{4A2BF5C1-174A-4512-A21D-186D6F7A2DDB}" srcOrd="7" destOrd="0" presId="urn:microsoft.com/office/officeart/2005/8/layout/chevron1"/>
    <dgm:cxn modelId="{A1263554-411C-4B35-80B9-2B5369A697E8}" type="presParOf" srcId="{F2EE21EC-84A7-4FD8-B030-5F512F3A9ED1}" destId="{65461329-C82D-446F-8A6C-A466CB26CE1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E2030F-E20F-4882-81A0-97AF8B0B0770}" type="doc">
      <dgm:prSet loTypeId="urn:microsoft.com/office/officeart/2005/8/layout/chevron1" loCatId="process" qsTypeId="urn:microsoft.com/office/officeart/2005/8/quickstyle/3d4" qsCatId="3D" csTypeId="urn:microsoft.com/office/officeart/2005/8/colors/accent1_2" csCatId="accent1" phldr="1"/>
      <dgm:spPr/>
    </dgm:pt>
    <dgm:pt modelId="{8D76C92E-2F0E-4008-A18A-D364691A769B}">
      <dgm:prSet phldrT="[Text]"/>
      <dgm:spPr/>
      <dgm:t>
        <a:bodyPr/>
        <a:lstStyle/>
        <a:p>
          <a:r>
            <a:rPr lang="en-US" dirty="0" smtClean="0"/>
            <a:t>IE6 8/25/2004</a:t>
          </a:r>
          <a:endParaRPr lang="en-US" dirty="0"/>
        </a:p>
      </dgm:t>
    </dgm:pt>
    <dgm:pt modelId="{7D92A918-C570-4E70-B329-8EB1E34219C1}" type="parTrans" cxnId="{CD721A60-8FE0-4C96-93F8-EE64AE611AC6}">
      <dgm:prSet/>
      <dgm:spPr/>
      <dgm:t>
        <a:bodyPr/>
        <a:lstStyle/>
        <a:p>
          <a:endParaRPr lang="en-US"/>
        </a:p>
      </dgm:t>
    </dgm:pt>
    <dgm:pt modelId="{3ACC9BD1-C369-4B52-BAFC-3C7D1789AFE5}" type="sibTrans" cxnId="{CD721A60-8FE0-4C96-93F8-EE64AE611AC6}">
      <dgm:prSet/>
      <dgm:spPr/>
      <dgm:t>
        <a:bodyPr/>
        <a:lstStyle/>
        <a:p>
          <a:endParaRPr lang="en-US"/>
        </a:p>
      </dgm:t>
    </dgm:pt>
    <dgm:pt modelId="{1FAD529E-9B28-4FB3-954D-B1B771179485}">
      <dgm:prSet phldrT="[Text]"/>
      <dgm:spPr/>
      <dgm:t>
        <a:bodyPr/>
        <a:lstStyle/>
        <a:p>
          <a:r>
            <a:rPr lang="en-US" dirty="0" smtClean="0"/>
            <a:t>IE7</a:t>
          </a:r>
        </a:p>
        <a:p>
          <a:r>
            <a:rPr lang="en-US" dirty="0" smtClean="0"/>
            <a:t>10/18/2006</a:t>
          </a:r>
          <a:endParaRPr lang="en-US" dirty="0"/>
        </a:p>
      </dgm:t>
    </dgm:pt>
    <dgm:pt modelId="{BDB2B96D-E377-4426-9341-EABB146AE01C}" type="parTrans" cxnId="{932B95B8-F57D-4ACB-A104-799290E69A3F}">
      <dgm:prSet/>
      <dgm:spPr/>
      <dgm:t>
        <a:bodyPr/>
        <a:lstStyle/>
        <a:p>
          <a:endParaRPr lang="en-US"/>
        </a:p>
      </dgm:t>
    </dgm:pt>
    <dgm:pt modelId="{A2937883-098D-4038-BA3D-D62150C9DD64}" type="sibTrans" cxnId="{932B95B8-F57D-4ACB-A104-799290E69A3F}">
      <dgm:prSet/>
      <dgm:spPr/>
      <dgm:t>
        <a:bodyPr/>
        <a:lstStyle/>
        <a:p>
          <a:endParaRPr lang="en-US"/>
        </a:p>
      </dgm:t>
    </dgm:pt>
    <dgm:pt modelId="{2D5E2426-3F60-49A2-8B62-46CFE1FEA59A}">
      <dgm:prSet phldrT="[Text]"/>
      <dgm:spPr/>
      <dgm:t>
        <a:bodyPr/>
        <a:lstStyle/>
        <a:p>
          <a:r>
            <a:rPr lang="en-US" dirty="0" smtClean="0"/>
            <a:t>IE8</a:t>
          </a:r>
        </a:p>
        <a:p>
          <a:r>
            <a:rPr lang="en-US" dirty="0" smtClean="0"/>
            <a:t>3/19/2009</a:t>
          </a:r>
          <a:endParaRPr lang="en-US" dirty="0"/>
        </a:p>
      </dgm:t>
    </dgm:pt>
    <dgm:pt modelId="{6F488F82-02E3-4747-AA25-A4A660BC153C}" type="parTrans" cxnId="{1D0B6CC3-84E4-4D98-BAA9-677D1DFD9FAE}">
      <dgm:prSet/>
      <dgm:spPr/>
      <dgm:t>
        <a:bodyPr/>
        <a:lstStyle/>
        <a:p>
          <a:endParaRPr lang="en-US"/>
        </a:p>
      </dgm:t>
    </dgm:pt>
    <dgm:pt modelId="{CBA6AEEA-1449-40B8-9BA8-DDCC0B630D5B}" type="sibTrans" cxnId="{1D0B6CC3-84E4-4D98-BAA9-677D1DFD9FAE}">
      <dgm:prSet/>
      <dgm:spPr/>
      <dgm:t>
        <a:bodyPr/>
        <a:lstStyle/>
        <a:p>
          <a:endParaRPr lang="en-US"/>
        </a:p>
      </dgm:t>
    </dgm:pt>
    <dgm:pt modelId="{BB6FB171-8835-43F0-BE53-B6EBA896ADE9}">
      <dgm:prSet phldrT="[Text]"/>
      <dgm:spPr/>
      <dgm:t>
        <a:bodyPr/>
        <a:lstStyle/>
        <a:p>
          <a:r>
            <a:rPr lang="en-US" dirty="0" smtClean="0"/>
            <a:t>IE9</a:t>
          </a:r>
        </a:p>
        <a:p>
          <a:r>
            <a:rPr lang="en-US" dirty="0" smtClean="0"/>
            <a:t>3/14/2011</a:t>
          </a:r>
          <a:endParaRPr lang="en-US" dirty="0"/>
        </a:p>
      </dgm:t>
    </dgm:pt>
    <dgm:pt modelId="{8F2B355A-68D5-4F24-8113-EB57A943C1A9}" type="parTrans" cxnId="{39ADFCCA-1273-45FB-8FE2-63D057764E79}">
      <dgm:prSet/>
      <dgm:spPr/>
      <dgm:t>
        <a:bodyPr/>
        <a:lstStyle/>
        <a:p>
          <a:endParaRPr lang="en-US"/>
        </a:p>
      </dgm:t>
    </dgm:pt>
    <dgm:pt modelId="{24953345-92E8-4E58-99B7-DF5FEF17F9C2}" type="sibTrans" cxnId="{39ADFCCA-1273-45FB-8FE2-63D057764E79}">
      <dgm:prSet/>
      <dgm:spPr/>
      <dgm:t>
        <a:bodyPr/>
        <a:lstStyle/>
        <a:p>
          <a:endParaRPr lang="en-US"/>
        </a:p>
      </dgm:t>
    </dgm:pt>
    <dgm:pt modelId="{DA6E120D-CD1B-4DED-AD30-A4AD899FE160}">
      <dgm:prSet phldrT="[Text]"/>
      <dgm:spPr/>
      <dgm:t>
        <a:bodyPr/>
        <a:lstStyle/>
        <a:p>
          <a:r>
            <a:rPr lang="en-US" dirty="0" smtClean="0"/>
            <a:t>IE10</a:t>
          </a:r>
        </a:p>
        <a:p>
          <a:r>
            <a:rPr lang="en-US" dirty="0" smtClean="0"/>
            <a:t>10/26/2012</a:t>
          </a:r>
          <a:endParaRPr lang="en-US" dirty="0"/>
        </a:p>
      </dgm:t>
    </dgm:pt>
    <dgm:pt modelId="{55EAFD3D-1698-48F4-A929-8CB5A5C6D88A}" type="parTrans" cxnId="{9B8F8479-F632-4CD7-97A6-0075A2467C70}">
      <dgm:prSet/>
      <dgm:spPr/>
      <dgm:t>
        <a:bodyPr/>
        <a:lstStyle/>
        <a:p>
          <a:endParaRPr lang="en-US"/>
        </a:p>
      </dgm:t>
    </dgm:pt>
    <dgm:pt modelId="{40F72966-E589-4C0F-9B8C-78024223A973}" type="sibTrans" cxnId="{9B8F8479-F632-4CD7-97A6-0075A2467C70}">
      <dgm:prSet/>
      <dgm:spPr/>
      <dgm:t>
        <a:bodyPr/>
        <a:lstStyle/>
        <a:p>
          <a:endParaRPr lang="en-US"/>
        </a:p>
      </dgm:t>
    </dgm:pt>
    <dgm:pt modelId="{6E7338B9-6F1A-47A2-A292-078F173FC7BD}">
      <dgm:prSet phldrT="[Text]"/>
      <dgm:spPr>
        <a:solidFill>
          <a:srgbClr val="FF0000"/>
        </a:solidFill>
      </dgm:spPr>
      <dgm:t>
        <a:bodyPr/>
        <a:lstStyle/>
        <a:p>
          <a:r>
            <a:rPr lang="en-US" dirty="0" smtClean="0"/>
            <a:t>IE11</a:t>
          </a:r>
          <a:br>
            <a:rPr lang="en-US" dirty="0" smtClean="0"/>
          </a:br>
          <a:r>
            <a:rPr lang="en-US" dirty="0" smtClean="0"/>
            <a:t>10/17/13</a:t>
          </a:r>
          <a:endParaRPr lang="en-US" dirty="0"/>
        </a:p>
      </dgm:t>
    </dgm:pt>
    <dgm:pt modelId="{3E4E525A-B79C-40B7-B6AB-0B886D713CF8}" type="parTrans" cxnId="{29E5820F-2FF9-4FD3-BEFA-53AA14EF6BD6}">
      <dgm:prSet/>
      <dgm:spPr/>
      <dgm:t>
        <a:bodyPr/>
        <a:lstStyle/>
        <a:p>
          <a:endParaRPr lang="en-US"/>
        </a:p>
      </dgm:t>
    </dgm:pt>
    <dgm:pt modelId="{2024D38F-E7E5-45BD-AF8D-4BD094D256BF}" type="sibTrans" cxnId="{29E5820F-2FF9-4FD3-BEFA-53AA14EF6BD6}">
      <dgm:prSet/>
      <dgm:spPr/>
      <dgm:t>
        <a:bodyPr/>
        <a:lstStyle/>
        <a:p>
          <a:endParaRPr lang="en-US"/>
        </a:p>
      </dgm:t>
    </dgm:pt>
    <dgm:pt modelId="{F2EE21EC-84A7-4FD8-B030-5F512F3A9ED1}" type="pres">
      <dgm:prSet presAssocID="{CCE2030F-E20F-4882-81A0-97AF8B0B0770}" presName="Name0" presStyleCnt="0">
        <dgm:presLayoutVars>
          <dgm:dir/>
          <dgm:animLvl val="lvl"/>
          <dgm:resizeHandles val="exact"/>
        </dgm:presLayoutVars>
      </dgm:prSet>
      <dgm:spPr/>
    </dgm:pt>
    <dgm:pt modelId="{671DA23C-EBF7-4329-8DBB-758FAE80E4D6}" type="pres">
      <dgm:prSet presAssocID="{8D76C92E-2F0E-4008-A18A-D364691A769B}" presName="parTxOnly" presStyleLbl="node1" presStyleIdx="0" presStyleCnt="6">
        <dgm:presLayoutVars>
          <dgm:chMax val="0"/>
          <dgm:chPref val="0"/>
          <dgm:bulletEnabled val="1"/>
        </dgm:presLayoutVars>
      </dgm:prSet>
      <dgm:spPr/>
      <dgm:t>
        <a:bodyPr/>
        <a:lstStyle/>
        <a:p>
          <a:endParaRPr lang="en-US"/>
        </a:p>
      </dgm:t>
    </dgm:pt>
    <dgm:pt modelId="{080A7F7C-0CB3-435B-90D7-1099BB6F532F}" type="pres">
      <dgm:prSet presAssocID="{3ACC9BD1-C369-4B52-BAFC-3C7D1789AFE5}" presName="parTxOnlySpace" presStyleCnt="0"/>
      <dgm:spPr/>
    </dgm:pt>
    <dgm:pt modelId="{65CD8C2F-8A1C-4386-9BB1-355587DC44A6}" type="pres">
      <dgm:prSet presAssocID="{1FAD529E-9B28-4FB3-954D-B1B771179485}" presName="parTxOnly" presStyleLbl="node1" presStyleIdx="1" presStyleCnt="6">
        <dgm:presLayoutVars>
          <dgm:chMax val="0"/>
          <dgm:chPref val="0"/>
          <dgm:bulletEnabled val="1"/>
        </dgm:presLayoutVars>
      </dgm:prSet>
      <dgm:spPr/>
      <dgm:t>
        <a:bodyPr/>
        <a:lstStyle/>
        <a:p>
          <a:endParaRPr lang="en-US"/>
        </a:p>
      </dgm:t>
    </dgm:pt>
    <dgm:pt modelId="{78E30276-E729-41C7-B4A1-0154ECED2F6A}" type="pres">
      <dgm:prSet presAssocID="{A2937883-098D-4038-BA3D-D62150C9DD64}" presName="parTxOnlySpace" presStyleCnt="0"/>
      <dgm:spPr/>
    </dgm:pt>
    <dgm:pt modelId="{0100C871-D7E4-44E1-97EB-BD336B0EDFF4}" type="pres">
      <dgm:prSet presAssocID="{2D5E2426-3F60-49A2-8B62-46CFE1FEA59A}" presName="parTxOnly" presStyleLbl="node1" presStyleIdx="2" presStyleCnt="6" custLinFactNeighborX="14442">
        <dgm:presLayoutVars>
          <dgm:chMax val="0"/>
          <dgm:chPref val="0"/>
          <dgm:bulletEnabled val="1"/>
        </dgm:presLayoutVars>
      </dgm:prSet>
      <dgm:spPr/>
      <dgm:t>
        <a:bodyPr/>
        <a:lstStyle/>
        <a:p>
          <a:endParaRPr lang="en-US"/>
        </a:p>
      </dgm:t>
    </dgm:pt>
    <dgm:pt modelId="{58D0B6B8-C6A5-4FB3-9E16-F0A9EB169913}" type="pres">
      <dgm:prSet presAssocID="{CBA6AEEA-1449-40B8-9BA8-DDCC0B630D5B}" presName="parTxOnlySpace" presStyleCnt="0"/>
      <dgm:spPr/>
    </dgm:pt>
    <dgm:pt modelId="{C2BF1F8A-A37F-4F77-A186-13A7614A77C2}" type="pres">
      <dgm:prSet presAssocID="{BB6FB171-8835-43F0-BE53-B6EBA896ADE9}" presName="parTxOnly" presStyleLbl="node1" presStyleIdx="3" presStyleCnt="6">
        <dgm:presLayoutVars>
          <dgm:chMax val="0"/>
          <dgm:chPref val="0"/>
          <dgm:bulletEnabled val="1"/>
        </dgm:presLayoutVars>
      </dgm:prSet>
      <dgm:spPr/>
      <dgm:t>
        <a:bodyPr/>
        <a:lstStyle/>
        <a:p>
          <a:endParaRPr lang="en-US"/>
        </a:p>
      </dgm:t>
    </dgm:pt>
    <dgm:pt modelId="{4A2BF5C1-174A-4512-A21D-186D6F7A2DDB}" type="pres">
      <dgm:prSet presAssocID="{24953345-92E8-4E58-99B7-DF5FEF17F9C2}" presName="parTxOnlySpace" presStyleCnt="0"/>
      <dgm:spPr/>
    </dgm:pt>
    <dgm:pt modelId="{65461329-C82D-446F-8A6C-A466CB26CE1B}" type="pres">
      <dgm:prSet presAssocID="{DA6E120D-CD1B-4DED-AD30-A4AD899FE160}" presName="parTxOnly" presStyleLbl="node1" presStyleIdx="4" presStyleCnt="6">
        <dgm:presLayoutVars>
          <dgm:chMax val="0"/>
          <dgm:chPref val="0"/>
          <dgm:bulletEnabled val="1"/>
        </dgm:presLayoutVars>
      </dgm:prSet>
      <dgm:spPr/>
      <dgm:t>
        <a:bodyPr/>
        <a:lstStyle/>
        <a:p>
          <a:endParaRPr lang="en-US"/>
        </a:p>
      </dgm:t>
    </dgm:pt>
    <dgm:pt modelId="{6DC2676D-313B-4FAD-A43C-32FB855F811C}" type="pres">
      <dgm:prSet presAssocID="{40F72966-E589-4C0F-9B8C-78024223A973}" presName="parTxOnlySpace" presStyleCnt="0"/>
      <dgm:spPr/>
    </dgm:pt>
    <dgm:pt modelId="{86703D15-1C53-4B62-AEC8-318A85FABD1C}" type="pres">
      <dgm:prSet presAssocID="{6E7338B9-6F1A-47A2-A292-078F173FC7BD}" presName="parTxOnly" presStyleLbl="node1" presStyleIdx="5" presStyleCnt="6">
        <dgm:presLayoutVars>
          <dgm:chMax val="0"/>
          <dgm:chPref val="0"/>
          <dgm:bulletEnabled val="1"/>
        </dgm:presLayoutVars>
      </dgm:prSet>
      <dgm:spPr/>
      <dgm:t>
        <a:bodyPr/>
        <a:lstStyle/>
        <a:p>
          <a:endParaRPr lang="en-US"/>
        </a:p>
      </dgm:t>
    </dgm:pt>
  </dgm:ptLst>
  <dgm:cxnLst>
    <dgm:cxn modelId="{932B95B8-F57D-4ACB-A104-799290E69A3F}" srcId="{CCE2030F-E20F-4882-81A0-97AF8B0B0770}" destId="{1FAD529E-9B28-4FB3-954D-B1B771179485}" srcOrd="1" destOrd="0" parTransId="{BDB2B96D-E377-4426-9341-EABB146AE01C}" sibTransId="{A2937883-098D-4038-BA3D-D62150C9DD64}"/>
    <dgm:cxn modelId="{9B8F8479-F632-4CD7-97A6-0075A2467C70}" srcId="{CCE2030F-E20F-4882-81A0-97AF8B0B0770}" destId="{DA6E120D-CD1B-4DED-AD30-A4AD899FE160}" srcOrd="4" destOrd="0" parTransId="{55EAFD3D-1698-48F4-A929-8CB5A5C6D88A}" sibTransId="{40F72966-E589-4C0F-9B8C-78024223A973}"/>
    <dgm:cxn modelId="{1D0B6CC3-84E4-4D98-BAA9-677D1DFD9FAE}" srcId="{CCE2030F-E20F-4882-81A0-97AF8B0B0770}" destId="{2D5E2426-3F60-49A2-8B62-46CFE1FEA59A}" srcOrd="2" destOrd="0" parTransId="{6F488F82-02E3-4747-AA25-A4A660BC153C}" sibTransId="{CBA6AEEA-1449-40B8-9BA8-DDCC0B630D5B}"/>
    <dgm:cxn modelId="{FD6698CF-68B0-4C4B-9A60-E5462C94AF8C}" type="presOf" srcId="{8D76C92E-2F0E-4008-A18A-D364691A769B}" destId="{671DA23C-EBF7-4329-8DBB-758FAE80E4D6}" srcOrd="0" destOrd="0" presId="urn:microsoft.com/office/officeart/2005/8/layout/chevron1"/>
    <dgm:cxn modelId="{1336BA11-616A-4A58-AA39-F069664F26DD}" type="presOf" srcId="{2D5E2426-3F60-49A2-8B62-46CFE1FEA59A}" destId="{0100C871-D7E4-44E1-97EB-BD336B0EDFF4}" srcOrd="0" destOrd="0" presId="urn:microsoft.com/office/officeart/2005/8/layout/chevron1"/>
    <dgm:cxn modelId="{7A9A4222-4594-433F-A0CA-4F8A56EAD5B7}" type="presOf" srcId="{6E7338B9-6F1A-47A2-A292-078F173FC7BD}" destId="{86703D15-1C53-4B62-AEC8-318A85FABD1C}" srcOrd="0" destOrd="0" presId="urn:microsoft.com/office/officeart/2005/8/layout/chevron1"/>
    <dgm:cxn modelId="{774D4191-D40D-46D6-8509-FA4EE6E8A4CA}" type="presOf" srcId="{CCE2030F-E20F-4882-81A0-97AF8B0B0770}" destId="{F2EE21EC-84A7-4FD8-B030-5F512F3A9ED1}" srcOrd="0" destOrd="0" presId="urn:microsoft.com/office/officeart/2005/8/layout/chevron1"/>
    <dgm:cxn modelId="{FA9A867B-21E6-49EB-BAAC-B1B76A102002}" type="presOf" srcId="{DA6E120D-CD1B-4DED-AD30-A4AD899FE160}" destId="{65461329-C82D-446F-8A6C-A466CB26CE1B}" srcOrd="0" destOrd="0" presId="urn:microsoft.com/office/officeart/2005/8/layout/chevron1"/>
    <dgm:cxn modelId="{39ADFCCA-1273-45FB-8FE2-63D057764E79}" srcId="{CCE2030F-E20F-4882-81A0-97AF8B0B0770}" destId="{BB6FB171-8835-43F0-BE53-B6EBA896ADE9}" srcOrd="3" destOrd="0" parTransId="{8F2B355A-68D5-4F24-8113-EB57A943C1A9}" sibTransId="{24953345-92E8-4E58-99B7-DF5FEF17F9C2}"/>
    <dgm:cxn modelId="{CD721A60-8FE0-4C96-93F8-EE64AE611AC6}" srcId="{CCE2030F-E20F-4882-81A0-97AF8B0B0770}" destId="{8D76C92E-2F0E-4008-A18A-D364691A769B}" srcOrd="0" destOrd="0" parTransId="{7D92A918-C570-4E70-B329-8EB1E34219C1}" sibTransId="{3ACC9BD1-C369-4B52-BAFC-3C7D1789AFE5}"/>
    <dgm:cxn modelId="{5B00469F-CB07-4CA4-A329-8719B63D150E}" type="presOf" srcId="{BB6FB171-8835-43F0-BE53-B6EBA896ADE9}" destId="{C2BF1F8A-A37F-4F77-A186-13A7614A77C2}" srcOrd="0" destOrd="0" presId="urn:microsoft.com/office/officeart/2005/8/layout/chevron1"/>
    <dgm:cxn modelId="{91969BCD-6A9B-4A32-8A83-BD8E01B205FF}" type="presOf" srcId="{1FAD529E-9B28-4FB3-954D-B1B771179485}" destId="{65CD8C2F-8A1C-4386-9BB1-355587DC44A6}" srcOrd="0" destOrd="0" presId="urn:microsoft.com/office/officeart/2005/8/layout/chevron1"/>
    <dgm:cxn modelId="{29E5820F-2FF9-4FD3-BEFA-53AA14EF6BD6}" srcId="{CCE2030F-E20F-4882-81A0-97AF8B0B0770}" destId="{6E7338B9-6F1A-47A2-A292-078F173FC7BD}" srcOrd="5" destOrd="0" parTransId="{3E4E525A-B79C-40B7-B6AB-0B886D713CF8}" sibTransId="{2024D38F-E7E5-45BD-AF8D-4BD094D256BF}"/>
    <dgm:cxn modelId="{8C992D2E-7AFA-4646-B66A-0771433C2802}" type="presParOf" srcId="{F2EE21EC-84A7-4FD8-B030-5F512F3A9ED1}" destId="{671DA23C-EBF7-4329-8DBB-758FAE80E4D6}" srcOrd="0" destOrd="0" presId="urn:microsoft.com/office/officeart/2005/8/layout/chevron1"/>
    <dgm:cxn modelId="{208A515B-7F7A-43F5-B0DE-5970133EE79F}" type="presParOf" srcId="{F2EE21EC-84A7-4FD8-B030-5F512F3A9ED1}" destId="{080A7F7C-0CB3-435B-90D7-1099BB6F532F}" srcOrd="1" destOrd="0" presId="urn:microsoft.com/office/officeart/2005/8/layout/chevron1"/>
    <dgm:cxn modelId="{9D88B3FB-F787-42BA-B80D-EF6FEC92365F}" type="presParOf" srcId="{F2EE21EC-84A7-4FD8-B030-5F512F3A9ED1}" destId="{65CD8C2F-8A1C-4386-9BB1-355587DC44A6}" srcOrd="2" destOrd="0" presId="urn:microsoft.com/office/officeart/2005/8/layout/chevron1"/>
    <dgm:cxn modelId="{2834C006-647E-4054-9C8F-C77DE42CA232}" type="presParOf" srcId="{F2EE21EC-84A7-4FD8-B030-5F512F3A9ED1}" destId="{78E30276-E729-41C7-B4A1-0154ECED2F6A}" srcOrd="3" destOrd="0" presId="urn:microsoft.com/office/officeart/2005/8/layout/chevron1"/>
    <dgm:cxn modelId="{1F77DA73-B839-4548-A7A7-2D8EA56A02DD}" type="presParOf" srcId="{F2EE21EC-84A7-4FD8-B030-5F512F3A9ED1}" destId="{0100C871-D7E4-44E1-97EB-BD336B0EDFF4}" srcOrd="4" destOrd="0" presId="urn:microsoft.com/office/officeart/2005/8/layout/chevron1"/>
    <dgm:cxn modelId="{3BCEF22D-1334-47D6-8BE3-1ADD953D1BC6}" type="presParOf" srcId="{F2EE21EC-84A7-4FD8-B030-5F512F3A9ED1}" destId="{58D0B6B8-C6A5-4FB3-9E16-F0A9EB169913}" srcOrd="5" destOrd="0" presId="urn:microsoft.com/office/officeart/2005/8/layout/chevron1"/>
    <dgm:cxn modelId="{DEA5C366-F132-4F56-BCE6-835DFFA68AAB}" type="presParOf" srcId="{F2EE21EC-84A7-4FD8-B030-5F512F3A9ED1}" destId="{C2BF1F8A-A37F-4F77-A186-13A7614A77C2}" srcOrd="6" destOrd="0" presId="urn:microsoft.com/office/officeart/2005/8/layout/chevron1"/>
    <dgm:cxn modelId="{446D8E3C-8614-416F-8552-B13BEFEFDCD3}" type="presParOf" srcId="{F2EE21EC-84A7-4FD8-B030-5F512F3A9ED1}" destId="{4A2BF5C1-174A-4512-A21D-186D6F7A2DDB}" srcOrd="7" destOrd="0" presId="urn:microsoft.com/office/officeart/2005/8/layout/chevron1"/>
    <dgm:cxn modelId="{3B1A580A-C48D-48D8-B341-04DBA1482355}" type="presParOf" srcId="{F2EE21EC-84A7-4FD8-B030-5F512F3A9ED1}" destId="{65461329-C82D-446F-8A6C-A466CB26CE1B}" srcOrd="8" destOrd="0" presId="urn:microsoft.com/office/officeart/2005/8/layout/chevron1"/>
    <dgm:cxn modelId="{0AC8E872-829D-47E1-A54B-1D1511B57B27}" type="presParOf" srcId="{F2EE21EC-84A7-4FD8-B030-5F512F3A9ED1}" destId="{6DC2676D-313B-4FAD-A43C-32FB855F811C}" srcOrd="9" destOrd="0" presId="urn:microsoft.com/office/officeart/2005/8/layout/chevron1"/>
    <dgm:cxn modelId="{2FE757C4-DCA9-42DD-A90A-52EDE79EDF09}" type="presParOf" srcId="{F2EE21EC-84A7-4FD8-B030-5F512F3A9ED1}" destId="{86703D15-1C53-4B62-AEC8-318A85FABD1C}"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03B171-5FC8-4508-8351-1A642A293EB9}"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67E6E426-B790-470C-90C7-2695297D7674}">
      <dgm:prSet phldrT="[Text]"/>
      <dgm:spPr/>
      <dgm:t>
        <a:bodyPr/>
        <a:lstStyle/>
        <a:p>
          <a:r>
            <a:rPr lang="en-US" dirty="0" smtClean="0"/>
            <a:t>Keep all your software updated—not just antimalware</a:t>
          </a:r>
          <a:endParaRPr lang="en-US" dirty="0"/>
        </a:p>
      </dgm:t>
    </dgm:pt>
    <dgm:pt modelId="{721A6583-333E-4B50-8D8D-C7D1F9A1D269}" type="parTrans" cxnId="{8D6EACD8-32BB-404A-B7F5-0AEED8E637B6}">
      <dgm:prSet/>
      <dgm:spPr/>
      <dgm:t>
        <a:bodyPr/>
        <a:lstStyle/>
        <a:p>
          <a:endParaRPr lang="en-US"/>
        </a:p>
      </dgm:t>
    </dgm:pt>
    <dgm:pt modelId="{2B13AAD9-4E04-4D51-A1A3-52582840A2B5}" type="sibTrans" cxnId="{8D6EACD8-32BB-404A-B7F5-0AEED8E637B6}">
      <dgm:prSet/>
      <dgm:spPr/>
      <dgm:t>
        <a:bodyPr/>
        <a:lstStyle/>
        <a:p>
          <a:endParaRPr lang="en-US"/>
        </a:p>
      </dgm:t>
    </dgm:pt>
    <dgm:pt modelId="{FC496D39-AFC9-4A1E-894C-71344073211A}">
      <dgm:prSet phldrT="[Text]"/>
      <dgm:spPr/>
      <dgm:t>
        <a:bodyPr/>
        <a:lstStyle/>
        <a:p>
          <a:r>
            <a:rPr lang="en-US" dirty="0" smtClean="0"/>
            <a:t>Upgrade to Internet Explorer 11 to continue receiving security updates after January 12, 2016</a:t>
          </a:r>
          <a:endParaRPr lang="en-US" dirty="0"/>
        </a:p>
      </dgm:t>
    </dgm:pt>
    <dgm:pt modelId="{E709CBE9-59FF-422B-9C49-F337AE76D370}" type="parTrans" cxnId="{361B6FC7-2DBF-47C8-8C66-0D60A7ECBF22}">
      <dgm:prSet/>
      <dgm:spPr/>
      <dgm:t>
        <a:bodyPr/>
        <a:lstStyle/>
        <a:p>
          <a:endParaRPr lang="en-US"/>
        </a:p>
      </dgm:t>
    </dgm:pt>
    <dgm:pt modelId="{B08D3BDF-6C52-4560-A5AE-99D0E23C0F0F}" type="sibTrans" cxnId="{361B6FC7-2DBF-47C8-8C66-0D60A7ECBF22}">
      <dgm:prSet/>
      <dgm:spPr/>
      <dgm:t>
        <a:bodyPr/>
        <a:lstStyle/>
        <a:p>
          <a:endParaRPr lang="en-US"/>
        </a:p>
      </dgm:t>
    </dgm:pt>
    <dgm:pt modelId="{F91F53AA-9C8B-4164-A614-998BC3E40105}">
      <dgm:prSet phldrT="[Text]"/>
      <dgm:spPr/>
      <dgm:t>
        <a:bodyPr/>
        <a:lstStyle/>
        <a:p>
          <a:r>
            <a:rPr lang="en-US" dirty="0" smtClean="0"/>
            <a:t>Stay current on the latest threat and mitigation information, such as security bulletins and the Microsoft SIR</a:t>
          </a:r>
          <a:endParaRPr lang="en-US" dirty="0"/>
        </a:p>
      </dgm:t>
    </dgm:pt>
    <dgm:pt modelId="{9A0F4772-FBC2-4E64-BD78-1200B6903AB2}" type="parTrans" cxnId="{52F910DD-3B17-4AA0-94AF-6A4573CEECC2}">
      <dgm:prSet/>
      <dgm:spPr/>
      <dgm:t>
        <a:bodyPr/>
        <a:lstStyle/>
        <a:p>
          <a:endParaRPr lang="en-US"/>
        </a:p>
      </dgm:t>
    </dgm:pt>
    <dgm:pt modelId="{76E637DF-E9A1-42E3-9B82-3FF513F6E96D}" type="sibTrans" cxnId="{52F910DD-3B17-4AA0-94AF-6A4573CEECC2}">
      <dgm:prSet/>
      <dgm:spPr/>
      <dgm:t>
        <a:bodyPr/>
        <a:lstStyle/>
        <a:p>
          <a:endParaRPr lang="en-US"/>
        </a:p>
      </dgm:t>
    </dgm:pt>
    <dgm:pt modelId="{D0BF99C3-08D5-4C26-A372-6E2C21AFF150}">
      <dgm:prSet phldrT="[Text]"/>
      <dgm:spPr/>
      <dgm:t>
        <a:bodyPr/>
        <a:lstStyle/>
        <a:p>
          <a:r>
            <a:rPr lang="en-US" dirty="0" smtClean="0"/>
            <a:t>Use least privileged and defense in depth security strategies – investigate EMET for even better Internet Explorer security</a:t>
          </a:r>
          <a:endParaRPr lang="en-US" dirty="0"/>
        </a:p>
      </dgm:t>
    </dgm:pt>
    <dgm:pt modelId="{20FDE067-3FFD-4151-8749-5F8543B50DBF}" type="parTrans" cxnId="{35578B1C-03FD-427A-B44D-0B2B977897BB}">
      <dgm:prSet/>
      <dgm:spPr/>
      <dgm:t>
        <a:bodyPr/>
        <a:lstStyle/>
        <a:p>
          <a:endParaRPr lang="en-US"/>
        </a:p>
      </dgm:t>
    </dgm:pt>
    <dgm:pt modelId="{9AE192CE-D0B4-4C8C-8CF3-ABA3028A51C7}" type="sibTrans" cxnId="{35578B1C-03FD-427A-B44D-0B2B977897BB}">
      <dgm:prSet/>
      <dgm:spPr/>
      <dgm:t>
        <a:bodyPr/>
        <a:lstStyle/>
        <a:p>
          <a:endParaRPr lang="en-US"/>
        </a:p>
      </dgm:t>
    </dgm:pt>
    <dgm:pt modelId="{DAB7DB41-EA45-4590-A071-F367C58D7782}">
      <dgm:prSet phldrT="[Text]"/>
      <dgm:spPr/>
      <dgm:t>
        <a:bodyPr/>
        <a:lstStyle/>
        <a:p>
          <a:r>
            <a:rPr lang="en-US" dirty="0" smtClean="0"/>
            <a:t>Security means tradeoffs – Microsoft Edge is more secure than Internet Explorer, but not as compatible</a:t>
          </a:r>
          <a:endParaRPr lang="en-US" dirty="0"/>
        </a:p>
      </dgm:t>
    </dgm:pt>
    <dgm:pt modelId="{50DAA480-B7C1-487C-9646-569157B8C292}" type="parTrans" cxnId="{C37342D0-5352-420A-92D7-C96038894342}">
      <dgm:prSet/>
      <dgm:spPr/>
      <dgm:t>
        <a:bodyPr/>
        <a:lstStyle/>
        <a:p>
          <a:endParaRPr lang="en-US"/>
        </a:p>
      </dgm:t>
    </dgm:pt>
    <dgm:pt modelId="{C60B40B4-6377-4E42-9F7B-7AC07D0E37F0}" type="sibTrans" cxnId="{C37342D0-5352-420A-92D7-C96038894342}">
      <dgm:prSet/>
      <dgm:spPr/>
      <dgm:t>
        <a:bodyPr/>
        <a:lstStyle/>
        <a:p>
          <a:endParaRPr lang="en-US"/>
        </a:p>
      </dgm:t>
    </dgm:pt>
    <dgm:pt modelId="{817A017D-92E5-490A-A3AD-2DA7610F91C6}" type="pres">
      <dgm:prSet presAssocID="{C503B171-5FC8-4508-8351-1A642A293EB9}" presName="linear" presStyleCnt="0">
        <dgm:presLayoutVars>
          <dgm:animLvl val="lvl"/>
          <dgm:resizeHandles val="exact"/>
        </dgm:presLayoutVars>
      </dgm:prSet>
      <dgm:spPr/>
      <dgm:t>
        <a:bodyPr/>
        <a:lstStyle/>
        <a:p>
          <a:endParaRPr lang="en-US"/>
        </a:p>
      </dgm:t>
    </dgm:pt>
    <dgm:pt modelId="{84A3BA0A-2B69-470B-86CA-33917EC36570}" type="pres">
      <dgm:prSet presAssocID="{67E6E426-B790-470C-90C7-2695297D7674}" presName="parentText" presStyleLbl="node1" presStyleIdx="0" presStyleCnt="5">
        <dgm:presLayoutVars>
          <dgm:chMax val="0"/>
          <dgm:bulletEnabled val="1"/>
        </dgm:presLayoutVars>
      </dgm:prSet>
      <dgm:spPr/>
      <dgm:t>
        <a:bodyPr/>
        <a:lstStyle/>
        <a:p>
          <a:endParaRPr lang="en-US"/>
        </a:p>
      </dgm:t>
    </dgm:pt>
    <dgm:pt modelId="{74E1D767-0F70-4FBB-AC7E-6E31A157E4DE}" type="pres">
      <dgm:prSet presAssocID="{2B13AAD9-4E04-4D51-A1A3-52582840A2B5}" presName="spacer" presStyleCnt="0"/>
      <dgm:spPr/>
    </dgm:pt>
    <dgm:pt modelId="{23247EC9-373D-4D03-904A-D6C9450EE1EF}" type="pres">
      <dgm:prSet presAssocID="{D0BF99C3-08D5-4C26-A372-6E2C21AFF150}" presName="parentText" presStyleLbl="node1" presStyleIdx="1" presStyleCnt="5">
        <dgm:presLayoutVars>
          <dgm:chMax val="0"/>
          <dgm:bulletEnabled val="1"/>
        </dgm:presLayoutVars>
      </dgm:prSet>
      <dgm:spPr/>
      <dgm:t>
        <a:bodyPr/>
        <a:lstStyle/>
        <a:p>
          <a:endParaRPr lang="en-US"/>
        </a:p>
      </dgm:t>
    </dgm:pt>
    <dgm:pt modelId="{FC6DCFFA-FF75-4268-8AAB-531261EBFD5C}" type="pres">
      <dgm:prSet presAssocID="{9AE192CE-D0B4-4C8C-8CF3-ABA3028A51C7}" presName="spacer" presStyleCnt="0"/>
      <dgm:spPr/>
    </dgm:pt>
    <dgm:pt modelId="{3C998EDA-6DB9-4D40-B18D-59D7F73E0811}" type="pres">
      <dgm:prSet presAssocID="{FC496D39-AFC9-4A1E-894C-71344073211A}" presName="parentText" presStyleLbl="node1" presStyleIdx="2" presStyleCnt="5">
        <dgm:presLayoutVars>
          <dgm:chMax val="0"/>
          <dgm:bulletEnabled val="1"/>
        </dgm:presLayoutVars>
      </dgm:prSet>
      <dgm:spPr/>
      <dgm:t>
        <a:bodyPr/>
        <a:lstStyle/>
        <a:p>
          <a:endParaRPr lang="en-US"/>
        </a:p>
      </dgm:t>
    </dgm:pt>
    <dgm:pt modelId="{C1159ED7-1C4C-4BC6-9963-E5A5D9EA39C3}" type="pres">
      <dgm:prSet presAssocID="{B08D3BDF-6C52-4560-A5AE-99D0E23C0F0F}" presName="spacer" presStyleCnt="0"/>
      <dgm:spPr/>
    </dgm:pt>
    <dgm:pt modelId="{1CBA002A-B057-42F0-B95C-D18A85C8BDDF}" type="pres">
      <dgm:prSet presAssocID="{DAB7DB41-EA45-4590-A071-F367C58D7782}" presName="parentText" presStyleLbl="node1" presStyleIdx="3" presStyleCnt="5">
        <dgm:presLayoutVars>
          <dgm:chMax val="0"/>
          <dgm:bulletEnabled val="1"/>
        </dgm:presLayoutVars>
      </dgm:prSet>
      <dgm:spPr/>
      <dgm:t>
        <a:bodyPr/>
        <a:lstStyle/>
        <a:p>
          <a:endParaRPr lang="en-US"/>
        </a:p>
      </dgm:t>
    </dgm:pt>
    <dgm:pt modelId="{44540C7C-2E93-4090-956F-7CB2BCBE36DF}" type="pres">
      <dgm:prSet presAssocID="{C60B40B4-6377-4E42-9F7B-7AC07D0E37F0}" presName="spacer" presStyleCnt="0"/>
      <dgm:spPr/>
    </dgm:pt>
    <dgm:pt modelId="{55B230F0-4E5A-457C-8839-0FBB9524558E}" type="pres">
      <dgm:prSet presAssocID="{F91F53AA-9C8B-4164-A614-998BC3E40105}" presName="parentText" presStyleLbl="node1" presStyleIdx="4" presStyleCnt="5">
        <dgm:presLayoutVars>
          <dgm:chMax val="0"/>
          <dgm:bulletEnabled val="1"/>
        </dgm:presLayoutVars>
      </dgm:prSet>
      <dgm:spPr/>
      <dgm:t>
        <a:bodyPr/>
        <a:lstStyle/>
        <a:p>
          <a:endParaRPr lang="en-US"/>
        </a:p>
      </dgm:t>
    </dgm:pt>
  </dgm:ptLst>
  <dgm:cxnLst>
    <dgm:cxn modelId="{8D6EACD8-32BB-404A-B7F5-0AEED8E637B6}" srcId="{C503B171-5FC8-4508-8351-1A642A293EB9}" destId="{67E6E426-B790-470C-90C7-2695297D7674}" srcOrd="0" destOrd="0" parTransId="{721A6583-333E-4B50-8D8D-C7D1F9A1D269}" sibTransId="{2B13AAD9-4E04-4D51-A1A3-52582840A2B5}"/>
    <dgm:cxn modelId="{C37342D0-5352-420A-92D7-C96038894342}" srcId="{C503B171-5FC8-4508-8351-1A642A293EB9}" destId="{DAB7DB41-EA45-4590-A071-F367C58D7782}" srcOrd="3" destOrd="0" parTransId="{50DAA480-B7C1-487C-9646-569157B8C292}" sibTransId="{C60B40B4-6377-4E42-9F7B-7AC07D0E37F0}"/>
    <dgm:cxn modelId="{42AA2F28-EB13-486D-BAA7-5B28471CA087}" type="presOf" srcId="{DAB7DB41-EA45-4590-A071-F367C58D7782}" destId="{1CBA002A-B057-42F0-B95C-D18A85C8BDDF}" srcOrd="0" destOrd="0" presId="urn:microsoft.com/office/officeart/2005/8/layout/vList2"/>
    <dgm:cxn modelId="{46AD42B8-1175-42B1-B093-3749E613BEAE}" type="presOf" srcId="{D0BF99C3-08D5-4C26-A372-6E2C21AFF150}" destId="{23247EC9-373D-4D03-904A-D6C9450EE1EF}" srcOrd="0" destOrd="0" presId="urn:microsoft.com/office/officeart/2005/8/layout/vList2"/>
    <dgm:cxn modelId="{52F910DD-3B17-4AA0-94AF-6A4573CEECC2}" srcId="{C503B171-5FC8-4508-8351-1A642A293EB9}" destId="{F91F53AA-9C8B-4164-A614-998BC3E40105}" srcOrd="4" destOrd="0" parTransId="{9A0F4772-FBC2-4E64-BD78-1200B6903AB2}" sibTransId="{76E637DF-E9A1-42E3-9B82-3FF513F6E96D}"/>
    <dgm:cxn modelId="{35578B1C-03FD-427A-B44D-0B2B977897BB}" srcId="{C503B171-5FC8-4508-8351-1A642A293EB9}" destId="{D0BF99C3-08D5-4C26-A372-6E2C21AFF150}" srcOrd="1" destOrd="0" parTransId="{20FDE067-3FFD-4151-8749-5F8543B50DBF}" sibTransId="{9AE192CE-D0B4-4C8C-8CF3-ABA3028A51C7}"/>
    <dgm:cxn modelId="{9DD9AEF0-1393-4A58-A1B8-16E0900FD65C}" type="presOf" srcId="{67E6E426-B790-470C-90C7-2695297D7674}" destId="{84A3BA0A-2B69-470B-86CA-33917EC36570}" srcOrd="0" destOrd="0" presId="urn:microsoft.com/office/officeart/2005/8/layout/vList2"/>
    <dgm:cxn modelId="{54B22BA3-B1BA-4889-8CBA-A6A1F9784477}" type="presOf" srcId="{F91F53AA-9C8B-4164-A614-998BC3E40105}" destId="{55B230F0-4E5A-457C-8839-0FBB9524558E}" srcOrd="0" destOrd="0" presId="urn:microsoft.com/office/officeart/2005/8/layout/vList2"/>
    <dgm:cxn modelId="{DEB97FFD-F4AB-4414-BE56-6315AE4C7CF0}" type="presOf" srcId="{C503B171-5FC8-4508-8351-1A642A293EB9}" destId="{817A017D-92E5-490A-A3AD-2DA7610F91C6}" srcOrd="0" destOrd="0" presId="urn:microsoft.com/office/officeart/2005/8/layout/vList2"/>
    <dgm:cxn modelId="{361B6FC7-2DBF-47C8-8C66-0D60A7ECBF22}" srcId="{C503B171-5FC8-4508-8351-1A642A293EB9}" destId="{FC496D39-AFC9-4A1E-894C-71344073211A}" srcOrd="2" destOrd="0" parTransId="{E709CBE9-59FF-422B-9C49-F337AE76D370}" sibTransId="{B08D3BDF-6C52-4560-A5AE-99D0E23C0F0F}"/>
    <dgm:cxn modelId="{11A36A50-4076-46EE-99B3-D1BA873818B3}" type="presOf" srcId="{FC496D39-AFC9-4A1E-894C-71344073211A}" destId="{3C998EDA-6DB9-4D40-B18D-59D7F73E0811}" srcOrd="0" destOrd="0" presId="urn:microsoft.com/office/officeart/2005/8/layout/vList2"/>
    <dgm:cxn modelId="{18F88544-85A9-4D5E-A74E-7C85304DDCB1}" type="presParOf" srcId="{817A017D-92E5-490A-A3AD-2DA7610F91C6}" destId="{84A3BA0A-2B69-470B-86CA-33917EC36570}" srcOrd="0" destOrd="0" presId="urn:microsoft.com/office/officeart/2005/8/layout/vList2"/>
    <dgm:cxn modelId="{13620FBD-604C-4E07-8E81-7D92BBF68DE6}" type="presParOf" srcId="{817A017D-92E5-490A-A3AD-2DA7610F91C6}" destId="{74E1D767-0F70-4FBB-AC7E-6E31A157E4DE}" srcOrd="1" destOrd="0" presId="urn:microsoft.com/office/officeart/2005/8/layout/vList2"/>
    <dgm:cxn modelId="{F264E5EE-DDFB-404F-915F-5BBAEBF76A91}" type="presParOf" srcId="{817A017D-92E5-490A-A3AD-2DA7610F91C6}" destId="{23247EC9-373D-4D03-904A-D6C9450EE1EF}" srcOrd="2" destOrd="0" presId="urn:microsoft.com/office/officeart/2005/8/layout/vList2"/>
    <dgm:cxn modelId="{9CDFFC3F-9504-4490-A962-86DE237D4989}" type="presParOf" srcId="{817A017D-92E5-490A-A3AD-2DA7610F91C6}" destId="{FC6DCFFA-FF75-4268-8AAB-531261EBFD5C}" srcOrd="3" destOrd="0" presId="urn:microsoft.com/office/officeart/2005/8/layout/vList2"/>
    <dgm:cxn modelId="{98F990A8-23AC-4C2C-92C2-74A5D5ADA5D6}" type="presParOf" srcId="{817A017D-92E5-490A-A3AD-2DA7610F91C6}" destId="{3C998EDA-6DB9-4D40-B18D-59D7F73E0811}" srcOrd="4" destOrd="0" presId="urn:microsoft.com/office/officeart/2005/8/layout/vList2"/>
    <dgm:cxn modelId="{3FA34888-9C9F-49EF-83D5-A3EB890A4D83}" type="presParOf" srcId="{817A017D-92E5-490A-A3AD-2DA7610F91C6}" destId="{C1159ED7-1C4C-4BC6-9963-E5A5D9EA39C3}" srcOrd="5" destOrd="0" presId="urn:microsoft.com/office/officeart/2005/8/layout/vList2"/>
    <dgm:cxn modelId="{AFF2B414-951F-4C79-A304-FB3687C99C3F}" type="presParOf" srcId="{817A017D-92E5-490A-A3AD-2DA7610F91C6}" destId="{1CBA002A-B057-42F0-B95C-D18A85C8BDDF}" srcOrd="6" destOrd="0" presId="urn:microsoft.com/office/officeart/2005/8/layout/vList2"/>
    <dgm:cxn modelId="{460A5F68-B189-4835-8617-A862980B1818}" type="presParOf" srcId="{817A017D-92E5-490A-A3AD-2DA7610F91C6}" destId="{44540C7C-2E93-4090-956F-7CB2BCBE36DF}" srcOrd="7" destOrd="0" presId="urn:microsoft.com/office/officeart/2005/8/layout/vList2"/>
    <dgm:cxn modelId="{A5AF8673-C6F8-4765-93FF-1DFA80AFA232}" type="presParOf" srcId="{817A017D-92E5-490A-A3AD-2DA7610F91C6}" destId="{55B230F0-4E5A-457C-8839-0FBB9524558E}"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03B171-5FC8-4508-8351-1A642A293EB9}"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67E6E426-B790-470C-90C7-2695297D7674}">
      <dgm:prSet phldrT="[Text]"/>
      <dgm:spPr/>
      <dgm:t>
        <a:bodyPr/>
        <a:lstStyle/>
        <a:p>
          <a:pPr algn="l"/>
          <a:r>
            <a:rPr lang="en-US" dirty="0" smtClean="0"/>
            <a:t>Use caution when clicking on links and logging into web pages – use site pinning instead</a:t>
          </a:r>
          <a:endParaRPr lang="en-US" dirty="0"/>
        </a:p>
      </dgm:t>
    </dgm:pt>
    <dgm:pt modelId="{721A6583-333E-4B50-8D8D-C7D1F9A1D269}" type="parTrans" cxnId="{8D6EACD8-32BB-404A-B7F5-0AEED8E637B6}">
      <dgm:prSet/>
      <dgm:spPr/>
      <dgm:t>
        <a:bodyPr/>
        <a:lstStyle/>
        <a:p>
          <a:endParaRPr lang="en-US"/>
        </a:p>
      </dgm:t>
    </dgm:pt>
    <dgm:pt modelId="{2B13AAD9-4E04-4D51-A1A3-52582840A2B5}" type="sibTrans" cxnId="{8D6EACD8-32BB-404A-B7F5-0AEED8E637B6}">
      <dgm:prSet/>
      <dgm:spPr/>
      <dgm:t>
        <a:bodyPr/>
        <a:lstStyle/>
        <a:p>
          <a:endParaRPr lang="en-US"/>
        </a:p>
      </dgm:t>
    </dgm:pt>
    <dgm:pt modelId="{CF9ED7F5-64DA-4415-9996-C0EEC71473EA}">
      <dgm:prSet phldrT="[Text]"/>
      <dgm:spPr/>
      <dgm:t>
        <a:bodyPr/>
        <a:lstStyle/>
        <a:p>
          <a:r>
            <a:rPr lang="en-US" dirty="0" smtClean="0"/>
            <a:t>Use caution with attachments and file transfers</a:t>
          </a:r>
          <a:endParaRPr lang="en-US" dirty="0"/>
        </a:p>
      </dgm:t>
    </dgm:pt>
    <dgm:pt modelId="{144247DB-1444-42C5-A77A-3FAC151A2247}" type="parTrans" cxnId="{7DB8FE98-FD16-41CE-B75C-0FE689253319}">
      <dgm:prSet/>
      <dgm:spPr/>
      <dgm:t>
        <a:bodyPr/>
        <a:lstStyle/>
        <a:p>
          <a:endParaRPr lang="en-US"/>
        </a:p>
      </dgm:t>
    </dgm:pt>
    <dgm:pt modelId="{0A897049-6979-4E6F-A11B-A8E425E090A2}" type="sibTrans" cxnId="{7DB8FE98-FD16-41CE-B75C-0FE689253319}">
      <dgm:prSet/>
      <dgm:spPr/>
      <dgm:t>
        <a:bodyPr/>
        <a:lstStyle/>
        <a:p>
          <a:endParaRPr lang="en-US"/>
        </a:p>
      </dgm:t>
    </dgm:pt>
    <dgm:pt modelId="{3508B677-5E6B-4955-844C-4D01094BDC8B}">
      <dgm:prSet phldrT="[Text]"/>
      <dgm:spPr/>
      <dgm:t>
        <a:bodyPr/>
        <a:lstStyle/>
        <a:p>
          <a:r>
            <a:rPr lang="en-US" dirty="0" smtClean="0"/>
            <a:t>Avoid downloading suspicious software</a:t>
          </a:r>
          <a:endParaRPr lang="en-US" dirty="0"/>
        </a:p>
      </dgm:t>
    </dgm:pt>
    <dgm:pt modelId="{05EF95D3-5DA5-42AA-9761-C7BE15107DB0}" type="parTrans" cxnId="{23BACB65-BE93-4814-9D85-FC5BD742CDE8}">
      <dgm:prSet/>
      <dgm:spPr/>
      <dgm:t>
        <a:bodyPr/>
        <a:lstStyle/>
        <a:p>
          <a:endParaRPr lang="en-US"/>
        </a:p>
      </dgm:t>
    </dgm:pt>
    <dgm:pt modelId="{0A28E1E3-737D-4605-8C7B-F132AF3B694D}" type="sibTrans" cxnId="{23BACB65-BE93-4814-9D85-FC5BD742CDE8}">
      <dgm:prSet/>
      <dgm:spPr/>
      <dgm:t>
        <a:bodyPr/>
        <a:lstStyle/>
        <a:p>
          <a:endParaRPr lang="en-US"/>
        </a:p>
      </dgm:t>
    </dgm:pt>
    <dgm:pt modelId="{64A2B07D-8611-4AD1-A27A-2A5AAC212426}">
      <dgm:prSet phldrT="[Text]"/>
      <dgm:spPr/>
      <dgm:t>
        <a:bodyPr/>
        <a:lstStyle/>
        <a:p>
          <a:r>
            <a:rPr lang="en-US" dirty="0" smtClean="0"/>
            <a:t>Protect yourself from social engineering attacks</a:t>
          </a:r>
          <a:endParaRPr lang="en-US" dirty="0"/>
        </a:p>
      </dgm:t>
    </dgm:pt>
    <dgm:pt modelId="{EF4576ED-2391-45DF-BD30-5289797A735D}" type="parTrans" cxnId="{8C57E64F-CE4B-491F-A668-988A79198770}">
      <dgm:prSet/>
      <dgm:spPr/>
      <dgm:t>
        <a:bodyPr/>
        <a:lstStyle/>
        <a:p>
          <a:endParaRPr lang="en-US"/>
        </a:p>
      </dgm:t>
    </dgm:pt>
    <dgm:pt modelId="{7ABDDAC7-C667-42A2-B79A-1998781C8806}" type="sibTrans" cxnId="{8C57E64F-CE4B-491F-A668-988A79198770}">
      <dgm:prSet/>
      <dgm:spPr/>
      <dgm:t>
        <a:bodyPr/>
        <a:lstStyle/>
        <a:p>
          <a:endParaRPr lang="en-US"/>
        </a:p>
      </dgm:t>
    </dgm:pt>
    <dgm:pt modelId="{817A017D-92E5-490A-A3AD-2DA7610F91C6}" type="pres">
      <dgm:prSet presAssocID="{C503B171-5FC8-4508-8351-1A642A293EB9}" presName="linear" presStyleCnt="0">
        <dgm:presLayoutVars>
          <dgm:animLvl val="lvl"/>
          <dgm:resizeHandles val="exact"/>
        </dgm:presLayoutVars>
      </dgm:prSet>
      <dgm:spPr/>
      <dgm:t>
        <a:bodyPr/>
        <a:lstStyle/>
        <a:p>
          <a:endParaRPr lang="en-US"/>
        </a:p>
      </dgm:t>
    </dgm:pt>
    <dgm:pt modelId="{84A3BA0A-2B69-470B-86CA-33917EC36570}" type="pres">
      <dgm:prSet presAssocID="{67E6E426-B790-470C-90C7-2695297D7674}" presName="parentText" presStyleLbl="node1" presStyleIdx="0" presStyleCnt="4">
        <dgm:presLayoutVars>
          <dgm:chMax val="0"/>
          <dgm:bulletEnabled val="1"/>
        </dgm:presLayoutVars>
      </dgm:prSet>
      <dgm:spPr/>
      <dgm:t>
        <a:bodyPr/>
        <a:lstStyle/>
        <a:p>
          <a:endParaRPr lang="en-US"/>
        </a:p>
      </dgm:t>
    </dgm:pt>
    <dgm:pt modelId="{74E1D767-0F70-4FBB-AC7E-6E31A157E4DE}" type="pres">
      <dgm:prSet presAssocID="{2B13AAD9-4E04-4D51-A1A3-52582840A2B5}" presName="spacer" presStyleCnt="0"/>
      <dgm:spPr/>
    </dgm:pt>
    <dgm:pt modelId="{947FBE45-AFEA-4953-B61A-342D7209D5EE}" type="pres">
      <dgm:prSet presAssocID="{CF9ED7F5-64DA-4415-9996-C0EEC71473EA}" presName="parentText" presStyleLbl="node1" presStyleIdx="1" presStyleCnt="4">
        <dgm:presLayoutVars>
          <dgm:chMax val="0"/>
          <dgm:bulletEnabled val="1"/>
        </dgm:presLayoutVars>
      </dgm:prSet>
      <dgm:spPr/>
      <dgm:t>
        <a:bodyPr/>
        <a:lstStyle/>
        <a:p>
          <a:endParaRPr lang="en-US"/>
        </a:p>
      </dgm:t>
    </dgm:pt>
    <dgm:pt modelId="{1719BC79-0C83-4982-A729-54FE4AFEF352}" type="pres">
      <dgm:prSet presAssocID="{0A897049-6979-4E6F-A11B-A8E425E090A2}" presName="spacer" presStyleCnt="0"/>
      <dgm:spPr/>
    </dgm:pt>
    <dgm:pt modelId="{674FD840-EB70-4C15-A2E2-85A2A171101D}" type="pres">
      <dgm:prSet presAssocID="{3508B677-5E6B-4955-844C-4D01094BDC8B}" presName="parentText" presStyleLbl="node1" presStyleIdx="2" presStyleCnt="4">
        <dgm:presLayoutVars>
          <dgm:chMax val="0"/>
          <dgm:bulletEnabled val="1"/>
        </dgm:presLayoutVars>
      </dgm:prSet>
      <dgm:spPr/>
      <dgm:t>
        <a:bodyPr/>
        <a:lstStyle/>
        <a:p>
          <a:endParaRPr lang="en-US"/>
        </a:p>
      </dgm:t>
    </dgm:pt>
    <dgm:pt modelId="{6362A814-0D38-4E1A-BC06-1C217F3A3E97}" type="pres">
      <dgm:prSet presAssocID="{0A28E1E3-737D-4605-8C7B-F132AF3B694D}" presName="spacer" presStyleCnt="0"/>
      <dgm:spPr/>
    </dgm:pt>
    <dgm:pt modelId="{FD6C62D5-8057-4EF5-866A-F68464ACB74F}" type="pres">
      <dgm:prSet presAssocID="{64A2B07D-8611-4AD1-A27A-2A5AAC212426}" presName="parentText" presStyleLbl="node1" presStyleIdx="3" presStyleCnt="4">
        <dgm:presLayoutVars>
          <dgm:chMax val="0"/>
          <dgm:bulletEnabled val="1"/>
        </dgm:presLayoutVars>
      </dgm:prSet>
      <dgm:spPr/>
      <dgm:t>
        <a:bodyPr/>
        <a:lstStyle/>
        <a:p>
          <a:endParaRPr lang="en-US"/>
        </a:p>
      </dgm:t>
    </dgm:pt>
  </dgm:ptLst>
  <dgm:cxnLst>
    <dgm:cxn modelId="{8D6EACD8-32BB-404A-B7F5-0AEED8E637B6}" srcId="{C503B171-5FC8-4508-8351-1A642A293EB9}" destId="{67E6E426-B790-470C-90C7-2695297D7674}" srcOrd="0" destOrd="0" parTransId="{721A6583-333E-4B50-8D8D-C7D1F9A1D269}" sibTransId="{2B13AAD9-4E04-4D51-A1A3-52582840A2B5}"/>
    <dgm:cxn modelId="{05EDD09B-9718-42E9-B8A4-B469726DFFDD}" type="presOf" srcId="{64A2B07D-8611-4AD1-A27A-2A5AAC212426}" destId="{FD6C62D5-8057-4EF5-866A-F68464ACB74F}" srcOrd="0" destOrd="0" presId="urn:microsoft.com/office/officeart/2005/8/layout/vList2"/>
    <dgm:cxn modelId="{8C57E64F-CE4B-491F-A668-988A79198770}" srcId="{C503B171-5FC8-4508-8351-1A642A293EB9}" destId="{64A2B07D-8611-4AD1-A27A-2A5AAC212426}" srcOrd="3" destOrd="0" parTransId="{EF4576ED-2391-45DF-BD30-5289797A735D}" sibTransId="{7ABDDAC7-C667-42A2-B79A-1998781C8806}"/>
    <dgm:cxn modelId="{5D6D275E-FDAC-4081-BB88-97460E496786}" type="presOf" srcId="{CF9ED7F5-64DA-4415-9996-C0EEC71473EA}" destId="{947FBE45-AFEA-4953-B61A-342D7209D5EE}" srcOrd="0" destOrd="0" presId="urn:microsoft.com/office/officeart/2005/8/layout/vList2"/>
    <dgm:cxn modelId="{7DB8FE98-FD16-41CE-B75C-0FE689253319}" srcId="{C503B171-5FC8-4508-8351-1A642A293EB9}" destId="{CF9ED7F5-64DA-4415-9996-C0EEC71473EA}" srcOrd="1" destOrd="0" parTransId="{144247DB-1444-42C5-A77A-3FAC151A2247}" sibTransId="{0A897049-6979-4E6F-A11B-A8E425E090A2}"/>
    <dgm:cxn modelId="{23BACB65-BE93-4814-9D85-FC5BD742CDE8}" srcId="{C503B171-5FC8-4508-8351-1A642A293EB9}" destId="{3508B677-5E6B-4955-844C-4D01094BDC8B}" srcOrd="2" destOrd="0" parTransId="{05EF95D3-5DA5-42AA-9761-C7BE15107DB0}" sibTransId="{0A28E1E3-737D-4605-8C7B-F132AF3B694D}"/>
    <dgm:cxn modelId="{6CC78F84-1E54-45DC-8660-72C94178DB5D}" type="presOf" srcId="{C503B171-5FC8-4508-8351-1A642A293EB9}" destId="{817A017D-92E5-490A-A3AD-2DA7610F91C6}" srcOrd="0" destOrd="0" presId="urn:microsoft.com/office/officeart/2005/8/layout/vList2"/>
    <dgm:cxn modelId="{15237656-5F65-4486-B5FB-A40B6C5A1273}" type="presOf" srcId="{67E6E426-B790-470C-90C7-2695297D7674}" destId="{84A3BA0A-2B69-470B-86CA-33917EC36570}" srcOrd="0" destOrd="0" presId="urn:microsoft.com/office/officeart/2005/8/layout/vList2"/>
    <dgm:cxn modelId="{2B7FA8D1-64EB-403D-9453-13453A335ACE}" type="presOf" srcId="{3508B677-5E6B-4955-844C-4D01094BDC8B}" destId="{674FD840-EB70-4C15-A2E2-85A2A171101D}" srcOrd="0" destOrd="0" presId="urn:microsoft.com/office/officeart/2005/8/layout/vList2"/>
    <dgm:cxn modelId="{62FC9E1B-87CD-485E-99C0-AB70CD32EF21}" type="presParOf" srcId="{817A017D-92E5-490A-A3AD-2DA7610F91C6}" destId="{84A3BA0A-2B69-470B-86CA-33917EC36570}" srcOrd="0" destOrd="0" presId="urn:microsoft.com/office/officeart/2005/8/layout/vList2"/>
    <dgm:cxn modelId="{383B9071-D996-4D40-BDF8-9A4D6048CD4C}" type="presParOf" srcId="{817A017D-92E5-490A-A3AD-2DA7610F91C6}" destId="{74E1D767-0F70-4FBB-AC7E-6E31A157E4DE}" srcOrd="1" destOrd="0" presId="urn:microsoft.com/office/officeart/2005/8/layout/vList2"/>
    <dgm:cxn modelId="{F6301E06-EAFE-4F76-8211-7AD1288710BC}" type="presParOf" srcId="{817A017D-92E5-490A-A3AD-2DA7610F91C6}" destId="{947FBE45-AFEA-4953-B61A-342D7209D5EE}" srcOrd="2" destOrd="0" presId="urn:microsoft.com/office/officeart/2005/8/layout/vList2"/>
    <dgm:cxn modelId="{E1089271-CBB2-4A79-8BB9-D1E7926D7B18}" type="presParOf" srcId="{817A017D-92E5-490A-A3AD-2DA7610F91C6}" destId="{1719BC79-0C83-4982-A729-54FE4AFEF352}" srcOrd="3" destOrd="0" presId="urn:microsoft.com/office/officeart/2005/8/layout/vList2"/>
    <dgm:cxn modelId="{954055AB-87D0-4FFD-9599-B21EF0273892}" type="presParOf" srcId="{817A017D-92E5-490A-A3AD-2DA7610F91C6}" destId="{674FD840-EB70-4C15-A2E2-85A2A171101D}" srcOrd="4" destOrd="0" presId="urn:microsoft.com/office/officeart/2005/8/layout/vList2"/>
    <dgm:cxn modelId="{98BC2B88-2CA2-4597-A3A8-F4F853AE6E20}" type="presParOf" srcId="{817A017D-92E5-490A-A3AD-2DA7610F91C6}" destId="{6362A814-0D38-4E1A-BC06-1C217F3A3E97}" srcOrd="5" destOrd="0" presId="urn:microsoft.com/office/officeart/2005/8/layout/vList2"/>
    <dgm:cxn modelId="{4B124F47-55FD-48CF-A0F4-D87BC4130491}" type="presParOf" srcId="{817A017D-92E5-490A-A3AD-2DA7610F91C6}" destId="{FD6C62D5-8057-4EF5-866A-F68464ACB74F}" srcOrd="6"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5/6/2015 4:17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5/6/2015 4:17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5/6/2015 4:17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831601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BA5C51A-A409-4A1B-A0F5-177BA2B9BD1F}"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3392122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BA5C51A-A409-4A1B-A0F5-177BA2B9BD1F}"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2620047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BA5C51A-A409-4A1B-A0F5-177BA2B9BD1F}"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2507158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BA5C51A-A409-4A1B-A0F5-177BA2B9BD1F}"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1017125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BA5C51A-A409-4A1B-A0F5-177BA2B9BD1F}"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4164053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BA5C51A-A409-4A1B-A0F5-177BA2B9BD1F}"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3174740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BA5C51A-A409-4A1B-A0F5-177BA2B9BD1F}"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2666969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BA5C51A-A409-4A1B-A0F5-177BA2B9BD1F}"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1820603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1BA5C51A-A409-4A1B-A0F5-177BA2B9BD1F}"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5/6/2015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31551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BA5C51A-A409-4A1B-A0F5-177BA2B9BD1F}"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3588536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5/6/2015 4:17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240165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BA5C51A-A409-4A1B-A0F5-177BA2B9BD1F}"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2045593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BA5C51A-A409-4A1B-A0F5-177BA2B9BD1F}"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3472033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BA5C51A-A409-4A1B-A0F5-177BA2B9BD1F}"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3900135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BA5C51A-A409-4A1B-A0F5-177BA2B9BD1F}"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424983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BA5C51A-A409-4A1B-A0F5-177BA2B9BD1F}"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669520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smtClean="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BA5C51A-A409-4A1B-A0F5-177BA2B9BD1F}"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136236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smtClean="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1BA5C51A-A409-4A1B-A0F5-177BA2B9BD1F}"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5/6/2015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6350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BA5C51A-A409-4A1B-A0F5-177BA2B9BD1F}"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798344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extLst>
      <p:ext uri="{BB962C8B-B14F-4D97-AF65-F5344CB8AC3E}">
        <p14:creationId xmlns:p14="http://schemas.microsoft.com/office/powerpoint/2010/main" val="2815199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Rot="1" noChangeAspect="1" noChangeArrowheads="1" noTextEdit="1"/>
          </p:cNvSpPr>
          <p:nvPr>
            <p:ph type="sldImg"/>
          </p:nvPr>
        </p:nvSpPr>
        <p:spPr>
          <a:xfrm>
            <a:off x="417513" y="446088"/>
            <a:ext cx="6019800" cy="3386137"/>
          </a:xfrm>
          <a:ln/>
        </p:spPr>
      </p:sp>
      <p:sp>
        <p:nvSpPr>
          <p:cNvPr id="572419" name="Rectangle 3"/>
          <p:cNvSpPr>
            <a:spLocks noGrp="1" noChangeArrowheads="1"/>
          </p:cNvSpPr>
          <p:nvPr>
            <p:ph type="body" idx="1"/>
          </p:nvPr>
        </p:nvSpPr>
        <p:spPr>
          <a:xfrm>
            <a:off x="503238" y="4156075"/>
            <a:ext cx="5832475" cy="4030663"/>
          </a:xfrm>
        </p:spPr>
        <p:txBody>
          <a:bodyPr/>
          <a:lstStyle/>
          <a:p>
            <a:pPr>
              <a:buFontTx/>
              <a:buNone/>
            </a:pPr>
            <a:endParaRPr lang="en-US" altLang="en-US"/>
          </a:p>
        </p:txBody>
      </p:sp>
    </p:spTree>
    <p:extLst>
      <p:ext uri="{BB962C8B-B14F-4D97-AF65-F5344CB8AC3E}">
        <p14:creationId xmlns:p14="http://schemas.microsoft.com/office/powerpoint/2010/main" val="2051132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FD26FF-B054-42FC-AF72-008CCE8CCF56}" type="slidenum">
              <a:rPr lang="en-US" altLang="en-US"/>
              <a:pPr/>
              <a:t>5</a:t>
            </a:fld>
            <a:endParaRPr lang="en-US" altLang="en-US"/>
          </a:p>
        </p:txBody>
      </p:sp>
      <p:sp>
        <p:nvSpPr>
          <p:cNvPr id="668674" name="Rectangle 2"/>
          <p:cNvSpPr>
            <a:spLocks noGrp="1" noRot="1" noChangeAspect="1" noChangeArrowheads="1" noTextEdit="1"/>
          </p:cNvSpPr>
          <p:nvPr>
            <p:ph type="sldImg"/>
          </p:nvPr>
        </p:nvSpPr>
        <p:spPr>
          <a:ln/>
        </p:spPr>
      </p:sp>
      <p:sp>
        <p:nvSpPr>
          <p:cNvPr id="6686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3643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extLst>
      <p:ext uri="{BB962C8B-B14F-4D97-AF65-F5344CB8AC3E}">
        <p14:creationId xmlns:p14="http://schemas.microsoft.com/office/powerpoint/2010/main" val="4214608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extLst>
      <p:ext uri="{BB962C8B-B14F-4D97-AF65-F5344CB8AC3E}">
        <p14:creationId xmlns:p14="http://schemas.microsoft.com/office/powerpoint/2010/main" val="17739802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extLst>
      <p:ext uri="{BB962C8B-B14F-4D97-AF65-F5344CB8AC3E}">
        <p14:creationId xmlns:p14="http://schemas.microsoft.com/office/powerpoint/2010/main" val="37533268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50</a:t>
            </a:fld>
            <a:endParaRPr lang="en-US" dirty="0"/>
          </a:p>
        </p:txBody>
      </p:sp>
    </p:spTree>
    <p:extLst>
      <p:ext uri="{BB962C8B-B14F-4D97-AF65-F5344CB8AC3E}">
        <p14:creationId xmlns:p14="http://schemas.microsoft.com/office/powerpoint/2010/main" val="27721166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51</a:t>
            </a:fld>
            <a:endParaRPr lang="en-US" dirty="0"/>
          </a:p>
        </p:txBody>
      </p:sp>
    </p:spTree>
    <p:extLst>
      <p:ext uri="{BB962C8B-B14F-4D97-AF65-F5344CB8AC3E}">
        <p14:creationId xmlns:p14="http://schemas.microsoft.com/office/powerpoint/2010/main" val="1232312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52</a:t>
            </a:fld>
            <a:endParaRPr lang="en-US" dirty="0"/>
          </a:p>
        </p:txBody>
      </p:sp>
    </p:spTree>
    <p:extLst>
      <p:ext uri="{BB962C8B-B14F-4D97-AF65-F5344CB8AC3E}">
        <p14:creationId xmlns:p14="http://schemas.microsoft.com/office/powerpoint/2010/main" val="40943403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921339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0DF0D0-5299-4F92-AC90-311696D4E11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4527836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41825636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0DF0D0-5299-4F92-AC90-311696D4E115}" type="slidenum">
              <a:rPr lang="en-US" smtClean="0"/>
              <a:pPr/>
              <a:t>56</a:t>
            </a:fld>
            <a:endParaRPr lang="en-US"/>
          </a:p>
        </p:txBody>
      </p:sp>
    </p:spTree>
    <p:extLst>
      <p:ext uri="{BB962C8B-B14F-4D97-AF65-F5344CB8AC3E}">
        <p14:creationId xmlns:p14="http://schemas.microsoft.com/office/powerpoint/2010/main" val="2343849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spcAft>
                <a:spcPts val="400"/>
              </a:spcAft>
            </a:pPr>
            <a:endParaRPr lang="en-US" dirty="0"/>
          </a:p>
        </p:txBody>
      </p:sp>
      <p:sp>
        <p:nvSpPr>
          <p:cNvPr id="4" name="Slide Number Placeholder 3"/>
          <p:cNvSpPr>
            <a:spLocks noGrp="1"/>
          </p:cNvSpPr>
          <p:nvPr>
            <p:ph type="sldNum" sz="quarter" idx="10"/>
          </p:nvPr>
        </p:nvSpPr>
        <p:spPr/>
        <p:txBody>
          <a:bodyPr/>
          <a:lstStyle/>
          <a:p>
            <a:fld id="{675416BA-65F7-274A-AD61-D0FA78F3AA6E}" type="slidenum">
              <a:rPr lang="en-US" smtClean="0">
                <a:solidFill>
                  <a:prstClr val="black"/>
                </a:solidFill>
              </a:rPr>
              <a:pPr/>
              <a:t>6</a:t>
            </a:fld>
            <a:endParaRPr lang="en-US" dirty="0">
              <a:solidFill>
                <a:prstClr val="black"/>
              </a:solidFill>
            </a:endParaRPr>
          </a:p>
        </p:txBody>
      </p:sp>
      <p:sp>
        <p:nvSpPr>
          <p:cNvPr id="8" name="Slide Image Placeholder 7"/>
          <p:cNvSpPr>
            <a:spLocks noGrp="1" noRot="1" noChangeAspect="1"/>
          </p:cNvSpPr>
          <p:nvPr>
            <p:ph type="sldImg"/>
          </p:nvPr>
        </p:nvSpPr>
        <p:spPr>
          <a:xfrm>
            <a:off x="381000" y="482600"/>
            <a:ext cx="6096000" cy="3429000"/>
          </a:xfrm>
        </p:spPr>
      </p:sp>
    </p:spTree>
    <p:extLst>
      <p:ext uri="{BB962C8B-B14F-4D97-AF65-F5344CB8AC3E}">
        <p14:creationId xmlns:p14="http://schemas.microsoft.com/office/powerpoint/2010/main" val="41760274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0DF0D0-5299-4F92-AC90-311696D4E115}" type="slidenum">
              <a:rPr lang="en-US" smtClean="0"/>
              <a:pPr/>
              <a:t>57</a:t>
            </a:fld>
            <a:endParaRPr lang="en-US"/>
          </a:p>
        </p:txBody>
      </p:sp>
    </p:spTree>
    <p:extLst>
      <p:ext uri="{BB962C8B-B14F-4D97-AF65-F5344CB8AC3E}">
        <p14:creationId xmlns:p14="http://schemas.microsoft.com/office/powerpoint/2010/main" val="15672714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0DF0D0-5299-4F92-AC90-311696D4E115}" type="slidenum">
              <a:rPr lang="en-US" smtClean="0"/>
              <a:pPr/>
              <a:t>60</a:t>
            </a:fld>
            <a:endParaRPr lang="en-US"/>
          </a:p>
        </p:txBody>
      </p:sp>
    </p:spTree>
    <p:extLst>
      <p:ext uri="{BB962C8B-B14F-4D97-AF65-F5344CB8AC3E}">
        <p14:creationId xmlns:p14="http://schemas.microsoft.com/office/powerpoint/2010/main" val="27399108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0DF0D0-5299-4F92-AC90-311696D4E115}" type="slidenum">
              <a:rPr lang="en-US" smtClean="0"/>
              <a:pPr/>
              <a:t>61</a:t>
            </a:fld>
            <a:endParaRPr lang="en-US"/>
          </a:p>
        </p:txBody>
      </p:sp>
    </p:spTree>
    <p:extLst>
      <p:ext uri="{BB962C8B-B14F-4D97-AF65-F5344CB8AC3E}">
        <p14:creationId xmlns:p14="http://schemas.microsoft.com/office/powerpoint/2010/main" val="8292759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0DF0D0-5299-4F92-AC90-311696D4E115}" type="slidenum">
              <a:rPr lang="en-US" smtClean="0"/>
              <a:pPr/>
              <a:t>62</a:t>
            </a:fld>
            <a:endParaRPr lang="en-US"/>
          </a:p>
        </p:txBody>
      </p:sp>
    </p:spTree>
    <p:extLst>
      <p:ext uri="{BB962C8B-B14F-4D97-AF65-F5344CB8AC3E}">
        <p14:creationId xmlns:p14="http://schemas.microsoft.com/office/powerpoint/2010/main" val="9498384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36DAC288-28CF-40C3-A408-271E9A37F250}" type="slidenum">
              <a:rPr lang="en-US" smtClean="0">
                <a:solidFill>
                  <a:prstClr val="black"/>
                </a:solidFill>
                <a:latin typeface="Arial"/>
              </a:rPr>
              <a:pPr/>
              <a:t>69</a:t>
            </a:fld>
            <a:endParaRPr lang="en-US">
              <a:solidFill>
                <a:prstClr val="black"/>
              </a:solidFill>
              <a:latin typeface="Arial"/>
            </a:endParaRPr>
          </a:p>
        </p:txBody>
      </p:sp>
    </p:spTree>
    <p:extLst>
      <p:ext uri="{BB962C8B-B14F-4D97-AF65-F5344CB8AC3E}">
        <p14:creationId xmlns:p14="http://schemas.microsoft.com/office/powerpoint/2010/main" val="28296916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5/6/2015 4:17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4270353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5/6/2015 4:17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75</a:t>
            </a:fld>
            <a:endParaRPr lang="en-US" dirty="0">
              <a:solidFill>
                <a:prstClr val="black"/>
              </a:solidFill>
            </a:endParaRPr>
          </a:p>
        </p:txBody>
      </p:sp>
    </p:spTree>
    <p:extLst>
      <p:ext uri="{BB962C8B-B14F-4D97-AF65-F5344CB8AC3E}">
        <p14:creationId xmlns:p14="http://schemas.microsoft.com/office/powerpoint/2010/main" val="25057322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5/6/2015 4:17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19346061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5/6/2015 4:17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77</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BA5C51A-A409-4A1B-A0F5-177BA2B9BD1F}"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050626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660516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BA5C51A-A409-4A1B-A0F5-177BA2B9BD1F}"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426288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BA5C51A-A409-4A1B-A0F5-177BA2B9BD1F}"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2995370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BA5C51A-A409-4A1B-A0F5-177BA2B9BD1F}"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663031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8683768"/>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4527146"/>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9083908"/>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78320726"/>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8777255"/>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439232569"/>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40437745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0060250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74359095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24519761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21619727"/>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71918003"/>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18371506"/>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1663139510"/>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63846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79107"/>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439396"/>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985622"/>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4954940"/>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355789235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308277"/>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74883906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588231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21824" y="1398907"/>
            <a:ext cx="11205895" cy="310869"/>
          </a:xfrm>
        </p:spPr>
        <p:txBody>
          <a:bodyPr lIns="0" anchor="b" anchorCtr="0">
            <a:noAutofit/>
          </a:bodyPr>
          <a:lstStyle>
            <a:lvl1pPr marL="0" indent="0" algn="l">
              <a:buFont typeface="Arial" pitchFamily="34" charset="0"/>
              <a:buNone/>
              <a:defRPr sz="2175"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71956" y="254199"/>
            <a:ext cx="11255765" cy="1165754"/>
          </a:xfrm>
        </p:spPr>
        <p:txBody>
          <a:bodyPr lIns="0"/>
          <a:lstStyle>
            <a:lvl1pPr algn="l">
              <a:defRPr/>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621824" y="6061922"/>
            <a:ext cx="9741905" cy="310868"/>
          </a:xfrm>
        </p:spPr>
        <p:txBody>
          <a:bodyPr>
            <a:noAutofit/>
          </a:bodyPr>
          <a:lstStyle>
            <a:lvl1pPr marL="0" indent="0">
              <a:lnSpc>
                <a:spcPts val="2448"/>
              </a:lnSpc>
              <a:spcBef>
                <a:spcPts val="0"/>
              </a:spcBef>
              <a:spcAft>
                <a:spcPts val="0"/>
              </a:spcAft>
              <a:buNone/>
              <a:defRPr sz="1904" spc="-54" baseline="0"/>
            </a:lvl1pPr>
            <a:lvl2pPr marL="621716" indent="0">
              <a:buNone/>
              <a:defRPr sz="1632"/>
            </a:lvl2pPr>
            <a:lvl3pPr marL="1243431" indent="0">
              <a:buNone/>
              <a:defRPr sz="1360"/>
            </a:lvl3pPr>
            <a:lvl4pPr marL="1865146" indent="0">
              <a:buNone/>
              <a:defRPr sz="1224"/>
            </a:lvl4pPr>
            <a:lvl5pPr marL="2486862" indent="0">
              <a:buNone/>
              <a:defRPr sz="1224"/>
            </a:lvl5pPr>
            <a:lvl6pPr marL="3108578" indent="0">
              <a:buNone/>
              <a:defRPr sz="1224"/>
            </a:lvl6pPr>
            <a:lvl7pPr marL="3730293" indent="0">
              <a:buNone/>
              <a:defRPr sz="1224"/>
            </a:lvl7pPr>
            <a:lvl8pPr marL="4352008" indent="0">
              <a:buNone/>
              <a:defRPr sz="1224"/>
            </a:lvl8pPr>
            <a:lvl9pPr marL="4973724" indent="0">
              <a:buNone/>
              <a:defRPr sz="1224"/>
            </a:lvl9pPr>
          </a:lstStyle>
          <a:p>
            <a:pPr lvl="0"/>
            <a:r>
              <a:rPr lang="en-US" dirty="0" smtClean="0"/>
              <a:t>Click to edit Master text styles</a:t>
            </a:r>
          </a:p>
        </p:txBody>
      </p:sp>
      <p:sp>
        <p:nvSpPr>
          <p:cNvPr id="15" name="Content Placeholder 14"/>
          <p:cNvSpPr>
            <a:spLocks noGrp="1"/>
          </p:cNvSpPr>
          <p:nvPr>
            <p:ph sz="quarter" idx="18"/>
          </p:nvPr>
        </p:nvSpPr>
        <p:spPr>
          <a:xfrm>
            <a:off x="626616" y="1840922"/>
            <a:ext cx="9764443" cy="209288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585129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21824" y="1398907"/>
            <a:ext cx="11205895" cy="310869"/>
          </a:xfrm>
        </p:spPr>
        <p:txBody>
          <a:bodyPr lIns="0" anchor="b" anchorCtr="0">
            <a:noAutofit/>
          </a:bodyPr>
          <a:lstStyle>
            <a:lvl1pPr marL="0" indent="0" algn="l">
              <a:buFont typeface="Arial" pitchFamily="34" charset="0"/>
              <a:buNone/>
              <a:defRPr sz="2175"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71956" y="254199"/>
            <a:ext cx="11255765" cy="1165754"/>
          </a:xfrm>
        </p:spPr>
        <p:txBody>
          <a:bodyPr lIns="0"/>
          <a:lstStyle>
            <a:lvl1pPr algn="l">
              <a:defRPr/>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621824" y="6061922"/>
            <a:ext cx="9741905" cy="310868"/>
          </a:xfrm>
        </p:spPr>
        <p:txBody>
          <a:bodyPr>
            <a:noAutofit/>
          </a:bodyPr>
          <a:lstStyle>
            <a:lvl1pPr marL="0" indent="0">
              <a:lnSpc>
                <a:spcPts val="2448"/>
              </a:lnSpc>
              <a:spcBef>
                <a:spcPts val="0"/>
              </a:spcBef>
              <a:spcAft>
                <a:spcPts val="0"/>
              </a:spcAft>
              <a:buNone/>
              <a:defRPr sz="1904" spc="-54" baseline="0"/>
            </a:lvl1pPr>
            <a:lvl2pPr marL="621716" indent="0">
              <a:buNone/>
              <a:defRPr sz="1632"/>
            </a:lvl2pPr>
            <a:lvl3pPr marL="1243431" indent="0">
              <a:buNone/>
              <a:defRPr sz="1360"/>
            </a:lvl3pPr>
            <a:lvl4pPr marL="1865146" indent="0">
              <a:buNone/>
              <a:defRPr sz="1224"/>
            </a:lvl4pPr>
            <a:lvl5pPr marL="2486862" indent="0">
              <a:buNone/>
              <a:defRPr sz="1224"/>
            </a:lvl5pPr>
            <a:lvl6pPr marL="3108578" indent="0">
              <a:buNone/>
              <a:defRPr sz="1224"/>
            </a:lvl6pPr>
            <a:lvl7pPr marL="3730293" indent="0">
              <a:buNone/>
              <a:defRPr sz="1224"/>
            </a:lvl7pPr>
            <a:lvl8pPr marL="4352008" indent="0">
              <a:buNone/>
              <a:defRPr sz="1224"/>
            </a:lvl8pPr>
            <a:lvl9pPr marL="4973724" indent="0">
              <a:buNone/>
              <a:defRPr sz="1224"/>
            </a:lvl9pPr>
          </a:lstStyle>
          <a:p>
            <a:pPr lvl="0"/>
            <a:r>
              <a:rPr lang="en-US" dirty="0" smtClean="0"/>
              <a:t>Click to edit Master text styles</a:t>
            </a:r>
          </a:p>
        </p:txBody>
      </p:sp>
      <p:sp>
        <p:nvSpPr>
          <p:cNvPr id="15" name="Content Placeholder 14"/>
          <p:cNvSpPr>
            <a:spLocks noGrp="1"/>
          </p:cNvSpPr>
          <p:nvPr>
            <p:ph sz="quarter" idx="18"/>
          </p:nvPr>
        </p:nvSpPr>
        <p:spPr>
          <a:xfrm>
            <a:off x="626616" y="1840922"/>
            <a:ext cx="9764443" cy="209288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944605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21824" y="1398907"/>
            <a:ext cx="11205895" cy="310869"/>
          </a:xfrm>
        </p:spPr>
        <p:txBody>
          <a:bodyPr lIns="0" anchor="b" anchorCtr="0">
            <a:noAutofit/>
          </a:bodyPr>
          <a:lstStyle>
            <a:lvl1pPr marL="0" indent="0" algn="l">
              <a:buFont typeface="Arial" pitchFamily="34" charset="0"/>
              <a:buNone/>
              <a:defRPr sz="2175"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71956" y="254199"/>
            <a:ext cx="11255765" cy="1165754"/>
          </a:xfrm>
        </p:spPr>
        <p:txBody>
          <a:bodyPr lIns="0"/>
          <a:lstStyle>
            <a:lvl1pPr algn="l">
              <a:defRPr/>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621824" y="6061922"/>
            <a:ext cx="9741905" cy="310868"/>
          </a:xfrm>
        </p:spPr>
        <p:txBody>
          <a:bodyPr>
            <a:noAutofit/>
          </a:bodyPr>
          <a:lstStyle>
            <a:lvl1pPr marL="0" indent="0">
              <a:lnSpc>
                <a:spcPts val="2448"/>
              </a:lnSpc>
              <a:spcBef>
                <a:spcPts val="0"/>
              </a:spcBef>
              <a:spcAft>
                <a:spcPts val="0"/>
              </a:spcAft>
              <a:buNone/>
              <a:defRPr sz="1904" spc="-54" baseline="0"/>
            </a:lvl1pPr>
            <a:lvl2pPr marL="621716" indent="0">
              <a:buNone/>
              <a:defRPr sz="1632"/>
            </a:lvl2pPr>
            <a:lvl3pPr marL="1243431" indent="0">
              <a:buNone/>
              <a:defRPr sz="1360"/>
            </a:lvl3pPr>
            <a:lvl4pPr marL="1865146" indent="0">
              <a:buNone/>
              <a:defRPr sz="1224"/>
            </a:lvl4pPr>
            <a:lvl5pPr marL="2486862" indent="0">
              <a:buNone/>
              <a:defRPr sz="1224"/>
            </a:lvl5pPr>
            <a:lvl6pPr marL="3108578" indent="0">
              <a:buNone/>
              <a:defRPr sz="1224"/>
            </a:lvl6pPr>
            <a:lvl7pPr marL="3730293" indent="0">
              <a:buNone/>
              <a:defRPr sz="1224"/>
            </a:lvl7pPr>
            <a:lvl8pPr marL="4352008" indent="0">
              <a:buNone/>
              <a:defRPr sz="1224"/>
            </a:lvl8pPr>
            <a:lvl9pPr marL="4973724" indent="0">
              <a:buNone/>
              <a:defRPr sz="1224"/>
            </a:lvl9pPr>
          </a:lstStyle>
          <a:p>
            <a:pPr lvl="0"/>
            <a:r>
              <a:rPr lang="en-US" dirty="0" smtClean="0"/>
              <a:t>Click to edit Master text styles</a:t>
            </a:r>
          </a:p>
        </p:txBody>
      </p:sp>
      <p:sp>
        <p:nvSpPr>
          <p:cNvPr id="15" name="Content Placeholder 14"/>
          <p:cNvSpPr>
            <a:spLocks noGrp="1"/>
          </p:cNvSpPr>
          <p:nvPr>
            <p:ph sz="quarter" idx="18"/>
          </p:nvPr>
        </p:nvSpPr>
        <p:spPr>
          <a:xfrm>
            <a:off x="626616" y="1840922"/>
            <a:ext cx="9764443" cy="209288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9825527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21824" y="1398907"/>
            <a:ext cx="11205895" cy="310869"/>
          </a:xfrm>
        </p:spPr>
        <p:txBody>
          <a:bodyPr lIns="0" anchor="b" anchorCtr="0">
            <a:noAutofit/>
          </a:bodyPr>
          <a:lstStyle>
            <a:lvl1pPr marL="0" indent="0" algn="l">
              <a:buFont typeface="Arial" pitchFamily="34" charset="0"/>
              <a:buNone/>
              <a:defRPr sz="2175"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71956" y="254199"/>
            <a:ext cx="11255765" cy="1165754"/>
          </a:xfrm>
        </p:spPr>
        <p:txBody>
          <a:bodyPr lIns="0"/>
          <a:lstStyle>
            <a:lvl1pPr algn="l">
              <a:defRPr/>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621824" y="6061922"/>
            <a:ext cx="9741905" cy="310868"/>
          </a:xfrm>
        </p:spPr>
        <p:txBody>
          <a:bodyPr>
            <a:noAutofit/>
          </a:bodyPr>
          <a:lstStyle>
            <a:lvl1pPr marL="0" indent="0">
              <a:lnSpc>
                <a:spcPts val="2448"/>
              </a:lnSpc>
              <a:spcBef>
                <a:spcPts val="0"/>
              </a:spcBef>
              <a:spcAft>
                <a:spcPts val="0"/>
              </a:spcAft>
              <a:buNone/>
              <a:defRPr sz="1904" spc="-54" baseline="0"/>
            </a:lvl1pPr>
            <a:lvl2pPr marL="621716" indent="0">
              <a:buNone/>
              <a:defRPr sz="1632"/>
            </a:lvl2pPr>
            <a:lvl3pPr marL="1243431" indent="0">
              <a:buNone/>
              <a:defRPr sz="1360"/>
            </a:lvl3pPr>
            <a:lvl4pPr marL="1865146" indent="0">
              <a:buNone/>
              <a:defRPr sz="1224"/>
            </a:lvl4pPr>
            <a:lvl5pPr marL="2486862" indent="0">
              <a:buNone/>
              <a:defRPr sz="1224"/>
            </a:lvl5pPr>
            <a:lvl6pPr marL="3108578" indent="0">
              <a:buNone/>
              <a:defRPr sz="1224"/>
            </a:lvl6pPr>
            <a:lvl7pPr marL="3730293" indent="0">
              <a:buNone/>
              <a:defRPr sz="1224"/>
            </a:lvl7pPr>
            <a:lvl8pPr marL="4352008" indent="0">
              <a:buNone/>
              <a:defRPr sz="1224"/>
            </a:lvl8pPr>
            <a:lvl9pPr marL="4973724" indent="0">
              <a:buNone/>
              <a:defRPr sz="1224"/>
            </a:lvl9pPr>
          </a:lstStyle>
          <a:p>
            <a:pPr lvl="0"/>
            <a:r>
              <a:rPr lang="en-US" dirty="0" smtClean="0"/>
              <a:t>Click to edit Master text styles</a:t>
            </a:r>
          </a:p>
        </p:txBody>
      </p:sp>
      <p:sp>
        <p:nvSpPr>
          <p:cNvPr id="15" name="Content Placeholder 14"/>
          <p:cNvSpPr>
            <a:spLocks noGrp="1"/>
          </p:cNvSpPr>
          <p:nvPr>
            <p:ph sz="quarter" idx="18"/>
          </p:nvPr>
        </p:nvSpPr>
        <p:spPr>
          <a:xfrm>
            <a:off x="626616" y="1840922"/>
            <a:ext cx="9764443" cy="209288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7805594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21824" y="1398907"/>
            <a:ext cx="11205895" cy="310869"/>
          </a:xfrm>
        </p:spPr>
        <p:txBody>
          <a:bodyPr lIns="0" anchor="b" anchorCtr="0">
            <a:noAutofit/>
          </a:bodyPr>
          <a:lstStyle>
            <a:lvl1pPr marL="0" indent="0" algn="l">
              <a:buFont typeface="Arial" pitchFamily="34" charset="0"/>
              <a:buNone/>
              <a:defRPr sz="2175"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71956" y="254199"/>
            <a:ext cx="11255765" cy="1165754"/>
          </a:xfrm>
        </p:spPr>
        <p:txBody>
          <a:bodyPr lIns="0"/>
          <a:lstStyle>
            <a:lvl1pPr algn="l">
              <a:defRPr/>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621824" y="6061922"/>
            <a:ext cx="9741905" cy="310868"/>
          </a:xfrm>
        </p:spPr>
        <p:txBody>
          <a:bodyPr>
            <a:noAutofit/>
          </a:bodyPr>
          <a:lstStyle>
            <a:lvl1pPr marL="0" indent="0">
              <a:lnSpc>
                <a:spcPts val="2448"/>
              </a:lnSpc>
              <a:spcBef>
                <a:spcPts val="0"/>
              </a:spcBef>
              <a:spcAft>
                <a:spcPts val="0"/>
              </a:spcAft>
              <a:buNone/>
              <a:defRPr sz="1904" spc="-54" baseline="0"/>
            </a:lvl1pPr>
            <a:lvl2pPr marL="621716" indent="0">
              <a:buNone/>
              <a:defRPr sz="1632"/>
            </a:lvl2pPr>
            <a:lvl3pPr marL="1243431" indent="0">
              <a:buNone/>
              <a:defRPr sz="1360"/>
            </a:lvl3pPr>
            <a:lvl4pPr marL="1865146" indent="0">
              <a:buNone/>
              <a:defRPr sz="1224"/>
            </a:lvl4pPr>
            <a:lvl5pPr marL="2486862" indent="0">
              <a:buNone/>
              <a:defRPr sz="1224"/>
            </a:lvl5pPr>
            <a:lvl6pPr marL="3108578" indent="0">
              <a:buNone/>
              <a:defRPr sz="1224"/>
            </a:lvl6pPr>
            <a:lvl7pPr marL="3730293" indent="0">
              <a:buNone/>
              <a:defRPr sz="1224"/>
            </a:lvl7pPr>
            <a:lvl8pPr marL="4352008" indent="0">
              <a:buNone/>
              <a:defRPr sz="1224"/>
            </a:lvl8pPr>
            <a:lvl9pPr marL="4973724" indent="0">
              <a:buNone/>
              <a:defRPr sz="1224"/>
            </a:lvl9pPr>
          </a:lstStyle>
          <a:p>
            <a:pPr lvl="0"/>
            <a:r>
              <a:rPr lang="en-US" dirty="0" smtClean="0"/>
              <a:t>Click to edit Master text styles</a:t>
            </a:r>
          </a:p>
        </p:txBody>
      </p:sp>
      <p:sp>
        <p:nvSpPr>
          <p:cNvPr id="15" name="Content Placeholder 14"/>
          <p:cNvSpPr>
            <a:spLocks noGrp="1"/>
          </p:cNvSpPr>
          <p:nvPr>
            <p:ph sz="quarter" idx="18"/>
          </p:nvPr>
        </p:nvSpPr>
        <p:spPr>
          <a:xfrm>
            <a:off x="626616" y="1840922"/>
            <a:ext cx="9764443" cy="209288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6642727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21824" y="1398907"/>
            <a:ext cx="11205895" cy="310869"/>
          </a:xfrm>
        </p:spPr>
        <p:txBody>
          <a:bodyPr lIns="0" anchor="b" anchorCtr="0">
            <a:noAutofit/>
          </a:bodyPr>
          <a:lstStyle>
            <a:lvl1pPr marL="0" indent="0" algn="l">
              <a:buFont typeface="Arial" pitchFamily="34" charset="0"/>
              <a:buNone/>
              <a:defRPr sz="2175"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71956" y="254199"/>
            <a:ext cx="11255765" cy="1165754"/>
          </a:xfrm>
        </p:spPr>
        <p:txBody>
          <a:bodyPr lIns="0"/>
          <a:lstStyle>
            <a:lvl1pPr algn="l">
              <a:defRPr/>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621824" y="6061922"/>
            <a:ext cx="9741905" cy="310868"/>
          </a:xfrm>
        </p:spPr>
        <p:txBody>
          <a:bodyPr>
            <a:noAutofit/>
          </a:bodyPr>
          <a:lstStyle>
            <a:lvl1pPr marL="0" indent="0">
              <a:lnSpc>
                <a:spcPts val="2448"/>
              </a:lnSpc>
              <a:spcBef>
                <a:spcPts val="0"/>
              </a:spcBef>
              <a:spcAft>
                <a:spcPts val="0"/>
              </a:spcAft>
              <a:buNone/>
              <a:defRPr sz="1904" spc="-54" baseline="0"/>
            </a:lvl1pPr>
            <a:lvl2pPr marL="621716" indent="0">
              <a:buNone/>
              <a:defRPr sz="1632"/>
            </a:lvl2pPr>
            <a:lvl3pPr marL="1243431" indent="0">
              <a:buNone/>
              <a:defRPr sz="1360"/>
            </a:lvl3pPr>
            <a:lvl4pPr marL="1865146" indent="0">
              <a:buNone/>
              <a:defRPr sz="1224"/>
            </a:lvl4pPr>
            <a:lvl5pPr marL="2486862" indent="0">
              <a:buNone/>
              <a:defRPr sz="1224"/>
            </a:lvl5pPr>
            <a:lvl6pPr marL="3108578" indent="0">
              <a:buNone/>
              <a:defRPr sz="1224"/>
            </a:lvl6pPr>
            <a:lvl7pPr marL="3730293" indent="0">
              <a:buNone/>
              <a:defRPr sz="1224"/>
            </a:lvl7pPr>
            <a:lvl8pPr marL="4352008" indent="0">
              <a:buNone/>
              <a:defRPr sz="1224"/>
            </a:lvl8pPr>
            <a:lvl9pPr marL="4973724" indent="0">
              <a:buNone/>
              <a:defRPr sz="1224"/>
            </a:lvl9pPr>
          </a:lstStyle>
          <a:p>
            <a:pPr lvl="0"/>
            <a:r>
              <a:rPr lang="en-US" dirty="0" smtClean="0"/>
              <a:t>Click to edit Master text styles</a:t>
            </a:r>
          </a:p>
        </p:txBody>
      </p:sp>
      <p:sp>
        <p:nvSpPr>
          <p:cNvPr id="15" name="Content Placeholder 14"/>
          <p:cNvSpPr>
            <a:spLocks noGrp="1"/>
          </p:cNvSpPr>
          <p:nvPr>
            <p:ph sz="quarter" idx="18"/>
          </p:nvPr>
        </p:nvSpPr>
        <p:spPr>
          <a:xfrm>
            <a:off x="626616" y="1840922"/>
            <a:ext cx="9764443" cy="209288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271749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0010" y="157053"/>
            <a:ext cx="10052817" cy="69783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429332" y="1476622"/>
            <a:ext cx="9556222" cy="738664"/>
          </a:xfrm>
        </p:spPr>
        <p:txBody>
          <a:bodyPr/>
          <a:lstStyle/>
          <a:p>
            <a:endParaRPr lang="en-US"/>
          </a:p>
        </p:txBody>
      </p:sp>
    </p:spTree>
    <p:extLst>
      <p:ext uri="{BB962C8B-B14F-4D97-AF65-F5344CB8AC3E}">
        <p14:creationId xmlns:p14="http://schemas.microsoft.com/office/powerpoint/2010/main" val="2611216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
    <p:spTree>
      <p:nvGrpSpPr>
        <p:cNvPr id="1" name=""/>
        <p:cNvGrpSpPr/>
        <p:nvPr/>
      </p:nvGrpSpPr>
      <p:grpSpPr>
        <a:xfrm>
          <a:off x="0" y="0"/>
          <a:ext cx="0" cy="0"/>
          <a:chOff x="0" y="0"/>
          <a:chExt cx="0" cy="0"/>
        </a:xfrm>
      </p:grpSpPr>
      <p:sp>
        <p:nvSpPr>
          <p:cNvPr id="18" name="Rectangle 17"/>
          <p:cNvSpPr/>
          <p:nvPr userDrawn="1"/>
        </p:nvSpPr>
        <p:spPr bwMode="auto">
          <a:xfrm>
            <a:off x="274637" y="2125663"/>
            <a:ext cx="9467879" cy="36576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3084"/>
            <a:ext cx="914400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14" name="Text Placeholder 4"/>
          <p:cNvSpPr>
            <a:spLocks noGrp="1"/>
          </p:cNvSpPr>
          <p:nvPr>
            <p:ph type="body" sz="quarter" idx="12" hasCustomPrompt="1"/>
          </p:nvPr>
        </p:nvSpPr>
        <p:spPr>
          <a:xfrm>
            <a:off x="274702" y="3954462"/>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42688654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245">
                      <a:schemeClr val="bg1">
                        <a:lumMod val="0"/>
                      </a:schemeClr>
                    </a:gs>
                    <a:gs pos="45000">
                      <a:schemeClr val="bg1">
                        <a:lumMod val="0"/>
                      </a:schemeClr>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solidFill>
                  <a:schemeClr val="tx2"/>
                </a:solidFill>
              </a:defRPr>
            </a:lvl1pPr>
            <a:lvl2pPr marL="0" indent="0">
              <a:buFontTx/>
              <a:buNone/>
              <a:defRPr sz="2000">
                <a:gradFill>
                  <a:gsLst>
                    <a:gs pos="12245">
                      <a:schemeClr val="bg1">
                        <a:lumMod val="0"/>
                      </a:schemeClr>
                    </a:gs>
                    <a:gs pos="45000">
                      <a:schemeClr val="bg1">
                        <a:lumMod val="0"/>
                      </a:schemeClr>
                    </a:gs>
                  </a:gsLst>
                  <a:lin ang="5400000" scaled="0"/>
                </a:gradFill>
              </a:defRPr>
            </a:lvl2pPr>
            <a:lvl3pPr marL="228600" indent="0">
              <a:buNone/>
              <a:defRPr>
                <a:gradFill>
                  <a:gsLst>
                    <a:gs pos="12245">
                      <a:schemeClr val="bg1">
                        <a:lumMod val="0"/>
                      </a:schemeClr>
                    </a:gs>
                    <a:gs pos="45000">
                      <a:schemeClr val="bg1">
                        <a:lumMod val="0"/>
                      </a:schemeClr>
                    </a:gs>
                  </a:gsLst>
                  <a:lin ang="5400000" scaled="0"/>
                </a:gradFill>
              </a:defRPr>
            </a:lvl3pPr>
            <a:lvl4pPr marL="457200" indent="0">
              <a:buNone/>
              <a:defRPr>
                <a:gradFill>
                  <a:gsLst>
                    <a:gs pos="12245">
                      <a:schemeClr val="bg1">
                        <a:lumMod val="0"/>
                      </a:schemeClr>
                    </a:gs>
                    <a:gs pos="45000">
                      <a:schemeClr val="bg1">
                        <a:lumMod val="0"/>
                      </a:schemeClr>
                    </a:gs>
                  </a:gsLst>
                  <a:lin ang="5400000" scaled="0"/>
                </a:gradFill>
              </a:defRPr>
            </a:lvl4pPr>
            <a:lvl5pPr marL="685800" indent="0">
              <a:buNone/>
              <a:defRPr>
                <a:gradFill>
                  <a:gsLst>
                    <a:gs pos="12245">
                      <a:schemeClr val="bg1">
                        <a:lumMod val="0"/>
                      </a:schemeClr>
                    </a:gs>
                    <a:gs pos="45000">
                      <a:schemeClr val="bg1">
                        <a:lumMod val="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gradFill>
                  <a:gsLst>
                    <a:gs pos="12245">
                      <a:schemeClr val="bg1">
                        <a:lumMod val="0"/>
                      </a:schemeClr>
                    </a:gs>
                    <a:gs pos="45000">
                      <a:schemeClr val="bg1">
                        <a:lumMod val="0"/>
                      </a:schemeClr>
                    </a:gs>
                  </a:gsLst>
                  <a:lin ang="5400000" scaled="0"/>
                </a:gradFill>
              </a:defRPr>
            </a:lvl1pPr>
          </a:lstStyle>
          <a:p>
            <a:fld id="{7EFC24D6-DB8F-6B44-BA5A-9BEC68C15CAA}" type="slidenum">
              <a:rPr lang="en-US" smtClean="0">
                <a:gradFill>
                  <a:gsLst>
                    <a:gs pos="12245">
                      <a:srgbClr val="000000">
                        <a:lumMod val="0"/>
                      </a:srgbClr>
                    </a:gs>
                    <a:gs pos="45000">
                      <a:srgbClr val="000000">
                        <a:lumMod val="0"/>
                      </a:srgbClr>
                    </a:gs>
                  </a:gsLst>
                  <a:lin ang="5400000" scaled="0"/>
                </a:gradFill>
              </a:rPr>
              <a:pPr/>
              <a:t>‹#›</a:t>
            </a:fld>
            <a:endParaRPr lang="en-US">
              <a:gradFill>
                <a:gsLst>
                  <a:gs pos="12245">
                    <a:srgbClr val="000000">
                      <a:lumMod val="0"/>
                    </a:srgbClr>
                  </a:gs>
                  <a:gs pos="45000">
                    <a:srgbClr val="000000">
                      <a:lumMod val="0"/>
                    </a:srgbClr>
                  </a:gs>
                </a:gsLst>
                <a:lin ang="5400000" scaled="0"/>
              </a:gradFill>
            </a:endParaRPr>
          </a:p>
        </p:txBody>
      </p:sp>
    </p:spTree>
    <p:extLst>
      <p:ext uri="{BB962C8B-B14F-4D97-AF65-F5344CB8AC3E}">
        <p14:creationId xmlns:p14="http://schemas.microsoft.com/office/powerpoint/2010/main" val="2847613746"/>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a:gradFill>
                  <a:gsLst>
                    <a:gs pos="12245">
                      <a:schemeClr val="bg1">
                        <a:lumMod val="0"/>
                      </a:schemeClr>
                    </a:gs>
                    <a:gs pos="45000">
                      <a:schemeClr val="bg1">
                        <a:lumMod val="0"/>
                      </a:schemeClr>
                    </a:gs>
                  </a:gsLst>
                  <a:lin ang="5400000" scaled="0"/>
                </a:gradFill>
              </a:defRPr>
            </a:lvl1pPr>
            <a:lvl2pPr>
              <a:defRPr>
                <a:gradFill>
                  <a:gsLst>
                    <a:gs pos="12245">
                      <a:schemeClr val="bg1">
                        <a:lumMod val="0"/>
                      </a:schemeClr>
                    </a:gs>
                    <a:gs pos="45000">
                      <a:schemeClr val="bg1">
                        <a:lumMod val="0"/>
                      </a:schemeClr>
                    </a:gs>
                  </a:gsLst>
                  <a:lin ang="5400000" scaled="0"/>
                </a:gradFill>
              </a:defRPr>
            </a:lvl2pPr>
            <a:lvl3pPr>
              <a:defRPr>
                <a:gradFill>
                  <a:gsLst>
                    <a:gs pos="12245">
                      <a:schemeClr val="bg1">
                        <a:lumMod val="0"/>
                      </a:schemeClr>
                    </a:gs>
                    <a:gs pos="45000">
                      <a:schemeClr val="bg1">
                        <a:lumMod val="0"/>
                      </a:schemeClr>
                    </a:gs>
                  </a:gsLst>
                  <a:lin ang="5400000" scaled="0"/>
                </a:gradFill>
              </a:defRPr>
            </a:lvl3pPr>
            <a:lvl4pPr>
              <a:defRPr>
                <a:gradFill>
                  <a:gsLst>
                    <a:gs pos="12245">
                      <a:schemeClr val="bg1">
                        <a:lumMod val="0"/>
                      </a:schemeClr>
                    </a:gs>
                    <a:gs pos="45000">
                      <a:schemeClr val="bg1">
                        <a:lumMod val="0"/>
                      </a:schemeClr>
                    </a:gs>
                  </a:gsLst>
                  <a:lin ang="5400000" scaled="0"/>
                </a:gradFill>
              </a:defRPr>
            </a:lvl4pPr>
            <a:lvl5pPr>
              <a:defRPr>
                <a:gradFill>
                  <a:gsLst>
                    <a:gs pos="12245">
                      <a:schemeClr val="bg1">
                        <a:lumMod val="0"/>
                      </a:schemeClr>
                    </a:gs>
                    <a:gs pos="45000">
                      <a:schemeClr val="bg1">
                        <a:lumMod val="0"/>
                      </a:schemeClr>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lvl1pPr>
              <a:defRPr>
                <a:gradFill>
                  <a:gsLst>
                    <a:gs pos="12245">
                      <a:schemeClr val="bg1">
                        <a:lumMod val="0"/>
                      </a:schemeClr>
                    </a:gs>
                    <a:gs pos="45000">
                      <a:schemeClr val="bg1">
                        <a:lumMod val="0"/>
                      </a:schemeClr>
                    </a:gs>
                  </a:gsLst>
                  <a:lin ang="5400000" scaled="0"/>
                </a:gradFill>
              </a:defRPr>
            </a:lvl1pPr>
          </a:lstStyle>
          <a:p>
            <a:r>
              <a:rPr lang="en-US" smtClean="0"/>
              <a:t>Click to edit Master title style</a:t>
            </a:r>
            <a:endParaRPr lang="en-US"/>
          </a:p>
        </p:txBody>
      </p:sp>
      <p:sp>
        <p:nvSpPr>
          <p:cNvPr id="8"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gradFill>
                  <a:gsLst>
                    <a:gs pos="12245">
                      <a:schemeClr val="bg1">
                        <a:lumMod val="0"/>
                      </a:schemeClr>
                    </a:gs>
                    <a:gs pos="45000">
                      <a:schemeClr val="bg1">
                        <a:lumMod val="0"/>
                      </a:schemeClr>
                    </a:gs>
                  </a:gsLst>
                  <a:lin ang="5400000" scaled="0"/>
                </a:gradFill>
              </a:defRPr>
            </a:lvl1pPr>
          </a:lstStyle>
          <a:p>
            <a:fld id="{7EFC24D6-DB8F-6B44-BA5A-9BEC68C15CAA}" type="slidenum">
              <a:rPr lang="en-US" smtClean="0">
                <a:gradFill>
                  <a:gsLst>
                    <a:gs pos="12245">
                      <a:srgbClr val="000000">
                        <a:lumMod val="0"/>
                      </a:srgbClr>
                    </a:gs>
                    <a:gs pos="45000">
                      <a:srgbClr val="000000">
                        <a:lumMod val="0"/>
                      </a:srgbClr>
                    </a:gs>
                  </a:gsLst>
                  <a:lin ang="5400000" scaled="0"/>
                </a:gradFill>
              </a:rPr>
              <a:pPr/>
              <a:t>‹#›</a:t>
            </a:fld>
            <a:endParaRPr lang="en-US">
              <a:gradFill>
                <a:gsLst>
                  <a:gs pos="12245">
                    <a:srgbClr val="000000">
                      <a:lumMod val="0"/>
                    </a:srgbClr>
                  </a:gs>
                  <a:gs pos="45000">
                    <a:srgbClr val="000000">
                      <a:lumMod val="0"/>
                    </a:srgbClr>
                  </a:gs>
                </a:gsLst>
                <a:lin ang="5400000" scaled="0"/>
              </a:gradFill>
            </a:endParaRPr>
          </a:p>
        </p:txBody>
      </p:sp>
    </p:spTree>
    <p:extLst>
      <p:ext uri="{BB962C8B-B14F-4D97-AF65-F5344CB8AC3E}">
        <p14:creationId xmlns:p14="http://schemas.microsoft.com/office/powerpoint/2010/main" val="187760194"/>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7497"/>
          </a:xfrm>
        </p:spPr>
        <p:txBody>
          <a:bodyPr>
            <a:spAutoFit/>
          </a:bodyPr>
          <a:lstStyle>
            <a:lvl1pPr>
              <a:defRPr>
                <a:solidFill>
                  <a:srgbClr val="00BCF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8"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663064462"/>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245">
                      <a:schemeClr val="bg1">
                        <a:lumMod val="0"/>
                      </a:schemeClr>
                    </a:gs>
                    <a:gs pos="45000">
                      <a:schemeClr val="bg1">
                        <a:lumMod val="0"/>
                      </a:schemeClr>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solidFill>
                  <a:srgbClr val="00BCF2"/>
                </a:solidFill>
              </a:defRPr>
            </a:lvl1pPr>
            <a:lvl2pPr marL="0" indent="0">
              <a:buNone/>
              <a:defRPr sz="2000">
                <a:gradFill>
                  <a:gsLst>
                    <a:gs pos="12245">
                      <a:schemeClr val="bg1">
                        <a:lumMod val="0"/>
                      </a:schemeClr>
                    </a:gs>
                    <a:gs pos="45000">
                      <a:schemeClr val="bg1">
                        <a:lumMod val="0"/>
                      </a:schemeClr>
                    </a:gs>
                  </a:gsLst>
                  <a:lin ang="5400000" scaled="0"/>
                </a:gradFill>
              </a:defRPr>
            </a:lvl2pPr>
            <a:lvl3pPr marL="231775" indent="0">
              <a:buNone/>
              <a:tabLst/>
              <a:defRPr sz="2000">
                <a:gradFill>
                  <a:gsLst>
                    <a:gs pos="12245">
                      <a:schemeClr val="bg1">
                        <a:lumMod val="0"/>
                      </a:schemeClr>
                    </a:gs>
                    <a:gs pos="45000">
                      <a:schemeClr val="bg1">
                        <a:lumMod val="0"/>
                      </a:schemeClr>
                    </a:gs>
                  </a:gsLst>
                  <a:lin ang="5400000" scaled="0"/>
                </a:gradFill>
              </a:defRPr>
            </a:lvl3pPr>
            <a:lvl4pPr marL="460375" indent="0">
              <a:buNone/>
              <a:defRPr>
                <a:gradFill>
                  <a:gsLst>
                    <a:gs pos="12245">
                      <a:schemeClr val="bg1">
                        <a:lumMod val="0"/>
                      </a:schemeClr>
                    </a:gs>
                    <a:gs pos="45000">
                      <a:schemeClr val="bg1">
                        <a:lumMod val="0"/>
                      </a:schemeClr>
                    </a:gs>
                  </a:gsLst>
                  <a:lin ang="5400000" scaled="0"/>
                </a:gradFill>
              </a:defRPr>
            </a:lvl4pPr>
            <a:lvl5pPr marL="685800" indent="0">
              <a:buNone/>
              <a:tabLst/>
              <a:defRPr>
                <a:gradFill>
                  <a:gsLst>
                    <a:gs pos="12245">
                      <a:schemeClr val="bg1">
                        <a:lumMod val="0"/>
                      </a:schemeClr>
                    </a:gs>
                    <a:gs pos="45000">
                      <a:schemeClr val="bg1">
                        <a:lumMod val="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solidFill>
                  <a:srgbClr val="00BCF2"/>
                </a:solidFill>
              </a:defRPr>
            </a:lvl1pPr>
            <a:lvl2pPr marL="0" indent="0">
              <a:buNone/>
              <a:defRPr sz="2000">
                <a:gradFill>
                  <a:gsLst>
                    <a:gs pos="12245">
                      <a:schemeClr val="bg1">
                        <a:lumMod val="0"/>
                      </a:schemeClr>
                    </a:gs>
                    <a:gs pos="45000">
                      <a:schemeClr val="bg1">
                        <a:lumMod val="0"/>
                      </a:schemeClr>
                    </a:gs>
                  </a:gsLst>
                  <a:lin ang="5400000" scaled="0"/>
                </a:gradFill>
              </a:defRPr>
            </a:lvl2pPr>
            <a:lvl3pPr marL="231775" indent="0">
              <a:buNone/>
              <a:tabLst/>
              <a:defRPr sz="2000">
                <a:gradFill>
                  <a:gsLst>
                    <a:gs pos="12245">
                      <a:schemeClr val="bg1">
                        <a:lumMod val="0"/>
                      </a:schemeClr>
                    </a:gs>
                    <a:gs pos="45000">
                      <a:schemeClr val="bg1">
                        <a:lumMod val="0"/>
                      </a:schemeClr>
                    </a:gs>
                  </a:gsLst>
                  <a:lin ang="5400000" scaled="0"/>
                </a:gradFill>
              </a:defRPr>
            </a:lvl3pPr>
            <a:lvl4pPr marL="460375" indent="0">
              <a:buNone/>
              <a:defRPr>
                <a:gradFill>
                  <a:gsLst>
                    <a:gs pos="12245">
                      <a:schemeClr val="bg1">
                        <a:lumMod val="0"/>
                      </a:schemeClr>
                    </a:gs>
                    <a:gs pos="45000">
                      <a:schemeClr val="bg1">
                        <a:lumMod val="0"/>
                      </a:schemeClr>
                    </a:gs>
                  </a:gsLst>
                  <a:lin ang="5400000" scaled="0"/>
                </a:gradFill>
              </a:defRPr>
            </a:lvl4pPr>
            <a:lvl5pPr marL="685800" indent="0">
              <a:buNone/>
              <a:tabLst/>
              <a:defRPr>
                <a:gradFill>
                  <a:gsLst>
                    <a:gs pos="12245">
                      <a:schemeClr val="bg1">
                        <a:lumMod val="0"/>
                      </a:schemeClr>
                    </a:gs>
                    <a:gs pos="45000">
                      <a:schemeClr val="bg1">
                        <a:lumMod val="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gradFill>
                  <a:gsLst>
                    <a:gs pos="12245">
                      <a:schemeClr val="bg1">
                        <a:lumMod val="0"/>
                      </a:schemeClr>
                    </a:gs>
                    <a:gs pos="45000">
                      <a:schemeClr val="bg1">
                        <a:lumMod val="0"/>
                      </a:schemeClr>
                    </a:gs>
                  </a:gsLst>
                  <a:lin ang="5400000" scaled="0"/>
                </a:gradFill>
              </a:defRPr>
            </a:lvl1pPr>
          </a:lstStyle>
          <a:p>
            <a:fld id="{7EFC24D6-DB8F-6B44-BA5A-9BEC68C15CAA}" type="slidenum">
              <a:rPr lang="en-US" smtClean="0">
                <a:gradFill>
                  <a:gsLst>
                    <a:gs pos="12245">
                      <a:srgbClr val="000000">
                        <a:lumMod val="0"/>
                      </a:srgbClr>
                    </a:gs>
                    <a:gs pos="45000">
                      <a:srgbClr val="000000">
                        <a:lumMod val="0"/>
                      </a:srgbClr>
                    </a:gs>
                  </a:gsLst>
                  <a:lin ang="5400000" scaled="0"/>
                </a:gradFill>
              </a:rPr>
              <a:pPr/>
              <a:t>‹#›</a:t>
            </a:fld>
            <a:endParaRPr lang="en-US">
              <a:gradFill>
                <a:gsLst>
                  <a:gs pos="12245">
                    <a:srgbClr val="000000">
                      <a:lumMod val="0"/>
                    </a:srgbClr>
                  </a:gs>
                  <a:gs pos="45000">
                    <a:srgbClr val="000000">
                      <a:lumMod val="0"/>
                    </a:srgbClr>
                  </a:gs>
                </a:gsLst>
                <a:lin ang="5400000" scaled="0"/>
              </a:gradFill>
            </a:endParaRPr>
          </a:p>
        </p:txBody>
      </p:sp>
    </p:spTree>
    <p:extLst>
      <p:ext uri="{BB962C8B-B14F-4D97-AF65-F5344CB8AC3E}">
        <p14:creationId xmlns:p14="http://schemas.microsoft.com/office/powerpoint/2010/main" val="253157783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245">
                      <a:schemeClr val="bg1">
                        <a:lumMod val="0"/>
                      </a:schemeClr>
                    </a:gs>
                    <a:gs pos="45000">
                      <a:schemeClr val="bg1">
                        <a:lumMod val="0"/>
                      </a:schemeClr>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245">
                      <a:schemeClr val="bg1">
                        <a:lumMod val="0"/>
                      </a:schemeClr>
                    </a:gs>
                    <a:gs pos="45000">
                      <a:schemeClr val="bg1">
                        <a:lumMod val="0"/>
                      </a:schemeClr>
                    </a:gs>
                  </a:gsLst>
                  <a:lin ang="5400000" scaled="0"/>
                </a:gradFill>
              </a:defRPr>
            </a:lvl1pPr>
            <a:lvl2pPr marL="0" indent="0">
              <a:buNone/>
              <a:defRPr sz="2000">
                <a:gradFill>
                  <a:gsLst>
                    <a:gs pos="12245">
                      <a:schemeClr val="bg1">
                        <a:lumMod val="0"/>
                      </a:schemeClr>
                    </a:gs>
                    <a:gs pos="45000">
                      <a:schemeClr val="bg1">
                        <a:lumMod val="0"/>
                      </a:schemeClr>
                    </a:gs>
                  </a:gsLst>
                  <a:lin ang="5400000" scaled="0"/>
                </a:gradFill>
              </a:defRPr>
            </a:lvl2pPr>
            <a:lvl3pPr marL="231775" indent="0">
              <a:buNone/>
              <a:tabLst/>
              <a:defRPr sz="2000">
                <a:gradFill>
                  <a:gsLst>
                    <a:gs pos="12245">
                      <a:schemeClr val="bg1">
                        <a:lumMod val="0"/>
                      </a:schemeClr>
                    </a:gs>
                    <a:gs pos="45000">
                      <a:schemeClr val="bg1">
                        <a:lumMod val="0"/>
                      </a:schemeClr>
                    </a:gs>
                  </a:gsLst>
                  <a:lin ang="5400000" scaled="0"/>
                </a:gradFill>
              </a:defRPr>
            </a:lvl3pPr>
            <a:lvl4pPr marL="460375" indent="0">
              <a:buNone/>
              <a:defRPr>
                <a:gradFill>
                  <a:gsLst>
                    <a:gs pos="12245">
                      <a:schemeClr val="bg1">
                        <a:lumMod val="0"/>
                      </a:schemeClr>
                    </a:gs>
                    <a:gs pos="45000">
                      <a:schemeClr val="bg1">
                        <a:lumMod val="0"/>
                      </a:schemeClr>
                    </a:gs>
                  </a:gsLst>
                  <a:lin ang="5400000" scaled="0"/>
                </a:gradFill>
              </a:defRPr>
            </a:lvl4pPr>
            <a:lvl5pPr marL="685800" indent="0">
              <a:buNone/>
              <a:tabLst/>
              <a:defRPr>
                <a:gradFill>
                  <a:gsLst>
                    <a:gs pos="12245">
                      <a:schemeClr val="bg1">
                        <a:lumMod val="0"/>
                      </a:schemeClr>
                    </a:gs>
                    <a:gs pos="45000">
                      <a:schemeClr val="bg1">
                        <a:lumMod val="0"/>
                      </a:schemeClr>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245">
                      <a:schemeClr val="bg1">
                        <a:lumMod val="0"/>
                      </a:schemeClr>
                    </a:gs>
                    <a:gs pos="45000">
                      <a:schemeClr val="bg1">
                        <a:lumMod val="0"/>
                      </a:schemeClr>
                    </a:gs>
                  </a:gsLst>
                  <a:lin ang="5400000" scaled="0"/>
                </a:gradFill>
              </a:defRPr>
            </a:lvl1pPr>
            <a:lvl2pPr marL="0" indent="0">
              <a:buNone/>
              <a:defRPr sz="2000">
                <a:gradFill>
                  <a:gsLst>
                    <a:gs pos="12245">
                      <a:schemeClr val="bg1">
                        <a:lumMod val="0"/>
                      </a:schemeClr>
                    </a:gs>
                    <a:gs pos="45000">
                      <a:schemeClr val="bg1">
                        <a:lumMod val="0"/>
                      </a:schemeClr>
                    </a:gs>
                  </a:gsLst>
                  <a:lin ang="5400000" scaled="0"/>
                </a:gradFill>
              </a:defRPr>
            </a:lvl2pPr>
            <a:lvl3pPr marL="231775" indent="0">
              <a:buNone/>
              <a:tabLst/>
              <a:defRPr sz="2000">
                <a:gradFill>
                  <a:gsLst>
                    <a:gs pos="12245">
                      <a:schemeClr val="bg1">
                        <a:lumMod val="0"/>
                      </a:schemeClr>
                    </a:gs>
                    <a:gs pos="45000">
                      <a:schemeClr val="bg1">
                        <a:lumMod val="0"/>
                      </a:schemeClr>
                    </a:gs>
                  </a:gsLst>
                  <a:lin ang="5400000" scaled="0"/>
                </a:gradFill>
              </a:defRPr>
            </a:lvl3pPr>
            <a:lvl4pPr marL="460375" indent="0">
              <a:buNone/>
              <a:defRPr>
                <a:gradFill>
                  <a:gsLst>
                    <a:gs pos="12245">
                      <a:schemeClr val="bg1">
                        <a:lumMod val="0"/>
                      </a:schemeClr>
                    </a:gs>
                    <a:gs pos="45000">
                      <a:schemeClr val="bg1">
                        <a:lumMod val="0"/>
                      </a:schemeClr>
                    </a:gs>
                  </a:gsLst>
                  <a:lin ang="5400000" scaled="0"/>
                </a:gradFill>
              </a:defRPr>
            </a:lvl4pPr>
            <a:lvl5pPr marL="685800" indent="0">
              <a:buNone/>
              <a:tabLst/>
              <a:defRPr>
                <a:gradFill>
                  <a:gsLst>
                    <a:gs pos="12245">
                      <a:schemeClr val="bg1">
                        <a:lumMod val="0"/>
                      </a:schemeClr>
                    </a:gs>
                    <a:gs pos="45000">
                      <a:schemeClr val="bg1">
                        <a:lumMod val="0"/>
                      </a:schemeClr>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gradFill>
                  <a:gsLst>
                    <a:gs pos="12245">
                      <a:schemeClr val="bg1">
                        <a:lumMod val="0"/>
                      </a:schemeClr>
                    </a:gs>
                    <a:gs pos="45000">
                      <a:schemeClr val="bg1">
                        <a:lumMod val="0"/>
                      </a:schemeClr>
                    </a:gs>
                  </a:gsLst>
                  <a:lin ang="5400000" scaled="0"/>
                </a:gradFill>
              </a:defRPr>
            </a:lvl1pPr>
          </a:lstStyle>
          <a:p>
            <a:fld id="{7EFC24D6-DB8F-6B44-BA5A-9BEC68C15CAA}" type="slidenum">
              <a:rPr lang="en-US" smtClean="0">
                <a:gradFill>
                  <a:gsLst>
                    <a:gs pos="12245">
                      <a:srgbClr val="000000">
                        <a:lumMod val="0"/>
                      </a:srgbClr>
                    </a:gs>
                    <a:gs pos="45000">
                      <a:srgbClr val="000000">
                        <a:lumMod val="0"/>
                      </a:srgbClr>
                    </a:gs>
                  </a:gsLst>
                  <a:lin ang="5400000" scaled="0"/>
                </a:gradFill>
              </a:rPr>
              <a:pPr/>
              <a:t>‹#›</a:t>
            </a:fld>
            <a:endParaRPr lang="en-US">
              <a:gradFill>
                <a:gsLst>
                  <a:gs pos="12245">
                    <a:srgbClr val="000000">
                      <a:lumMod val="0"/>
                    </a:srgbClr>
                  </a:gs>
                  <a:gs pos="45000">
                    <a:srgbClr val="000000">
                      <a:lumMod val="0"/>
                    </a:srgbClr>
                  </a:gs>
                </a:gsLst>
                <a:lin ang="5400000" scaled="0"/>
              </a:gradFill>
            </a:endParaRPr>
          </a:p>
        </p:txBody>
      </p:sp>
    </p:spTree>
    <p:extLst>
      <p:ext uri="{BB962C8B-B14F-4D97-AF65-F5344CB8AC3E}">
        <p14:creationId xmlns:p14="http://schemas.microsoft.com/office/powerpoint/2010/main" val="3955611712"/>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245">
                      <a:schemeClr val="bg1">
                        <a:lumMod val="0"/>
                      </a:schemeClr>
                    </a:gs>
                    <a:gs pos="45000">
                      <a:schemeClr val="bg1">
                        <a:lumMod val="0"/>
                      </a:schemeClr>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gradFill>
                  <a:gsLst>
                    <a:gs pos="12245">
                      <a:schemeClr val="bg1">
                        <a:lumMod val="0"/>
                      </a:schemeClr>
                    </a:gs>
                    <a:gs pos="45000">
                      <a:schemeClr val="bg1">
                        <a:lumMod val="0"/>
                      </a:schemeClr>
                    </a:gs>
                  </a:gsLst>
                  <a:lin ang="5400000" scaled="0"/>
                </a:gradFill>
              </a:defRPr>
            </a:lvl1pPr>
            <a:lvl2pPr marL="531166" indent="-233195">
              <a:defRPr sz="2400">
                <a:gradFill>
                  <a:gsLst>
                    <a:gs pos="12245">
                      <a:schemeClr val="bg1">
                        <a:lumMod val="0"/>
                      </a:schemeClr>
                    </a:gs>
                    <a:gs pos="45000">
                      <a:schemeClr val="bg1">
                        <a:lumMod val="0"/>
                      </a:schemeClr>
                    </a:gs>
                  </a:gsLst>
                  <a:lin ang="5400000" scaled="0"/>
                </a:gradFill>
              </a:defRPr>
            </a:lvl2pPr>
            <a:lvl3pPr marL="699585" indent="-168419">
              <a:tabLst/>
              <a:defRPr sz="2000">
                <a:gradFill>
                  <a:gsLst>
                    <a:gs pos="12245">
                      <a:schemeClr val="bg1">
                        <a:lumMod val="0"/>
                      </a:schemeClr>
                    </a:gs>
                    <a:gs pos="45000">
                      <a:schemeClr val="bg1">
                        <a:lumMod val="0"/>
                      </a:schemeClr>
                    </a:gs>
                  </a:gsLst>
                  <a:lin ang="5400000" scaled="0"/>
                </a:gradFill>
              </a:defRPr>
            </a:lvl3pPr>
            <a:lvl4pPr marL="880958" indent="-181374">
              <a:defRPr>
                <a:gradFill>
                  <a:gsLst>
                    <a:gs pos="12245">
                      <a:schemeClr val="bg1">
                        <a:lumMod val="0"/>
                      </a:schemeClr>
                    </a:gs>
                    <a:gs pos="45000">
                      <a:schemeClr val="bg1">
                        <a:lumMod val="0"/>
                      </a:schemeClr>
                    </a:gs>
                  </a:gsLst>
                  <a:lin ang="5400000" scaled="0"/>
                </a:gradFill>
              </a:defRPr>
            </a:lvl4pPr>
            <a:lvl5pPr marL="1049377" indent="-168419">
              <a:tabLst/>
              <a:defRPr>
                <a:gradFill>
                  <a:gsLst>
                    <a:gs pos="12245">
                      <a:schemeClr val="bg1">
                        <a:lumMod val="0"/>
                      </a:schemeClr>
                    </a:gs>
                    <a:gs pos="45000">
                      <a:schemeClr val="bg1">
                        <a:lumMod val="0"/>
                      </a:schemeClr>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gradFill>
                  <a:gsLst>
                    <a:gs pos="12245">
                      <a:schemeClr val="bg1">
                        <a:lumMod val="0"/>
                      </a:schemeClr>
                    </a:gs>
                    <a:gs pos="45000">
                      <a:schemeClr val="bg1">
                        <a:lumMod val="0"/>
                      </a:schemeClr>
                    </a:gs>
                  </a:gsLst>
                  <a:lin ang="5400000" scaled="0"/>
                </a:gradFill>
              </a:defRPr>
            </a:lvl1pPr>
            <a:lvl2pPr marL="531166" indent="-233195">
              <a:defRPr sz="2400">
                <a:gradFill>
                  <a:gsLst>
                    <a:gs pos="12245">
                      <a:schemeClr val="bg1">
                        <a:lumMod val="0"/>
                      </a:schemeClr>
                    </a:gs>
                    <a:gs pos="45000">
                      <a:schemeClr val="bg1">
                        <a:lumMod val="0"/>
                      </a:schemeClr>
                    </a:gs>
                  </a:gsLst>
                  <a:lin ang="5400000" scaled="0"/>
                </a:gradFill>
              </a:defRPr>
            </a:lvl2pPr>
            <a:lvl3pPr marL="699585" indent="-168419">
              <a:tabLst/>
              <a:defRPr sz="2000">
                <a:gradFill>
                  <a:gsLst>
                    <a:gs pos="12245">
                      <a:schemeClr val="bg1">
                        <a:lumMod val="0"/>
                      </a:schemeClr>
                    </a:gs>
                    <a:gs pos="45000">
                      <a:schemeClr val="bg1">
                        <a:lumMod val="0"/>
                      </a:schemeClr>
                    </a:gs>
                  </a:gsLst>
                  <a:lin ang="5400000" scaled="0"/>
                </a:gradFill>
              </a:defRPr>
            </a:lvl3pPr>
            <a:lvl4pPr marL="880958" indent="-181374">
              <a:defRPr>
                <a:gradFill>
                  <a:gsLst>
                    <a:gs pos="12245">
                      <a:schemeClr val="bg1">
                        <a:lumMod val="0"/>
                      </a:schemeClr>
                    </a:gs>
                    <a:gs pos="45000">
                      <a:schemeClr val="bg1">
                        <a:lumMod val="0"/>
                      </a:schemeClr>
                    </a:gs>
                  </a:gsLst>
                  <a:lin ang="5400000" scaled="0"/>
                </a:gradFill>
              </a:defRPr>
            </a:lvl4pPr>
            <a:lvl5pPr marL="1049377" indent="-168419">
              <a:tabLst/>
              <a:defRPr>
                <a:gradFill>
                  <a:gsLst>
                    <a:gs pos="12245">
                      <a:schemeClr val="bg1">
                        <a:lumMod val="0"/>
                      </a:schemeClr>
                    </a:gs>
                    <a:gs pos="45000">
                      <a:schemeClr val="bg1">
                        <a:lumMod val="0"/>
                      </a:schemeClr>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gradFill>
                  <a:gsLst>
                    <a:gs pos="12245">
                      <a:schemeClr val="bg1">
                        <a:lumMod val="0"/>
                      </a:schemeClr>
                    </a:gs>
                    <a:gs pos="45000">
                      <a:schemeClr val="bg1">
                        <a:lumMod val="0"/>
                      </a:schemeClr>
                    </a:gs>
                  </a:gsLst>
                  <a:lin ang="5400000" scaled="0"/>
                </a:gradFill>
              </a:defRPr>
            </a:lvl1pPr>
          </a:lstStyle>
          <a:p>
            <a:fld id="{7EFC24D6-DB8F-6B44-BA5A-9BEC68C15CAA}" type="slidenum">
              <a:rPr lang="en-US" smtClean="0">
                <a:gradFill>
                  <a:gsLst>
                    <a:gs pos="12245">
                      <a:srgbClr val="000000">
                        <a:lumMod val="0"/>
                      </a:srgbClr>
                    </a:gs>
                    <a:gs pos="45000">
                      <a:srgbClr val="000000">
                        <a:lumMod val="0"/>
                      </a:srgbClr>
                    </a:gs>
                  </a:gsLst>
                  <a:lin ang="5400000" scaled="0"/>
                </a:gradFill>
              </a:rPr>
              <a:pPr/>
              <a:t>‹#›</a:t>
            </a:fld>
            <a:endParaRPr lang="en-US">
              <a:gradFill>
                <a:gsLst>
                  <a:gs pos="12245">
                    <a:srgbClr val="000000">
                      <a:lumMod val="0"/>
                    </a:srgbClr>
                  </a:gs>
                  <a:gs pos="45000">
                    <a:srgbClr val="000000">
                      <a:lumMod val="0"/>
                    </a:srgbClr>
                  </a:gs>
                </a:gsLst>
                <a:lin ang="5400000" scaled="0"/>
              </a:gradFill>
            </a:endParaRPr>
          </a:p>
        </p:txBody>
      </p:sp>
    </p:spTree>
    <p:extLst>
      <p:ext uri="{BB962C8B-B14F-4D97-AF65-F5344CB8AC3E}">
        <p14:creationId xmlns:p14="http://schemas.microsoft.com/office/powerpoint/2010/main" val="1539521314"/>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245">
                      <a:schemeClr val="bg1">
                        <a:lumMod val="0"/>
                      </a:schemeClr>
                    </a:gs>
                    <a:gs pos="45000">
                      <a:schemeClr val="bg1">
                        <a:lumMod val="0"/>
                      </a:schemeClr>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solidFill>
                  <a:srgbClr val="00BCF2"/>
                </a:solidFill>
              </a:defRPr>
            </a:lvl1pPr>
            <a:lvl2pPr marL="531166" indent="-233195">
              <a:defRPr sz="2400">
                <a:gradFill>
                  <a:gsLst>
                    <a:gs pos="12245">
                      <a:schemeClr val="bg1">
                        <a:lumMod val="0"/>
                      </a:schemeClr>
                    </a:gs>
                    <a:gs pos="45000">
                      <a:schemeClr val="bg1">
                        <a:lumMod val="0"/>
                      </a:schemeClr>
                    </a:gs>
                  </a:gsLst>
                  <a:lin ang="5400000" scaled="0"/>
                </a:gradFill>
              </a:defRPr>
            </a:lvl2pPr>
            <a:lvl3pPr marL="699585" indent="-168419">
              <a:tabLst/>
              <a:defRPr sz="2000">
                <a:gradFill>
                  <a:gsLst>
                    <a:gs pos="12245">
                      <a:schemeClr val="bg1">
                        <a:lumMod val="0"/>
                      </a:schemeClr>
                    </a:gs>
                    <a:gs pos="45000">
                      <a:schemeClr val="bg1">
                        <a:lumMod val="0"/>
                      </a:schemeClr>
                    </a:gs>
                  </a:gsLst>
                  <a:lin ang="5400000" scaled="0"/>
                </a:gradFill>
              </a:defRPr>
            </a:lvl3pPr>
            <a:lvl4pPr marL="880958" indent="-181374">
              <a:defRPr>
                <a:gradFill>
                  <a:gsLst>
                    <a:gs pos="12245">
                      <a:schemeClr val="bg1">
                        <a:lumMod val="0"/>
                      </a:schemeClr>
                    </a:gs>
                    <a:gs pos="45000">
                      <a:schemeClr val="bg1">
                        <a:lumMod val="0"/>
                      </a:schemeClr>
                    </a:gs>
                  </a:gsLst>
                  <a:lin ang="5400000" scaled="0"/>
                </a:gradFill>
              </a:defRPr>
            </a:lvl4pPr>
            <a:lvl5pPr marL="1049377" indent="-168419">
              <a:tabLst/>
              <a:defRPr>
                <a:gradFill>
                  <a:gsLst>
                    <a:gs pos="12245">
                      <a:schemeClr val="bg1">
                        <a:lumMod val="0"/>
                      </a:schemeClr>
                    </a:gs>
                    <a:gs pos="45000">
                      <a:schemeClr val="bg1">
                        <a:lumMod val="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solidFill>
                  <a:srgbClr val="00BCF2"/>
                </a:solidFill>
              </a:defRPr>
            </a:lvl1pPr>
            <a:lvl2pPr marL="531166" indent="-233195">
              <a:defRPr sz="2400">
                <a:gradFill>
                  <a:gsLst>
                    <a:gs pos="12245">
                      <a:schemeClr val="bg1">
                        <a:lumMod val="0"/>
                      </a:schemeClr>
                    </a:gs>
                    <a:gs pos="45000">
                      <a:schemeClr val="bg1">
                        <a:lumMod val="0"/>
                      </a:schemeClr>
                    </a:gs>
                  </a:gsLst>
                  <a:lin ang="5400000" scaled="0"/>
                </a:gradFill>
              </a:defRPr>
            </a:lvl2pPr>
            <a:lvl3pPr marL="699585" indent="-168419">
              <a:tabLst/>
              <a:defRPr sz="2000">
                <a:gradFill>
                  <a:gsLst>
                    <a:gs pos="12245">
                      <a:schemeClr val="bg1">
                        <a:lumMod val="0"/>
                      </a:schemeClr>
                    </a:gs>
                    <a:gs pos="45000">
                      <a:schemeClr val="bg1">
                        <a:lumMod val="0"/>
                      </a:schemeClr>
                    </a:gs>
                  </a:gsLst>
                  <a:lin ang="5400000" scaled="0"/>
                </a:gradFill>
              </a:defRPr>
            </a:lvl3pPr>
            <a:lvl4pPr marL="880958" indent="-181374">
              <a:defRPr>
                <a:gradFill>
                  <a:gsLst>
                    <a:gs pos="12245">
                      <a:schemeClr val="bg1">
                        <a:lumMod val="0"/>
                      </a:schemeClr>
                    </a:gs>
                    <a:gs pos="45000">
                      <a:schemeClr val="bg1">
                        <a:lumMod val="0"/>
                      </a:schemeClr>
                    </a:gs>
                  </a:gsLst>
                  <a:lin ang="5400000" scaled="0"/>
                </a:gradFill>
              </a:defRPr>
            </a:lvl4pPr>
            <a:lvl5pPr marL="1049377" indent="-168419">
              <a:tabLst/>
              <a:defRPr>
                <a:gradFill>
                  <a:gsLst>
                    <a:gs pos="12245">
                      <a:schemeClr val="bg1">
                        <a:lumMod val="0"/>
                      </a:schemeClr>
                    </a:gs>
                    <a:gs pos="45000">
                      <a:schemeClr val="bg1">
                        <a:lumMod val="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gradFill>
                  <a:gsLst>
                    <a:gs pos="12245">
                      <a:schemeClr val="bg1">
                        <a:lumMod val="0"/>
                      </a:schemeClr>
                    </a:gs>
                    <a:gs pos="45000">
                      <a:schemeClr val="bg1">
                        <a:lumMod val="0"/>
                      </a:schemeClr>
                    </a:gs>
                  </a:gsLst>
                  <a:lin ang="5400000" scaled="0"/>
                </a:gradFill>
              </a:defRPr>
            </a:lvl1pPr>
          </a:lstStyle>
          <a:p>
            <a:fld id="{7EFC24D6-DB8F-6B44-BA5A-9BEC68C15CAA}" type="slidenum">
              <a:rPr lang="en-US" smtClean="0">
                <a:gradFill>
                  <a:gsLst>
                    <a:gs pos="12245">
                      <a:srgbClr val="000000">
                        <a:lumMod val="0"/>
                      </a:srgbClr>
                    </a:gs>
                    <a:gs pos="45000">
                      <a:srgbClr val="000000">
                        <a:lumMod val="0"/>
                      </a:srgbClr>
                    </a:gs>
                  </a:gsLst>
                  <a:lin ang="5400000" scaled="0"/>
                </a:gradFill>
              </a:rPr>
              <a:pPr/>
              <a:t>‹#›</a:t>
            </a:fld>
            <a:endParaRPr lang="en-US" dirty="0">
              <a:gradFill>
                <a:gsLst>
                  <a:gs pos="12245">
                    <a:srgbClr val="000000">
                      <a:lumMod val="0"/>
                    </a:srgbClr>
                  </a:gs>
                  <a:gs pos="45000">
                    <a:srgbClr val="000000">
                      <a:lumMod val="0"/>
                    </a:srgbClr>
                  </a:gs>
                </a:gsLst>
                <a:lin ang="5400000" scaled="0"/>
              </a:gradFill>
            </a:endParaRPr>
          </a:p>
        </p:txBody>
      </p:sp>
    </p:spTree>
    <p:extLst>
      <p:ext uri="{BB962C8B-B14F-4D97-AF65-F5344CB8AC3E}">
        <p14:creationId xmlns:p14="http://schemas.microsoft.com/office/powerpoint/2010/main" val="2078897521"/>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245">
                      <a:schemeClr val="bg1">
                        <a:lumMod val="0"/>
                      </a:schemeClr>
                    </a:gs>
                    <a:gs pos="45000">
                      <a:schemeClr val="bg1">
                        <a:lumMod val="0"/>
                      </a:schemeClr>
                    </a:gs>
                  </a:gsLst>
                  <a:lin ang="5400000" scaled="0"/>
                </a:gradFill>
              </a:defRPr>
            </a:lvl1pPr>
          </a:lstStyle>
          <a:p>
            <a:r>
              <a:rPr lang="en-US" smtClean="0"/>
              <a:t>Click to edit Master title style</a:t>
            </a:r>
            <a:endParaRPr lang="en-US"/>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gradFill>
                  <a:gsLst>
                    <a:gs pos="12245">
                      <a:schemeClr val="bg1">
                        <a:lumMod val="0"/>
                      </a:schemeClr>
                    </a:gs>
                    <a:gs pos="45000">
                      <a:schemeClr val="bg1">
                        <a:lumMod val="0"/>
                      </a:schemeClr>
                    </a:gs>
                  </a:gsLst>
                  <a:lin ang="5400000" scaled="0"/>
                </a:gradFill>
              </a:defRPr>
            </a:lvl1pPr>
          </a:lstStyle>
          <a:p>
            <a:fld id="{7EFC24D6-DB8F-6B44-BA5A-9BEC68C15CAA}" type="slidenum">
              <a:rPr lang="en-US" smtClean="0">
                <a:gradFill>
                  <a:gsLst>
                    <a:gs pos="12245">
                      <a:srgbClr val="000000">
                        <a:lumMod val="0"/>
                      </a:srgbClr>
                    </a:gs>
                    <a:gs pos="45000">
                      <a:srgbClr val="000000">
                        <a:lumMod val="0"/>
                      </a:srgbClr>
                    </a:gs>
                  </a:gsLst>
                  <a:lin ang="5400000" scaled="0"/>
                </a:gradFill>
              </a:rPr>
              <a:pPr/>
              <a:t>‹#›</a:t>
            </a:fld>
            <a:endParaRPr lang="en-US">
              <a:gradFill>
                <a:gsLst>
                  <a:gs pos="12245">
                    <a:srgbClr val="000000">
                      <a:lumMod val="0"/>
                    </a:srgbClr>
                  </a:gs>
                  <a:gs pos="45000">
                    <a:srgbClr val="000000">
                      <a:lumMod val="0"/>
                    </a:srgbClr>
                  </a:gs>
                </a:gsLst>
                <a:lin ang="5400000" scaled="0"/>
              </a:gradFill>
            </a:endParaRPr>
          </a:p>
        </p:txBody>
      </p:sp>
    </p:spTree>
    <p:extLst>
      <p:ext uri="{BB962C8B-B14F-4D97-AF65-F5344CB8AC3E}">
        <p14:creationId xmlns:p14="http://schemas.microsoft.com/office/powerpoint/2010/main" val="3865009812"/>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gradFill>
                  <a:gsLst>
                    <a:gs pos="0">
                      <a:schemeClr val="tx1"/>
                    </a:gs>
                    <a:gs pos="28000">
                      <a:schemeClr val="tx1">
                        <a:alpha val="0"/>
                      </a:schemeClr>
                    </a:gs>
                  </a:gsLst>
                  <a:lin ang="4380000" scaled="0"/>
                </a:gradFill>
              </a:defRPr>
            </a:lvl1pPr>
          </a:lstStyle>
          <a:p>
            <a:fld id="{7EFC24D6-DB8F-6B44-BA5A-9BEC68C15CAA}" type="slidenum">
              <a:rPr lang="en-US" smtClean="0">
                <a:gradFill>
                  <a:gsLst>
                    <a:gs pos="0">
                      <a:srgbClr val="FFFFFF"/>
                    </a:gs>
                    <a:gs pos="28000">
                      <a:srgbClr val="FFFFFF">
                        <a:alpha val="0"/>
                      </a:srgbClr>
                    </a:gs>
                  </a:gsLst>
                  <a:lin ang="4380000" scaled="0"/>
                </a:gradFill>
              </a:rPr>
              <a:pPr/>
              <a:t>‹#›</a:t>
            </a:fld>
            <a:endParaRPr lang="en-US">
              <a:gradFill>
                <a:gsLst>
                  <a:gs pos="0">
                    <a:srgbClr val="FFFFFF"/>
                  </a:gs>
                  <a:gs pos="28000">
                    <a:srgbClr val="FFFFFF">
                      <a:alpha val="0"/>
                    </a:srgbClr>
                  </a:gs>
                </a:gsLst>
                <a:lin ang="4380000" scaled="0"/>
              </a:gradFill>
            </a:endParaRPr>
          </a:p>
        </p:txBody>
      </p:sp>
    </p:spTree>
    <p:extLst>
      <p:ext uri="{BB962C8B-B14F-4D97-AF65-F5344CB8AC3E}">
        <p14:creationId xmlns:p14="http://schemas.microsoft.com/office/powerpoint/2010/main" val="69229385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2245">
                      <a:schemeClr val="bg1">
                        <a:lumMod val="0"/>
                      </a:schemeClr>
                    </a:gs>
                    <a:gs pos="45000">
                      <a:schemeClr val="bg1">
                        <a:lumMod val="0"/>
                      </a:schemeClr>
                    </a:gs>
                  </a:gsLst>
                  <a:lin ang="5400000" scaled="0"/>
                </a:gradFill>
              </a:defRPr>
            </a:lvl1pPr>
          </a:lstStyle>
          <a:p>
            <a:r>
              <a:rPr lang="en-US" dirty="0" smtClean="0"/>
              <a:t>Section title</a:t>
            </a:r>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gradFill>
                  <a:gsLst>
                    <a:gs pos="12245">
                      <a:schemeClr val="bg1">
                        <a:lumMod val="0"/>
                      </a:schemeClr>
                    </a:gs>
                    <a:gs pos="45000">
                      <a:schemeClr val="bg1">
                        <a:lumMod val="0"/>
                      </a:schemeClr>
                    </a:gs>
                  </a:gsLst>
                  <a:lin ang="5400000" scaled="0"/>
                </a:gradFill>
              </a:defRPr>
            </a:lvl1pPr>
          </a:lstStyle>
          <a:p>
            <a:fld id="{7EFC24D6-DB8F-6B44-BA5A-9BEC68C15CAA}" type="slidenum">
              <a:rPr lang="en-US" smtClean="0">
                <a:gradFill>
                  <a:gsLst>
                    <a:gs pos="12245">
                      <a:srgbClr val="000000">
                        <a:lumMod val="0"/>
                      </a:srgbClr>
                    </a:gs>
                    <a:gs pos="45000">
                      <a:srgbClr val="000000">
                        <a:lumMod val="0"/>
                      </a:srgbClr>
                    </a:gs>
                  </a:gsLst>
                  <a:lin ang="5400000" scaled="0"/>
                </a:gradFill>
              </a:rPr>
              <a:pPr/>
              <a:t>‹#›</a:t>
            </a:fld>
            <a:endParaRPr lang="en-US">
              <a:gradFill>
                <a:gsLst>
                  <a:gs pos="12245">
                    <a:srgbClr val="000000">
                      <a:lumMod val="0"/>
                    </a:srgbClr>
                  </a:gs>
                  <a:gs pos="45000">
                    <a:srgbClr val="000000">
                      <a:lumMod val="0"/>
                    </a:srgbClr>
                  </a:gs>
                </a:gsLst>
                <a:lin ang="5400000" scaled="0"/>
              </a:gradFill>
            </a:endParaRPr>
          </a:p>
        </p:txBody>
      </p:sp>
    </p:spTree>
    <p:extLst>
      <p:ext uri="{BB962C8B-B14F-4D97-AF65-F5344CB8AC3E}">
        <p14:creationId xmlns:p14="http://schemas.microsoft.com/office/powerpoint/2010/main" val="1634821221"/>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994557"/>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381522"/>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36334499"/>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613231"/>
            <a:ext cx="12436475" cy="1962354"/>
          </a:xfrm>
          <a:effectLst/>
        </p:spPr>
        <p:txBody>
          <a:bodyPr anchor="b" anchorCtr="1">
            <a:normAutofit/>
          </a:bodyPr>
          <a:lstStyle>
            <a:lvl1pPr algn="l">
              <a:lnSpc>
                <a:spcPts val="8159"/>
              </a:lnSpc>
              <a:defRPr kumimoji="0" lang="en-US" sz="8159" b="0" i="0" u="none" strike="noStrike" kern="1200" cap="none" spc="-408" normalizeH="0" baseline="0" noProof="0" dirty="0">
                <a:ln>
                  <a:noFill/>
                </a:ln>
                <a:solidFill>
                  <a:srgbClr val="00B9F2"/>
                </a:solidFill>
                <a:effectLst/>
                <a:uLnTx/>
                <a:uFillTx/>
                <a:latin typeface="Segoe UI" pitchFamily="34" charset="0"/>
                <a:ea typeface="Segoe UI" pitchFamily="34" charset="0"/>
                <a:cs typeface="Segoe UI" pitchFamily="34" charset="0"/>
              </a:defRPr>
            </a:lvl1pPr>
          </a:lstStyle>
          <a:p>
            <a:pPr marL="0" marR="0" lvl="0" indent="0" algn="ctr" defTabSz="1243493"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
        <p:nvSpPr>
          <p:cNvPr id="3" name="Subtitle 2"/>
          <p:cNvSpPr>
            <a:spLocks noGrp="1"/>
          </p:cNvSpPr>
          <p:nvPr>
            <p:ph type="subTitle" idx="1" hasCustomPrompt="1"/>
          </p:nvPr>
        </p:nvSpPr>
        <p:spPr>
          <a:xfrm>
            <a:off x="626613" y="5756480"/>
            <a:ext cx="9769232" cy="375633"/>
          </a:xfrm>
        </p:spPr>
        <p:txBody>
          <a:bodyPr lIns="0">
            <a:noAutofit/>
          </a:bodyPr>
          <a:lstStyle>
            <a:lvl1pPr marL="0" indent="0" algn="l">
              <a:buNone/>
              <a:defRPr sz="2720" b="1" cap="all" spc="0" baseline="0">
                <a:solidFill>
                  <a:schemeClr val="tx1">
                    <a:lumMod val="75000"/>
                    <a:lumOff val="25000"/>
                  </a:schemeClr>
                </a:solidFill>
                <a:latin typeface="Segoe UI" pitchFamily="34" charset="0"/>
                <a:ea typeface="Segoe UI" pitchFamily="34" charset="0"/>
                <a:cs typeface="Segoe UI" pitchFamily="34" charset="0"/>
              </a:defRPr>
            </a:lvl1pPr>
            <a:lvl2pPr marL="621746" indent="0" algn="ctr">
              <a:buNone/>
              <a:defRPr>
                <a:solidFill>
                  <a:schemeClr val="tx1">
                    <a:tint val="75000"/>
                  </a:schemeClr>
                </a:solidFill>
              </a:defRPr>
            </a:lvl2pPr>
            <a:lvl3pPr marL="1243493" indent="0" algn="ctr">
              <a:buNone/>
              <a:defRPr>
                <a:solidFill>
                  <a:schemeClr val="tx1">
                    <a:tint val="75000"/>
                  </a:schemeClr>
                </a:solidFill>
              </a:defRPr>
            </a:lvl3pPr>
            <a:lvl4pPr marL="1865239" indent="0" algn="ctr">
              <a:buNone/>
              <a:defRPr>
                <a:solidFill>
                  <a:schemeClr val="tx1">
                    <a:tint val="75000"/>
                  </a:schemeClr>
                </a:solidFill>
              </a:defRPr>
            </a:lvl4pPr>
            <a:lvl5pPr marL="2486985" indent="0" algn="ctr">
              <a:buNone/>
              <a:defRPr>
                <a:solidFill>
                  <a:schemeClr val="tx1">
                    <a:tint val="75000"/>
                  </a:schemeClr>
                </a:solidFill>
              </a:defRPr>
            </a:lvl5pPr>
            <a:lvl6pPr marL="3108731" indent="0" algn="ctr">
              <a:buNone/>
              <a:defRPr>
                <a:solidFill>
                  <a:schemeClr val="tx1">
                    <a:tint val="75000"/>
                  </a:schemeClr>
                </a:solidFill>
              </a:defRPr>
            </a:lvl6pPr>
            <a:lvl7pPr marL="3730478" indent="0" algn="ctr">
              <a:buNone/>
              <a:defRPr>
                <a:solidFill>
                  <a:schemeClr val="tx1">
                    <a:tint val="75000"/>
                  </a:schemeClr>
                </a:solidFill>
              </a:defRPr>
            </a:lvl7pPr>
            <a:lvl8pPr marL="4352224" indent="0" algn="ctr">
              <a:buNone/>
              <a:defRPr>
                <a:solidFill>
                  <a:schemeClr val="tx1">
                    <a:tint val="75000"/>
                  </a:schemeClr>
                </a:solidFill>
              </a:defRPr>
            </a:lvl8pPr>
            <a:lvl9pPr marL="497397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26613" y="6088936"/>
            <a:ext cx="9769232" cy="636104"/>
          </a:xfrm>
        </p:spPr>
        <p:txBody>
          <a:bodyPr vert="horz" lIns="0">
            <a:normAutofit/>
          </a:bodyPr>
          <a:lstStyle>
            <a:lvl1pPr>
              <a:lnSpc>
                <a:spcPct val="70000"/>
              </a:lnSpc>
              <a:buFontTx/>
              <a:buNone/>
              <a:defRPr kumimoji="0" lang="en-US" sz="2176" b="0" i="0" u="none" strike="noStrike" kern="1200" cap="none" spc="-95"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1243493" rtl="0" eaLnBrk="1" fontAlgn="auto" latinLnBrk="0" hangingPunct="1">
              <a:lnSpc>
                <a:spcPts val="3264"/>
              </a:lnSpc>
              <a:spcBef>
                <a:spcPts val="0"/>
              </a:spcBef>
              <a:spcAft>
                <a:spcPts val="0"/>
              </a:spcAft>
              <a:buClr>
                <a:srgbClr val="00B0F0"/>
              </a:buClr>
              <a:buSzPct val="100000"/>
              <a:buFontTx/>
              <a:buNone/>
              <a:tabLst/>
              <a:defRPr/>
            </a:pPr>
            <a:r>
              <a:rPr lang="en-US" dirty="0" smtClean="0"/>
              <a:t>Click to edit presenter </a:t>
            </a:r>
          </a:p>
          <a:p>
            <a:pPr marL="0" marR="0" lvl="0" indent="0" algn="l" defTabSz="1243493" rtl="0" eaLnBrk="1" fontAlgn="auto" latinLnBrk="0" hangingPunct="1">
              <a:lnSpc>
                <a:spcPts val="3264"/>
              </a:lnSpc>
              <a:spcBef>
                <a:spcPts val="0"/>
              </a:spcBef>
              <a:spcAft>
                <a:spcPts val="0"/>
              </a:spcAft>
              <a:buClr>
                <a:srgbClr val="00B0F0"/>
              </a:buClr>
              <a:buSzPct val="100000"/>
              <a:buFontTx/>
              <a:buNone/>
              <a:tabLst/>
              <a:defRPr/>
            </a:pPr>
            <a:r>
              <a:rPr lang="en-US" dirty="0" smtClean="0"/>
              <a:t>and date</a:t>
            </a:r>
          </a:p>
        </p:txBody>
      </p:sp>
    </p:spTree>
    <p:extLst>
      <p:ext uri="{BB962C8B-B14F-4D97-AF65-F5344CB8AC3E}">
        <p14:creationId xmlns:p14="http://schemas.microsoft.com/office/powerpoint/2010/main" val="25656898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436475" cy="69945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2" name="Title 1"/>
          <p:cNvSpPr>
            <a:spLocks noGrp="1"/>
          </p:cNvSpPr>
          <p:nvPr>
            <p:ph type="ctrTitle"/>
          </p:nvPr>
        </p:nvSpPr>
        <p:spPr>
          <a:xfrm>
            <a:off x="0" y="2613231"/>
            <a:ext cx="12436475" cy="1962354"/>
          </a:xfrm>
        </p:spPr>
        <p:txBody>
          <a:bodyPr anchor="b" anchorCtr="1">
            <a:normAutofit/>
          </a:bodyPr>
          <a:lstStyle>
            <a:lvl1pPr algn="l">
              <a:lnSpc>
                <a:spcPts val="8159"/>
              </a:lnSpc>
              <a:defRPr kumimoji="0" lang="en-US" sz="8159" b="0" i="0" u="none" strike="noStrike" kern="1200" cap="none" spc="-408" normalizeH="0" baseline="0" noProof="0" dirty="0">
                <a:ln>
                  <a:noFill/>
                </a:ln>
                <a:solidFill>
                  <a:schemeClr val="bg1"/>
                </a:solidFill>
                <a:effectLst/>
                <a:uLnTx/>
                <a:uFillTx/>
                <a:latin typeface="Segoe UI" pitchFamily="34" charset="0"/>
                <a:ea typeface="Segoe UI" pitchFamily="34" charset="0"/>
                <a:cs typeface="Segoe UI" pitchFamily="34" charset="0"/>
              </a:defRPr>
            </a:lvl1pPr>
          </a:lstStyle>
          <a:p>
            <a:pPr marL="0" marR="0" lvl="0" indent="0" algn="ctr" defTabSz="1243493"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
        <p:nvSpPr>
          <p:cNvPr id="9" name="Subtitle 2"/>
          <p:cNvSpPr>
            <a:spLocks noGrp="1"/>
          </p:cNvSpPr>
          <p:nvPr>
            <p:ph type="subTitle" idx="1" hasCustomPrompt="1"/>
          </p:nvPr>
        </p:nvSpPr>
        <p:spPr>
          <a:xfrm>
            <a:off x="626613" y="5756480"/>
            <a:ext cx="9769232" cy="375633"/>
          </a:xfrm>
        </p:spPr>
        <p:txBody>
          <a:bodyPr lIns="0">
            <a:noAutofit/>
          </a:bodyPr>
          <a:lstStyle>
            <a:lvl1pPr marL="0" indent="0" algn="l">
              <a:buNone/>
              <a:defRPr sz="2720" b="1" cap="all" spc="0" baseline="0">
                <a:solidFill>
                  <a:schemeClr val="bg1"/>
                </a:solidFill>
                <a:latin typeface="Segoe UI" pitchFamily="34" charset="0"/>
                <a:ea typeface="Segoe UI" pitchFamily="34" charset="0"/>
                <a:cs typeface="Segoe UI" pitchFamily="34" charset="0"/>
              </a:defRPr>
            </a:lvl1pPr>
            <a:lvl2pPr marL="621746" indent="0" algn="ctr">
              <a:buNone/>
              <a:defRPr>
                <a:solidFill>
                  <a:schemeClr val="tx1">
                    <a:tint val="75000"/>
                  </a:schemeClr>
                </a:solidFill>
              </a:defRPr>
            </a:lvl2pPr>
            <a:lvl3pPr marL="1243493" indent="0" algn="ctr">
              <a:buNone/>
              <a:defRPr>
                <a:solidFill>
                  <a:schemeClr val="tx1">
                    <a:tint val="75000"/>
                  </a:schemeClr>
                </a:solidFill>
              </a:defRPr>
            </a:lvl3pPr>
            <a:lvl4pPr marL="1865239" indent="0" algn="ctr">
              <a:buNone/>
              <a:defRPr>
                <a:solidFill>
                  <a:schemeClr val="tx1">
                    <a:tint val="75000"/>
                  </a:schemeClr>
                </a:solidFill>
              </a:defRPr>
            </a:lvl4pPr>
            <a:lvl5pPr marL="2486985" indent="0" algn="ctr">
              <a:buNone/>
              <a:defRPr>
                <a:solidFill>
                  <a:schemeClr val="tx1">
                    <a:tint val="75000"/>
                  </a:schemeClr>
                </a:solidFill>
              </a:defRPr>
            </a:lvl5pPr>
            <a:lvl6pPr marL="3108731" indent="0" algn="ctr">
              <a:buNone/>
              <a:defRPr>
                <a:solidFill>
                  <a:schemeClr val="tx1">
                    <a:tint val="75000"/>
                  </a:schemeClr>
                </a:solidFill>
              </a:defRPr>
            </a:lvl6pPr>
            <a:lvl7pPr marL="3730478" indent="0" algn="ctr">
              <a:buNone/>
              <a:defRPr>
                <a:solidFill>
                  <a:schemeClr val="tx1">
                    <a:tint val="75000"/>
                  </a:schemeClr>
                </a:solidFill>
              </a:defRPr>
            </a:lvl7pPr>
            <a:lvl8pPr marL="4352224" indent="0" algn="ctr">
              <a:buNone/>
              <a:defRPr>
                <a:solidFill>
                  <a:schemeClr val="tx1">
                    <a:tint val="75000"/>
                  </a:schemeClr>
                </a:solidFill>
              </a:defRPr>
            </a:lvl8pPr>
            <a:lvl9pPr marL="4973970" indent="0" algn="ctr">
              <a:buNone/>
              <a:defRPr>
                <a:solidFill>
                  <a:schemeClr val="tx1">
                    <a:tint val="75000"/>
                  </a:schemeClr>
                </a:solidFill>
              </a:defRPr>
            </a:lvl9pPr>
          </a:lstStyle>
          <a:p>
            <a:r>
              <a:rPr lang="en-US" dirty="0" smtClean="0"/>
              <a:t>CLICK TO EDIT MASTER SUBTITLE STYLE</a:t>
            </a:r>
            <a:endParaRPr lang="en-US" dirty="0"/>
          </a:p>
        </p:txBody>
      </p:sp>
      <p:sp>
        <p:nvSpPr>
          <p:cNvPr id="11" name="Text Placeholder 8"/>
          <p:cNvSpPr>
            <a:spLocks noGrp="1"/>
          </p:cNvSpPr>
          <p:nvPr>
            <p:ph type="body" sz="quarter" idx="10" hasCustomPrompt="1"/>
          </p:nvPr>
        </p:nvSpPr>
        <p:spPr>
          <a:xfrm>
            <a:off x="626613" y="6088936"/>
            <a:ext cx="9769232" cy="636104"/>
          </a:xfrm>
        </p:spPr>
        <p:txBody>
          <a:bodyPr vert="horz" lIns="0">
            <a:normAutofit/>
          </a:bodyPr>
          <a:lstStyle>
            <a:lvl1pPr>
              <a:lnSpc>
                <a:spcPct val="70000"/>
              </a:lnSpc>
              <a:buFontTx/>
              <a:buNone/>
              <a:defRPr kumimoji="0" lang="en-US" sz="2176" b="0" i="0" u="none" strike="noStrike" kern="1200" cap="none" spc="-95" normalizeH="0" baseline="0" noProof="0" dirty="0" smtClean="0">
                <a:ln>
                  <a:noFill/>
                </a:ln>
                <a:solidFill>
                  <a:schemeClr val="bg1"/>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1243493" rtl="0" eaLnBrk="1" fontAlgn="auto" latinLnBrk="0" hangingPunct="1">
              <a:lnSpc>
                <a:spcPts val="3264"/>
              </a:lnSpc>
              <a:spcBef>
                <a:spcPts val="0"/>
              </a:spcBef>
              <a:spcAft>
                <a:spcPts val="0"/>
              </a:spcAft>
              <a:buClr>
                <a:srgbClr val="00B0F0"/>
              </a:buClr>
              <a:buSzPct val="100000"/>
              <a:buFontTx/>
              <a:buNone/>
              <a:tabLst/>
              <a:defRPr/>
            </a:pPr>
            <a:r>
              <a:rPr lang="en-US" dirty="0" smtClean="0"/>
              <a:t>Click to edit presenter </a:t>
            </a:r>
          </a:p>
          <a:p>
            <a:pPr marL="0" marR="0" lvl="0" indent="0" algn="l" defTabSz="1243493" rtl="0" eaLnBrk="1" fontAlgn="auto" latinLnBrk="0" hangingPunct="1">
              <a:lnSpc>
                <a:spcPts val="3264"/>
              </a:lnSpc>
              <a:spcBef>
                <a:spcPts val="0"/>
              </a:spcBef>
              <a:spcAft>
                <a:spcPts val="0"/>
              </a:spcAft>
              <a:buClr>
                <a:srgbClr val="00B0F0"/>
              </a:buClr>
              <a:buSzPct val="100000"/>
              <a:buFontTx/>
              <a:buNone/>
              <a:tabLst/>
              <a:defRPr/>
            </a:pPr>
            <a:r>
              <a:rPr lang="en-US" dirty="0" smtClean="0"/>
              <a:t>and date</a:t>
            </a:r>
          </a:p>
        </p:txBody>
      </p:sp>
    </p:spTree>
    <p:extLst>
      <p:ext uri="{BB962C8B-B14F-4D97-AF65-F5344CB8AC3E}">
        <p14:creationId xmlns:p14="http://schemas.microsoft.com/office/powerpoint/2010/main" val="137750777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21824" y="1398907"/>
            <a:ext cx="11205895" cy="310869"/>
          </a:xfrm>
        </p:spPr>
        <p:txBody>
          <a:bodyPr lIns="0" anchor="b" anchorCtr="0">
            <a:noAutofit/>
          </a:bodyPr>
          <a:lstStyle>
            <a:lvl1pPr marL="0" indent="0" algn="l">
              <a:buFont typeface="Arial" pitchFamily="34" charset="0"/>
              <a:buNone/>
              <a:defRPr sz="2176"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71956" y="254199"/>
            <a:ext cx="11255765" cy="1165754"/>
          </a:xfrm>
        </p:spPr>
        <p:txBody>
          <a:bodyPr lIns="0"/>
          <a:lstStyle>
            <a:lvl1pPr algn="l">
              <a:defRPr/>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621824" y="6061922"/>
            <a:ext cx="9741905" cy="310868"/>
          </a:xfrm>
        </p:spPr>
        <p:txBody>
          <a:bodyPr>
            <a:noAutofit/>
          </a:bodyPr>
          <a:lstStyle>
            <a:lvl1pPr marL="0" indent="0">
              <a:lnSpc>
                <a:spcPts val="2448"/>
              </a:lnSpc>
              <a:spcBef>
                <a:spcPts val="0"/>
              </a:spcBef>
              <a:spcAft>
                <a:spcPts val="0"/>
              </a:spcAft>
              <a:buNone/>
              <a:defRPr sz="1904" spc="-54" baseline="0"/>
            </a:lvl1pPr>
            <a:lvl2pPr marL="621746" indent="0">
              <a:buNone/>
              <a:defRPr sz="1632"/>
            </a:lvl2pPr>
            <a:lvl3pPr marL="1243493" indent="0">
              <a:buNone/>
              <a:defRPr sz="1360"/>
            </a:lvl3pPr>
            <a:lvl4pPr marL="1865239" indent="0">
              <a:buNone/>
              <a:defRPr sz="1224"/>
            </a:lvl4pPr>
            <a:lvl5pPr marL="2486985" indent="0">
              <a:buNone/>
              <a:defRPr sz="1224"/>
            </a:lvl5pPr>
            <a:lvl6pPr marL="3108731" indent="0">
              <a:buNone/>
              <a:defRPr sz="1224"/>
            </a:lvl6pPr>
            <a:lvl7pPr marL="3730478" indent="0">
              <a:buNone/>
              <a:defRPr sz="1224"/>
            </a:lvl7pPr>
            <a:lvl8pPr marL="4352224" indent="0">
              <a:buNone/>
              <a:defRPr sz="1224"/>
            </a:lvl8pPr>
            <a:lvl9pPr marL="4973970" indent="0">
              <a:buNone/>
              <a:defRPr sz="1224"/>
            </a:lvl9pPr>
          </a:lstStyle>
          <a:p>
            <a:pPr lvl="0"/>
            <a:r>
              <a:rPr lang="en-US" dirty="0" smtClean="0"/>
              <a:t>Click to edit Master text styles</a:t>
            </a:r>
          </a:p>
        </p:txBody>
      </p:sp>
      <p:sp>
        <p:nvSpPr>
          <p:cNvPr id="15" name="Content Placeholder 14"/>
          <p:cNvSpPr>
            <a:spLocks noGrp="1"/>
          </p:cNvSpPr>
          <p:nvPr>
            <p:ph sz="quarter" idx="18"/>
          </p:nvPr>
        </p:nvSpPr>
        <p:spPr>
          <a:xfrm>
            <a:off x="626615" y="1840921"/>
            <a:ext cx="9764443" cy="42210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829398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paragraph">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21824" y="1398907"/>
            <a:ext cx="11205895" cy="310869"/>
          </a:xfrm>
        </p:spPr>
        <p:txBody>
          <a:bodyPr lIns="0" anchor="b" anchorCtr="0">
            <a:noAutofit/>
          </a:bodyPr>
          <a:lstStyle>
            <a:lvl1pPr marL="0" indent="0" algn="l">
              <a:buFont typeface="Arial" pitchFamily="34" charset="0"/>
              <a:buNone/>
              <a:defRPr sz="2176"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71956" y="254199"/>
            <a:ext cx="11255765" cy="1165754"/>
          </a:xfrm>
        </p:spPr>
        <p:txBody>
          <a:bodyPr lIns="0"/>
          <a:lstStyle>
            <a:lvl1pPr algn="l">
              <a:defRPr/>
            </a:lvl1pPr>
          </a:lstStyle>
          <a:p>
            <a:r>
              <a:rPr lang="en-US" dirty="0" smtClean="0"/>
              <a:t>Click to edit Master title style</a:t>
            </a:r>
            <a:endParaRPr lang="en-US" dirty="0"/>
          </a:p>
        </p:txBody>
      </p:sp>
      <p:sp>
        <p:nvSpPr>
          <p:cNvPr id="9" name="Text Placeholder 8"/>
          <p:cNvSpPr>
            <a:spLocks noGrp="1"/>
          </p:cNvSpPr>
          <p:nvPr>
            <p:ph type="body" sz="quarter" idx="14"/>
          </p:nvPr>
        </p:nvSpPr>
        <p:spPr>
          <a:xfrm>
            <a:off x="626615" y="1840921"/>
            <a:ext cx="9764443" cy="4221001"/>
          </a:xfrm>
        </p:spPr>
        <p:txBody>
          <a:bodyPr>
            <a:noAutofit/>
          </a:bodyPr>
          <a:lstStyle>
            <a:lvl1pPr marL="0" indent="0">
              <a:lnSpc>
                <a:spcPct val="140000"/>
              </a:lnSpc>
              <a:spcBef>
                <a:spcPts val="816"/>
              </a:spcBef>
              <a:spcAft>
                <a:spcPts val="816"/>
              </a:spcAft>
              <a:buNone/>
              <a:defRPr lang="en-US" sz="2176" kern="1200" spc="-27" baseline="0" dirty="0" smtClean="0">
                <a:solidFill>
                  <a:srgbClr val="666666"/>
                </a:solidFill>
                <a:latin typeface="Segoe UI" pitchFamily="34" charset="0"/>
                <a:ea typeface="Segoe UI" pitchFamily="34" charset="0"/>
                <a:cs typeface="Segoe UI" pitchFamily="34" charset="0"/>
              </a:defRPr>
            </a:lvl1pPr>
            <a:lvl2pPr>
              <a:lnSpc>
                <a:spcPct val="140000"/>
              </a:lnSpc>
              <a:spcBef>
                <a:spcPts val="816"/>
              </a:spcBef>
              <a:spcAft>
                <a:spcPts val="816"/>
              </a:spcAft>
              <a:defRPr lang="en-US" sz="2176" kern="1200" spc="-27" baseline="0" dirty="0" smtClean="0">
                <a:solidFill>
                  <a:srgbClr val="666666"/>
                </a:solidFill>
                <a:latin typeface="Segoe UI" pitchFamily="34" charset="0"/>
                <a:ea typeface="Segoe UI" pitchFamily="34" charset="0"/>
                <a:cs typeface="Segoe UI" pitchFamily="34" charset="0"/>
              </a:defRPr>
            </a:lvl2pPr>
            <a:lvl3pPr>
              <a:lnSpc>
                <a:spcPct val="140000"/>
              </a:lnSpc>
              <a:spcBef>
                <a:spcPts val="816"/>
              </a:spcBef>
              <a:spcAft>
                <a:spcPts val="816"/>
              </a:spcAft>
              <a:defRPr lang="en-US" sz="2176" kern="1200" spc="-27" baseline="0" dirty="0" smtClean="0">
                <a:solidFill>
                  <a:srgbClr val="666666"/>
                </a:solidFill>
                <a:latin typeface="Segoe UI" pitchFamily="34" charset="0"/>
                <a:ea typeface="Segoe UI" pitchFamily="34" charset="0"/>
                <a:cs typeface="Segoe UI" pitchFamily="34" charset="0"/>
              </a:defRPr>
            </a:lvl3pPr>
            <a:lvl4pPr>
              <a:lnSpc>
                <a:spcPct val="140000"/>
              </a:lnSpc>
              <a:spcBef>
                <a:spcPts val="816"/>
              </a:spcBef>
              <a:spcAft>
                <a:spcPts val="816"/>
              </a:spcAft>
              <a:defRPr lang="en-US" sz="2176" kern="1200" spc="-27" baseline="0" dirty="0" smtClean="0">
                <a:solidFill>
                  <a:srgbClr val="666666"/>
                </a:solidFill>
                <a:latin typeface="Segoe UI" pitchFamily="34" charset="0"/>
                <a:ea typeface="Segoe UI" pitchFamily="34" charset="0"/>
                <a:cs typeface="Segoe UI" pitchFamily="34" charset="0"/>
              </a:defRPr>
            </a:lvl4pPr>
            <a:lvl5pPr>
              <a:lnSpc>
                <a:spcPct val="140000"/>
              </a:lnSpc>
              <a:spcBef>
                <a:spcPts val="816"/>
              </a:spcBef>
              <a:spcAft>
                <a:spcPts val="816"/>
              </a:spcAft>
              <a:defRPr lang="en-US" sz="2176" kern="1200" spc="-27" baseline="0" dirty="0">
                <a:solidFill>
                  <a:srgbClr val="666666"/>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3"/>
          <p:cNvSpPr>
            <a:spLocks noGrp="1"/>
          </p:cNvSpPr>
          <p:nvPr>
            <p:ph type="body" sz="half" idx="2"/>
          </p:nvPr>
        </p:nvSpPr>
        <p:spPr>
          <a:xfrm>
            <a:off x="621824" y="6061922"/>
            <a:ext cx="9741905" cy="310868"/>
          </a:xfrm>
        </p:spPr>
        <p:txBody>
          <a:bodyPr>
            <a:noAutofit/>
          </a:bodyPr>
          <a:lstStyle>
            <a:lvl1pPr marL="0" indent="0">
              <a:lnSpc>
                <a:spcPts val="2448"/>
              </a:lnSpc>
              <a:spcBef>
                <a:spcPts val="0"/>
              </a:spcBef>
              <a:spcAft>
                <a:spcPts val="0"/>
              </a:spcAft>
              <a:buNone/>
              <a:defRPr sz="1904" spc="-54" baseline="0"/>
            </a:lvl1pPr>
            <a:lvl2pPr marL="621746" indent="0">
              <a:buNone/>
              <a:defRPr sz="1632"/>
            </a:lvl2pPr>
            <a:lvl3pPr marL="1243493" indent="0">
              <a:buNone/>
              <a:defRPr sz="1360"/>
            </a:lvl3pPr>
            <a:lvl4pPr marL="1865239" indent="0">
              <a:buNone/>
              <a:defRPr sz="1224"/>
            </a:lvl4pPr>
            <a:lvl5pPr marL="2486985" indent="0">
              <a:buNone/>
              <a:defRPr sz="1224"/>
            </a:lvl5pPr>
            <a:lvl6pPr marL="3108731" indent="0">
              <a:buNone/>
              <a:defRPr sz="1224"/>
            </a:lvl6pPr>
            <a:lvl7pPr marL="3730478" indent="0">
              <a:buNone/>
              <a:defRPr sz="1224"/>
            </a:lvl7pPr>
            <a:lvl8pPr marL="4352224" indent="0">
              <a:buNone/>
              <a:defRPr sz="1224"/>
            </a:lvl8pPr>
            <a:lvl9pPr marL="4973970" indent="0">
              <a:buNone/>
              <a:defRPr sz="1224"/>
            </a:lvl9pPr>
          </a:lstStyle>
          <a:p>
            <a:pPr lvl="0"/>
            <a:r>
              <a:rPr lang="en-US" dirty="0" smtClean="0"/>
              <a:t>Click to edit Master text styles</a:t>
            </a:r>
          </a:p>
        </p:txBody>
      </p:sp>
    </p:spTree>
    <p:extLst>
      <p:ext uri="{BB962C8B-B14F-4D97-AF65-F5344CB8AC3E}">
        <p14:creationId xmlns:p14="http://schemas.microsoft.com/office/powerpoint/2010/main" val="420892207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824" y="1840921"/>
            <a:ext cx="11205895" cy="1656342"/>
          </a:xfrm>
        </p:spPr>
        <p:txBody>
          <a:bodyPr lIns="0">
            <a:noAutofit/>
          </a:bodyPr>
          <a:lstStyle>
            <a:lvl1pPr>
              <a:buFont typeface="Wingdings" pitchFamily="2" charset="2"/>
              <a:buChar char="§"/>
              <a:defRPr sz="2720" b="0" baseline="0">
                <a:solidFill>
                  <a:srgbClr val="666666"/>
                </a:solidFill>
              </a:defRPr>
            </a:lvl1pPr>
            <a:lvl2pPr marL="1088056" indent="-466310">
              <a:buFont typeface="Wingdings" pitchFamily="2" charset="2"/>
              <a:buChar char="§"/>
              <a:defRPr baseline="0">
                <a:solidFill>
                  <a:srgbClr val="666666"/>
                </a:solidFill>
              </a:defRPr>
            </a:lvl2pPr>
            <a:lvl3pPr marL="1632084" indent="-388591">
              <a:buFont typeface="Wingdings" pitchFamily="2" charset="2"/>
              <a:buChar char="§"/>
              <a:defRPr baseline="0">
                <a:solidFill>
                  <a:srgbClr val="666666"/>
                </a:solidFill>
              </a:defRPr>
            </a:lvl3pPr>
            <a:lvl4pPr marL="2253830" indent="-388591">
              <a:buFont typeface="Wingdings" pitchFamily="2" charset="2"/>
              <a:buChar char="§"/>
              <a:defRPr baseline="0">
                <a:solidFill>
                  <a:srgbClr val="666666"/>
                </a:solidFill>
              </a:defRPr>
            </a:lvl4pPr>
            <a:lvl5pPr marL="2875577" indent="-388591">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21824" y="3497263"/>
            <a:ext cx="5285502" cy="2564659"/>
          </a:xfrm>
        </p:spPr>
        <p:txBody>
          <a:bodyPr lIns="0">
            <a:noAutofit/>
          </a:bodyPr>
          <a:lstStyle>
            <a:lvl1pPr marL="435222" indent="-435222">
              <a:buFont typeface="Wingdings" pitchFamily="2" charset="2"/>
              <a:buChar char="§"/>
              <a:defRPr sz="3264">
                <a:solidFill>
                  <a:srgbClr val="666666"/>
                </a:solidFill>
              </a:defRPr>
            </a:lvl1pPr>
            <a:lvl2pPr marL="1010338" indent="-388591">
              <a:buFont typeface="Wingdings" pitchFamily="2" charset="2"/>
              <a:buChar char="§"/>
              <a:defRPr sz="2720">
                <a:solidFill>
                  <a:srgbClr val="666666"/>
                </a:solidFill>
              </a:defRPr>
            </a:lvl2pPr>
            <a:lvl3pPr marL="1554366" indent="-310873">
              <a:buFont typeface="Wingdings" pitchFamily="2" charset="2"/>
              <a:buChar char="§"/>
              <a:defRPr sz="2720">
                <a:solidFill>
                  <a:srgbClr val="666666"/>
                </a:solidFill>
              </a:defRPr>
            </a:lvl3pPr>
            <a:lvl4pPr marL="2176112" indent="-310873">
              <a:buFont typeface="Wingdings" pitchFamily="2" charset="2"/>
              <a:buChar char="§"/>
              <a:defRPr sz="2448">
                <a:solidFill>
                  <a:srgbClr val="666666"/>
                </a:solidFill>
              </a:defRPr>
            </a:lvl4pPr>
            <a:lvl5pPr marL="2797858" indent="-310873">
              <a:buFont typeface="Wingdings" pitchFamily="2" charset="2"/>
              <a:buChar char="§"/>
              <a:defRPr sz="2448">
                <a:solidFill>
                  <a:srgbClr val="666666"/>
                </a:solidFill>
              </a:defRPr>
            </a:lvl5pPr>
            <a:lvl6pPr>
              <a:defRPr sz="2448"/>
            </a:lvl6pPr>
            <a:lvl7pPr>
              <a:defRPr sz="2448"/>
            </a:lvl7pPr>
            <a:lvl8pPr>
              <a:defRPr sz="2448"/>
            </a:lvl8pPr>
            <a:lvl9pPr>
              <a:defRPr sz="244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2"/>
          </p:nvPr>
        </p:nvSpPr>
        <p:spPr>
          <a:xfrm>
            <a:off x="6514499" y="3497263"/>
            <a:ext cx="5313220" cy="2564659"/>
          </a:xfrm>
        </p:spPr>
        <p:txBody>
          <a:bodyPr lIns="0">
            <a:noAutofit/>
          </a:bodyPr>
          <a:lstStyle>
            <a:lvl1pPr marL="466310" indent="-466310">
              <a:buFont typeface="Wingdings" pitchFamily="2" charset="2"/>
              <a:buChar char="§"/>
              <a:defRPr lang="en-US" sz="3264" kern="1200" dirty="0" smtClean="0">
                <a:solidFill>
                  <a:srgbClr val="666666"/>
                </a:solidFill>
                <a:latin typeface="Segoe UI" pitchFamily="34" charset="0"/>
                <a:ea typeface="Segoe UI" pitchFamily="34" charset="0"/>
                <a:cs typeface="Segoe UI" pitchFamily="34" charset="0"/>
              </a:defRPr>
            </a:lvl1pPr>
            <a:lvl2pPr marL="1010338" indent="-388591">
              <a:buFont typeface="Wingdings" pitchFamily="2" charset="2"/>
              <a:buChar char="§"/>
              <a:defRPr sz="2720">
                <a:solidFill>
                  <a:srgbClr val="666666"/>
                </a:solidFill>
              </a:defRPr>
            </a:lvl2pPr>
            <a:lvl3pPr marL="1554366" indent="-310873">
              <a:buFont typeface="Wingdings" pitchFamily="2" charset="2"/>
              <a:buChar char="§"/>
              <a:defRPr sz="2720">
                <a:solidFill>
                  <a:srgbClr val="666666"/>
                </a:solidFill>
              </a:defRPr>
            </a:lvl3pPr>
            <a:lvl4pPr marL="2176112" indent="-310873">
              <a:buFont typeface="Wingdings" pitchFamily="2" charset="2"/>
              <a:buChar char="§"/>
              <a:defRPr sz="2448">
                <a:solidFill>
                  <a:srgbClr val="666666"/>
                </a:solidFill>
              </a:defRPr>
            </a:lvl4pPr>
            <a:lvl5pPr marL="2797858" indent="-310873">
              <a:buFont typeface="Wingdings" pitchFamily="2" charset="2"/>
              <a:buChar char="§"/>
              <a:defRPr sz="2448">
                <a:solidFill>
                  <a:srgbClr val="666666"/>
                </a:solidFill>
              </a:defRPr>
            </a:lvl5pPr>
            <a:lvl6pPr>
              <a:defRPr sz="2448"/>
            </a:lvl6pPr>
            <a:lvl7pPr>
              <a:defRPr sz="2448"/>
            </a:lvl7pPr>
            <a:lvl8pPr>
              <a:defRPr sz="2448"/>
            </a:lvl8pPr>
            <a:lvl9pPr>
              <a:defRPr sz="2448"/>
            </a:lvl9pPr>
          </a:lstStyle>
          <a:p>
            <a:pPr marL="435222" lvl="0" indent="-435222" algn="l" defTabSz="1243493" rtl="0" eaLnBrk="1" latinLnBrk="0" hangingPunct="1">
              <a:lnSpc>
                <a:spcPts val="3264"/>
              </a:lnSpc>
              <a:spcBef>
                <a:spcPts val="2448"/>
              </a:spcBef>
              <a:spcAft>
                <a:spcPts val="816"/>
              </a:spcAft>
              <a:buClr>
                <a:srgbClr val="00B0F0"/>
              </a:buClr>
              <a:buSzPct val="100000"/>
              <a:buFontTx/>
              <a:buBlip>
                <a:blip r:embed="rId2"/>
              </a:buBlip>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2"/>
          <p:cNvSpPr>
            <a:spLocks noGrp="1"/>
          </p:cNvSpPr>
          <p:nvPr>
            <p:ph type="body" sz="quarter" idx="13" hasCustomPrompt="1"/>
          </p:nvPr>
        </p:nvSpPr>
        <p:spPr>
          <a:xfrm>
            <a:off x="621824" y="1398907"/>
            <a:ext cx="11205895" cy="310869"/>
          </a:xfrm>
        </p:spPr>
        <p:txBody>
          <a:bodyPr lIns="0" anchor="b" anchorCtr="0">
            <a:noAutofit/>
          </a:bodyPr>
          <a:lstStyle>
            <a:lvl1pPr marL="0" indent="0" algn="l">
              <a:buFont typeface="Arial" pitchFamily="34" charset="0"/>
              <a:buNone/>
              <a:defRPr sz="2176" b="1" cap="all" spc="0" baseline="0">
                <a:solidFill>
                  <a:schemeClr val="tx1">
                    <a:lumMod val="75000"/>
                    <a:lumOff val="25000"/>
                  </a:schemeClr>
                </a:solidFill>
              </a:defRPr>
            </a:lvl1pPr>
          </a:lstStyle>
          <a:p>
            <a:r>
              <a:rPr lang="en-US" dirty="0" smtClean="0"/>
              <a:t>CLICK TO EDIT SUBTITLE</a:t>
            </a:r>
            <a:endParaRPr lang="en-US" dirty="0"/>
          </a:p>
        </p:txBody>
      </p:sp>
      <p:sp>
        <p:nvSpPr>
          <p:cNvPr id="21" name="Title 1"/>
          <p:cNvSpPr>
            <a:spLocks noGrp="1"/>
          </p:cNvSpPr>
          <p:nvPr>
            <p:ph type="title"/>
          </p:nvPr>
        </p:nvSpPr>
        <p:spPr>
          <a:xfrm>
            <a:off x="571956" y="254199"/>
            <a:ext cx="11255765" cy="1165754"/>
          </a:xfrm>
        </p:spPr>
        <p:txBody>
          <a:bodyPr lIns="0"/>
          <a:lstStyle>
            <a:lvl1pPr algn="l">
              <a:defRPr/>
            </a:lvl1pPr>
          </a:lstStyle>
          <a:p>
            <a:r>
              <a:rPr lang="en-US" dirty="0" smtClean="0"/>
              <a:t>Click to edit Master title style</a:t>
            </a:r>
            <a:endParaRPr lang="en-US" dirty="0"/>
          </a:p>
        </p:txBody>
      </p:sp>
      <p:sp>
        <p:nvSpPr>
          <p:cNvPr id="16" name="Text Placeholder 3"/>
          <p:cNvSpPr>
            <a:spLocks noGrp="1"/>
          </p:cNvSpPr>
          <p:nvPr>
            <p:ph type="body" sz="half" idx="18"/>
          </p:nvPr>
        </p:nvSpPr>
        <p:spPr>
          <a:xfrm>
            <a:off x="621824" y="6061922"/>
            <a:ext cx="9741905" cy="310868"/>
          </a:xfrm>
        </p:spPr>
        <p:txBody>
          <a:bodyPr>
            <a:noAutofit/>
          </a:bodyPr>
          <a:lstStyle>
            <a:lvl1pPr marL="0" indent="0">
              <a:lnSpc>
                <a:spcPts val="2448"/>
              </a:lnSpc>
              <a:spcBef>
                <a:spcPts val="0"/>
              </a:spcBef>
              <a:spcAft>
                <a:spcPts val="0"/>
              </a:spcAft>
              <a:buNone/>
              <a:defRPr sz="1904" spc="-54" baseline="0"/>
            </a:lvl1pPr>
            <a:lvl2pPr marL="621746" indent="0">
              <a:buNone/>
              <a:defRPr sz="1632"/>
            </a:lvl2pPr>
            <a:lvl3pPr marL="1243493" indent="0">
              <a:buNone/>
              <a:defRPr sz="1360"/>
            </a:lvl3pPr>
            <a:lvl4pPr marL="1865239" indent="0">
              <a:buNone/>
              <a:defRPr sz="1224"/>
            </a:lvl4pPr>
            <a:lvl5pPr marL="2486985" indent="0">
              <a:buNone/>
              <a:defRPr sz="1224"/>
            </a:lvl5pPr>
            <a:lvl6pPr marL="3108731" indent="0">
              <a:buNone/>
              <a:defRPr sz="1224"/>
            </a:lvl6pPr>
            <a:lvl7pPr marL="3730478" indent="0">
              <a:buNone/>
              <a:defRPr sz="1224"/>
            </a:lvl7pPr>
            <a:lvl8pPr marL="4352224" indent="0">
              <a:buNone/>
              <a:defRPr sz="1224"/>
            </a:lvl8pPr>
            <a:lvl9pPr marL="4973970" indent="0">
              <a:buNone/>
              <a:defRPr sz="1224"/>
            </a:lvl9pPr>
          </a:lstStyle>
          <a:p>
            <a:pPr lvl="0"/>
            <a:r>
              <a:rPr lang="en-US" dirty="0" smtClean="0"/>
              <a:t>Click to edit Master text styles</a:t>
            </a:r>
          </a:p>
        </p:txBody>
      </p:sp>
    </p:spTree>
    <p:extLst>
      <p:ext uri="{BB962C8B-B14F-4D97-AF65-F5344CB8AC3E}">
        <p14:creationId xmlns:p14="http://schemas.microsoft.com/office/powerpoint/2010/main" val="278930547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ne column above two columns with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824" y="2176076"/>
            <a:ext cx="11205895" cy="1321188"/>
          </a:xfrm>
        </p:spPr>
        <p:txBody>
          <a:bodyPr lIns="0">
            <a:noAutofit/>
          </a:bodyPr>
          <a:lstStyle>
            <a:lvl1pPr>
              <a:buFont typeface="Wingdings" pitchFamily="2" charset="2"/>
              <a:buChar char="§"/>
              <a:defRPr sz="2720" b="0" baseline="0">
                <a:solidFill>
                  <a:srgbClr val="666666"/>
                </a:solidFill>
              </a:defRPr>
            </a:lvl1pPr>
            <a:lvl2pPr marL="1088056" indent="-466310">
              <a:buFont typeface="Wingdings" pitchFamily="2" charset="2"/>
              <a:buChar char="§"/>
              <a:defRPr baseline="0">
                <a:solidFill>
                  <a:srgbClr val="666666"/>
                </a:solidFill>
              </a:defRPr>
            </a:lvl2pPr>
            <a:lvl3pPr marL="1632084" indent="-388591">
              <a:buFont typeface="Wingdings" pitchFamily="2" charset="2"/>
              <a:buChar char="§"/>
              <a:defRPr baseline="0">
                <a:solidFill>
                  <a:srgbClr val="666666"/>
                </a:solidFill>
              </a:defRPr>
            </a:lvl3pPr>
            <a:lvl4pPr marL="2253830" indent="-388591">
              <a:buFont typeface="Wingdings" pitchFamily="2" charset="2"/>
              <a:buChar char="§"/>
              <a:defRPr baseline="0">
                <a:solidFill>
                  <a:srgbClr val="666666"/>
                </a:solidFill>
              </a:defRPr>
            </a:lvl4pPr>
            <a:lvl5pPr marL="2875577" indent="-388591">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21824" y="3885847"/>
            <a:ext cx="5285502" cy="2176074"/>
          </a:xfrm>
        </p:spPr>
        <p:txBody>
          <a:bodyPr lIns="0">
            <a:noAutofit/>
          </a:bodyPr>
          <a:lstStyle>
            <a:lvl1pPr marL="435222" indent="-435222">
              <a:buFont typeface="Wingdings" pitchFamily="2" charset="2"/>
              <a:buChar char="§"/>
              <a:defRPr sz="3264">
                <a:solidFill>
                  <a:srgbClr val="666666"/>
                </a:solidFill>
              </a:defRPr>
            </a:lvl1pPr>
            <a:lvl2pPr marL="1010338" indent="-388591">
              <a:buFont typeface="Wingdings" pitchFamily="2" charset="2"/>
              <a:buChar char="§"/>
              <a:defRPr sz="2720">
                <a:solidFill>
                  <a:srgbClr val="666666"/>
                </a:solidFill>
              </a:defRPr>
            </a:lvl2pPr>
            <a:lvl3pPr marL="1554366" indent="-310873">
              <a:buFont typeface="Wingdings" pitchFamily="2" charset="2"/>
              <a:buChar char="§"/>
              <a:defRPr sz="2720">
                <a:solidFill>
                  <a:srgbClr val="666666"/>
                </a:solidFill>
              </a:defRPr>
            </a:lvl3pPr>
            <a:lvl4pPr marL="2176112" indent="-310873">
              <a:buFont typeface="Wingdings" pitchFamily="2" charset="2"/>
              <a:buChar char="§"/>
              <a:defRPr sz="2448">
                <a:solidFill>
                  <a:srgbClr val="666666"/>
                </a:solidFill>
              </a:defRPr>
            </a:lvl4pPr>
            <a:lvl5pPr marL="2797858" indent="-310873">
              <a:buFont typeface="Wingdings" pitchFamily="2" charset="2"/>
              <a:buChar char="§"/>
              <a:defRPr sz="2448">
                <a:solidFill>
                  <a:srgbClr val="666666"/>
                </a:solidFill>
              </a:defRPr>
            </a:lvl5pPr>
            <a:lvl6pPr>
              <a:defRPr sz="2448"/>
            </a:lvl6pPr>
            <a:lvl7pPr>
              <a:defRPr sz="2448"/>
            </a:lvl7pPr>
            <a:lvl8pPr>
              <a:defRPr sz="2448"/>
            </a:lvl8pPr>
            <a:lvl9pPr>
              <a:defRPr sz="244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2"/>
          </p:nvPr>
        </p:nvSpPr>
        <p:spPr>
          <a:xfrm>
            <a:off x="6514499" y="3885847"/>
            <a:ext cx="5313220" cy="2176074"/>
          </a:xfrm>
        </p:spPr>
        <p:txBody>
          <a:bodyPr>
            <a:noAutofit/>
          </a:bodyPr>
          <a:lstStyle>
            <a:lvl1pPr marL="466310" indent="-466310">
              <a:buFont typeface="Wingdings" pitchFamily="2" charset="2"/>
              <a:buChar char="§"/>
              <a:defRPr lang="en-US" sz="3264" kern="1200" dirty="0" smtClean="0">
                <a:solidFill>
                  <a:srgbClr val="666666"/>
                </a:solidFill>
                <a:latin typeface="Segoe UI" pitchFamily="34" charset="0"/>
                <a:ea typeface="Segoe UI" pitchFamily="34" charset="0"/>
                <a:cs typeface="Segoe UI" pitchFamily="34" charset="0"/>
              </a:defRPr>
            </a:lvl1pPr>
            <a:lvl2pPr marL="1010338" indent="-388591">
              <a:buFont typeface="Wingdings" pitchFamily="2" charset="2"/>
              <a:buChar char="§"/>
              <a:defRPr sz="2720">
                <a:solidFill>
                  <a:srgbClr val="666666"/>
                </a:solidFill>
              </a:defRPr>
            </a:lvl2pPr>
            <a:lvl3pPr marL="1554366" indent="-310873">
              <a:buFont typeface="Wingdings" pitchFamily="2" charset="2"/>
              <a:buChar char="§"/>
              <a:defRPr sz="2720">
                <a:solidFill>
                  <a:srgbClr val="666666"/>
                </a:solidFill>
              </a:defRPr>
            </a:lvl3pPr>
            <a:lvl4pPr marL="2176112" indent="-310873">
              <a:buFont typeface="Wingdings" pitchFamily="2" charset="2"/>
              <a:buChar char="§"/>
              <a:defRPr sz="2448">
                <a:solidFill>
                  <a:srgbClr val="666666"/>
                </a:solidFill>
              </a:defRPr>
            </a:lvl4pPr>
            <a:lvl5pPr marL="2797858" indent="-310873">
              <a:buFont typeface="Wingdings" pitchFamily="2" charset="2"/>
              <a:buChar char="§"/>
              <a:defRPr sz="2448">
                <a:solidFill>
                  <a:srgbClr val="666666"/>
                </a:solidFill>
              </a:defRPr>
            </a:lvl5pPr>
            <a:lvl6pPr>
              <a:defRPr sz="2448"/>
            </a:lvl6pPr>
            <a:lvl7pPr>
              <a:defRPr sz="2448"/>
            </a:lvl7pPr>
            <a:lvl8pPr>
              <a:defRPr sz="2448"/>
            </a:lvl8pPr>
            <a:lvl9pPr>
              <a:defRPr sz="2448"/>
            </a:lvl9pPr>
          </a:lstStyle>
          <a:p>
            <a:pPr marL="435222" lvl="0" indent="-435222" algn="l" defTabSz="1243493" rtl="0" eaLnBrk="1" latinLnBrk="0" hangingPunct="1">
              <a:lnSpc>
                <a:spcPts val="3264"/>
              </a:lnSpc>
              <a:spcBef>
                <a:spcPts val="2448"/>
              </a:spcBef>
              <a:spcAft>
                <a:spcPts val="816"/>
              </a:spcAft>
              <a:buClr>
                <a:srgbClr val="00B0F0"/>
              </a:buClr>
              <a:buSzPct val="100000"/>
              <a:buFontTx/>
              <a:buBlip>
                <a:blip r:embed="rId2"/>
              </a:buBlip>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2"/>
          <p:cNvSpPr>
            <a:spLocks noGrp="1"/>
          </p:cNvSpPr>
          <p:nvPr>
            <p:ph type="body" sz="quarter" idx="15" hasCustomPrompt="1"/>
          </p:nvPr>
        </p:nvSpPr>
        <p:spPr>
          <a:xfrm>
            <a:off x="614478" y="1840921"/>
            <a:ext cx="11205895" cy="369156"/>
          </a:xfrm>
        </p:spPr>
        <p:txBody>
          <a:bodyPr lIns="0">
            <a:noAutofit/>
          </a:bodyPr>
          <a:lstStyle>
            <a:lvl1pPr marL="0" indent="0">
              <a:buFont typeface="Arial" pitchFamily="34" charset="0"/>
              <a:buNone/>
              <a:defRPr sz="2720" b="1" cap="all" baseline="0">
                <a:solidFill>
                  <a:srgbClr val="666666"/>
                </a:solidFill>
              </a:defRPr>
            </a:lvl1pPr>
          </a:lstStyle>
          <a:p>
            <a:pPr lvl="0"/>
            <a:r>
              <a:rPr lang="en-US" dirty="0" smtClean="0"/>
              <a:t>CLICK TO ADD HEADER</a:t>
            </a:r>
            <a:endParaRPr lang="en-US" dirty="0"/>
          </a:p>
        </p:txBody>
      </p:sp>
      <p:sp>
        <p:nvSpPr>
          <p:cNvPr id="14" name="Text Placeholder 12"/>
          <p:cNvSpPr>
            <a:spLocks noGrp="1"/>
          </p:cNvSpPr>
          <p:nvPr>
            <p:ph type="body" sz="quarter" idx="16" hasCustomPrompt="1"/>
          </p:nvPr>
        </p:nvSpPr>
        <p:spPr>
          <a:xfrm>
            <a:off x="649150" y="3497263"/>
            <a:ext cx="11178569" cy="369156"/>
          </a:xfrm>
        </p:spPr>
        <p:txBody>
          <a:bodyPr lIns="0">
            <a:noAutofit/>
          </a:bodyPr>
          <a:lstStyle>
            <a:lvl1pPr marL="0" indent="0">
              <a:buFont typeface="Arial" pitchFamily="34" charset="0"/>
              <a:buNone/>
              <a:defRPr sz="2720" b="1" cap="all" baseline="0">
                <a:solidFill>
                  <a:srgbClr val="666666"/>
                </a:solidFill>
              </a:defRPr>
            </a:lvl1pPr>
          </a:lstStyle>
          <a:p>
            <a:pPr lvl="0"/>
            <a:r>
              <a:rPr lang="en-US" dirty="0" smtClean="0"/>
              <a:t>CLICK TO ADD HEADER</a:t>
            </a:r>
            <a:endParaRPr lang="en-US" dirty="0"/>
          </a:p>
        </p:txBody>
      </p:sp>
      <p:sp>
        <p:nvSpPr>
          <p:cNvPr id="18" name="Text Placeholder 12"/>
          <p:cNvSpPr>
            <a:spLocks noGrp="1"/>
          </p:cNvSpPr>
          <p:nvPr>
            <p:ph type="body" sz="quarter" idx="13" hasCustomPrompt="1"/>
          </p:nvPr>
        </p:nvSpPr>
        <p:spPr>
          <a:xfrm>
            <a:off x="621824" y="1398907"/>
            <a:ext cx="11205895" cy="310869"/>
          </a:xfrm>
        </p:spPr>
        <p:txBody>
          <a:bodyPr lIns="0" anchor="b" anchorCtr="0">
            <a:noAutofit/>
          </a:bodyPr>
          <a:lstStyle>
            <a:lvl1pPr marL="0" indent="0" algn="l">
              <a:buFont typeface="Arial" pitchFamily="34" charset="0"/>
              <a:buNone/>
              <a:defRPr sz="2176" b="1" cap="all" spc="0" baseline="0">
                <a:solidFill>
                  <a:schemeClr val="tx1">
                    <a:lumMod val="75000"/>
                    <a:lumOff val="25000"/>
                  </a:schemeClr>
                </a:solidFill>
              </a:defRPr>
            </a:lvl1pPr>
          </a:lstStyle>
          <a:p>
            <a:r>
              <a:rPr lang="en-US" dirty="0" smtClean="0"/>
              <a:t>CLICK TO EDIT SUBTITLE</a:t>
            </a:r>
            <a:endParaRPr lang="en-US" dirty="0"/>
          </a:p>
        </p:txBody>
      </p:sp>
      <p:sp>
        <p:nvSpPr>
          <p:cNvPr id="22" name="Title 1"/>
          <p:cNvSpPr>
            <a:spLocks noGrp="1"/>
          </p:cNvSpPr>
          <p:nvPr>
            <p:ph type="title"/>
          </p:nvPr>
        </p:nvSpPr>
        <p:spPr>
          <a:xfrm>
            <a:off x="571956" y="254199"/>
            <a:ext cx="11255765" cy="1165754"/>
          </a:xfrm>
        </p:spPr>
        <p:txBody>
          <a:bodyPr lIns="0"/>
          <a:lstStyle>
            <a:lvl1pPr algn="l">
              <a:defRPr/>
            </a:lvl1pPr>
          </a:lstStyle>
          <a:p>
            <a:r>
              <a:rPr lang="en-US" dirty="0" smtClean="0"/>
              <a:t>Click to edit Master title style</a:t>
            </a:r>
            <a:endParaRPr lang="en-US" dirty="0"/>
          </a:p>
        </p:txBody>
      </p:sp>
      <p:sp>
        <p:nvSpPr>
          <p:cNvPr id="19" name="Text Placeholder 3"/>
          <p:cNvSpPr>
            <a:spLocks noGrp="1"/>
          </p:cNvSpPr>
          <p:nvPr>
            <p:ph type="body" sz="half" idx="20"/>
          </p:nvPr>
        </p:nvSpPr>
        <p:spPr>
          <a:xfrm>
            <a:off x="621824" y="6061922"/>
            <a:ext cx="9741905" cy="310868"/>
          </a:xfrm>
        </p:spPr>
        <p:txBody>
          <a:bodyPr>
            <a:noAutofit/>
          </a:bodyPr>
          <a:lstStyle>
            <a:lvl1pPr marL="0" indent="0">
              <a:lnSpc>
                <a:spcPts val="2448"/>
              </a:lnSpc>
              <a:spcBef>
                <a:spcPts val="0"/>
              </a:spcBef>
              <a:spcAft>
                <a:spcPts val="0"/>
              </a:spcAft>
              <a:buNone/>
              <a:defRPr sz="1904" spc="-54" baseline="0"/>
            </a:lvl1pPr>
            <a:lvl2pPr marL="621746" indent="0">
              <a:buNone/>
              <a:defRPr sz="1632"/>
            </a:lvl2pPr>
            <a:lvl3pPr marL="1243493" indent="0">
              <a:buNone/>
              <a:defRPr sz="1360"/>
            </a:lvl3pPr>
            <a:lvl4pPr marL="1865239" indent="0">
              <a:buNone/>
              <a:defRPr sz="1224"/>
            </a:lvl4pPr>
            <a:lvl5pPr marL="2486985" indent="0">
              <a:buNone/>
              <a:defRPr sz="1224"/>
            </a:lvl5pPr>
            <a:lvl6pPr marL="3108731" indent="0">
              <a:buNone/>
              <a:defRPr sz="1224"/>
            </a:lvl6pPr>
            <a:lvl7pPr marL="3730478" indent="0">
              <a:buNone/>
              <a:defRPr sz="1224"/>
            </a:lvl7pPr>
            <a:lvl8pPr marL="4352224" indent="0">
              <a:buNone/>
              <a:defRPr sz="1224"/>
            </a:lvl8pPr>
            <a:lvl9pPr marL="4973970" indent="0">
              <a:buNone/>
              <a:defRPr sz="1224"/>
            </a:lvl9pPr>
          </a:lstStyle>
          <a:p>
            <a:pPr lvl="0"/>
            <a:r>
              <a:rPr lang="en-US" dirty="0" smtClean="0"/>
              <a:t>Click to edit Master text styles</a:t>
            </a:r>
          </a:p>
        </p:txBody>
      </p:sp>
    </p:spTree>
    <p:extLst>
      <p:ext uri="{BB962C8B-B14F-4D97-AF65-F5344CB8AC3E}">
        <p14:creationId xmlns:p14="http://schemas.microsoft.com/office/powerpoint/2010/main" val="53508468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6613" y="1840921"/>
            <a:ext cx="5293741" cy="4221001"/>
          </a:xfrm>
        </p:spPr>
        <p:txBody>
          <a:bodyPr lIns="0"/>
          <a:lstStyle>
            <a:lvl1pPr marL="472527" indent="-472527">
              <a:buFont typeface="Wingdings" pitchFamily="2" charset="2"/>
              <a:buChar char="§"/>
              <a:defRPr sz="3264">
                <a:solidFill>
                  <a:srgbClr val="666666"/>
                </a:solidFill>
              </a:defRPr>
            </a:lvl1pPr>
            <a:lvl2pPr marL="1010338" indent="-388591">
              <a:buFont typeface="Wingdings" pitchFamily="2" charset="2"/>
              <a:buChar char="§"/>
              <a:defRPr sz="2720">
                <a:solidFill>
                  <a:srgbClr val="666666"/>
                </a:solidFill>
              </a:defRPr>
            </a:lvl2pPr>
            <a:lvl3pPr marL="1554366" indent="-310873">
              <a:buFont typeface="Wingdings" pitchFamily="2" charset="2"/>
              <a:buChar char="§"/>
              <a:defRPr sz="2448">
                <a:solidFill>
                  <a:srgbClr val="666666"/>
                </a:solidFill>
              </a:defRPr>
            </a:lvl3pPr>
            <a:lvl4pPr marL="2176112" indent="-310873">
              <a:buFont typeface="Wingdings" pitchFamily="2" charset="2"/>
              <a:buChar char="§"/>
              <a:defRPr sz="2448">
                <a:solidFill>
                  <a:srgbClr val="666666"/>
                </a:solidFill>
              </a:defRPr>
            </a:lvl4pPr>
            <a:lvl5pPr marL="2797858" indent="-310873">
              <a:buFont typeface="Wingdings" pitchFamily="2" charset="2"/>
              <a:buChar char="§"/>
              <a:defRPr sz="2448">
                <a:solidFill>
                  <a:srgbClr val="666666"/>
                </a:solidFill>
              </a:defRPr>
            </a:lvl5pPr>
            <a:lvl6pPr>
              <a:defRPr sz="2448"/>
            </a:lvl6pPr>
            <a:lvl7pPr>
              <a:defRPr sz="2448"/>
            </a:lvl7pPr>
            <a:lvl8pPr>
              <a:defRPr sz="2448"/>
            </a:lvl8pPr>
            <a:lvl9pPr>
              <a:defRPr sz="244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514499" y="1840921"/>
            <a:ext cx="5285502" cy="4221001"/>
          </a:xfrm>
        </p:spPr>
        <p:txBody>
          <a:bodyPr lIns="0"/>
          <a:lstStyle>
            <a:lvl1pPr marL="472527" indent="-472527">
              <a:buFont typeface="Wingdings" pitchFamily="2" charset="2"/>
              <a:buChar char="§"/>
              <a:defRPr lang="en-US" sz="3264" kern="1200" dirty="0" smtClean="0">
                <a:solidFill>
                  <a:srgbClr val="666666"/>
                </a:solidFill>
                <a:latin typeface="Segoe UI" pitchFamily="34" charset="0"/>
                <a:ea typeface="Segoe UI" pitchFamily="34" charset="0"/>
                <a:cs typeface="Segoe UI" pitchFamily="34" charset="0"/>
              </a:defRPr>
            </a:lvl1pPr>
            <a:lvl2pPr marL="1010338" indent="-388591">
              <a:buFont typeface="Wingdings" pitchFamily="2" charset="2"/>
              <a:buChar char="§"/>
              <a:defRPr sz="2720">
                <a:solidFill>
                  <a:srgbClr val="666666"/>
                </a:solidFill>
              </a:defRPr>
            </a:lvl2pPr>
            <a:lvl3pPr marL="1554366" indent="-310873">
              <a:buFont typeface="Wingdings" pitchFamily="2" charset="2"/>
              <a:buChar char="§"/>
              <a:defRPr sz="2448">
                <a:solidFill>
                  <a:srgbClr val="666666"/>
                </a:solidFill>
              </a:defRPr>
            </a:lvl3pPr>
            <a:lvl4pPr marL="2176112" indent="-310873">
              <a:buFont typeface="Wingdings" pitchFamily="2" charset="2"/>
              <a:buChar char="§"/>
              <a:defRPr sz="2448">
                <a:solidFill>
                  <a:srgbClr val="666666"/>
                </a:solidFill>
              </a:defRPr>
            </a:lvl4pPr>
            <a:lvl5pPr marL="2797858" indent="-310873">
              <a:buFont typeface="Wingdings" pitchFamily="2" charset="2"/>
              <a:buChar char="§"/>
              <a:defRPr sz="2448">
                <a:solidFill>
                  <a:srgbClr val="666666"/>
                </a:solidFill>
              </a:defRPr>
            </a:lvl5pPr>
            <a:lvl6pPr>
              <a:defRPr sz="2448"/>
            </a:lvl6pPr>
            <a:lvl7pPr>
              <a:defRPr sz="2448"/>
            </a:lvl7pPr>
            <a:lvl8pPr>
              <a:defRPr sz="2448"/>
            </a:lvl8pPr>
            <a:lvl9pPr>
              <a:defRPr sz="2448"/>
            </a:lvl9pPr>
          </a:lstStyle>
          <a:p>
            <a:pPr marL="435222" lvl="0" indent="-435222" algn="l" defTabSz="1243493" rtl="0" eaLnBrk="1" latinLnBrk="0" hangingPunct="1">
              <a:lnSpc>
                <a:spcPts val="3264"/>
              </a:lnSpc>
              <a:spcBef>
                <a:spcPts val="2448"/>
              </a:spcBef>
              <a:spcAft>
                <a:spcPts val="816"/>
              </a:spcAft>
              <a:buClr>
                <a:srgbClr val="00B0F0"/>
              </a:buClr>
              <a:buSzPct val="100000"/>
              <a:buFontTx/>
              <a:buBlip>
                <a:blip r:embed="rId2"/>
              </a:buBlip>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2"/>
          <p:cNvSpPr>
            <a:spLocks noGrp="1"/>
          </p:cNvSpPr>
          <p:nvPr>
            <p:ph type="body" sz="quarter" idx="13" hasCustomPrompt="1"/>
          </p:nvPr>
        </p:nvSpPr>
        <p:spPr>
          <a:xfrm>
            <a:off x="621824" y="1398907"/>
            <a:ext cx="11205895" cy="310869"/>
          </a:xfrm>
        </p:spPr>
        <p:txBody>
          <a:bodyPr lIns="0" anchor="b" anchorCtr="0">
            <a:noAutofit/>
          </a:bodyPr>
          <a:lstStyle>
            <a:lvl1pPr marL="0" indent="0" algn="l">
              <a:buFont typeface="Arial" pitchFamily="34" charset="0"/>
              <a:buNone/>
              <a:defRPr sz="2176" b="1" cap="all" spc="0" baseline="0">
                <a:solidFill>
                  <a:schemeClr val="tx1">
                    <a:lumMod val="75000"/>
                    <a:lumOff val="25000"/>
                  </a:schemeClr>
                </a:solidFill>
              </a:defRPr>
            </a:lvl1pPr>
          </a:lstStyle>
          <a:p>
            <a:r>
              <a:rPr lang="en-US" dirty="0" smtClean="0"/>
              <a:t>CLICK TO EDIT SUBTITLE</a:t>
            </a:r>
            <a:endParaRPr lang="en-US" dirty="0"/>
          </a:p>
        </p:txBody>
      </p:sp>
      <p:sp>
        <p:nvSpPr>
          <p:cNvPr id="17" name="Title 1"/>
          <p:cNvSpPr>
            <a:spLocks noGrp="1"/>
          </p:cNvSpPr>
          <p:nvPr>
            <p:ph type="title"/>
          </p:nvPr>
        </p:nvSpPr>
        <p:spPr>
          <a:xfrm>
            <a:off x="571956" y="254199"/>
            <a:ext cx="11255765" cy="1165754"/>
          </a:xfrm>
        </p:spPr>
        <p:txBody>
          <a:bodyPr lIns="0"/>
          <a:lstStyle>
            <a:lvl1pPr algn="l">
              <a:defRPr/>
            </a:lvl1pPr>
          </a:lstStyle>
          <a:p>
            <a:r>
              <a:rPr lang="en-US" dirty="0" smtClean="0"/>
              <a:t>Click to edit Master title style</a:t>
            </a:r>
            <a:endParaRPr lang="en-US" dirty="0"/>
          </a:p>
        </p:txBody>
      </p:sp>
      <p:sp>
        <p:nvSpPr>
          <p:cNvPr id="14" name="Text Placeholder 3"/>
          <p:cNvSpPr>
            <a:spLocks noGrp="1"/>
          </p:cNvSpPr>
          <p:nvPr>
            <p:ph type="body" sz="half" idx="17"/>
          </p:nvPr>
        </p:nvSpPr>
        <p:spPr>
          <a:xfrm>
            <a:off x="621824" y="6061922"/>
            <a:ext cx="9741905" cy="310868"/>
          </a:xfrm>
        </p:spPr>
        <p:txBody>
          <a:bodyPr>
            <a:noAutofit/>
          </a:bodyPr>
          <a:lstStyle>
            <a:lvl1pPr marL="0" indent="0">
              <a:lnSpc>
                <a:spcPts val="2448"/>
              </a:lnSpc>
              <a:spcBef>
                <a:spcPts val="0"/>
              </a:spcBef>
              <a:spcAft>
                <a:spcPts val="0"/>
              </a:spcAft>
              <a:buNone/>
              <a:defRPr sz="1904" spc="-54" baseline="0"/>
            </a:lvl1pPr>
            <a:lvl2pPr marL="621746" indent="0">
              <a:buNone/>
              <a:defRPr sz="1632"/>
            </a:lvl2pPr>
            <a:lvl3pPr marL="1243493" indent="0">
              <a:buNone/>
              <a:defRPr sz="1360"/>
            </a:lvl3pPr>
            <a:lvl4pPr marL="1865239" indent="0">
              <a:buNone/>
              <a:defRPr sz="1224"/>
            </a:lvl4pPr>
            <a:lvl5pPr marL="2486985" indent="0">
              <a:buNone/>
              <a:defRPr sz="1224"/>
            </a:lvl5pPr>
            <a:lvl6pPr marL="3108731" indent="0">
              <a:buNone/>
              <a:defRPr sz="1224"/>
            </a:lvl6pPr>
            <a:lvl7pPr marL="3730478" indent="0">
              <a:buNone/>
              <a:defRPr sz="1224"/>
            </a:lvl7pPr>
            <a:lvl8pPr marL="4352224" indent="0">
              <a:buNone/>
              <a:defRPr sz="1224"/>
            </a:lvl8pPr>
            <a:lvl9pPr marL="4973970" indent="0">
              <a:buNone/>
              <a:defRPr sz="1224"/>
            </a:lvl9pPr>
          </a:lstStyle>
          <a:p>
            <a:pPr lvl="0"/>
            <a:r>
              <a:rPr lang="en-US" dirty="0" smtClean="0"/>
              <a:t>Click to edit Master text styles</a:t>
            </a:r>
          </a:p>
        </p:txBody>
      </p:sp>
    </p:spTree>
    <p:extLst>
      <p:ext uri="{BB962C8B-B14F-4D97-AF65-F5344CB8AC3E}">
        <p14:creationId xmlns:p14="http://schemas.microsoft.com/office/powerpoint/2010/main" val="381042364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s with heade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6612" y="1840920"/>
            <a:ext cx="5285502" cy="652499"/>
          </a:xfrm>
        </p:spPr>
        <p:txBody>
          <a:bodyPr lIns="0" anchor="t">
            <a:noAutofit/>
          </a:bodyPr>
          <a:lstStyle>
            <a:lvl1pPr marL="0" indent="0">
              <a:buNone/>
              <a:defRPr sz="2720" b="1" cap="all" spc="68" baseline="0">
                <a:solidFill>
                  <a:srgbClr val="666666"/>
                </a:solidFill>
                <a:latin typeface="Segoe UI" pitchFamily="34" charset="0"/>
                <a:ea typeface="Segoe UI" pitchFamily="34" charset="0"/>
                <a:cs typeface="Segoe UI" pitchFamily="34" charset="0"/>
              </a:defRPr>
            </a:lvl1pPr>
            <a:lvl2pPr marL="621746" indent="0">
              <a:buNone/>
              <a:defRPr sz="2720" b="1"/>
            </a:lvl2pPr>
            <a:lvl3pPr marL="1243493" indent="0">
              <a:buNone/>
              <a:defRPr sz="2448" b="1"/>
            </a:lvl3pPr>
            <a:lvl4pPr marL="1865239" indent="0">
              <a:buNone/>
              <a:defRPr sz="2176" b="1"/>
            </a:lvl4pPr>
            <a:lvl5pPr marL="2486985" indent="0">
              <a:buNone/>
              <a:defRPr sz="2176" b="1"/>
            </a:lvl5pPr>
            <a:lvl6pPr marL="3108731" indent="0">
              <a:buNone/>
              <a:defRPr sz="2176" b="1"/>
            </a:lvl6pPr>
            <a:lvl7pPr marL="3730478" indent="0">
              <a:buNone/>
              <a:defRPr sz="2176" b="1"/>
            </a:lvl7pPr>
            <a:lvl8pPr marL="4352224" indent="0">
              <a:buNone/>
              <a:defRPr sz="2176" b="1"/>
            </a:lvl8pPr>
            <a:lvl9pPr marL="4973970" indent="0">
              <a:buNone/>
              <a:defRPr sz="2176" b="1"/>
            </a:lvl9pPr>
          </a:lstStyle>
          <a:p>
            <a:pPr lvl="0"/>
            <a:r>
              <a:rPr lang="en-US" dirty="0" smtClean="0"/>
              <a:t>Click to edit Master text styles</a:t>
            </a:r>
          </a:p>
        </p:txBody>
      </p:sp>
      <p:sp>
        <p:nvSpPr>
          <p:cNvPr id="4" name="Content Placeholder 3"/>
          <p:cNvSpPr>
            <a:spLocks noGrp="1"/>
          </p:cNvSpPr>
          <p:nvPr>
            <p:ph sz="half" idx="2"/>
          </p:nvPr>
        </p:nvSpPr>
        <p:spPr>
          <a:xfrm>
            <a:off x="626612" y="2486942"/>
            <a:ext cx="5285502" cy="3574979"/>
          </a:xfrm>
        </p:spPr>
        <p:txBody>
          <a:bodyPr lIns="0">
            <a:noAutofit/>
          </a:bodyPr>
          <a:lstStyle>
            <a:lvl1pPr marL="435222" indent="-435222">
              <a:buFont typeface="Wingdings" pitchFamily="2" charset="2"/>
              <a:buChar char="§"/>
              <a:defRPr sz="3264">
                <a:solidFill>
                  <a:srgbClr val="666666"/>
                </a:solidFill>
              </a:defRPr>
            </a:lvl1pPr>
            <a:lvl2pPr marL="1010338" indent="-388591">
              <a:buFont typeface="Wingdings" pitchFamily="2" charset="2"/>
              <a:buChar char="§"/>
              <a:defRPr sz="2720">
                <a:solidFill>
                  <a:srgbClr val="666666"/>
                </a:solidFill>
              </a:defRPr>
            </a:lvl2pPr>
            <a:lvl3pPr marL="1554366" indent="-310873">
              <a:buFont typeface="Wingdings" pitchFamily="2" charset="2"/>
              <a:buChar char="§"/>
              <a:defRPr sz="2448">
                <a:solidFill>
                  <a:srgbClr val="666666"/>
                </a:solidFill>
              </a:defRPr>
            </a:lvl3pPr>
            <a:lvl4pPr marL="2176112" indent="-310873">
              <a:buFont typeface="Wingdings" pitchFamily="2" charset="2"/>
              <a:buChar char="§"/>
              <a:defRPr sz="2176">
                <a:solidFill>
                  <a:srgbClr val="666666"/>
                </a:solidFill>
              </a:defRPr>
            </a:lvl4pPr>
            <a:lvl5pPr marL="2797858" indent="-310873">
              <a:buFont typeface="Wingdings" pitchFamily="2" charset="2"/>
              <a:buChar char="§"/>
              <a:defRPr sz="2176">
                <a:solidFill>
                  <a:srgbClr val="666666"/>
                </a:solidFill>
              </a:defRPr>
            </a:lvl5pPr>
            <a:lvl6pPr>
              <a:defRPr sz="2176"/>
            </a:lvl6pPr>
            <a:lvl7pPr>
              <a:defRPr sz="2176"/>
            </a:lvl7pPr>
            <a:lvl8pPr>
              <a:defRPr sz="2176"/>
            </a:lvl8pPr>
            <a:lvl9pPr>
              <a:defRPr sz="2176"/>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514501" y="1840920"/>
            <a:ext cx="5289820" cy="652499"/>
          </a:xfrm>
        </p:spPr>
        <p:txBody>
          <a:bodyPr lIns="0" anchor="t">
            <a:noAutofit/>
          </a:bodyPr>
          <a:lstStyle>
            <a:lvl1pPr marL="0" indent="0">
              <a:buNone/>
              <a:defRPr lang="en-US" sz="2720" b="1" kern="1200" cap="all" spc="68" baseline="0" dirty="0" smtClean="0">
                <a:solidFill>
                  <a:srgbClr val="666666"/>
                </a:solidFill>
                <a:latin typeface="Segoe UI" pitchFamily="34" charset="0"/>
                <a:ea typeface="Segoe UI" pitchFamily="34" charset="0"/>
                <a:cs typeface="Segoe UI" pitchFamily="34" charset="0"/>
              </a:defRPr>
            </a:lvl1pPr>
            <a:lvl2pPr marL="621746" indent="0">
              <a:buNone/>
              <a:defRPr sz="2720" b="1"/>
            </a:lvl2pPr>
            <a:lvl3pPr marL="1243493" indent="0">
              <a:buNone/>
              <a:defRPr sz="2448" b="1"/>
            </a:lvl3pPr>
            <a:lvl4pPr marL="1865239" indent="0">
              <a:buNone/>
              <a:defRPr sz="2176" b="1"/>
            </a:lvl4pPr>
            <a:lvl5pPr marL="2486985" indent="0">
              <a:buNone/>
              <a:defRPr sz="2176" b="1"/>
            </a:lvl5pPr>
            <a:lvl6pPr marL="3108731" indent="0">
              <a:buNone/>
              <a:defRPr sz="2176" b="1"/>
            </a:lvl6pPr>
            <a:lvl7pPr marL="3730478" indent="0">
              <a:buNone/>
              <a:defRPr sz="2176" b="1"/>
            </a:lvl7pPr>
            <a:lvl8pPr marL="4352224" indent="0">
              <a:buNone/>
              <a:defRPr sz="2176" b="1"/>
            </a:lvl8pPr>
            <a:lvl9pPr marL="4973970" indent="0">
              <a:buNone/>
              <a:defRPr sz="2176" b="1"/>
            </a:lvl9pPr>
          </a:lstStyle>
          <a:p>
            <a:pPr lvl="0"/>
            <a:r>
              <a:rPr lang="en-US" dirty="0" smtClean="0"/>
              <a:t>Click to edit Master text styles</a:t>
            </a:r>
          </a:p>
        </p:txBody>
      </p:sp>
      <p:sp>
        <p:nvSpPr>
          <p:cNvPr id="6" name="Content Placeholder 5"/>
          <p:cNvSpPr>
            <a:spLocks noGrp="1"/>
          </p:cNvSpPr>
          <p:nvPr>
            <p:ph sz="quarter" idx="4"/>
          </p:nvPr>
        </p:nvSpPr>
        <p:spPr>
          <a:xfrm>
            <a:off x="6514501" y="2486942"/>
            <a:ext cx="5289820" cy="3574979"/>
          </a:xfrm>
        </p:spPr>
        <p:txBody>
          <a:bodyPr lIns="0">
            <a:noAutofit/>
          </a:bodyPr>
          <a:lstStyle>
            <a:lvl1pPr marL="435222" indent="-435222">
              <a:buFont typeface="Wingdings" pitchFamily="2" charset="2"/>
              <a:buChar char="§"/>
              <a:defRPr sz="3264">
                <a:solidFill>
                  <a:srgbClr val="666666"/>
                </a:solidFill>
              </a:defRPr>
            </a:lvl1pPr>
            <a:lvl2pPr marL="1010338" indent="-388591">
              <a:buFont typeface="Wingdings" pitchFamily="2" charset="2"/>
              <a:buChar char="§"/>
              <a:defRPr sz="2720">
                <a:solidFill>
                  <a:srgbClr val="666666"/>
                </a:solidFill>
              </a:defRPr>
            </a:lvl2pPr>
            <a:lvl3pPr marL="1554366" indent="-310873">
              <a:buFont typeface="Wingdings" pitchFamily="2" charset="2"/>
              <a:buChar char="§"/>
              <a:defRPr sz="2448">
                <a:solidFill>
                  <a:srgbClr val="666666"/>
                </a:solidFill>
              </a:defRPr>
            </a:lvl3pPr>
            <a:lvl4pPr marL="2176112" indent="-310873">
              <a:buFont typeface="Wingdings" pitchFamily="2" charset="2"/>
              <a:buChar char="§"/>
              <a:defRPr sz="2176">
                <a:solidFill>
                  <a:srgbClr val="666666"/>
                </a:solidFill>
              </a:defRPr>
            </a:lvl4pPr>
            <a:lvl5pPr marL="2797858" indent="-310873">
              <a:buFont typeface="Wingdings" pitchFamily="2" charset="2"/>
              <a:buChar char="§"/>
              <a:defRPr sz="2176">
                <a:solidFill>
                  <a:srgbClr val="666666"/>
                </a:solidFill>
              </a:defRPr>
            </a:lvl5pPr>
            <a:lvl6pPr>
              <a:defRPr sz="2176"/>
            </a:lvl6pPr>
            <a:lvl7pPr>
              <a:defRPr sz="2176"/>
            </a:lvl7pPr>
            <a:lvl8pPr>
              <a:defRPr sz="2176"/>
            </a:lvl8pPr>
            <a:lvl9pPr>
              <a:defRPr sz="2176"/>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3" hasCustomPrompt="1"/>
          </p:nvPr>
        </p:nvSpPr>
        <p:spPr>
          <a:xfrm>
            <a:off x="621827" y="1398907"/>
            <a:ext cx="11128786" cy="310869"/>
          </a:xfrm>
        </p:spPr>
        <p:txBody>
          <a:bodyPr lIns="0" anchor="b" anchorCtr="0">
            <a:noAutofit/>
          </a:bodyPr>
          <a:lstStyle>
            <a:lvl1pPr marL="0" indent="0" algn="l">
              <a:buFont typeface="Arial" pitchFamily="34" charset="0"/>
              <a:buNone/>
              <a:defRPr sz="2176" b="1" cap="all" spc="0" baseline="0">
                <a:solidFill>
                  <a:schemeClr val="tx1">
                    <a:lumMod val="75000"/>
                    <a:lumOff val="25000"/>
                  </a:schemeClr>
                </a:solidFill>
              </a:defRPr>
            </a:lvl1pPr>
          </a:lstStyle>
          <a:p>
            <a:r>
              <a:rPr lang="en-US" dirty="0" smtClean="0"/>
              <a:t>CLICK TO EDIT SUBTITLE</a:t>
            </a:r>
            <a:endParaRPr lang="en-US" dirty="0"/>
          </a:p>
        </p:txBody>
      </p:sp>
      <p:sp>
        <p:nvSpPr>
          <p:cNvPr id="19" name="Title 1"/>
          <p:cNvSpPr>
            <a:spLocks noGrp="1"/>
          </p:cNvSpPr>
          <p:nvPr>
            <p:ph type="title"/>
          </p:nvPr>
        </p:nvSpPr>
        <p:spPr>
          <a:xfrm>
            <a:off x="571954" y="254199"/>
            <a:ext cx="11192828" cy="1165754"/>
          </a:xfrm>
        </p:spPr>
        <p:txBody>
          <a:bodyPr lIns="0"/>
          <a:lstStyle>
            <a:lvl1pPr algn="l">
              <a:defRPr/>
            </a:lvl1pPr>
          </a:lstStyle>
          <a:p>
            <a:r>
              <a:rPr lang="en-US" dirty="0" smtClean="0"/>
              <a:t>Click to edit Master title style</a:t>
            </a:r>
            <a:endParaRPr lang="en-US" dirty="0"/>
          </a:p>
        </p:txBody>
      </p:sp>
      <p:sp>
        <p:nvSpPr>
          <p:cNvPr id="20" name="Text Placeholder 3"/>
          <p:cNvSpPr>
            <a:spLocks noGrp="1"/>
          </p:cNvSpPr>
          <p:nvPr>
            <p:ph type="body" sz="half" idx="18"/>
          </p:nvPr>
        </p:nvSpPr>
        <p:spPr>
          <a:xfrm>
            <a:off x="621824" y="6061922"/>
            <a:ext cx="9741905" cy="310868"/>
          </a:xfrm>
        </p:spPr>
        <p:txBody>
          <a:bodyPr>
            <a:noAutofit/>
          </a:bodyPr>
          <a:lstStyle>
            <a:lvl1pPr marL="0" indent="0">
              <a:lnSpc>
                <a:spcPts val="2448"/>
              </a:lnSpc>
              <a:spcBef>
                <a:spcPts val="0"/>
              </a:spcBef>
              <a:spcAft>
                <a:spcPts val="0"/>
              </a:spcAft>
              <a:buNone/>
              <a:defRPr sz="1904" kern="1200" spc="-54" baseline="0"/>
            </a:lvl1pPr>
            <a:lvl2pPr marL="621746" indent="0">
              <a:buNone/>
              <a:defRPr sz="1632"/>
            </a:lvl2pPr>
            <a:lvl3pPr marL="1243493" indent="0">
              <a:buNone/>
              <a:defRPr sz="1360"/>
            </a:lvl3pPr>
            <a:lvl4pPr marL="1865239" indent="0">
              <a:buNone/>
              <a:defRPr sz="1224"/>
            </a:lvl4pPr>
            <a:lvl5pPr marL="2486985" indent="0">
              <a:buNone/>
              <a:defRPr sz="1224"/>
            </a:lvl5pPr>
            <a:lvl6pPr marL="3108731" indent="0">
              <a:buNone/>
              <a:defRPr sz="1224"/>
            </a:lvl6pPr>
            <a:lvl7pPr marL="3730478" indent="0">
              <a:buNone/>
              <a:defRPr sz="1224"/>
            </a:lvl7pPr>
            <a:lvl8pPr marL="4352224" indent="0">
              <a:buNone/>
              <a:defRPr sz="1224"/>
            </a:lvl8pPr>
            <a:lvl9pPr marL="4973970" indent="0">
              <a:buNone/>
              <a:defRPr sz="1224"/>
            </a:lvl9pPr>
          </a:lstStyle>
          <a:p>
            <a:pPr lvl="0"/>
            <a:r>
              <a:rPr lang="en-US" dirty="0" smtClean="0"/>
              <a:t>Click to edit Master text styles</a:t>
            </a:r>
          </a:p>
        </p:txBody>
      </p:sp>
    </p:spTree>
    <p:extLst>
      <p:ext uri="{BB962C8B-B14F-4D97-AF65-F5344CB8AC3E}">
        <p14:creationId xmlns:p14="http://schemas.microsoft.com/office/powerpoint/2010/main" val="289713888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lumn on three column grid (right)">
    <p:spTree>
      <p:nvGrpSpPr>
        <p:cNvPr id="1" name=""/>
        <p:cNvGrpSpPr/>
        <p:nvPr/>
      </p:nvGrpSpPr>
      <p:grpSpPr>
        <a:xfrm>
          <a:off x="0" y="0"/>
          <a:ext cx="0" cy="0"/>
          <a:chOff x="0" y="0"/>
          <a:chExt cx="0" cy="0"/>
        </a:xfrm>
      </p:grpSpPr>
      <p:sp>
        <p:nvSpPr>
          <p:cNvPr id="14" name="Content Placeholder 3"/>
          <p:cNvSpPr>
            <a:spLocks noGrp="1"/>
          </p:cNvSpPr>
          <p:nvPr>
            <p:ph sz="half" idx="14"/>
          </p:nvPr>
        </p:nvSpPr>
        <p:spPr>
          <a:xfrm>
            <a:off x="4581093" y="1840921"/>
            <a:ext cx="7246628" cy="4221001"/>
          </a:xfrm>
        </p:spPr>
        <p:txBody>
          <a:bodyPr lIns="0">
            <a:noAutofit/>
          </a:bodyPr>
          <a:lstStyle>
            <a:lvl1pPr marL="466310" indent="-466310">
              <a:buFont typeface="Wingdings" pitchFamily="2" charset="2"/>
              <a:buChar char="§"/>
              <a:defRPr lang="en-US" sz="3264" kern="1200" dirty="0" smtClean="0">
                <a:solidFill>
                  <a:srgbClr val="666666"/>
                </a:solidFill>
                <a:latin typeface="Segoe UI" pitchFamily="34" charset="0"/>
                <a:ea typeface="Segoe UI" pitchFamily="34" charset="0"/>
                <a:cs typeface="Segoe UI" pitchFamily="34" charset="0"/>
              </a:defRPr>
            </a:lvl1pPr>
            <a:lvl2pPr marL="1010338" indent="-388591">
              <a:buFont typeface="Wingdings" pitchFamily="2" charset="2"/>
              <a:buChar char="§"/>
              <a:defRPr sz="2720">
                <a:solidFill>
                  <a:srgbClr val="666666"/>
                </a:solidFill>
              </a:defRPr>
            </a:lvl2pPr>
            <a:lvl3pPr marL="1554366" indent="-310873">
              <a:buFont typeface="Wingdings" pitchFamily="2" charset="2"/>
              <a:buChar char="§"/>
              <a:defRPr sz="2720">
                <a:solidFill>
                  <a:srgbClr val="666666"/>
                </a:solidFill>
              </a:defRPr>
            </a:lvl3pPr>
            <a:lvl4pPr marL="2176112" indent="-310873">
              <a:buFont typeface="Wingdings" pitchFamily="2" charset="2"/>
              <a:buChar char="§"/>
              <a:defRPr sz="2448">
                <a:solidFill>
                  <a:srgbClr val="666666"/>
                </a:solidFill>
              </a:defRPr>
            </a:lvl4pPr>
            <a:lvl5pPr marL="2797858" indent="-310873">
              <a:buFont typeface="Wingdings" pitchFamily="2" charset="2"/>
              <a:buChar char="§"/>
              <a:defRPr sz="2448">
                <a:solidFill>
                  <a:srgbClr val="666666"/>
                </a:solidFill>
              </a:defRPr>
            </a:lvl5pPr>
            <a:lvl6pPr>
              <a:defRPr sz="2448"/>
            </a:lvl6pPr>
            <a:lvl7pPr>
              <a:defRPr sz="2448"/>
            </a:lvl7pPr>
            <a:lvl8pPr>
              <a:defRPr sz="2448"/>
            </a:lvl8pPr>
            <a:lvl9pPr>
              <a:defRPr sz="2448"/>
            </a:lvl9pPr>
          </a:lstStyle>
          <a:p>
            <a:pPr marL="435222" lvl="0" indent="-435222" algn="l" defTabSz="1243493" rtl="0" eaLnBrk="1" latinLnBrk="0" hangingPunct="1">
              <a:lnSpc>
                <a:spcPts val="3264"/>
              </a:lnSpc>
              <a:spcBef>
                <a:spcPts val="2448"/>
              </a:spcBef>
              <a:spcAft>
                <a:spcPts val="816"/>
              </a:spcAft>
              <a:buClr>
                <a:srgbClr val="00B0F0"/>
              </a:buClr>
              <a:buSzPct val="100000"/>
              <a:buFontTx/>
              <a:buBlip>
                <a:blip r:embed="rId2"/>
              </a:buBlip>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5"/>
          </p:nvPr>
        </p:nvSpPr>
        <p:spPr>
          <a:xfrm>
            <a:off x="633108" y="1840921"/>
            <a:ext cx="3350592" cy="4221001"/>
          </a:xfrm>
        </p:spPr>
        <p:txBody>
          <a:bodyPr lIns="0">
            <a:noAutofit/>
          </a:bodyPr>
          <a:lstStyle>
            <a:lvl1pPr marL="466310" indent="-466310">
              <a:buFont typeface="Wingdings" pitchFamily="2" charset="2"/>
              <a:buChar char="§"/>
              <a:defRPr lang="en-US" sz="3264" kern="1200" dirty="0" smtClean="0">
                <a:solidFill>
                  <a:srgbClr val="666666"/>
                </a:solidFill>
                <a:latin typeface="Segoe UI" pitchFamily="34" charset="0"/>
                <a:ea typeface="Segoe UI" pitchFamily="34" charset="0"/>
                <a:cs typeface="Segoe UI" pitchFamily="34" charset="0"/>
              </a:defRPr>
            </a:lvl1pPr>
            <a:lvl2pPr marL="1010338" indent="-388591">
              <a:buFont typeface="Wingdings" pitchFamily="2" charset="2"/>
              <a:buChar char="§"/>
              <a:defRPr sz="2720">
                <a:solidFill>
                  <a:srgbClr val="666666"/>
                </a:solidFill>
              </a:defRPr>
            </a:lvl2pPr>
            <a:lvl3pPr marL="1554366" indent="-310873">
              <a:buFont typeface="Wingdings" pitchFamily="2" charset="2"/>
              <a:buChar char="§"/>
              <a:defRPr sz="2720">
                <a:solidFill>
                  <a:srgbClr val="666666"/>
                </a:solidFill>
              </a:defRPr>
            </a:lvl3pPr>
            <a:lvl4pPr marL="2176112" indent="-310873">
              <a:buFont typeface="Wingdings" pitchFamily="2" charset="2"/>
              <a:buChar char="§"/>
              <a:defRPr sz="2448">
                <a:solidFill>
                  <a:srgbClr val="666666"/>
                </a:solidFill>
              </a:defRPr>
            </a:lvl4pPr>
            <a:lvl5pPr marL="2797858" indent="-310873">
              <a:buFont typeface="Wingdings" pitchFamily="2" charset="2"/>
              <a:buChar char="§"/>
              <a:defRPr sz="2448">
                <a:solidFill>
                  <a:srgbClr val="666666"/>
                </a:solidFill>
              </a:defRPr>
            </a:lvl5pPr>
            <a:lvl6pPr>
              <a:defRPr sz="2448"/>
            </a:lvl6pPr>
            <a:lvl7pPr>
              <a:defRPr sz="2448"/>
            </a:lvl7pPr>
            <a:lvl8pPr>
              <a:defRPr sz="2448"/>
            </a:lvl8pPr>
            <a:lvl9pPr>
              <a:defRPr sz="2448"/>
            </a:lvl9pPr>
          </a:lstStyle>
          <a:p>
            <a:pPr marL="435222" lvl="0" indent="-435222" algn="l" defTabSz="1243493" rtl="0" eaLnBrk="1" latinLnBrk="0" hangingPunct="1">
              <a:lnSpc>
                <a:spcPts val="3264"/>
              </a:lnSpc>
              <a:spcBef>
                <a:spcPts val="2448"/>
              </a:spcBef>
              <a:spcAft>
                <a:spcPts val="816"/>
              </a:spcAft>
              <a:buClr>
                <a:srgbClr val="00B0F0"/>
              </a:buClr>
              <a:buSzPct val="100000"/>
              <a:buFontTx/>
              <a:buBlip>
                <a:blip r:embed="rId2"/>
              </a:buBlip>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3" hasCustomPrompt="1"/>
          </p:nvPr>
        </p:nvSpPr>
        <p:spPr>
          <a:xfrm>
            <a:off x="621824" y="1398907"/>
            <a:ext cx="11205895" cy="310869"/>
          </a:xfrm>
        </p:spPr>
        <p:txBody>
          <a:bodyPr lIns="0" anchor="b" anchorCtr="0">
            <a:noAutofit/>
          </a:bodyPr>
          <a:lstStyle>
            <a:lvl1pPr marL="0" indent="0" algn="l">
              <a:buFont typeface="Arial" pitchFamily="34" charset="0"/>
              <a:buNone/>
              <a:defRPr sz="2176" b="1" cap="all" spc="0" baseline="0">
                <a:solidFill>
                  <a:schemeClr val="tx1">
                    <a:lumMod val="75000"/>
                    <a:lumOff val="25000"/>
                  </a:schemeClr>
                </a:solidFill>
              </a:defRPr>
            </a:lvl1pPr>
          </a:lstStyle>
          <a:p>
            <a:r>
              <a:rPr lang="en-US" dirty="0" smtClean="0"/>
              <a:t>CLICK TO EDIT SUBTITLE</a:t>
            </a:r>
            <a:endParaRPr lang="en-US" dirty="0"/>
          </a:p>
        </p:txBody>
      </p:sp>
      <p:sp>
        <p:nvSpPr>
          <p:cNvPr id="19" name="Title 1"/>
          <p:cNvSpPr>
            <a:spLocks noGrp="1"/>
          </p:cNvSpPr>
          <p:nvPr>
            <p:ph type="title"/>
          </p:nvPr>
        </p:nvSpPr>
        <p:spPr>
          <a:xfrm>
            <a:off x="571956" y="254199"/>
            <a:ext cx="11255765" cy="1165754"/>
          </a:xfrm>
        </p:spPr>
        <p:txBody>
          <a:bodyPr lIns="0"/>
          <a:lstStyle>
            <a:lvl1pPr algn="l">
              <a:defRPr/>
            </a:lvl1pPr>
          </a:lstStyle>
          <a:p>
            <a:r>
              <a:rPr lang="en-US" dirty="0" smtClean="0"/>
              <a:t>Click to edit Master title style</a:t>
            </a:r>
            <a:endParaRPr lang="en-US" dirty="0"/>
          </a:p>
        </p:txBody>
      </p:sp>
      <p:sp>
        <p:nvSpPr>
          <p:cNvPr id="16" name="Text Placeholder 3"/>
          <p:cNvSpPr>
            <a:spLocks noGrp="1"/>
          </p:cNvSpPr>
          <p:nvPr>
            <p:ph type="body" sz="half" idx="2"/>
          </p:nvPr>
        </p:nvSpPr>
        <p:spPr>
          <a:xfrm>
            <a:off x="621824" y="6061922"/>
            <a:ext cx="9741905" cy="310868"/>
          </a:xfrm>
        </p:spPr>
        <p:txBody>
          <a:bodyPr>
            <a:noAutofit/>
          </a:bodyPr>
          <a:lstStyle>
            <a:lvl1pPr marL="0" indent="0">
              <a:lnSpc>
                <a:spcPts val="2448"/>
              </a:lnSpc>
              <a:spcBef>
                <a:spcPts val="0"/>
              </a:spcBef>
              <a:spcAft>
                <a:spcPts val="0"/>
              </a:spcAft>
              <a:buNone/>
              <a:defRPr sz="1904" spc="-54" baseline="0"/>
            </a:lvl1pPr>
            <a:lvl2pPr marL="621746" indent="0">
              <a:buNone/>
              <a:defRPr sz="1632"/>
            </a:lvl2pPr>
            <a:lvl3pPr marL="1243493" indent="0">
              <a:buNone/>
              <a:defRPr sz="1360"/>
            </a:lvl3pPr>
            <a:lvl4pPr marL="1865239" indent="0">
              <a:buNone/>
              <a:defRPr sz="1224"/>
            </a:lvl4pPr>
            <a:lvl5pPr marL="2486985" indent="0">
              <a:buNone/>
              <a:defRPr sz="1224"/>
            </a:lvl5pPr>
            <a:lvl6pPr marL="3108731" indent="0">
              <a:buNone/>
              <a:defRPr sz="1224"/>
            </a:lvl6pPr>
            <a:lvl7pPr marL="3730478" indent="0">
              <a:buNone/>
              <a:defRPr sz="1224"/>
            </a:lvl7pPr>
            <a:lvl8pPr marL="4352224" indent="0">
              <a:buNone/>
              <a:defRPr sz="1224"/>
            </a:lvl8pPr>
            <a:lvl9pPr marL="4973970" indent="0">
              <a:buNone/>
              <a:defRPr sz="1224"/>
            </a:lvl9pPr>
          </a:lstStyle>
          <a:p>
            <a:pPr lvl="0"/>
            <a:r>
              <a:rPr lang="en-US" dirty="0" smtClean="0"/>
              <a:t>Click to edit Master text styles</a:t>
            </a:r>
          </a:p>
        </p:txBody>
      </p:sp>
    </p:spTree>
    <p:extLst>
      <p:ext uri="{BB962C8B-B14F-4D97-AF65-F5344CB8AC3E}">
        <p14:creationId xmlns:p14="http://schemas.microsoft.com/office/powerpoint/2010/main" val="132846152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lumn on three column grid with headers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6615" y="1840920"/>
            <a:ext cx="3357085" cy="652499"/>
          </a:xfrm>
        </p:spPr>
        <p:txBody>
          <a:bodyPr lIns="0" anchor="t">
            <a:noAutofit/>
          </a:bodyPr>
          <a:lstStyle>
            <a:lvl1pPr marL="0" indent="0">
              <a:buNone/>
              <a:defRPr sz="2720" b="1" cap="all" spc="68" baseline="0">
                <a:solidFill>
                  <a:srgbClr val="666666"/>
                </a:solidFill>
                <a:latin typeface="Segoe UI" pitchFamily="34" charset="0"/>
                <a:ea typeface="Segoe UI" pitchFamily="34" charset="0"/>
                <a:cs typeface="Segoe UI" pitchFamily="34" charset="0"/>
              </a:defRPr>
            </a:lvl1pPr>
            <a:lvl2pPr marL="621746" indent="0">
              <a:buNone/>
              <a:defRPr sz="2720" b="1"/>
            </a:lvl2pPr>
            <a:lvl3pPr marL="1243493" indent="0">
              <a:buNone/>
              <a:defRPr sz="2448" b="1"/>
            </a:lvl3pPr>
            <a:lvl4pPr marL="1865239" indent="0">
              <a:buNone/>
              <a:defRPr sz="2176" b="1"/>
            </a:lvl4pPr>
            <a:lvl5pPr marL="2486985" indent="0">
              <a:buNone/>
              <a:defRPr sz="2176" b="1"/>
            </a:lvl5pPr>
            <a:lvl6pPr marL="3108731" indent="0">
              <a:buNone/>
              <a:defRPr sz="2176" b="1"/>
            </a:lvl6pPr>
            <a:lvl7pPr marL="3730478" indent="0">
              <a:buNone/>
              <a:defRPr sz="2176" b="1"/>
            </a:lvl7pPr>
            <a:lvl8pPr marL="4352224" indent="0">
              <a:buNone/>
              <a:defRPr sz="2176" b="1"/>
            </a:lvl8pPr>
            <a:lvl9pPr marL="4973970" indent="0">
              <a:buNone/>
              <a:defRPr sz="2176" b="1"/>
            </a:lvl9pPr>
          </a:lstStyle>
          <a:p>
            <a:pPr lvl="0"/>
            <a:r>
              <a:rPr lang="en-US" dirty="0" smtClean="0"/>
              <a:t>Click to Edit Headline</a:t>
            </a:r>
          </a:p>
        </p:txBody>
      </p:sp>
      <p:sp>
        <p:nvSpPr>
          <p:cNvPr id="5" name="Text Placeholder 4"/>
          <p:cNvSpPr>
            <a:spLocks noGrp="1"/>
          </p:cNvSpPr>
          <p:nvPr>
            <p:ph type="body" sz="quarter" idx="3" hasCustomPrompt="1"/>
          </p:nvPr>
        </p:nvSpPr>
        <p:spPr>
          <a:xfrm>
            <a:off x="4581091" y="1840920"/>
            <a:ext cx="7254610" cy="652499"/>
          </a:xfrm>
        </p:spPr>
        <p:txBody>
          <a:bodyPr lIns="0" anchor="t">
            <a:noAutofit/>
          </a:bodyPr>
          <a:lstStyle>
            <a:lvl1pPr marL="0" indent="0">
              <a:buNone/>
              <a:defRPr lang="en-US" sz="2720" b="1" kern="1200" cap="all" spc="68" baseline="0" dirty="0" smtClean="0">
                <a:solidFill>
                  <a:srgbClr val="666666"/>
                </a:solidFill>
                <a:latin typeface="Segoe UI" pitchFamily="34" charset="0"/>
                <a:ea typeface="Segoe UI" pitchFamily="34" charset="0"/>
                <a:cs typeface="Segoe UI" pitchFamily="34" charset="0"/>
              </a:defRPr>
            </a:lvl1pPr>
            <a:lvl2pPr marL="621746" indent="0">
              <a:buNone/>
              <a:defRPr sz="2720" b="1"/>
            </a:lvl2pPr>
            <a:lvl3pPr marL="1243493" indent="0">
              <a:buNone/>
              <a:defRPr sz="2448" b="1"/>
            </a:lvl3pPr>
            <a:lvl4pPr marL="1865239" indent="0">
              <a:buNone/>
              <a:defRPr sz="2176" b="1"/>
            </a:lvl4pPr>
            <a:lvl5pPr marL="2486985" indent="0">
              <a:buNone/>
              <a:defRPr sz="2176" b="1"/>
            </a:lvl5pPr>
            <a:lvl6pPr marL="3108731" indent="0">
              <a:buNone/>
              <a:defRPr sz="2176" b="1"/>
            </a:lvl6pPr>
            <a:lvl7pPr marL="3730478" indent="0">
              <a:buNone/>
              <a:defRPr sz="2176" b="1"/>
            </a:lvl7pPr>
            <a:lvl8pPr marL="4352224" indent="0">
              <a:buNone/>
              <a:defRPr sz="2176" b="1"/>
            </a:lvl8pPr>
            <a:lvl9pPr marL="4973970" indent="0">
              <a:buNone/>
              <a:defRPr sz="2176" b="1"/>
            </a:lvl9pPr>
          </a:lstStyle>
          <a:p>
            <a:pPr lvl="0"/>
            <a:r>
              <a:rPr lang="en-US" dirty="0" smtClean="0"/>
              <a:t>Click to edit Headline</a:t>
            </a:r>
          </a:p>
        </p:txBody>
      </p:sp>
      <p:sp>
        <p:nvSpPr>
          <p:cNvPr id="16" name="Content Placeholder 3"/>
          <p:cNvSpPr>
            <a:spLocks noGrp="1"/>
          </p:cNvSpPr>
          <p:nvPr>
            <p:ph sz="half" idx="14"/>
          </p:nvPr>
        </p:nvSpPr>
        <p:spPr>
          <a:xfrm>
            <a:off x="4581093" y="2486942"/>
            <a:ext cx="7246628" cy="3574979"/>
          </a:xfrm>
        </p:spPr>
        <p:txBody>
          <a:bodyPr lIns="0">
            <a:noAutofit/>
          </a:bodyPr>
          <a:lstStyle>
            <a:lvl1pPr marL="466310" indent="-466310">
              <a:buFont typeface="Wingdings" pitchFamily="2" charset="2"/>
              <a:buChar char="§"/>
              <a:defRPr lang="en-US" sz="3264" kern="1200" dirty="0" smtClean="0">
                <a:solidFill>
                  <a:srgbClr val="666666"/>
                </a:solidFill>
                <a:latin typeface="Segoe UI" pitchFamily="34" charset="0"/>
                <a:ea typeface="Segoe UI" pitchFamily="34" charset="0"/>
                <a:cs typeface="Segoe UI" pitchFamily="34" charset="0"/>
              </a:defRPr>
            </a:lvl1pPr>
            <a:lvl2pPr marL="1010338" indent="-388591">
              <a:buFont typeface="Wingdings" pitchFamily="2" charset="2"/>
              <a:buChar char="§"/>
              <a:defRPr sz="2720">
                <a:solidFill>
                  <a:srgbClr val="666666"/>
                </a:solidFill>
              </a:defRPr>
            </a:lvl2pPr>
            <a:lvl3pPr marL="1554366" indent="-310873">
              <a:buFont typeface="Wingdings" pitchFamily="2" charset="2"/>
              <a:buChar char="§"/>
              <a:defRPr sz="2720">
                <a:solidFill>
                  <a:srgbClr val="666666"/>
                </a:solidFill>
              </a:defRPr>
            </a:lvl3pPr>
            <a:lvl4pPr marL="2176112" indent="-310873">
              <a:buFont typeface="Wingdings" pitchFamily="2" charset="2"/>
              <a:buChar char="§"/>
              <a:defRPr sz="2448">
                <a:solidFill>
                  <a:srgbClr val="666666"/>
                </a:solidFill>
              </a:defRPr>
            </a:lvl4pPr>
            <a:lvl5pPr marL="2797858" indent="-310873">
              <a:buFont typeface="Wingdings" pitchFamily="2" charset="2"/>
              <a:buChar char="§"/>
              <a:defRPr sz="2448">
                <a:solidFill>
                  <a:srgbClr val="666666"/>
                </a:solidFill>
              </a:defRPr>
            </a:lvl5pPr>
            <a:lvl6pPr>
              <a:defRPr sz="2448"/>
            </a:lvl6pPr>
            <a:lvl7pPr>
              <a:defRPr sz="2448"/>
            </a:lvl7pPr>
            <a:lvl8pPr>
              <a:defRPr sz="2448"/>
            </a:lvl8pPr>
            <a:lvl9pPr>
              <a:defRPr sz="2448"/>
            </a:lvl9pPr>
          </a:lstStyle>
          <a:p>
            <a:pPr marL="435222" lvl="0" indent="-435222" algn="l" defTabSz="1243493" rtl="0" eaLnBrk="1" latinLnBrk="0" hangingPunct="1">
              <a:lnSpc>
                <a:spcPts val="3264"/>
              </a:lnSpc>
              <a:spcBef>
                <a:spcPts val="2448"/>
              </a:spcBef>
              <a:spcAft>
                <a:spcPts val="816"/>
              </a:spcAft>
              <a:buClr>
                <a:srgbClr val="00B0F0"/>
              </a:buClr>
              <a:buSzPct val="100000"/>
              <a:buFontTx/>
              <a:buBlip>
                <a:blip r:embed="rId2"/>
              </a:buBlip>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3"/>
          <p:cNvSpPr>
            <a:spLocks noGrp="1"/>
          </p:cNvSpPr>
          <p:nvPr>
            <p:ph sz="half" idx="15"/>
          </p:nvPr>
        </p:nvSpPr>
        <p:spPr>
          <a:xfrm>
            <a:off x="633108" y="2486942"/>
            <a:ext cx="3350592" cy="3574979"/>
          </a:xfrm>
        </p:spPr>
        <p:txBody>
          <a:bodyPr lIns="0">
            <a:noAutofit/>
          </a:bodyPr>
          <a:lstStyle>
            <a:lvl1pPr marL="466310" indent="-466310">
              <a:buFont typeface="Wingdings" pitchFamily="2" charset="2"/>
              <a:buChar char="§"/>
              <a:defRPr lang="en-US" sz="3264" kern="1200" dirty="0" smtClean="0">
                <a:solidFill>
                  <a:srgbClr val="666666"/>
                </a:solidFill>
                <a:latin typeface="Segoe UI" pitchFamily="34" charset="0"/>
                <a:ea typeface="Segoe UI" pitchFamily="34" charset="0"/>
                <a:cs typeface="Segoe UI" pitchFamily="34" charset="0"/>
              </a:defRPr>
            </a:lvl1pPr>
            <a:lvl2pPr marL="1010338" indent="-388591">
              <a:buFont typeface="Wingdings" pitchFamily="2" charset="2"/>
              <a:buChar char="§"/>
              <a:defRPr sz="2720">
                <a:solidFill>
                  <a:srgbClr val="666666"/>
                </a:solidFill>
              </a:defRPr>
            </a:lvl2pPr>
            <a:lvl3pPr marL="1554366" indent="-310873">
              <a:buFont typeface="Wingdings" pitchFamily="2" charset="2"/>
              <a:buChar char="§"/>
              <a:defRPr sz="2720">
                <a:solidFill>
                  <a:srgbClr val="666666"/>
                </a:solidFill>
              </a:defRPr>
            </a:lvl3pPr>
            <a:lvl4pPr marL="2176112" indent="-310873">
              <a:buFont typeface="Wingdings" pitchFamily="2" charset="2"/>
              <a:buChar char="§"/>
              <a:defRPr sz="2448">
                <a:solidFill>
                  <a:srgbClr val="666666"/>
                </a:solidFill>
              </a:defRPr>
            </a:lvl4pPr>
            <a:lvl5pPr marL="2797858" indent="-310873">
              <a:buFont typeface="Wingdings" pitchFamily="2" charset="2"/>
              <a:buChar char="§"/>
              <a:defRPr sz="2448">
                <a:solidFill>
                  <a:srgbClr val="666666"/>
                </a:solidFill>
              </a:defRPr>
            </a:lvl5pPr>
            <a:lvl6pPr>
              <a:defRPr sz="2448"/>
            </a:lvl6pPr>
            <a:lvl7pPr>
              <a:defRPr sz="2448"/>
            </a:lvl7pPr>
            <a:lvl8pPr>
              <a:defRPr sz="2448"/>
            </a:lvl8pPr>
            <a:lvl9pPr>
              <a:defRPr sz="2448"/>
            </a:lvl9pPr>
          </a:lstStyle>
          <a:p>
            <a:pPr marL="435222" lvl="0" indent="-435222" algn="l" defTabSz="1243493" rtl="0" eaLnBrk="1" latinLnBrk="0" hangingPunct="1">
              <a:lnSpc>
                <a:spcPts val="3264"/>
              </a:lnSpc>
              <a:spcBef>
                <a:spcPts val="2448"/>
              </a:spcBef>
              <a:spcAft>
                <a:spcPts val="816"/>
              </a:spcAft>
              <a:buClr>
                <a:srgbClr val="00B0F0"/>
              </a:buClr>
              <a:buSzPct val="100000"/>
              <a:buFontTx/>
              <a:buBlip>
                <a:blip r:embed="rId2"/>
              </a:buBlip>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p:nvPr>
        </p:nvSpPr>
        <p:spPr>
          <a:xfrm>
            <a:off x="571956" y="254199"/>
            <a:ext cx="11255765" cy="1165754"/>
          </a:xfrm>
        </p:spPr>
        <p:txBody>
          <a:bodyPr lIns="0"/>
          <a:lstStyle>
            <a:lvl1pPr algn="l">
              <a:defRPr/>
            </a:lvl1pPr>
          </a:lstStyle>
          <a:p>
            <a:r>
              <a:rPr lang="en-US" dirty="0" smtClean="0"/>
              <a:t>Click to edit Master title style</a:t>
            </a:r>
            <a:endParaRPr lang="en-US" dirty="0"/>
          </a:p>
        </p:txBody>
      </p:sp>
      <p:sp>
        <p:nvSpPr>
          <p:cNvPr id="17" name="Text Placeholder 12"/>
          <p:cNvSpPr>
            <a:spLocks noGrp="1"/>
          </p:cNvSpPr>
          <p:nvPr>
            <p:ph type="body" sz="quarter" idx="13" hasCustomPrompt="1"/>
          </p:nvPr>
        </p:nvSpPr>
        <p:spPr>
          <a:xfrm>
            <a:off x="621824" y="1398907"/>
            <a:ext cx="11205895" cy="310869"/>
          </a:xfrm>
        </p:spPr>
        <p:txBody>
          <a:bodyPr lIns="0" anchor="b" anchorCtr="0">
            <a:noAutofit/>
          </a:bodyPr>
          <a:lstStyle>
            <a:lvl1pPr marL="0" indent="0" algn="l">
              <a:buFont typeface="Arial" pitchFamily="34" charset="0"/>
              <a:buNone/>
              <a:defRPr sz="2176" b="1" cap="all" spc="0" baseline="0">
                <a:solidFill>
                  <a:schemeClr val="tx1">
                    <a:lumMod val="75000"/>
                    <a:lumOff val="25000"/>
                  </a:schemeClr>
                </a:solidFill>
              </a:defRPr>
            </a:lvl1pPr>
          </a:lstStyle>
          <a:p>
            <a:r>
              <a:rPr lang="en-US" dirty="0" smtClean="0"/>
              <a:t>CLICK TO EDIT SUBTITLE</a:t>
            </a:r>
            <a:endParaRPr lang="en-US" dirty="0"/>
          </a:p>
        </p:txBody>
      </p:sp>
      <p:sp>
        <p:nvSpPr>
          <p:cNvPr id="22" name="Text Placeholder 3"/>
          <p:cNvSpPr>
            <a:spLocks noGrp="1"/>
          </p:cNvSpPr>
          <p:nvPr>
            <p:ph type="body" sz="half" idx="2"/>
          </p:nvPr>
        </p:nvSpPr>
        <p:spPr>
          <a:xfrm>
            <a:off x="621824" y="6061922"/>
            <a:ext cx="9741905" cy="310868"/>
          </a:xfrm>
        </p:spPr>
        <p:txBody>
          <a:bodyPr>
            <a:noAutofit/>
          </a:bodyPr>
          <a:lstStyle>
            <a:lvl1pPr marL="0" indent="0">
              <a:lnSpc>
                <a:spcPts val="2448"/>
              </a:lnSpc>
              <a:spcBef>
                <a:spcPts val="0"/>
              </a:spcBef>
              <a:spcAft>
                <a:spcPts val="0"/>
              </a:spcAft>
              <a:buNone/>
              <a:defRPr sz="1904" spc="-54" baseline="0"/>
            </a:lvl1pPr>
            <a:lvl2pPr marL="621746" indent="0">
              <a:buNone/>
              <a:defRPr sz="1632"/>
            </a:lvl2pPr>
            <a:lvl3pPr marL="1243493" indent="0">
              <a:buNone/>
              <a:defRPr sz="1360"/>
            </a:lvl3pPr>
            <a:lvl4pPr marL="1865239" indent="0">
              <a:buNone/>
              <a:defRPr sz="1224"/>
            </a:lvl4pPr>
            <a:lvl5pPr marL="2486985" indent="0">
              <a:buNone/>
              <a:defRPr sz="1224"/>
            </a:lvl5pPr>
            <a:lvl6pPr marL="3108731" indent="0">
              <a:buNone/>
              <a:defRPr sz="1224"/>
            </a:lvl6pPr>
            <a:lvl7pPr marL="3730478" indent="0">
              <a:buNone/>
              <a:defRPr sz="1224"/>
            </a:lvl7pPr>
            <a:lvl8pPr marL="4352224" indent="0">
              <a:buNone/>
              <a:defRPr sz="1224"/>
            </a:lvl8pPr>
            <a:lvl9pPr marL="4973970" indent="0">
              <a:buNone/>
              <a:defRPr sz="1224"/>
            </a:lvl9pPr>
          </a:lstStyle>
          <a:p>
            <a:pPr lvl="0"/>
            <a:r>
              <a:rPr lang="en-US" dirty="0" smtClean="0"/>
              <a:t>Click to edit Master text styles</a:t>
            </a:r>
          </a:p>
        </p:txBody>
      </p:sp>
    </p:spTree>
    <p:extLst>
      <p:ext uri="{BB962C8B-B14F-4D97-AF65-F5344CB8AC3E}">
        <p14:creationId xmlns:p14="http://schemas.microsoft.com/office/powerpoint/2010/main" val="23373059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 on three column grid (left)">
    <p:spTree>
      <p:nvGrpSpPr>
        <p:cNvPr id="1" name=""/>
        <p:cNvGrpSpPr/>
        <p:nvPr/>
      </p:nvGrpSpPr>
      <p:grpSpPr>
        <a:xfrm>
          <a:off x="0" y="0"/>
          <a:ext cx="0" cy="0"/>
          <a:chOff x="0" y="0"/>
          <a:chExt cx="0" cy="0"/>
        </a:xfrm>
      </p:grpSpPr>
      <p:sp>
        <p:nvSpPr>
          <p:cNvPr id="14" name="Content Placeholder 3"/>
          <p:cNvSpPr>
            <a:spLocks noGrp="1"/>
          </p:cNvSpPr>
          <p:nvPr>
            <p:ph sz="half" idx="16"/>
          </p:nvPr>
        </p:nvSpPr>
        <p:spPr>
          <a:xfrm>
            <a:off x="8503102" y="1840921"/>
            <a:ext cx="3310073" cy="4221001"/>
          </a:xfrm>
        </p:spPr>
        <p:txBody>
          <a:bodyPr lIns="0">
            <a:noAutofit/>
          </a:bodyPr>
          <a:lstStyle>
            <a:lvl1pPr marL="466310" indent="-466310">
              <a:buFont typeface="Wingdings" pitchFamily="2" charset="2"/>
              <a:buChar char="§"/>
              <a:defRPr lang="en-US" sz="3264" kern="1200" dirty="0" smtClean="0">
                <a:solidFill>
                  <a:srgbClr val="666666"/>
                </a:solidFill>
                <a:latin typeface="Segoe UI" pitchFamily="34" charset="0"/>
                <a:ea typeface="Segoe UI" pitchFamily="34" charset="0"/>
                <a:cs typeface="Segoe UI" pitchFamily="34" charset="0"/>
              </a:defRPr>
            </a:lvl1pPr>
            <a:lvl2pPr marL="1010338" indent="-388591">
              <a:buFont typeface="Wingdings" pitchFamily="2" charset="2"/>
              <a:buChar char="§"/>
              <a:defRPr sz="2720">
                <a:solidFill>
                  <a:srgbClr val="666666"/>
                </a:solidFill>
              </a:defRPr>
            </a:lvl2pPr>
            <a:lvl3pPr marL="1554366" indent="-310873">
              <a:buFont typeface="Wingdings" pitchFamily="2" charset="2"/>
              <a:buChar char="§"/>
              <a:defRPr sz="2720">
                <a:solidFill>
                  <a:srgbClr val="666666"/>
                </a:solidFill>
              </a:defRPr>
            </a:lvl3pPr>
            <a:lvl4pPr marL="2176112" indent="-310873">
              <a:buFont typeface="Wingdings" pitchFamily="2" charset="2"/>
              <a:buChar char="§"/>
              <a:defRPr sz="2448">
                <a:solidFill>
                  <a:srgbClr val="666666"/>
                </a:solidFill>
              </a:defRPr>
            </a:lvl4pPr>
            <a:lvl5pPr marL="2797858" indent="-310873">
              <a:buFont typeface="Wingdings" pitchFamily="2" charset="2"/>
              <a:buChar char="§"/>
              <a:defRPr sz="2448">
                <a:solidFill>
                  <a:srgbClr val="666666"/>
                </a:solidFill>
              </a:defRPr>
            </a:lvl5pPr>
            <a:lvl6pPr>
              <a:defRPr sz="2448"/>
            </a:lvl6pPr>
            <a:lvl7pPr>
              <a:defRPr sz="2448"/>
            </a:lvl7pPr>
            <a:lvl8pPr>
              <a:defRPr sz="2448"/>
            </a:lvl8pPr>
            <a:lvl9pPr>
              <a:defRPr sz="2448"/>
            </a:lvl9pPr>
          </a:lstStyle>
          <a:p>
            <a:pPr marL="435222" lvl="0" indent="-435222" algn="l" defTabSz="1243493" rtl="0" eaLnBrk="1" latinLnBrk="0" hangingPunct="1">
              <a:lnSpc>
                <a:spcPts val="3264"/>
              </a:lnSpc>
              <a:spcBef>
                <a:spcPts val="2448"/>
              </a:spcBef>
              <a:spcAft>
                <a:spcPts val="816"/>
              </a:spcAft>
              <a:buClr>
                <a:srgbClr val="00B0F0"/>
              </a:buClr>
              <a:buSzPct val="100000"/>
              <a:buFontTx/>
              <a:buBlip>
                <a:blip r:embed="rId2"/>
              </a:buBlip>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3"/>
          <p:cNvSpPr>
            <a:spLocks noGrp="1"/>
          </p:cNvSpPr>
          <p:nvPr>
            <p:ph sz="half" idx="15"/>
          </p:nvPr>
        </p:nvSpPr>
        <p:spPr>
          <a:xfrm>
            <a:off x="632878" y="1840921"/>
            <a:ext cx="7271206" cy="4221001"/>
          </a:xfrm>
        </p:spPr>
        <p:txBody>
          <a:bodyPr lIns="0">
            <a:noAutofit/>
          </a:bodyPr>
          <a:lstStyle>
            <a:lvl1pPr marL="466310" indent="-466310">
              <a:buFont typeface="Wingdings" pitchFamily="2" charset="2"/>
              <a:buChar char="§"/>
              <a:defRPr lang="en-US" sz="3264" kern="1200" dirty="0" smtClean="0">
                <a:solidFill>
                  <a:srgbClr val="666666"/>
                </a:solidFill>
                <a:latin typeface="Segoe UI" pitchFamily="34" charset="0"/>
                <a:ea typeface="Segoe UI" pitchFamily="34" charset="0"/>
                <a:cs typeface="Segoe UI" pitchFamily="34" charset="0"/>
              </a:defRPr>
            </a:lvl1pPr>
            <a:lvl2pPr marL="1010338" indent="-388591">
              <a:buFont typeface="Wingdings" pitchFamily="2" charset="2"/>
              <a:buChar char="§"/>
              <a:defRPr sz="2720">
                <a:solidFill>
                  <a:srgbClr val="666666"/>
                </a:solidFill>
              </a:defRPr>
            </a:lvl2pPr>
            <a:lvl3pPr marL="1554366" indent="-310873">
              <a:buFont typeface="Wingdings" pitchFamily="2" charset="2"/>
              <a:buChar char="§"/>
              <a:defRPr sz="2720">
                <a:solidFill>
                  <a:srgbClr val="666666"/>
                </a:solidFill>
              </a:defRPr>
            </a:lvl3pPr>
            <a:lvl4pPr marL="2176112" indent="-310873">
              <a:buFont typeface="Wingdings" pitchFamily="2" charset="2"/>
              <a:buChar char="§"/>
              <a:defRPr sz="2448">
                <a:solidFill>
                  <a:srgbClr val="666666"/>
                </a:solidFill>
              </a:defRPr>
            </a:lvl4pPr>
            <a:lvl5pPr marL="2797858" indent="-310873">
              <a:buFont typeface="Wingdings" pitchFamily="2" charset="2"/>
              <a:buChar char="§"/>
              <a:defRPr sz="2448">
                <a:solidFill>
                  <a:srgbClr val="666666"/>
                </a:solidFill>
              </a:defRPr>
            </a:lvl5pPr>
            <a:lvl6pPr>
              <a:defRPr sz="2448"/>
            </a:lvl6pPr>
            <a:lvl7pPr>
              <a:defRPr sz="2448"/>
            </a:lvl7pPr>
            <a:lvl8pPr>
              <a:defRPr sz="2448"/>
            </a:lvl8pPr>
            <a:lvl9pPr>
              <a:defRPr sz="2448"/>
            </a:lvl9pPr>
          </a:lstStyle>
          <a:p>
            <a:pPr marL="435222" lvl="0" indent="-435222" algn="l" defTabSz="1243493" rtl="0" eaLnBrk="1" latinLnBrk="0" hangingPunct="1">
              <a:lnSpc>
                <a:spcPts val="3264"/>
              </a:lnSpc>
              <a:spcBef>
                <a:spcPts val="2448"/>
              </a:spcBef>
              <a:spcAft>
                <a:spcPts val="816"/>
              </a:spcAft>
              <a:buClr>
                <a:srgbClr val="00B0F0"/>
              </a:buClr>
              <a:buSzPct val="100000"/>
              <a:buFontTx/>
              <a:buBlip>
                <a:blip r:embed="rId2"/>
              </a:buBlip>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2"/>
          <p:cNvSpPr>
            <a:spLocks noGrp="1"/>
          </p:cNvSpPr>
          <p:nvPr>
            <p:ph type="body" sz="quarter" idx="13" hasCustomPrompt="1"/>
          </p:nvPr>
        </p:nvSpPr>
        <p:spPr>
          <a:xfrm>
            <a:off x="621824" y="1398907"/>
            <a:ext cx="11205895" cy="310869"/>
          </a:xfrm>
        </p:spPr>
        <p:txBody>
          <a:bodyPr lIns="0" anchor="b" anchorCtr="0">
            <a:noAutofit/>
          </a:bodyPr>
          <a:lstStyle>
            <a:lvl1pPr marL="0" indent="0" algn="l">
              <a:buFont typeface="Arial" pitchFamily="34" charset="0"/>
              <a:buNone/>
              <a:defRPr sz="2176" b="1" cap="all" spc="0" baseline="0">
                <a:solidFill>
                  <a:schemeClr val="tx1">
                    <a:lumMod val="75000"/>
                    <a:lumOff val="25000"/>
                  </a:schemeClr>
                </a:solidFill>
              </a:defRPr>
            </a:lvl1pPr>
          </a:lstStyle>
          <a:p>
            <a:r>
              <a:rPr lang="en-US" dirty="0" smtClean="0"/>
              <a:t>CLICK TO EDIT SUBTITLE</a:t>
            </a:r>
            <a:endParaRPr lang="en-US" dirty="0"/>
          </a:p>
        </p:txBody>
      </p:sp>
      <p:sp>
        <p:nvSpPr>
          <p:cNvPr id="19" name="Title 1"/>
          <p:cNvSpPr>
            <a:spLocks noGrp="1"/>
          </p:cNvSpPr>
          <p:nvPr>
            <p:ph type="title"/>
          </p:nvPr>
        </p:nvSpPr>
        <p:spPr>
          <a:xfrm>
            <a:off x="571956" y="254199"/>
            <a:ext cx="11255765" cy="1165754"/>
          </a:xfrm>
        </p:spPr>
        <p:txBody>
          <a:bodyPr lIns="0"/>
          <a:lstStyle>
            <a:lvl1pPr algn="l">
              <a:defRPr/>
            </a:lvl1pPr>
          </a:lstStyle>
          <a:p>
            <a:r>
              <a:rPr lang="en-US" dirty="0" smtClean="0"/>
              <a:t>Click to edit Master title style</a:t>
            </a:r>
            <a:endParaRPr lang="en-US" dirty="0"/>
          </a:p>
        </p:txBody>
      </p:sp>
      <p:sp>
        <p:nvSpPr>
          <p:cNvPr id="20" name="Text Placeholder 3"/>
          <p:cNvSpPr>
            <a:spLocks noGrp="1"/>
          </p:cNvSpPr>
          <p:nvPr>
            <p:ph type="body" sz="half" idx="2"/>
          </p:nvPr>
        </p:nvSpPr>
        <p:spPr>
          <a:xfrm>
            <a:off x="621824" y="6061922"/>
            <a:ext cx="9741905" cy="310868"/>
          </a:xfrm>
        </p:spPr>
        <p:txBody>
          <a:bodyPr>
            <a:noAutofit/>
          </a:bodyPr>
          <a:lstStyle>
            <a:lvl1pPr marL="0" indent="0">
              <a:lnSpc>
                <a:spcPts val="2448"/>
              </a:lnSpc>
              <a:spcBef>
                <a:spcPts val="0"/>
              </a:spcBef>
              <a:spcAft>
                <a:spcPts val="0"/>
              </a:spcAft>
              <a:buNone/>
              <a:defRPr sz="1904" spc="-54" baseline="0"/>
            </a:lvl1pPr>
            <a:lvl2pPr marL="621746" indent="0">
              <a:buNone/>
              <a:defRPr sz="1632"/>
            </a:lvl2pPr>
            <a:lvl3pPr marL="1243493" indent="0">
              <a:buNone/>
              <a:defRPr sz="1360"/>
            </a:lvl3pPr>
            <a:lvl4pPr marL="1865239" indent="0">
              <a:buNone/>
              <a:defRPr sz="1224"/>
            </a:lvl4pPr>
            <a:lvl5pPr marL="2486985" indent="0">
              <a:buNone/>
              <a:defRPr sz="1224"/>
            </a:lvl5pPr>
            <a:lvl6pPr marL="3108731" indent="0">
              <a:buNone/>
              <a:defRPr sz="1224"/>
            </a:lvl6pPr>
            <a:lvl7pPr marL="3730478" indent="0">
              <a:buNone/>
              <a:defRPr sz="1224"/>
            </a:lvl7pPr>
            <a:lvl8pPr marL="4352224" indent="0">
              <a:buNone/>
              <a:defRPr sz="1224"/>
            </a:lvl8pPr>
            <a:lvl9pPr marL="4973970" indent="0">
              <a:buNone/>
              <a:defRPr sz="1224"/>
            </a:lvl9pPr>
          </a:lstStyle>
          <a:p>
            <a:pPr lvl="0"/>
            <a:r>
              <a:rPr lang="en-US" dirty="0" smtClean="0"/>
              <a:t>Click to edit Master text styles</a:t>
            </a:r>
          </a:p>
        </p:txBody>
      </p:sp>
    </p:spTree>
    <p:extLst>
      <p:ext uri="{BB962C8B-B14F-4D97-AF65-F5344CB8AC3E}">
        <p14:creationId xmlns:p14="http://schemas.microsoft.com/office/powerpoint/2010/main" val="8999607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lumn on three column grid with headers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6613" y="1840920"/>
            <a:ext cx="7254610" cy="652499"/>
          </a:xfrm>
        </p:spPr>
        <p:txBody>
          <a:bodyPr anchor="t">
            <a:noAutofit/>
          </a:bodyPr>
          <a:lstStyle>
            <a:lvl1pPr marL="0" indent="0">
              <a:buNone/>
              <a:defRPr sz="2720" b="1" cap="all" spc="68" baseline="0">
                <a:solidFill>
                  <a:srgbClr val="666666"/>
                </a:solidFill>
                <a:latin typeface="Segoe UI" pitchFamily="34" charset="0"/>
                <a:ea typeface="Segoe UI" pitchFamily="34" charset="0"/>
                <a:cs typeface="Segoe UI" pitchFamily="34" charset="0"/>
              </a:defRPr>
            </a:lvl1pPr>
            <a:lvl2pPr marL="621746" indent="0">
              <a:buNone/>
              <a:defRPr sz="2720" b="1"/>
            </a:lvl2pPr>
            <a:lvl3pPr marL="1243493" indent="0">
              <a:buNone/>
              <a:defRPr sz="2448" b="1"/>
            </a:lvl3pPr>
            <a:lvl4pPr marL="1865239" indent="0">
              <a:buNone/>
              <a:defRPr sz="2176" b="1"/>
            </a:lvl4pPr>
            <a:lvl5pPr marL="2486985" indent="0">
              <a:buNone/>
              <a:defRPr sz="2176" b="1"/>
            </a:lvl5pPr>
            <a:lvl6pPr marL="3108731" indent="0">
              <a:buNone/>
              <a:defRPr sz="2176" b="1"/>
            </a:lvl6pPr>
            <a:lvl7pPr marL="3730478" indent="0">
              <a:buNone/>
              <a:defRPr sz="2176" b="1"/>
            </a:lvl7pPr>
            <a:lvl8pPr marL="4352224" indent="0">
              <a:buNone/>
              <a:defRPr sz="2176" b="1"/>
            </a:lvl8pPr>
            <a:lvl9pPr marL="4973970" indent="0">
              <a:buNone/>
              <a:defRPr sz="2176" b="1"/>
            </a:lvl9pPr>
          </a:lstStyle>
          <a:p>
            <a:pPr lvl="0"/>
            <a:r>
              <a:rPr lang="en-US" dirty="0" smtClean="0"/>
              <a:t>Click to Edit Headline</a:t>
            </a:r>
          </a:p>
        </p:txBody>
      </p:sp>
      <p:sp>
        <p:nvSpPr>
          <p:cNvPr id="5" name="Text Placeholder 4"/>
          <p:cNvSpPr>
            <a:spLocks noGrp="1"/>
          </p:cNvSpPr>
          <p:nvPr>
            <p:ph type="body" sz="quarter" idx="3" hasCustomPrompt="1"/>
          </p:nvPr>
        </p:nvSpPr>
        <p:spPr>
          <a:xfrm>
            <a:off x="8503101" y="1840920"/>
            <a:ext cx="3316393" cy="652499"/>
          </a:xfrm>
        </p:spPr>
        <p:txBody>
          <a:bodyPr anchor="t">
            <a:noAutofit/>
          </a:bodyPr>
          <a:lstStyle>
            <a:lvl1pPr marL="0" indent="0">
              <a:buNone/>
              <a:defRPr lang="en-US" sz="2720" b="1" kern="1200" cap="all" spc="68" baseline="0" dirty="0" smtClean="0">
                <a:solidFill>
                  <a:srgbClr val="666666"/>
                </a:solidFill>
                <a:latin typeface="Segoe UI" pitchFamily="34" charset="0"/>
                <a:ea typeface="Segoe UI" pitchFamily="34" charset="0"/>
                <a:cs typeface="Segoe UI" pitchFamily="34" charset="0"/>
              </a:defRPr>
            </a:lvl1pPr>
            <a:lvl2pPr marL="621746" indent="0">
              <a:buNone/>
              <a:defRPr sz="2720" b="1"/>
            </a:lvl2pPr>
            <a:lvl3pPr marL="1243493" indent="0">
              <a:buNone/>
              <a:defRPr sz="2448" b="1"/>
            </a:lvl3pPr>
            <a:lvl4pPr marL="1865239" indent="0">
              <a:buNone/>
              <a:defRPr sz="2176" b="1"/>
            </a:lvl4pPr>
            <a:lvl5pPr marL="2486985" indent="0">
              <a:buNone/>
              <a:defRPr sz="2176" b="1"/>
            </a:lvl5pPr>
            <a:lvl6pPr marL="3108731" indent="0">
              <a:buNone/>
              <a:defRPr sz="2176" b="1"/>
            </a:lvl6pPr>
            <a:lvl7pPr marL="3730478" indent="0">
              <a:buNone/>
              <a:defRPr sz="2176" b="1"/>
            </a:lvl7pPr>
            <a:lvl8pPr marL="4352224" indent="0">
              <a:buNone/>
              <a:defRPr sz="2176" b="1"/>
            </a:lvl8pPr>
            <a:lvl9pPr marL="4973970" indent="0">
              <a:buNone/>
              <a:defRPr sz="2176" b="1"/>
            </a:lvl9pPr>
          </a:lstStyle>
          <a:p>
            <a:pPr lvl="0"/>
            <a:r>
              <a:rPr lang="en-US" dirty="0" smtClean="0"/>
              <a:t>Click to edit Headline</a:t>
            </a:r>
          </a:p>
        </p:txBody>
      </p:sp>
      <p:sp>
        <p:nvSpPr>
          <p:cNvPr id="15" name="Content Placeholder 3"/>
          <p:cNvSpPr>
            <a:spLocks noGrp="1"/>
          </p:cNvSpPr>
          <p:nvPr>
            <p:ph sz="half" idx="15"/>
          </p:nvPr>
        </p:nvSpPr>
        <p:spPr>
          <a:xfrm>
            <a:off x="626613" y="2486942"/>
            <a:ext cx="7277473" cy="3574979"/>
          </a:xfrm>
        </p:spPr>
        <p:txBody>
          <a:bodyPr>
            <a:noAutofit/>
          </a:bodyPr>
          <a:lstStyle>
            <a:lvl1pPr marL="433928" indent="-433928">
              <a:buFont typeface="Wingdings" pitchFamily="2" charset="2"/>
              <a:buChar char="§"/>
              <a:defRPr lang="en-US" sz="3264" kern="1200" dirty="0" smtClean="0">
                <a:solidFill>
                  <a:srgbClr val="666666"/>
                </a:solidFill>
                <a:latin typeface="Segoe UI" pitchFamily="34" charset="0"/>
                <a:ea typeface="Segoe UI" pitchFamily="34" charset="0"/>
                <a:cs typeface="Segoe UI" pitchFamily="34" charset="0"/>
              </a:defRPr>
            </a:lvl1pPr>
            <a:lvl2pPr marL="1010338" indent="-388591">
              <a:buFont typeface="Wingdings" pitchFamily="2" charset="2"/>
              <a:buChar char="§"/>
              <a:defRPr sz="2720">
                <a:solidFill>
                  <a:srgbClr val="666666"/>
                </a:solidFill>
              </a:defRPr>
            </a:lvl2pPr>
            <a:lvl3pPr marL="1554366" indent="-310873">
              <a:buFont typeface="Wingdings" pitchFamily="2" charset="2"/>
              <a:buChar char="§"/>
              <a:defRPr sz="2720">
                <a:solidFill>
                  <a:srgbClr val="666666"/>
                </a:solidFill>
              </a:defRPr>
            </a:lvl3pPr>
            <a:lvl4pPr marL="2176112" indent="-310873">
              <a:buFont typeface="Wingdings" pitchFamily="2" charset="2"/>
              <a:buChar char="§"/>
              <a:defRPr sz="2448">
                <a:solidFill>
                  <a:srgbClr val="666666"/>
                </a:solidFill>
              </a:defRPr>
            </a:lvl4pPr>
            <a:lvl5pPr marL="2797858" indent="-310873">
              <a:buFont typeface="Wingdings" pitchFamily="2" charset="2"/>
              <a:buChar char="§"/>
              <a:defRPr sz="2448">
                <a:solidFill>
                  <a:srgbClr val="666666"/>
                </a:solidFill>
              </a:defRPr>
            </a:lvl5pPr>
            <a:lvl6pPr>
              <a:defRPr sz="2448"/>
            </a:lvl6pPr>
            <a:lvl7pPr>
              <a:defRPr sz="2448"/>
            </a:lvl7pPr>
            <a:lvl8pPr>
              <a:defRPr sz="2448"/>
            </a:lvl8pPr>
            <a:lvl9pPr>
              <a:defRPr sz="2448"/>
            </a:lvl9pPr>
          </a:lstStyle>
          <a:p>
            <a:pPr marL="435222" lvl="0" indent="-435222" algn="l" defTabSz="1243493" rtl="0" eaLnBrk="1" latinLnBrk="0" hangingPunct="1">
              <a:lnSpc>
                <a:spcPts val="3264"/>
              </a:lnSpc>
              <a:spcBef>
                <a:spcPts val="2448"/>
              </a:spcBef>
              <a:spcAft>
                <a:spcPts val="816"/>
              </a:spcAft>
              <a:buClr>
                <a:srgbClr val="00B0F0"/>
              </a:buClr>
              <a:buSzPct val="100000"/>
              <a:buFontTx/>
              <a:buBlip>
                <a:blip r:embed="rId2"/>
              </a:buBlip>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3"/>
          <p:cNvSpPr>
            <a:spLocks noGrp="1"/>
          </p:cNvSpPr>
          <p:nvPr>
            <p:ph sz="half" idx="16"/>
          </p:nvPr>
        </p:nvSpPr>
        <p:spPr>
          <a:xfrm>
            <a:off x="8503103" y="2486942"/>
            <a:ext cx="3324618" cy="3574979"/>
          </a:xfrm>
        </p:spPr>
        <p:txBody>
          <a:bodyPr>
            <a:noAutofit/>
          </a:bodyPr>
          <a:lstStyle>
            <a:lvl1pPr marL="466310" indent="-466310">
              <a:buFont typeface="Wingdings" pitchFamily="2" charset="2"/>
              <a:buChar char="§"/>
              <a:defRPr lang="en-US" sz="3264" kern="1200" dirty="0" smtClean="0">
                <a:solidFill>
                  <a:srgbClr val="666666"/>
                </a:solidFill>
                <a:latin typeface="Segoe UI" pitchFamily="34" charset="0"/>
                <a:ea typeface="Segoe UI" pitchFamily="34" charset="0"/>
                <a:cs typeface="Segoe UI" pitchFamily="34" charset="0"/>
              </a:defRPr>
            </a:lvl1pPr>
            <a:lvl2pPr marL="1010338" indent="-388591">
              <a:buFont typeface="Wingdings" pitchFamily="2" charset="2"/>
              <a:buChar char="§"/>
              <a:defRPr sz="2720">
                <a:solidFill>
                  <a:srgbClr val="666666"/>
                </a:solidFill>
              </a:defRPr>
            </a:lvl2pPr>
            <a:lvl3pPr marL="1554366" indent="-310873">
              <a:buFont typeface="Wingdings" pitchFamily="2" charset="2"/>
              <a:buChar char="§"/>
              <a:defRPr sz="2720">
                <a:solidFill>
                  <a:srgbClr val="666666"/>
                </a:solidFill>
              </a:defRPr>
            </a:lvl3pPr>
            <a:lvl4pPr marL="2176112" indent="-310873">
              <a:buFont typeface="Wingdings" pitchFamily="2" charset="2"/>
              <a:buChar char="§"/>
              <a:defRPr sz="2448">
                <a:solidFill>
                  <a:srgbClr val="666666"/>
                </a:solidFill>
              </a:defRPr>
            </a:lvl4pPr>
            <a:lvl5pPr marL="2797858" indent="-310873">
              <a:buFont typeface="Wingdings" pitchFamily="2" charset="2"/>
              <a:buChar char="§"/>
              <a:defRPr sz="2448">
                <a:solidFill>
                  <a:srgbClr val="666666"/>
                </a:solidFill>
              </a:defRPr>
            </a:lvl5pPr>
            <a:lvl6pPr>
              <a:defRPr sz="2448"/>
            </a:lvl6pPr>
            <a:lvl7pPr>
              <a:defRPr sz="2448"/>
            </a:lvl7pPr>
            <a:lvl8pPr>
              <a:defRPr sz="2448"/>
            </a:lvl8pPr>
            <a:lvl9pPr>
              <a:defRPr sz="2448"/>
            </a:lvl9pPr>
          </a:lstStyle>
          <a:p>
            <a:pPr marL="435222" lvl="0" indent="-435222" algn="l" defTabSz="1243493" rtl="0" eaLnBrk="1" latinLnBrk="0" hangingPunct="1">
              <a:lnSpc>
                <a:spcPts val="3264"/>
              </a:lnSpc>
              <a:spcBef>
                <a:spcPts val="2448"/>
              </a:spcBef>
              <a:spcAft>
                <a:spcPts val="816"/>
              </a:spcAft>
              <a:buClr>
                <a:srgbClr val="00B0F0"/>
              </a:buClr>
              <a:buSzPct val="100000"/>
              <a:buFontTx/>
              <a:buBlip>
                <a:blip r:embed="rId2"/>
              </a:buBlip>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2"/>
          <p:cNvSpPr>
            <a:spLocks noGrp="1"/>
          </p:cNvSpPr>
          <p:nvPr>
            <p:ph type="body" sz="quarter" idx="13" hasCustomPrompt="1"/>
          </p:nvPr>
        </p:nvSpPr>
        <p:spPr>
          <a:xfrm>
            <a:off x="621824" y="1398907"/>
            <a:ext cx="11205895" cy="310869"/>
          </a:xfrm>
        </p:spPr>
        <p:txBody>
          <a:bodyPr lIns="0" anchor="b" anchorCtr="0">
            <a:noAutofit/>
          </a:bodyPr>
          <a:lstStyle>
            <a:lvl1pPr marL="0" indent="0" algn="l">
              <a:buFont typeface="Arial" pitchFamily="34" charset="0"/>
              <a:buNone/>
              <a:defRPr sz="2176" b="1" cap="all" spc="0" baseline="0">
                <a:solidFill>
                  <a:schemeClr val="tx1">
                    <a:lumMod val="75000"/>
                    <a:lumOff val="25000"/>
                  </a:schemeClr>
                </a:solidFill>
              </a:defRPr>
            </a:lvl1pPr>
          </a:lstStyle>
          <a:p>
            <a:r>
              <a:rPr lang="en-US" dirty="0" smtClean="0"/>
              <a:t>CLICK TO EDIT SUBTITLE</a:t>
            </a:r>
            <a:endParaRPr lang="en-US" dirty="0"/>
          </a:p>
        </p:txBody>
      </p:sp>
      <p:sp>
        <p:nvSpPr>
          <p:cNvPr id="21" name="Title 1"/>
          <p:cNvSpPr>
            <a:spLocks noGrp="1"/>
          </p:cNvSpPr>
          <p:nvPr>
            <p:ph type="title"/>
          </p:nvPr>
        </p:nvSpPr>
        <p:spPr>
          <a:xfrm>
            <a:off x="571956" y="254199"/>
            <a:ext cx="11255765" cy="1165754"/>
          </a:xfrm>
        </p:spPr>
        <p:txBody>
          <a:bodyPr lIns="0"/>
          <a:lstStyle>
            <a:lvl1pPr algn="l">
              <a:defRPr/>
            </a:lvl1pPr>
          </a:lstStyle>
          <a:p>
            <a:r>
              <a:rPr lang="en-US" dirty="0" smtClean="0"/>
              <a:t>Click to edit Master title style</a:t>
            </a:r>
            <a:endParaRPr lang="en-US" dirty="0"/>
          </a:p>
        </p:txBody>
      </p:sp>
      <p:sp>
        <p:nvSpPr>
          <p:cNvPr id="22" name="Text Placeholder 3"/>
          <p:cNvSpPr>
            <a:spLocks noGrp="1"/>
          </p:cNvSpPr>
          <p:nvPr>
            <p:ph type="body" sz="half" idx="2"/>
          </p:nvPr>
        </p:nvSpPr>
        <p:spPr>
          <a:xfrm>
            <a:off x="621824" y="6061922"/>
            <a:ext cx="9741905" cy="310868"/>
          </a:xfrm>
        </p:spPr>
        <p:txBody>
          <a:bodyPr>
            <a:noAutofit/>
          </a:bodyPr>
          <a:lstStyle>
            <a:lvl1pPr marL="0" indent="0">
              <a:lnSpc>
                <a:spcPts val="2448"/>
              </a:lnSpc>
              <a:spcBef>
                <a:spcPts val="0"/>
              </a:spcBef>
              <a:spcAft>
                <a:spcPts val="0"/>
              </a:spcAft>
              <a:buNone/>
              <a:defRPr sz="1904" spc="-54" baseline="0"/>
            </a:lvl1pPr>
            <a:lvl2pPr marL="621746" indent="0">
              <a:buNone/>
              <a:defRPr sz="1632"/>
            </a:lvl2pPr>
            <a:lvl3pPr marL="1243493" indent="0">
              <a:buNone/>
              <a:defRPr sz="1360"/>
            </a:lvl3pPr>
            <a:lvl4pPr marL="1865239" indent="0">
              <a:buNone/>
              <a:defRPr sz="1224"/>
            </a:lvl4pPr>
            <a:lvl5pPr marL="2486985" indent="0">
              <a:buNone/>
              <a:defRPr sz="1224"/>
            </a:lvl5pPr>
            <a:lvl6pPr marL="3108731" indent="0">
              <a:buNone/>
              <a:defRPr sz="1224"/>
            </a:lvl6pPr>
            <a:lvl7pPr marL="3730478" indent="0">
              <a:buNone/>
              <a:defRPr sz="1224"/>
            </a:lvl7pPr>
            <a:lvl8pPr marL="4352224" indent="0">
              <a:buNone/>
              <a:defRPr sz="1224"/>
            </a:lvl8pPr>
            <a:lvl9pPr marL="4973970" indent="0">
              <a:buNone/>
              <a:defRPr sz="1224"/>
            </a:lvl9pPr>
          </a:lstStyle>
          <a:p>
            <a:pPr lvl="0"/>
            <a:r>
              <a:rPr lang="en-US" dirty="0" smtClean="0"/>
              <a:t>Click to edit Master text styles</a:t>
            </a:r>
          </a:p>
        </p:txBody>
      </p:sp>
    </p:spTree>
    <p:extLst>
      <p:ext uri="{BB962C8B-B14F-4D97-AF65-F5344CB8AC3E}">
        <p14:creationId xmlns:p14="http://schemas.microsoft.com/office/powerpoint/2010/main" val="121247373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6615" y="1840921"/>
            <a:ext cx="3357085" cy="4221001"/>
          </a:xfrm>
        </p:spPr>
        <p:txBody>
          <a:bodyPr lIns="0">
            <a:noAutofit/>
          </a:bodyPr>
          <a:lstStyle>
            <a:lvl1pPr marL="466310" indent="-466310">
              <a:buFont typeface="Wingdings" pitchFamily="2" charset="2"/>
              <a:buChar char="§"/>
              <a:defRPr sz="3264">
                <a:solidFill>
                  <a:srgbClr val="666666"/>
                </a:solidFill>
              </a:defRPr>
            </a:lvl1pPr>
            <a:lvl2pPr marL="1088056" indent="-466310">
              <a:buFont typeface="Wingdings" pitchFamily="2" charset="2"/>
              <a:buChar char="§"/>
              <a:defRPr sz="2720">
                <a:solidFill>
                  <a:srgbClr val="666666"/>
                </a:solidFill>
              </a:defRPr>
            </a:lvl2pPr>
            <a:lvl3pPr marL="1709802" indent="-466310">
              <a:buFont typeface="Wingdings" pitchFamily="2" charset="2"/>
              <a:buChar char="§"/>
              <a:defRPr sz="2720">
                <a:solidFill>
                  <a:srgbClr val="666666"/>
                </a:solidFill>
              </a:defRPr>
            </a:lvl3pPr>
            <a:lvl4pPr marL="2253830" indent="-388591">
              <a:buFont typeface="Wingdings" pitchFamily="2" charset="2"/>
              <a:buChar char="§"/>
              <a:defRPr sz="2448">
                <a:solidFill>
                  <a:srgbClr val="666666"/>
                </a:solidFill>
              </a:defRPr>
            </a:lvl4pPr>
            <a:lvl5pPr marL="2875577" indent="-388591">
              <a:buFont typeface="Wingdings" pitchFamily="2" charset="2"/>
              <a:buChar char="§"/>
              <a:defRPr sz="2448">
                <a:solidFill>
                  <a:srgbClr val="666666"/>
                </a:solidFill>
              </a:defRPr>
            </a:lvl5pPr>
            <a:lvl6pPr>
              <a:defRPr sz="2448"/>
            </a:lvl6pPr>
            <a:lvl7pPr>
              <a:defRPr sz="2448"/>
            </a:lvl7pPr>
            <a:lvl8pPr>
              <a:defRPr sz="2448"/>
            </a:lvl8pPr>
            <a:lvl9pPr>
              <a:defRPr sz="244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9229" y="1840921"/>
            <a:ext cx="3344857" cy="4221001"/>
          </a:xfrm>
        </p:spPr>
        <p:txBody>
          <a:bodyPr lIns="0">
            <a:noAutofit/>
          </a:bodyPr>
          <a:lstStyle>
            <a:lvl1pPr marL="466310" indent="-466310">
              <a:buFont typeface="Wingdings" pitchFamily="2" charset="2"/>
              <a:buChar char="§"/>
              <a:defRPr lang="en-US" sz="3264" kern="1200" dirty="0" smtClean="0">
                <a:solidFill>
                  <a:srgbClr val="666666"/>
                </a:solidFill>
                <a:latin typeface="Segoe UI" pitchFamily="34" charset="0"/>
                <a:ea typeface="Segoe UI" pitchFamily="34" charset="0"/>
                <a:cs typeface="Segoe UI" pitchFamily="34" charset="0"/>
              </a:defRPr>
            </a:lvl1pPr>
            <a:lvl2pPr marL="1088056" indent="-466310">
              <a:buFont typeface="Wingdings" pitchFamily="2" charset="2"/>
              <a:buChar char="§"/>
              <a:defRPr sz="2720">
                <a:solidFill>
                  <a:srgbClr val="666666"/>
                </a:solidFill>
              </a:defRPr>
            </a:lvl2pPr>
            <a:lvl3pPr marL="1709802" indent="-466310">
              <a:buFont typeface="Wingdings" pitchFamily="2" charset="2"/>
              <a:buChar char="§"/>
              <a:defRPr sz="2720">
                <a:solidFill>
                  <a:srgbClr val="666666"/>
                </a:solidFill>
              </a:defRPr>
            </a:lvl3pPr>
            <a:lvl4pPr marL="2253830" indent="-388591">
              <a:buFont typeface="Wingdings" pitchFamily="2" charset="2"/>
              <a:buChar char="§"/>
              <a:defRPr sz="2448">
                <a:solidFill>
                  <a:srgbClr val="666666"/>
                </a:solidFill>
              </a:defRPr>
            </a:lvl4pPr>
            <a:lvl5pPr marL="2875577" indent="-388591">
              <a:buFont typeface="Wingdings" pitchFamily="2" charset="2"/>
              <a:buChar char="§"/>
              <a:defRPr sz="2448">
                <a:solidFill>
                  <a:srgbClr val="666666"/>
                </a:solidFill>
              </a:defRPr>
            </a:lvl5pPr>
            <a:lvl6pPr>
              <a:defRPr sz="2448"/>
            </a:lvl6pPr>
            <a:lvl7pPr>
              <a:defRPr sz="2448"/>
            </a:lvl7pPr>
            <a:lvl8pPr>
              <a:defRPr sz="2448"/>
            </a:lvl8pPr>
            <a:lvl9pPr>
              <a:defRPr sz="2448"/>
            </a:lvl9pPr>
          </a:lstStyle>
          <a:p>
            <a:pPr marL="435222" lvl="0" indent="-435222" algn="l" defTabSz="1243493" rtl="0" eaLnBrk="1" latinLnBrk="0" hangingPunct="1">
              <a:lnSpc>
                <a:spcPts val="3264"/>
              </a:lnSpc>
              <a:spcBef>
                <a:spcPts val="2448"/>
              </a:spcBef>
              <a:spcAft>
                <a:spcPts val="816"/>
              </a:spcAft>
              <a:buClr>
                <a:srgbClr val="00B0F0"/>
              </a:buClr>
              <a:buSzPct val="100000"/>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4"/>
          </p:nvPr>
        </p:nvSpPr>
        <p:spPr>
          <a:xfrm>
            <a:off x="8503103" y="1840921"/>
            <a:ext cx="3324618" cy="4221001"/>
          </a:xfrm>
        </p:spPr>
        <p:txBody>
          <a:bodyPr lIns="0">
            <a:noAutofit/>
          </a:bodyPr>
          <a:lstStyle>
            <a:lvl1pPr marL="466310" indent="-466310">
              <a:buFont typeface="Wingdings" pitchFamily="2" charset="2"/>
              <a:buChar char="§"/>
              <a:defRPr lang="en-US" sz="3264" kern="1200" dirty="0" smtClean="0">
                <a:solidFill>
                  <a:srgbClr val="666666"/>
                </a:solidFill>
                <a:latin typeface="Segoe UI" pitchFamily="34" charset="0"/>
                <a:ea typeface="Segoe UI" pitchFamily="34" charset="0"/>
                <a:cs typeface="Segoe UI" pitchFamily="34" charset="0"/>
              </a:defRPr>
            </a:lvl1pPr>
            <a:lvl2pPr marL="1088056" indent="-466310">
              <a:buFont typeface="Wingdings" pitchFamily="2" charset="2"/>
              <a:buChar char="§"/>
              <a:defRPr sz="2720">
                <a:solidFill>
                  <a:srgbClr val="666666"/>
                </a:solidFill>
              </a:defRPr>
            </a:lvl2pPr>
            <a:lvl3pPr marL="1709802" indent="-466310">
              <a:buFont typeface="Wingdings" pitchFamily="2" charset="2"/>
              <a:buChar char="§"/>
              <a:defRPr sz="2720">
                <a:solidFill>
                  <a:srgbClr val="666666"/>
                </a:solidFill>
              </a:defRPr>
            </a:lvl3pPr>
            <a:lvl4pPr marL="2253830" indent="-388591">
              <a:buFont typeface="Wingdings" pitchFamily="2" charset="2"/>
              <a:buChar char="§"/>
              <a:defRPr sz="2448">
                <a:solidFill>
                  <a:srgbClr val="666666"/>
                </a:solidFill>
              </a:defRPr>
            </a:lvl4pPr>
            <a:lvl5pPr marL="2875577" indent="-388591">
              <a:buFont typeface="Wingdings" pitchFamily="2" charset="2"/>
              <a:buChar char="§"/>
              <a:defRPr sz="2448">
                <a:solidFill>
                  <a:srgbClr val="666666"/>
                </a:solidFill>
              </a:defRPr>
            </a:lvl5pPr>
            <a:lvl6pPr>
              <a:defRPr sz="2448"/>
            </a:lvl6pPr>
            <a:lvl7pPr>
              <a:defRPr sz="2448"/>
            </a:lvl7pPr>
            <a:lvl8pPr>
              <a:defRPr sz="2448"/>
            </a:lvl8pPr>
            <a:lvl9pPr>
              <a:defRPr sz="2448"/>
            </a:lvl9pPr>
          </a:lstStyle>
          <a:p>
            <a:pPr marL="435222" lvl="0" indent="-435222" algn="l" defTabSz="1243493" rtl="0" eaLnBrk="1" latinLnBrk="0" hangingPunct="1">
              <a:lnSpc>
                <a:spcPts val="3264"/>
              </a:lnSpc>
              <a:spcBef>
                <a:spcPts val="2448"/>
              </a:spcBef>
              <a:spcAft>
                <a:spcPts val="816"/>
              </a:spcAft>
              <a:buClr>
                <a:srgbClr val="00B0F0"/>
              </a:buClr>
              <a:buSzPct val="100000"/>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3" hasCustomPrompt="1"/>
          </p:nvPr>
        </p:nvSpPr>
        <p:spPr>
          <a:xfrm>
            <a:off x="621826" y="1398907"/>
            <a:ext cx="11133076" cy="310869"/>
          </a:xfrm>
        </p:spPr>
        <p:txBody>
          <a:bodyPr lIns="0" anchor="b" anchorCtr="0">
            <a:noAutofit/>
          </a:bodyPr>
          <a:lstStyle>
            <a:lvl1pPr marL="0" indent="0" algn="l">
              <a:buFont typeface="Arial" pitchFamily="34" charset="0"/>
              <a:buNone/>
              <a:defRPr sz="2176" b="1" cap="all" spc="0" baseline="0">
                <a:solidFill>
                  <a:schemeClr val="tx1">
                    <a:lumMod val="75000"/>
                    <a:lumOff val="25000"/>
                  </a:schemeClr>
                </a:solidFill>
              </a:defRPr>
            </a:lvl1pPr>
          </a:lstStyle>
          <a:p>
            <a:r>
              <a:rPr lang="en-US" dirty="0" smtClean="0"/>
              <a:t>CLICK TO EDIT SUBTITLE</a:t>
            </a:r>
            <a:endParaRPr lang="en-US" dirty="0"/>
          </a:p>
        </p:txBody>
      </p:sp>
      <p:sp>
        <p:nvSpPr>
          <p:cNvPr id="19" name="Title 1"/>
          <p:cNvSpPr>
            <a:spLocks noGrp="1"/>
          </p:cNvSpPr>
          <p:nvPr>
            <p:ph type="title"/>
          </p:nvPr>
        </p:nvSpPr>
        <p:spPr>
          <a:xfrm>
            <a:off x="571954" y="254199"/>
            <a:ext cx="11192828" cy="1165754"/>
          </a:xfrm>
        </p:spPr>
        <p:txBody>
          <a:bodyPr lIns="0"/>
          <a:lstStyle>
            <a:lvl1pPr algn="l">
              <a:defRPr/>
            </a:lvl1pPr>
          </a:lstStyle>
          <a:p>
            <a:r>
              <a:rPr lang="en-US" dirty="0" smtClean="0"/>
              <a:t>Click to edit Master title style</a:t>
            </a:r>
            <a:endParaRPr lang="en-US" dirty="0"/>
          </a:p>
        </p:txBody>
      </p:sp>
      <p:sp>
        <p:nvSpPr>
          <p:cNvPr id="20" name="Text Placeholder 3"/>
          <p:cNvSpPr>
            <a:spLocks noGrp="1"/>
          </p:cNvSpPr>
          <p:nvPr>
            <p:ph type="body" sz="half" idx="19"/>
          </p:nvPr>
        </p:nvSpPr>
        <p:spPr>
          <a:xfrm>
            <a:off x="621824" y="6061922"/>
            <a:ext cx="9741905" cy="310868"/>
          </a:xfrm>
        </p:spPr>
        <p:txBody>
          <a:bodyPr>
            <a:noAutofit/>
          </a:bodyPr>
          <a:lstStyle>
            <a:lvl1pPr marL="0" indent="0">
              <a:lnSpc>
                <a:spcPts val="2448"/>
              </a:lnSpc>
              <a:spcBef>
                <a:spcPts val="0"/>
              </a:spcBef>
              <a:spcAft>
                <a:spcPts val="0"/>
              </a:spcAft>
              <a:buNone/>
              <a:defRPr sz="1904" spc="-54" baseline="0"/>
            </a:lvl1pPr>
            <a:lvl2pPr marL="621746" indent="0">
              <a:buNone/>
              <a:defRPr sz="1632"/>
            </a:lvl2pPr>
            <a:lvl3pPr marL="1243493" indent="0">
              <a:buNone/>
              <a:defRPr sz="1360"/>
            </a:lvl3pPr>
            <a:lvl4pPr marL="1865239" indent="0">
              <a:buNone/>
              <a:defRPr sz="1224"/>
            </a:lvl4pPr>
            <a:lvl5pPr marL="2486985" indent="0">
              <a:buNone/>
              <a:defRPr sz="1224"/>
            </a:lvl5pPr>
            <a:lvl6pPr marL="3108731" indent="0">
              <a:buNone/>
              <a:defRPr sz="1224"/>
            </a:lvl6pPr>
            <a:lvl7pPr marL="3730478" indent="0">
              <a:buNone/>
              <a:defRPr sz="1224"/>
            </a:lvl7pPr>
            <a:lvl8pPr marL="4352224" indent="0">
              <a:buNone/>
              <a:defRPr sz="1224"/>
            </a:lvl8pPr>
            <a:lvl9pPr marL="4973970" indent="0">
              <a:buNone/>
              <a:defRPr sz="1224"/>
            </a:lvl9pPr>
          </a:lstStyle>
          <a:p>
            <a:pPr lvl="0"/>
            <a:r>
              <a:rPr lang="en-US" dirty="0" smtClean="0"/>
              <a:t>Click to edit Master text styles</a:t>
            </a:r>
          </a:p>
        </p:txBody>
      </p:sp>
    </p:spTree>
    <p:extLst>
      <p:ext uri="{BB962C8B-B14F-4D97-AF65-F5344CB8AC3E}">
        <p14:creationId xmlns:p14="http://schemas.microsoft.com/office/powerpoint/2010/main" val="206372115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ext Placeholder 12"/>
          <p:cNvSpPr>
            <a:spLocks noGrp="1"/>
          </p:cNvSpPr>
          <p:nvPr>
            <p:ph type="body" sz="quarter" idx="13" hasCustomPrompt="1"/>
          </p:nvPr>
        </p:nvSpPr>
        <p:spPr>
          <a:xfrm>
            <a:off x="621824" y="1398907"/>
            <a:ext cx="11205895" cy="310869"/>
          </a:xfrm>
        </p:spPr>
        <p:txBody>
          <a:bodyPr lIns="0" anchor="b" anchorCtr="0">
            <a:noAutofit/>
          </a:bodyPr>
          <a:lstStyle>
            <a:lvl1pPr marL="0" indent="0" algn="l">
              <a:buFont typeface="Arial" pitchFamily="34" charset="0"/>
              <a:buNone/>
              <a:defRPr sz="2176"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71956" y="254199"/>
            <a:ext cx="11255765" cy="1165754"/>
          </a:xfrm>
        </p:spPr>
        <p:txBody>
          <a:bodyPr lIns="0"/>
          <a:lstStyle>
            <a:lvl1pPr algn="l">
              <a:defRPr/>
            </a:lvl1pPr>
          </a:lstStyle>
          <a:p>
            <a:r>
              <a:rPr lang="en-US" dirty="0" smtClean="0"/>
              <a:t>Click to edit Master title style</a:t>
            </a:r>
            <a:endParaRPr lang="en-US" dirty="0"/>
          </a:p>
        </p:txBody>
      </p:sp>
      <p:sp>
        <p:nvSpPr>
          <p:cNvPr id="16" name="Text Placeholder 3"/>
          <p:cNvSpPr>
            <a:spLocks noGrp="1"/>
          </p:cNvSpPr>
          <p:nvPr>
            <p:ph type="body" sz="half" idx="2"/>
          </p:nvPr>
        </p:nvSpPr>
        <p:spPr>
          <a:xfrm>
            <a:off x="621824" y="6061922"/>
            <a:ext cx="9741905" cy="310868"/>
          </a:xfrm>
        </p:spPr>
        <p:txBody>
          <a:bodyPr>
            <a:noAutofit/>
          </a:bodyPr>
          <a:lstStyle>
            <a:lvl1pPr marL="0" indent="0">
              <a:lnSpc>
                <a:spcPts val="2448"/>
              </a:lnSpc>
              <a:spcBef>
                <a:spcPts val="0"/>
              </a:spcBef>
              <a:spcAft>
                <a:spcPts val="0"/>
              </a:spcAft>
              <a:buNone/>
              <a:defRPr sz="1904" spc="-54" baseline="0"/>
            </a:lvl1pPr>
            <a:lvl2pPr marL="621746" indent="0">
              <a:buNone/>
              <a:defRPr sz="1632"/>
            </a:lvl2pPr>
            <a:lvl3pPr marL="1243493" indent="0">
              <a:buNone/>
              <a:defRPr sz="1360"/>
            </a:lvl3pPr>
            <a:lvl4pPr marL="1865239" indent="0">
              <a:buNone/>
              <a:defRPr sz="1224"/>
            </a:lvl4pPr>
            <a:lvl5pPr marL="2486985" indent="0">
              <a:buNone/>
              <a:defRPr sz="1224"/>
            </a:lvl5pPr>
            <a:lvl6pPr marL="3108731" indent="0">
              <a:buNone/>
              <a:defRPr sz="1224"/>
            </a:lvl6pPr>
            <a:lvl7pPr marL="3730478" indent="0">
              <a:buNone/>
              <a:defRPr sz="1224"/>
            </a:lvl7pPr>
            <a:lvl8pPr marL="4352224" indent="0">
              <a:buNone/>
              <a:defRPr sz="1224"/>
            </a:lvl8pPr>
            <a:lvl9pPr marL="4973970" indent="0">
              <a:buNone/>
              <a:defRPr sz="1224"/>
            </a:lvl9pPr>
          </a:lstStyle>
          <a:p>
            <a:pPr lvl="0"/>
            <a:r>
              <a:rPr lang="en-US" dirty="0" smtClean="0"/>
              <a:t>Click to edit Master text styles</a:t>
            </a:r>
          </a:p>
        </p:txBody>
      </p:sp>
    </p:spTree>
    <p:extLst>
      <p:ext uri="{BB962C8B-B14F-4D97-AF65-F5344CB8AC3E}">
        <p14:creationId xmlns:p14="http://schemas.microsoft.com/office/powerpoint/2010/main" val="211865977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tx1">
            <a:alpha val="0"/>
          </a:schemeClr>
        </a:solidFill>
        <a:effectLst/>
      </p:bgPr>
    </p:bg>
    <p:spTree>
      <p:nvGrpSpPr>
        <p:cNvPr id="1" name=""/>
        <p:cNvGrpSpPr/>
        <p:nvPr/>
      </p:nvGrpSpPr>
      <p:grpSpPr>
        <a:xfrm>
          <a:off x="0" y="0"/>
          <a:ext cx="0" cy="0"/>
          <a:chOff x="0" y="0"/>
          <a:chExt cx="0" cy="0"/>
        </a:xfrm>
      </p:grpSpPr>
      <p:sp>
        <p:nvSpPr>
          <p:cNvPr id="20" name="Rectangle 19"/>
          <p:cNvSpPr/>
          <p:nvPr userDrawn="1"/>
        </p:nvSpPr>
        <p:spPr>
          <a:xfrm>
            <a:off x="-812" y="0"/>
            <a:ext cx="12436475" cy="6994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43493"/>
            <a:endParaRPr lang="en-US" sz="2448">
              <a:solidFill>
                <a:prstClr val="white"/>
              </a:solidFill>
            </a:endParaRPr>
          </a:p>
        </p:txBody>
      </p:sp>
    </p:spTree>
    <p:extLst>
      <p:ext uri="{BB962C8B-B14F-4D97-AF65-F5344CB8AC3E}">
        <p14:creationId xmlns:p14="http://schemas.microsoft.com/office/powerpoint/2010/main" val="76026502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55008" y="6482891"/>
            <a:ext cx="2798207" cy="372394"/>
          </a:xfrm>
          <a:prstGeom prst="rect">
            <a:avLst/>
          </a:prstGeom>
        </p:spPr>
        <p:txBody>
          <a:bodyPr/>
          <a:lstStyle/>
          <a:p>
            <a:pPr defTabSz="1243493"/>
            <a:fld id="{AD26CB8E-0CB2-4B1A-8788-A904482E4723}" type="datetimeFigureOut">
              <a:rPr lang="en-US" smtClean="0">
                <a:solidFill>
                  <a:srgbClr val="1A1A1A"/>
                </a:solidFill>
              </a:rPr>
              <a:pPr defTabSz="1243493"/>
              <a:t>5/6/2015</a:t>
            </a:fld>
            <a:endParaRPr lang="en-US">
              <a:solidFill>
                <a:srgbClr val="1A1A1A"/>
              </a:solidFill>
            </a:endParaRPr>
          </a:p>
        </p:txBody>
      </p:sp>
      <p:sp>
        <p:nvSpPr>
          <p:cNvPr id="5" name="Footer Placeholder 4"/>
          <p:cNvSpPr>
            <a:spLocks noGrp="1"/>
          </p:cNvSpPr>
          <p:nvPr>
            <p:ph type="ftr" sz="quarter" idx="11"/>
          </p:nvPr>
        </p:nvSpPr>
        <p:spPr>
          <a:xfrm>
            <a:off x="4119583" y="6482891"/>
            <a:ext cx="4197310" cy="372394"/>
          </a:xfrm>
          <a:prstGeom prst="rect">
            <a:avLst/>
          </a:prstGeom>
        </p:spPr>
        <p:txBody>
          <a:bodyPr/>
          <a:lstStyle/>
          <a:p>
            <a:pPr defTabSz="1243493"/>
            <a:endParaRPr lang="en-US">
              <a:solidFill>
                <a:srgbClr val="1A1A1A"/>
              </a:solidFill>
            </a:endParaRPr>
          </a:p>
        </p:txBody>
      </p:sp>
      <p:sp>
        <p:nvSpPr>
          <p:cNvPr id="6" name="Slide Number Placeholder 5"/>
          <p:cNvSpPr>
            <a:spLocks noGrp="1"/>
          </p:cNvSpPr>
          <p:nvPr>
            <p:ph type="sldNum" sz="quarter" idx="12"/>
          </p:nvPr>
        </p:nvSpPr>
        <p:spPr>
          <a:xfrm>
            <a:off x="8783260" y="6482891"/>
            <a:ext cx="2798207" cy="372394"/>
          </a:xfrm>
          <a:prstGeom prst="rect">
            <a:avLst/>
          </a:prstGeom>
        </p:spPr>
        <p:txBody>
          <a:bodyPr/>
          <a:lstStyle/>
          <a:p>
            <a:pPr defTabSz="1243493"/>
            <a:fld id="{8E109DE4-7E75-4798-B4E0-34A06C673D83}" type="slidenum">
              <a:rPr lang="en-US" smtClean="0">
                <a:solidFill>
                  <a:srgbClr val="1A1A1A"/>
                </a:solidFill>
              </a:rPr>
              <a:pPr defTabSz="1243493"/>
              <a:t>‹#›</a:t>
            </a:fld>
            <a:endParaRPr lang="en-US">
              <a:solidFill>
                <a:srgbClr val="1A1A1A"/>
              </a:solidFill>
            </a:endParaRPr>
          </a:p>
        </p:txBody>
      </p:sp>
    </p:spTree>
    <p:extLst>
      <p:ext uri="{BB962C8B-B14F-4D97-AF65-F5344CB8AC3E}">
        <p14:creationId xmlns:p14="http://schemas.microsoft.com/office/powerpoint/2010/main" val="1145945366"/>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1" y="1743777"/>
            <a:ext cx="10726460" cy="2909528"/>
          </a:xfrm>
        </p:spPr>
        <p:txBody>
          <a:bodyPr anchor="b"/>
          <a:lstStyle>
            <a:lvl1pPr>
              <a:defRPr sz="4590"/>
            </a:lvl1pPr>
          </a:lstStyle>
          <a:p>
            <a:r>
              <a:rPr lang="en-US" smtClean="0"/>
              <a:t>Click to edit Master title style</a:t>
            </a:r>
            <a:endParaRPr lang="en-US"/>
          </a:p>
        </p:txBody>
      </p:sp>
      <p:sp>
        <p:nvSpPr>
          <p:cNvPr id="3" name="Text Placeholder 2"/>
          <p:cNvSpPr>
            <a:spLocks noGrp="1"/>
          </p:cNvSpPr>
          <p:nvPr>
            <p:ph type="body" idx="1"/>
          </p:nvPr>
        </p:nvSpPr>
        <p:spPr>
          <a:xfrm>
            <a:off x="848531" y="4680830"/>
            <a:ext cx="10726460" cy="1530051"/>
          </a:xfrm>
        </p:spPr>
        <p:txBody>
          <a:bodyPr/>
          <a:lstStyle>
            <a:lvl1pPr marL="0" indent="0">
              <a:buNone/>
              <a:defRPr sz="1836">
                <a:solidFill>
                  <a:schemeClr val="tx1">
                    <a:tint val="75000"/>
                  </a:schemeClr>
                </a:solidFill>
              </a:defRPr>
            </a:lvl1pPr>
            <a:lvl2pPr marL="349732" indent="0">
              <a:buNone/>
              <a:defRPr sz="1530">
                <a:solidFill>
                  <a:schemeClr val="tx1">
                    <a:tint val="75000"/>
                  </a:schemeClr>
                </a:solidFill>
              </a:defRPr>
            </a:lvl2pPr>
            <a:lvl3pPr marL="699465" indent="0">
              <a:buNone/>
              <a:defRPr sz="1378">
                <a:solidFill>
                  <a:schemeClr val="tx1">
                    <a:tint val="75000"/>
                  </a:schemeClr>
                </a:solidFill>
              </a:defRPr>
            </a:lvl3pPr>
            <a:lvl4pPr marL="1049197" indent="0">
              <a:buNone/>
              <a:defRPr sz="1224">
                <a:solidFill>
                  <a:schemeClr val="tx1">
                    <a:tint val="75000"/>
                  </a:schemeClr>
                </a:solidFill>
              </a:defRPr>
            </a:lvl4pPr>
            <a:lvl5pPr marL="1398929" indent="0">
              <a:buNone/>
              <a:defRPr sz="1224">
                <a:solidFill>
                  <a:schemeClr val="tx1">
                    <a:tint val="75000"/>
                  </a:schemeClr>
                </a:solidFill>
              </a:defRPr>
            </a:lvl5pPr>
            <a:lvl6pPr marL="1748661" indent="0">
              <a:buNone/>
              <a:defRPr sz="1224">
                <a:solidFill>
                  <a:schemeClr val="tx1">
                    <a:tint val="75000"/>
                  </a:schemeClr>
                </a:solidFill>
              </a:defRPr>
            </a:lvl6pPr>
            <a:lvl7pPr marL="2098394" indent="0">
              <a:buNone/>
              <a:defRPr sz="1224">
                <a:solidFill>
                  <a:schemeClr val="tx1">
                    <a:tint val="75000"/>
                  </a:schemeClr>
                </a:solidFill>
              </a:defRPr>
            </a:lvl7pPr>
            <a:lvl8pPr marL="2448126" indent="0">
              <a:buNone/>
              <a:defRPr sz="1224">
                <a:solidFill>
                  <a:schemeClr val="tx1">
                    <a:tint val="75000"/>
                  </a:schemeClr>
                </a:solidFill>
              </a:defRPr>
            </a:lvl8pPr>
            <a:lvl9pPr marL="2797858" indent="0">
              <a:buNone/>
              <a:defRPr sz="122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5008" y="6482891"/>
            <a:ext cx="2798207" cy="372394"/>
          </a:xfrm>
          <a:prstGeom prst="rect">
            <a:avLst/>
          </a:prstGeom>
        </p:spPr>
        <p:txBody>
          <a:bodyPr/>
          <a:lstStyle/>
          <a:p>
            <a:pPr defTabSz="1243493"/>
            <a:fld id="{AD26CB8E-0CB2-4B1A-8788-A904482E4723}" type="datetimeFigureOut">
              <a:rPr lang="en-US" smtClean="0">
                <a:solidFill>
                  <a:srgbClr val="1A1A1A"/>
                </a:solidFill>
              </a:rPr>
              <a:pPr defTabSz="1243493"/>
              <a:t>5/6/2015</a:t>
            </a:fld>
            <a:endParaRPr lang="en-US">
              <a:solidFill>
                <a:srgbClr val="1A1A1A"/>
              </a:solidFill>
            </a:endParaRPr>
          </a:p>
        </p:txBody>
      </p:sp>
      <p:sp>
        <p:nvSpPr>
          <p:cNvPr id="5" name="Footer Placeholder 4"/>
          <p:cNvSpPr>
            <a:spLocks noGrp="1"/>
          </p:cNvSpPr>
          <p:nvPr>
            <p:ph type="ftr" sz="quarter" idx="11"/>
          </p:nvPr>
        </p:nvSpPr>
        <p:spPr>
          <a:xfrm>
            <a:off x="4119583" y="6482891"/>
            <a:ext cx="4197310" cy="372394"/>
          </a:xfrm>
          <a:prstGeom prst="rect">
            <a:avLst/>
          </a:prstGeom>
        </p:spPr>
        <p:txBody>
          <a:bodyPr/>
          <a:lstStyle/>
          <a:p>
            <a:pPr defTabSz="1243493"/>
            <a:endParaRPr lang="en-US">
              <a:solidFill>
                <a:srgbClr val="1A1A1A"/>
              </a:solidFill>
            </a:endParaRPr>
          </a:p>
        </p:txBody>
      </p:sp>
      <p:sp>
        <p:nvSpPr>
          <p:cNvPr id="6" name="Slide Number Placeholder 5"/>
          <p:cNvSpPr>
            <a:spLocks noGrp="1"/>
          </p:cNvSpPr>
          <p:nvPr>
            <p:ph type="sldNum" sz="quarter" idx="12"/>
          </p:nvPr>
        </p:nvSpPr>
        <p:spPr>
          <a:xfrm>
            <a:off x="8783260" y="6482891"/>
            <a:ext cx="2798207" cy="372394"/>
          </a:xfrm>
          <a:prstGeom prst="rect">
            <a:avLst/>
          </a:prstGeom>
        </p:spPr>
        <p:txBody>
          <a:bodyPr/>
          <a:lstStyle/>
          <a:p>
            <a:pPr defTabSz="1243493"/>
            <a:fld id="{8E109DE4-7E75-4798-B4E0-34A06C673D83}" type="slidenum">
              <a:rPr lang="en-US" smtClean="0">
                <a:solidFill>
                  <a:srgbClr val="1A1A1A"/>
                </a:solidFill>
              </a:rPr>
              <a:pPr defTabSz="1243493"/>
              <a:t>‹#›</a:t>
            </a:fld>
            <a:endParaRPr lang="en-US">
              <a:solidFill>
                <a:srgbClr val="1A1A1A"/>
              </a:solidFill>
            </a:endParaRPr>
          </a:p>
        </p:txBody>
      </p:sp>
    </p:spTree>
    <p:extLst>
      <p:ext uri="{BB962C8B-B14F-4D97-AF65-F5344CB8AC3E}">
        <p14:creationId xmlns:p14="http://schemas.microsoft.com/office/powerpoint/2010/main" val="204588419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32014994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7795968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86673928"/>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071670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20318856"/>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51048772"/>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4850567"/>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8384217"/>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9246140"/>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1874611"/>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899883508"/>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41089797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6127756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1907107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15690048"/>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500468235"/>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411907921"/>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124215194"/>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444772957"/>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27867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9351697"/>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887690"/>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418063"/>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437769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35104953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78417775"/>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3821017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9135003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2"/>
          <p:cNvSpPr/>
          <p:nvPr userDrawn="1"/>
        </p:nvSpPr>
        <p:spPr bwMode="auto">
          <a:xfrm>
            <a:off x="0" y="0"/>
            <a:ext cx="12436475" cy="6994525"/>
          </a:xfrm>
          <a:prstGeom prst="rect">
            <a:avLst/>
          </a:prstGeom>
          <a:solidFill>
            <a:srgbClr val="EBE7E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91400" rIns="182801" bIns="91400" numCol="1" spcCol="0" rtlCol="0" fromWordArt="0" anchor="ctr" anchorCtr="0" forceAA="0" compatLnSpc="1">
            <a:prstTxWarp prst="textNoShape">
              <a:avLst/>
            </a:prstTxWarp>
            <a:noAutofit/>
          </a:bodyPr>
          <a:lstStyle/>
          <a:p>
            <a:pPr algn="ctr" defTabSz="931838" fontAlgn="base">
              <a:spcBef>
                <a:spcPct val="0"/>
              </a:spcBef>
              <a:spcAft>
                <a:spcPct val="0"/>
              </a:spcAft>
            </a:pPr>
            <a:endParaRPr lang="en-US" sz="2856"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 name="Title 1"/>
          <p:cNvSpPr>
            <a:spLocks noGrp="1"/>
          </p:cNvSpPr>
          <p:nvPr>
            <p:ph type="title"/>
          </p:nvPr>
        </p:nvSpPr>
        <p:spPr/>
        <p:txBody>
          <a:bodyPr/>
          <a:lstStyle>
            <a:lvl1pPr>
              <a:defRPr>
                <a:gradFill>
                  <a:gsLst>
                    <a:gs pos="1250">
                      <a:schemeClr val="bg2"/>
                    </a:gs>
                    <a:gs pos="100000">
                      <a:schemeClr val="bg2"/>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86440011"/>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3627504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28369387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0968643"/>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502016"/>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2223715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2.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heme" Target="../theme/theme3.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slideLayout" Target="../slideLayouts/slideLayout94.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image" Target="../media/image1.png"/><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3" Type="http://schemas.openxmlformats.org/officeDocument/2006/relationships/slideLayout" Target="../slideLayouts/slideLayout97.xml"/><Relationship Id="rId21" Type="http://schemas.openxmlformats.org/officeDocument/2006/relationships/slideLayout" Target="../slideLayouts/slideLayout115.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29" Type="http://schemas.openxmlformats.org/officeDocument/2006/relationships/image" Target="../media/image1.png"/><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theme" Target="../theme/theme5.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6"/>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 id="2147484278" r:id="rId28"/>
    <p:sldLayoutId id="2147484279" r:id="rId29"/>
    <p:sldLayoutId id="2147484280" r:id="rId30"/>
    <p:sldLayoutId id="2147484281" r:id="rId31"/>
    <p:sldLayoutId id="2147484282" r:id="rId32"/>
    <p:sldLayoutId id="2147484283" r:id="rId33"/>
    <p:sldLayoutId id="2147484317" r:id="rId34"/>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1875072"/>
      </p:ext>
    </p:extLst>
  </p:cSld>
  <p:clrMap bg1="dk1" tx1="lt1" bg2="dk2" tx2="lt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Lst>
  <p:transition>
    <p:fade/>
  </p:transition>
  <p:timing>
    <p:tnLst>
      <p:par>
        <p:cTn id="1" dur="indefinite" restart="never" nodeType="tmRoot"/>
      </p:par>
    </p:tnLst>
  </p:timing>
  <p:hf hdr="0" ftr="0" dt="0"/>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245">
                <a:schemeClr val="bg1">
                  <a:lumMod val="0"/>
                </a:schemeClr>
              </a:gs>
              <a:gs pos="45000">
                <a:schemeClr val="bg1">
                  <a:lumMod val="0"/>
                </a:schemeClr>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245">
                <a:schemeClr val="bg1">
                  <a:lumMod val="0"/>
                </a:schemeClr>
              </a:gs>
              <a:gs pos="45000">
                <a:schemeClr val="bg1">
                  <a:lumMod val="0"/>
                </a:schemeClr>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245">
                <a:schemeClr val="bg1">
                  <a:lumMod val="0"/>
                </a:schemeClr>
              </a:gs>
              <a:gs pos="45000">
                <a:schemeClr val="bg1">
                  <a:lumMod val="0"/>
                </a:schemeClr>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245">
                <a:schemeClr val="bg1">
                  <a:lumMod val="0"/>
                </a:schemeClr>
              </a:gs>
              <a:gs pos="45000">
                <a:schemeClr val="bg1">
                  <a:lumMod val="0"/>
                </a:schemeClr>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245">
                <a:schemeClr val="bg1">
                  <a:lumMod val="0"/>
                </a:schemeClr>
              </a:gs>
              <a:gs pos="45000">
                <a:schemeClr val="bg1">
                  <a:lumMod val="0"/>
                </a:schemeClr>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245">
                <a:schemeClr val="bg1">
                  <a:lumMod val="0"/>
                </a:schemeClr>
              </a:gs>
              <a:gs pos="45000">
                <a:schemeClr val="bg1">
                  <a:lumMod val="0"/>
                </a:schemeClr>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3252" y="254199"/>
            <a:ext cx="11254467" cy="1165754"/>
          </a:xfrm>
          <a:prstGeom prst="rect">
            <a:avLst/>
          </a:prstGeom>
        </p:spPr>
        <p:txBody>
          <a:bodyPr vert="horz" lIns="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6615" y="1840921"/>
            <a:ext cx="9764443" cy="4221001"/>
          </a:xfrm>
          <a:prstGeom prst="rect">
            <a:avLst/>
          </a:prstGeom>
        </p:spPr>
        <p:txBody>
          <a:bodyPr vert="horz" lIns="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16286208"/>
      </p:ext>
    </p:extLst>
  </p:cSld>
  <p:clrMap bg1="lt1" tx1="dk1" bg2="lt2" tx2="dk2" accent1="accent1" accent2="accent2" accent3="accent3" accent4="accent4" accent5="accent5" accent6="accent6" hlink="hlink" folHlink="folHlink"/>
  <p:sldLayoutIdLst>
    <p:sldLayoutId id="2147484300" r:id="rId1"/>
    <p:sldLayoutId id="2147484301" r:id="rId2"/>
    <p:sldLayoutId id="2147484302" r:id="rId3"/>
    <p:sldLayoutId id="2147484303" r:id="rId4"/>
    <p:sldLayoutId id="2147484304" r:id="rId5"/>
    <p:sldLayoutId id="2147484305" r:id="rId6"/>
    <p:sldLayoutId id="2147484306" r:id="rId7"/>
    <p:sldLayoutId id="2147484307" r:id="rId8"/>
    <p:sldLayoutId id="2147484308" r:id="rId9"/>
    <p:sldLayoutId id="2147484309" r:id="rId10"/>
    <p:sldLayoutId id="2147484310" r:id="rId11"/>
    <p:sldLayoutId id="2147484311" r:id="rId12"/>
    <p:sldLayoutId id="2147484312" r:id="rId13"/>
    <p:sldLayoutId id="2147484313" r:id="rId14"/>
    <p:sldLayoutId id="2147484314" r:id="rId15"/>
    <p:sldLayoutId id="2147484315" r:id="rId16"/>
    <p:sldLayoutId id="2147484316" r:id="rId17"/>
  </p:sldLayoutIdLst>
  <p:timing>
    <p:tnLst>
      <p:par>
        <p:cTn id="1" dur="indefinite" restart="never" nodeType="tmRoot"/>
      </p:par>
    </p:tnLst>
  </p:timing>
  <p:hf hdr="0"/>
  <p:txStyles>
    <p:titleStyle>
      <a:lvl1pPr algn="l" defTabSz="1243493" rtl="0" eaLnBrk="1" latinLnBrk="0" hangingPunct="1">
        <a:lnSpc>
          <a:spcPts val="6528"/>
        </a:lnSpc>
        <a:spcBef>
          <a:spcPct val="0"/>
        </a:spcBef>
        <a:buNone/>
        <a:defRPr sz="6528" kern="1200" spc="-272" baseline="0">
          <a:solidFill>
            <a:srgbClr val="00B9F2"/>
          </a:solidFill>
          <a:latin typeface="Segoe UI Light" pitchFamily="34" charset="0"/>
          <a:ea typeface="+mj-ea"/>
          <a:cs typeface="+mj-cs"/>
        </a:defRPr>
      </a:lvl1pPr>
    </p:titleStyle>
    <p:bodyStyle>
      <a:lvl1pPr marL="466310" indent="-466310" algn="l" defTabSz="1243493" rtl="0" eaLnBrk="1" latinLnBrk="0" hangingPunct="1">
        <a:lnSpc>
          <a:spcPct val="100000"/>
        </a:lnSpc>
        <a:spcBef>
          <a:spcPts val="3264"/>
        </a:spcBef>
        <a:spcAft>
          <a:spcPts val="0"/>
        </a:spcAft>
        <a:buClr>
          <a:srgbClr val="00B0F0"/>
        </a:buClr>
        <a:buSzPct val="100000"/>
        <a:buFont typeface="Wingdings" pitchFamily="2" charset="2"/>
        <a:buChar char="§"/>
        <a:defRPr sz="3264" kern="1200" spc="-95" baseline="0">
          <a:solidFill>
            <a:srgbClr val="666666"/>
          </a:solidFill>
          <a:latin typeface="Segoe UI" pitchFamily="34" charset="0"/>
          <a:ea typeface="Segoe UI" pitchFamily="34" charset="0"/>
          <a:cs typeface="Segoe UI" pitchFamily="34" charset="0"/>
        </a:defRPr>
      </a:lvl1pPr>
      <a:lvl2pPr marL="1010338" indent="-388591" algn="l" defTabSz="1243493" rtl="0" eaLnBrk="1" latinLnBrk="0" hangingPunct="1">
        <a:lnSpc>
          <a:spcPct val="100000"/>
        </a:lnSpc>
        <a:spcBef>
          <a:spcPts val="816"/>
        </a:spcBef>
        <a:spcAft>
          <a:spcPts val="0"/>
        </a:spcAft>
        <a:buClr>
          <a:srgbClr val="00B0F0"/>
        </a:buClr>
        <a:buSzPct val="100000"/>
        <a:buFont typeface="Wingdings" pitchFamily="2" charset="2"/>
        <a:buChar char="§"/>
        <a:defRPr sz="2720" kern="1200" spc="-95" baseline="0">
          <a:solidFill>
            <a:srgbClr val="666666"/>
          </a:solidFill>
          <a:latin typeface="Segoe UI" pitchFamily="34" charset="0"/>
          <a:ea typeface="Segoe UI" pitchFamily="34" charset="0"/>
          <a:cs typeface="Segoe UI" pitchFamily="34" charset="0"/>
        </a:defRPr>
      </a:lvl2pPr>
      <a:lvl3pPr marL="1554366" indent="-310873" algn="l" defTabSz="1243493" rtl="0" eaLnBrk="1" latinLnBrk="0" hangingPunct="1">
        <a:lnSpc>
          <a:spcPct val="100000"/>
        </a:lnSpc>
        <a:spcBef>
          <a:spcPts val="816"/>
        </a:spcBef>
        <a:spcAft>
          <a:spcPts val="0"/>
        </a:spcAft>
        <a:buClr>
          <a:srgbClr val="00B0F0"/>
        </a:buClr>
        <a:buFont typeface="Wingdings" pitchFamily="2" charset="2"/>
        <a:buChar char="§"/>
        <a:defRPr sz="2448" kern="1200" spc="-95" baseline="0">
          <a:solidFill>
            <a:srgbClr val="666666"/>
          </a:solidFill>
          <a:latin typeface="Segoe UI" pitchFamily="34" charset="0"/>
          <a:ea typeface="Segoe UI" pitchFamily="34" charset="0"/>
          <a:cs typeface="Segoe UI" pitchFamily="34" charset="0"/>
        </a:defRPr>
      </a:lvl3pPr>
      <a:lvl4pPr marL="2176112" indent="-310873" algn="l" defTabSz="1243493" rtl="0" eaLnBrk="1" latinLnBrk="0" hangingPunct="1">
        <a:lnSpc>
          <a:spcPct val="100000"/>
        </a:lnSpc>
        <a:spcBef>
          <a:spcPts val="816"/>
        </a:spcBef>
        <a:spcAft>
          <a:spcPts val="0"/>
        </a:spcAft>
        <a:buClr>
          <a:srgbClr val="00B0F0"/>
        </a:buClr>
        <a:buFont typeface="Wingdings" pitchFamily="2" charset="2"/>
        <a:buChar char="§"/>
        <a:defRPr sz="2448" kern="1200" spc="-95" baseline="0">
          <a:solidFill>
            <a:srgbClr val="666666"/>
          </a:solidFill>
          <a:latin typeface="Segoe UI" pitchFamily="34" charset="0"/>
          <a:ea typeface="Segoe UI" pitchFamily="34" charset="0"/>
          <a:cs typeface="Segoe UI" pitchFamily="34" charset="0"/>
        </a:defRPr>
      </a:lvl4pPr>
      <a:lvl5pPr marL="2797858" indent="-310873" algn="l" defTabSz="1243493" rtl="0" eaLnBrk="1" latinLnBrk="0" hangingPunct="1">
        <a:lnSpc>
          <a:spcPct val="100000"/>
        </a:lnSpc>
        <a:spcBef>
          <a:spcPts val="816"/>
        </a:spcBef>
        <a:spcAft>
          <a:spcPts val="0"/>
        </a:spcAft>
        <a:buClr>
          <a:srgbClr val="00B0F0"/>
        </a:buClr>
        <a:buFont typeface="Wingdings" pitchFamily="2" charset="2"/>
        <a:buChar char="§"/>
        <a:defRPr sz="2448" kern="1200" spc="-95" baseline="0">
          <a:solidFill>
            <a:srgbClr val="666666"/>
          </a:solidFill>
          <a:latin typeface="Segoe UI" pitchFamily="34" charset="0"/>
          <a:ea typeface="Segoe UI" pitchFamily="34" charset="0"/>
          <a:cs typeface="Segoe UI" pitchFamily="34" charset="0"/>
        </a:defRPr>
      </a:lvl5pPr>
      <a:lvl6pPr marL="3419605" indent="-310873" algn="l" defTabSz="1243493" rtl="0" eaLnBrk="1" latinLnBrk="0" hangingPunct="1">
        <a:spcBef>
          <a:spcPct val="20000"/>
        </a:spcBef>
        <a:buFont typeface="Arial" pitchFamily="34" charset="0"/>
        <a:buChar char="•"/>
        <a:defRPr sz="2720" kern="1200">
          <a:solidFill>
            <a:schemeClr val="tx1"/>
          </a:solidFill>
          <a:latin typeface="+mn-lt"/>
          <a:ea typeface="+mn-ea"/>
          <a:cs typeface="+mn-cs"/>
        </a:defRPr>
      </a:lvl6pPr>
      <a:lvl7pPr marL="4041351" indent="-310873" algn="l" defTabSz="1243493" rtl="0" eaLnBrk="1" latinLnBrk="0" hangingPunct="1">
        <a:spcBef>
          <a:spcPct val="20000"/>
        </a:spcBef>
        <a:buFont typeface="Arial" pitchFamily="34" charset="0"/>
        <a:buChar char="•"/>
        <a:defRPr sz="2720" kern="1200">
          <a:solidFill>
            <a:schemeClr val="tx1"/>
          </a:solidFill>
          <a:latin typeface="+mn-lt"/>
          <a:ea typeface="+mn-ea"/>
          <a:cs typeface="+mn-cs"/>
        </a:defRPr>
      </a:lvl7pPr>
      <a:lvl8pPr marL="4663097" indent="-310873" algn="l" defTabSz="1243493" rtl="0" eaLnBrk="1" latinLnBrk="0" hangingPunct="1">
        <a:spcBef>
          <a:spcPct val="20000"/>
        </a:spcBef>
        <a:buFont typeface="Arial" pitchFamily="34" charset="0"/>
        <a:buChar char="•"/>
        <a:defRPr sz="2720" kern="1200">
          <a:solidFill>
            <a:schemeClr val="tx1"/>
          </a:solidFill>
          <a:latin typeface="+mn-lt"/>
          <a:ea typeface="+mn-ea"/>
          <a:cs typeface="+mn-cs"/>
        </a:defRPr>
      </a:lvl8pPr>
      <a:lvl9pPr marL="5284843" indent="-310873" algn="l" defTabSz="1243493" rtl="0" eaLnBrk="1" latinLnBrk="0" hangingPunct="1">
        <a:spcBef>
          <a:spcPct val="20000"/>
        </a:spcBef>
        <a:buFont typeface="Arial" pitchFamily="34" charset="0"/>
        <a:buChar char="•"/>
        <a:defRPr sz="2720" kern="1200">
          <a:solidFill>
            <a:schemeClr val="tx1"/>
          </a:solidFill>
          <a:latin typeface="+mn-lt"/>
          <a:ea typeface="+mn-ea"/>
          <a:cs typeface="+mn-cs"/>
        </a:defRPr>
      </a:lvl9pPr>
    </p:bodyStyle>
    <p:otherStyle>
      <a:defPPr>
        <a:defRPr lang="en-US"/>
      </a:defPPr>
      <a:lvl1pPr marL="0" algn="l" defTabSz="1243493" rtl="0" eaLnBrk="1" latinLnBrk="0" hangingPunct="1">
        <a:defRPr sz="2448" kern="1200">
          <a:solidFill>
            <a:schemeClr val="tx1"/>
          </a:solidFill>
          <a:latin typeface="+mn-lt"/>
          <a:ea typeface="+mn-ea"/>
          <a:cs typeface="+mn-cs"/>
        </a:defRPr>
      </a:lvl1pPr>
      <a:lvl2pPr marL="621746" algn="l" defTabSz="1243493" rtl="0" eaLnBrk="1" latinLnBrk="0" hangingPunct="1">
        <a:defRPr sz="2448" kern="1200">
          <a:solidFill>
            <a:schemeClr val="tx1"/>
          </a:solidFill>
          <a:latin typeface="+mn-lt"/>
          <a:ea typeface="+mn-ea"/>
          <a:cs typeface="+mn-cs"/>
        </a:defRPr>
      </a:lvl2pPr>
      <a:lvl3pPr marL="1243493" algn="l" defTabSz="1243493" rtl="0" eaLnBrk="1" latinLnBrk="0" hangingPunct="1">
        <a:defRPr sz="2448" kern="1200">
          <a:solidFill>
            <a:schemeClr val="tx1"/>
          </a:solidFill>
          <a:latin typeface="+mn-lt"/>
          <a:ea typeface="+mn-ea"/>
          <a:cs typeface="+mn-cs"/>
        </a:defRPr>
      </a:lvl3pPr>
      <a:lvl4pPr marL="1865239" algn="l" defTabSz="1243493" rtl="0" eaLnBrk="1" latinLnBrk="0" hangingPunct="1">
        <a:defRPr sz="2448" kern="1200">
          <a:solidFill>
            <a:schemeClr val="tx1"/>
          </a:solidFill>
          <a:latin typeface="+mn-lt"/>
          <a:ea typeface="+mn-ea"/>
          <a:cs typeface="+mn-cs"/>
        </a:defRPr>
      </a:lvl4pPr>
      <a:lvl5pPr marL="2486985" algn="l" defTabSz="1243493" rtl="0" eaLnBrk="1" latinLnBrk="0" hangingPunct="1">
        <a:defRPr sz="2448" kern="1200">
          <a:solidFill>
            <a:schemeClr val="tx1"/>
          </a:solidFill>
          <a:latin typeface="+mn-lt"/>
          <a:ea typeface="+mn-ea"/>
          <a:cs typeface="+mn-cs"/>
        </a:defRPr>
      </a:lvl5pPr>
      <a:lvl6pPr marL="3108731" algn="l" defTabSz="1243493" rtl="0" eaLnBrk="1" latinLnBrk="0" hangingPunct="1">
        <a:defRPr sz="2448" kern="1200">
          <a:solidFill>
            <a:schemeClr val="tx1"/>
          </a:solidFill>
          <a:latin typeface="+mn-lt"/>
          <a:ea typeface="+mn-ea"/>
          <a:cs typeface="+mn-cs"/>
        </a:defRPr>
      </a:lvl6pPr>
      <a:lvl7pPr marL="3730478" algn="l" defTabSz="1243493" rtl="0" eaLnBrk="1" latinLnBrk="0" hangingPunct="1">
        <a:defRPr sz="2448" kern="1200">
          <a:solidFill>
            <a:schemeClr val="tx1"/>
          </a:solidFill>
          <a:latin typeface="+mn-lt"/>
          <a:ea typeface="+mn-ea"/>
          <a:cs typeface="+mn-cs"/>
        </a:defRPr>
      </a:lvl7pPr>
      <a:lvl8pPr marL="4352224" algn="l" defTabSz="1243493" rtl="0" eaLnBrk="1" latinLnBrk="0" hangingPunct="1">
        <a:defRPr sz="2448" kern="1200">
          <a:solidFill>
            <a:schemeClr val="tx1"/>
          </a:solidFill>
          <a:latin typeface="+mn-lt"/>
          <a:ea typeface="+mn-ea"/>
          <a:cs typeface="+mn-cs"/>
        </a:defRPr>
      </a:lvl8pPr>
      <a:lvl9pPr marL="4973970" algn="l" defTabSz="1243493" rtl="0" eaLnBrk="1" latinLnBrk="0" hangingPunct="1">
        <a:defRPr sz="244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1"/>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2775114297"/>
      </p:ext>
    </p:extLst>
  </p:cSld>
  <p:clrMap bg1="dk1" tx1="lt1" bg2="dk2" tx2="lt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 id="2147484330" r:id="rId12"/>
    <p:sldLayoutId id="2147484331" r:id="rId13"/>
    <p:sldLayoutId id="2147484332" r:id="rId14"/>
    <p:sldLayoutId id="2147484333" r:id="rId15"/>
    <p:sldLayoutId id="2147484334" r:id="rId16"/>
    <p:sldLayoutId id="2147484335" r:id="rId17"/>
    <p:sldLayoutId id="2147484336" r:id="rId18"/>
    <p:sldLayoutId id="2147484337" r:id="rId19"/>
    <p:sldLayoutId id="2147484338" r:id="rId20"/>
    <p:sldLayoutId id="2147484339" r:id="rId21"/>
    <p:sldLayoutId id="2147484340" r:id="rId22"/>
    <p:sldLayoutId id="2147484341" r:id="rId23"/>
    <p:sldLayoutId id="2147484342" r:id="rId24"/>
    <p:sldLayoutId id="2147484343" r:id="rId25"/>
    <p:sldLayoutId id="2147484344" r:id="rId26"/>
    <p:sldLayoutId id="2147484345" r:id="rId27"/>
    <p:sldLayoutId id="2147484346" r:id="rId28"/>
    <p:sldLayoutId id="2147484347" r:id="rId29"/>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2075849218"/>
      </p:ext>
    </p:extLst>
  </p:cSld>
  <p:clrMap bg1="dk1" tx1="lt1" bg2="dk2" tx2="lt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 id="2147484360" r:id="rId12"/>
    <p:sldLayoutId id="2147484361" r:id="rId13"/>
    <p:sldLayoutId id="2147484362" r:id="rId14"/>
    <p:sldLayoutId id="2147484363" r:id="rId15"/>
    <p:sldLayoutId id="2147484364" r:id="rId16"/>
    <p:sldLayoutId id="2147484365" r:id="rId17"/>
    <p:sldLayoutId id="2147484366" r:id="rId18"/>
    <p:sldLayoutId id="2147484367" r:id="rId19"/>
    <p:sldLayoutId id="2147484368" r:id="rId20"/>
    <p:sldLayoutId id="2147484369" r:id="rId21"/>
    <p:sldLayoutId id="2147484370" r:id="rId22"/>
    <p:sldLayoutId id="2147484371" r:id="rId23"/>
    <p:sldLayoutId id="2147484372" r:id="rId24"/>
    <p:sldLayoutId id="2147484373" r:id="rId25"/>
    <p:sldLayoutId id="2147484374" r:id="rId26"/>
    <p:sldLayoutId id="2147484375"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87">
          <p15:clr>
            <a:srgbClr val="5ACBF0"/>
          </p15:clr>
        </p15:guide>
        <p15:guide id="4294967295" pos="173">
          <p15:clr>
            <a:srgbClr val="5ACBF0"/>
          </p15:clr>
        </p15:guide>
        <p15:guide id="4294967295" pos="749">
          <p15:clr>
            <a:srgbClr val="5ACBF0"/>
          </p15:clr>
        </p15:guide>
        <p15:guide id="4294967295" pos="1325">
          <p15:clr>
            <a:srgbClr val="5ACBF0"/>
          </p15:clr>
        </p15:guide>
        <p15:guide id="4294967295" pos="1901">
          <p15:clr>
            <a:srgbClr val="5ACBF0"/>
          </p15:clr>
        </p15:guide>
        <p15:guide id="4294967295" pos="2477">
          <p15:clr>
            <a:srgbClr val="5ACBF0"/>
          </p15:clr>
        </p15:guide>
        <p15:guide id="4294967295" pos="3053">
          <p15:clr>
            <a:srgbClr val="5ACBF0"/>
          </p15:clr>
        </p15:guide>
        <p15:guide id="4294967295" pos="3629">
          <p15:clr>
            <a:srgbClr val="5ACBF0"/>
          </p15:clr>
        </p15:guide>
        <p15:guide id="4294967295" pos="4205">
          <p15:clr>
            <a:srgbClr val="5ACBF0"/>
          </p15:clr>
        </p15:guide>
        <p15:guide id="4294967295" pos="4781">
          <p15:clr>
            <a:srgbClr val="5ACBF0"/>
          </p15:clr>
        </p15:guide>
        <p15:guide id="4294967295" pos="5357">
          <p15:clr>
            <a:srgbClr val="5ACBF0"/>
          </p15:clr>
        </p15:guide>
        <p15:guide id="4294967295" pos="5933">
          <p15:clr>
            <a:srgbClr val="5ACBF0"/>
          </p15:clr>
        </p15:guide>
        <p15:guide id="4294967295" pos="6509">
          <p15:clr>
            <a:srgbClr val="5ACBF0"/>
          </p15:clr>
        </p15:guide>
        <p15:guide id="4294967295" pos="7085">
          <p15:clr>
            <a:srgbClr val="5ACBF0"/>
          </p15:clr>
        </p15:guide>
        <p15:guide id="4294967295" pos="7661">
          <p15:clr>
            <a:srgbClr val="5ACBF0"/>
          </p15:clr>
        </p15:guide>
        <p15:guide id="4294967295" pos="288">
          <p15:clr>
            <a:srgbClr val="C35EA4"/>
          </p15:clr>
        </p15:guide>
        <p15:guide id="4294967295" pos="7546">
          <p15:clr>
            <a:srgbClr val="C35EA4"/>
          </p15:clr>
        </p15:guide>
        <p15:guide id="4294967295" orient="horz" pos="763">
          <p15:clr>
            <a:srgbClr val="5ACBF0"/>
          </p15:clr>
        </p15:guide>
        <p15:guide id="4294967295" orient="horz" pos="1339">
          <p15:clr>
            <a:srgbClr val="5ACBF0"/>
          </p15:clr>
        </p15:guide>
        <p15:guide id="4294967295" orient="horz" pos="1915">
          <p15:clr>
            <a:srgbClr val="5ACBF0"/>
          </p15:clr>
        </p15:guide>
        <p15:guide id="4294967295" orient="horz" pos="2491">
          <p15:clr>
            <a:srgbClr val="5ACBF0"/>
          </p15:clr>
        </p15:guide>
        <p15:guide id="4294967295" orient="horz" pos="3067">
          <p15:clr>
            <a:srgbClr val="5ACBF0"/>
          </p15:clr>
        </p15:guide>
        <p15:guide id="4294967295" orient="horz" pos="3643">
          <p15:clr>
            <a:srgbClr val="5ACBF0"/>
          </p15:clr>
        </p15:guide>
        <p15:guide id="4294967295" orient="horz" pos="4219">
          <p15:clr>
            <a:srgbClr val="5ACBF0"/>
          </p15:clr>
        </p15:guide>
        <p15:guide id="4294967295" orient="horz" pos="302">
          <p15:clr>
            <a:srgbClr val="C35EA4"/>
          </p15:clr>
        </p15:guide>
        <p15:guide id="4294967295"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8" Type="http://schemas.openxmlformats.org/officeDocument/2006/relationships/hyperlink" Target="http://www.microsoft.com/security/portal/threat/encyclopedia/search.aspx?query=Win32/VB" TargetMode="External"/><Relationship Id="rId13" Type="http://schemas.openxmlformats.org/officeDocument/2006/relationships/hyperlink" Target="http://www.microsoft.com/security/portal/threat/encyclopedia/search.aspx?query=Win32/Bumat" TargetMode="External"/><Relationship Id="rId3" Type="http://schemas.openxmlformats.org/officeDocument/2006/relationships/hyperlink" Target="http://www.microsoft.com/security/portal/threat/encyclopedia/search.aspx?query=Win32/Dowque" TargetMode="External"/><Relationship Id="rId7" Type="http://schemas.openxmlformats.org/officeDocument/2006/relationships/hyperlink" Target="http://www.microsoft.com/security/portal/threat/encyclopedia/search.aspx?query=Win32/Oceanmug" TargetMode="External"/><Relationship Id="rId12" Type="http://schemas.openxmlformats.org/officeDocument/2006/relationships/hyperlink" Target="http://www.microsoft.com/security/portal/threat/encyclopedia/search.aspx?query=Win32/Startpage" TargetMode="External"/><Relationship Id="rId2" Type="http://schemas.openxmlformats.org/officeDocument/2006/relationships/hyperlink" Target="http://www.microsoft.com/security/portal/threat/encyclopedia/search.aspx?query=Win32/Bdaejec" TargetMode="External"/><Relationship Id="rId16" Type="http://schemas.openxmlformats.org/officeDocument/2006/relationships/hyperlink" Target="http://www.microsoft.com/security/portal/threat/encyclopedia/search.aspx?query=Win32/Banload" TargetMode="External"/><Relationship Id="rId1" Type="http://schemas.openxmlformats.org/officeDocument/2006/relationships/slideLayout" Target="../slideLayouts/slideLayout11.xml"/><Relationship Id="rId6" Type="http://schemas.openxmlformats.org/officeDocument/2006/relationships/hyperlink" Target="http://www.microsoft.com/security/portal/threat/encyclopedia/search.aspx?query=Win32/Obfuscator" TargetMode="External"/><Relationship Id="rId11" Type="http://schemas.openxmlformats.org/officeDocument/2006/relationships/hyperlink" Target="http://www.microsoft.com/security/portal/threat/encyclopedia/search.aspx?query=Win32/Meredrop" TargetMode="External"/><Relationship Id="rId5" Type="http://schemas.openxmlformats.org/officeDocument/2006/relationships/hyperlink" Target="http://www.microsoft.com/security/portal/threat/encyclopedia/search.aspx?query=Win32/DelfInject" TargetMode="External"/><Relationship Id="rId15" Type="http://schemas.openxmlformats.org/officeDocument/2006/relationships/hyperlink" Target="http://www.microsoft.com/security/portal/threat/encyclopedia/search.aspx?query=Win32/Orsam" TargetMode="External"/><Relationship Id="rId10" Type="http://schemas.openxmlformats.org/officeDocument/2006/relationships/hyperlink" Target="http://www.microsoft.com/security/portal/threat/encyclopedia/search.aspx?query=Win32/Sisproc" TargetMode="External"/><Relationship Id="rId4" Type="http://schemas.openxmlformats.org/officeDocument/2006/relationships/hyperlink" Target="http://www.microsoft.com/security/portal/threat/encyclopedia/search.aspx?query=Win32/Microjoin" TargetMode="External"/><Relationship Id="rId9" Type="http://schemas.openxmlformats.org/officeDocument/2006/relationships/hyperlink" Target="http://www.microsoft.com/security/portal/threat/encyclopedia/search.aspx?query=Win32/Dynamer" TargetMode="External"/><Relationship Id="rId14" Type="http://schemas.openxmlformats.org/officeDocument/2006/relationships/hyperlink" Target="http://www.microsoft.com/security/portal/threat/encyclopedia/search.aspx?query=Win32/Zegost"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3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3.xml"/><Relationship Id="rId1" Type="http://schemas.openxmlformats.org/officeDocument/2006/relationships/slideLayout" Target="../slideLayouts/slideLayout3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4.xml"/><Relationship Id="rId1" Type="http://schemas.openxmlformats.org/officeDocument/2006/relationships/slideLayout" Target="../slideLayouts/slideLayout3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5.xml"/><Relationship Id="rId1" Type="http://schemas.openxmlformats.org/officeDocument/2006/relationships/slideLayout" Target="../slideLayouts/slideLayout3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1.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6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hyperlink" Target="http://example.com/" TargetMode="Externa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hyperlink" Target="http://blogs.msdn.com/b/ie/archive/2015/03/10/certificate-reputation-for-website-owners.aspx" TargetMode="Externa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image" Target="../media/image57.png"/><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image" Target="../media/image56.png"/><Relationship Id="rId1" Type="http://schemas.openxmlformats.org/officeDocument/2006/relationships/slideLayout" Target="../slideLayouts/slideLayout43.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7.xml"/><Relationship Id="rId1" Type="http://schemas.openxmlformats.org/officeDocument/2006/relationships/slideLayout" Target="../slideLayouts/slideLayout85.xml"/><Relationship Id="rId5" Type="http://schemas.openxmlformats.org/officeDocument/2006/relationships/image" Target="../media/image59.png"/><Relationship Id="rId4" Type="http://schemas.openxmlformats.org/officeDocument/2006/relationships/hyperlink" Target="http://myignite.microsoft.com/"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23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Exploit Examples</a:t>
            </a:r>
            <a:endParaRPr lang="en-US" dirty="0"/>
          </a:p>
        </p:txBody>
      </p:sp>
      <p:sp>
        <p:nvSpPr>
          <p:cNvPr id="2" name="Rectangle 1"/>
          <p:cNvSpPr/>
          <p:nvPr/>
        </p:nvSpPr>
        <p:spPr>
          <a:xfrm>
            <a:off x="503237" y="1211262"/>
            <a:ext cx="11353800" cy="5630862"/>
          </a:xfrm>
          <a:prstGeom prst="rect">
            <a:avLst/>
          </a:prstGeom>
        </p:spPr>
        <p:txBody>
          <a:bodyPr wrap="square" lIns="274320" rIns="274320" numCol="2">
            <a:noAutofit/>
          </a:bodyPr>
          <a:lstStyle/>
          <a:p>
            <a:pPr marL="0" lvl="1"/>
            <a:r>
              <a:rPr lang="en-US" sz="2400" dirty="0">
                <a:gradFill>
                  <a:gsLst>
                    <a:gs pos="1250">
                      <a:schemeClr val="tx1"/>
                    </a:gs>
                    <a:gs pos="100000">
                      <a:schemeClr val="tx1"/>
                    </a:gs>
                  </a:gsLst>
                  <a:lin ang="5400000" scaled="0"/>
                </a:gradFill>
              </a:rPr>
              <a:t>Tampering with data</a:t>
            </a:r>
          </a:p>
          <a:p>
            <a:pPr marL="800036" lvl="2" indent="-228582" defTabSz="932667">
              <a:lnSpc>
                <a:spcPct val="90000"/>
              </a:lnSpc>
              <a:buClr>
                <a:schemeClr val="tx1"/>
              </a:buClr>
              <a:buSzPct val="90000"/>
              <a:buFont typeface="Wingdings" panose="05000000000000000000" pitchFamily="2" charset="2"/>
              <a:buChar char="§"/>
            </a:pPr>
            <a:r>
              <a:rPr lang="en-US" sz="2000" dirty="0">
                <a:gradFill>
                  <a:gsLst>
                    <a:gs pos="1250">
                      <a:schemeClr val="tx1"/>
                    </a:gs>
                    <a:gs pos="100000">
                      <a:schemeClr val="tx1"/>
                    </a:gs>
                  </a:gsLst>
                  <a:lin ang="5400000" scaled="0"/>
                </a:gradFill>
              </a:rPr>
              <a:t>Causing a trusted entity to modify data improperly</a:t>
            </a:r>
          </a:p>
          <a:p>
            <a:pPr marL="800036" lvl="2" indent="-228582" defTabSz="932667">
              <a:lnSpc>
                <a:spcPct val="90000"/>
              </a:lnSpc>
              <a:buClr>
                <a:schemeClr val="tx1"/>
              </a:buClr>
              <a:buSzPct val="90000"/>
              <a:buFont typeface="Wingdings" panose="05000000000000000000" pitchFamily="2" charset="2"/>
              <a:buChar char="§"/>
            </a:pPr>
            <a:r>
              <a:rPr lang="en-US" sz="2000" dirty="0">
                <a:gradFill>
                  <a:gsLst>
                    <a:gs pos="1250">
                      <a:schemeClr val="tx1"/>
                    </a:gs>
                    <a:gs pos="100000">
                      <a:schemeClr val="tx1"/>
                    </a:gs>
                  </a:gsLst>
                  <a:lin ang="5400000" scaled="0"/>
                </a:gradFill>
              </a:rPr>
              <a:t>Creating an elevation-of-privilege attack</a:t>
            </a:r>
          </a:p>
          <a:p>
            <a:pPr marL="0" lvl="1"/>
            <a:r>
              <a:rPr lang="en-US" sz="2400" dirty="0"/>
              <a:t>Repudiation</a:t>
            </a:r>
          </a:p>
          <a:p>
            <a:pPr marL="800036" lvl="2" indent="-228582" defTabSz="932667">
              <a:lnSpc>
                <a:spcPct val="90000"/>
              </a:lnSpc>
              <a:buClr>
                <a:schemeClr val="tx1"/>
              </a:buClr>
              <a:buSzPct val="90000"/>
              <a:buFont typeface="Wingdings" panose="05000000000000000000" pitchFamily="2" charset="2"/>
              <a:buChar char="§"/>
            </a:pPr>
            <a:r>
              <a:rPr lang="en-US" sz="2000" dirty="0">
                <a:gradFill>
                  <a:gsLst>
                    <a:gs pos="1250">
                      <a:schemeClr val="tx1"/>
                    </a:gs>
                    <a:gs pos="100000">
                      <a:schemeClr val="tx1"/>
                    </a:gs>
                  </a:gsLst>
                  <a:lin ang="5400000" scaled="0"/>
                </a:gradFill>
              </a:rPr>
              <a:t>Circumventing </a:t>
            </a:r>
            <a:r>
              <a:rPr lang="en-US" sz="2000" dirty="0" smtClean="0">
                <a:gradFill>
                  <a:gsLst>
                    <a:gs pos="1250">
                      <a:schemeClr val="tx1"/>
                    </a:gs>
                    <a:gs pos="100000">
                      <a:schemeClr val="tx1"/>
                    </a:gs>
                  </a:gsLst>
                  <a:lin ang="5400000" scaled="0"/>
                </a:gradFill>
              </a:rPr>
              <a:t>security event logging</a:t>
            </a:r>
            <a:endParaRPr lang="en-US" sz="2000" dirty="0">
              <a:gradFill>
                <a:gsLst>
                  <a:gs pos="1250">
                    <a:schemeClr val="tx1"/>
                  </a:gs>
                  <a:gs pos="100000">
                    <a:schemeClr val="tx1"/>
                  </a:gs>
                </a:gsLst>
                <a:lin ang="5400000" scaled="0"/>
              </a:gradFill>
            </a:endParaRPr>
          </a:p>
          <a:p>
            <a:pPr marL="800036" lvl="2" indent="-228582" defTabSz="932667">
              <a:lnSpc>
                <a:spcPct val="90000"/>
              </a:lnSpc>
              <a:buClr>
                <a:schemeClr val="tx1"/>
              </a:buClr>
              <a:buSzPct val="90000"/>
              <a:buFont typeface="Wingdings" panose="05000000000000000000" pitchFamily="2" charset="2"/>
              <a:buChar char="§"/>
            </a:pPr>
            <a:r>
              <a:rPr lang="en-US" sz="2000" dirty="0">
                <a:gradFill>
                  <a:gsLst>
                    <a:gs pos="1250">
                      <a:schemeClr val="tx1"/>
                    </a:gs>
                    <a:gs pos="100000">
                      <a:schemeClr val="tx1"/>
                    </a:gs>
                  </a:gsLst>
                  <a:lin ang="5400000" scaled="0"/>
                </a:gradFill>
              </a:rPr>
              <a:t>Tampering with the security log to conceal the identity of an </a:t>
            </a:r>
            <a:r>
              <a:rPr lang="en-US" sz="2000" dirty="0" smtClean="0">
                <a:gradFill>
                  <a:gsLst>
                    <a:gs pos="1250">
                      <a:schemeClr val="tx1"/>
                    </a:gs>
                    <a:gs pos="100000">
                      <a:schemeClr val="tx1"/>
                    </a:gs>
                  </a:gsLst>
                  <a:lin ang="5400000" scaled="0"/>
                </a:gradFill>
              </a:rPr>
              <a:t>attacker</a:t>
            </a:r>
          </a:p>
          <a:p>
            <a:pPr marL="0" lvl="1">
              <a:lnSpc>
                <a:spcPct val="90000"/>
              </a:lnSpc>
              <a:buClr>
                <a:schemeClr val="tx1"/>
              </a:buClr>
              <a:buSzPct val="90000"/>
            </a:pPr>
            <a:r>
              <a:rPr lang="en-US" sz="2400" dirty="0">
                <a:gradFill>
                  <a:gsLst>
                    <a:gs pos="1250">
                      <a:schemeClr val="tx1"/>
                    </a:gs>
                    <a:gs pos="100000">
                      <a:schemeClr val="tx1"/>
                    </a:gs>
                  </a:gsLst>
                  <a:lin ang="5400000" scaled="0"/>
                </a:gradFill>
              </a:rPr>
              <a:t>Information disclosure</a:t>
            </a:r>
          </a:p>
          <a:p>
            <a:pPr marL="800036" lvl="2" indent="-228582" defTabSz="932667">
              <a:lnSpc>
                <a:spcPct val="90000"/>
              </a:lnSpc>
              <a:buClr>
                <a:schemeClr val="tx1"/>
              </a:buClr>
              <a:buSzPct val="90000"/>
              <a:buFont typeface="Wingdings" panose="05000000000000000000" pitchFamily="2" charset="2"/>
              <a:buChar char="§"/>
            </a:pPr>
            <a:r>
              <a:rPr lang="en-US" sz="2000" dirty="0">
                <a:gradFill>
                  <a:gsLst>
                    <a:gs pos="1250">
                      <a:schemeClr val="tx1"/>
                    </a:gs>
                    <a:gs pos="100000">
                      <a:schemeClr val="tx1"/>
                    </a:gs>
                  </a:gsLst>
                  <a:lin ang="5400000" scaled="0"/>
                </a:gradFill>
              </a:rPr>
              <a:t>Gaining access to data that is considered private and </a:t>
            </a:r>
            <a:r>
              <a:rPr lang="en-US" sz="2000" dirty="0" smtClean="0">
                <a:gradFill>
                  <a:gsLst>
                    <a:gs pos="1250">
                      <a:schemeClr val="tx1"/>
                    </a:gs>
                    <a:gs pos="100000">
                      <a:schemeClr val="tx1"/>
                    </a:gs>
                  </a:gsLst>
                  <a:lin ang="5400000" scaled="0"/>
                </a:gradFill>
              </a:rPr>
              <a:t>protected</a:t>
            </a:r>
            <a:endParaRPr lang="en-US" sz="2000" dirty="0">
              <a:gradFill>
                <a:gsLst>
                  <a:gs pos="1250">
                    <a:schemeClr val="tx1"/>
                  </a:gs>
                  <a:gs pos="100000">
                    <a:schemeClr val="tx1"/>
                  </a:gs>
                </a:gsLst>
                <a:lin ang="5400000" scaled="0"/>
              </a:gradFill>
            </a:endParaRPr>
          </a:p>
          <a:p>
            <a:pPr marL="800036" lvl="2" indent="-228582" defTabSz="932667">
              <a:lnSpc>
                <a:spcPct val="90000"/>
              </a:lnSpc>
              <a:buClr>
                <a:schemeClr val="tx1"/>
              </a:buClr>
              <a:buSzPct val="90000"/>
              <a:buFont typeface="Wingdings" panose="05000000000000000000" pitchFamily="2" charset="2"/>
              <a:buChar char="§"/>
            </a:pPr>
            <a:r>
              <a:rPr lang="en-US" sz="2000" dirty="0" smtClean="0">
                <a:gradFill>
                  <a:gsLst>
                    <a:gs pos="1250">
                      <a:schemeClr val="tx1"/>
                    </a:gs>
                    <a:gs pos="100000">
                      <a:schemeClr val="tx1"/>
                    </a:gs>
                  </a:gsLst>
                  <a:lin ang="5400000" scaled="0"/>
                </a:gradFill>
              </a:rPr>
              <a:t>Data sniffing on a network</a:t>
            </a:r>
            <a:endParaRPr lang="en-US" sz="2000" dirty="0">
              <a:gradFill>
                <a:gsLst>
                  <a:gs pos="1250">
                    <a:schemeClr val="tx1"/>
                  </a:gs>
                  <a:gs pos="100000">
                    <a:schemeClr val="tx1"/>
                  </a:gs>
                </a:gsLst>
                <a:lin ang="5400000" scaled="0"/>
              </a:gradFill>
            </a:endParaRPr>
          </a:p>
          <a:p>
            <a:pPr marL="0" lvl="1"/>
            <a:r>
              <a:rPr lang="en-US" sz="2400" dirty="0" smtClean="0"/>
              <a:t>Denial </a:t>
            </a:r>
            <a:r>
              <a:rPr lang="en-US" sz="2400" dirty="0"/>
              <a:t>of Service</a:t>
            </a:r>
          </a:p>
          <a:p>
            <a:pPr marL="800036" lvl="2" indent="-228582" defTabSz="932667">
              <a:lnSpc>
                <a:spcPct val="90000"/>
              </a:lnSpc>
              <a:buClr>
                <a:schemeClr val="tx1"/>
              </a:buClr>
              <a:buSzPct val="90000"/>
              <a:buFont typeface="Wingdings" panose="05000000000000000000" pitchFamily="2" charset="2"/>
              <a:buChar char="§"/>
            </a:pPr>
            <a:r>
              <a:rPr lang="en-US" sz="2000" dirty="0">
                <a:gradFill>
                  <a:gsLst>
                    <a:gs pos="1250">
                      <a:schemeClr val="tx1"/>
                    </a:gs>
                    <a:gs pos="100000">
                      <a:schemeClr val="tx1"/>
                    </a:gs>
                  </a:gsLst>
                  <a:lin ang="5400000" scaled="0"/>
                </a:gradFill>
              </a:rPr>
              <a:t>Consuming CPU cycles by infinite programmatic looping</a:t>
            </a:r>
          </a:p>
          <a:p>
            <a:pPr marL="800036" lvl="2" indent="-228582" defTabSz="932667">
              <a:lnSpc>
                <a:spcPct val="90000"/>
              </a:lnSpc>
              <a:buClr>
                <a:schemeClr val="tx1"/>
              </a:buClr>
              <a:buSzPct val="90000"/>
              <a:buFont typeface="Wingdings" panose="05000000000000000000" pitchFamily="2" charset="2"/>
              <a:buChar char="§"/>
            </a:pPr>
            <a:r>
              <a:rPr lang="en-US" sz="2000" dirty="0">
                <a:gradFill>
                  <a:gsLst>
                    <a:gs pos="1250">
                      <a:schemeClr val="tx1"/>
                    </a:gs>
                    <a:gs pos="100000">
                      <a:schemeClr val="tx1"/>
                    </a:gs>
                  </a:gsLst>
                  <a:lin ang="5400000" scaled="0"/>
                </a:gradFill>
              </a:rPr>
              <a:t>Consuming excessive memory or file quotas</a:t>
            </a:r>
          </a:p>
          <a:p>
            <a:pPr marL="800036" lvl="2" indent="-228582" defTabSz="932667">
              <a:lnSpc>
                <a:spcPct val="90000"/>
              </a:lnSpc>
              <a:buClr>
                <a:schemeClr val="tx1"/>
              </a:buClr>
              <a:buSzPct val="90000"/>
              <a:buFont typeface="Wingdings" panose="05000000000000000000" pitchFamily="2" charset="2"/>
              <a:buChar char="§"/>
            </a:pPr>
            <a:r>
              <a:rPr lang="en-US" sz="2000" dirty="0">
                <a:gradFill>
                  <a:gsLst>
                    <a:gs pos="1250">
                      <a:schemeClr val="tx1"/>
                    </a:gs>
                    <a:gs pos="100000">
                      <a:schemeClr val="tx1"/>
                    </a:gs>
                  </a:gsLst>
                  <a:lin ang="5400000" scaled="0"/>
                </a:gradFill>
              </a:rPr>
              <a:t>Causing a crash, restart, or error</a:t>
            </a:r>
          </a:p>
          <a:p>
            <a:pPr marL="0" lvl="1"/>
            <a:r>
              <a:rPr lang="en-US" sz="2400" dirty="0"/>
              <a:t>Elevation of privilege</a:t>
            </a:r>
          </a:p>
          <a:p>
            <a:pPr marL="800036" lvl="2" indent="-228582" defTabSz="932667">
              <a:lnSpc>
                <a:spcPct val="90000"/>
              </a:lnSpc>
              <a:buClr>
                <a:schemeClr val="tx1"/>
              </a:buClr>
              <a:buSzPct val="90000"/>
              <a:buFont typeface="Wingdings" panose="05000000000000000000" pitchFamily="2" charset="2"/>
              <a:buChar char="§"/>
            </a:pPr>
            <a:r>
              <a:rPr lang="en-US" sz="2000" dirty="0">
                <a:gradFill>
                  <a:gsLst>
                    <a:gs pos="1250">
                      <a:schemeClr val="tx1"/>
                    </a:gs>
                    <a:gs pos="100000">
                      <a:schemeClr val="tx1"/>
                    </a:gs>
                  </a:gsLst>
                  <a:lin ang="5400000" scaled="0"/>
                </a:gradFill>
              </a:rPr>
              <a:t>Improperly gaining unrestricted rights</a:t>
            </a:r>
          </a:p>
          <a:p>
            <a:pPr marL="800036" lvl="2" indent="-228582" defTabSz="932667">
              <a:lnSpc>
                <a:spcPct val="90000"/>
              </a:lnSpc>
              <a:buClr>
                <a:schemeClr val="tx1"/>
              </a:buClr>
              <a:buSzPct val="90000"/>
              <a:buFont typeface="Wingdings" panose="05000000000000000000" pitchFamily="2" charset="2"/>
              <a:buChar char="§"/>
            </a:pPr>
            <a:r>
              <a:rPr lang="en-US" sz="2000" dirty="0">
                <a:gradFill>
                  <a:gsLst>
                    <a:gs pos="1250">
                      <a:schemeClr val="tx1"/>
                    </a:gs>
                    <a:gs pos="100000">
                      <a:schemeClr val="tx1"/>
                    </a:gs>
                  </a:gsLst>
                  <a:lin ang="5400000" scaled="0"/>
                </a:gradFill>
              </a:rPr>
              <a:t>Running untrusted data as native code in a trusted process</a:t>
            </a:r>
          </a:p>
          <a:p>
            <a:pPr marL="0" lvl="1"/>
            <a:r>
              <a:rPr lang="en-US" sz="2400" dirty="0"/>
              <a:t>Spoofing</a:t>
            </a:r>
          </a:p>
          <a:p>
            <a:pPr marL="800036" lvl="2" indent="-228582" defTabSz="932667">
              <a:lnSpc>
                <a:spcPct val="90000"/>
              </a:lnSpc>
              <a:buClr>
                <a:schemeClr val="tx1"/>
              </a:buClr>
              <a:buSzPct val="90000"/>
              <a:buFont typeface="Wingdings" panose="05000000000000000000" pitchFamily="2" charset="2"/>
              <a:buChar char="§"/>
            </a:pPr>
            <a:r>
              <a:rPr lang="en-US" sz="2000" dirty="0">
                <a:gradFill>
                  <a:gsLst>
                    <a:gs pos="1250">
                      <a:schemeClr val="tx1"/>
                    </a:gs>
                    <a:gs pos="100000">
                      <a:schemeClr val="tx1"/>
                    </a:gs>
                  </a:gsLst>
                  <a:lin ang="5400000" scaled="0"/>
                </a:gradFill>
              </a:rPr>
              <a:t>Changing the identity</a:t>
            </a:r>
          </a:p>
          <a:p>
            <a:pPr marL="800036" lvl="2" indent="-228582" defTabSz="932667">
              <a:lnSpc>
                <a:spcPct val="90000"/>
              </a:lnSpc>
              <a:buClr>
                <a:schemeClr val="tx1"/>
              </a:buClr>
              <a:buSzPct val="90000"/>
              <a:buFont typeface="Wingdings" panose="05000000000000000000" pitchFamily="2" charset="2"/>
              <a:buChar char="§"/>
            </a:pPr>
            <a:r>
              <a:rPr lang="en-US" sz="2000" dirty="0">
                <a:gradFill>
                  <a:gsLst>
                    <a:gs pos="1250">
                      <a:schemeClr val="tx1"/>
                    </a:gs>
                    <a:gs pos="100000">
                      <a:schemeClr val="tx1"/>
                    </a:gs>
                  </a:gsLst>
                  <a:lin ang="5400000" scaled="0"/>
                </a:gradFill>
              </a:rPr>
              <a:t>Subverting a secure logon mechanism</a:t>
            </a:r>
          </a:p>
          <a:p>
            <a:pPr marL="0" lvl="1"/>
            <a:r>
              <a:rPr lang="en-US" sz="2400" dirty="0"/>
              <a:t>Social engineering</a:t>
            </a:r>
          </a:p>
          <a:p>
            <a:pPr marL="800036" lvl="2" indent="-228582" defTabSz="932667">
              <a:lnSpc>
                <a:spcPct val="90000"/>
              </a:lnSpc>
              <a:buClr>
                <a:schemeClr val="tx1"/>
              </a:buClr>
              <a:buSzPct val="90000"/>
              <a:buFont typeface="Wingdings" panose="05000000000000000000" pitchFamily="2" charset="2"/>
              <a:buChar char="§"/>
            </a:pPr>
            <a:r>
              <a:rPr lang="en-US" sz="2000" dirty="0">
                <a:gradFill>
                  <a:gsLst>
                    <a:gs pos="1250">
                      <a:schemeClr val="tx1"/>
                    </a:gs>
                    <a:gs pos="100000">
                      <a:schemeClr val="tx1"/>
                    </a:gs>
                  </a:gsLst>
                  <a:lin ang="5400000" scaled="0"/>
                </a:gradFill>
              </a:rPr>
              <a:t>Coax a fellow worker into revealing their password</a:t>
            </a:r>
          </a:p>
          <a:p>
            <a:pPr marL="800036" lvl="2" indent="-228582" defTabSz="932667">
              <a:lnSpc>
                <a:spcPct val="90000"/>
              </a:lnSpc>
              <a:buClr>
                <a:schemeClr val="tx1"/>
              </a:buClr>
              <a:buSzPct val="90000"/>
              <a:buFont typeface="Wingdings" panose="05000000000000000000" pitchFamily="2" charset="2"/>
              <a:buChar char="§"/>
            </a:pPr>
            <a:r>
              <a:rPr lang="en-US" sz="2000" dirty="0">
                <a:gradFill>
                  <a:gsLst>
                    <a:gs pos="1250">
                      <a:schemeClr val="tx1"/>
                    </a:gs>
                    <a:gs pos="100000">
                      <a:schemeClr val="tx1"/>
                    </a:gs>
                  </a:gsLst>
                  <a:lin ang="5400000" scaled="0"/>
                </a:gradFill>
              </a:rPr>
              <a:t>Befriend someone to gain physical </a:t>
            </a:r>
            <a:r>
              <a:rPr lang="en-US" sz="2000" dirty="0" smtClean="0">
                <a:gradFill>
                  <a:gsLst>
                    <a:gs pos="1250">
                      <a:schemeClr val="tx1"/>
                    </a:gs>
                    <a:gs pos="100000">
                      <a:schemeClr val="tx1"/>
                    </a:gs>
                  </a:gsLst>
                  <a:lin ang="5400000" scaled="0"/>
                </a:gradFill>
              </a:rPr>
              <a:t>access</a:t>
            </a:r>
          </a:p>
          <a:p>
            <a:pPr marL="800036" lvl="2" indent="-228582" defTabSz="932667">
              <a:lnSpc>
                <a:spcPct val="90000"/>
              </a:lnSpc>
              <a:buClr>
                <a:schemeClr val="tx1"/>
              </a:buClr>
              <a:buSzPct val="90000"/>
              <a:buFont typeface="Wingdings" panose="05000000000000000000" pitchFamily="2" charset="2"/>
              <a:buChar char="§"/>
            </a:pPr>
            <a:r>
              <a:rPr lang="en-US" sz="2000" dirty="0" smtClean="0">
                <a:gradFill>
                  <a:gsLst>
                    <a:gs pos="1250">
                      <a:schemeClr val="tx1"/>
                    </a:gs>
                    <a:gs pos="100000">
                      <a:schemeClr val="tx1"/>
                    </a:gs>
                  </a:gsLst>
                  <a:lin ang="5400000" scaled="0"/>
                </a:gradFill>
              </a:rPr>
              <a:t>Getting a user to click on an email link</a:t>
            </a:r>
            <a:endParaRPr lang="en-US" sz="2000" dirty="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125713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Vulnerability Trends</a:t>
            </a:r>
            <a:endParaRPr lang="en-US" dirty="0"/>
          </a:p>
        </p:txBody>
      </p:sp>
    </p:spTree>
    <p:extLst>
      <p:ext uri="{BB962C8B-B14F-4D97-AF65-F5344CB8AC3E}">
        <p14:creationId xmlns:p14="http://schemas.microsoft.com/office/powerpoint/2010/main" val="81689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Industry-wide vulnerability disclosures</a:t>
            </a:r>
          </a:p>
        </p:txBody>
      </p:sp>
      <p:pic>
        <p:nvPicPr>
          <p:cNvPr id="3" name="VulnDis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1350" y="1212850"/>
            <a:ext cx="8553774" cy="4799619"/>
          </a:xfrm>
          <a:prstGeom prst="rect">
            <a:avLst/>
          </a:prstGeom>
          <a:noFill/>
          <a:ln>
            <a:noFill/>
          </a:ln>
        </p:spPr>
      </p:pic>
      <p:sp>
        <p:nvSpPr>
          <p:cNvPr id="4" name="Rectangle 3"/>
          <p:cNvSpPr/>
          <p:nvPr/>
        </p:nvSpPr>
        <p:spPr>
          <a:xfrm>
            <a:off x="116755" y="6012469"/>
            <a:ext cx="12202965" cy="678716"/>
          </a:xfrm>
          <a:prstGeom prst="rect">
            <a:avLst/>
          </a:prstGeom>
        </p:spPr>
        <p:txBody>
          <a:bodyPr wrap="square" lIns="146304" tIns="146304" rIns="146304" bIns="146304">
            <a:noAutofit/>
          </a:bodyPr>
          <a:lstStyle/>
          <a:p>
            <a:r>
              <a:rPr lang="en-US" dirty="0">
                <a:gradFill>
                  <a:gsLst>
                    <a:gs pos="10204">
                      <a:srgbClr val="000000"/>
                    </a:gs>
                    <a:gs pos="61000">
                      <a:srgbClr val="000000"/>
                    </a:gs>
                  </a:gsLst>
                </a:gradFill>
              </a:rPr>
              <a:t>Vulnerability disclosures across the industry in 1H14 were down 0.6 percent from 2H13, and up 4.7 percent from 1H13.</a:t>
            </a:r>
          </a:p>
        </p:txBody>
      </p:sp>
    </p:spTree>
    <p:extLst>
      <p:ext uri="{BB962C8B-B14F-4D97-AF65-F5344CB8AC3E}">
        <p14:creationId xmlns:p14="http://schemas.microsoft.com/office/powerpoint/2010/main" val="395084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Industry-wide vulnerability disclosures</a:t>
            </a:r>
            <a:endParaRPr lang="en-US" dirty="0"/>
          </a:p>
        </p:txBody>
      </p:sp>
      <p:sp>
        <p:nvSpPr>
          <p:cNvPr id="30" name="TextBox 29"/>
          <p:cNvSpPr txBox="1"/>
          <p:nvPr/>
        </p:nvSpPr>
        <p:spPr>
          <a:xfrm>
            <a:off x="6742325" y="1212949"/>
            <a:ext cx="5346629" cy="457200"/>
          </a:xfrm>
          <a:prstGeom prst="rect">
            <a:avLst/>
          </a:prstGeom>
          <a:noFill/>
        </p:spPr>
        <p:txBody>
          <a:bodyPr wrap="square" lIns="146304" tIns="91440" rIns="146304" bIns="91440" rtlCol="0" anchor="t" anchorCtr="0">
            <a:noAutofit/>
          </a:bodyPr>
          <a:lstStyle/>
          <a:p>
            <a:r>
              <a:rPr lang="en-US" sz="1600" dirty="0" smtClean="0">
                <a:gradFill>
                  <a:gsLst>
                    <a:gs pos="0">
                      <a:prstClr val="black">
                        <a:lumMod val="95000"/>
                        <a:lumOff val="5000"/>
                      </a:prstClr>
                    </a:gs>
                    <a:gs pos="86000">
                      <a:prstClr val="black">
                        <a:lumMod val="95000"/>
                        <a:lumOff val="5000"/>
                      </a:prstClr>
                    </a:gs>
                  </a:gsLst>
                  <a:lin ang="5400000" scaled="0"/>
                </a:gradFill>
                <a:ea typeface="Segoe UI" pitchFamily="34" charset="0"/>
                <a:cs typeface="Segoe UI" pitchFamily="34" charset="0"/>
              </a:rPr>
              <a:t>By access</a:t>
            </a:r>
            <a:r>
              <a:rPr lang="en-US" sz="1600" dirty="0">
                <a:gradFill>
                  <a:gsLst>
                    <a:gs pos="0">
                      <a:prstClr val="black">
                        <a:lumMod val="95000"/>
                        <a:lumOff val="5000"/>
                      </a:prstClr>
                    </a:gs>
                    <a:gs pos="86000">
                      <a:prstClr val="black">
                        <a:lumMod val="95000"/>
                        <a:lumOff val="5000"/>
                      </a:prstClr>
                    </a:gs>
                  </a:gsLst>
                  <a:lin ang="5400000" scaled="0"/>
                </a:gradFill>
                <a:ea typeface="Segoe UI" pitchFamily="34" charset="0"/>
                <a:cs typeface="Segoe UI" pitchFamily="34" charset="0"/>
              </a:rPr>
              <a:t> </a:t>
            </a:r>
            <a:r>
              <a:rPr lang="en-US" sz="1600" dirty="0" smtClean="0">
                <a:gradFill>
                  <a:gsLst>
                    <a:gs pos="0">
                      <a:prstClr val="black">
                        <a:lumMod val="95000"/>
                        <a:lumOff val="5000"/>
                      </a:prstClr>
                    </a:gs>
                    <a:gs pos="86000">
                      <a:prstClr val="black">
                        <a:lumMod val="95000"/>
                        <a:lumOff val="5000"/>
                      </a:prstClr>
                    </a:gs>
                  </a:gsLst>
                  <a:lin ang="5400000" scaled="0"/>
                </a:gradFill>
                <a:ea typeface="Segoe UI" pitchFamily="34" charset="0"/>
                <a:cs typeface="Segoe UI" pitchFamily="34" charset="0"/>
              </a:rPr>
              <a:t>complexity</a:t>
            </a:r>
            <a:endParaRPr lang="en-US" sz="1600" dirty="0">
              <a:gradFill>
                <a:gsLst>
                  <a:gs pos="0">
                    <a:prstClr val="black">
                      <a:lumMod val="95000"/>
                      <a:lumOff val="5000"/>
                    </a:prstClr>
                  </a:gs>
                  <a:gs pos="86000">
                    <a:prstClr val="black">
                      <a:lumMod val="95000"/>
                      <a:lumOff val="5000"/>
                    </a:prstClr>
                  </a:gs>
                </a:gsLst>
                <a:lin ang="5400000" scaled="0"/>
              </a:gradFill>
              <a:ea typeface="Segoe UI" pitchFamily="34" charset="0"/>
              <a:cs typeface="Segoe UI" pitchFamily="34" charset="0"/>
            </a:endParaRPr>
          </a:p>
        </p:txBody>
      </p:sp>
      <p:sp>
        <p:nvSpPr>
          <p:cNvPr id="32" name="TextBox 31"/>
          <p:cNvSpPr txBox="1"/>
          <p:nvPr/>
        </p:nvSpPr>
        <p:spPr>
          <a:xfrm>
            <a:off x="6742325" y="3974484"/>
            <a:ext cx="5346629" cy="457200"/>
          </a:xfrm>
          <a:prstGeom prst="rect">
            <a:avLst/>
          </a:prstGeom>
          <a:noFill/>
        </p:spPr>
        <p:txBody>
          <a:bodyPr wrap="square" lIns="146304" tIns="91440" rIns="146304" bIns="91440" rtlCol="0" anchor="t" anchorCtr="0">
            <a:noAutofit/>
          </a:bodyPr>
          <a:lstStyle/>
          <a:p>
            <a:r>
              <a:rPr lang="en-US" sz="1600" dirty="0" smtClean="0">
                <a:gradFill>
                  <a:gsLst>
                    <a:gs pos="0">
                      <a:prstClr val="black">
                        <a:lumMod val="95000"/>
                        <a:lumOff val="5000"/>
                      </a:prstClr>
                    </a:gs>
                    <a:gs pos="86000">
                      <a:prstClr val="black">
                        <a:lumMod val="95000"/>
                        <a:lumOff val="5000"/>
                      </a:prstClr>
                    </a:gs>
                  </a:gsLst>
                  <a:lin ang="5400000" scaled="0"/>
                </a:gradFill>
                <a:ea typeface="Segoe UI" pitchFamily="34" charset="0"/>
                <a:cs typeface="Segoe UI" pitchFamily="34" charset="0"/>
              </a:rPr>
              <a:t>Industry-wide vulnerability disclosures</a:t>
            </a:r>
            <a:endParaRPr lang="en-US" sz="1600" dirty="0">
              <a:gradFill>
                <a:gsLst>
                  <a:gs pos="0">
                    <a:prstClr val="black">
                      <a:lumMod val="95000"/>
                      <a:lumOff val="5000"/>
                    </a:prstClr>
                  </a:gs>
                  <a:gs pos="86000">
                    <a:prstClr val="black">
                      <a:lumMod val="95000"/>
                      <a:lumOff val="5000"/>
                    </a:prstClr>
                  </a:gs>
                </a:gsLst>
                <a:lin ang="5400000" scaled="0"/>
              </a:gradFill>
              <a:ea typeface="Segoe UI" pitchFamily="34" charset="0"/>
              <a:cs typeface="Segoe UI" pitchFamily="34" charset="0"/>
            </a:endParaRPr>
          </a:p>
        </p:txBody>
      </p:sp>
      <p:sp>
        <p:nvSpPr>
          <p:cNvPr id="31" name="TextBox 30"/>
          <p:cNvSpPr txBox="1"/>
          <p:nvPr/>
        </p:nvSpPr>
        <p:spPr>
          <a:xfrm>
            <a:off x="809732" y="1212949"/>
            <a:ext cx="5732990" cy="457200"/>
          </a:xfrm>
          <a:prstGeom prst="rect">
            <a:avLst/>
          </a:prstGeom>
          <a:noFill/>
        </p:spPr>
        <p:txBody>
          <a:bodyPr wrap="square" lIns="146304" tIns="91440" rIns="146304" bIns="91440" rtlCol="0" anchor="t" anchorCtr="0">
            <a:noAutofit/>
          </a:bodyPr>
          <a:lstStyle/>
          <a:p>
            <a:r>
              <a:rPr lang="en-US" sz="1600" dirty="0" smtClean="0">
                <a:gradFill>
                  <a:gsLst>
                    <a:gs pos="0">
                      <a:prstClr val="black">
                        <a:lumMod val="95000"/>
                        <a:lumOff val="5000"/>
                      </a:prstClr>
                    </a:gs>
                    <a:gs pos="86000">
                      <a:prstClr val="black">
                        <a:lumMod val="95000"/>
                        <a:lumOff val="5000"/>
                      </a:prstClr>
                    </a:gs>
                  </a:gsLst>
                  <a:lin ang="5400000" scaled="0"/>
                </a:gradFill>
                <a:ea typeface="Segoe UI" pitchFamily="34" charset="0"/>
                <a:cs typeface="Segoe UI" pitchFamily="34" charset="0"/>
              </a:rPr>
              <a:t>By severity</a:t>
            </a:r>
            <a:endParaRPr lang="en-US" sz="1600" dirty="0">
              <a:gradFill>
                <a:gsLst>
                  <a:gs pos="0">
                    <a:prstClr val="black">
                      <a:lumMod val="95000"/>
                      <a:lumOff val="5000"/>
                    </a:prstClr>
                  </a:gs>
                  <a:gs pos="86000">
                    <a:prstClr val="black">
                      <a:lumMod val="95000"/>
                      <a:lumOff val="5000"/>
                    </a:prstClr>
                  </a:gs>
                </a:gsLst>
                <a:lin ang="5400000" scaled="0"/>
              </a:gradFill>
              <a:ea typeface="Segoe UI" pitchFamily="34" charset="0"/>
              <a:cs typeface="Segoe UI" pitchFamily="34" charset="0"/>
            </a:endParaRPr>
          </a:p>
        </p:txBody>
      </p:sp>
      <p:sp>
        <p:nvSpPr>
          <p:cNvPr id="33" name="TextBox 32"/>
          <p:cNvSpPr txBox="1"/>
          <p:nvPr/>
        </p:nvSpPr>
        <p:spPr>
          <a:xfrm>
            <a:off x="809732" y="3974484"/>
            <a:ext cx="6193854" cy="457200"/>
          </a:xfrm>
          <a:prstGeom prst="rect">
            <a:avLst/>
          </a:prstGeom>
          <a:noFill/>
        </p:spPr>
        <p:txBody>
          <a:bodyPr wrap="square" lIns="146304" tIns="91440" rIns="146304" bIns="91440" rtlCol="0" anchor="t" anchorCtr="0">
            <a:noAutofit/>
          </a:bodyPr>
          <a:lstStyle/>
          <a:p>
            <a:r>
              <a:rPr lang="en-US" sz="1600" dirty="0" smtClean="0">
                <a:gradFill>
                  <a:gsLst>
                    <a:gs pos="0">
                      <a:prstClr val="black">
                        <a:lumMod val="95000"/>
                        <a:lumOff val="5000"/>
                      </a:prstClr>
                    </a:gs>
                    <a:gs pos="86000">
                      <a:prstClr val="black">
                        <a:lumMod val="95000"/>
                        <a:lumOff val="5000"/>
                      </a:prstClr>
                    </a:gs>
                  </a:gsLst>
                  <a:lin ang="5400000" scaled="0"/>
                </a:gradFill>
                <a:ea typeface="Segoe UI" pitchFamily="34" charset="0"/>
                <a:cs typeface="Segoe UI" pitchFamily="34" charset="0"/>
              </a:rPr>
              <a:t>OS</a:t>
            </a:r>
            <a:r>
              <a:rPr lang="en-US" sz="1600" dirty="0">
                <a:gradFill>
                  <a:gsLst>
                    <a:gs pos="0">
                      <a:prstClr val="black">
                        <a:lumMod val="95000"/>
                        <a:lumOff val="5000"/>
                      </a:prstClr>
                    </a:gs>
                    <a:gs pos="86000">
                      <a:prstClr val="black">
                        <a:lumMod val="95000"/>
                        <a:lumOff val="5000"/>
                      </a:prstClr>
                    </a:gs>
                  </a:gsLst>
                  <a:lin ang="5400000" scaled="0"/>
                </a:gradFill>
                <a:ea typeface="Segoe UI" pitchFamily="34" charset="0"/>
                <a:cs typeface="Segoe UI" pitchFamily="34" charset="0"/>
              </a:rPr>
              <a:t>, </a:t>
            </a:r>
            <a:r>
              <a:rPr lang="en-US" sz="1600" dirty="0" smtClean="0">
                <a:gradFill>
                  <a:gsLst>
                    <a:gs pos="0">
                      <a:prstClr val="black">
                        <a:lumMod val="95000"/>
                        <a:lumOff val="5000"/>
                      </a:prstClr>
                    </a:gs>
                    <a:gs pos="86000">
                      <a:prstClr val="black">
                        <a:lumMod val="95000"/>
                        <a:lumOff val="5000"/>
                      </a:prstClr>
                    </a:gs>
                  </a:gsLst>
                  <a:lin ang="5400000" scaled="0"/>
                </a:gradFill>
                <a:ea typeface="Segoe UI" pitchFamily="34" charset="0"/>
                <a:cs typeface="Segoe UI" pitchFamily="34" charset="0"/>
              </a:rPr>
              <a:t>browser, and application</a:t>
            </a:r>
            <a:r>
              <a:rPr lang="en-US" sz="1600" dirty="0">
                <a:gradFill>
                  <a:gsLst>
                    <a:gs pos="0">
                      <a:prstClr val="black">
                        <a:lumMod val="95000"/>
                        <a:lumOff val="5000"/>
                      </a:prstClr>
                    </a:gs>
                    <a:gs pos="86000">
                      <a:prstClr val="black">
                        <a:lumMod val="95000"/>
                        <a:lumOff val="5000"/>
                      </a:prstClr>
                    </a:gs>
                  </a:gsLst>
                  <a:lin ang="5400000" scaled="0"/>
                </a:gradFill>
                <a:ea typeface="Segoe UI" pitchFamily="34" charset="0"/>
                <a:cs typeface="Segoe UI" pitchFamily="34" charset="0"/>
              </a:rPr>
              <a:t> </a:t>
            </a:r>
            <a:r>
              <a:rPr lang="en-US" sz="1600" dirty="0" smtClean="0">
                <a:gradFill>
                  <a:gsLst>
                    <a:gs pos="0">
                      <a:prstClr val="black">
                        <a:lumMod val="95000"/>
                        <a:lumOff val="5000"/>
                      </a:prstClr>
                    </a:gs>
                    <a:gs pos="86000">
                      <a:prstClr val="black">
                        <a:lumMod val="95000"/>
                        <a:lumOff val="5000"/>
                      </a:prstClr>
                    </a:gs>
                  </a:gsLst>
                  <a:lin ang="5400000" scaled="0"/>
                </a:gradFill>
                <a:ea typeface="Segoe UI" pitchFamily="34" charset="0"/>
                <a:cs typeface="Segoe UI" pitchFamily="34" charset="0"/>
              </a:rPr>
              <a:t>vulnerabilities</a:t>
            </a:r>
            <a:endParaRPr lang="en-US" sz="1600" dirty="0">
              <a:gradFill>
                <a:gsLst>
                  <a:gs pos="0">
                    <a:prstClr val="black">
                      <a:lumMod val="95000"/>
                      <a:lumOff val="5000"/>
                    </a:prstClr>
                  </a:gs>
                  <a:gs pos="86000">
                    <a:prstClr val="black">
                      <a:lumMod val="95000"/>
                      <a:lumOff val="5000"/>
                    </a:prstClr>
                  </a:gs>
                </a:gsLst>
                <a:lin ang="5400000" scaled="0"/>
              </a:gradFill>
              <a:ea typeface="Segoe UI" pitchFamily="34" charset="0"/>
              <a:cs typeface="Segoe UI" pitchFamily="34" charset="0"/>
            </a:endParaRPr>
          </a:p>
        </p:txBody>
      </p:sp>
      <p:pic>
        <p:nvPicPr>
          <p:cNvPr id="15" name="VulnSev"/>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639" y="1526097"/>
            <a:ext cx="5724878" cy="2448387"/>
          </a:xfrm>
          <a:prstGeom prst="rect">
            <a:avLst/>
          </a:prstGeom>
          <a:noFill/>
          <a:ln>
            <a:noFill/>
          </a:ln>
        </p:spPr>
      </p:pic>
      <p:pic>
        <p:nvPicPr>
          <p:cNvPr id="16" name="VulnCmplx"/>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9120" y="1605037"/>
            <a:ext cx="5889834" cy="2369447"/>
          </a:xfrm>
          <a:prstGeom prst="rect">
            <a:avLst/>
          </a:prstGeom>
          <a:noFill/>
          <a:ln>
            <a:noFill/>
          </a:ln>
        </p:spPr>
      </p:pic>
      <p:pic>
        <p:nvPicPr>
          <p:cNvPr id="3" name="Picture 2"/>
          <p:cNvPicPr>
            <a:picLocks noChangeAspect="1"/>
          </p:cNvPicPr>
          <p:nvPr/>
        </p:nvPicPr>
        <p:blipFill>
          <a:blip r:embed="rId5"/>
          <a:stretch>
            <a:fillRect/>
          </a:stretch>
        </p:blipFill>
        <p:spPr>
          <a:xfrm>
            <a:off x="274639" y="4287632"/>
            <a:ext cx="5596613" cy="2513499"/>
          </a:xfrm>
          <a:prstGeom prst="rect">
            <a:avLst/>
          </a:prstGeom>
        </p:spPr>
      </p:pic>
      <p:pic>
        <p:nvPicPr>
          <p:cNvPr id="4" name="Picture 3"/>
          <p:cNvPicPr>
            <a:picLocks noChangeAspect="1"/>
          </p:cNvPicPr>
          <p:nvPr/>
        </p:nvPicPr>
        <p:blipFill>
          <a:blip r:embed="rId6"/>
          <a:stretch>
            <a:fillRect/>
          </a:stretch>
        </p:blipFill>
        <p:spPr>
          <a:xfrm>
            <a:off x="6199120" y="4287632"/>
            <a:ext cx="5604725" cy="2513499"/>
          </a:xfrm>
          <a:prstGeom prst="rect">
            <a:avLst/>
          </a:prstGeom>
        </p:spPr>
      </p:pic>
    </p:spTree>
    <p:extLst>
      <p:ext uri="{BB962C8B-B14F-4D97-AF65-F5344CB8AC3E}">
        <p14:creationId xmlns:p14="http://schemas.microsoft.com/office/powerpoint/2010/main" val="368435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Exploit Trends</a:t>
            </a:r>
            <a:endParaRPr lang="en-US" dirty="0"/>
          </a:p>
        </p:txBody>
      </p:sp>
    </p:spTree>
    <p:extLst>
      <p:ext uri="{BB962C8B-B14F-4D97-AF65-F5344CB8AC3E}">
        <p14:creationId xmlns:p14="http://schemas.microsoft.com/office/powerpoint/2010/main" val="117100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Exploit trends</a:t>
            </a:r>
            <a:endParaRPr lang="en-US" dirty="0"/>
          </a:p>
        </p:txBody>
      </p:sp>
      <p:sp>
        <p:nvSpPr>
          <p:cNvPr id="10" name="Rectangle 9"/>
          <p:cNvSpPr/>
          <p:nvPr/>
        </p:nvSpPr>
        <p:spPr>
          <a:xfrm>
            <a:off x="274638" y="5752138"/>
            <a:ext cx="11887200" cy="909539"/>
          </a:xfrm>
          <a:prstGeom prst="rect">
            <a:avLst/>
          </a:prstGeom>
        </p:spPr>
        <p:txBody>
          <a:bodyPr wrap="square" lIns="146304" tIns="146304" rIns="146304" bIns="146304">
            <a:noAutofit/>
          </a:bodyPr>
          <a:lstStyle/>
          <a:p>
            <a:pPr marL="285750" indent="-285750">
              <a:buFont typeface="Arial" panose="020B0604020202020204" pitchFamily="34" charset="0"/>
              <a:buChar char="•"/>
            </a:pPr>
            <a:r>
              <a:rPr lang="en-US" dirty="0" smtClean="0">
                <a:gradFill>
                  <a:gsLst>
                    <a:gs pos="10204">
                      <a:schemeClr val="bg1"/>
                    </a:gs>
                    <a:gs pos="61000">
                      <a:schemeClr val="bg1"/>
                    </a:gs>
                  </a:gsLst>
                </a:gradFill>
              </a:rPr>
              <a:t>Encounters </a:t>
            </a:r>
            <a:r>
              <a:rPr lang="en-US" dirty="0">
                <a:gradFill>
                  <a:gsLst>
                    <a:gs pos="10204">
                      <a:schemeClr val="bg1"/>
                    </a:gs>
                    <a:gs pos="61000">
                      <a:schemeClr val="bg1"/>
                    </a:gs>
                  </a:gsLst>
                </a:gradFill>
              </a:rPr>
              <a:t>with exploit kits and other HTML and JavaScript threats nearly doubled between 4Q13 and 2Q14, becoming the most commonly encountered type of exploit in the first half of the year. </a:t>
            </a:r>
          </a:p>
        </p:txBody>
      </p:sp>
      <p:pic>
        <p:nvPicPr>
          <p:cNvPr id="6" name="ExploitTren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6551" y="1212849"/>
            <a:ext cx="8223372" cy="4614226"/>
          </a:xfrm>
          <a:prstGeom prst="rect">
            <a:avLst/>
          </a:prstGeom>
          <a:noFill/>
          <a:ln>
            <a:noFill/>
          </a:ln>
        </p:spPr>
      </p:pic>
    </p:spTree>
    <p:extLst>
      <p:ext uri="{BB962C8B-B14F-4D97-AF65-F5344CB8AC3E}">
        <p14:creationId xmlns:p14="http://schemas.microsoft.com/office/powerpoint/2010/main" val="127092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exploit kits work</a:t>
            </a:r>
            <a:endParaRPr lang="en-US" dirty="0"/>
          </a:p>
        </p:txBody>
      </p:sp>
      <p:pic>
        <p:nvPicPr>
          <p:cNvPr id="3" name="ExploitKitDiagram"/>
          <p:cNvPicPr/>
          <p:nvPr/>
        </p:nvPicPr>
        <p:blipFill>
          <a:blip r:embed="rId2">
            <a:extLst>
              <a:ext uri="{28A0092B-C50C-407E-A947-70E740481C1C}">
                <a14:useLocalDpi xmlns:a14="http://schemas.microsoft.com/office/drawing/2010/main" val="0"/>
              </a:ext>
            </a:extLst>
          </a:blip>
          <a:stretch>
            <a:fillRect/>
          </a:stretch>
        </p:blipFill>
        <p:spPr>
          <a:xfrm>
            <a:off x="2573653" y="1302394"/>
            <a:ext cx="7289168" cy="5456751"/>
          </a:xfrm>
          <a:prstGeom prst="rect">
            <a:avLst/>
          </a:prstGeom>
        </p:spPr>
      </p:pic>
    </p:spTree>
    <p:extLst>
      <p:ext uri="{BB962C8B-B14F-4D97-AF65-F5344CB8AC3E}">
        <p14:creationId xmlns:p14="http://schemas.microsoft.com/office/powerpoint/2010/main" val="247613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74638" y="5772697"/>
            <a:ext cx="11887200" cy="901216"/>
          </a:xfrm>
          <a:prstGeom prst="rect">
            <a:avLst/>
          </a:prstGeom>
        </p:spPr>
        <p:txBody>
          <a:bodyPr wrap="square" lIns="146304" tIns="146304" rIns="146304" bIns="146304">
            <a:noAutofit/>
          </a:bodyPr>
          <a:lstStyle/>
          <a:p>
            <a:r>
              <a:rPr lang="en-US" dirty="0" smtClean="0">
                <a:gradFill>
                  <a:gsLst>
                    <a:gs pos="10204">
                      <a:schemeClr val="bg1"/>
                    </a:gs>
                    <a:gs pos="61000">
                      <a:schemeClr val="bg1"/>
                    </a:gs>
                  </a:gsLst>
                </a:gradFill>
              </a:rPr>
              <a:t>Although </a:t>
            </a:r>
            <a:r>
              <a:rPr lang="en-US" dirty="0">
                <a:gradFill>
                  <a:gsLst>
                    <a:gs pos="10204">
                      <a:schemeClr val="bg1"/>
                    </a:gs>
                    <a:gs pos="61000">
                      <a:schemeClr val="bg1"/>
                    </a:gs>
                  </a:gsLst>
                </a:gradFill>
              </a:rPr>
              <a:t>down considerably from its 2Q13 peak, </a:t>
            </a:r>
            <a:r>
              <a:rPr lang="en-US" dirty="0" smtClean="0">
                <a:gradFill>
                  <a:gsLst>
                    <a:gs pos="10204">
                      <a:schemeClr val="bg1"/>
                    </a:gs>
                    <a:gs pos="61000">
                      <a:schemeClr val="bg1"/>
                    </a:gs>
                  </a:gsLst>
                </a:gradFill>
              </a:rPr>
              <a:t>HTML/</a:t>
            </a:r>
            <a:r>
              <a:rPr lang="en-US" dirty="0" err="1" smtClean="0">
                <a:gradFill>
                  <a:gsLst>
                    <a:gs pos="10204">
                      <a:schemeClr val="bg1"/>
                    </a:gs>
                    <a:gs pos="61000">
                      <a:schemeClr val="bg1"/>
                    </a:gs>
                  </a:gsLst>
                </a:gradFill>
              </a:rPr>
              <a:t>IframeRef</a:t>
            </a:r>
            <a:r>
              <a:rPr lang="en-US" dirty="0" smtClean="0">
                <a:gradFill>
                  <a:gsLst>
                    <a:gs pos="10204">
                      <a:schemeClr val="bg1"/>
                    </a:gs>
                    <a:gs pos="61000">
                      <a:schemeClr val="bg1"/>
                    </a:gs>
                  </a:gsLst>
                </a:gradFill>
              </a:rPr>
              <a:t> </a:t>
            </a:r>
            <a:r>
              <a:rPr lang="en-US" dirty="0">
                <a:gradFill>
                  <a:gsLst>
                    <a:gs pos="10204">
                      <a:schemeClr val="bg1"/>
                    </a:gs>
                    <a:gs pos="61000">
                      <a:schemeClr val="bg1"/>
                    </a:gs>
                  </a:gsLst>
                </a:gradFill>
              </a:rPr>
              <a:t>remained the top HTML/JavaScript exploit encountered in the second half of the year because of its popularity among attackers who use it to redirect browsers to websites containing malicious content.</a:t>
            </a:r>
          </a:p>
        </p:txBody>
      </p:sp>
      <p:sp>
        <p:nvSpPr>
          <p:cNvPr id="2" name="Title 1"/>
          <p:cNvSpPr>
            <a:spLocks noGrp="1"/>
          </p:cNvSpPr>
          <p:nvPr>
            <p:ph type="title"/>
          </p:nvPr>
        </p:nvSpPr>
        <p:spPr/>
        <p:txBody>
          <a:bodyPr/>
          <a:lstStyle/>
          <a:p>
            <a:r>
              <a:rPr lang="en-US" dirty="0" smtClean="0"/>
              <a:t>Exploit kits, HTML and JavaScript exploits</a:t>
            </a:r>
            <a:endParaRPr lang="en-US" dirty="0"/>
          </a:p>
        </p:txBody>
      </p:sp>
      <p:pic>
        <p:nvPicPr>
          <p:cNvPr id="7" name="ExploitKitsAndHtm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9973" y="1212849"/>
            <a:ext cx="8236528" cy="4621608"/>
          </a:xfrm>
          <a:prstGeom prst="rect">
            <a:avLst/>
          </a:prstGeom>
          <a:noFill/>
          <a:ln>
            <a:noFill/>
          </a:ln>
        </p:spPr>
      </p:pic>
    </p:spTree>
    <p:extLst>
      <p:ext uri="{BB962C8B-B14F-4D97-AF65-F5344CB8AC3E}">
        <p14:creationId xmlns:p14="http://schemas.microsoft.com/office/powerpoint/2010/main" val="226172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exploits</a:t>
            </a:r>
            <a:endParaRPr lang="en-US" dirty="0"/>
          </a:p>
        </p:txBody>
      </p:sp>
      <p:sp>
        <p:nvSpPr>
          <p:cNvPr id="8" name="Rectangle 7"/>
          <p:cNvSpPr/>
          <p:nvPr/>
        </p:nvSpPr>
        <p:spPr>
          <a:xfrm>
            <a:off x="274638" y="5772697"/>
            <a:ext cx="11887200" cy="901216"/>
          </a:xfrm>
          <a:prstGeom prst="rect">
            <a:avLst/>
          </a:prstGeom>
        </p:spPr>
        <p:txBody>
          <a:bodyPr wrap="square" lIns="146304" tIns="146304" rIns="146304" bIns="146304">
            <a:noAutofit/>
          </a:bodyPr>
          <a:lstStyle/>
          <a:p>
            <a:pPr marL="285750" indent="-285750">
              <a:buFont typeface="Arial" panose="020B0604020202020204" pitchFamily="34" charset="0"/>
              <a:buChar char="•"/>
            </a:pPr>
            <a:r>
              <a:rPr lang="en-US" sz="1600" dirty="0" smtClean="0">
                <a:gradFill>
                  <a:gsLst>
                    <a:gs pos="10204">
                      <a:schemeClr val="bg1"/>
                    </a:gs>
                    <a:gs pos="61000">
                      <a:schemeClr val="bg1"/>
                    </a:gs>
                  </a:gsLst>
                </a:gradFill>
              </a:rPr>
              <a:t>Overall</a:t>
            </a:r>
            <a:r>
              <a:rPr lang="en-US" sz="1600" dirty="0">
                <a:gradFill>
                  <a:gsLst>
                    <a:gs pos="10204">
                      <a:schemeClr val="bg1"/>
                    </a:gs>
                    <a:gs pos="61000">
                      <a:schemeClr val="bg1"/>
                    </a:gs>
                  </a:gsLst>
                </a:gradFill>
              </a:rPr>
              <a:t>, encounters with Java exploits decreased significantly in </a:t>
            </a:r>
            <a:r>
              <a:rPr lang="en-US" sz="1600" dirty="0" smtClean="0">
                <a:gradFill>
                  <a:gsLst>
                    <a:gs pos="10204">
                      <a:schemeClr val="bg1"/>
                    </a:gs>
                    <a:gs pos="61000">
                      <a:schemeClr val="bg1"/>
                    </a:gs>
                  </a:gsLst>
                </a:gradFill>
              </a:rPr>
              <a:t>1H14</a:t>
            </a:r>
          </a:p>
          <a:p>
            <a:pPr marL="285750" indent="-285750">
              <a:buFont typeface="Arial" panose="020B0604020202020204" pitchFamily="34" charset="0"/>
              <a:buChar char="•"/>
            </a:pPr>
            <a:r>
              <a:rPr lang="en-US" sz="1600" dirty="0">
                <a:gradFill>
                  <a:gsLst>
                    <a:gs pos="10204">
                      <a:schemeClr val="bg1"/>
                    </a:gs>
                    <a:gs pos="61000">
                      <a:schemeClr val="bg1"/>
                    </a:gs>
                  </a:gsLst>
                </a:gradFill>
              </a:rPr>
              <a:t>A new feature in Internet Explorer 11 provides an interface for security software to validate that a webpage is safe before allowing instantiation of ActiveX controls, such as the control that hosts embedded Java applets.</a:t>
            </a:r>
          </a:p>
        </p:txBody>
      </p:sp>
      <p:pic>
        <p:nvPicPr>
          <p:cNvPr id="7" name="ExploitJav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3577" y="1212849"/>
            <a:ext cx="8249320" cy="4628786"/>
          </a:xfrm>
          <a:prstGeom prst="rect">
            <a:avLst/>
          </a:prstGeom>
          <a:noFill/>
          <a:ln>
            <a:noFill/>
          </a:ln>
        </p:spPr>
      </p:pic>
    </p:spTree>
    <p:extLst>
      <p:ext uri="{BB962C8B-B14F-4D97-AF65-F5344CB8AC3E}">
        <p14:creationId xmlns:p14="http://schemas.microsoft.com/office/powerpoint/2010/main" val="206706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Adobe Flash Player exploits</a:t>
            </a:r>
            <a:endParaRPr lang="en-US" dirty="0"/>
          </a:p>
        </p:txBody>
      </p:sp>
      <p:sp>
        <p:nvSpPr>
          <p:cNvPr id="14" name="Rectangle 13"/>
          <p:cNvSpPr/>
          <p:nvPr/>
        </p:nvSpPr>
        <p:spPr>
          <a:xfrm>
            <a:off x="274638" y="5753447"/>
            <a:ext cx="11887200" cy="901216"/>
          </a:xfrm>
          <a:prstGeom prst="rect">
            <a:avLst/>
          </a:prstGeom>
        </p:spPr>
        <p:txBody>
          <a:bodyPr wrap="square" lIns="146304" tIns="146304" rIns="146304" bIns="146304">
            <a:noAutofit/>
          </a:bodyPr>
          <a:lstStyle/>
          <a:p>
            <a:r>
              <a:rPr lang="en-US" dirty="0" smtClean="0">
                <a:gradFill>
                  <a:gsLst>
                    <a:gs pos="10204">
                      <a:schemeClr val="bg1"/>
                    </a:gs>
                    <a:gs pos="61000">
                      <a:schemeClr val="bg1"/>
                    </a:gs>
                  </a:gsLst>
                </a:gradFill>
              </a:rPr>
              <a:t>Two </a:t>
            </a:r>
            <a:r>
              <a:rPr lang="en-US" dirty="0">
                <a:gradFill>
                  <a:gsLst>
                    <a:gs pos="10204">
                      <a:schemeClr val="bg1"/>
                    </a:gs>
                    <a:gs pos="61000">
                      <a:schemeClr val="bg1"/>
                    </a:gs>
                  </a:gsLst>
                </a:gradFill>
              </a:rPr>
              <a:t>of the most commonly encountered Adobe Flash Player exploit families in 2Q14, HTML/</a:t>
            </a:r>
            <a:r>
              <a:rPr lang="en-US" dirty="0" err="1">
                <a:gradFill>
                  <a:gsLst>
                    <a:gs pos="10204">
                      <a:schemeClr val="bg1"/>
                    </a:gs>
                    <a:gs pos="61000">
                      <a:schemeClr val="bg1"/>
                    </a:gs>
                  </a:gsLst>
                </a:gradFill>
              </a:rPr>
              <a:t>Fashack</a:t>
            </a:r>
            <a:r>
              <a:rPr lang="en-US" dirty="0">
                <a:gradFill>
                  <a:gsLst>
                    <a:gs pos="10204">
                      <a:schemeClr val="bg1"/>
                    </a:gs>
                    <a:gs pos="61000">
                      <a:schemeClr val="bg1"/>
                    </a:gs>
                  </a:gsLst>
                </a:gradFill>
              </a:rPr>
              <a:t> and HTML/</a:t>
            </a:r>
            <a:r>
              <a:rPr lang="en-US" dirty="0" err="1">
                <a:gradFill>
                  <a:gsLst>
                    <a:gs pos="10204">
                      <a:schemeClr val="bg1"/>
                    </a:gs>
                    <a:gs pos="61000">
                      <a:schemeClr val="bg1"/>
                    </a:gs>
                  </a:gsLst>
                </a:gradFill>
              </a:rPr>
              <a:t>Meadgive</a:t>
            </a:r>
            <a:r>
              <a:rPr lang="en-US" dirty="0">
                <a:gradFill>
                  <a:gsLst>
                    <a:gs pos="10204">
                      <a:schemeClr val="bg1"/>
                    </a:gs>
                    <a:gs pos="61000">
                      <a:schemeClr val="bg1"/>
                    </a:gs>
                  </a:gsLst>
                </a:gradFill>
              </a:rPr>
              <a:t>, are detections for exploit kits that target vulnerabilities in a number of popular browsers and add-ons. </a:t>
            </a:r>
          </a:p>
        </p:txBody>
      </p:sp>
      <p:pic>
        <p:nvPicPr>
          <p:cNvPr id="6" name="ExploitFlash"/>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9046" y="1212849"/>
            <a:ext cx="8098382" cy="4544093"/>
          </a:xfrm>
          <a:prstGeom prst="rect">
            <a:avLst/>
          </a:prstGeom>
          <a:noFill/>
          <a:ln>
            <a:noFill/>
          </a:ln>
        </p:spPr>
      </p:pic>
    </p:spTree>
    <p:extLst>
      <p:ext uri="{BB962C8B-B14F-4D97-AF65-F5344CB8AC3E}">
        <p14:creationId xmlns:p14="http://schemas.microsoft.com/office/powerpoint/2010/main" val="48405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gradFill>
                  <a:gsLst>
                    <a:gs pos="99115">
                      <a:srgbClr val="000000"/>
                    </a:gs>
                    <a:gs pos="79000">
                      <a:srgbClr val="000000"/>
                    </a:gs>
                  </a:gsLst>
                  <a:lin ang="5400000" scaled="0"/>
                </a:gradFill>
              </a:rPr>
              <a:t>Browser Security Overview</a:t>
            </a:r>
            <a:endParaRPr lang="en-US" dirty="0"/>
          </a:p>
        </p:txBody>
      </p:sp>
      <p:sp>
        <p:nvSpPr>
          <p:cNvPr id="5" name="Text Placeholder 4"/>
          <p:cNvSpPr>
            <a:spLocks noGrp="1"/>
          </p:cNvSpPr>
          <p:nvPr>
            <p:ph type="body" sz="quarter" idx="12"/>
          </p:nvPr>
        </p:nvSpPr>
        <p:spPr/>
        <p:txBody>
          <a:bodyPr/>
          <a:lstStyle/>
          <a:p>
            <a:pPr lvl="0">
              <a:buClr>
                <a:srgbClr val="000000"/>
              </a:buClr>
            </a:pPr>
            <a:r>
              <a:rPr lang="en-US" dirty="0">
                <a:gradFill>
                  <a:gsLst>
                    <a:gs pos="99115">
                      <a:srgbClr val="000000"/>
                    </a:gs>
                    <a:gs pos="79000">
                      <a:srgbClr val="000000"/>
                    </a:gs>
                  </a:gsLst>
                  <a:lin ang="5400000" scaled="0"/>
                </a:gradFill>
              </a:rPr>
              <a:t>Fred Pullen</a:t>
            </a:r>
            <a:endParaRPr lang="en-US" dirty="0">
              <a:gradFill>
                <a:gsLst>
                  <a:gs pos="99115">
                    <a:srgbClr val="000000"/>
                  </a:gs>
                  <a:gs pos="79000">
                    <a:srgbClr val="000000"/>
                  </a:gs>
                </a:gsLst>
                <a:lin ang="5400000" scaled="0"/>
              </a:gradFill>
            </a:endParaRPr>
          </a:p>
        </p:txBody>
      </p:sp>
      <p:sp>
        <p:nvSpPr>
          <p:cNvPr id="6" name="Text Placeholder 5"/>
          <p:cNvSpPr>
            <a:spLocks noGrp="1"/>
          </p:cNvSpPr>
          <p:nvPr>
            <p:ph type="body" sz="quarter" idx="13"/>
          </p:nvPr>
        </p:nvSpPr>
        <p:spPr/>
        <p:txBody>
          <a:bodyPr/>
          <a:lstStyle/>
          <a:p>
            <a:r>
              <a:rPr lang="en-US" dirty="0" smtClean="0"/>
              <a:t>BRK2319</a:t>
            </a:r>
            <a:endParaRPr lang="en-US" dirty="0"/>
          </a:p>
        </p:txBody>
      </p:sp>
    </p:spTree>
    <p:extLst>
      <p:ext uri="{BB962C8B-B14F-4D97-AF65-F5344CB8AC3E}">
        <p14:creationId xmlns:p14="http://schemas.microsoft.com/office/powerpoint/2010/main" val="314566219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Malware</a:t>
            </a:r>
            <a:endParaRPr lang="en-US" dirty="0"/>
          </a:p>
        </p:txBody>
      </p:sp>
    </p:spTree>
    <p:extLst>
      <p:ext uri="{BB962C8B-B14F-4D97-AF65-F5344CB8AC3E}">
        <p14:creationId xmlns:p14="http://schemas.microsoft.com/office/powerpoint/2010/main" val="10985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Worldwide encounter and infection rates</a:t>
            </a:r>
            <a:endParaRPr lang="en-US" dirty="0"/>
          </a:p>
        </p:txBody>
      </p:sp>
      <p:sp>
        <p:nvSpPr>
          <p:cNvPr id="5" name="Rectangle 4"/>
          <p:cNvSpPr/>
          <p:nvPr/>
        </p:nvSpPr>
        <p:spPr>
          <a:xfrm>
            <a:off x="274638" y="5754788"/>
            <a:ext cx="11887200" cy="1118623"/>
          </a:xfrm>
          <a:prstGeom prst="rect">
            <a:avLst/>
          </a:prstGeom>
        </p:spPr>
        <p:txBody>
          <a:bodyPr wrap="square" lIns="146304" tIns="146304" rIns="146304" bIns="146304">
            <a:noAutofit/>
          </a:bodyPr>
          <a:lstStyle/>
          <a:p>
            <a:r>
              <a:rPr lang="en-US" dirty="0" smtClean="0">
                <a:gradFill>
                  <a:gsLst>
                    <a:gs pos="10204">
                      <a:schemeClr val="bg1"/>
                    </a:gs>
                    <a:gs pos="61000">
                      <a:schemeClr val="bg1"/>
                    </a:gs>
                  </a:gsLst>
                </a:gradFill>
              </a:rPr>
              <a:t>Malware </a:t>
            </a:r>
            <a:r>
              <a:rPr lang="en-US" dirty="0">
                <a:gradFill>
                  <a:gsLst>
                    <a:gs pos="10204">
                      <a:schemeClr val="bg1"/>
                    </a:gs>
                    <a:gs pos="61000">
                      <a:schemeClr val="bg1"/>
                    </a:gs>
                  </a:gsLst>
                </a:gradFill>
              </a:rPr>
              <a:t>encounters are much more common than malware infections. On average, about 21.5 percent of reporting computers worldwide encountered malware over the past four quarters. At the same time, the MSRT removed malware from about 8.8 out of every 1,000 computers, or 0.88 percent</a:t>
            </a:r>
            <a:r>
              <a:rPr lang="en-US" dirty="0" smtClean="0">
                <a:gradFill>
                  <a:gsLst>
                    <a:gs pos="10204">
                      <a:schemeClr val="bg1"/>
                    </a:gs>
                    <a:gs pos="61000">
                      <a:schemeClr val="bg1"/>
                    </a:gs>
                  </a:gsLst>
                </a:gradFill>
              </a:rPr>
              <a:t>.</a:t>
            </a:r>
            <a:endParaRPr lang="en-US" dirty="0">
              <a:gradFill>
                <a:gsLst>
                  <a:gs pos="10204">
                    <a:schemeClr val="bg1"/>
                  </a:gs>
                  <a:gs pos="61000">
                    <a:schemeClr val="bg1"/>
                  </a:gs>
                </a:gsLst>
              </a:gradFill>
            </a:endParaRPr>
          </a:p>
        </p:txBody>
      </p:sp>
      <p:pic>
        <p:nvPicPr>
          <p:cNvPr id="9" name="ERvsCC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5991" y="1212849"/>
            <a:ext cx="8284492" cy="4648521"/>
          </a:xfrm>
          <a:prstGeom prst="rect">
            <a:avLst/>
          </a:prstGeom>
          <a:noFill/>
          <a:ln>
            <a:noFill/>
          </a:ln>
        </p:spPr>
      </p:pic>
    </p:spTree>
    <p:extLst>
      <p:ext uri="{BB962C8B-B14F-4D97-AF65-F5344CB8AC3E}">
        <p14:creationId xmlns:p14="http://schemas.microsoft.com/office/powerpoint/2010/main" val="358332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Malware </a:t>
            </a:r>
            <a:r>
              <a:rPr lang="en-US" dirty="0"/>
              <a:t>e</a:t>
            </a:r>
            <a:r>
              <a:rPr lang="en-US" dirty="0" smtClean="0"/>
              <a:t>ncounter rate trends by location</a:t>
            </a:r>
            <a:endParaRPr lang="en-US" dirty="0"/>
          </a:p>
        </p:txBody>
      </p:sp>
      <p:graphicFrame>
        <p:nvGraphicFramePr>
          <p:cNvPr id="3" name="Table 2"/>
          <p:cNvGraphicFramePr>
            <a:graphicFrameLocks noGrp="1"/>
          </p:cNvGraphicFramePr>
          <p:nvPr>
            <p:extLst/>
          </p:nvPr>
        </p:nvGraphicFramePr>
        <p:xfrm>
          <a:off x="1367778" y="1348738"/>
          <a:ext cx="9700918" cy="5205138"/>
        </p:xfrm>
        <a:graphic>
          <a:graphicData uri="http://schemas.openxmlformats.org/drawingml/2006/table">
            <a:tbl>
              <a:tblPr firstRow="1" firstCol="1" bandRow="1"/>
              <a:tblGrid>
                <a:gridCol w="685667">
                  <a:extLst>
                    <a:ext uri="{9D8B030D-6E8A-4147-A177-3AD203B41FA5}">
                      <a16:colId xmlns="" xmlns:a16="http://schemas.microsoft.com/office/drawing/2014/main" val="1481240643"/>
                    </a:ext>
                  </a:extLst>
                </a:gridCol>
                <a:gridCol w="2920435">
                  <a:extLst>
                    <a:ext uri="{9D8B030D-6E8A-4147-A177-3AD203B41FA5}">
                      <a16:colId xmlns="" xmlns:a16="http://schemas.microsoft.com/office/drawing/2014/main" val="748331364"/>
                    </a:ext>
                  </a:extLst>
                </a:gridCol>
                <a:gridCol w="1523704">
                  <a:extLst>
                    <a:ext uri="{9D8B030D-6E8A-4147-A177-3AD203B41FA5}">
                      <a16:colId xmlns="" xmlns:a16="http://schemas.microsoft.com/office/drawing/2014/main" val="36320551"/>
                    </a:ext>
                  </a:extLst>
                </a:gridCol>
                <a:gridCol w="1523704">
                  <a:extLst>
                    <a:ext uri="{9D8B030D-6E8A-4147-A177-3AD203B41FA5}">
                      <a16:colId xmlns="" xmlns:a16="http://schemas.microsoft.com/office/drawing/2014/main" val="2323577300"/>
                    </a:ext>
                  </a:extLst>
                </a:gridCol>
                <a:gridCol w="1523704">
                  <a:extLst>
                    <a:ext uri="{9D8B030D-6E8A-4147-A177-3AD203B41FA5}">
                      <a16:colId xmlns="" xmlns:a16="http://schemas.microsoft.com/office/drawing/2014/main" val="1296008047"/>
                    </a:ext>
                  </a:extLst>
                </a:gridCol>
                <a:gridCol w="1523704">
                  <a:extLst>
                    <a:ext uri="{9D8B030D-6E8A-4147-A177-3AD203B41FA5}">
                      <a16:colId xmlns="" xmlns:a16="http://schemas.microsoft.com/office/drawing/2014/main" val="3240302776"/>
                    </a:ext>
                  </a:extLst>
                </a:gridCol>
              </a:tblGrid>
              <a:tr h="472965">
                <a:tc>
                  <a:txBody>
                    <a:bodyPr/>
                    <a:lstStyle/>
                    <a:p>
                      <a:endParaRPr lang="en-US" sz="2600">
                        <a:effectLst/>
                        <a:latin typeface="+mn-lt"/>
                      </a:endParaRPr>
                    </a:p>
                  </a:txBody>
                  <a:tcPr marL="171416" marR="171416" marT="0" marB="0" anchor="ctr">
                    <a:lnL>
                      <a:noFill/>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575757"/>
                    </a:solidFill>
                  </a:tcPr>
                </a:tc>
                <a:tc>
                  <a:txBody>
                    <a:bodyPr/>
                    <a:lstStyle/>
                    <a:p>
                      <a:pPr marL="0" marR="0">
                        <a:spcBef>
                          <a:spcPts val="200"/>
                        </a:spcBef>
                        <a:spcAft>
                          <a:spcPts val="200"/>
                        </a:spcAft>
                      </a:pPr>
                      <a:r>
                        <a:rPr lang="en-US" sz="2400" b="1">
                          <a:solidFill>
                            <a:srgbClr val="FFFFFF"/>
                          </a:solidFill>
                          <a:effectLst/>
                          <a:latin typeface="+mn-lt"/>
                          <a:ea typeface="PMingLiU" panose="02020500000000000000" pitchFamily="18" charset="-120"/>
                          <a:cs typeface="Times New Roman" panose="02020603050405020304" pitchFamily="18" charset="0"/>
                        </a:rPr>
                        <a:t>Country/Region</a:t>
                      </a:r>
                      <a:endParaRPr lang="en-US" sz="2400">
                        <a:solidFill>
                          <a:srgbClr val="303030"/>
                        </a:solidFill>
                        <a:effectLst/>
                        <a:latin typeface="+mn-lt"/>
                        <a:ea typeface="PMingLiU" panose="02020500000000000000" pitchFamily="18" charset="-120"/>
                        <a:cs typeface="Times New Roman" panose="02020603050405020304" pitchFamily="18" charset="0"/>
                      </a:endParaRP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575757"/>
                    </a:solidFill>
                  </a:tcPr>
                </a:tc>
                <a:tc>
                  <a:txBody>
                    <a:bodyPr/>
                    <a:lstStyle/>
                    <a:p>
                      <a:pPr marL="0" marR="0" algn="ctr">
                        <a:spcBef>
                          <a:spcPts val="200"/>
                        </a:spcBef>
                        <a:spcAft>
                          <a:spcPts val="200"/>
                        </a:spcAft>
                      </a:pPr>
                      <a:r>
                        <a:rPr lang="en-US" sz="2400" b="1" dirty="0">
                          <a:solidFill>
                            <a:srgbClr val="FFFFFF"/>
                          </a:solidFill>
                          <a:effectLst/>
                          <a:latin typeface="+mn-lt"/>
                          <a:ea typeface="PMingLiU" panose="02020500000000000000" pitchFamily="18" charset="-120"/>
                          <a:cs typeface="Times New Roman" panose="02020603050405020304" pitchFamily="18" charset="0"/>
                        </a:rPr>
                        <a:t>3Q13</a:t>
                      </a:r>
                      <a:endParaRPr lang="en-US" sz="2400" dirty="0">
                        <a:solidFill>
                          <a:srgbClr val="303030"/>
                        </a:solidFill>
                        <a:effectLst/>
                        <a:latin typeface="+mn-lt"/>
                        <a:ea typeface="PMingLiU" panose="02020500000000000000" pitchFamily="18" charset="-120"/>
                        <a:cs typeface="Times New Roman" panose="02020603050405020304" pitchFamily="18" charset="0"/>
                      </a:endParaRP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575757"/>
                    </a:solidFill>
                  </a:tcPr>
                </a:tc>
                <a:tc>
                  <a:txBody>
                    <a:bodyPr/>
                    <a:lstStyle/>
                    <a:p>
                      <a:pPr marL="0" marR="0" algn="ctr">
                        <a:spcBef>
                          <a:spcPts val="200"/>
                        </a:spcBef>
                        <a:spcAft>
                          <a:spcPts val="200"/>
                        </a:spcAft>
                      </a:pPr>
                      <a:r>
                        <a:rPr lang="en-US" sz="2400" b="1">
                          <a:solidFill>
                            <a:srgbClr val="FFFFFF"/>
                          </a:solidFill>
                          <a:effectLst/>
                          <a:latin typeface="+mn-lt"/>
                          <a:ea typeface="PMingLiU" panose="02020500000000000000" pitchFamily="18" charset="-120"/>
                          <a:cs typeface="Times New Roman" panose="02020603050405020304" pitchFamily="18" charset="0"/>
                        </a:rPr>
                        <a:t>4Q13</a:t>
                      </a:r>
                      <a:endParaRPr lang="en-US" sz="2400">
                        <a:solidFill>
                          <a:srgbClr val="303030"/>
                        </a:solidFill>
                        <a:effectLst/>
                        <a:latin typeface="+mn-lt"/>
                        <a:ea typeface="PMingLiU" panose="02020500000000000000" pitchFamily="18" charset="-120"/>
                        <a:cs typeface="Times New Roman" panose="02020603050405020304" pitchFamily="18" charset="0"/>
                      </a:endParaRP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575757"/>
                    </a:solidFill>
                  </a:tcPr>
                </a:tc>
                <a:tc>
                  <a:txBody>
                    <a:bodyPr/>
                    <a:lstStyle/>
                    <a:p>
                      <a:pPr marL="0" marR="0" algn="ctr">
                        <a:spcBef>
                          <a:spcPts val="200"/>
                        </a:spcBef>
                        <a:spcAft>
                          <a:spcPts val="200"/>
                        </a:spcAft>
                      </a:pPr>
                      <a:r>
                        <a:rPr lang="en-US" sz="2400" b="1">
                          <a:solidFill>
                            <a:srgbClr val="FFFFFF"/>
                          </a:solidFill>
                          <a:effectLst/>
                          <a:latin typeface="+mn-lt"/>
                          <a:ea typeface="PMingLiU" panose="02020500000000000000" pitchFamily="18" charset="-120"/>
                          <a:cs typeface="Times New Roman" panose="02020603050405020304" pitchFamily="18" charset="0"/>
                        </a:rPr>
                        <a:t>1Q14</a:t>
                      </a:r>
                      <a:endParaRPr lang="en-US" sz="2400">
                        <a:solidFill>
                          <a:srgbClr val="303030"/>
                        </a:solidFill>
                        <a:effectLst/>
                        <a:latin typeface="+mn-lt"/>
                        <a:ea typeface="PMingLiU" panose="02020500000000000000" pitchFamily="18" charset="-120"/>
                        <a:cs typeface="Times New Roman" panose="02020603050405020304" pitchFamily="18" charset="0"/>
                      </a:endParaRP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575757"/>
                    </a:solidFill>
                  </a:tcPr>
                </a:tc>
                <a:tc>
                  <a:txBody>
                    <a:bodyPr/>
                    <a:lstStyle/>
                    <a:p>
                      <a:pPr marL="0" marR="0" algn="ctr">
                        <a:spcBef>
                          <a:spcPts val="200"/>
                        </a:spcBef>
                        <a:spcAft>
                          <a:spcPts val="200"/>
                        </a:spcAft>
                      </a:pPr>
                      <a:r>
                        <a:rPr lang="en-US" sz="2400" b="1">
                          <a:solidFill>
                            <a:srgbClr val="FFFFFF"/>
                          </a:solidFill>
                          <a:effectLst/>
                          <a:latin typeface="+mn-lt"/>
                          <a:ea typeface="PMingLiU" panose="02020500000000000000" pitchFamily="18" charset="-120"/>
                          <a:cs typeface="Times New Roman" panose="02020603050405020304" pitchFamily="18" charset="0"/>
                        </a:rPr>
                        <a:t>2Q14</a:t>
                      </a:r>
                      <a:endParaRPr lang="en-US" sz="2400">
                        <a:solidFill>
                          <a:srgbClr val="303030"/>
                        </a:solidFill>
                        <a:effectLst/>
                        <a:latin typeface="+mn-lt"/>
                        <a:ea typeface="PMingLiU" panose="02020500000000000000" pitchFamily="18" charset="-120"/>
                        <a:cs typeface="Times New Roman" panose="02020603050405020304" pitchFamily="18" charset="0"/>
                      </a:endParaRPr>
                    </a:p>
                  </a:txBody>
                  <a:tcPr marL="171416" marR="171416" marT="0" marB="0" anchor="ctr">
                    <a:lnL w="1270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575757"/>
                    </a:solidFill>
                  </a:tcPr>
                </a:tc>
                <a:extLst>
                  <a:ext uri="{0D108BD9-81ED-4DB2-BD59-A6C34878D82A}">
                    <a16:rowId xmlns="" xmlns:a16="http://schemas.microsoft.com/office/drawing/2014/main" val="3714735586"/>
                  </a:ext>
                </a:extLst>
              </a:tr>
              <a:tr h="472965">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1</a:t>
                      </a:r>
                    </a:p>
                  </a:txBody>
                  <a:tcPr marL="171416" marR="171416" marT="0" marB="0" anchor="ctr">
                    <a:lnL>
                      <a:noFill/>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spcBef>
                          <a:spcPts val="200"/>
                        </a:spcBef>
                        <a:spcAft>
                          <a:spcPts val="200"/>
                        </a:spcAft>
                      </a:pPr>
                      <a:r>
                        <a:rPr lang="en-US" sz="2400" dirty="0">
                          <a:solidFill>
                            <a:srgbClr val="303030"/>
                          </a:solidFill>
                          <a:effectLst/>
                          <a:latin typeface="+mn-lt"/>
                          <a:ea typeface="PMingLiU" panose="02020500000000000000" pitchFamily="18" charset="-120"/>
                          <a:cs typeface="Times New Roman" panose="02020603050405020304" pitchFamily="18" charset="0"/>
                        </a:rPr>
                        <a:t>United States</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16.7 %</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6C3"/>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13.0 %</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5D8"/>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13.0 %</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5D8"/>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12.3 %</a:t>
                      </a:r>
                    </a:p>
                  </a:txBody>
                  <a:tcPr marL="171416" marR="171416" marT="0" marB="0" anchor="ctr">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7DB"/>
                    </a:solidFill>
                  </a:tcPr>
                </a:tc>
                <a:extLst>
                  <a:ext uri="{0D108BD9-81ED-4DB2-BD59-A6C34878D82A}">
                    <a16:rowId xmlns="" xmlns:a16="http://schemas.microsoft.com/office/drawing/2014/main" val="3362221290"/>
                  </a:ext>
                </a:extLst>
              </a:tr>
              <a:tr h="472965">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2</a:t>
                      </a:r>
                    </a:p>
                  </a:txBody>
                  <a:tcPr marL="171416" marR="171416"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Brazil</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43.1 %</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7A2D"/>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36.8 %</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9451"/>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34.0 %</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9F61"/>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30.5 %</a:t>
                      </a:r>
                    </a:p>
                  </a:txBody>
                  <a:tcPr marL="171416" marR="171416"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AD75"/>
                    </a:solidFill>
                  </a:tcPr>
                </a:tc>
                <a:extLst>
                  <a:ext uri="{0D108BD9-81ED-4DB2-BD59-A6C34878D82A}">
                    <a16:rowId xmlns="" xmlns:a16="http://schemas.microsoft.com/office/drawing/2014/main" val="2705151631"/>
                  </a:ext>
                </a:extLst>
              </a:tr>
              <a:tr h="472965">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3</a:t>
                      </a:r>
                    </a:p>
                  </a:txBody>
                  <a:tcPr marL="171416" marR="171416"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Russia</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31.7 %</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A96E"/>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28.9 %</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B47E"/>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28.7 %</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B57F"/>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26.4 %</a:t>
                      </a:r>
                    </a:p>
                  </a:txBody>
                  <a:tcPr marL="171416" marR="171416"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BE8C"/>
                    </a:solidFill>
                  </a:tcPr>
                </a:tc>
                <a:extLst>
                  <a:ext uri="{0D108BD9-81ED-4DB2-BD59-A6C34878D82A}">
                    <a16:rowId xmlns="" xmlns:a16="http://schemas.microsoft.com/office/drawing/2014/main" val="1274215166"/>
                  </a:ext>
                </a:extLst>
              </a:tr>
              <a:tr h="472965">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4</a:t>
                      </a:r>
                    </a:p>
                  </a:txBody>
                  <a:tcPr marL="171416" marR="171416"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Turkey</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41.3 %</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8138"/>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45.5 %</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7020"/>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45.7 %</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701F"/>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40.5 %</a:t>
                      </a:r>
                    </a:p>
                  </a:txBody>
                  <a:tcPr marL="171416" marR="171416"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853C"/>
                    </a:solidFill>
                  </a:tcPr>
                </a:tc>
                <a:extLst>
                  <a:ext uri="{0D108BD9-81ED-4DB2-BD59-A6C34878D82A}">
                    <a16:rowId xmlns="" xmlns:a16="http://schemas.microsoft.com/office/drawing/2014/main" val="2786688704"/>
                  </a:ext>
                </a:extLst>
              </a:tr>
              <a:tr h="472965">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5</a:t>
                      </a:r>
                    </a:p>
                  </a:txBody>
                  <a:tcPr marL="171416" marR="171416"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France</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24.2 %</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C798"/>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23.0 %</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CC9F"/>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20.2 %</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D7AF"/>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16.8 %</a:t>
                      </a:r>
                    </a:p>
                  </a:txBody>
                  <a:tcPr marL="171416" marR="171416"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E5C2"/>
                    </a:solidFill>
                  </a:tcPr>
                </a:tc>
                <a:extLst>
                  <a:ext uri="{0D108BD9-81ED-4DB2-BD59-A6C34878D82A}">
                    <a16:rowId xmlns="" xmlns:a16="http://schemas.microsoft.com/office/drawing/2014/main" val="3191059408"/>
                  </a:ext>
                </a:extLst>
              </a:tr>
              <a:tr h="472965">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6</a:t>
                      </a:r>
                    </a:p>
                  </a:txBody>
                  <a:tcPr marL="171416" marR="171416"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India</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51.0 %</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5900"/>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47.1 %</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6917"/>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50.5 %</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5C03"/>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41.7 %</a:t>
                      </a:r>
                    </a:p>
                  </a:txBody>
                  <a:tcPr marL="171416" marR="171416"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8035"/>
                    </a:solidFill>
                  </a:tcPr>
                </a:tc>
                <a:extLst>
                  <a:ext uri="{0D108BD9-81ED-4DB2-BD59-A6C34878D82A}">
                    <a16:rowId xmlns="" xmlns:a16="http://schemas.microsoft.com/office/drawing/2014/main" val="3921898581"/>
                  </a:ext>
                </a:extLst>
              </a:tr>
              <a:tr h="472965">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7</a:t>
                      </a:r>
                    </a:p>
                  </a:txBody>
                  <a:tcPr marL="171416" marR="171416"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Mexico</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39.8 %</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8740"/>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36.7 %</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9452"/>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38.6 %</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8C47"/>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32.1 %</a:t>
                      </a:r>
                    </a:p>
                  </a:txBody>
                  <a:tcPr marL="171416" marR="171416"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EA76B"/>
                    </a:solidFill>
                  </a:tcPr>
                </a:tc>
                <a:extLst>
                  <a:ext uri="{0D108BD9-81ED-4DB2-BD59-A6C34878D82A}">
                    <a16:rowId xmlns="" xmlns:a16="http://schemas.microsoft.com/office/drawing/2014/main" val="289744804"/>
                  </a:ext>
                </a:extLst>
              </a:tr>
              <a:tr h="472965">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8</a:t>
                      </a:r>
                    </a:p>
                  </a:txBody>
                  <a:tcPr marL="171416" marR="171416"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Germany</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18.1 %</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E0BB"/>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14.8 %</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DCD"/>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13.6 %</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F2D4"/>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13.5 %</a:t>
                      </a:r>
                    </a:p>
                  </a:txBody>
                  <a:tcPr marL="171416" marR="171416"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3D5"/>
                    </a:solidFill>
                  </a:tcPr>
                </a:tc>
                <a:extLst>
                  <a:ext uri="{0D108BD9-81ED-4DB2-BD59-A6C34878D82A}">
                    <a16:rowId xmlns="" xmlns:a16="http://schemas.microsoft.com/office/drawing/2014/main" val="1469272682"/>
                  </a:ext>
                </a:extLst>
              </a:tr>
              <a:tr h="472965">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9</a:t>
                      </a:r>
                    </a:p>
                  </a:txBody>
                  <a:tcPr marL="171416" marR="171416"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spcBef>
                          <a:spcPts val="200"/>
                        </a:spcBef>
                        <a:spcAft>
                          <a:spcPts val="200"/>
                        </a:spcAft>
                      </a:pPr>
                      <a:r>
                        <a:rPr lang="en-US" sz="2400" dirty="0">
                          <a:solidFill>
                            <a:srgbClr val="303030"/>
                          </a:solidFill>
                          <a:effectLst/>
                          <a:latin typeface="+mn-lt"/>
                          <a:ea typeface="PMingLiU" panose="02020500000000000000" pitchFamily="18" charset="-120"/>
                          <a:cs typeface="Times New Roman" panose="02020603050405020304" pitchFamily="18" charset="0"/>
                        </a:rPr>
                        <a:t>Italy</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28.3 %</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B681"/>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26.1 %</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BF8D"/>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25.5 %</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C291"/>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20.4 %</a:t>
                      </a:r>
                    </a:p>
                  </a:txBody>
                  <a:tcPr marL="171416" marR="171416"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D7AE"/>
                    </a:solidFill>
                  </a:tcPr>
                </a:tc>
                <a:extLst>
                  <a:ext uri="{0D108BD9-81ED-4DB2-BD59-A6C34878D82A}">
                    <a16:rowId xmlns="" xmlns:a16="http://schemas.microsoft.com/office/drawing/2014/main" val="3591905779"/>
                  </a:ext>
                </a:extLst>
              </a:tr>
              <a:tr h="475488">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10</a:t>
                      </a:r>
                    </a:p>
                  </a:txBody>
                  <a:tcPr marL="171416" marR="171416"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2F2F2"/>
                    </a:solidFill>
                  </a:tcPr>
                </a:tc>
                <a:tc>
                  <a:txBody>
                    <a:bodyPr/>
                    <a:lstStyle/>
                    <a:p>
                      <a:pPr marL="0" marR="0">
                        <a:spcBef>
                          <a:spcPts val="200"/>
                        </a:spcBef>
                        <a:spcAft>
                          <a:spcPts val="200"/>
                        </a:spcAft>
                      </a:pPr>
                      <a:r>
                        <a:rPr lang="en-US" sz="2400" dirty="0">
                          <a:solidFill>
                            <a:srgbClr val="303030"/>
                          </a:solidFill>
                          <a:effectLst/>
                          <a:latin typeface="+mn-lt"/>
                          <a:ea typeface="PMingLiU" panose="02020500000000000000" pitchFamily="18" charset="-120"/>
                          <a:cs typeface="Times New Roman" panose="02020603050405020304" pitchFamily="18" charset="0"/>
                        </a:rPr>
                        <a:t>United Kingdom</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2F2F2"/>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18.2 %</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AE0BA"/>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14.5 %</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EEFCF"/>
                    </a:solidFill>
                  </a:tcPr>
                </a:tc>
                <a:tc>
                  <a:txBody>
                    <a:bodyPr/>
                    <a:lstStyle/>
                    <a:p>
                      <a:pPr marL="0" marR="0" algn="ctr">
                        <a:spcBef>
                          <a:spcPts val="200"/>
                        </a:spcBef>
                        <a:spcAft>
                          <a:spcPts val="200"/>
                        </a:spcAft>
                      </a:pPr>
                      <a:r>
                        <a:rPr lang="en-US" sz="2400">
                          <a:solidFill>
                            <a:srgbClr val="303030"/>
                          </a:solidFill>
                          <a:effectLst/>
                          <a:latin typeface="+mn-lt"/>
                          <a:ea typeface="PMingLiU" panose="02020500000000000000" pitchFamily="18" charset="-120"/>
                          <a:cs typeface="Times New Roman" panose="02020603050405020304" pitchFamily="18" charset="0"/>
                        </a:rPr>
                        <a:t>13.5 %</a:t>
                      </a:r>
                    </a:p>
                  </a:txBody>
                  <a:tcPr marL="171416" marR="17141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F3D5"/>
                    </a:solidFill>
                  </a:tcPr>
                </a:tc>
                <a:tc>
                  <a:txBody>
                    <a:bodyPr/>
                    <a:lstStyle/>
                    <a:p>
                      <a:pPr marL="0" marR="0" algn="ctr">
                        <a:spcBef>
                          <a:spcPts val="200"/>
                        </a:spcBef>
                        <a:spcAft>
                          <a:spcPts val="200"/>
                        </a:spcAft>
                      </a:pPr>
                      <a:r>
                        <a:rPr lang="en-US" sz="2400" dirty="0">
                          <a:solidFill>
                            <a:srgbClr val="303030"/>
                          </a:solidFill>
                          <a:effectLst/>
                          <a:latin typeface="+mn-lt"/>
                          <a:ea typeface="PMingLiU" panose="02020500000000000000" pitchFamily="18" charset="-120"/>
                          <a:cs typeface="Times New Roman" panose="02020603050405020304" pitchFamily="18" charset="0"/>
                        </a:rPr>
                        <a:t>13.3 %</a:t>
                      </a:r>
                    </a:p>
                  </a:txBody>
                  <a:tcPr marL="171416" marR="171416"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FFF4D6"/>
                    </a:solidFill>
                  </a:tcPr>
                </a:tc>
                <a:extLst>
                  <a:ext uri="{0D108BD9-81ED-4DB2-BD59-A6C34878D82A}">
                    <a16:rowId xmlns="" xmlns:a16="http://schemas.microsoft.com/office/drawing/2014/main" val="1264134127"/>
                  </a:ext>
                </a:extLst>
              </a:tr>
            </a:tbl>
          </a:graphicData>
        </a:graphic>
      </p:graphicFrame>
    </p:spTree>
    <p:extLst>
      <p:ext uri="{BB962C8B-B14F-4D97-AF65-F5344CB8AC3E}">
        <p14:creationId xmlns:p14="http://schemas.microsoft.com/office/powerpoint/2010/main" val="2461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Encounter Rates</a:t>
            </a:r>
            <a:endParaRPr lang="en-US" sz="5400" dirty="0"/>
          </a:p>
        </p:txBody>
      </p:sp>
      <p:sp>
        <p:nvSpPr>
          <p:cNvPr id="18" name="TextBox 17"/>
          <p:cNvSpPr txBox="1"/>
          <p:nvPr/>
        </p:nvSpPr>
        <p:spPr>
          <a:xfrm>
            <a:off x="274638" y="992355"/>
            <a:ext cx="1401538" cy="800219"/>
          </a:xfrm>
          <a:prstGeom prst="rect">
            <a:avLst/>
          </a:prstGeom>
          <a:noFill/>
        </p:spPr>
        <p:txBody>
          <a:bodyPr wrap="none" lIns="146304" tIns="91440" rIns="146304" bIns="91440" rtlCol="0" anchor="ctr" anchorCtr="0">
            <a:spAutoFit/>
          </a:bodyPr>
          <a:lstStyle/>
          <a:p>
            <a:pPr algn="r"/>
            <a:r>
              <a:rPr lang="en-US" sz="4000" dirty="0" smtClean="0">
                <a:gradFill>
                  <a:gsLst>
                    <a:gs pos="0">
                      <a:srgbClr val="000000"/>
                    </a:gs>
                    <a:gs pos="85000">
                      <a:srgbClr val="000000"/>
                    </a:gs>
                  </a:gsLst>
                  <a:lin ang="5400000" scaled="0"/>
                </a:gradFill>
                <a:latin typeface="+mj-lt"/>
              </a:rPr>
              <a:t>2Q14</a:t>
            </a:r>
            <a:endParaRPr lang="en-US" sz="4000" dirty="0">
              <a:gradFill>
                <a:gsLst>
                  <a:gs pos="0">
                    <a:srgbClr val="000000"/>
                  </a:gs>
                  <a:gs pos="85000">
                    <a:srgbClr val="000000"/>
                  </a:gs>
                </a:gsLst>
                <a:lin ang="5400000" scaled="0"/>
              </a:gradFill>
              <a:latin typeface="+mj-lt"/>
            </a:endParaRPr>
          </a:p>
        </p:txBody>
      </p:sp>
      <p:pic>
        <p:nvPicPr>
          <p:cNvPr id="6" name="CCMandERWorld"/>
          <p:cNvPicPr/>
          <p:nvPr/>
        </p:nvPicPr>
        <p:blipFill>
          <a:blip r:embed="rId3" cstate="print">
            <a:extLst>
              <a:ext uri="{28A0092B-C50C-407E-A947-70E740481C1C}">
                <a14:useLocalDpi xmlns:a14="http://schemas.microsoft.com/office/drawing/2010/main" val="0"/>
              </a:ext>
            </a:extLst>
          </a:blip>
          <a:stretch>
            <a:fillRect/>
          </a:stretch>
        </p:blipFill>
        <p:spPr>
          <a:xfrm>
            <a:off x="678797" y="1674162"/>
            <a:ext cx="11078881" cy="5147656"/>
          </a:xfrm>
          <a:prstGeom prst="rect">
            <a:avLst/>
          </a:prstGeom>
        </p:spPr>
      </p:pic>
    </p:spTree>
    <p:extLst>
      <p:ext uri="{BB962C8B-B14F-4D97-AF65-F5344CB8AC3E}">
        <p14:creationId xmlns:p14="http://schemas.microsoft.com/office/powerpoint/2010/main" val="39140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44462"/>
            <a:ext cx="11889564" cy="917575"/>
          </a:xfrm>
        </p:spPr>
        <p:txBody>
          <a:bodyPr/>
          <a:lstStyle/>
          <a:p>
            <a:r>
              <a:rPr lang="en-US" sz="5400" dirty="0" smtClean="0"/>
              <a:t>Computers Cleaned per Thousand</a:t>
            </a:r>
            <a:endParaRPr lang="en-US" sz="5400" dirty="0"/>
          </a:p>
        </p:txBody>
      </p:sp>
      <p:sp>
        <p:nvSpPr>
          <p:cNvPr id="6" name="TextBox 5"/>
          <p:cNvSpPr txBox="1"/>
          <p:nvPr/>
        </p:nvSpPr>
        <p:spPr>
          <a:xfrm>
            <a:off x="274639" y="992353"/>
            <a:ext cx="1401538" cy="800219"/>
          </a:xfrm>
          <a:prstGeom prst="rect">
            <a:avLst/>
          </a:prstGeom>
          <a:noFill/>
        </p:spPr>
        <p:txBody>
          <a:bodyPr wrap="none" lIns="146304" tIns="91440" rIns="146304" bIns="91440" rtlCol="0" anchor="ctr" anchorCtr="0">
            <a:spAutoFit/>
          </a:bodyPr>
          <a:lstStyle/>
          <a:p>
            <a:pPr algn="r"/>
            <a:r>
              <a:rPr lang="en-US" sz="4000" dirty="0" smtClean="0">
                <a:gradFill>
                  <a:gsLst>
                    <a:gs pos="0">
                      <a:srgbClr val="000000"/>
                    </a:gs>
                    <a:gs pos="85000">
                      <a:srgbClr val="000000"/>
                    </a:gs>
                  </a:gsLst>
                  <a:lin ang="5400000" scaled="0"/>
                </a:gradFill>
                <a:latin typeface="+mj-lt"/>
              </a:rPr>
              <a:t>2Q14</a:t>
            </a:r>
            <a:endParaRPr lang="en-US" sz="4000" dirty="0">
              <a:gradFill>
                <a:gsLst>
                  <a:gs pos="0">
                    <a:srgbClr val="000000"/>
                  </a:gs>
                  <a:gs pos="85000">
                    <a:srgbClr val="000000"/>
                  </a:gs>
                </a:gsLst>
                <a:lin ang="5400000" scaled="0"/>
              </a:gradFill>
              <a:latin typeface="+mj-lt"/>
            </a:endParaRPr>
          </a:p>
        </p:txBody>
      </p:sp>
      <p:pic>
        <p:nvPicPr>
          <p:cNvPr id="7" name="CCMandERWorld1"/>
          <p:cNvPicPr/>
          <p:nvPr/>
        </p:nvPicPr>
        <p:blipFill>
          <a:blip r:embed="rId3" cstate="print">
            <a:extLst>
              <a:ext uri="{28A0092B-C50C-407E-A947-70E740481C1C}">
                <a14:useLocalDpi xmlns:a14="http://schemas.microsoft.com/office/drawing/2010/main" val="0"/>
              </a:ext>
            </a:extLst>
          </a:blip>
          <a:stretch>
            <a:fillRect/>
          </a:stretch>
        </p:blipFill>
        <p:spPr>
          <a:xfrm>
            <a:off x="714585" y="1667948"/>
            <a:ext cx="11007305" cy="5114399"/>
          </a:xfrm>
          <a:prstGeom prst="rect">
            <a:avLst/>
          </a:prstGeom>
        </p:spPr>
      </p:pic>
    </p:spTree>
    <p:extLst>
      <p:ext uri="{BB962C8B-B14F-4D97-AF65-F5344CB8AC3E}">
        <p14:creationId xmlns:p14="http://schemas.microsoft.com/office/powerpoint/2010/main" val="263666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InstallBrain</a:t>
            </a:r>
            <a:r>
              <a:rPr lang="en-US" sz="4800" dirty="0" smtClean="0"/>
              <a:t>, File Scout, and Browser Protector</a:t>
            </a:r>
            <a:endParaRPr lang="en-US" sz="4800" dirty="0"/>
          </a:p>
        </p:txBody>
      </p:sp>
      <p:pic>
        <p:nvPicPr>
          <p:cNvPr id="3" name="InstallBrain"/>
          <p:cNvPicPr/>
          <p:nvPr/>
        </p:nvPicPr>
        <p:blipFill>
          <a:blip r:embed="rId3">
            <a:extLst>
              <a:ext uri="{28A0092B-C50C-407E-A947-70E740481C1C}">
                <a14:useLocalDpi xmlns:a14="http://schemas.microsoft.com/office/drawing/2010/main" val="0"/>
              </a:ext>
            </a:extLst>
          </a:blip>
          <a:stretch>
            <a:fillRect/>
          </a:stretch>
        </p:blipFill>
        <p:spPr>
          <a:xfrm>
            <a:off x="1465687" y="1663778"/>
            <a:ext cx="3637153" cy="3456461"/>
          </a:xfrm>
          <a:prstGeom prst="rect">
            <a:avLst/>
          </a:prstGeom>
        </p:spPr>
      </p:pic>
      <p:pic>
        <p:nvPicPr>
          <p:cNvPr id="4" name="FileScout"/>
          <p:cNvPicPr/>
          <p:nvPr/>
        </p:nvPicPr>
        <p:blipFill>
          <a:blip r:embed="rId4">
            <a:extLst>
              <a:ext uri="{28A0092B-C50C-407E-A947-70E740481C1C}">
                <a14:useLocalDpi xmlns:a14="http://schemas.microsoft.com/office/drawing/2010/main" val="0"/>
              </a:ext>
            </a:extLst>
          </a:blip>
          <a:stretch>
            <a:fillRect/>
          </a:stretch>
        </p:blipFill>
        <p:spPr>
          <a:xfrm>
            <a:off x="6434716" y="2355136"/>
            <a:ext cx="3264112" cy="2073747"/>
          </a:xfrm>
          <a:prstGeom prst="rect">
            <a:avLst/>
          </a:prstGeom>
        </p:spPr>
      </p:pic>
    </p:spTree>
    <p:extLst>
      <p:ext uri="{BB962C8B-B14F-4D97-AF65-F5344CB8AC3E}">
        <p14:creationId xmlns:p14="http://schemas.microsoft.com/office/powerpoint/2010/main" val="301384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Computers Cleaned per Thousand</a:t>
            </a:r>
            <a:endParaRPr lang="en-US" dirty="0"/>
          </a:p>
        </p:txBody>
      </p:sp>
      <p:cxnSp>
        <p:nvCxnSpPr>
          <p:cNvPr id="6" name="Straight Connector 5"/>
          <p:cNvCxnSpPr/>
          <p:nvPr/>
        </p:nvCxnSpPr>
        <p:spPr>
          <a:xfrm>
            <a:off x="10759916" y="1028700"/>
            <a:ext cx="0" cy="523494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77004" y="5972897"/>
            <a:ext cx="11887199" cy="726353"/>
          </a:xfrm>
          <a:prstGeom prst="rect">
            <a:avLst/>
          </a:prstGeom>
        </p:spPr>
        <p:txBody>
          <a:bodyPr wrap="square" lIns="146304" tIns="146304" rIns="146304" bIns="146304">
            <a:spAutoFit/>
          </a:bodyPr>
          <a:lstStyle/>
          <a:p>
            <a:r>
              <a:rPr lang="en-US" sz="1400" dirty="0" smtClean="0"/>
              <a:t>This </a:t>
            </a:r>
            <a:r>
              <a:rPr lang="en-US" sz="1400" dirty="0"/>
              <a:t>data is normalized; that is, the infection rate for each version of Windows is calculated by comparing an equal number </a:t>
            </a:r>
            <a:r>
              <a:rPr lang="en-US" sz="1400" dirty="0" smtClean="0"/>
              <a:t>of </a:t>
            </a:r>
            <a:r>
              <a:rPr lang="en-US" sz="1400" dirty="0"/>
              <a:t>computers </a:t>
            </a:r>
            <a:r>
              <a:rPr lang="en-US" sz="1400" dirty="0" smtClean="0"/>
              <a:t/>
            </a:r>
            <a:br>
              <a:rPr lang="en-US" sz="1400" dirty="0" smtClean="0"/>
            </a:br>
            <a:r>
              <a:rPr lang="en-US" sz="1400" dirty="0" smtClean="0"/>
              <a:t>per version.</a:t>
            </a:r>
          </a:p>
        </p:txBody>
      </p:sp>
      <p:pic>
        <p:nvPicPr>
          <p:cNvPr id="8" name="CCM-O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7665" y="1180365"/>
            <a:ext cx="8541145" cy="4792532"/>
          </a:xfrm>
          <a:prstGeom prst="rect">
            <a:avLst/>
          </a:prstGeom>
          <a:noFill/>
          <a:ln>
            <a:noFill/>
          </a:ln>
        </p:spPr>
      </p:pic>
    </p:spTree>
    <p:extLst>
      <p:ext uri="{BB962C8B-B14F-4D97-AF65-F5344CB8AC3E}">
        <p14:creationId xmlns:p14="http://schemas.microsoft.com/office/powerpoint/2010/main" val="173003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Encounter rate trends by threat category</a:t>
            </a:r>
            <a:endParaRPr lang="en-US" dirty="0"/>
          </a:p>
        </p:txBody>
      </p:sp>
      <p:sp>
        <p:nvSpPr>
          <p:cNvPr id="8" name="Rectangle 7"/>
          <p:cNvSpPr/>
          <p:nvPr/>
        </p:nvSpPr>
        <p:spPr>
          <a:xfrm>
            <a:off x="274638" y="5968799"/>
            <a:ext cx="11887200" cy="799306"/>
          </a:xfrm>
          <a:prstGeom prst="rect">
            <a:avLst/>
          </a:prstGeom>
        </p:spPr>
        <p:txBody>
          <a:bodyPr wrap="square" lIns="146304" tIns="146304" rIns="146304" bIns="146304">
            <a:noAutofit/>
          </a:bodyPr>
          <a:lstStyle/>
          <a:p>
            <a:r>
              <a:rPr lang="en-US" dirty="0"/>
              <a:t>Encounters with most categories of malware decreased or were mostly stable between 1Q14 and 2Q14. Exploits was the only category to show a significant increase, led by JS/</a:t>
            </a:r>
            <a:r>
              <a:rPr lang="en-US" dirty="0" err="1"/>
              <a:t>Axpergle</a:t>
            </a:r>
            <a:r>
              <a:rPr lang="en-US" dirty="0"/>
              <a:t> and </a:t>
            </a:r>
            <a:r>
              <a:rPr lang="en-US" dirty="0" smtClean="0"/>
              <a:t>JS/</a:t>
            </a:r>
            <a:r>
              <a:rPr lang="en-US" dirty="0" err="1" smtClean="0"/>
              <a:t>Neclu</a:t>
            </a:r>
            <a:r>
              <a:rPr lang="en-US" dirty="0" smtClean="0"/>
              <a:t>.</a:t>
            </a:r>
            <a:endParaRPr lang="en-US" dirty="0"/>
          </a:p>
        </p:txBody>
      </p:sp>
      <p:pic>
        <p:nvPicPr>
          <p:cNvPr id="7" name="CatTren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5651" y="1212849"/>
            <a:ext cx="8265173" cy="4637681"/>
          </a:xfrm>
          <a:prstGeom prst="rect">
            <a:avLst/>
          </a:prstGeom>
          <a:noFill/>
          <a:ln>
            <a:noFill/>
          </a:ln>
        </p:spPr>
      </p:pic>
    </p:spTree>
    <p:extLst>
      <p:ext uri="{BB962C8B-B14F-4D97-AF65-F5344CB8AC3E}">
        <p14:creationId xmlns:p14="http://schemas.microsoft.com/office/powerpoint/2010/main" val="388148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Ransomware</a:t>
            </a:r>
            <a:endParaRPr lang="en-US" dirty="0"/>
          </a:p>
        </p:txBody>
      </p:sp>
      <p:pic>
        <p:nvPicPr>
          <p:cNvPr id="3" name="RansomwareScreens"/>
          <p:cNvPicPr/>
          <p:nvPr/>
        </p:nvPicPr>
        <p:blipFill>
          <a:blip r:embed="rId2">
            <a:extLst>
              <a:ext uri="{28A0092B-C50C-407E-A947-70E740481C1C}">
                <a14:useLocalDpi xmlns:a14="http://schemas.microsoft.com/office/drawing/2010/main" val="0"/>
              </a:ext>
            </a:extLst>
          </a:blip>
          <a:stretch>
            <a:fillRect/>
          </a:stretch>
        </p:blipFill>
        <p:spPr>
          <a:xfrm>
            <a:off x="2352051" y="1212849"/>
            <a:ext cx="7732373" cy="5554958"/>
          </a:xfrm>
          <a:prstGeom prst="rect">
            <a:avLst/>
          </a:prstGeom>
        </p:spPr>
      </p:pic>
    </p:spTree>
    <p:extLst>
      <p:ext uri="{BB962C8B-B14F-4D97-AF65-F5344CB8AC3E}">
        <p14:creationId xmlns:p14="http://schemas.microsoft.com/office/powerpoint/2010/main" val="246898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Ransomware</a:t>
            </a:r>
            <a:r>
              <a:rPr lang="en-US" dirty="0" smtClean="0"/>
              <a:t> by country or region</a:t>
            </a:r>
            <a:endParaRPr lang="en-US" dirty="0"/>
          </a:p>
        </p:txBody>
      </p:sp>
      <p:sp>
        <p:nvSpPr>
          <p:cNvPr id="5" name="TextBox 4"/>
          <p:cNvSpPr txBox="1"/>
          <p:nvPr/>
        </p:nvSpPr>
        <p:spPr>
          <a:xfrm>
            <a:off x="274639" y="992353"/>
            <a:ext cx="1401538" cy="800219"/>
          </a:xfrm>
          <a:prstGeom prst="rect">
            <a:avLst/>
          </a:prstGeom>
          <a:noFill/>
        </p:spPr>
        <p:txBody>
          <a:bodyPr wrap="none" lIns="146304" tIns="91440" rIns="146304" bIns="91440" rtlCol="0" anchor="ctr" anchorCtr="0">
            <a:spAutoFit/>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lang="en-US" sz="4000" dirty="0" smtClean="0">
                <a:gradFill>
                  <a:gsLst>
                    <a:gs pos="0">
                      <a:srgbClr val="000000"/>
                    </a:gs>
                    <a:gs pos="85000">
                      <a:srgbClr val="000000"/>
                    </a:gs>
                  </a:gsLst>
                  <a:lin ang="5400000" scaled="0"/>
                </a:gradFill>
                <a:latin typeface="Segoe UI Light"/>
              </a:rPr>
              <a:t>2</a:t>
            </a:r>
            <a:r>
              <a:rPr kumimoji="0" lang="en-US" sz="4000" b="0" i="0" u="none" strike="noStrike" kern="1200" cap="none" spc="0" normalizeH="0" baseline="0" noProof="0" dirty="0" smtClean="0">
                <a:ln>
                  <a:noFill/>
                </a:ln>
                <a:gradFill>
                  <a:gsLst>
                    <a:gs pos="0">
                      <a:srgbClr val="000000"/>
                    </a:gs>
                    <a:gs pos="85000">
                      <a:srgbClr val="000000"/>
                    </a:gs>
                  </a:gsLst>
                  <a:lin ang="5400000" scaled="0"/>
                </a:gradFill>
                <a:effectLst/>
                <a:uLnTx/>
                <a:uFillTx/>
                <a:latin typeface="Segoe UI Light"/>
                <a:ea typeface="+mn-ea"/>
                <a:cs typeface="+mn-cs"/>
              </a:rPr>
              <a:t>Q14</a:t>
            </a:r>
            <a:endParaRPr kumimoji="0" lang="en-US" sz="4000" b="0" i="0" u="none" strike="noStrike" kern="1200" cap="none" spc="0" normalizeH="0" baseline="0" noProof="0" dirty="0">
              <a:ln>
                <a:noFill/>
              </a:ln>
              <a:gradFill>
                <a:gsLst>
                  <a:gs pos="0">
                    <a:srgbClr val="000000"/>
                  </a:gs>
                  <a:gs pos="85000">
                    <a:srgbClr val="000000"/>
                  </a:gs>
                </a:gsLst>
                <a:lin ang="5400000" scaled="0"/>
              </a:gradFill>
              <a:effectLst/>
              <a:uLnTx/>
              <a:uFillTx/>
              <a:latin typeface="Segoe UI Light"/>
              <a:ea typeface="+mn-ea"/>
              <a:cs typeface="+mn-cs"/>
            </a:endParaRPr>
          </a:p>
        </p:txBody>
      </p:sp>
      <p:pic>
        <p:nvPicPr>
          <p:cNvPr id="6" name="RansomMap"/>
          <p:cNvPicPr/>
          <p:nvPr/>
        </p:nvPicPr>
        <p:blipFill>
          <a:blip r:embed="rId3" cstate="print">
            <a:extLst>
              <a:ext uri="{28A0092B-C50C-407E-A947-70E740481C1C}">
                <a14:useLocalDpi xmlns:a14="http://schemas.microsoft.com/office/drawing/2010/main" val="0"/>
              </a:ext>
            </a:extLst>
          </a:blip>
          <a:stretch>
            <a:fillRect/>
          </a:stretch>
        </p:blipFill>
        <p:spPr>
          <a:xfrm>
            <a:off x="495071" y="1676137"/>
            <a:ext cx="11446333" cy="5318387"/>
          </a:xfrm>
          <a:prstGeom prst="rect">
            <a:avLst/>
          </a:prstGeom>
        </p:spPr>
      </p:pic>
    </p:spTree>
    <p:extLst>
      <p:ext uri="{BB962C8B-B14F-4D97-AF65-F5344CB8AC3E}">
        <p14:creationId xmlns:p14="http://schemas.microsoft.com/office/powerpoint/2010/main" val="400039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266537" y="2651015"/>
            <a:ext cx="11905488" cy="3555828"/>
          </a:xfrm>
          <a:prstGeom prst="rect">
            <a:avLst/>
          </a:prstGeom>
          <a:solidFill>
            <a:srgbClr val="E4E4E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aphicFrame>
        <p:nvGraphicFramePr>
          <p:cNvPr id="4" name="Table 1"/>
          <p:cNvGraphicFramePr>
            <a:graphicFrameLocks noGrp="1"/>
          </p:cNvGraphicFramePr>
          <p:nvPr>
            <p:extLst/>
          </p:nvPr>
        </p:nvGraphicFramePr>
        <p:xfrm>
          <a:off x="274638" y="2640683"/>
          <a:ext cx="11887200" cy="3581400"/>
        </p:xfrm>
        <a:graphic>
          <a:graphicData uri="http://schemas.openxmlformats.org/drawingml/2006/table">
            <a:tbl>
              <a:tblPr firstRow="1" bandRow="1">
                <a:tableStyleId>{5C22544A-7EE6-4342-B048-85BDC9FD1C3A}</a:tableStyleId>
              </a:tblPr>
              <a:tblGrid>
                <a:gridCol w="1979503"/>
                <a:gridCol w="1598830"/>
                <a:gridCol w="5705830"/>
                <a:gridCol w="2603037"/>
              </a:tblGrid>
              <a:tr h="370840">
                <a:tc>
                  <a:txBody>
                    <a:bodyPr/>
                    <a:lstStyle/>
                    <a:p>
                      <a:r>
                        <a:rPr lang="en-US" dirty="0" smtClean="0">
                          <a:solidFill>
                            <a:schemeClr val="bg1"/>
                          </a:solidFill>
                        </a:rPr>
                        <a:t>Topic</a:t>
                      </a:r>
                      <a:endParaRPr lang="en-US" dirty="0">
                        <a:solidFill>
                          <a:schemeClr val="bg1"/>
                        </a:solidFill>
                      </a:endParaRPr>
                    </a:p>
                  </a:txBody>
                  <a:tcPr marL="182880">
                    <a:solidFill>
                      <a:srgbClr val="969696"/>
                    </a:solidFill>
                  </a:tcPr>
                </a:tc>
                <a:tc>
                  <a:txBody>
                    <a:bodyPr/>
                    <a:lstStyle/>
                    <a:p>
                      <a:r>
                        <a:rPr lang="en-US" dirty="0" smtClean="0">
                          <a:solidFill>
                            <a:schemeClr val="bg1"/>
                          </a:solidFill>
                        </a:rPr>
                        <a:t>Session</a:t>
                      </a:r>
                      <a:endParaRPr lang="en-US" dirty="0">
                        <a:solidFill>
                          <a:schemeClr val="bg1"/>
                        </a:solidFill>
                      </a:endParaRPr>
                    </a:p>
                  </a:txBody>
                  <a:tcPr marL="182880">
                    <a:solidFill>
                      <a:srgbClr val="969696"/>
                    </a:solidFill>
                  </a:tcPr>
                </a:tc>
                <a:tc>
                  <a:txBody>
                    <a:bodyPr/>
                    <a:lstStyle/>
                    <a:p>
                      <a:r>
                        <a:rPr lang="en-US" dirty="0" smtClean="0">
                          <a:solidFill>
                            <a:schemeClr val="bg1"/>
                          </a:solidFill>
                        </a:rPr>
                        <a:t>Topic</a:t>
                      </a:r>
                      <a:endParaRPr lang="en-US" dirty="0">
                        <a:solidFill>
                          <a:schemeClr val="bg1"/>
                        </a:solidFill>
                      </a:endParaRPr>
                    </a:p>
                  </a:txBody>
                  <a:tcPr marL="182880">
                    <a:solidFill>
                      <a:srgbClr val="969696"/>
                    </a:solidFill>
                  </a:tcPr>
                </a:tc>
                <a:tc>
                  <a:txBody>
                    <a:bodyPr/>
                    <a:lstStyle/>
                    <a:p>
                      <a:r>
                        <a:rPr lang="en-US" dirty="0" smtClean="0">
                          <a:solidFill>
                            <a:schemeClr val="bg1"/>
                          </a:solidFill>
                        </a:rPr>
                        <a:t>Speaker</a:t>
                      </a:r>
                      <a:endParaRPr lang="en-US" dirty="0">
                        <a:solidFill>
                          <a:schemeClr val="bg1"/>
                        </a:solidFill>
                      </a:endParaRPr>
                    </a:p>
                  </a:txBody>
                  <a:tcPr marL="182880">
                    <a:solidFill>
                      <a:srgbClr val="969696"/>
                    </a:solidFill>
                  </a:tcPr>
                </a:tc>
              </a:tr>
              <a:tr h="370840">
                <a:tc>
                  <a:txBody>
                    <a:bodyPr/>
                    <a:lstStyle/>
                    <a:p>
                      <a:r>
                        <a:rPr lang="en-US" dirty="0" smtClean="0">
                          <a:solidFill>
                            <a:schemeClr val="bg1"/>
                          </a:solidFill>
                        </a:rPr>
                        <a:t>Enterprise Guidance</a:t>
                      </a:r>
                      <a:endParaRPr lang="en-US" dirty="0">
                        <a:solidFill>
                          <a:schemeClr val="bg1"/>
                        </a:solidFill>
                      </a:endParaRPr>
                    </a:p>
                  </a:txBody>
                  <a:tcPr marL="182880" anchor="ctr">
                    <a:solidFill>
                      <a:srgbClr val="0078D7"/>
                    </a:solidFill>
                  </a:tcPr>
                </a:tc>
                <a:tc>
                  <a:txBody>
                    <a:bodyPr/>
                    <a:lstStyle/>
                    <a:p>
                      <a:r>
                        <a:rPr lang="en-US" dirty="0" smtClean="0">
                          <a:solidFill>
                            <a:schemeClr val="bg1"/>
                          </a:solidFill>
                        </a:rPr>
                        <a:t>BRK2338</a:t>
                      </a:r>
                      <a:endParaRPr lang="en-US" dirty="0">
                        <a:solidFill>
                          <a:schemeClr val="bg1"/>
                        </a:solidFill>
                      </a:endParaRPr>
                    </a:p>
                  </a:txBody>
                  <a:tcPr marL="182880">
                    <a:solidFill>
                      <a:srgbClr val="0078D7"/>
                    </a:solidFill>
                  </a:tcPr>
                </a:tc>
                <a:tc>
                  <a:txBody>
                    <a:bodyPr/>
                    <a:lstStyle/>
                    <a:p>
                      <a:r>
                        <a:rPr lang="en-US" dirty="0" smtClean="0">
                          <a:solidFill>
                            <a:schemeClr val="bg1"/>
                          </a:solidFill>
                        </a:rPr>
                        <a:t>Enterprise</a:t>
                      </a:r>
                      <a:r>
                        <a:rPr lang="en-US" baseline="0" dirty="0" smtClean="0">
                          <a:solidFill>
                            <a:schemeClr val="bg1"/>
                          </a:solidFill>
                        </a:rPr>
                        <a:t> Web Browsing</a:t>
                      </a:r>
                      <a:endParaRPr lang="en-US" dirty="0">
                        <a:solidFill>
                          <a:schemeClr val="bg1"/>
                        </a:solidFill>
                      </a:endParaRPr>
                    </a:p>
                  </a:txBody>
                  <a:tcPr marL="182880">
                    <a:solidFill>
                      <a:srgbClr val="0078D7"/>
                    </a:solidFill>
                  </a:tcPr>
                </a:tc>
                <a:tc>
                  <a:txBody>
                    <a:bodyPr/>
                    <a:lstStyle/>
                    <a:p>
                      <a:r>
                        <a:rPr lang="en-US" dirty="0" smtClean="0">
                          <a:solidFill>
                            <a:schemeClr val="bg1"/>
                          </a:solidFill>
                        </a:rPr>
                        <a:t>Fred Pullen</a:t>
                      </a:r>
                      <a:endParaRPr lang="en-US" dirty="0">
                        <a:solidFill>
                          <a:schemeClr val="bg1"/>
                        </a:solidFill>
                      </a:endParaRPr>
                    </a:p>
                  </a:txBody>
                  <a:tcPr marL="182880">
                    <a:solidFill>
                      <a:srgbClr val="0078D7"/>
                    </a:solidFill>
                  </a:tcPr>
                </a:tc>
              </a:tr>
              <a:tr h="370840">
                <a:tc rowSpan="2">
                  <a:txBody>
                    <a:bodyPr/>
                    <a:lstStyle/>
                    <a:p>
                      <a:r>
                        <a:rPr lang="en-US" dirty="0" smtClean="0">
                          <a:solidFill>
                            <a:schemeClr val="bg1"/>
                          </a:solidFill>
                        </a:rPr>
                        <a:t>How do I upgrade to Internet Explorer 11?</a:t>
                      </a:r>
                      <a:endParaRPr lang="en-US" dirty="0">
                        <a:solidFill>
                          <a:schemeClr val="bg1"/>
                        </a:solidFill>
                      </a:endParaRPr>
                    </a:p>
                  </a:txBody>
                  <a:tcPr marL="182880" anchor="ctr">
                    <a:solidFill>
                      <a:srgbClr val="9B4F96"/>
                    </a:solidFill>
                  </a:tcPr>
                </a:tc>
                <a:tc>
                  <a:txBody>
                    <a:bodyPr/>
                    <a:lstStyle/>
                    <a:p>
                      <a:r>
                        <a:rPr lang="en-US" dirty="0" smtClean="0">
                          <a:solidFill>
                            <a:schemeClr val="bg1"/>
                          </a:solidFill>
                        </a:rPr>
                        <a:t>BRK2307</a:t>
                      </a:r>
                      <a:endParaRPr lang="en-US" dirty="0">
                        <a:solidFill>
                          <a:schemeClr val="bg1"/>
                        </a:solidFill>
                      </a:endParaRPr>
                    </a:p>
                  </a:txBody>
                  <a:tcPr marL="182880">
                    <a:solidFill>
                      <a:srgbClr val="9B4F96"/>
                    </a:solidFill>
                  </a:tcPr>
                </a:tc>
                <a:tc>
                  <a:txBody>
                    <a:bodyPr/>
                    <a:lstStyle/>
                    <a:p>
                      <a:r>
                        <a:rPr lang="en-US" dirty="0" smtClean="0">
                          <a:solidFill>
                            <a:schemeClr val="bg1"/>
                          </a:solidFill>
                        </a:rPr>
                        <a:t>Enterprise Mode for Internet Explorer 11 Deep Dive</a:t>
                      </a:r>
                      <a:endParaRPr lang="en-US" dirty="0">
                        <a:solidFill>
                          <a:schemeClr val="bg1"/>
                        </a:solidFill>
                      </a:endParaRPr>
                    </a:p>
                  </a:txBody>
                  <a:tcPr marL="182880">
                    <a:solidFill>
                      <a:srgbClr val="9B4F96"/>
                    </a:solidFill>
                  </a:tcPr>
                </a:tc>
                <a:tc>
                  <a:txBody>
                    <a:bodyPr/>
                    <a:lstStyle/>
                    <a:p>
                      <a:r>
                        <a:rPr lang="en-US" dirty="0" smtClean="0">
                          <a:solidFill>
                            <a:schemeClr val="bg1"/>
                          </a:solidFill>
                        </a:rPr>
                        <a:t>Deen King-Smith</a:t>
                      </a:r>
                      <a:endParaRPr lang="en-US" dirty="0">
                        <a:solidFill>
                          <a:schemeClr val="bg1"/>
                        </a:solidFill>
                      </a:endParaRPr>
                    </a:p>
                  </a:txBody>
                  <a:tcPr marL="182880">
                    <a:solidFill>
                      <a:srgbClr val="9B4F96"/>
                    </a:solidFill>
                  </a:tcPr>
                </a:tc>
              </a:tr>
              <a:tr h="370840">
                <a:tc vMerge="1">
                  <a:txBody>
                    <a:bodyPr/>
                    <a:lstStyle/>
                    <a:p>
                      <a:endParaRPr lang="en-US" dirty="0">
                        <a:solidFill>
                          <a:schemeClr val="bg1"/>
                        </a:solidFill>
                      </a:endParaRPr>
                    </a:p>
                  </a:txBody>
                  <a:tcPr anchor="ctr">
                    <a:solidFill>
                      <a:srgbClr val="9B4F96"/>
                    </a:solidFill>
                  </a:tcPr>
                </a:tc>
                <a:tc>
                  <a:txBody>
                    <a:bodyPr/>
                    <a:lstStyle/>
                    <a:p>
                      <a:r>
                        <a:rPr lang="en-US" dirty="0" smtClean="0">
                          <a:solidFill>
                            <a:schemeClr val="bg1"/>
                          </a:solidFill>
                        </a:rPr>
                        <a:t>BRK2312</a:t>
                      </a:r>
                      <a:endParaRPr lang="en-US" dirty="0">
                        <a:solidFill>
                          <a:schemeClr val="bg1"/>
                        </a:solidFill>
                      </a:endParaRPr>
                    </a:p>
                  </a:txBody>
                  <a:tcPr marL="182880">
                    <a:solidFill>
                      <a:srgbClr val="5C2D91"/>
                    </a:solidFill>
                  </a:tcPr>
                </a:tc>
                <a:tc>
                  <a:txBody>
                    <a:bodyPr/>
                    <a:lstStyle/>
                    <a:p>
                      <a:r>
                        <a:rPr lang="en-US" dirty="0" smtClean="0">
                          <a:solidFill>
                            <a:schemeClr val="bg1"/>
                          </a:solidFill>
                        </a:rPr>
                        <a:t>Web App Compat &amp;</a:t>
                      </a:r>
                      <a:r>
                        <a:rPr lang="en-US" baseline="0" dirty="0" smtClean="0">
                          <a:solidFill>
                            <a:schemeClr val="bg1"/>
                          </a:solidFill>
                        </a:rPr>
                        <a:t> Modernization for Nerds</a:t>
                      </a:r>
                      <a:endParaRPr lang="en-US" dirty="0">
                        <a:solidFill>
                          <a:schemeClr val="bg1"/>
                        </a:solidFill>
                      </a:endParaRPr>
                    </a:p>
                  </a:txBody>
                  <a:tcPr marL="182880">
                    <a:solidFill>
                      <a:srgbClr val="5C2D91"/>
                    </a:solidFill>
                  </a:tcPr>
                </a:tc>
                <a:tc>
                  <a:txBody>
                    <a:bodyPr/>
                    <a:lstStyle/>
                    <a:p>
                      <a:r>
                        <a:rPr lang="en-US" dirty="0" smtClean="0">
                          <a:solidFill>
                            <a:schemeClr val="bg1"/>
                          </a:solidFill>
                        </a:rPr>
                        <a:t>Chris Jackson</a:t>
                      </a:r>
                      <a:endParaRPr lang="en-US" dirty="0">
                        <a:solidFill>
                          <a:schemeClr val="bg1"/>
                        </a:solidFill>
                      </a:endParaRPr>
                    </a:p>
                  </a:txBody>
                  <a:tcPr marL="182880">
                    <a:solidFill>
                      <a:srgbClr val="5C2D91"/>
                    </a:solidFill>
                  </a:tcPr>
                </a:tc>
              </a:tr>
              <a:tr h="370840">
                <a:tc rowSpan="2">
                  <a:txBody>
                    <a:bodyPr/>
                    <a:lstStyle/>
                    <a:p>
                      <a:r>
                        <a:rPr lang="en-US" dirty="0" smtClean="0">
                          <a:solidFill>
                            <a:schemeClr val="bg1"/>
                          </a:solidFill>
                        </a:rPr>
                        <a:t>Tell me about Microsoft Edge</a:t>
                      </a:r>
                      <a:endParaRPr lang="en-US" dirty="0">
                        <a:solidFill>
                          <a:schemeClr val="bg1"/>
                        </a:solidFill>
                      </a:endParaRPr>
                    </a:p>
                  </a:txBody>
                  <a:tcPr marL="182880" anchor="ctr">
                    <a:solidFill>
                      <a:srgbClr val="0078D7"/>
                    </a:solidFill>
                  </a:tcPr>
                </a:tc>
                <a:tc>
                  <a:txBody>
                    <a:bodyPr/>
                    <a:lstStyle/>
                    <a:p>
                      <a:r>
                        <a:rPr lang="en-US" dirty="0" smtClean="0">
                          <a:solidFill>
                            <a:schemeClr val="bg1"/>
                          </a:solidFill>
                        </a:rPr>
                        <a:t>BRK1301</a:t>
                      </a:r>
                      <a:endParaRPr lang="en-US" dirty="0">
                        <a:solidFill>
                          <a:schemeClr val="bg1"/>
                        </a:solidFill>
                      </a:endParaRPr>
                    </a:p>
                  </a:txBody>
                  <a:tcPr marL="182880">
                    <a:solidFill>
                      <a:srgbClr val="0078D7"/>
                    </a:solidFill>
                  </a:tcPr>
                </a:tc>
                <a:tc>
                  <a:txBody>
                    <a:bodyPr/>
                    <a:lstStyle/>
                    <a:p>
                      <a:r>
                        <a:rPr lang="en-US" dirty="0" smtClean="0">
                          <a:solidFill>
                            <a:schemeClr val="bg1"/>
                          </a:solidFill>
                        </a:rPr>
                        <a:t>Microsoft Edge Overview</a:t>
                      </a:r>
                      <a:endParaRPr lang="en-US" dirty="0">
                        <a:solidFill>
                          <a:schemeClr val="bg1"/>
                        </a:solidFill>
                      </a:endParaRPr>
                    </a:p>
                  </a:txBody>
                  <a:tcPr marL="182880">
                    <a:solidFill>
                      <a:srgbClr val="0078D7"/>
                    </a:solidFill>
                  </a:tcPr>
                </a:tc>
                <a:tc>
                  <a:txBody>
                    <a:bodyPr/>
                    <a:lstStyle/>
                    <a:p>
                      <a:r>
                        <a:rPr lang="en-US" smtClean="0">
                          <a:solidFill>
                            <a:schemeClr val="bg1"/>
                          </a:solidFill>
                        </a:rPr>
                        <a:t>Fred</a:t>
                      </a:r>
                      <a:r>
                        <a:rPr lang="en-US" baseline="0" smtClean="0">
                          <a:solidFill>
                            <a:schemeClr val="bg1"/>
                          </a:solidFill>
                        </a:rPr>
                        <a:t> Pullen</a:t>
                      </a:r>
                      <a:endParaRPr lang="en-US" dirty="0">
                        <a:solidFill>
                          <a:schemeClr val="bg1"/>
                        </a:solidFill>
                      </a:endParaRPr>
                    </a:p>
                  </a:txBody>
                  <a:tcPr marL="182880">
                    <a:solidFill>
                      <a:srgbClr val="0078D7"/>
                    </a:solidFill>
                  </a:tcPr>
                </a:tc>
              </a:tr>
              <a:tr h="370840">
                <a:tc vMerge="1">
                  <a:txBody>
                    <a:bodyPr/>
                    <a:lstStyle/>
                    <a:p>
                      <a:endParaRPr lang="en-US" dirty="0">
                        <a:solidFill>
                          <a:schemeClr val="bg1"/>
                        </a:solidFill>
                      </a:endParaRPr>
                    </a:p>
                  </a:txBody>
                  <a:tcPr anchor="ctr">
                    <a:solidFill>
                      <a:srgbClr val="0078D7"/>
                    </a:solidFill>
                  </a:tcPr>
                </a:tc>
                <a:tc>
                  <a:txBody>
                    <a:bodyPr/>
                    <a:lstStyle/>
                    <a:p>
                      <a:r>
                        <a:rPr lang="en-US" dirty="0" smtClean="0">
                          <a:solidFill>
                            <a:schemeClr val="bg1"/>
                          </a:solidFill>
                        </a:rPr>
                        <a:t>BRK2347</a:t>
                      </a:r>
                      <a:endParaRPr lang="en-US" dirty="0">
                        <a:solidFill>
                          <a:schemeClr val="bg1"/>
                        </a:solidFill>
                      </a:endParaRPr>
                    </a:p>
                  </a:txBody>
                  <a:tcPr marL="182880">
                    <a:solidFill>
                      <a:srgbClr val="5C2D91"/>
                    </a:solidFill>
                  </a:tcPr>
                </a:tc>
                <a:tc>
                  <a:txBody>
                    <a:bodyPr/>
                    <a:lstStyle/>
                    <a:p>
                      <a:r>
                        <a:rPr lang="en-US" dirty="0" smtClean="0">
                          <a:solidFill>
                            <a:schemeClr val="bg1"/>
                          </a:solidFill>
                        </a:rPr>
                        <a:t>Windows 10 Browser Management</a:t>
                      </a:r>
                      <a:endParaRPr lang="en-US" dirty="0">
                        <a:solidFill>
                          <a:schemeClr val="bg1"/>
                        </a:solidFill>
                      </a:endParaRPr>
                    </a:p>
                  </a:txBody>
                  <a:tcPr marL="182880">
                    <a:solidFill>
                      <a:srgbClr val="5C2D91"/>
                    </a:solidFill>
                  </a:tcPr>
                </a:tc>
                <a:tc>
                  <a:txBody>
                    <a:bodyPr/>
                    <a:lstStyle/>
                    <a:p>
                      <a:r>
                        <a:rPr lang="en-US" dirty="0" smtClean="0">
                          <a:solidFill>
                            <a:schemeClr val="bg1"/>
                          </a:solidFill>
                        </a:rPr>
                        <a:t>Deen King-Smith</a:t>
                      </a:r>
                      <a:endParaRPr lang="en-US" dirty="0">
                        <a:solidFill>
                          <a:schemeClr val="bg1"/>
                        </a:solidFill>
                      </a:endParaRPr>
                    </a:p>
                  </a:txBody>
                  <a:tcPr marL="182880">
                    <a:solidFill>
                      <a:srgbClr val="5C2D91"/>
                    </a:solidFill>
                  </a:tcPr>
                </a:tc>
              </a:tr>
              <a:tr h="370840">
                <a:tc>
                  <a:txBody>
                    <a:bodyPr/>
                    <a:lstStyle/>
                    <a:p>
                      <a:r>
                        <a:rPr lang="en-US" dirty="0" smtClean="0">
                          <a:solidFill>
                            <a:schemeClr val="bg1"/>
                          </a:solidFill>
                        </a:rPr>
                        <a:t>What about security?</a:t>
                      </a:r>
                      <a:endParaRPr lang="en-US" dirty="0">
                        <a:solidFill>
                          <a:schemeClr val="bg1"/>
                        </a:solidFill>
                      </a:endParaRPr>
                    </a:p>
                  </a:txBody>
                  <a:tcPr marL="182880" anchor="ctr">
                    <a:solidFill>
                      <a:srgbClr val="9B4F96"/>
                    </a:solidFill>
                  </a:tcPr>
                </a:tc>
                <a:tc>
                  <a:txBody>
                    <a:bodyPr/>
                    <a:lstStyle/>
                    <a:p>
                      <a:r>
                        <a:rPr lang="en-US" dirty="0" smtClean="0">
                          <a:solidFill>
                            <a:schemeClr val="bg1"/>
                          </a:solidFill>
                        </a:rPr>
                        <a:t>BRK2319</a:t>
                      </a:r>
                      <a:endParaRPr lang="en-US" dirty="0">
                        <a:solidFill>
                          <a:schemeClr val="bg1"/>
                        </a:solidFill>
                      </a:endParaRPr>
                    </a:p>
                  </a:txBody>
                  <a:tcPr marL="182880">
                    <a:solidFill>
                      <a:srgbClr val="9B4F96"/>
                    </a:solidFill>
                  </a:tcPr>
                </a:tc>
                <a:tc>
                  <a:txBody>
                    <a:bodyPr/>
                    <a:lstStyle/>
                    <a:p>
                      <a:r>
                        <a:rPr lang="en-US" dirty="0" smtClean="0">
                          <a:solidFill>
                            <a:schemeClr val="bg1"/>
                          </a:solidFill>
                        </a:rPr>
                        <a:t>Browser Security Overview</a:t>
                      </a:r>
                      <a:endParaRPr lang="en-US" dirty="0">
                        <a:solidFill>
                          <a:schemeClr val="bg1"/>
                        </a:solidFill>
                      </a:endParaRPr>
                    </a:p>
                  </a:txBody>
                  <a:tcPr marL="182880">
                    <a:solidFill>
                      <a:srgbClr val="9B4F96"/>
                    </a:solidFill>
                  </a:tcPr>
                </a:tc>
                <a:tc>
                  <a:txBody>
                    <a:bodyPr/>
                    <a:lstStyle/>
                    <a:p>
                      <a:r>
                        <a:rPr lang="en-US" dirty="0" smtClean="0">
                          <a:solidFill>
                            <a:schemeClr val="bg1"/>
                          </a:solidFill>
                        </a:rPr>
                        <a:t>Fred Pullen</a:t>
                      </a:r>
                      <a:endParaRPr lang="en-US" dirty="0">
                        <a:solidFill>
                          <a:schemeClr val="bg1"/>
                        </a:solidFill>
                      </a:endParaRPr>
                    </a:p>
                  </a:txBody>
                  <a:tcPr marL="182880">
                    <a:solidFill>
                      <a:srgbClr val="9B4F96"/>
                    </a:solidFill>
                  </a:tcPr>
                </a:tc>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537" y="1973262"/>
            <a:ext cx="11905488" cy="682105"/>
          </a:xfrm>
          <a:prstGeom prst="rect">
            <a:avLst/>
          </a:prstGeom>
        </p:spPr>
      </p:pic>
      <p:sp>
        <p:nvSpPr>
          <p:cNvPr id="7" name="TextBox 6"/>
          <p:cNvSpPr txBox="1"/>
          <p:nvPr/>
        </p:nvSpPr>
        <p:spPr>
          <a:xfrm>
            <a:off x="1656397" y="2156142"/>
            <a:ext cx="7191712" cy="627864"/>
          </a:xfrm>
          <a:prstGeom prst="rect">
            <a:avLst/>
          </a:prstGeom>
          <a:noFill/>
        </p:spPr>
        <p:txBody>
          <a:bodyPr wrap="none" lIns="182880" tIns="146304" rIns="182880" bIns="146304" rtlCol="0">
            <a:spAutoFit/>
          </a:bodyPr>
          <a:lstStyle/>
          <a:p>
            <a:pPr>
              <a:lnSpc>
                <a:spcPct val="90000"/>
              </a:lnSpc>
              <a:spcAft>
                <a:spcPts val="600"/>
              </a:spcAft>
            </a:pPr>
            <a:r>
              <a:rPr lang="en-US" sz="2400" b="1" dirty="0" smtClean="0">
                <a:gradFill>
                  <a:gsLst>
                    <a:gs pos="2917">
                      <a:srgbClr val="000000"/>
                    </a:gs>
                    <a:gs pos="30000">
                      <a:srgbClr val="000000"/>
                    </a:gs>
                  </a:gsLst>
                  <a:lin ang="5400000" scaled="0"/>
                </a:gradFill>
                <a:latin typeface="Calibri (body)"/>
              </a:rPr>
              <a:t>Browser Breakout Sessions at Microsoft Ignite</a:t>
            </a:r>
          </a:p>
        </p:txBody>
      </p:sp>
      <p:sp>
        <p:nvSpPr>
          <p:cNvPr id="8" name="TextBox 7"/>
          <p:cNvSpPr txBox="1"/>
          <p:nvPr/>
        </p:nvSpPr>
        <p:spPr>
          <a:xfrm>
            <a:off x="8438795" y="2211275"/>
            <a:ext cx="592150" cy="572464"/>
          </a:xfrm>
          <a:prstGeom prst="rect">
            <a:avLst/>
          </a:prstGeom>
          <a:noFill/>
        </p:spPr>
        <p:txBody>
          <a:bodyPr wrap="none" lIns="182880" tIns="146304" rIns="182880" bIns="146304" rtlCol="0">
            <a:spAutoFit/>
          </a:bodyPr>
          <a:lstStyle/>
          <a:p>
            <a:pPr>
              <a:lnSpc>
                <a:spcPct val="90000"/>
              </a:lnSpc>
              <a:spcAft>
                <a:spcPts val="600"/>
              </a:spcAft>
            </a:pPr>
            <a:r>
              <a:rPr lang="en-US" sz="2000" spc="-200" dirty="0" smtClean="0">
                <a:gradFill>
                  <a:gsLst>
                    <a:gs pos="2917">
                      <a:srgbClr val="000000"/>
                    </a:gs>
                    <a:gs pos="30000">
                      <a:srgbClr val="000000"/>
                    </a:gs>
                  </a:gsLst>
                  <a:lin ang="5400000" scaled="0"/>
                </a:gradFill>
                <a:latin typeface="Calibri Light" panose="020F0302020204030204" pitchFamily="34" charset="0"/>
              </a:rPr>
              <a:t>CR</a:t>
            </a:r>
          </a:p>
        </p:txBody>
      </p:sp>
    </p:spTree>
    <p:extLst>
      <p:ext uri="{BB962C8B-B14F-4D97-AF65-F5344CB8AC3E}">
        <p14:creationId xmlns:p14="http://schemas.microsoft.com/office/powerpoint/2010/main" val="242077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3901"/>
                            </p:stCondLst>
                            <p:childTnLst>
                              <p:par>
                                <p:cTn id="8" presetID="1" presetClass="entr" presetSubtype="0" fill="hold" grpId="0"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4401"/>
                            </p:stCondLst>
                            <p:childTnLst>
                              <p:par>
                                <p:cTn id="11" presetID="1" presetClass="exit" presetSubtype="0" fill="hold" grpId="1" nodeType="afterEffect">
                                  <p:stCondLst>
                                    <p:cond delay="500"/>
                                  </p:stCondLst>
                                  <p:childTnLst>
                                    <p:set>
                                      <p:cBhvr>
                                        <p:cTn id="12" dur="1" fill="hold">
                                          <p:stCondLst>
                                            <p:cond delay="0"/>
                                          </p:stCondLst>
                                        </p:cTn>
                                        <p:tgtEl>
                                          <p:spTgt spid="8"/>
                                        </p:tgtEl>
                                        <p:attrNameLst>
                                          <p:attrName>style.visibility</p:attrName>
                                        </p:attrNameLst>
                                      </p:cBhvr>
                                      <p:to>
                                        <p:strVal val="hidden"/>
                                      </p:to>
                                    </p:set>
                                  </p:childTnLst>
                                </p:cTn>
                              </p:par>
                            </p:childTnLst>
                          </p:cTn>
                        </p:par>
                        <p:par>
                          <p:cTn id="13" fill="hold">
                            <p:stCondLst>
                              <p:cond delay="4901"/>
                            </p:stCondLst>
                            <p:childTnLst>
                              <p:par>
                                <p:cTn id="14" presetID="1" presetClass="entr" presetSubtype="0" fill="hold" nodeType="afterEffect">
                                  <p:stCondLst>
                                    <p:cond delay="50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for </a:t>
            </a:r>
            <a:r>
              <a:rPr lang="en-US" dirty="0" err="1" smtClean="0"/>
              <a:t>ransomware</a:t>
            </a:r>
            <a:r>
              <a:rPr lang="en-US" dirty="0" smtClean="0"/>
              <a:t> families</a:t>
            </a:r>
            <a:endParaRPr lang="en-US" dirty="0"/>
          </a:p>
        </p:txBody>
      </p:sp>
      <p:pic>
        <p:nvPicPr>
          <p:cNvPr id="5" name="RansomTrend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800" y="1212849"/>
            <a:ext cx="10079911" cy="5655951"/>
          </a:xfrm>
          <a:prstGeom prst="rect">
            <a:avLst/>
          </a:prstGeom>
          <a:noFill/>
          <a:ln>
            <a:noFill/>
          </a:ln>
        </p:spPr>
      </p:pic>
    </p:spTree>
    <p:extLst>
      <p:ext uri="{BB962C8B-B14F-4D97-AF65-F5344CB8AC3E}">
        <p14:creationId xmlns:p14="http://schemas.microsoft.com/office/powerpoint/2010/main" val="230762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Encounter rates, enterprise versus consumer</a:t>
            </a:r>
            <a:endParaRPr lang="en-US" dirty="0"/>
          </a:p>
        </p:txBody>
      </p:sp>
      <p:sp>
        <p:nvSpPr>
          <p:cNvPr id="7" name="Rectangle 6"/>
          <p:cNvSpPr/>
          <p:nvPr/>
        </p:nvSpPr>
        <p:spPr>
          <a:xfrm>
            <a:off x="274638" y="5760822"/>
            <a:ext cx="11887200" cy="901216"/>
          </a:xfrm>
          <a:prstGeom prst="rect">
            <a:avLst/>
          </a:prstGeom>
        </p:spPr>
        <p:txBody>
          <a:bodyPr wrap="square" lIns="146304" tIns="146304" rIns="146304" bIns="146304">
            <a:noAutofit/>
          </a:bodyPr>
          <a:lstStyle/>
          <a:p>
            <a:r>
              <a:rPr lang="en-US" dirty="0" smtClean="0">
                <a:gradFill>
                  <a:gsLst>
                    <a:gs pos="10204">
                      <a:schemeClr val="bg1"/>
                    </a:gs>
                    <a:gs pos="61000">
                      <a:schemeClr val="bg1"/>
                    </a:gs>
                  </a:gsLst>
                </a:gradFill>
              </a:rPr>
              <a:t>Consumer </a:t>
            </a:r>
            <a:r>
              <a:rPr lang="en-US" dirty="0">
                <a:gradFill>
                  <a:gsLst>
                    <a:gs pos="10204">
                      <a:schemeClr val="bg1"/>
                    </a:gs>
                    <a:gs pos="61000">
                      <a:schemeClr val="bg1"/>
                    </a:gs>
                  </a:gsLst>
                </a:gradFill>
              </a:rPr>
              <a:t>PCs tend to encounter malware at a higher rate than enterprise PCs. The encounter rate for consumer PCs was </a:t>
            </a:r>
            <a:r>
              <a:rPr lang="en-US" dirty="0" smtClean="0">
                <a:gradFill>
                  <a:gsLst>
                    <a:gs pos="10204">
                      <a:schemeClr val="bg1"/>
                    </a:gs>
                    <a:gs pos="61000">
                      <a:schemeClr val="bg1"/>
                    </a:gs>
                  </a:gsLst>
                </a:gradFill>
              </a:rPr>
              <a:t>2.4 </a:t>
            </a:r>
            <a:r>
              <a:rPr lang="en-US" dirty="0">
                <a:gradFill>
                  <a:gsLst>
                    <a:gs pos="10204">
                      <a:schemeClr val="bg1"/>
                    </a:gs>
                    <a:gs pos="61000">
                      <a:schemeClr val="bg1"/>
                    </a:gs>
                  </a:gsLst>
                </a:gradFill>
              </a:rPr>
              <a:t>times as high as that of enterprise PCs in </a:t>
            </a:r>
            <a:r>
              <a:rPr lang="en-US" dirty="0" smtClean="0">
                <a:gradFill>
                  <a:gsLst>
                    <a:gs pos="10204">
                      <a:schemeClr val="bg1"/>
                    </a:gs>
                    <a:gs pos="61000">
                      <a:schemeClr val="bg1"/>
                    </a:gs>
                  </a:gsLst>
                </a:gradFill>
              </a:rPr>
              <a:t>2Q14.</a:t>
            </a:r>
            <a:endParaRPr lang="en-US" dirty="0">
              <a:gradFill>
                <a:gsLst>
                  <a:gs pos="10204">
                    <a:schemeClr val="bg1"/>
                  </a:gs>
                  <a:gs pos="61000">
                    <a:schemeClr val="bg1"/>
                  </a:gs>
                </a:gsLst>
              </a:gradFill>
            </a:endParaRPr>
          </a:p>
        </p:txBody>
      </p:sp>
      <p:pic>
        <p:nvPicPr>
          <p:cNvPr id="10" name="ConsumerVsEnterpris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457" y="1212849"/>
            <a:ext cx="8169561" cy="4584032"/>
          </a:xfrm>
          <a:prstGeom prst="rect">
            <a:avLst/>
          </a:prstGeom>
          <a:noFill/>
          <a:ln>
            <a:noFill/>
          </a:ln>
        </p:spPr>
      </p:pic>
    </p:spTree>
    <p:extLst>
      <p:ext uri="{BB962C8B-B14F-4D97-AF65-F5344CB8AC3E}">
        <p14:creationId xmlns:p14="http://schemas.microsoft.com/office/powerpoint/2010/main" val="266119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Malware categories, enterprise vs consumer </a:t>
            </a:r>
            <a:endParaRPr lang="en-US" sz="4800" dirty="0"/>
          </a:p>
        </p:txBody>
      </p:sp>
      <p:pic>
        <p:nvPicPr>
          <p:cNvPr id="3" name="ConsumerVsEnterpriseCats"/>
          <p:cNvPicPr/>
          <p:nvPr/>
        </p:nvPicPr>
        <p:blipFill rotWithShape="1">
          <a:blip r:embed="rId2" cstate="print">
            <a:extLst>
              <a:ext uri="{28A0092B-C50C-407E-A947-70E740481C1C}">
                <a14:useLocalDpi xmlns:a14="http://schemas.microsoft.com/office/drawing/2010/main" val="0"/>
              </a:ext>
            </a:extLst>
          </a:blip>
          <a:srcRect b="2477"/>
          <a:stretch/>
        </p:blipFill>
        <p:spPr bwMode="auto">
          <a:xfrm>
            <a:off x="1255781" y="1212849"/>
            <a:ext cx="9924913" cy="54320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650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software use</a:t>
            </a:r>
            <a:endParaRPr lang="en-US" dirty="0"/>
          </a:p>
        </p:txBody>
      </p:sp>
      <p:sp>
        <p:nvSpPr>
          <p:cNvPr id="10" name="Rectangle 9"/>
          <p:cNvSpPr/>
          <p:nvPr/>
        </p:nvSpPr>
        <p:spPr>
          <a:xfrm>
            <a:off x="277003" y="6093309"/>
            <a:ext cx="11887200" cy="901216"/>
          </a:xfrm>
          <a:prstGeom prst="rect">
            <a:avLst/>
          </a:prstGeom>
        </p:spPr>
        <p:txBody>
          <a:bodyPr wrap="square" lIns="146304" tIns="146304" rIns="146304" bIns="146304">
            <a:noAutofit/>
          </a:bodyPr>
          <a:lstStyle/>
          <a:p>
            <a:pPr>
              <a:lnSpc>
                <a:spcPct val="90000"/>
              </a:lnSpc>
            </a:pPr>
            <a:r>
              <a:rPr lang="en-US" dirty="0">
                <a:gradFill>
                  <a:gsLst>
                    <a:gs pos="10204">
                      <a:schemeClr val="bg1"/>
                    </a:gs>
                    <a:gs pos="61000">
                      <a:schemeClr val="bg1"/>
                    </a:gs>
                  </a:gsLst>
                </a:gradFill>
              </a:rPr>
              <a:t>T</a:t>
            </a:r>
            <a:r>
              <a:rPr lang="en-US" dirty="0" smtClean="0">
                <a:gradFill>
                  <a:gsLst>
                    <a:gs pos="10204">
                      <a:schemeClr val="bg1"/>
                    </a:gs>
                    <a:gs pos="61000">
                      <a:schemeClr val="bg1"/>
                    </a:gs>
                  </a:gsLst>
                </a:gradFill>
              </a:rPr>
              <a:t>hree-quarters </a:t>
            </a:r>
            <a:r>
              <a:rPr lang="en-US" dirty="0">
                <a:gradFill>
                  <a:gsLst>
                    <a:gs pos="10204">
                      <a:schemeClr val="bg1"/>
                    </a:gs>
                    <a:gs pos="61000">
                      <a:schemeClr val="bg1"/>
                    </a:gs>
                  </a:gsLst>
                </a:gradFill>
              </a:rPr>
              <a:t>of computers worldwide were found to be running real-time security software during every monthly MSRT execution in each of the past four quarters.</a:t>
            </a:r>
          </a:p>
        </p:txBody>
      </p:sp>
      <p:pic>
        <p:nvPicPr>
          <p:cNvPr id="4" name="Picture 3"/>
          <p:cNvPicPr>
            <a:picLocks noChangeAspect="1"/>
          </p:cNvPicPr>
          <p:nvPr/>
        </p:nvPicPr>
        <p:blipFill>
          <a:blip r:embed="rId3"/>
          <a:stretch>
            <a:fillRect/>
          </a:stretch>
        </p:blipFill>
        <p:spPr>
          <a:xfrm>
            <a:off x="1868467" y="1212848"/>
            <a:ext cx="8699540" cy="4880461"/>
          </a:xfrm>
          <a:prstGeom prst="rect">
            <a:avLst/>
          </a:prstGeom>
        </p:spPr>
      </p:pic>
    </p:spTree>
    <p:extLst>
      <p:ext uri="{BB962C8B-B14F-4D97-AF65-F5344CB8AC3E}">
        <p14:creationId xmlns:p14="http://schemas.microsoft.com/office/powerpoint/2010/main" val="189292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Computers Cleaned per Thousand</a:t>
            </a:r>
            <a:endParaRPr lang="en-US" sz="4800" dirty="0"/>
          </a:p>
        </p:txBody>
      </p:sp>
      <p:sp>
        <p:nvSpPr>
          <p:cNvPr id="8" name="Rectangle 7"/>
          <p:cNvSpPr/>
          <p:nvPr/>
        </p:nvSpPr>
        <p:spPr>
          <a:xfrm>
            <a:off x="274636" y="6093309"/>
            <a:ext cx="11887200" cy="901216"/>
          </a:xfrm>
          <a:prstGeom prst="rect">
            <a:avLst/>
          </a:prstGeom>
        </p:spPr>
        <p:txBody>
          <a:bodyPr wrap="square" lIns="146304" tIns="146304" rIns="146304" bIns="146304">
            <a:noAutofit/>
          </a:bodyPr>
          <a:lstStyle/>
          <a:p>
            <a:pPr>
              <a:lnSpc>
                <a:spcPct val="90000"/>
              </a:lnSpc>
            </a:pPr>
            <a:r>
              <a:rPr lang="en-US" dirty="0" smtClean="0">
                <a:gradFill>
                  <a:gsLst>
                    <a:gs pos="10204">
                      <a:schemeClr val="bg1"/>
                    </a:gs>
                    <a:gs pos="61000">
                      <a:schemeClr val="bg1"/>
                    </a:gs>
                  </a:gsLst>
                </a:gradFill>
              </a:rPr>
              <a:t>Computers </a:t>
            </a:r>
            <a:r>
              <a:rPr lang="en-US" dirty="0">
                <a:gradFill>
                  <a:gsLst>
                    <a:gs pos="10204">
                      <a:schemeClr val="bg1"/>
                    </a:gs>
                    <a:gs pos="61000">
                      <a:schemeClr val="bg1"/>
                    </a:gs>
                  </a:gsLst>
                </a:gradFill>
              </a:rPr>
              <a:t>that were never found to be running real-time security software during </a:t>
            </a:r>
            <a:r>
              <a:rPr lang="en-US" dirty="0" smtClean="0">
                <a:gradFill>
                  <a:gsLst>
                    <a:gs pos="10204">
                      <a:schemeClr val="bg1"/>
                    </a:gs>
                    <a:gs pos="61000">
                      <a:schemeClr val="bg1"/>
                    </a:gs>
                  </a:gsLst>
                </a:gradFill>
              </a:rPr>
              <a:t>1H14 </a:t>
            </a:r>
            <a:r>
              <a:rPr lang="en-US" dirty="0">
                <a:gradFill>
                  <a:gsLst>
                    <a:gs pos="10204">
                      <a:schemeClr val="bg1"/>
                    </a:gs>
                    <a:gs pos="61000">
                      <a:schemeClr val="bg1"/>
                    </a:gs>
                  </a:gsLst>
                </a:gradFill>
              </a:rPr>
              <a:t>were </a:t>
            </a:r>
            <a:r>
              <a:rPr lang="en-US" dirty="0" smtClean="0">
                <a:gradFill>
                  <a:gsLst>
                    <a:gs pos="10204">
                      <a:schemeClr val="bg1"/>
                    </a:gs>
                    <a:gs pos="61000">
                      <a:schemeClr val="bg1"/>
                    </a:gs>
                  </a:gsLst>
                </a:gradFill>
              </a:rPr>
              <a:t>about 4 </a:t>
            </a:r>
            <a:r>
              <a:rPr lang="en-US" dirty="0">
                <a:gradFill>
                  <a:gsLst>
                    <a:gs pos="10204">
                      <a:schemeClr val="bg1"/>
                    </a:gs>
                    <a:gs pos="61000">
                      <a:schemeClr val="bg1"/>
                    </a:gs>
                  </a:gsLst>
                </a:gradFill>
              </a:rPr>
              <a:t>times as likely to be infected with malware as computers that were always found to be </a:t>
            </a:r>
            <a:r>
              <a:rPr lang="en-US" dirty="0" smtClean="0">
                <a:gradFill>
                  <a:gsLst>
                    <a:gs pos="10204">
                      <a:schemeClr val="bg1"/>
                    </a:gs>
                    <a:gs pos="61000">
                      <a:schemeClr val="bg1"/>
                    </a:gs>
                  </a:gsLst>
                </a:gradFill>
              </a:rPr>
              <a:t>protected.</a:t>
            </a:r>
            <a:endParaRPr lang="en-US" dirty="0">
              <a:gradFill>
                <a:gsLst>
                  <a:gs pos="10204">
                    <a:schemeClr val="bg1"/>
                  </a:gs>
                  <a:gs pos="61000">
                    <a:schemeClr val="bg1"/>
                  </a:gs>
                </a:gsLst>
              </a:gradFill>
            </a:endParaRPr>
          </a:p>
        </p:txBody>
      </p:sp>
      <p:pic>
        <p:nvPicPr>
          <p:cNvPr id="3" name="Picture 2"/>
          <p:cNvPicPr>
            <a:picLocks noChangeAspect="1"/>
          </p:cNvPicPr>
          <p:nvPr/>
        </p:nvPicPr>
        <p:blipFill>
          <a:blip r:embed="rId3"/>
          <a:stretch>
            <a:fillRect/>
          </a:stretch>
        </p:blipFill>
        <p:spPr>
          <a:xfrm>
            <a:off x="1868467" y="1212848"/>
            <a:ext cx="8699540" cy="4880461"/>
          </a:xfrm>
          <a:prstGeom prst="rect">
            <a:avLst/>
          </a:prstGeom>
        </p:spPr>
      </p:pic>
    </p:spTree>
    <p:extLst>
      <p:ext uri="{BB962C8B-B14F-4D97-AF65-F5344CB8AC3E}">
        <p14:creationId xmlns:p14="http://schemas.microsoft.com/office/powerpoint/2010/main" val="171690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Malicious Websites</a:t>
            </a:r>
            <a:endParaRPr lang="en-US" dirty="0"/>
          </a:p>
        </p:txBody>
      </p:sp>
    </p:spTree>
    <p:extLst>
      <p:ext uri="{BB962C8B-B14F-4D97-AF65-F5344CB8AC3E}">
        <p14:creationId xmlns:p14="http://schemas.microsoft.com/office/powerpoint/2010/main" val="201877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Microsoft tracks Phishing impressions</a:t>
            </a:r>
            <a:endParaRPr lang="en-US" dirty="0"/>
          </a:p>
        </p:txBody>
      </p:sp>
      <p:sp>
        <p:nvSpPr>
          <p:cNvPr id="8" name="AutoShape 6"/>
          <p:cNvSpPr>
            <a:spLocks noChangeAspect="1" noChangeArrowheads="1" noTextEdit="1"/>
          </p:cNvSpPr>
          <p:nvPr/>
        </p:nvSpPr>
        <p:spPr bwMode="auto">
          <a:xfrm>
            <a:off x="3417156" y="1582169"/>
            <a:ext cx="6505556" cy="447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dirty="0">
              <a:solidFill>
                <a:srgbClr val="FFFFFF"/>
              </a:solidFill>
            </a:endParaRPr>
          </a:p>
        </p:txBody>
      </p:sp>
      <p:sp>
        <p:nvSpPr>
          <p:cNvPr id="86" name="Rectangle 85"/>
          <p:cNvSpPr/>
          <p:nvPr/>
        </p:nvSpPr>
        <p:spPr bwMode="auto">
          <a:xfrm>
            <a:off x="970669" y="2125663"/>
            <a:ext cx="3875969" cy="1742837"/>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46304" rIns="182880" bIns="146304" numCol="1" rtlCol="0" anchor="t" anchorCtr="0" compatLnSpc="1">
            <a:prstTxWarp prst="textNoShape">
              <a:avLst/>
            </a:prstTxWarp>
          </a:bodyPr>
          <a:lstStyle/>
          <a:p>
            <a:pPr marL="289818" indent="-289818" defTabSz="932290" fontAlgn="base">
              <a:lnSpc>
                <a:spcPct val="80000"/>
              </a:lnSpc>
              <a:spcBef>
                <a:spcPct val="0"/>
              </a:spcBef>
              <a:spcAft>
                <a:spcPct val="0"/>
              </a:spcAft>
            </a:pPr>
            <a:r>
              <a:rPr lang="en-US" sz="2000" dirty="0">
                <a:gradFill>
                  <a:gsLst>
                    <a:gs pos="0">
                      <a:srgbClr val="FFFFFF">
                        <a:lumMod val="75000"/>
                        <a:lumOff val="25000"/>
                      </a:srgbClr>
                    </a:gs>
                    <a:gs pos="86000">
                      <a:srgbClr val="FFFFFF">
                        <a:lumMod val="75000"/>
                        <a:lumOff val="25000"/>
                      </a:srgbClr>
                    </a:gs>
                  </a:gsLst>
                  <a:lin ang="5400000" scaled="0"/>
                </a:gradFill>
              </a:rPr>
              <a:t>1. The user views a phishing</a:t>
            </a:r>
            <a:br>
              <a:rPr lang="en-US" sz="2000" dirty="0">
                <a:gradFill>
                  <a:gsLst>
                    <a:gs pos="0">
                      <a:srgbClr val="FFFFFF">
                        <a:lumMod val="75000"/>
                        <a:lumOff val="25000"/>
                      </a:srgbClr>
                    </a:gs>
                    <a:gs pos="86000">
                      <a:srgbClr val="FFFFFF">
                        <a:lumMod val="75000"/>
                        <a:lumOff val="25000"/>
                      </a:srgbClr>
                    </a:gs>
                  </a:gsLst>
                  <a:lin ang="5400000" scaled="0"/>
                </a:gradFill>
              </a:rPr>
            </a:br>
            <a:r>
              <a:rPr lang="en-US" sz="2000" dirty="0">
                <a:gradFill>
                  <a:gsLst>
                    <a:gs pos="0">
                      <a:srgbClr val="FFFFFF">
                        <a:lumMod val="75000"/>
                        <a:lumOff val="25000"/>
                      </a:srgbClr>
                    </a:gs>
                    <a:gs pos="86000">
                      <a:srgbClr val="FFFFFF">
                        <a:lumMod val="75000"/>
                        <a:lumOff val="25000"/>
                      </a:srgbClr>
                    </a:gs>
                  </a:gsLst>
                  <a:lin ang="5400000" scaled="0"/>
                </a:gradFill>
              </a:rPr>
              <a:t>message, in </a:t>
            </a:r>
            <a:r>
              <a:rPr lang="en-US" sz="2000" dirty="0" smtClean="0">
                <a:gradFill>
                  <a:gsLst>
                    <a:gs pos="0">
                      <a:srgbClr val="FFFFFF">
                        <a:lumMod val="75000"/>
                        <a:lumOff val="25000"/>
                      </a:srgbClr>
                    </a:gs>
                    <a:gs pos="86000">
                      <a:srgbClr val="FFFFFF">
                        <a:lumMod val="75000"/>
                        <a:lumOff val="25000"/>
                      </a:srgbClr>
                    </a:gs>
                  </a:gsLst>
                  <a:lin ang="5400000" scaled="0"/>
                </a:gradFill>
              </a:rPr>
              <a:t>email </a:t>
            </a:r>
            <a:r>
              <a:rPr lang="en-US" sz="2000" dirty="0">
                <a:gradFill>
                  <a:gsLst>
                    <a:gs pos="0">
                      <a:srgbClr val="FFFFFF">
                        <a:lumMod val="75000"/>
                        <a:lumOff val="25000"/>
                      </a:srgbClr>
                    </a:gs>
                    <a:gs pos="86000">
                      <a:srgbClr val="FFFFFF">
                        <a:lumMod val="75000"/>
                        <a:lumOff val="25000"/>
                      </a:srgbClr>
                    </a:gs>
                  </a:gsLst>
                  <a:lin ang="5400000" scaled="0"/>
                </a:gradFill>
              </a:rPr>
              <a:t>or elsewhere, and is tricked </a:t>
            </a:r>
            <a:br>
              <a:rPr lang="en-US" sz="2000" dirty="0">
                <a:gradFill>
                  <a:gsLst>
                    <a:gs pos="0">
                      <a:srgbClr val="FFFFFF">
                        <a:lumMod val="75000"/>
                        <a:lumOff val="25000"/>
                      </a:srgbClr>
                    </a:gs>
                    <a:gs pos="86000">
                      <a:srgbClr val="FFFFFF">
                        <a:lumMod val="75000"/>
                        <a:lumOff val="25000"/>
                      </a:srgbClr>
                    </a:gs>
                  </a:gsLst>
                  <a:lin ang="5400000" scaled="0"/>
                </a:gradFill>
              </a:rPr>
            </a:br>
            <a:r>
              <a:rPr lang="en-US" sz="2000" dirty="0">
                <a:gradFill>
                  <a:gsLst>
                    <a:gs pos="0">
                      <a:srgbClr val="FFFFFF">
                        <a:lumMod val="75000"/>
                        <a:lumOff val="25000"/>
                      </a:srgbClr>
                    </a:gs>
                    <a:gs pos="86000">
                      <a:srgbClr val="FFFFFF">
                        <a:lumMod val="75000"/>
                        <a:lumOff val="25000"/>
                      </a:srgbClr>
                    </a:gs>
                  </a:gsLst>
                  <a:lin ang="5400000" scaled="0"/>
                </a:gradFill>
              </a:rPr>
              <a:t>into clicking a link that leads to a malicious </a:t>
            </a:r>
            <a:r>
              <a:rPr lang="en-US" sz="2000" dirty="0" smtClean="0">
                <a:gradFill>
                  <a:gsLst>
                    <a:gs pos="0">
                      <a:srgbClr val="FFFFFF">
                        <a:lumMod val="75000"/>
                        <a:lumOff val="25000"/>
                      </a:srgbClr>
                    </a:gs>
                    <a:gs pos="86000">
                      <a:srgbClr val="FFFFFF">
                        <a:lumMod val="75000"/>
                        <a:lumOff val="25000"/>
                      </a:srgbClr>
                    </a:gs>
                  </a:gsLst>
                  <a:lin ang="5400000" scaled="0"/>
                </a:gradFill>
              </a:rPr>
              <a:t>website.</a:t>
            </a:r>
            <a:endParaRPr lang="en-US" sz="2000" dirty="0">
              <a:gradFill>
                <a:gsLst>
                  <a:gs pos="0">
                    <a:srgbClr val="FFFFFF">
                      <a:lumMod val="75000"/>
                      <a:lumOff val="25000"/>
                    </a:srgbClr>
                  </a:gs>
                  <a:gs pos="86000">
                    <a:srgbClr val="FFFFFF">
                      <a:lumMod val="75000"/>
                      <a:lumOff val="25000"/>
                    </a:srgbClr>
                  </a:gs>
                </a:gsLst>
                <a:lin ang="5400000" scaled="0"/>
              </a:gradFill>
            </a:endParaRPr>
          </a:p>
        </p:txBody>
      </p:sp>
      <p:grpSp>
        <p:nvGrpSpPr>
          <p:cNvPr id="40" name="Group 39"/>
          <p:cNvGrpSpPr/>
          <p:nvPr/>
        </p:nvGrpSpPr>
        <p:grpSpPr>
          <a:xfrm>
            <a:off x="8101289" y="1891594"/>
            <a:ext cx="2059465" cy="2050574"/>
            <a:chOff x="6418296" y="1095547"/>
            <a:chExt cx="2019267" cy="2010549"/>
          </a:xfrm>
          <a:solidFill>
            <a:srgbClr val="92D050"/>
          </a:solidFill>
        </p:grpSpPr>
        <p:sp>
          <p:nvSpPr>
            <p:cNvPr id="7" name="Can 6"/>
            <p:cNvSpPr/>
            <p:nvPr/>
          </p:nvSpPr>
          <p:spPr bwMode="auto">
            <a:xfrm>
              <a:off x="6878670" y="1560320"/>
              <a:ext cx="1098517" cy="1081004"/>
            </a:xfrm>
            <a:prstGeom prst="can">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56" tIns="46628" rIns="93256" bIns="46628"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000000"/>
                    </a:gs>
                    <a:gs pos="86000">
                      <a:srgbClr val="000000"/>
                    </a:gs>
                  </a:gsLst>
                  <a:lin ang="5400000" scaled="0"/>
                </a:gradFill>
              </a:endParaRPr>
            </a:p>
          </p:txBody>
        </p:sp>
        <p:sp>
          <p:nvSpPr>
            <p:cNvPr id="90" name="Freeform 89"/>
            <p:cNvSpPr>
              <a:spLocks noEditPoints="1"/>
            </p:cNvSpPr>
            <p:nvPr/>
          </p:nvSpPr>
          <p:spPr bwMode="auto">
            <a:xfrm>
              <a:off x="6418296" y="1095547"/>
              <a:ext cx="2019267" cy="2010549"/>
            </a:xfrm>
            <a:custGeom>
              <a:avLst/>
              <a:gdLst>
                <a:gd name="T0" fmla="*/ 244 w 490"/>
                <a:gd name="T1" fmla="*/ 0 h 488"/>
                <a:gd name="T2" fmla="*/ 0 w 490"/>
                <a:gd name="T3" fmla="*/ 245 h 488"/>
                <a:gd name="T4" fmla="*/ 244 w 490"/>
                <a:gd name="T5" fmla="*/ 488 h 488"/>
                <a:gd name="T6" fmla="*/ 490 w 490"/>
                <a:gd name="T7" fmla="*/ 245 h 488"/>
                <a:gd name="T8" fmla="*/ 244 w 490"/>
                <a:gd name="T9" fmla="*/ 0 h 488"/>
                <a:gd name="T10" fmla="*/ 244 w 490"/>
                <a:gd name="T11" fmla="*/ 473 h 488"/>
                <a:gd name="T12" fmla="*/ 16 w 490"/>
                <a:gd name="T13" fmla="*/ 245 h 488"/>
                <a:gd name="T14" fmla="*/ 244 w 490"/>
                <a:gd name="T15" fmla="*/ 15 h 488"/>
                <a:gd name="T16" fmla="*/ 475 w 490"/>
                <a:gd name="T17" fmla="*/ 245 h 488"/>
                <a:gd name="T18" fmla="*/ 244 w 490"/>
                <a:gd name="T19" fmla="*/ 47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0" h="488">
                  <a:moveTo>
                    <a:pt x="244" y="0"/>
                  </a:moveTo>
                  <a:cubicBezTo>
                    <a:pt x="110" y="0"/>
                    <a:pt x="0" y="109"/>
                    <a:pt x="0" y="245"/>
                  </a:cubicBezTo>
                  <a:cubicBezTo>
                    <a:pt x="0" y="379"/>
                    <a:pt x="110" y="488"/>
                    <a:pt x="244" y="488"/>
                  </a:cubicBezTo>
                  <a:cubicBezTo>
                    <a:pt x="380" y="488"/>
                    <a:pt x="490" y="379"/>
                    <a:pt x="490" y="245"/>
                  </a:cubicBezTo>
                  <a:cubicBezTo>
                    <a:pt x="490" y="109"/>
                    <a:pt x="380" y="0"/>
                    <a:pt x="244" y="0"/>
                  </a:cubicBezTo>
                  <a:close/>
                  <a:moveTo>
                    <a:pt x="244" y="473"/>
                  </a:moveTo>
                  <a:cubicBezTo>
                    <a:pt x="118" y="473"/>
                    <a:pt x="16" y="371"/>
                    <a:pt x="16" y="245"/>
                  </a:cubicBezTo>
                  <a:cubicBezTo>
                    <a:pt x="16" y="118"/>
                    <a:pt x="118" y="15"/>
                    <a:pt x="244" y="15"/>
                  </a:cubicBezTo>
                  <a:cubicBezTo>
                    <a:pt x="371" y="15"/>
                    <a:pt x="475" y="118"/>
                    <a:pt x="475" y="245"/>
                  </a:cubicBezTo>
                  <a:cubicBezTo>
                    <a:pt x="475" y="371"/>
                    <a:pt x="371" y="473"/>
                    <a:pt x="244" y="473"/>
                  </a:cubicBezTo>
                  <a:close/>
                </a:path>
              </a:pathLst>
            </a:custGeom>
            <a:grpFill/>
            <a:ln>
              <a:noFill/>
            </a:ln>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grpSp>
      <p:grpSp>
        <p:nvGrpSpPr>
          <p:cNvPr id="38" name="Group 37"/>
          <p:cNvGrpSpPr/>
          <p:nvPr/>
        </p:nvGrpSpPr>
        <p:grpSpPr>
          <a:xfrm>
            <a:off x="2763106" y="4003560"/>
            <a:ext cx="2059465" cy="2050574"/>
            <a:chOff x="1184308" y="3166290"/>
            <a:chExt cx="2019267" cy="2010549"/>
          </a:xfrm>
          <a:solidFill>
            <a:schemeClr val="accent2"/>
          </a:solidFill>
        </p:grpSpPr>
        <p:grpSp>
          <p:nvGrpSpPr>
            <p:cNvPr id="6" name="Group 5"/>
            <p:cNvGrpSpPr/>
            <p:nvPr/>
          </p:nvGrpSpPr>
          <p:grpSpPr>
            <a:xfrm>
              <a:off x="1545603" y="3583409"/>
              <a:ext cx="1248528" cy="1421283"/>
              <a:chOff x="2009120" y="3583409"/>
              <a:chExt cx="1248528" cy="1421283"/>
            </a:xfrm>
            <a:grpFill/>
          </p:grpSpPr>
          <p:sp>
            <p:nvSpPr>
              <p:cNvPr id="98" name="TextBox 97"/>
              <p:cNvSpPr txBox="1"/>
              <p:nvPr/>
            </p:nvSpPr>
            <p:spPr>
              <a:xfrm>
                <a:off x="2356515" y="4722179"/>
                <a:ext cx="580287" cy="282513"/>
              </a:xfrm>
              <a:prstGeom prst="rect">
                <a:avLst/>
              </a:prstGeom>
              <a:noFill/>
            </p:spPr>
            <p:txBody>
              <a:bodyPr wrap="none" lIns="0" tIns="0" rIns="0" bIns="0" rtlCol="0">
                <a:spAutoFit/>
              </a:bodyPr>
              <a:lstStyle/>
              <a:p>
                <a:pPr algn="ctr"/>
                <a:r>
                  <a:rPr lang="en-US" sz="1836" b="1" dirty="0">
                    <a:gradFill>
                      <a:gsLst>
                        <a:gs pos="0">
                          <a:srgbClr val="009E49"/>
                        </a:gs>
                        <a:gs pos="33000">
                          <a:srgbClr val="009E49"/>
                        </a:gs>
                      </a:gsLst>
                      <a:lin ang="5400000" scaled="0"/>
                    </a:gradFill>
                  </a:rPr>
                  <a:t>USER</a:t>
                </a:r>
              </a:p>
            </p:txBody>
          </p:sp>
          <p:grpSp>
            <p:nvGrpSpPr>
              <p:cNvPr id="5" name="Group 4"/>
              <p:cNvGrpSpPr/>
              <p:nvPr/>
            </p:nvGrpSpPr>
            <p:grpSpPr>
              <a:xfrm>
                <a:off x="2009120" y="3583409"/>
                <a:ext cx="1248528" cy="1131698"/>
                <a:chOff x="2009120" y="3640559"/>
                <a:chExt cx="1248528" cy="1131698"/>
              </a:xfrm>
              <a:grpFill/>
            </p:grpSpPr>
            <p:sp>
              <p:nvSpPr>
                <p:cNvPr id="23" name="Freeform 22"/>
                <p:cNvSpPr>
                  <a:spLocks/>
                </p:cNvSpPr>
                <p:nvPr/>
              </p:nvSpPr>
              <p:spPr bwMode="auto">
                <a:xfrm>
                  <a:off x="2504346" y="3640559"/>
                  <a:ext cx="753302" cy="898034"/>
                </a:xfrm>
                <a:custGeom>
                  <a:avLst/>
                  <a:gdLst>
                    <a:gd name="T0" fmla="*/ 177 w 183"/>
                    <a:gd name="T1" fmla="*/ 22 h 218"/>
                    <a:gd name="T2" fmla="*/ 4 w 183"/>
                    <a:gd name="T3" fmla="*/ 0 h 218"/>
                    <a:gd name="T4" fmla="*/ 0 w 183"/>
                    <a:gd name="T5" fmla="*/ 30 h 218"/>
                    <a:gd name="T6" fmla="*/ 8 w 183"/>
                    <a:gd name="T7" fmla="*/ 33 h 218"/>
                    <a:gd name="T8" fmla="*/ 11 w 183"/>
                    <a:gd name="T9" fmla="*/ 9 h 218"/>
                    <a:gd name="T10" fmla="*/ 166 w 183"/>
                    <a:gd name="T11" fmla="*/ 28 h 218"/>
                    <a:gd name="T12" fmla="*/ 150 w 183"/>
                    <a:gd name="T13" fmla="*/ 157 h 218"/>
                    <a:gd name="T14" fmla="*/ 22 w 183"/>
                    <a:gd name="T15" fmla="*/ 132 h 218"/>
                    <a:gd name="T16" fmla="*/ 43 w 183"/>
                    <a:gd name="T17" fmla="*/ 151 h 218"/>
                    <a:gd name="T18" fmla="*/ 72 w 183"/>
                    <a:gd name="T19" fmla="*/ 156 h 218"/>
                    <a:gd name="T20" fmla="*/ 50 w 183"/>
                    <a:gd name="T21" fmla="*/ 162 h 218"/>
                    <a:gd name="T22" fmla="*/ 64 w 183"/>
                    <a:gd name="T23" fmla="*/ 216 h 218"/>
                    <a:gd name="T24" fmla="*/ 89 w 183"/>
                    <a:gd name="T25" fmla="*/ 218 h 218"/>
                    <a:gd name="T26" fmla="*/ 152 w 183"/>
                    <a:gd name="T27" fmla="*/ 186 h 218"/>
                    <a:gd name="T28" fmla="*/ 144 w 183"/>
                    <a:gd name="T29" fmla="*/ 171 h 218"/>
                    <a:gd name="T30" fmla="*/ 159 w 183"/>
                    <a:gd name="T31" fmla="*/ 175 h 218"/>
                    <a:gd name="T32" fmla="*/ 168 w 183"/>
                    <a:gd name="T33" fmla="*/ 163 h 218"/>
                    <a:gd name="T34" fmla="*/ 183 w 183"/>
                    <a:gd name="T35" fmla="*/ 29 h 218"/>
                    <a:gd name="T36" fmla="*/ 177 w 183"/>
                    <a:gd name="T37" fmla="*/ 2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218">
                      <a:moveTo>
                        <a:pt x="177" y="22"/>
                      </a:moveTo>
                      <a:cubicBezTo>
                        <a:pt x="4" y="0"/>
                        <a:pt x="4" y="0"/>
                        <a:pt x="4" y="0"/>
                      </a:cubicBezTo>
                      <a:cubicBezTo>
                        <a:pt x="0" y="30"/>
                        <a:pt x="0" y="30"/>
                        <a:pt x="0" y="30"/>
                      </a:cubicBezTo>
                      <a:cubicBezTo>
                        <a:pt x="3" y="30"/>
                        <a:pt x="5" y="32"/>
                        <a:pt x="8" y="33"/>
                      </a:cubicBezTo>
                      <a:cubicBezTo>
                        <a:pt x="11" y="9"/>
                        <a:pt x="11" y="9"/>
                        <a:pt x="11" y="9"/>
                      </a:cubicBezTo>
                      <a:cubicBezTo>
                        <a:pt x="166" y="28"/>
                        <a:pt x="166" y="28"/>
                        <a:pt x="166" y="28"/>
                      </a:cubicBezTo>
                      <a:cubicBezTo>
                        <a:pt x="150" y="157"/>
                        <a:pt x="150" y="157"/>
                        <a:pt x="150" y="157"/>
                      </a:cubicBezTo>
                      <a:cubicBezTo>
                        <a:pt x="22" y="132"/>
                        <a:pt x="22" y="132"/>
                        <a:pt x="22" y="132"/>
                      </a:cubicBezTo>
                      <a:cubicBezTo>
                        <a:pt x="29" y="137"/>
                        <a:pt x="37" y="143"/>
                        <a:pt x="43" y="151"/>
                      </a:cubicBezTo>
                      <a:cubicBezTo>
                        <a:pt x="72" y="156"/>
                        <a:pt x="72" y="156"/>
                        <a:pt x="72" y="156"/>
                      </a:cubicBezTo>
                      <a:cubicBezTo>
                        <a:pt x="64" y="158"/>
                        <a:pt x="57" y="160"/>
                        <a:pt x="50" y="162"/>
                      </a:cubicBezTo>
                      <a:cubicBezTo>
                        <a:pt x="59" y="177"/>
                        <a:pt x="63" y="195"/>
                        <a:pt x="64" y="216"/>
                      </a:cubicBezTo>
                      <a:cubicBezTo>
                        <a:pt x="71" y="217"/>
                        <a:pt x="80" y="218"/>
                        <a:pt x="89" y="218"/>
                      </a:cubicBezTo>
                      <a:cubicBezTo>
                        <a:pt x="124" y="218"/>
                        <a:pt x="152" y="204"/>
                        <a:pt x="152" y="186"/>
                      </a:cubicBezTo>
                      <a:cubicBezTo>
                        <a:pt x="152" y="181"/>
                        <a:pt x="149" y="176"/>
                        <a:pt x="144" y="171"/>
                      </a:cubicBezTo>
                      <a:cubicBezTo>
                        <a:pt x="159" y="175"/>
                        <a:pt x="159" y="175"/>
                        <a:pt x="159" y="175"/>
                      </a:cubicBezTo>
                      <a:cubicBezTo>
                        <a:pt x="168" y="163"/>
                        <a:pt x="168" y="163"/>
                        <a:pt x="168" y="163"/>
                      </a:cubicBezTo>
                      <a:cubicBezTo>
                        <a:pt x="183" y="29"/>
                        <a:pt x="183" y="29"/>
                        <a:pt x="183" y="29"/>
                      </a:cubicBezTo>
                      <a:lnTo>
                        <a:pt x="177"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grpSp>
              <p:nvGrpSpPr>
                <p:cNvPr id="83" name="Group 82"/>
                <p:cNvGrpSpPr/>
                <p:nvPr/>
              </p:nvGrpSpPr>
              <p:grpSpPr>
                <a:xfrm rot="276178">
                  <a:off x="2511938" y="3703744"/>
                  <a:ext cx="708591" cy="509742"/>
                  <a:chOff x="1293779" y="3742512"/>
                  <a:chExt cx="1556425" cy="940715"/>
                </a:xfrm>
                <a:grpFill/>
                <a:scene3d>
                  <a:camera prst="perspectiveLeft" fov="7200000">
                    <a:rot lat="600000" lon="1500000" rev="0"/>
                  </a:camera>
                  <a:lightRig rig="threePt" dir="t"/>
                </a:scene3d>
              </p:grpSpPr>
              <p:sp>
                <p:nvSpPr>
                  <p:cNvPr id="84" name="Rectangle 83"/>
                  <p:cNvSpPr/>
                  <p:nvPr/>
                </p:nvSpPr>
                <p:spPr bwMode="auto">
                  <a:xfrm>
                    <a:off x="1293779" y="3868977"/>
                    <a:ext cx="1556425" cy="814250"/>
                  </a:xfrm>
                  <a:prstGeom prst="rect">
                    <a:avLst/>
                  </a:prstGeom>
                  <a:grpFill/>
                  <a:ln>
                    <a:headEnd type="none" w="med" len="med"/>
                    <a:tailEnd type="none" w="med" len="med"/>
                  </a:ln>
                  <a:effectLst/>
                  <a:scene3d>
                    <a:camera prst="orthographicFront" fov="0">
                      <a:rot lat="0" lon="0" rev="0"/>
                    </a:camera>
                    <a:lightRig rig="soft" dir="tl">
                      <a:rot lat="0" lon="0" rev="20000000"/>
                    </a:lightRig>
                  </a:scene3d>
                  <a:sp3d z="69850" prstMaterial="matte"/>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3256" tIns="46628" rIns="93256" bIns="46628"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816" u="sng" dirty="0">
                        <a:gradFill>
                          <a:gsLst>
                            <a:gs pos="0">
                              <a:srgbClr val="FFFFFF">
                                <a:lumMod val="75000"/>
                                <a:lumOff val="25000"/>
                              </a:srgbClr>
                            </a:gs>
                            <a:gs pos="100000">
                              <a:srgbClr val="FFFFFF">
                                <a:lumMod val="75000"/>
                                <a:lumOff val="25000"/>
                              </a:srgbClr>
                            </a:gs>
                          </a:gsLst>
                          <a:lin ang="5400000" scaled="0"/>
                        </a:gradFill>
                      </a:rPr>
                      <a:t>Click here</a:t>
                    </a:r>
                  </a:p>
                </p:txBody>
              </p:sp>
              <p:sp>
                <p:nvSpPr>
                  <p:cNvPr id="87" name="Rectangle 86"/>
                  <p:cNvSpPr/>
                  <p:nvPr/>
                </p:nvSpPr>
                <p:spPr bwMode="auto">
                  <a:xfrm>
                    <a:off x="1293779" y="3742512"/>
                    <a:ext cx="1556425" cy="294465"/>
                  </a:xfrm>
                  <a:prstGeom prst="rect">
                    <a:avLst/>
                  </a:prstGeom>
                  <a:solidFill>
                    <a:schemeClr val="accent4"/>
                  </a:solidFill>
                  <a:ln>
                    <a:headEnd type="none" w="med" len="med"/>
                    <a:tailEnd type="none" w="med" len="med"/>
                  </a:ln>
                  <a:effectLst/>
                  <a:scene3d>
                    <a:camera prst="orthographicFront" fov="0">
                      <a:rot lat="0" lon="0" rev="0"/>
                    </a:camera>
                    <a:lightRig rig="soft" dir="tl">
                      <a:rot lat="0" lon="0" rev="20000000"/>
                    </a:lightRig>
                  </a:scene3d>
                  <a:sp3d z="69850" prstMaterial="matte"/>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32290" fontAlgn="base">
                      <a:spcBef>
                        <a:spcPct val="0"/>
                      </a:spcBef>
                      <a:spcAft>
                        <a:spcPct val="0"/>
                      </a:spcAft>
                    </a:pPr>
                    <a:r>
                      <a:rPr lang="en-US" sz="816" dirty="0">
                        <a:gradFill>
                          <a:gsLst>
                            <a:gs pos="0">
                              <a:srgbClr val="FFFFFF"/>
                            </a:gs>
                            <a:gs pos="100000">
                              <a:srgbClr val="FFFFFF"/>
                            </a:gs>
                          </a:gsLst>
                          <a:lin ang="5400000" scaled="0"/>
                        </a:gradFill>
                      </a:rPr>
                      <a:t>Your Bank</a:t>
                    </a:r>
                  </a:p>
                </p:txBody>
              </p:sp>
            </p:grpSp>
            <p:sp>
              <p:nvSpPr>
                <p:cNvPr id="22" name="Freeform 21"/>
                <p:cNvSpPr>
                  <a:spLocks/>
                </p:cNvSpPr>
                <p:nvPr/>
              </p:nvSpPr>
              <p:spPr bwMode="auto">
                <a:xfrm>
                  <a:off x="2009120" y="3780060"/>
                  <a:ext cx="725402" cy="992197"/>
                </a:xfrm>
                <a:custGeom>
                  <a:avLst/>
                  <a:gdLst>
                    <a:gd name="T0" fmla="*/ 122 w 176"/>
                    <a:gd name="T1" fmla="*/ 98 h 241"/>
                    <a:gd name="T2" fmla="*/ 150 w 176"/>
                    <a:gd name="T3" fmla="*/ 51 h 241"/>
                    <a:gd name="T4" fmla="*/ 98 w 176"/>
                    <a:gd name="T5" fmla="*/ 0 h 241"/>
                    <a:gd name="T6" fmla="*/ 47 w 176"/>
                    <a:gd name="T7" fmla="*/ 51 h 241"/>
                    <a:gd name="T8" fmla="*/ 72 w 176"/>
                    <a:gd name="T9" fmla="*/ 96 h 241"/>
                    <a:gd name="T10" fmla="*/ 18 w 176"/>
                    <a:gd name="T11" fmla="*/ 150 h 241"/>
                    <a:gd name="T12" fmla="*/ 13 w 176"/>
                    <a:gd name="T13" fmla="*/ 203 h 241"/>
                    <a:gd name="T14" fmla="*/ 22 w 176"/>
                    <a:gd name="T15" fmla="*/ 183 h 241"/>
                    <a:gd name="T16" fmla="*/ 25 w 176"/>
                    <a:gd name="T17" fmla="*/ 210 h 241"/>
                    <a:gd name="T18" fmla="*/ 85 w 176"/>
                    <a:gd name="T19" fmla="*/ 232 h 241"/>
                    <a:gd name="T20" fmla="*/ 176 w 176"/>
                    <a:gd name="T21" fmla="*/ 183 h 241"/>
                    <a:gd name="T22" fmla="*/ 122 w 176"/>
                    <a:gd name="T23" fmla="*/ 9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241">
                      <a:moveTo>
                        <a:pt x="122" y="98"/>
                      </a:moveTo>
                      <a:cubicBezTo>
                        <a:pt x="139" y="89"/>
                        <a:pt x="150" y="71"/>
                        <a:pt x="150" y="51"/>
                      </a:cubicBezTo>
                      <a:cubicBezTo>
                        <a:pt x="150" y="22"/>
                        <a:pt x="127" y="0"/>
                        <a:pt x="98" y="0"/>
                      </a:cubicBezTo>
                      <a:cubicBezTo>
                        <a:pt x="70" y="0"/>
                        <a:pt x="47" y="22"/>
                        <a:pt x="47" y="51"/>
                      </a:cubicBezTo>
                      <a:cubicBezTo>
                        <a:pt x="47" y="70"/>
                        <a:pt x="56" y="86"/>
                        <a:pt x="72" y="96"/>
                      </a:cubicBezTo>
                      <a:cubicBezTo>
                        <a:pt x="45" y="101"/>
                        <a:pt x="32" y="117"/>
                        <a:pt x="18" y="150"/>
                      </a:cubicBezTo>
                      <a:cubicBezTo>
                        <a:pt x="0" y="192"/>
                        <a:pt x="13" y="203"/>
                        <a:pt x="13" y="203"/>
                      </a:cubicBezTo>
                      <a:cubicBezTo>
                        <a:pt x="22" y="183"/>
                        <a:pt x="22" y="183"/>
                        <a:pt x="22" y="183"/>
                      </a:cubicBezTo>
                      <a:cubicBezTo>
                        <a:pt x="25" y="210"/>
                        <a:pt x="25" y="210"/>
                        <a:pt x="25" y="210"/>
                      </a:cubicBezTo>
                      <a:cubicBezTo>
                        <a:pt x="25" y="210"/>
                        <a:pt x="41" y="228"/>
                        <a:pt x="85" y="232"/>
                      </a:cubicBezTo>
                      <a:cubicBezTo>
                        <a:pt x="131" y="236"/>
                        <a:pt x="176" y="241"/>
                        <a:pt x="176" y="183"/>
                      </a:cubicBezTo>
                      <a:cubicBezTo>
                        <a:pt x="176" y="137"/>
                        <a:pt x="153" y="108"/>
                        <a:pt x="122"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grpSp>
        </p:grpSp>
        <p:sp>
          <p:nvSpPr>
            <p:cNvPr id="30" name="Freeform 29"/>
            <p:cNvSpPr>
              <a:spLocks noEditPoints="1"/>
            </p:cNvSpPr>
            <p:nvPr/>
          </p:nvSpPr>
          <p:spPr bwMode="auto">
            <a:xfrm>
              <a:off x="1184308" y="3166290"/>
              <a:ext cx="2019267" cy="2010549"/>
            </a:xfrm>
            <a:custGeom>
              <a:avLst/>
              <a:gdLst>
                <a:gd name="T0" fmla="*/ 244 w 490"/>
                <a:gd name="T1" fmla="*/ 0 h 488"/>
                <a:gd name="T2" fmla="*/ 0 w 490"/>
                <a:gd name="T3" fmla="*/ 245 h 488"/>
                <a:gd name="T4" fmla="*/ 244 w 490"/>
                <a:gd name="T5" fmla="*/ 488 h 488"/>
                <a:gd name="T6" fmla="*/ 490 w 490"/>
                <a:gd name="T7" fmla="*/ 245 h 488"/>
                <a:gd name="T8" fmla="*/ 244 w 490"/>
                <a:gd name="T9" fmla="*/ 0 h 488"/>
                <a:gd name="T10" fmla="*/ 244 w 490"/>
                <a:gd name="T11" fmla="*/ 473 h 488"/>
                <a:gd name="T12" fmla="*/ 16 w 490"/>
                <a:gd name="T13" fmla="*/ 245 h 488"/>
                <a:gd name="T14" fmla="*/ 244 w 490"/>
                <a:gd name="T15" fmla="*/ 15 h 488"/>
                <a:gd name="T16" fmla="*/ 475 w 490"/>
                <a:gd name="T17" fmla="*/ 245 h 488"/>
                <a:gd name="T18" fmla="*/ 244 w 490"/>
                <a:gd name="T19" fmla="*/ 47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0" h="488">
                  <a:moveTo>
                    <a:pt x="244" y="0"/>
                  </a:moveTo>
                  <a:cubicBezTo>
                    <a:pt x="110" y="0"/>
                    <a:pt x="0" y="109"/>
                    <a:pt x="0" y="245"/>
                  </a:cubicBezTo>
                  <a:cubicBezTo>
                    <a:pt x="0" y="379"/>
                    <a:pt x="110" y="488"/>
                    <a:pt x="244" y="488"/>
                  </a:cubicBezTo>
                  <a:cubicBezTo>
                    <a:pt x="380" y="488"/>
                    <a:pt x="490" y="379"/>
                    <a:pt x="490" y="245"/>
                  </a:cubicBezTo>
                  <a:cubicBezTo>
                    <a:pt x="490" y="109"/>
                    <a:pt x="380" y="0"/>
                    <a:pt x="244" y="0"/>
                  </a:cubicBezTo>
                  <a:close/>
                  <a:moveTo>
                    <a:pt x="244" y="473"/>
                  </a:moveTo>
                  <a:cubicBezTo>
                    <a:pt x="118" y="473"/>
                    <a:pt x="16" y="371"/>
                    <a:pt x="16" y="245"/>
                  </a:cubicBezTo>
                  <a:cubicBezTo>
                    <a:pt x="16" y="118"/>
                    <a:pt x="118" y="15"/>
                    <a:pt x="244" y="15"/>
                  </a:cubicBezTo>
                  <a:cubicBezTo>
                    <a:pt x="371" y="15"/>
                    <a:pt x="475" y="118"/>
                    <a:pt x="475" y="245"/>
                  </a:cubicBezTo>
                  <a:cubicBezTo>
                    <a:pt x="475" y="371"/>
                    <a:pt x="371" y="473"/>
                    <a:pt x="244" y="473"/>
                  </a:cubicBezTo>
                  <a:close/>
                </a:path>
              </a:pathLst>
            </a:custGeom>
            <a:grpFill/>
            <a:ln>
              <a:noFill/>
            </a:ln>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grpSp>
      <p:grpSp>
        <p:nvGrpSpPr>
          <p:cNvPr id="41" name="Group 40"/>
          <p:cNvGrpSpPr/>
          <p:nvPr/>
        </p:nvGrpSpPr>
        <p:grpSpPr>
          <a:xfrm>
            <a:off x="5190124" y="4003560"/>
            <a:ext cx="2059465" cy="2050574"/>
            <a:chOff x="3563954" y="3166290"/>
            <a:chExt cx="2019267" cy="2010549"/>
          </a:xfrm>
        </p:grpSpPr>
        <p:pic>
          <p:nvPicPr>
            <p:cNvPr id="88" name="Picture 87"/>
            <p:cNvPicPr/>
            <p:nvPr/>
          </p:nvPicPr>
          <p:blipFill>
            <a:blip r:embed="rId2">
              <a:extLst>
                <a:ext uri="{28A0092B-C50C-407E-A947-70E740481C1C}">
                  <a14:useLocalDpi xmlns:a14="http://schemas.microsoft.com/office/drawing/2010/main" val="0"/>
                </a:ext>
              </a:extLst>
            </a:blip>
            <a:stretch>
              <a:fillRect/>
            </a:stretch>
          </p:blipFill>
          <p:spPr>
            <a:xfrm>
              <a:off x="4019695" y="3460991"/>
              <a:ext cx="1088734" cy="1484895"/>
            </a:xfrm>
            <a:prstGeom prst="rect">
              <a:avLst/>
            </a:prstGeom>
            <a:noFill/>
            <a:ln>
              <a:noFill/>
            </a:ln>
          </p:spPr>
        </p:pic>
        <p:sp>
          <p:nvSpPr>
            <p:cNvPr id="92" name="Freeform 91"/>
            <p:cNvSpPr>
              <a:spLocks noEditPoints="1"/>
            </p:cNvSpPr>
            <p:nvPr/>
          </p:nvSpPr>
          <p:spPr bwMode="auto">
            <a:xfrm>
              <a:off x="3563954" y="3166290"/>
              <a:ext cx="2019267" cy="2010549"/>
            </a:xfrm>
            <a:custGeom>
              <a:avLst/>
              <a:gdLst>
                <a:gd name="T0" fmla="*/ 244 w 490"/>
                <a:gd name="T1" fmla="*/ 0 h 488"/>
                <a:gd name="T2" fmla="*/ 0 w 490"/>
                <a:gd name="T3" fmla="*/ 245 h 488"/>
                <a:gd name="T4" fmla="*/ 244 w 490"/>
                <a:gd name="T5" fmla="*/ 488 h 488"/>
                <a:gd name="T6" fmla="*/ 490 w 490"/>
                <a:gd name="T7" fmla="*/ 245 h 488"/>
                <a:gd name="T8" fmla="*/ 244 w 490"/>
                <a:gd name="T9" fmla="*/ 0 h 488"/>
                <a:gd name="T10" fmla="*/ 244 w 490"/>
                <a:gd name="T11" fmla="*/ 473 h 488"/>
                <a:gd name="T12" fmla="*/ 16 w 490"/>
                <a:gd name="T13" fmla="*/ 245 h 488"/>
                <a:gd name="T14" fmla="*/ 244 w 490"/>
                <a:gd name="T15" fmla="*/ 15 h 488"/>
                <a:gd name="T16" fmla="*/ 475 w 490"/>
                <a:gd name="T17" fmla="*/ 245 h 488"/>
                <a:gd name="T18" fmla="*/ 244 w 490"/>
                <a:gd name="T19" fmla="*/ 47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0" h="488">
                  <a:moveTo>
                    <a:pt x="244" y="0"/>
                  </a:moveTo>
                  <a:cubicBezTo>
                    <a:pt x="110" y="0"/>
                    <a:pt x="0" y="109"/>
                    <a:pt x="0" y="245"/>
                  </a:cubicBezTo>
                  <a:cubicBezTo>
                    <a:pt x="0" y="379"/>
                    <a:pt x="110" y="488"/>
                    <a:pt x="244" y="488"/>
                  </a:cubicBezTo>
                  <a:cubicBezTo>
                    <a:pt x="380" y="488"/>
                    <a:pt x="490" y="379"/>
                    <a:pt x="490" y="245"/>
                  </a:cubicBezTo>
                  <a:cubicBezTo>
                    <a:pt x="490" y="109"/>
                    <a:pt x="380" y="0"/>
                    <a:pt x="244" y="0"/>
                  </a:cubicBezTo>
                  <a:close/>
                  <a:moveTo>
                    <a:pt x="244" y="473"/>
                  </a:moveTo>
                  <a:cubicBezTo>
                    <a:pt x="118" y="473"/>
                    <a:pt x="16" y="371"/>
                    <a:pt x="16" y="245"/>
                  </a:cubicBezTo>
                  <a:cubicBezTo>
                    <a:pt x="16" y="118"/>
                    <a:pt x="118" y="15"/>
                    <a:pt x="244" y="15"/>
                  </a:cubicBezTo>
                  <a:cubicBezTo>
                    <a:pt x="371" y="15"/>
                    <a:pt x="475" y="118"/>
                    <a:pt x="475" y="245"/>
                  </a:cubicBezTo>
                  <a:cubicBezTo>
                    <a:pt x="475" y="371"/>
                    <a:pt x="371" y="473"/>
                    <a:pt x="244" y="473"/>
                  </a:cubicBezTo>
                  <a:close/>
                </a:path>
              </a:pathLst>
            </a:custGeom>
            <a:solidFill>
              <a:srgbClr val="D60000"/>
            </a:solidFill>
            <a:ln>
              <a:noFill/>
            </a:ln>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grpSp>
      <p:sp>
        <p:nvSpPr>
          <p:cNvPr id="37" name="Freeform 7"/>
          <p:cNvSpPr>
            <a:spLocks/>
          </p:cNvSpPr>
          <p:nvPr/>
        </p:nvSpPr>
        <p:spPr bwMode="auto">
          <a:xfrm>
            <a:off x="4935908" y="1969135"/>
            <a:ext cx="2516086" cy="1711392"/>
          </a:xfrm>
          <a:custGeom>
            <a:avLst/>
            <a:gdLst>
              <a:gd name="T0" fmla="*/ 349 w 396"/>
              <a:gd name="T1" fmla="*/ 102 h 269"/>
              <a:gd name="T2" fmla="*/ 332 w 396"/>
              <a:gd name="T3" fmla="*/ 105 h 269"/>
              <a:gd name="T4" fmla="*/ 331 w 396"/>
              <a:gd name="T5" fmla="*/ 83 h 269"/>
              <a:gd name="T6" fmla="*/ 226 w 396"/>
              <a:gd name="T7" fmla="*/ 8 h 269"/>
              <a:gd name="T8" fmla="*/ 160 w 396"/>
              <a:gd name="T9" fmla="*/ 56 h 269"/>
              <a:gd name="T10" fmla="*/ 160 w 396"/>
              <a:gd name="T11" fmla="*/ 56 h 269"/>
              <a:gd name="T12" fmla="*/ 120 w 396"/>
              <a:gd name="T13" fmla="*/ 35 h 269"/>
              <a:gd name="T14" fmla="*/ 56 w 396"/>
              <a:gd name="T15" fmla="*/ 89 h 269"/>
              <a:gd name="T16" fmla="*/ 60 w 396"/>
              <a:gd name="T17" fmla="*/ 114 h 269"/>
              <a:gd name="T18" fmla="*/ 60 w 396"/>
              <a:gd name="T19" fmla="*/ 114 h 269"/>
              <a:gd name="T20" fmla="*/ 10 w 396"/>
              <a:gd name="T21" fmla="*/ 144 h 269"/>
              <a:gd name="T22" fmla="*/ 37 w 396"/>
              <a:gd name="T23" fmla="*/ 206 h 269"/>
              <a:gd name="T24" fmla="*/ 76 w 396"/>
              <a:gd name="T25" fmla="*/ 204 h 269"/>
              <a:gd name="T26" fmla="*/ 76 w 396"/>
              <a:gd name="T27" fmla="*/ 204 h 269"/>
              <a:gd name="T28" fmla="*/ 81 w 396"/>
              <a:gd name="T29" fmla="*/ 221 h 269"/>
              <a:gd name="T30" fmla="*/ 172 w 396"/>
              <a:gd name="T31" fmla="*/ 252 h 269"/>
              <a:gd name="T32" fmla="*/ 196 w 396"/>
              <a:gd name="T33" fmla="*/ 233 h 269"/>
              <a:gd name="T34" fmla="*/ 246 w 396"/>
              <a:gd name="T35" fmla="*/ 250 h 269"/>
              <a:gd name="T36" fmla="*/ 276 w 396"/>
              <a:gd name="T37" fmla="*/ 216 h 269"/>
              <a:gd name="T38" fmla="*/ 317 w 396"/>
              <a:gd name="T39" fmla="*/ 219 h 269"/>
              <a:gd name="T40" fmla="*/ 333 w 396"/>
              <a:gd name="T41" fmla="*/ 194 h 269"/>
              <a:gd name="T42" fmla="*/ 349 w 396"/>
              <a:gd name="T43" fmla="*/ 197 h 269"/>
              <a:gd name="T44" fmla="*/ 396 w 396"/>
              <a:gd name="T45" fmla="*/ 150 h 269"/>
              <a:gd name="T46" fmla="*/ 349 w 396"/>
              <a:gd name="T47" fmla="*/ 10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6" h="269">
                <a:moveTo>
                  <a:pt x="349" y="102"/>
                </a:moveTo>
                <a:cubicBezTo>
                  <a:pt x="343" y="102"/>
                  <a:pt x="337" y="103"/>
                  <a:pt x="332" y="105"/>
                </a:cubicBezTo>
                <a:cubicBezTo>
                  <a:pt x="333" y="98"/>
                  <a:pt x="332" y="91"/>
                  <a:pt x="331" y="83"/>
                </a:cubicBezTo>
                <a:cubicBezTo>
                  <a:pt x="323" y="34"/>
                  <a:pt x="276" y="0"/>
                  <a:pt x="226" y="8"/>
                </a:cubicBezTo>
                <a:cubicBezTo>
                  <a:pt x="197" y="12"/>
                  <a:pt x="173" y="31"/>
                  <a:pt x="160" y="56"/>
                </a:cubicBezTo>
                <a:cubicBezTo>
                  <a:pt x="160" y="56"/>
                  <a:pt x="160" y="56"/>
                  <a:pt x="160" y="56"/>
                </a:cubicBezTo>
                <a:cubicBezTo>
                  <a:pt x="150" y="44"/>
                  <a:pt x="136" y="37"/>
                  <a:pt x="120" y="35"/>
                </a:cubicBezTo>
                <a:cubicBezTo>
                  <a:pt x="88" y="32"/>
                  <a:pt x="59" y="57"/>
                  <a:pt x="56" y="89"/>
                </a:cubicBezTo>
                <a:cubicBezTo>
                  <a:pt x="56" y="97"/>
                  <a:pt x="57" y="106"/>
                  <a:pt x="60" y="114"/>
                </a:cubicBezTo>
                <a:cubicBezTo>
                  <a:pt x="60" y="114"/>
                  <a:pt x="60" y="114"/>
                  <a:pt x="60" y="114"/>
                </a:cubicBezTo>
                <a:cubicBezTo>
                  <a:pt x="38" y="111"/>
                  <a:pt x="18" y="123"/>
                  <a:pt x="10" y="144"/>
                </a:cubicBezTo>
                <a:cubicBezTo>
                  <a:pt x="0" y="169"/>
                  <a:pt x="12" y="197"/>
                  <a:pt x="37" y="206"/>
                </a:cubicBezTo>
                <a:cubicBezTo>
                  <a:pt x="50" y="211"/>
                  <a:pt x="64" y="210"/>
                  <a:pt x="76" y="204"/>
                </a:cubicBezTo>
                <a:cubicBezTo>
                  <a:pt x="76" y="204"/>
                  <a:pt x="76" y="204"/>
                  <a:pt x="76" y="204"/>
                </a:cubicBezTo>
                <a:cubicBezTo>
                  <a:pt x="77" y="210"/>
                  <a:pt x="79" y="216"/>
                  <a:pt x="81" y="221"/>
                </a:cubicBezTo>
                <a:cubicBezTo>
                  <a:pt x="98" y="255"/>
                  <a:pt x="139" y="269"/>
                  <a:pt x="172" y="252"/>
                </a:cubicBezTo>
                <a:cubicBezTo>
                  <a:pt x="182" y="247"/>
                  <a:pt x="190" y="241"/>
                  <a:pt x="196" y="233"/>
                </a:cubicBezTo>
                <a:cubicBezTo>
                  <a:pt x="207" y="248"/>
                  <a:pt x="227" y="255"/>
                  <a:pt x="246" y="250"/>
                </a:cubicBezTo>
                <a:cubicBezTo>
                  <a:pt x="262" y="245"/>
                  <a:pt x="273" y="231"/>
                  <a:pt x="276" y="216"/>
                </a:cubicBezTo>
                <a:cubicBezTo>
                  <a:pt x="288" y="226"/>
                  <a:pt x="304" y="227"/>
                  <a:pt x="317" y="219"/>
                </a:cubicBezTo>
                <a:cubicBezTo>
                  <a:pt x="326" y="213"/>
                  <a:pt x="332" y="204"/>
                  <a:pt x="333" y="194"/>
                </a:cubicBezTo>
                <a:cubicBezTo>
                  <a:pt x="338" y="196"/>
                  <a:pt x="343" y="197"/>
                  <a:pt x="349" y="197"/>
                </a:cubicBezTo>
                <a:cubicBezTo>
                  <a:pt x="375" y="197"/>
                  <a:pt x="396" y="176"/>
                  <a:pt x="396" y="150"/>
                </a:cubicBezTo>
                <a:cubicBezTo>
                  <a:pt x="396" y="123"/>
                  <a:pt x="375" y="102"/>
                  <a:pt x="349" y="102"/>
                </a:cubicBezTo>
                <a:close/>
              </a:path>
            </a:pathLst>
          </a:custGeom>
          <a:solidFill>
            <a:schemeClr val="bg2"/>
          </a:solidFill>
          <a:ln>
            <a:noFill/>
          </a:ln>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sp>
        <p:nvSpPr>
          <p:cNvPr id="97" name="Striped Right Arrow 96"/>
          <p:cNvSpPr/>
          <p:nvPr/>
        </p:nvSpPr>
        <p:spPr bwMode="auto">
          <a:xfrm>
            <a:off x="7396945" y="2575582"/>
            <a:ext cx="948794" cy="682599"/>
          </a:xfrm>
          <a:prstGeom prst="stripedRightArrow">
            <a:avLst>
              <a:gd name="adj1" fmla="val 50000"/>
              <a:gd name="adj2" fmla="val 58539"/>
            </a:avLst>
          </a:prstGeom>
          <a:gradFill>
            <a:gsLst>
              <a:gs pos="0">
                <a:schemeClr val="bg2"/>
              </a:gs>
              <a:gs pos="37772">
                <a:srgbClr val="92D050"/>
              </a:gs>
              <a:gs pos="71000">
                <a:srgbClr val="92D050"/>
              </a:gs>
            </a:gsLst>
            <a:lin ang="0" scaled="1"/>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346" dirty="0">
              <a:solidFill>
                <a:srgbClr val="002060"/>
              </a:solidFill>
              <a:effectLst>
                <a:outerShdw blurRad="38100" dist="38100" dir="2700000" algn="tl">
                  <a:srgbClr val="000000">
                    <a:alpha val="43137"/>
                  </a:srgbClr>
                </a:outerShdw>
              </a:effectLst>
              <a:latin typeface="Segoe UI Semibold" pitchFamily="34" charset="0"/>
              <a:ea typeface="Segoe UI" pitchFamily="34" charset="0"/>
              <a:cs typeface="Segoe UI" pitchFamily="34" charset="0"/>
            </a:endParaRPr>
          </a:p>
        </p:txBody>
      </p:sp>
      <p:sp>
        <p:nvSpPr>
          <p:cNvPr id="99" name="Rectangle 98"/>
          <p:cNvSpPr/>
          <p:nvPr/>
        </p:nvSpPr>
        <p:spPr bwMode="auto">
          <a:xfrm>
            <a:off x="970670" y="2125663"/>
            <a:ext cx="3875968" cy="1742837"/>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46304" rIns="182880" bIns="146304" numCol="1" rtlCol="0" anchor="t" anchorCtr="0" compatLnSpc="1">
            <a:prstTxWarp prst="textNoShape">
              <a:avLst/>
            </a:prstTxWarp>
          </a:bodyPr>
          <a:lstStyle/>
          <a:p>
            <a:pPr marL="289818" indent="-289818" defTabSz="932290" fontAlgn="base">
              <a:lnSpc>
                <a:spcPct val="80000"/>
              </a:lnSpc>
              <a:spcBef>
                <a:spcPct val="0"/>
              </a:spcBef>
              <a:spcAft>
                <a:spcPct val="0"/>
              </a:spcAft>
            </a:pPr>
            <a:r>
              <a:rPr lang="en-US" sz="2000" dirty="0">
                <a:gradFill>
                  <a:gsLst>
                    <a:gs pos="0">
                      <a:srgbClr val="FFFFFF">
                        <a:lumMod val="75000"/>
                        <a:lumOff val="25000"/>
                      </a:srgbClr>
                    </a:gs>
                    <a:gs pos="86000">
                      <a:srgbClr val="FFFFFF">
                        <a:lumMod val="75000"/>
                        <a:lumOff val="25000"/>
                      </a:srgbClr>
                    </a:gs>
                  </a:gsLst>
                  <a:lin ang="5400000" scaled="0"/>
                </a:gradFill>
              </a:rPr>
              <a:t>2. </a:t>
            </a:r>
            <a:r>
              <a:rPr lang="en-US" sz="2000" dirty="0" err="1">
                <a:gradFill>
                  <a:gsLst>
                    <a:gs pos="0">
                      <a:srgbClr val="FFFFFF">
                        <a:lumMod val="75000"/>
                        <a:lumOff val="25000"/>
                      </a:srgbClr>
                    </a:gs>
                    <a:gs pos="86000">
                      <a:srgbClr val="FFFFFF">
                        <a:lumMod val="75000"/>
                        <a:lumOff val="25000"/>
                      </a:srgbClr>
                    </a:gs>
                  </a:gsLst>
                  <a:lin ang="5400000" scaled="0"/>
                </a:gradFill>
              </a:rPr>
              <a:t>SmartScreen</a:t>
            </a:r>
            <a:r>
              <a:rPr lang="en-US" sz="2000" dirty="0">
                <a:gradFill>
                  <a:gsLst>
                    <a:gs pos="0">
                      <a:srgbClr val="FFFFFF">
                        <a:lumMod val="75000"/>
                        <a:lumOff val="25000"/>
                      </a:srgbClr>
                    </a:gs>
                    <a:gs pos="86000">
                      <a:srgbClr val="FFFFFF">
                        <a:lumMod val="75000"/>
                        <a:lumOff val="25000"/>
                      </a:srgbClr>
                    </a:gs>
                  </a:gsLst>
                  <a:lin ang="5400000" scaled="0"/>
                </a:gradFill>
              </a:rPr>
              <a:t> Filter in Internet Explorer checks the Microsoft URL Reputation Service, determines that the web site is malicious, and blocks </a:t>
            </a:r>
            <a:r>
              <a:rPr lang="en-US" sz="2000" dirty="0" smtClean="0">
                <a:gradFill>
                  <a:gsLst>
                    <a:gs pos="0">
                      <a:srgbClr val="FFFFFF">
                        <a:lumMod val="75000"/>
                        <a:lumOff val="25000"/>
                      </a:srgbClr>
                    </a:gs>
                    <a:gs pos="86000">
                      <a:srgbClr val="FFFFFF">
                        <a:lumMod val="75000"/>
                        <a:lumOff val="25000"/>
                      </a:srgbClr>
                    </a:gs>
                  </a:gsLst>
                  <a:lin ang="5400000" scaled="0"/>
                </a:gradFill>
              </a:rPr>
              <a:t>it.</a:t>
            </a:r>
            <a:endParaRPr lang="en-US" sz="2000" dirty="0">
              <a:gradFill>
                <a:gsLst>
                  <a:gs pos="0">
                    <a:srgbClr val="FFFFFF">
                      <a:lumMod val="75000"/>
                      <a:lumOff val="25000"/>
                    </a:srgbClr>
                  </a:gs>
                  <a:gs pos="86000">
                    <a:srgbClr val="FFFFFF">
                      <a:lumMod val="75000"/>
                      <a:lumOff val="25000"/>
                    </a:srgbClr>
                  </a:gs>
                </a:gsLst>
                <a:lin ang="5400000" scaled="0"/>
              </a:gradFill>
            </a:endParaRPr>
          </a:p>
        </p:txBody>
      </p:sp>
      <p:sp>
        <p:nvSpPr>
          <p:cNvPr id="100" name="Rectangle 99"/>
          <p:cNvSpPr/>
          <p:nvPr/>
        </p:nvSpPr>
        <p:spPr bwMode="auto">
          <a:xfrm>
            <a:off x="970670" y="2125663"/>
            <a:ext cx="3875967" cy="1702323"/>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46304" rIns="182880" bIns="146304" numCol="1" rtlCol="0" anchor="t" anchorCtr="0" compatLnSpc="1">
            <a:prstTxWarp prst="textNoShape">
              <a:avLst/>
            </a:prstTxWarp>
          </a:bodyPr>
          <a:lstStyle/>
          <a:p>
            <a:pPr marL="289818" indent="-289818" defTabSz="932290" fontAlgn="base">
              <a:lnSpc>
                <a:spcPct val="80000"/>
              </a:lnSpc>
              <a:spcBef>
                <a:spcPct val="0"/>
              </a:spcBef>
              <a:spcAft>
                <a:spcPct val="0"/>
              </a:spcAft>
            </a:pPr>
            <a:r>
              <a:rPr lang="en-US" sz="2000" dirty="0">
                <a:gradFill>
                  <a:gsLst>
                    <a:gs pos="0">
                      <a:srgbClr val="FFFFFF">
                        <a:lumMod val="75000"/>
                        <a:lumOff val="25000"/>
                      </a:srgbClr>
                    </a:gs>
                    <a:gs pos="86000">
                      <a:srgbClr val="FFFFFF">
                        <a:lumMod val="75000"/>
                        <a:lumOff val="25000"/>
                      </a:srgbClr>
                    </a:gs>
                  </a:gsLst>
                  <a:lin ang="5400000" scaled="0"/>
                </a:gradFill>
              </a:rPr>
              <a:t>3.	The URL Reputation Service</a:t>
            </a:r>
            <a:br>
              <a:rPr lang="en-US" sz="2000" dirty="0">
                <a:gradFill>
                  <a:gsLst>
                    <a:gs pos="0">
                      <a:srgbClr val="FFFFFF">
                        <a:lumMod val="75000"/>
                        <a:lumOff val="25000"/>
                      </a:srgbClr>
                    </a:gs>
                    <a:gs pos="86000">
                      <a:srgbClr val="FFFFFF">
                        <a:lumMod val="75000"/>
                        <a:lumOff val="25000"/>
                      </a:srgbClr>
                    </a:gs>
                  </a:gsLst>
                  <a:lin ang="5400000" scaled="0"/>
                </a:gradFill>
              </a:rPr>
            </a:br>
            <a:r>
              <a:rPr lang="en-US" sz="2000" dirty="0">
                <a:gradFill>
                  <a:gsLst>
                    <a:gs pos="0">
                      <a:srgbClr val="FFFFFF">
                        <a:lumMod val="75000"/>
                        <a:lumOff val="25000"/>
                      </a:srgbClr>
                    </a:gs>
                    <a:gs pos="86000">
                      <a:srgbClr val="FFFFFF">
                        <a:lumMod val="75000"/>
                        <a:lumOff val="25000"/>
                      </a:srgbClr>
                    </a:gs>
                  </a:gsLst>
                  <a:lin ang="5400000" scaled="0"/>
                </a:gradFill>
              </a:rPr>
              <a:t>records the </a:t>
            </a:r>
            <a:r>
              <a:rPr lang="en-US" sz="2000" dirty="0" smtClean="0">
                <a:gradFill>
                  <a:gsLst>
                    <a:gs pos="0">
                      <a:srgbClr val="FFFFFF">
                        <a:lumMod val="75000"/>
                        <a:lumOff val="25000"/>
                      </a:srgbClr>
                    </a:gs>
                    <a:gs pos="86000">
                      <a:srgbClr val="FFFFFF">
                        <a:lumMod val="75000"/>
                        <a:lumOff val="25000"/>
                      </a:srgbClr>
                    </a:gs>
                  </a:gsLst>
                  <a:lin ang="5400000" scaled="0"/>
                </a:gradFill>
              </a:rPr>
              <a:t>anonymized </a:t>
            </a:r>
            <a:br>
              <a:rPr lang="en-US" sz="2000" dirty="0" smtClean="0">
                <a:gradFill>
                  <a:gsLst>
                    <a:gs pos="0">
                      <a:srgbClr val="FFFFFF">
                        <a:lumMod val="75000"/>
                        <a:lumOff val="25000"/>
                      </a:srgbClr>
                    </a:gs>
                    <a:gs pos="86000">
                      <a:srgbClr val="FFFFFF">
                        <a:lumMod val="75000"/>
                        <a:lumOff val="25000"/>
                      </a:srgbClr>
                    </a:gs>
                  </a:gsLst>
                  <a:lin ang="5400000" scaled="0"/>
                </a:gradFill>
              </a:rPr>
            </a:br>
            <a:r>
              <a:rPr lang="en-US" sz="2000" dirty="0" smtClean="0">
                <a:gradFill>
                  <a:gsLst>
                    <a:gs pos="0">
                      <a:srgbClr val="FFFFFF">
                        <a:lumMod val="75000"/>
                        <a:lumOff val="25000"/>
                      </a:srgbClr>
                    </a:gs>
                    <a:gs pos="86000">
                      <a:srgbClr val="FFFFFF">
                        <a:lumMod val="75000"/>
                        <a:lumOff val="25000"/>
                      </a:srgbClr>
                    </a:gs>
                  </a:gsLst>
                  <a:lin ang="5400000" scaled="0"/>
                </a:gradFill>
              </a:rPr>
              <a:t>details of </a:t>
            </a:r>
            <a:r>
              <a:rPr lang="en-US" sz="2000" dirty="0">
                <a:gradFill>
                  <a:gsLst>
                    <a:gs pos="0">
                      <a:srgbClr val="FFFFFF">
                        <a:lumMod val="75000"/>
                        <a:lumOff val="25000"/>
                      </a:srgbClr>
                    </a:gs>
                    <a:gs pos="86000">
                      <a:srgbClr val="FFFFFF">
                        <a:lumMod val="75000"/>
                        <a:lumOff val="25000"/>
                      </a:srgbClr>
                    </a:gs>
                  </a:gsLst>
                  <a:lin ang="5400000" scaled="0"/>
                </a:gradFill>
              </a:rPr>
              <a:t>the incident </a:t>
            </a:r>
            <a:r>
              <a:rPr lang="en-US" sz="2000" dirty="0" smtClean="0">
                <a:gradFill>
                  <a:gsLst>
                    <a:gs pos="0">
                      <a:srgbClr val="FFFFFF">
                        <a:lumMod val="75000"/>
                        <a:lumOff val="25000"/>
                      </a:srgbClr>
                    </a:gs>
                    <a:gs pos="86000">
                      <a:srgbClr val="FFFFFF">
                        <a:lumMod val="75000"/>
                        <a:lumOff val="25000"/>
                      </a:srgbClr>
                    </a:gs>
                  </a:gsLst>
                  <a:lin ang="5400000" scaled="0"/>
                </a:gradFill>
              </a:rPr>
              <a:t/>
            </a:r>
            <a:br>
              <a:rPr lang="en-US" sz="2000" dirty="0" smtClean="0">
                <a:gradFill>
                  <a:gsLst>
                    <a:gs pos="0">
                      <a:srgbClr val="FFFFFF">
                        <a:lumMod val="75000"/>
                        <a:lumOff val="25000"/>
                      </a:srgbClr>
                    </a:gs>
                    <a:gs pos="86000">
                      <a:srgbClr val="FFFFFF">
                        <a:lumMod val="75000"/>
                        <a:lumOff val="25000"/>
                      </a:srgbClr>
                    </a:gs>
                  </a:gsLst>
                  <a:lin ang="5400000" scaled="0"/>
                </a:gradFill>
              </a:rPr>
            </a:br>
            <a:r>
              <a:rPr lang="en-US" sz="2000" dirty="0" smtClean="0">
                <a:gradFill>
                  <a:gsLst>
                    <a:gs pos="0">
                      <a:srgbClr val="FFFFFF">
                        <a:lumMod val="75000"/>
                        <a:lumOff val="25000"/>
                      </a:srgbClr>
                    </a:gs>
                    <a:gs pos="86000">
                      <a:srgbClr val="FFFFFF">
                        <a:lumMod val="75000"/>
                        <a:lumOff val="25000"/>
                      </a:srgbClr>
                    </a:gs>
                  </a:gsLst>
                  <a:lin ang="5400000" scaled="0"/>
                </a:gradFill>
              </a:rPr>
              <a:t>as a phishing impression.</a:t>
            </a:r>
            <a:endParaRPr lang="en-US" sz="2000" dirty="0">
              <a:gradFill>
                <a:gsLst>
                  <a:gs pos="0">
                    <a:srgbClr val="FFFFFF">
                      <a:lumMod val="75000"/>
                      <a:lumOff val="25000"/>
                    </a:srgbClr>
                  </a:gs>
                  <a:gs pos="86000">
                    <a:srgbClr val="FFFFFF">
                      <a:lumMod val="75000"/>
                      <a:lumOff val="25000"/>
                    </a:srgbClr>
                  </a:gs>
                </a:gsLst>
                <a:lin ang="5400000" scaled="0"/>
              </a:gradFill>
            </a:endParaRPr>
          </a:p>
        </p:txBody>
      </p:sp>
      <p:sp>
        <p:nvSpPr>
          <p:cNvPr id="93" name="Striped Right Arrow 92"/>
          <p:cNvSpPr/>
          <p:nvPr/>
        </p:nvSpPr>
        <p:spPr bwMode="auto">
          <a:xfrm>
            <a:off x="4822570" y="4672010"/>
            <a:ext cx="1123657" cy="682599"/>
          </a:xfrm>
          <a:prstGeom prst="stripedRightArrow">
            <a:avLst>
              <a:gd name="adj1" fmla="val 50000"/>
              <a:gd name="adj2" fmla="val 58539"/>
            </a:avLst>
          </a:prstGeom>
          <a:gradFill>
            <a:gsLst>
              <a:gs pos="7000">
                <a:schemeClr val="accent2"/>
              </a:gs>
              <a:gs pos="30000">
                <a:srgbClr val="C00000"/>
              </a:gs>
            </a:gsLst>
            <a:lin ang="0" scaled="1"/>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346" dirty="0">
              <a:solidFill>
                <a:srgbClr val="002060"/>
              </a:solidFill>
              <a:effectLst>
                <a:outerShdw blurRad="38100" dist="38100" dir="2700000" algn="tl">
                  <a:srgbClr val="000000">
                    <a:alpha val="43137"/>
                  </a:srgbClr>
                </a:outerShdw>
              </a:effectLst>
              <a:latin typeface="Segoe UI Semibold" pitchFamily="34" charset="0"/>
              <a:ea typeface="Segoe UI" pitchFamily="34" charset="0"/>
              <a:cs typeface="Segoe UI" pitchFamily="34" charset="0"/>
            </a:endParaRPr>
          </a:p>
        </p:txBody>
      </p:sp>
      <p:grpSp>
        <p:nvGrpSpPr>
          <p:cNvPr id="42" name="Group 41"/>
          <p:cNvGrpSpPr/>
          <p:nvPr/>
        </p:nvGrpSpPr>
        <p:grpSpPr>
          <a:xfrm>
            <a:off x="5877479" y="3211250"/>
            <a:ext cx="682599" cy="1552512"/>
            <a:chOff x="4237893" y="2389445"/>
            <a:chExt cx="669275" cy="1522209"/>
          </a:xfrm>
        </p:grpSpPr>
        <p:sp>
          <p:nvSpPr>
            <p:cNvPr id="96" name="Striped Right Arrow 95"/>
            <p:cNvSpPr/>
            <p:nvPr/>
          </p:nvSpPr>
          <p:spPr bwMode="auto">
            <a:xfrm rot="16200000">
              <a:off x="4187866" y="2439472"/>
              <a:ext cx="769329" cy="669275"/>
            </a:xfrm>
            <a:prstGeom prst="stripedRightArrow">
              <a:avLst>
                <a:gd name="adj1" fmla="val 50000"/>
                <a:gd name="adj2" fmla="val 58539"/>
              </a:avLst>
            </a:prstGeom>
            <a:solidFill>
              <a:schemeClr val="bg2">
                <a:lumMod val="75000"/>
              </a:schemeClr>
            </a:soli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346" dirty="0">
                <a:solidFill>
                  <a:srgbClr val="002060"/>
                </a:solidFill>
                <a:effectLst>
                  <a:outerShdw blurRad="38100" dist="38100" dir="2700000" algn="tl">
                    <a:srgbClr val="000000">
                      <a:alpha val="43137"/>
                    </a:srgbClr>
                  </a:outerShdw>
                </a:effectLst>
                <a:latin typeface="Segoe UI Semibold" pitchFamily="34" charset="0"/>
                <a:ea typeface="Segoe UI" pitchFamily="34" charset="0"/>
                <a:cs typeface="Segoe UI" pitchFamily="34" charset="0"/>
              </a:endParaRPr>
            </a:p>
          </p:txBody>
        </p:sp>
        <p:sp>
          <p:nvSpPr>
            <p:cNvPr id="95" name="Striped Right Arrow 94"/>
            <p:cNvSpPr/>
            <p:nvPr/>
          </p:nvSpPr>
          <p:spPr bwMode="auto">
            <a:xfrm rot="5400000">
              <a:off x="4187866" y="3192352"/>
              <a:ext cx="769329" cy="669275"/>
            </a:xfrm>
            <a:prstGeom prst="stripedRightArrow">
              <a:avLst>
                <a:gd name="adj1" fmla="val 50000"/>
                <a:gd name="adj2" fmla="val 58539"/>
              </a:avLst>
            </a:prstGeom>
            <a:solidFill>
              <a:srgbClr val="C00000"/>
            </a:soli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346" dirty="0">
                <a:solidFill>
                  <a:srgbClr val="002060"/>
                </a:solidFill>
                <a:effectLst>
                  <a:outerShdw blurRad="38100" dist="38100" dir="2700000" algn="tl">
                    <a:srgbClr val="000000">
                      <a:alpha val="43137"/>
                    </a:srgbClr>
                  </a:outerShdw>
                </a:effectLst>
                <a:latin typeface="Segoe UI Semibold" pitchFamily="34" charset="0"/>
                <a:ea typeface="Segoe UI" pitchFamily="34" charset="0"/>
                <a:cs typeface="Segoe UI" pitchFamily="34" charset="0"/>
              </a:endParaRPr>
            </a:p>
          </p:txBody>
        </p:sp>
      </p:grpSp>
      <p:sp>
        <p:nvSpPr>
          <p:cNvPr id="102" name="TextBox 101"/>
          <p:cNvSpPr txBox="1"/>
          <p:nvPr/>
        </p:nvSpPr>
        <p:spPr>
          <a:xfrm>
            <a:off x="7511295" y="5656136"/>
            <a:ext cx="4739824" cy="707886"/>
          </a:xfrm>
          <a:prstGeom prst="rect">
            <a:avLst/>
          </a:prstGeom>
          <a:noFill/>
        </p:spPr>
        <p:txBody>
          <a:bodyPr wrap="none" rtlCol="0">
            <a:spAutoFit/>
          </a:bodyPr>
          <a:lstStyle/>
          <a:p>
            <a:r>
              <a:rPr lang="en-US" sz="2000" i="1" dirty="0">
                <a:gradFill>
                  <a:gsLst>
                    <a:gs pos="68000">
                      <a:srgbClr val="00BCF2"/>
                    </a:gs>
                    <a:gs pos="99000">
                      <a:srgbClr val="00BCF2"/>
                    </a:gs>
                  </a:gsLst>
                  <a:lin ang="5400000" scaled="0"/>
                </a:gradFill>
                <a:ea typeface="Segoe UI" pitchFamily="34" charset="0"/>
                <a:cs typeface="Segoe UI" pitchFamily="34" charset="0"/>
              </a:rPr>
              <a:t>Microsoft Malware Protection Center</a:t>
            </a:r>
            <a:br>
              <a:rPr lang="en-US" sz="2000" i="1" dirty="0">
                <a:gradFill>
                  <a:gsLst>
                    <a:gs pos="68000">
                      <a:srgbClr val="00BCF2"/>
                    </a:gs>
                    <a:gs pos="99000">
                      <a:srgbClr val="00BCF2"/>
                    </a:gs>
                  </a:gsLst>
                  <a:lin ang="5400000" scaled="0"/>
                </a:gradFill>
                <a:ea typeface="Segoe UI" pitchFamily="34" charset="0"/>
                <a:cs typeface="Segoe UI" pitchFamily="34" charset="0"/>
              </a:rPr>
            </a:br>
            <a:r>
              <a:rPr lang="en-US" sz="2000" i="1" dirty="0">
                <a:gradFill>
                  <a:gsLst>
                    <a:gs pos="68000">
                      <a:srgbClr val="00BCF2"/>
                    </a:gs>
                    <a:gs pos="99000">
                      <a:srgbClr val="00BCF2"/>
                    </a:gs>
                  </a:gsLst>
                  <a:lin ang="5400000" scaled="0"/>
                </a:gradFill>
                <a:ea typeface="Segoe UI" pitchFamily="34" charset="0"/>
                <a:cs typeface="Segoe UI" pitchFamily="34" charset="0"/>
              </a:rPr>
              <a:t>http://www.microsoft.com/security/portal</a:t>
            </a:r>
          </a:p>
        </p:txBody>
      </p:sp>
    </p:spTree>
    <p:extLst>
      <p:ext uri="{BB962C8B-B14F-4D97-AF65-F5344CB8AC3E}">
        <p14:creationId xmlns:p14="http://schemas.microsoft.com/office/powerpoint/2010/main" val="394977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1000" fill="hold"/>
                                        <p:tgtEl>
                                          <p:spTgt spid="86"/>
                                        </p:tgtEl>
                                        <p:attrNameLst>
                                          <p:attrName>ppt_x</p:attrName>
                                        </p:attrNameLst>
                                      </p:cBhvr>
                                      <p:tavLst>
                                        <p:tav tm="0">
                                          <p:val>
                                            <p:strVal val="0-#ppt_w/2"/>
                                          </p:val>
                                        </p:tav>
                                        <p:tav tm="100000">
                                          <p:val>
                                            <p:strVal val="#ppt_x"/>
                                          </p:val>
                                        </p:tav>
                                      </p:tavLst>
                                    </p:anim>
                                    <p:anim calcmode="lin" valueType="num">
                                      <p:cBhvr additive="base">
                                        <p:cTn id="8" dur="10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fade">
                                      <p:cBhvr>
                                        <p:cTn id="13" dur="500"/>
                                        <p:tgtEl>
                                          <p:spTgt spid="9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wipe(left)">
                                      <p:cBhvr>
                                        <p:cTn id="16" dur="500"/>
                                        <p:tgtEl>
                                          <p:spTgt spid="93"/>
                                        </p:tgtEl>
                                      </p:cBhvr>
                                    </p:animEffect>
                                  </p:childTnLst>
                                </p:cTn>
                              </p:par>
                              <p:par>
                                <p:cTn id="17" presetID="53" presetClass="entr" presetSubtype="16" fill="hold" nodeType="withEffect">
                                  <p:stCondLst>
                                    <p:cond delay="25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par>
                                <p:cTn id="22" presetID="22" presetClass="entr" presetSubtype="4" fill="hold" nodeType="withEffect">
                                  <p:stCondLst>
                                    <p:cond delay="500"/>
                                  </p:stCondLst>
                                  <p:childTnLst>
                                    <p:set>
                                      <p:cBhvr>
                                        <p:cTn id="23" dur="1" fill="hold">
                                          <p:stCondLst>
                                            <p:cond delay="0"/>
                                          </p:stCondLst>
                                        </p:cTn>
                                        <p:tgtEl>
                                          <p:spTgt spid="42"/>
                                        </p:tgtEl>
                                        <p:attrNameLst>
                                          <p:attrName>style.visibility</p:attrName>
                                        </p:attrNameLst>
                                      </p:cBhvr>
                                      <p:to>
                                        <p:strVal val="visible"/>
                                      </p:to>
                                    </p:set>
                                    <p:animEffect transition="in" filter="wipe(down)">
                                      <p:cBhvr>
                                        <p:cTn id="24" dur="500"/>
                                        <p:tgtEl>
                                          <p:spTgt spid="42"/>
                                        </p:tgtEl>
                                      </p:cBhvr>
                                    </p:animEffect>
                                  </p:childTnLst>
                                </p:cTn>
                              </p:par>
                              <p:par>
                                <p:cTn id="25" presetID="10" presetClass="entr" presetSubtype="0" fill="hold" grpId="0" nodeType="withEffect">
                                  <p:stCondLst>
                                    <p:cond delay="75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0"/>
                                        </p:tgtEl>
                                        <p:attrNameLst>
                                          <p:attrName>style.visibility</p:attrName>
                                        </p:attrNameLst>
                                      </p:cBhvr>
                                      <p:to>
                                        <p:strVal val="visible"/>
                                      </p:to>
                                    </p:set>
                                    <p:animEffect transition="in" filter="fade">
                                      <p:cBhvr>
                                        <p:cTn id="32" dur="500"/>
                                        <p:tgtEl>
                                          <p:spTgt spid="100"/>
                                        </p:tgtEl>
                                      </p:cBhvr>
                                    </p:animEffect>
                                  </p:childTnLst>
                                </p:cTn>
                              </p:par>
                              <p:par>
                                <p:cTn id="33" presetID="22" presetClass="entr" presetSubtype="8" fill="hold" grpId="0" nodeType="withEffect">
                                  <p:stCondLst>
                                    <p:cond delay="250"/>
                                  </p:stCondLst>
                                  <p:childTnLst>
                                    <p:set>
                                      <p:cBhvr>
                                        <p:cTn id="34" dur="1" fill="hold">
                                          <p:stCondLst>
                                            <p:cond delay="0"/>
                                          </p:stCondLst>
                                        </p:cTn>
                                        <p:tgtEl>
                                          <p:spTgt spid="97"/>
                                        </p:tgtEl>
                                        <p:attrNameLst>
                                          <p:attrName>style.visibility</p:attrName>
                                        </p:attrNameLst>
                                      </p:cBhvr>
                                      <p:to>
                                        <p:strVal val="visible"/>
                                      </p:to>
                                    </p:set>
                                    <p:animEffect transition="in" filter="wipe(left)">
                                      <p:cBhvr>
                                        <p:cTn id="35" dur="500"/>
                                        <p:tgtEl>
                                          <p:spTgt spid="97"/>
                                        </p:tgtEl>
                                      </p:cBhvr>
                                    </p:animEffect>
                                  </p:childTnLst>
                                </p:cTn>
                              </p:par>
                              <p:par>
                                <p:cTn id="36" presetID="10" presetClass="entr" presetSubtype="0" fill="hold" nodeType="withEffect">
                                  <p:stCondLst>
                                    <p:cond delay="50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2" presetClass="entr" presetSubtype="2" decel="100000" fill="hold" grpId="0" nodeType="withEffect">
                                  <p:stCondLst>
                                    <p:cond delay="500"/>
                                  </p:stCondLst>
                                  <p:childTnLst>
                                    <p:set>
                                      <p:cBhvr>
                                        <p:cTn id="40" dur="1" fill="hold">
                                          <p:stCondLst>
                                            <p:cond delay="0"/>
                                          </p:stCondLst>
                                        </p:cTn>
                                        <p:tgtEl>
                                          <p:spTgt spid="102"/>
                                        </p:tgtEl>
                                        <p:attrNameLst>
                                          <p:attrName>style.visibility</p:attrName>
                                        </p:attrNameLst>
                                      </p:cBhvr>
                                      <p:to>
                                        <p:strVal val="visible"/>
                                      </p:to>
                                    </p:set>
                                    <p:anim calcmode="lin" valueType="num">
                                      <p:cBhvr additive="base">
                                        <p:cTn id="41" dur="1000" fill="hold"/>
                                        <p:tgtEl>
                                          <p:spTgt spid="102"/>
                                        </p:tgtEl>
                                        <p:attrNameLst>
                                          <p:attrName>ppt_x</p:attrName>
                                        </p:attrNameLst>
                                      </p:cBhvr>
                                      <p:tavLst>
                                        <p:tav tm="0">
                                          <p:val>
                                            <p:strVal val="1+#ppt_w/2"/>
                                          </p:val>
                                        </p:tav>
                                        <p:tav tm="100000">
                                          <p:val>
                                            <p:strVal val="#ppt_x"/>
                                          </p:val>
                                        </p:tav>
                                      </p:tavLst>
                                    </p:anim>
                                    <p:anim calcmode="lin" valueType="num">
                                      <p:cBhvr additive="base">
                                        <p:cTn id="42" dur="10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37" grpId="0" animBg="1"/>
      <p:bldP spid="97" grpId="0" animBg="1"/>
      <p:bldP spid="99" grpId="0" animBg="1"/>
      <p:bldP spid="100" grpId="0" animBg="1"/>
      <p:bldP spid="93" grpId="0" animBg="1"/>
      <p:bldP spid="10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Phishing impression by type</a:t>
            </a:r>
            <a:endParaRPr lang="en-US" dirty="0"/>
          </a:p>
        </p:txBody>
      </p:sp>
      <p:pic>
        <p:nvPicPr>
          <p:cNvPr id="13" name="PhishImpressionsAl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4837" y="1668462"/>
            <a:ext cx="8686798" cy="4503739"/>
          </a:xfrm>
          <a:prstGeom prst="rect">
            <a:avLst/>
          </a:prstGeom>
          <a:noFill/>
          <a:ln>
            <a:noFill/>
          </a:ln>
        </p:spPr>
      </p:pic>
    </p:spTree>
    <p:extLst>
      <p:ext uri="{BB962C8B-B14F-4D97-AF65-F5344CB8AC3E}">
        <p14:creationId xmlns:p14="http://schemas.microsoft.com/office/powerpoint/2010/main" val="120158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Phishing URLs by type</a:t>
            </a:r>
            <a:endParaRPr lang="en-US" dirty="0"/>
          </a:p>
        </p:txBody>
      </p:sp>
      <p:pic>
        <p:nvPicPr>
          <p:cNvPr id="9" name="PhishTargetsAl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2439" y="1698780"/>
            <a:ext cx="8915398" cy="4770282"/>
          </a:xfrm>
          <a:prstGeom prst="rect">
            <a:avLst/>
          </a:prstGeom>
          <a:noFill/>
          <a:ln>
            <a:noFill/>
          </a:ln>
        </p:spPr>
      </p:pic>
    </p:spTree>
    <p:extLst>
      <p:ext uri="{BB962C8B-B14F-4D97-AF65-F5344CB8AC3E}">
        <p14:creationId xmlns:p14="http://schemas.microsoft.com/office/powerpoint/2010/main" val="12284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hishHostMap"/>
          <p:cNvPicPr/>
          <p:nvPr/>
        </p:nvPicPr>
        <p:blipFill>
          <a:blip r:embed="rId3" cstate="print">
            <a:extLst>
              <a:ext uri="{28A0092B-C50C-407E-A947-70E740481C1C}">
                <a14:useLocalDpi xmlns:a14="http://schemas.microsoft.com/office/drawing/2010/main" val="0"/>
              </a:ext>
            </a:extLst>
          </a:blip>
          <a:stretch>
            <a:fillRect/>
          </a:stretch>
        </p:blipFill>
        <p:spPr>
          <a:xfrm>
            <a:off x="566573" y="1728000"/>
            <a:ext cx="11303328" cy="5251338"/>
          </a:xfrm>
          <a:prstGeom prst="rect">
            <a:avLst/>
          </a:prstGeom>
        </p:spPr>
      </p:pic>
      <p:sp>
        <p:nvSpPr>
          <p:cNvPr id="2" name="Title 1"/>
          <p:cNvSpPr>
            <a:spLocks noGrp="1"/>
          </p:cNvSpPr>
          <p:nvPr>
            <p:ph type="title"/>
          </p:nvPr>
        </p:nvSpPr>
        <p:spPr/>
        <p:txBody>
          <a:bodyPr/>
          <a:lstStyle/>
          <a:p>
            <a:r>
              <a:rPr lang="en-US" sz="4800" dirty="0"/>
              <a:t>Phishing sites by country or region</a:t>
            </a:r>
          </a:p>
        </p:txBody>
      </p:sp>
      <p:sp>
        <p:nvSpPr>
          <p:cNvPr id="10" name="TextBox 9"/>
          <p:cNvSpPr txBox="1"/>
          <p:nvPr/>
        </p:nvSpPr>
        <p:spPr>
          <a:xfrm>
            <a:off x="307976" y="990807"/>
            <a:ext cx="1393523" cy="911019"/>
          </a:xfrm>
          <a:prstGeom prst="rect">
            <a:avLst/>
          </a:prstGeom>
          <a:noFill/>
        </p:spPr>
        <p:txBody>
          <a:bodyPr wrap="none" lIns="146304" tIns="146304" rIns="146304" bIns="146304" rtlCol="0" anchor="ctr" anchorCtr="0">
            <a:spAutoFit/>
          </a:bodyPr>
          <a:lstStyle/>
          <a:p>
            <a:pPr algn="r"/>
            <a:r>
              <a:rPr lang="en-US" sz="4000" dirty="0" smtClean="0">
                <a:gradFill>
                  <a:gsLst>
                    <a:gs pos="0">
                      <a:srgbClr val="000000"/>
                    </a:gs>
                    <a:gs pos="85000">
                      <a:srgbClr val="000000"/>
                    </a:gs>
                  </a:gsLst>
                  <a:lin ang="5400000" scaled="0"/>
                </a:gradFill>
                <a:latin typeface="Segoe UI Light"/>
              </a:rPr>
              <a:t>2Q14</a:t>
            </a:r>
            <a:endParaRPr lang="en-US" sz="4000" dirty="0">
              <a:gradFill>
                <a:gsLst>
                  <a:gs pos="0">
                    <a:srgbClr val="000000"/>
                  </a:gs>
                  <a:gs pos="85000">
                    <a:srgbClr val="000000"/>
                  </a:gs>
                </a:gsLst>
                <a:lin ang="5400000" scaled="0"/>
              </a:gradFill>
              <a:latin typeface="Segoe UI Light"/>
            </a:endParaRPr>
          </a:p>
        </p:txBody>
      </p:sp>
    </p:spTree>
    <p:extLst>
      <p:ext uri="{BB962C8B-B14F-4D97-AF65-F5344CB8AC3E}">
        <p14:creationId xmlns:p14="http://schemas.microsoft.com/office/powerpoint/2010/main" val="139351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Security Concepts</a:t>
            </a:r>
            <a:endParaRPr lang="en-US" dirty="0"/>
          </a:p>
        </p:txBody>
      </p:sp>
    </p:spTree>
    <p:extLst>
      <p:ext uri="{BB962C8B-B14F-4D97-AF65-F5344CB8AC3E}">
        <p14:creationId xmlns:p14="http://schemas.microsoft.com/office/powerpoint/2010/main" val="397758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Phishing </a:t>
            </a:r>
            <a:r>
              <a:rPr lang="en-US" sz="4800" dirty="0" smtClean="0"/>
              <a:t>clients </a:t>
            </a:r>
            <a:r>
              <a:rPr lang="en-US" sz="4800" dirty="0"/>
              <a:t>by country or region</a:t>
            </a:r>
          </a:p>
        </p:txBody>
      </p:sp>
      <p:sp>
        <p:nvSpPr>
          <p:cNvPr id="10" name="TextBox 9"/>
          <p:cNvSpPr txBox="1"/>
          <p:nvPr/>
        </p:nvSpPr>
        <p:spPr>
          <a:xfrm>
            <a:off x="307976" y="990807"/>
            <a:ext cx="1393523" cy="911019"/>
          </a:xfrm>
          <a:prstGeom prst="rect">
            <a:avLst/>
          </a:prstGeom>
          <a:noFill/>
        </p:spPr>
        <p:txBody>
          <a:bodyPr wrap="none" lIns="146304" tIns="146304" rIns="146304" bIns="146304" rtlCol="0" anchor="ctr" anchorCtr="0">
            <a:spAutoFit/>
          </a:bodyPr>
          <a:lstStyle/>
          <a:p>
            <a:pPr marL="0" marR="0" lvl="0" indent="0" algn="r" defTabSz="932742"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gradFill>
                  <a:gsLst>
                    <a:gs pos="0">
                      <a:srgbClr val="000000"/>
                    </a:gs>
                    <a:gs pos="85000">
                      <a:srgbClr val="000000"/>
                    </a:gs>
                  </a:gsLst>
                  <a:lin ang="5400000" scaled="0"/>
                </a:gradFill>
                <a:effectLst/>
                <a:uLnTx/>
                <a:uFillTx/>
                <a:latin typeface="Segoe UI Light"/>
                <a:ea typeface="+mn-ea"/>
                <a:cs typeface="+mn-cs"/>
              </a:rPr>
              <a:t>2Q14</a:t>
            </a:r>
            <a:endParaRPr kumimoji="0" lang="en-US" sz="4000" b="0" i="0" u="none" strike="noStrike" kern="1200" cap="none" spc="0" normalizeH="0" baseline="0" noProof="0" dirty="0">
              <a:ln>
                <a:noFill/>
              </a:ln>
              <a:gradFill>
                <a:gsLst>
                  <a:gs pos="0">
                    <a:srgbClr val="000000"/>
                  </a:gs>
                  <a:gs pos="85000">
                    <a:srgbClr val="000000"/>
                  </a:gs>
                </a:gsLst>
                <a:lin ang="5400000" scaled="0"/>
              </a:gradFill>
              <a:effectLst/>
              <a:uLnTx/>
              <a:uFillTx/>
              <a:latin typeface="Segoe UI Light"/>
              <a:ea typeface="+mn-ea"/>
              <a:cs typeface="+mn-cs"/>
            </a:endParaRPr>
          </a:p>
        </p:txBody>
      </p:sp>
      <p:pic>
        <p:nvPicPr>
          <p:cNvPr id="5" name="PhishClientMap"/>
          <p:cNvPicPr/>
          <p:nvPr/>
        </p:nvPicPr>
        <p:blipFill>
          <a:blip r:embed="rId3" cstate="print">
            <a:extLst>
              <a:ext uri="{28A0092B-C50C-407E-A947-70E740481C1C}">
                <a14:useLocalDpi xmlns:a14="http://schemas.microsoft.com/office/drawing/2010/main" val="0"/>
              </a:ext>
            </a:extLst>
          </a:blip>
          <a:stretch>
            <a:fillRect/>
          </a:stretch>
        </p:blipFill>
        <p:spPr>
          <a:xfrm>
            <a:off x="623801" y="1700645"/>
            <a:ext cx="11394896" cy="5293879"/>
          </a:xfrm>
          <a:prstGeom prst="rect">
            <a:avLst/>
          </a:prstGeom>
        </p:spPr>
      </p:pic>
    </p:spTree>
    <p:extLst>
      <p:ext uri="{BB962C8B-B14F-4D97-AF65-F5344CB8AC3E}">
        <p14:creationId xmlns:p14="http://schemas.microsoft.com/office/powerpoint/2010/main" val="213743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types blocked by </a:t>
            </a:r>
            <a:r>
              <a:rPr lang="en-US" dirty="0" err="1" smtClean="0"/>
              <a:t>SmartScreen</a:t>
            </a:r>
            <a:endParaRPr lang="en-US" dirty="0"/>
          </a:p>
        </p:txBody>
      </p:sp>
      <p:pic>
        <p:nvPicPr>
          <p:cNvPr id="11" name="SmartScreenThreatCats"/>
          <p:cNvPicPr/>
          <p:nvPr/>
        </p:nvPicPr>
        <p:blipFill rotWithShape="1">
          <a:blip r:embed="rId2" cstate="print">
            <a:extLst>
              <a:ext uri="{28A0092B-C50C-407E-A947-70E740481C1C}">
                <a14:useLocalDpi xmlns:a14="http://schemas.microsoft.com/office/drawing/2010/main" val="0"/>
              </a:ext>
            </a:extLst>
          </a:blip>
          <a:srcRect t="7700" r="24691" b="7239"/>
          <a:stretch/>
        </p:blipFill>
        <p:spPr bwMode="auto">
          <a:xfrm>
            <a:off x="1920150" y="1356060"/>
            <a:ext cx="8596175" cy="54479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759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smtClean="0"/>
              <a:t>Top malware families blocked by </a:t>
            </a:r>
            <a:r>
              <a:rPr lang="en-US" sz="5000" dirty="0" err="1" smtClean="0"/>
              <a:t>SmartScreen</a:t>
            </a:r>
            <a:endParaRPr lang="en-US" sz="5000" dirty="0"/>
          </a:p>
        </p:txBody>
      </p:sp>
      <p:graphicFrame>
        <p:nvGraphicFramePr>
          <p:cNvPr id="4" name="Table 3"/>
          <p:cNvGraphicFramePr>
            <a:graphicFrameLocks noGrp="1"/>
          </p:cNvGraphicFramePr>
          <p:nvPr>
            <p:extLst/>
          </p:nvPr>
        </p:nvGraphicFramePr>
        <p:xfrm>
          <a:off x="491120" y="1212848"/>
          <a:ext cx="11432079" cy="5392017"/>
        </p:xfrm>
        <a:graphic>
          <a:graphicData uri="http://schemas.openxmlformats.org/drawingml/2006/table">
            <a:tbl>
              <a:tblPr firstRow="1" bandRow="1"/>
              <a:tblGrid>
                <a:gridCol w="893571">
                  <a:extLst>
                    <a:ext uri="{9D8B030D-6E8A-4147-A177-3AD203B41FA5}">
                      <a16:colId xmlns="" xmlns:a16="http://schemas.microsoft.com/office/drawing/2014/main" val="2220229968"/>
                    </a:ext>
                  </a:extLst>
                </a:gridCol>
                <a:gridCol w="3122520">
                  <a:extLst>
                    <a:ext uri="{9D8B030D-6E8A-4147-A177-3AD203B41FA5}">
                      <a16:colId xmlns="" xmlns:a16="http://schemas.microsoft.com/office/drawing/2014/main" val="307719764"/>
                    </a:ext>
                  </a:extLst>
                </a:gridCol>
                <a:gridCol w="3826748">
                  <a:extLst>
                    <a:ext uri="{9D8B030D-6E8A-4147-A177-3AD203B41FA5}">
                      <a16:colId xmlns="" xmlns:a16="http://schemas.microsoft.com/office/drawing/2014/main" val="3613821165"/>
                    </a:ext>
                  </a:extLst>
                </a:gridCol>
                <a:gridCol w="3589240">
                  <a:extLst>
                    <a:ext uri="{9D8B030D-6E8A-4147-A177-3AD203B41FA5}">
                      <a16:colId xmlns="" xmlns:a16="http://schemas.microsoft.com/office/drawing/2014/main" val="3975381358"/>
                    </a:ext>
                  </a:extLst>
                </a:gridCol>
              </a:tblGrid>
              <a:tr h="454257">
                <a:tc>
                  <a:txBody>
                    <a:bodyPr/>
                    <a:lstStyle/>
                    <a:p>
                      <a:pPr marL="0" marR="0" algn="ctr">
                        <a:spcBef>
                          <a:spcPts val="200"/>
                        </a:spcBef>
                        <a:spcAft>
                          <a:spcPts val="200"/>
                        </a:spcAft>
                      </a:pPr>
                      <a:r>
                        <a:rPr lang="en-US" sz="1600" b="1" dirty="0">
                          <a:solidFill>
                            <a:srgbClr val="FFFFFF"/>
                          </a:solidFill>
                          <a:effectLst/>
                          <a:latin typeface="Segoe Pro Cond"/>
                          <a:ea typeface="PMingLiU" panose="02020500000000000000" pitchFamily="18" charset="-120"/>
                          <a:cs typeface="Times New Roman" panose="02020603050405020304" pitchFamily="18" charset="0"/>
                        </a:rPr>
                        <a:t> </a:t>
                      </a:r>
                      <a:endParaRPr lang="en-US" sz="1600" dirty="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75757"/>
                    </a:solidFill>
                  </a:tcPr>
                </a:tc>
                <a:tc>
                  <a:txBody>
                    <a:bodyPr/>
                    <a:lstStyle/>
                    <a:p>
                      <a:pPr marL="0" marR="0">
                        <a:spcBef>
                          <a:spcPts val="200"/>
                        </a:spcBef>
                        <a:spcAft>
                          <a:spcPts val="200"/>
                        </a:spcAft>
                      </a:pPr>
                      <a:r>
                        <a:rPr lang="en-US" sz="1600" b="1" dirty="0">
                          <a:solidFill>
                            <a:srgbClr val="FFFFFF"/>
                          </a:solidFill>
                          <a:effectLst/>
                          <a:latin typeface="Segoe Pro Cond"/>
                          <a:ea typeface="PMingLiU" panose="02020500000000000000" pitchFamily="18" charset="-120"/>
                          <a:cs typeface="Times New Roman" panose="02020603050405020304" pitchFamily="18" charset="0"/>
                        </a:rPr>
                        <a:t>Family</a:t>
                      </a:r>
                      <a:endParaRPr lang="en-US" sz="1600" dirty="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75757"/>
                    </a:solidFill>
                  </a:tcPr>
                </a:tc>
                <a:tc>
                  <a:txBody>
                    <a:bodyPr/>
                    <a:lstStyle/>
                    <a:p>
                      <a:pPr marL="0" marR="0">
                        <a:spcBef>
                          <a:spcPts val="200"/>
                        </a:spcBef>
                        <a:spcAft>
                          <a:spcPts val="200"/>
                        </a:spcAft>
                      </a:pPr>
                      <a:r>
                        <a:rPr lang="en-US" sz="1600" b="1" dirty="0">
                          <a:solidFill>
                            <a:srgbClr val="FFFFFF"/>
                          </a:solidFill>
                          <a:effectLst/>
                          <a:latin typeface="Segoe Pro Cond"/>
                          <a:ea typeface="PMingLiU" panose="02020500000000000000" pitchFamily="18" charset="-120"/>
                          <a:cs typeface="Times New Roman" panose="02020603050405020304" pitchFamily="18" charset="0"/>
                        </a:rPr>
                        <a:t>Most significant category</a:t>
                      </a:r>
                      <a:endParaRPr lang="en-US" sz="1600" dirty="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75757"/>
                    </a:solidFill>
                  </a:tcPr>
                </a:tc>
                <a:tc>
                  <a:txBody>
                    <a:bodyPr/>
                    <a:lstStyle/>
                    <a:p>
                      <a:pPr marL="0" marR="0" algn="ctr">
                        <a:spcBef>
                          <a:spcPts val="200"/>
                        </a:spcBef>
                        <a:spcAft>
                          <a:spcPts val="200"/>
                        </a:spcAft>
                      </a:pPr>
                      <a:r>
                        <a:rPr lang="en-US" sz="1600" b="1" dirty="0">
                          <a:solidFill>
                            <a:srgbClr val="FFFFFF"/>
                          </a:solidFill>
                          <a:effectLst/>
                          <a:latin typeface="Segoe Pro Cond"/>
                          <a:ea typeface="PMingLiU" panose="02020500000000000000" pitchFamily="18" charset="-120"/>
                          <a:cs typeface="Times New Roman" panose="02020603050405020304" pitchFamily="18" charset="0"/>
                        </a:rPr>
                        <a:t>% of malware impressions</a:t>
                      </a:r>
                      <a:endParaRPr lang="en-US" sz="1600" dirty="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75757"/>
                    </a:solidFill>
                  </a:tcPr>
                </a:tc>
                <a:extLst>
                  <a:ext uri="{0D108BD9-81ED-4DB2-BD59-A6C34878D82A}">
                    <a16:rowId xmlns="" xmlns:a16="http://schemas.microsoft.com/office/drawing/2014/main" val="3368400920"/>
                  </a:ext>
                </a:extLst>
              </a:tr>
              <a:tr h="329184">
                <a:tc>
                  <a:txBody>
                    <a:bodyPr/>
                    <a:lstStyle/>
                    <a:p>
                      <a:pPr marL="0" marR="0" algn="ctr">
                        <a:spcBef>
                          <a:spcPts val="200"/>
                        </a:spcBef>
                        <a:spcAft>
                          <a:spcPts val="200"/>
                        </a:spcAft>
                      </a:pPr>
                      <a:r>
                        <a:rPr lang="en-US" sz="1400" dirty="0">
                          <a:solidFill>
                            <a:srgbClr val="303030"/>
                          </a:solidFill>
                          <a:effectLst/>
                          <a:latin typeface="Segoe Pro Cond"/>
                          <a:ea typeface="PMingLiU" panose="02020500000000000000" pitchFamily="18" charset="-120"/>
                          <a:cs typeface="Times New Roman" panose="02020603050405020304" pitchFamily="18" charset="0"/>
                        </a:rPr>
                        <a:t>1</a:t>
                      </a: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spcBef>
                          <a:spcPts val="200"/>
                        </a:spcBef>
                        <a:spcAft>
                          <a:spcPts val="200"/>
                        </a:spcAft>
                      </a:pPr>
                      <a:r>
                        <a:rPr lang="en-US" sz="1400" u="none" strike="noStrike" dirty="0">
                          <a:solidFill>
                            <a:srgbClr val="303030"/>
                          </a:solidFill>
                          <a:effectLst/>
                          <a:latin typeface="Segoe Pro Cond"/>
                          <a:ea typeface="PMingLiU" panose="02020500000000000000" pitchFamily="18" charset="-120"/>
                          <a:cs typeface="Times New Roman" panose="02020603050405020304" pitchFamily="18" charset="0"/>
                          <a:hlinkClick r:id="rId2"/>
                        </a:rPr>
                        <a:t>Win32/</a:t>
                      </a:r>
                      <a:r>
                        <a:rPr lang="en-US" sz="1400" u="none" strike="noStrike" dirty="0" err="1">
                          <a:solidFill>
                            <a:srgbClr val="303030"/>
                          </a:solidFill>
                          <a:effectLst/>
                          <a:latin typeface="Segoe Pro Cond"/>
                          <a:ea typeface="PMingLiU" panose="02020500000000000000" pitchFamily="18" charset="-120"/>
                          <a:cs typeface="Times New Roman" panose="02020603050405020304" pitchFamily="18" charset="0"/>
                          <a:hlinkClick r:id="rId2"/>
                        </a:rPr>
                        <a:t>Bdaejec</a:t>
                      </a:r>
                      <a:endParaRPr lang="en-US" sz="1400" dirty="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spcBef>
                          <a:spcPts val="200"/>
                        </a:spcBef>
                        <a:spcAft>
                          <a:spcPts val="200"/>
                        </a:spcAft>
                      </a:pPr>
                      <a:r>
                        <a:rPr lang="en-US" sz="1400">
                          <a:solidFill>
                            <a:srgbClr val="000000"/>
                          </a:solidFill>
                          <a:effectLst/>
                          <a:latin typeface="Segoe Pro Cond"/>
                          <a:ea typeface="PMingLiU" panose="02020500000000000000" pitchFamily="18" charset="-120"/>
                          <a:cs typeface="Times New Roman" panose="02020603050405020304" pitchFamily="18" charset="0"/>
                        </a:rPr>
                        <a:t>Backdoors</a:t>
                      </a:r>
                      <a:endParaRPr lang="en-US" sz="140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spcBef>
                          <a:spcPts val="200"/>
                        </a:spcBef>
                        <a:spcAft>
                          <a:spcPts val="200"/>
                        </a:spcAft>
                      </a:pPr>
                      <a:r>
                        <a:rPr lang="en-US" sz="1400" dirty="0">
                          <a:solidFill>
                            <a:srgbClr val="000000"/>
                          </a:solidFill>
                          <a:effectLst/>
                          <a:latin typeface="Segoe Pro Cond"/>
                          <a:ea typeface="PMingLiU" panose="02020500000000000000" pitchFamily="18" charset="-120"/>
                          <a:cs typeface="Times New Roman" panose="02020603050405020304" pitchFamily="18" charset="0"/>
                        </a:rPr>
                        <a:t>14.84%</a:t>
                      </a:r>
                      <a:endParaRPr lang="en-US" sz="1400" dirty="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970481375"/>
                  </a:ext>
                </a:extLst>
              </a:tr>
              <a:tr h="329184">
                <a:tc>
                  <a:txBody>
                    <a:bodyPr/>
                    <a:lstStyle/>
                    <a:p>
                      <a:pPr marL="0" marR="0" algn="ctr">
                        <a:spcBef>
                          <a:spcPts val="200"/>
                        </a:spcBef>
                        <a:spcAft>
                          <a:spcPts val="200"/>
                        </a:spcAft>
                      </a:pPr>
                      <a:r>
                        <a:rPr lang="en-US" sz="1400">
                          <a:solidFill>
                            <a:srgbClr val="303030"/>
                          </a:solidFill>
                          <a:effectLst/>
                          <a:latin typeface="Segoe Pro Cond"/>
                          <a:ea typeface="PMingLiU" panose="02020500000000000000" pitchFamily="18" charset="-120"/>
                          <a:cs typeface="Times New Roman" panose="02020603050405020304" pitchFamily="18" charset="0"/>
                        </a:rPr>
                        <a:t>2</a:t>
                      </a: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spcBef>
                          <a:spcPts val="200"/>
                        </a:spcBef>
                        <a:spcAft>
                          <a:spcPts val="200"/>
                        </a:spcAft>
                      </a:pPr>
                      <a:r>
                        <a:rPr lang="en-US" sz="1400" u="none" strike="noStrike" dirty="0">
                          <a:solidFill>
                            <a:srgbClr val="303030"/>
                          </a:solidFill>
                          <a:effectLst/>
                          <a:latin typeface="Segoe Pro Cond"/>
                          <a:ea typeface="PMingLiU" panose="02020500000000000000" pitchFamily="18" charset="-120"/>
                          <a:cs typeface="Times New Roman" panose="02020603050405020304" pitchFamily="18" charset="0"/>
                          <a:hlinkClick r:id="rId3"/>
                        </a:rPr>
                        <a:t>Win32/</a:t>
                      </a:r>
                      <a:r>
                        <a:rPr lang="en-US" sz="1400" u="none" strike="noStrike" dirty="0" err="1">
                          <a:solidFill>
                            <a:srgbClr val="303030"/>
                          </a:solidFill>
                          <a:effectLst/>
                          <a:latin typeface="Segoe Pro Cond"/>
                          <a:ea typeface="PMingLiU" panose="02020500000000000000" pitchFamily="18" charset="-120"/>
                          <a:cs typeface="Times New Roman" panose="02020603050405020304" pitchFamily="18" charset="0"/>
                          <a:hlinkClick r:id="rId3"/>
                        </a:rPr>
                        <a:t>Dowque</a:t>
                      </a:r>
                      <a:endParaRPr lang="en-US" sz="1400" dirty="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spcBef>
                          <a:spcPts val="200"/>
                        </a:spcBef>
                        <a:spcAft>
                          <a:spcPts val="200"/>
                        </a:spcAft>
                      </a:pPr>
                      <a:r>
                        <a:rPr lang="en-US" sz="1400">
                          <a:solidFill>
                            <a:srgbClr val="000000"/>
                          </a:solidFill>
                          <a:effectLst/>
                          <a:latin typeface="Segoe Pro Cond"/>
                          <a:ea typeface="PMingLiU" panose="02020500000000000000" pitchFamily="18" charset="-120"/>
                          <a:cs typeface="Times New Roman" panose="02020603050405020304" pitchFamily="18" charset="0"/>
                        </a:rPr>
                        <a:t>Downloaders &amp; Droppers</a:t>
                      </a:r>
                      <a:endParaRPr lang="en-US" sz="140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1400" dirty="0">
                          <a:solidFill>
                            <a:srgbClr val="000000"/>
                          </a:solidFill>
                          <a:effectLst/>
                          <a:latin typeface="Segoe Pro Cond"/>
                          <a:ea typeface="PMingLiU" panose="02020500000000000000" pitchFamily="18" charset="-120"/>
                          <a:cs typeface="Times New Roman" panose="02020603050405020304" pitchFamily="18" charset="0"/>
                        </a:rPr>
                        <a:t>14.66%</a:t>
                      </a:r>
                      <a:endParaRPr lang="en-US" sz="1400" dirty="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 xmlns:a16="http://schemas.microsoft.com/office/drawing/2014/main" val="1730714895"/>
                  </a:ext>
                </a:extLst>
              </a:tr>
              <a:tr h="329184">
                <a:tc>
                  <a:txBody>
                    <a:bodyPr/>
                    <a:lstStyle/>
                    <a:p>
                      <a:pPr marL="0" marR="0" algn="ctr">
                        <a:spcBef>
                          <a:spcPts val="200"/>
                        </a:spcBef>
                        <a:spcAft>
                          <a:spcPts val="200"/>
                        </a:spcAft>
                      </a:pPr>
                      <a:r>
                        <a:rPr lang="en-US" sz="1400">
                          <a:solidFill>
                            <a:srgbClr val="303030"/>
                          </a:solidFill>
                          <a:effectLst/>
                          <a:latin typeface="Segoe Pro Cond"/>
                          <a:ea typeface="PMingLiU" panose="02020500000000000000" pitchFamily="18" charset="-120"/>
                          <a:cs typeface="Times New Roman" panose="02020603050405020304" pitchFamily="18" charset="0"/>
                        </a:rPr>
                        <a:t>3</a:t>
                      </a: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spcBef>
                          <a:spcPts val="200"/>
                        </a:spcBef>
                        <a:spcAft>
                          <a:spcPts val="200"/>
                        </a:spcAft>
                      </a:pPr>
                      <a:r>
                        <a:rPr lang="en-US" sz="1400" u="none" strike="noStrike" dirty="0">
                          <a:solidFill>
                            <a:srgbClr val="303030"/>
                          </a:solidFill>
                          <a:effectLst/>
                          <a:latin typeface="Segoe Pro Cond"/>
                          <a:ea typeface="PMingLiU" panose="02020500000000000000" pitchFamily="18" charset="-120"/>
                          <a:cs typeface="Times New Roman" panose="02020603050405020304" pitchFamily="18" charset="0"/>
                          <a:hlinkClick r:id="rId4"/>
                        </a:rPr>
                        <a:t>Win32/</a:t>
                      </a:r>
                      <a:r>
                        <a:rPr lang="en-US" sz="1400" u="none" strike="noStrike" dirty="0" err="1">
                          <a:solidFill>
                            <a:srgbClr val="303030"/>
                          </a:solidFill>
                          <a:effectLst/>
                          <a:latin typeface="Segoe Pro Cond"/>
                          <a:ea typeface="PMingLiU" panose="02020500000000000000" pitchFamily="18" charset="-120"/>
                          <a:cs typeface="Times New Roman" panose="02020603050405020304" pitchFamily="18" charset="0"/>
                          <a:hlinkClick r:id="rId4"/>
                        </a:rPr>
                        <a:t>Microjoin</a:t>
                      </a:r>
                      <a:endParaRPr lang="en-US" sz="1400" dirty="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spcBef>
                          <a:spcPts val="200"/>
                        </a:spcBef>
                        <a:spcAft>
                          <a:spcPts val="200"/>
                        </a:spcAft>
                      </a:pPr>
                      <a:r>
                        <a:rPr lang="en-US" sz="1400" dirty="0">
                          <a:solidFill>
                            <a:srgbClr val="000000"/>
                          </a:solidFill>
                          <a:effectLst/>
                          <a:latin typeface="Segoe Pro Cond"/>
                          <a:ea typeface="PMingLiU" panose="02020500000000000000" pitchFamily="18" charset="-120"/>
                          <a:cs typeface="Times New Roman" panose="02020603050405020304" pitchFamily="18" charset="0"/>
                        </a:rPr>
                        <a:t>Downloaders &amp; Droppers</a:t>
                      </a:r>
                      <a:endParaRPr lang="en-US" sz="1400" dirty="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spcBef>
                          <a:spcPts val="200"/>
                        </a:spcBef>
                        <a:spcAft>
                          <a:spcPts val="200"/>
                        </a:spcAft>
                      </a:pPr>
                      <a:r>
                        <a:rPr lang="en-US" sz="1400" dirty="0">
                          <a:solidFill>
                            <a:srgbClr val="000000"/>
                          </a:solidFill>
                          <a:effectLst/>
                          <a:latin typeface="Segoe Pro Cond"/>
                          <a:ea typeface="PMingLiU" panose="02020500000000000000" pitchFamily="18" charset="-120"/>
                          <a:cs typeface="Times New Roman" panose="02020603050405020304" pitchFamily="18" charset="0"/>
                        </a:rPr>
                        <a:t>14.33%</a:t>
                      </a:r>
                      <a:endParaRPr lang="en-US" sz="1400" dirty="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2576809633"/>
                  </a:ext>
                </a:extLst>
              </a:tr>
              <a:tr h="329184">
                <a:tc>
                  <a:txBody>
                    <a:bodyPr/>
                    <a:lstStyle/>
                    <a:p>
                      <a:pPr marL="0" marR="0" algn="ctr">
                        <a:spcBef>
                          <a:spcPts val="200"/>
                        </a:spcBef>
                        <a:spcAft>
                          <a:spcPts val="200"/>
                        </a:spcAft>
                      </a:pPr>
                      <a:r>
                        <a:rPr lang="en-US" sz="1400">
                          <a:solidFill>
                            <a:srgbClr val="303030"/>
                          </a:solidFill>
                          <a:effectLst/>
                          <a:latin typeface="Segoe Pro Cond"/>
                          <a:ea typeface="PMingLiU" panose="02020500000000000000" pitchFamily="18" charset="-120"/>
                          <a:cs typeface="Times New Roman" panose="02020603050405020304" pitchFamily="18" charset="0"/>
                        </a:rPr>
                        <a:t>4</a:t>
                      </a: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spcBef>
                          <a:spcPts val="200"/>
                        </a:spcBef>
                        <a:spcAft>
                          <a:spcPts val="200"/>
                        </a:spcAft>
                      </a:pPr>
                      <a:r>
                        <a:rPr lang="en-US" sz="1400" u="none" strike="noStrike">
                          <a:solidFill>
                            <a:srgbClr val="303030"/>
                          </a:solidFill>
                          <a:effectLst/>
                          <a:latin typeface="Segoe Pro Cond"/>
                          <a:ea typeface="PMingLiU" panose="02020500000000000000" pitchFamily="18" charset="-120"/>
                          <a:cs typeface="Times New Roman" panose="02020603050405020304" pitchFamily="18" charset="0"/>
                          <a:hlinkClick r:id="rId5"/>
                        </a:rPr>
                        <a:t>Win32/DelfInject</a:t>
                      </a:r>
                      <a:endParaRPr lang="en-US" sz="140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spcBef>
                          <a:spcPts val="200"/>
                        </a:spcBef>
                        <a:spcAft>
                          <a:spcPts val="200"/>
                        </a:spcAft>
                      </a:pPr>
                      <a:r>
                        <a:rPr lang="en-US" sz="1400" dirty="0">
                          <a:solidFill>
                            <a:srgbClr val="000000"/>
                          </a:solidFill>
                          <a:effectLst/>
                          <a:latin typeface="Segoe Pro Cond"/>
                          <a:ea typeface="PMingLiU" panose="02020500000000000000" pitchFamily="18" charset="-120"/>
                          <a:cs typeface="Times New Roman" panose="02020603050405020304" pitchFamily="18" charset="0"/>
                        </a:rPr>
                        <a:t>Obfuscators &amp; Injectors</a:t>
                      </a:r>
                      <a:endParaRPr lang="en-US" sz="1400" dirty="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1400" dirty="0">
                          <a:solidFill>
                            <a:srgbClr val="000000"/>
                          </a:solidFill>
                          <a:effectLst/>
                          <a:latin typeface="Segoe Pro Cond"/>
                          <a:ea typeface="PMingLiU" panose="02020500000000000000" pitchFamily="18" charset="-120"/>
                          <a:cs typeface="Times New Roman" panose="02020603050405020304" pitchFamily="18" charset="0"/>
                        </a:rPr>
                        <a:t>13.28%</a:t>
                      </a:r>
                      <a:endParaRPr lang="en-US" sz="1400" dirty="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 xmlns:a16="http://schemas.microsoft.com/office/drawing/2014/main" val="2824479892"/>
                  </a:ext>
                </a:extLst>
              </a:tr>
              <a:tr h="329184">
                <a:tc>
                  <a:txBody>
                    <a:bodyPr/>
                    <a:lstStyle/>
                    <a:p>
                      <a:pPr marL="0" marR="0" algn="ctr">
                        <a:spcBef>
                          <a:spcPts val="200"/>
                        </a:spcBef>
                        <a:spcAft>
                          <a:spcPts val="200"/>
                        </a:spcAft>
                      </a:pPr>
                      <a:r>
                        <a:rPr lang="en-US" sz="1400">
                          <a:solidFill>
                            <a:srgbClr val="303030"/>
                          </a:solidFill>
                          <a:effectLst/>
                          <a:latin typeface="Segoe Pro Cond"/>
                          <a:ea typeface="PMingLiU" panose="02020500000000000000" pitchFamily="18" charset="-120"/>
                          <a:cs typeface="Times New Roman" panose="02020603050405020304" pitchFamily="18" charset="0"/>
                        </a:rPr>
                        <a:t>5</a:t>
                      </a: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spcBef>
                          <a:spcPts val="200"/>
                        </a:spcBef>
                        <a:spcAft>
                          <a:spcPts val="200"/>
                        </a:spcAft>
                      </a:pPr>
                      <a:r>
                        <a:rPr lang="en-US" sz="1400" u="none" strike="noStrike">
                          <a:solidFill>
                            <a:srgbClr val="303030"/>
                          </a:solidFill>
                          <a:effectLst/>
                          <a:latin typeface="Segoe Pro Cond"/>
                          <a:ea typeface="PMingLiU" panose="02020500000000000000" pitchFamily="18" charset="-120"/>
                          <a:cs typeface="Times New Roman" panose="02020603050405020304" pitchFamily="18" charset="0"/>
                          <a:hlinkClick r:id="rId6"/>
                        </a:rPr>
                        <a:t>Win32/Obfuscator</a:t>
                      </a:r>
                      <a:endParaRPr lang="en-US" sz="140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spcBef>
                          <a:spcPts val="200"/>
                        </a:spcBef>
                        <a:spcAft>
                          <a:spcPts val="200"/>
                        </a:spcAft>
                      </a:pPr>
                      <a:r>
                        <a:rPr lang="en-US" sz="1400" dirty="0">
                          <a:solidFill>
                            <a:srgbClr val="000000"/>
                          </a:solidFill>
                          <a:effectLst/>
                          <a:latin typeface="Segoe Pro Cond"/>
                          <a:ea typeface="PMingLiU" panose="02020500000000000000" pitchFamily="18" charset="-120"/>
                          <a:cs typeface="Times New Roman" panose="02020603050405020304" pitchFamily="18" charset="0"/>
                        </a:rPr>
                        <a:t>Obfuscators &amp; Injectors</a:t>
                      </a:r>
                      <a:endParaRPr lang="en-US" sz="1400" dirty="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spcBef>
                          <a:spcPts val="200"/>
                        </a:spcBef>
                        <a:spcAft>
                          <a:spcPts val="200"/>
                        </a:spcAft>
                      </a:pPr>
                      <a:r>
                        <a:rPr lang="en-US" sz="1400" dirty="0">
                          <a:solidFill>
                            <a:srgbClr val="000000"/>
                          </a:solidFill>
                          <a:effectLst/>
                          <a:latin typeface="Segoe Pro Cond"/>
                          <a:ea typeface="PMingLiU" panose="02020500000000000000" pitchFamily="18" charset="-120"/>
                          <a:cs typeface="Times New Roman" panose="02020603050405020304" pitchFamily="18" charset="0"/>
                        </a:rPr>
                        <a:t>2.94%</a:t>
                      </a:r>
                      <a:endParaRPr lang="en-US" sz="1400" dirty="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3526799912"/>
                  </a:ext>
                </a:extLst>
              </a:tr>
              <a:tr h="329184">
                <a:tc>
                  <a:txBody>
                    <a:bodyPr/>
                    <a:lstStyle/>
                    <a:p>
                      <a:pPr marL="0" marR="0" algn="ctr">
                        <a:spcBef>
                          <a:spcPts val="200"/>
                        </a:spcBef>
                        <a:spcAft>
                          <a:spcPts val="200"/>
                        </a:spcAft>
                      </a:pPr>
                      <a:r>
                        <a:rPr lang="en-US" sz="1400">
                          <a:solidFill>
                            <a:srgbClr val="303030"/>
                          </a:solidFill>
                          <a:effectLst/>
                          <a:latin typeface="Segoe Pro Cond"/>
                          <a:ea typeface="PMingLiU" panose="02020500000000000000" pitchFamily="18" charset="-120"/>
                          <a:cs typeface="Times New Roman" panose="02020603050405020304" pitchFamily="18" charset="0"/>
                        </a:rPr>
                        <a:t>6</a:t>
                      </a: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spcBef>
                          <a:spcPts val="200"/>
                        </a:spcBef>
                        <a:spcAft>
                          <a:spcPts val="200"/>
                        </a:spcAft>
                      </a:pPr>
                      <a:r>
                        <a:rPr lang="en-US" sz="1400" u="none" strike="noStrike">
                          <a:solidFill>
                            <a:srgbClr val="303030"/>
                          </a:solidFill>
                          <a:effectLst/>
                          <a:latin typeface="Segoe Pro Cond"/>
                          <a:ea typeface="PMingLiU" panose="02020500000000000000" pitchFamily="18" charset="-120"/>
                          <a:cs typeface="Times New Roman" panose="02020603050405020304" pitchFamily="18" charset="0"/>
                          <a:hlinkClick r:id="rId7"/>
                        </a:rPr>
                        <a:t>Win32/Oceanmug</a:t>
                      </a:r>
                      <a:endParaRPr lang="en-US" sz="140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spcBef>
                          <a:spcPts val="200"/>
                        </a:spcBef>
                        <a:spcAft>
                          <a:spcPts val="200"/>
                        </a:spcAft>
                      </a:pPr>
                      <a:r>
                        <a:rPr lang="en-US" sz="1400" dirty="0">
                          <a:solidFill>
                            <a:srgbClr val="000000"/>
                          </a:solidFill>
                          <a:effectLst/>
                          <a:latin typeface="Segoe Pro Cond"/>
                          <a:ea typeface="PMingLiU" panose="02020500000000000000" pitchFamily="18" charset="-120"/>
                          <a:cs typeface="Times New Roman" panose="02020603050405020304" pitchFamily="18" charset="0"/>
                        </a:rPr>
                        <a:t>Downloaders &amp; Droppers</a:t>
                      </a:r>
                      <a:endParaRPr lang="en-US" sz="1400" dirty="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1400" dirty="0">
                          <a:solidFill>
                            <a:srgbClr val="000000"/>
                          </a:solidFill>
                          <a:effectLst/>
                          <a:latin typeface="Segoe Pro Cond"/>
                          <a:ea typeface="PMingLiU" panose="02020500000000000000" pitchFamily="18" charset="-120"/>
                          <a:cs typeface="Times New Roman" panose="02020603050405020304" pitchFamily="18" charset="0"/>
                        </a:rPr>
                        <a:t>2.86%</a:t>
                      </a:r>
                      <a:endParaRPr lang="en-US" sz="1400" dirty="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 xmlns:a16="http://schemas.microsoft.com/office/drawing/2014/main" val="751956877"/>
                  </a:ext>
                </a:extLst>
              </a:tr>
              <a:tr h="329184">
                <a:tc>
                  <a:txBody>
                    <a:bodyPr/>
                    <a:lstStyle/>
                    <a:p>
                      <a:pPr marL="0" marR="0" algn="ctr">
                        <a:spcBef>
                          <a:spcPts val="200"/>
                        </a:spcBef>
                        <a:spcAft>
                          <a:spcPts val="200"/>
                        </a:spcAft>
                      </a:pPr>
                      <a:r>
                        <a:rPr lang="en-US" sz="1400">
                          <a:solidFill>
                            <a:srgbClr val="303030"/>
                          </a:solidFill>
                          <a:effectLst/>
                          <a:latin typeface="Segoe Pro Cond"/>
                          <a:ea typeface="PMingLiU" panose="02020500000000000000" pitchFamily="18" charset="-120"/>
                          <a:cs typeface="Times New Roman" panose="02020603050405020304" pitchFamily="18" charset="0"/>
                        </a:rPr>
                        <a:t>7</a:t>
                      </a: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spcBef>
                          <a:spcPts val="200"/>
                        </a:spcBef>
                        <a:spcAft>
                          <a:spcPts val="200"/>
                        </a:spcAft>
                      </a:pPr>
                      <a:r>
                        <a:rPr lang="en-US" sz="1400" u="none" strike="noStrike">
                          <a:solidFill>
                            <a:srgbClr val="303030"/>
                          </a:solidFill>
                          <a:effectLst/>
                          <a:latin typeface="Segoe Pro Cond"/>
                          <a:ea typeface="PMingLiU" panose="02020500000000000000" pitchFamily="18" charset="-120"/>
                          <a:cs typeface="Times New Roman" panose="02020603050405020304" pitchFamily="18" charset="0"/>
                          <a:hlinkClick r:id="rId8"/>
                        </a:rPr>
                        <a:t>Win32/VB</a:t>
                      </a:r>
                      <a:endParaRPr lang="en-US" sz="140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spcBef>
                          <a:spcPts val="200"/>
                        </a:spcBef>
                        <a:spcAft>
                          <a:spcPts val="200"/>
                        </a:spcAft>
                      </a:pPr>
                      <a:r>
                        <a:rPr lang="en-US" sz="1400" dirty="0">
                          <a:solidFill>
                            <a:srgbClr val="000000"/>
                          </a:solidFill>
                          <a:effectLst/>
                          <a:latin typeface="Segoe Pro Cond"/>
                          <a:ea typeface="PMingLiU" panose="02020500000000000000" pitchFamily="18" charset="-120"/>
                          <a:cs typeface="Times New Roman" panose="02020603050405020304" pitchFamily="18" charset="0"/>
                        </a:rPr>
                        <a:t>Worms &amp; Viruses</a:t>
                      </a:r>
                      <a:endParaRPr lang="en-US" sz="1400" dirty="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spcBef>
                          <a:spcPts val="200"/>
                        </a:spcBef>
                        <a:spcAft>
                          <a:spcPts val="200"/>
                        </a:spcAft>
                      </a:pPr>
                      <a:r>
                        <a:rPr lang="en-US" sz="1400" dirty="0">
                          <a:solidFill>
                            <a:srgbClr val="000000"/>
                          </a:solidFill>
                          <a:effectLst/>
                          <a:latin typeface="Segoe Pro Cond"/>
                          <a:ea typeface="PMingLiU" panose="02020500000000000000" pitchFamily="18" charset="-120"/>
                          <a:cs typeface="Times New Roman" panose="02020603050405020304" pitchFamily="18" charset="0"/>
                        </a:rPr>
                        <a:t>2.82%</a:t>
                      </a:r>
                      <a:endParaRPr lang="en-US" sz="1400" dirty="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1196087150"/>
                  </a:ext>
                </a:extLst>
              </a:tr>
              <a:tr h="329184">
                <a:tc>
                  <a:txBody>
                    <a:bodyPr/>
                    <a:lstStyle/>
                    <a:p>
                      <a:pPr marL="0" marR="0" algn="ctr">
                        <a:spcBef>
                          <a:spcPts val="200"/>
                        </a:spcBef>
                        <a:spcAft>
                          <a:spcPts val="200"/>
                        </a:spcAft>
                      </a:pPr>
                      <a:r>
                        <a:rPr lang="en-US" sz="1400">
                          <a:solidFill>
                            <a:srgbClr val="303030"/>
                          </a:solidFill>
                          <a:effectLst/>
                          <a:latin typeface="Segoe Pro Cond"/>
                          <a:ea typeface="PMingLiU" panose="02020500000000000000" pitchFamily="18" charset="-120"/>
                          <a:cs typeface="Times New Roman" panose="02020603050405020304" pitchFamily="18" charset="0"/>
                        </a:rPr>
                        <a:t>8</a:t>
                      </a: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spcBef>
                          <a:spcPts val="200"/>
                        </a:spcBef>
                        <a:spcAft>
                          <a:spcPts val="200"/>
                        </a:spcAft>
                      </a:pPr>
                      <a:r>
                        <a:rPr lang="en-US" sz="1400" u="none" strike="noStrike">
                          <a:solidFill>
                            <a:srgbClr val="303030"/>
                          </a:solidFill>
                          <a:effectLst/>
                          <a:latin typeface="Segoe Pro Cond"/>
                          <a:ea typeface="PMingLiU" panose="02020500000000000000" pitchFamily="18" charset="-120"/>
                          <a:cs typeface="Times New Roman" panose="02020603050405020304" pitchFamily="18" charset="0"/>
                          <a:hlinkClick r:id="rId9"/>
                        </a:rPr>
                        <a:t>Win32/Dynamer</a:t>
                      </a:r>
                      <a:endParaRPr lang="en-US" sz="140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spcBef>
                          <a:spcPts val="200"/>
                        </a:spcBef>
                        <a:spcAft>
                          <a:spcPts val="200"/>
                        </a:spcAft>
                      </a:pPr>
                      <a:r>
                        <a:rPr lang="en-US" sz="1400">
                          <a:solidFill>
                            <a:srgbClr val="000000"/>
                          </a:solidFill>
                          <a:effectLst/>
                          <a:latin typeface="Segoe Pro Cond"/>
                          <a:ea typeface="PMingLiU" panose="02020500000000000000" pitchFamily="18" charset="-120"/>
                          <a:cs typeface="Times New Roman" panose="02020603050405020304" pitchFamily="18" charset="0"/>
                        </a:rPr>
                        <a:t>Trojans</a:t>
                      </a:r>
                      <a:endParaRPr lang="en-US" sz="140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1400" dirty="0">
                          <a:solidFill>
                            <a:srgbClr val="000000"/>
                          </a:solidFill>
                          <a:effectLst/>
                          <a:latin typeface="Segoe Pro Cond"/>
                          <a:ea typeface="PMingLiU" panose="02020500000000000000" pitchFamily="18" charset="-120"/>
                          <a:cs typeface="Times New Roman" panose="02020603050405020304" pitchFamily="18" charset="0"/>
                        </a:rPr>
                        <a:t>2.50%</a:t>
                      </a:r>
                      <a:endParaRPr lang="en-US" sz="1400" dirty="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 xmlns:a16="http://schemas.microsoft.com/office/drawing/2014/main" val="3707469918"/>
                  </a:ext>
                </a:extLst>
              </a:tr>
              <a:tr h="329184">
                <a:tc>
                  <a:txBody>
                    <a:bodyPr/>
                    <a:lstStyle/>
                    <a:p>
                      <a:pPr marL="0" marR="0" algn="ctr">
                        <a:spcBef>
                          <a:spcPts val="200"/>
                        </a:spcBef>
                        <a:spcAft>
                          <a:spcPts val="200"/>
                        </a:spcAft>
                      </a:pPr>
                      <a:r>
                        <a:rPr lang="en-US" sz="1400">
                          <a:solidFill>
                            <a:srgbClr val="303030"/>
                          </a:solidFill>
                          <a:effectLst/>
                          <a:latin typeface="Segoe Pro Cond"/>
                          <a:ea typeface="PMingLiU" panose="02020500000000000000" pitchFamily="18" charset="-120"/>
                          <a:cs typeface="Times New Roman" panose="02020603050405020304" pitchFamily="18" charset="0"/>
                        </a:rPr>
                        <a:t>9</a:t>
                      </a: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spcBef>
                          <a:spcPts val="200"/>
                        </a:spcBef>
                        <a:spcAft>
                          <a:spcPts val="200"/>
                        </a:spcAft>
                      </a:pPr>
                      <a:r>
                        <a:rPr lang="en-US" sz="1400" u="none" strike="noStrike">
                          <a:solidFill>
                            <a:srgbClr val="303030"/>
                          </a:solidFill>
                          <a:effectLst/>
                          <a:latin typeface="Segoe Pro Cond"/>
                          <a:ea typeface="PMingLiU" panose="02020500000000000000" pitchFamily="18" charset="-120"/>
                          <a:cs typeface="Times New Roman" panose="02020603050405020304" pitchFamily="18" charset="0"/>
                          <a:hlinkClick r:id="rId10"/>
                        </a:rPr>
                        <a:t>Win32/Sisproc</a:t>
                      </a:r>
                      <a:endParaRPr lang="en-US" sz="140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spcBef>
                          <a:spcPts val="200"/>
                        </a:spcBef>
                        <a:spcAft>
                          <a:spcPts val="200"/>
                        </a:spcAft>
                      </a:pPr>
                      <a:r>
                        <a:rPr lang="en-US" sz="1400">
                          <a:solidFill>
                            <a:srgbClr val="000000"/>
                          </a:solidFill>
                          <a:effectLst/>
                          <a:latin typeface="Segoe Pro Cond"/>
                          <a:ea typeface="PMingLiU" panose="02020500000000000000" pitchFamily="18" charset="-120"/>
                          <a:cs typeface="Times New Roman" panose="02020603050405020304" pitchFamily="18" charset="0"/>
                        </a:rPr>
                        <a:t>Trojans</a:t>
                      </a:r>
                      <a:endParaRPr lang="en-US" sz="140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spcBef>
                          <a:spcPts val="200"/>
                        </a:spcBef>
                        <a:spcAft>
                          <a:spcPts val="200"/>
                        </a:spcAft>
                      </a:pPr>
                      <a:r>
                        <a:rPr lang="en-US" sz="1400" dirty="0">
                          <a:solidFill>
                            <a:srgbClr val="000000"/>
                          </a:solidFill>
                          <a:effectLst/>
                          <a:latin typeface="Segoe Pro Cond"/>
                          <a:ea typeface="PMingLiU" panose="02020500000000000000" pitchFamily="18" charset="-120"/>
                          <a:cs typeface="Times New Roman" panose="02020603050405020304" pitchFamily="18" charset="0"/>
                        </a:rPr>
                        <a:t>1.44%</a:t>
                      </a:r>
                      <a:endParaRPr lang="en-US" sz="1400" dirty="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805426810"/>
                  </a:ext>
                </a:extLst>
              </a:tr>
              <a:tr h="329184">
                <a:tc>
                  <a:txBody>
                    <a:bodyPr/>
                    <a:lstStyle/>
                    <a:p>
                      <a:pPr marL="0" marR="0" algn="ctr">
                        <a:spcBef>
                          <a:spcPts val="200"/>
                        </a:spcBef>
                        <a:spcAft>
                          <a:spcPts val="200"/>
                        </a:spcAft>
                      </a:pPr>
                      <a:r>
                        <a:rPr lang="en-US" sz="1400">
                          <a:solidFill>
                            <a:srgbClr val="303030"/>
                          </a:solidFill>
                          <a:effectLst/>
                          <a:latin typeface="Segoe Pro Cond"/>
                          <a:ea typeface="PMingLiU" panose="02020500000000000000" pitchFamily="18" charset="-120"/>
                          <a:cs typeface="Times New Roman" panose="02020603050405020304" pitchFamily="18" charset="0"/>
                        </a:rPr>
                        <a:t>10</a:t>
                      </a: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spcBef>
                          <a:spcPts val="200"/>
                        </a:spcBef>
                        <a:spcAft>
                          <a:spcPts val="200"/>
                        </a:spcAft>
                      </a:pPr>
                      <a:r>
                        <a:rPr lang="en-US" sz="1400" u="none" strike="noStrike">
                          <a:solidFill>
                            <a:srgbClr val="303030"/>
                          </a:solidFill>
                          <a:effectLst/>
                          <a:latin typeface="Segoe Pro Cond"/>
                          <a:ea typeface="PMingLiU" panose="02020500000000000000" pitchFamily="18" charset="-120"/>
                          <a:cs typeface="Times New Roman" panose="02020603050405020304" pitchFamily="18" charset="0"/>
                          <a:hlinkClick r:id="rId11"/>
                        </a:rPr>
                        <a:t>Win32/Meredrop</a:t>
                      </a:r>
                      <a:endParaRPr lang="en-US" sz="140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spcBef>
                          <a:spcPts val="200"/>
                        </a:spcBef>
                        <a:spcAft>
                          <a:spcPts val="200"/>
                        </a:spcAft>
                      </a:pPr>
                      <a:r>
                        <a:rPr lang="en-US" sz="1400">
                          <a:solidFill>
                            <a:srgbClr val="000000"/>
                          </a:solidFill>
                          <a:effectLst/>
                          <a:latin typeface="Segoe Pro Cond"/>
                          <a:ea typeface="PMingLiU" panose="02020500000000000000" pitchFamily="18" charset="-120"/>
                          <a:cs typeface="Times New Roman" panose="02020603050405020304" pitchFamily="18" charset="0"/>
                        </a:rPr>
                        <a:t>Trojans</a:t>
                      </a:r>
                      <a:endParaRPr lang="en-US" sz="140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1400" dirty="0">
                          <a:solidFill>
                            <a:srgbClr val="000000"/>
                          </a:solidFill>
                          <a:effectLst/>
                          <a:latin typeface="Segoe Pro Cond"/>
                          <a:ea typeface="PMingLiU" panose="02020500000000000000" pitchFamily="18" charset="-120"/>
                          <a:cs typeface="Times New Roman" panose="02020603050405020304" pitchFamily="18" charset="0"/>
                        </a:rPr>
                        <a:t>1.15%</a:t>
                      </a:r>
                      <a:endParaRPr lang="en-US" sz="1400" dirty="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 xmlns:a16="http://schemas.microsoft.com/office/drawing/2014/main" val="2188839577"/>
                  </a:ext>
                </a:extLst>
              </a:tr>
              <a:tr h="329184">
                <a:tc>
                  <a:txBody>
                    <a:bodyPr/>
                    <a:lstStyle/>
                    <a:p>
                      <a:pPr marL="0" marR="0" algn="ctr">
                        <a:spcBef>
                          <a:spcPts val="200"/>
                        </a:spcBef>
                        <a:spcAft>
                          <a:spcPts val="200"/>
                        </a:spcAft>
                      </a:pPr>
                      <a:r>
                        <a:rPr lang="en-US" sz="1400">
                          <a:solidFill>
                            <a:srgbClr val="303030"/>
                          </a:solidFill>
                          <a:effectLst/>
                          <a:latin typeface="Segoe Pro Cond"/>
                          <a:ea typeface="PMingLiU" panose="02020500000000000000" pitchFamily="18" charset="-120"/>
                          <a:cs typeface="Times New Roman" panose="02020603050405020304" pitchFamily="18" charset="0"/>
                        </a:rPr>
                        <a:t>11</a:t>
                      </a: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spcBef>
                          <a:spcPts val="200"/>
                        </a:spcBef>
                        <a:spcAft>
                          <a:spcPts val="200"/>
                        </a:spcAft>
                      </a:pPr>
                      <a:r>
                        <a:rPr lang="en-US" sz="1400" u="none" strike="noStrike">
                          <a:solidFill>
                            <a:srgbClr val="303030"/>
                          </a:solidFill>
                          <a:effectLst/>
                          <a:latin typeface="Segoe Pro Cond"/>
                          <a:ea typeface="PMingLiU" panose="02020500000000000000" pitchFamily="18" charset="-120"/>
                          <a:cs typeface="Times New Roman" panose="02020603050405020304" pitchFamily="18" charset="0"/>
                          <a:hlinkClick r:id="rId12"/>
                        </a:rPr>
                        <a:t>Win32/Startpage</a:t>
                      </a:r>
                      <a:endParaRPr lang="en-US" sz="140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spcBef>
                          <a:spcPts val="200"/>
                        </a:spcBef>
                        <a:spcAft>
                          <a:spcPts val="200"/>
                        </a:spcAft>
                      </a:pPr>
                      <a:r>
                        <a:rPr lang="en-US" sz="1400">
                          <a:solidFill>
                            <a:srgbClr val="000000"/>
                          </a:solidFill>
                          <a:effectLst/>
                          <a:latin typeface="Segoe Pro Cond"/>
                          <a:ea typeface="PMingLiU" panose="02020500000000000000" pitchFamily="18" charset="-120"/>
                          <a:cs typeface="Times New Roman" panose="02020603050405020304" pitchFamily="18" charset="0"/>
                        </a:rPr>
                        <a:t>Trojans</a:t>
                      </a:r>
                      <a:endParaRPr lang="en-US" sz="140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spcBef>
                          <a:spcPts val="200"/>
                        </a:spcBef>
                        <a:spcAft>
                          <a:spcPts val="200"/>
                        </a:spcAft>
                      </a:pPr>
                      <a:r>
                        <a:rPr lang="en-US" sz="1400" dirty="0">
                          <a:solidFill>
                            <a:srgbClr val="000000"/>
                          </a:solidFill>
                          <a:effectLst/>
                          <a:latin typeface="Segoe Pro Cond"/>
                          <a:ea typeface="PMingLiU" panose="02020500000000000000" pitchFamily="18" charset="-120"/>
                          <a:cs typeface="Times New Roman" panose="02020603050405020304" pitchFamily="18" charset="0"/>
                        </a:rPr>
                        <a:t>1.10%</a:t>
                      </a:r>
                      <a:endParaRPr lang="en-US" sz="1400" dirty="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2435816670"/>
                  </a:ext>
                </a:extLst>
              </a:tr>
              <a:tr h="329184">
                <a:tc>
                  <a:txBody>
                    <a:bodyPr/>
                    <a:lstStyle/>
                    <a:p>
                      <a:pPr marL="0" marR="0" algn="ctr">
                        <a:spcBef>
                          <a:spcPts val="200"/>
                        </a:spcBef>
                        <a:spcAft>
                          <a:spcPts val="200"/>
                        </a:spcAft>
                      </a:pPr>
                      <a:r>
                        <a:rPr lang="en-US" sz="1400">
                          <a:solidFill>
                            <a:srgbClr val="303030"/>
                          </a:solidFill>
                          <a:effectLst/>
                          <a:latin typeface="Segoe Pro Cond"/>
                          <a:ea typeface="PMingLiU" panose="02020500000000000000" pitchFamily="18" charset="-120"/>
                          <a:cs typeface="Times New Roman" panose="02020603050405020304" pitchFamily="18" charset="0"/>
                        </a:rPr>
                        <a:t>12</a:t>
                      </a: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spcBef>
                          <a:spcPts val="200"/>
                        </a:spcBef>
                        <a:spcAft>
                          <a:spcPts val="200"/>
                        </a:spcAft>
                      </a:pPr>
                      <a:r>
                        <a:rPr lang="en-US" sz="1400" u="none" strike="noStrike">
                          <a:solidFill>
                            <a:srgbClr val="303030"/>
                          </a:solidFill>
                          <a:effectLst/>
                          <a:latin typeface="Segoe Pro Cond"/>
                          <a:ea typeface="PMingLiU" panose="02020500000000000000" pitchFamily="18" charset="-120"/>
                          <a:cs typeface="Times New Roman" panose="02020603050405020304" pitchFamily="18" charset="0"/>
                          <a:hlinkClick r:id="rId13"/>
                        </a:rPr>
                        <a:t>Win32/Bumat</a:t>
                      </a:r>
                      <a:endParaRPr lang="en-US" sz="140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spcBef>
                          <a:spcPts val="200"/>
                        </a:spcBef>
                        <a:spcAft>
                          <a:spcPts val="200"/>
                        </a:spcAft>
                      </a:pPr>
                      <a:r>
                        <a:rPr lang="en-US" sz="1400">
                          <a:solidFill>
                            <a:srgbClr val="000000"/>
                          </a:solidFill>
                          <a:effectLst/>
                          <a:latin typeface="Segoe Pro Cond"/>
                          <a:ea typeface="PMingLiU" panose="02020500000000000000" pitchFamily="18" charset="-120"/>
                          <a:cs typeface="Times New Roman" panose="02020603050405020304" pitchFamily="18" charset="0"/>
                        </a:rPr>
                        <a:t>Trojans</a:t>
                      </a:r>
                      <a:endParaRPr lang="en-US" sz="140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1400" dirty="0">
                          <a:solidFill>
                            <a:srgbClr val="000000"/>
                          </a:solidFill>
                          <a:effectLst/>
                          <a:latin typeface="Segoe Pro Cond"/>
                          <a:ea typeface="PMingLiU" panose="02020500000000000000" pitchFamily="18" charset="-120"/>
                          <a:cs typeface="Times New Roman" panose="02020603050405020304" pitchFamily="18" charset="0"/>
                        </a:rPr>
                        <a:t>1.04%</a:t>
                      </a:r>
                      <a:endParaRPr lang="en-US" sz="1400" dirty="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 xmlns:a16="http://schemas.microsoft.com/office/drawing/2014/main" val="3599102769"/>
                  </a:ext>
                </a:extLst>
              </a:tr>
              <a:tr h="329184">
                <a:tc>
                  <a:txBody>
                    <a:bodyPr/>
                    <a:lstStyle/>
                    <a:p>
                      <a:pPr marL="0" marR="0" algn="ctr">
                        <a:spcBef>
                          <a:spcPts val="200"/>
                        </a:spcBef>
                        <a:spcAft>
                          <a:spcPts val="200"/>
                        </a:spcAft>
                      </a:pPr>
                      <a:r>
                        <a:rPr lang="en-US" sz="1400">
                          <a:solidFill>
                            <a:srgbClr val="303030"/>
                          </a:solidFill>
                          <a:effectLst/>
                          <a:latin typeface="Segoe Pro Cond"/>
                          <a:ea typeface="PMingLiU" panose="02020500000000000000" pitchFamily="18" charset="-120"/>
                          <a:cs typeface="Times New Roman" panose="02020603050405020304" pitchFamily="18" charset="0"/>
                        </a:rPr>
                        <a:t>13</a:t>
                      </a: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spcBef>
                          <a:spcPts val="200"/>
                        </a:spcBef>
                        <a:spcAft>
                          <a:spcPts val="200"/>
                        </a:spcAft>
                      </a:pPr>
                      <a:r>
                        <a:rPr lang="en-US" sz="1400" u="none" strike="noStrike">
                          <a:solidFill>
                            <a:srgbClr val="303030"/>
                          </a:solidFill>
                          <a:effectLst/>
                          <a:latin typeface="Segoe Pro Cond"/>
                          <a:ea typeface="PMingLiU" panose="02020500000000000000" pitchFamily="18" charset="-120"/>
                          <a:cs typeface="Times New Roman" panose="02020603050405020304" pitchFamily="18" charset="0"/>
                          <a:hlinkClick r:id="rId14"/>
                        </a:rPr>
                        <a:t>Win32/Zegost</a:t>
                      </a:r>
                      <a:endParaRPr lang="en-US" sz="140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spcBef>
                          <a:spcPts val="200"/>
                        </a:spcBef>
                        <a:spcAft>
                          <a:spcPts val="200"/>
                        </a:spcAft>
                      </a:pPr>
                      <a:r>
                        <a:rPr lang="en-US" sz="1400">
                          <a:solidFill>
                            <a:srgbClr val="000000"/>
                          </a:solidFill>
                          <a:effectLst/>
                          <a:latin typeface="Segoe Pro Cond"/>
                          <a:ea typeface="PMingLiU" panose="02020500000000000000" pitchFamily="18" charset="-120"/>
                          <a:cs typeface="Times New Roman" panose="02020603050405020304" pitchFamily="18" charset="0"/>
                        </a:rPr>
                        <a:t>Backdoors</a:t>
                      </a:r>
                      <a:endParaRPr lang="en-US" sz="140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spcBef>
                          <a:spcPts val="200"/>
                        </a:spcBef>
                        <a:spcAft>
                          <a:spcPts val="200"/>
                        </a:spcAft>
                      </a:pPr>
                      <a:r>
                        <a:rPr lang="en-US" sz="1400" dirty="0">
                          <a:solidFill>
                            <a:srgbClr val="000000"/>
                          </a:solidFill>
                          <a:effectLst/>
                          <a:latin typeface="Segoe Pro Cond"/>
                          <a:ea typeface="PMingLiU" panose="02020500000000000000" pitchFamily="18" charset="-120"/>
                          <a:cs typeface="Times New Roman" panose="02020603050405020304" pitchFamily="18" charset="0"/>
                        </a:rPr>
                        <a:t>0.99%</a:t>
                      </a:r>
                      <a:endParaRPr lang="en-US" sz="1400" dirty="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2548700740"/>
                  </a:ext>
                </a:extLst>
              </a:tr>
              <a:tr h="329184">
                <a:tc>
                  <a:txBody>
                    <a:bodyPr/>
                    <a:lstStyle/>
                    <a:p>
                      <a:pPr marL="0" marR="0" algn="ctr">
                        <a:spcBef>
                          <a:spcPts val="200"/>
                        </a:spcBef>
                        <a:spcAft>
                          <a:spcPts val="200"/>
                        </a:spcAft>
                      </a:pPr>
                      <a:r>
                        <a:rPr lang="en-US" sz="1400">
                          <a:solidFill>
                            <a:srgbClr val="303030"/>
                          </a:solidFill>
                          <a:effectLst/>
                          <a:latin typeface="Segoe Pro Cond"/>
                          <a:ea typeface="PMingLiU" panose="02020500000000000000" pitchFamily="18" charset="-120"/>
                          <a:cs typeface="Times New Roman" panose="02020603050405020304" pitchFamily="18" charset="0"/>
                        </a:rPr>
                        <a:t>14</a:t>
                      </a: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spcBef>
                          <a:spcPts val="200"/>
                        </a:spcBef>
                        <a:spcAft>
                          <a:spcPts val="200"/>
                        </a:spcAft>
                      </a:pPr>
                      <a:r>
                        <a:rPr lang="en-US" sz="1400" u="none" strike="noStrike">
                          <a:solidFill>
                            <a:srgbClr val="303030"/>
                          </a:solidFill>
                          <a:effectLst/>
                          <a:latin typeface="Segoe Pro Cond"/>
                          <a:ea typeface="PMingLiU" panose="02020500000000000000" pitchFamily="18" charset="-120"/>
                          <a:cs typeface="Times New Roman" panose="02020603050405020304" pitchFamily="18" charset="0"/>
                          <a:hlinkClick r:id="rId15"/>
                        </a:rPr>
                        <a:t>Win32/Orsam</a:t>
                      </a:r>
                      <a:endParaRPr lang="en-US" sz="140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spcBef>
                          <a:spcPts val="200"/>
                        </a:spcBef>
                        <a:spcAft>
                          <a:spcPts val="200"/>
                        </a:spcAft>
                      </a:pPr>
                      <a:r>
                        <a:rPr lang="en-US" sz="1400">
                          <a:solidFill>
                            <a:srgbClr val="000000"/>
                          </a:solidFill>
                          <a:effectLst/>
                          <a:latin typeface="Segoe Pro Cond"/>
                          <a:ea typeface="PMingLiU" panose="02020500000000000000" pitchFamily="18" charset="-120"/>
                          <a:cs typeface="Times New Roman" panose="02020603050405020304" pitchFamily="18" charset="0"/>
                        </a:rPr>
                        <a:t>Trojans</a:t>
                      </a:r>
                      <a:endParaRPr lang="en-US" sz="140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1400" dirty="0">
                          <a:solidFill>
                            <a:srgbClr val="000000"/>
                          </a:solidFill>
                          <a:effectLst/>
                          <a:latin typeface="Segoe Pro Cond"/>
                          <a:ea typeface="PMingLiU" panose="02020500000000000000" pitchFamily="18" charset="-120"/>
                          <a:cs typeface="Times New Roman" panose="02020603050405020304" pitchFamily="18" charset="0"/>
                        </a:rPr>
                        <a:t>0.96%</a:t>
                      </a:r>
                      <a:endParaRPr lang="en-US" sz="1400" dirty="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 xmlns:a16="http://schemas.microsoft.com/office/drawing/2014/main" val="2669220341"/>
                  </a:ext>
                </a:extLst>
              </a:tr>
              <a:tr h="329184">
                <a:tc>
                  <a:txBody>
                    <a:bodyPr/>
                    <a:lstStyle/>
                    <a:p>
                      <a:pPr marL="0" marR="0" algn="ctr">
                        <a:spcBef>
                          <a:spcPts val="200"/>
                        </a:spcBef>
                        <a:spcAft>
                          <a:spcPts val="200"/>
                        </a:spcAft>
                      </a:pPr>
                      <a:r>
                        <a:rPr lang="en-US" sz="1400">
                          <a:solidFill>
                            <a:srgbClr val="303030"/>
                          </a:solidFill>
                          <a:effectLst/>
                          <a:latin typeface="Segoe Pro Cond"/>
                          <a:ea typeface="PMingLiU" panose="02020500000000000000" pitchFamily="18" charset="-120"/>
                          <a:cs typeface="Times New Roman" panose="02020603050405020304" pitchFamily="18" charset="0"/>
                        </a:rPr>
                        <a:t>15</a:t>
                      </a: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spcBef>
                          <a:spcPts val="200"/>
                        </a:spcBef>
                        <a:spcAft>
                          <a:spcPts val="200"/>
                        </a:spcAft>
                      </a:pPr>
                      <a:r>
                        <a:rPr lang="en-US" sz="1400" u="none" strike="noStrike">
                          <a:solidFill>
                            <a:srgbClr val="303030"/>
                          </a:solidFill>
                          <a:effectLst/>
                          <a:latin typeface="Segoe Pro Cond"/>
                          <a:ea typeface="PMingLiU" panose="02020500000000000000" pitchFamily="18" charset="-120"/>
                          <a:cs typeface="Times New Roman" panose="02020603050405020304" pitchFamily="18" charset="0"/>
                          <a:hlinkClick r:id="rId16"/>
                        </a:rPr>
                        <a:t>Win32/Banload</a:t>
                      </a:r>
                      <a:endParaRPr lang="en-US" sz="140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spcBef>
                          <a:spcPts val="200"/>
                        </a:spcBef>
                        <a:spcAft>
                          <a:spcPts val="200"/>
                        </a:spcAft>
                      </a:pPr>
                      <a:r>
                        <a:rPr lang="en-US" sz="1400">
                          <a:solidFill>
                            <a:srgbClr val="000000"/>
                          </a:solidFill>
                          <a:effectLst/>
                          <a:latin typeface="Segoe Pro Cond"/>
                          <a:ea typeface="PMingLiU" panose="02020500000000000000" pitchFamily="18" charset="-120"/>
                          <a:cs typeface="Times New Roman" panose="02020603050405020304" pitchFamily="18" charset="0"/>
                        </a:rPr>
                        <a:t>Downloaders &amp; Droppers</a:t>
                      </a:r>
                      <a:endParaRPr lang="en-US" sz="140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spcBef>
                          <a:spcPts val="200"/>
                        </a:spcBef>
                        <a:spcAft>
                          <a:spcPts val="200"/>
                        </a:spcAft>
                      </a:pPr>
                      <a:r>
                        <a:rPr lang="en-US" sz="1400" dirty="0">
                          <a:solidFill>
                            <a:srgbClr val="000000"/>
                          </a:solidFill>
                          <a:effectLst/>
                          <a:latin typeface="Segoe Pro Cond"/>
                          <a:ea typeface="PMingLiU" panose="02020500000000000000" pitchFamily="18" charset="-120"/>
                          <a:cs typeface="Times New Roman" panose="02020603050405020304" pitchFamily="18" charset="0"/>
                        </a:rPr>
                        <a:t>0.90%</a:t>
                      </a:r>
                      <a:endParaRPr lang="en-US" sz="1400" dirty="0">
                        <a:solidFill>
                          <a:srgbClr val="303030"/>
                        </a:solidFill>
                        <a:effectLst/>
                        <a:latin typeface="Segoe Pro Cond"/>
                        <a:ea typeface="PMingLiU" panose="02020500000000000000" pitchFamily="18" charset="-120"/>
                        <a:cs typeface="Times New Roman" panose="02020603050405020304" pitchFamily="18" charset="0"/>
                      </a:endParaRPr>
                    </a:p>
                  </a:txBody>
                  <a:tcPr marL="44836" marR="4483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 xmlns:a16="http://schemas.microsoft.com/office/drawing/2014/main" val="462427642"/>
                  </a:ext>
                </a:extLst>
              </a:tr>
            </a:tbl>
          </a:graphicData>
        </a:graphic>
      </p:graphicFrame>
    </p:spTree>
    <p:extLst>
      <p:ext uri="{BB962C8B-B14F-4D97-AF65-F5344CB8AC3E}">
        <p14:creationId xmlns:p14="http://schemas.microsoft.com/office/powerpoint/2010/main" val="309649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Malware distribution sites by country or region</a:t>
            </a:r>
          </a:p>
        </p:txBody>
      </p:sp>
      <p:sp>
        <p:nvSpPr>
          <p:cNvPr id="10" name="TextBox 9"/>
          <p:cNvSpPr txBox="1"/>
          <p:nvPr/>
        </p:nvSpPr>
        <p:spPr>
          <a:xfrm>
            <a:off x="307976" y="990807"/>
            <a:ext cx="1393523" cy="911019"/>
          </a:xfrm>
          <a:prstGeom prst="rect">
            <a:avLst/>
          </a:prstGeom>
          <a:noFill/>
        </p:spPr>
        <p:txBody>
          <a:bodyPr wrap="none" lIns="146304" tIns="146304" rIns="146304" bIns="146304" rtlCol="0" anchor="ctr" anchorCtr="0">
            <a:spAutoFit/>
          </a:bodyPr>
          <a:lstStyle/>
          <a:p>
            <a:pPr algn="r"/>
            <a:r>
              <a:rPr lang="en-US" sz="4000" dirty="0" smtClean="0">
                <a:gradFill>
                  <a:gsLst>
                    <a:gs pos="0">
                      <a:srgbClr val="000000"/>
                    </a:gs>
                    <a:gs pos="85000">
                      <a:srgbClr val="000000"/>
                    </a:gs>
                  </a:gsLst>
                  <a:lin ang="5400000" scaled="0"/>
                </a:gradFill>
                <a:latin typeface="Segoe UI Light"/>
              </a:rPr>
              <a:t>2Q14</a:t>
            </a:r>
            <a:endParaRPr lang="en-US" sz="4000" dirty="0">
              <a:gradFill>
                <a:gsLst>
                  <a:gs pos="0">
                    <a:srgbClr val="000000"/>
                  </a:gs>
                  <a:gs pos="85000">
                    <a:srgbClr val="000000"/>
                  </a:gs>
                </a:gsLst>
                <a:lin ang="5400000" scaled="0"/>
              </a:gradFill>
              <a:latin typeface="Segoe UI Light"/>
            </a:endParaRPr>
          </a:p>
        </p:txBody>
      </p:sp>
      <p:pic>
        <p:nvPicPr>
          <p:cNvPr id="16" name="MalwareHostMap"/>
          <p:cNvPicPr/>
          <p:nvPr/>
        </p:nvPicPr>
        <p:blipFill>
          <a:blip r:embed="rId3" cstate="print">
            <a:extLst>
              <a:ext uri="{28A0092B-C50C-407E-A947-70E740481C1C}">
                <a14:useLocalDpi xmlns:a14="http://schemas.microsoft.com/office/drawing/2010/main" val="0"/>
              </a:ext>
            </a:extLst>
          </a:blip>
          <a:stretch>
            <a:fillRect/>
          </a:stretch>
        </p:blipFill>
        <p:spPr>
          <a:xfrm>
            <a:off x="567283" y="1743845"/>
            <a:ext cx="11301909" cy="5250679"/>
          </a:xfrm>
          <a:prstGeom prst="rect">
            <a:avLst/>
          </a:prstGeom>
        </p:spPr>
      </p:pic>
    </p:spTree>
    <p:extLst>
      <p:ext uri="{BB962C8B-B14F-4D97-AF65-F5344CB8AC3E}">
        <p14:creationId xmlns:p14="http://schemas.microsoft.com/office/powerpoint/2010/main" val="162844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Browser Protections</a:t>
            </a:r>
            <a:endParaRPr lang="en-US" dirty="0"/>
          </a:p>
        </p:txBody>
      </p:sp>
    </p:spTree>
    <p:extLst>
      <p:ext uri="{BB962C8B-B14F-4D97-AF65-F5344CB8AC3E}">
        <p14:creationId xmlns:p14="http://schemas.microsoft.com/office/powerpoint/2010/main" val="414600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454858" y="1424693"/>
            <a:ext cx="11643961" cy="777169"/>
            <a:chOff x="412314" y="1752600"/>
            <a:chExt cx="8350686" cy="1066801"/>
          </a:xfrm>
        </p:grpSpPr>
        <p:sp>
          <p:nvSpPr>
            <p:cNvPr id="34" name="Rounded Rectangle 33"/>
            <p:cNvSpPr/>
            <p:nvPr/>
          </p:nvSpPr>
          <p:spPr>
            <a:xfrm>
              <a:off x="6029852" y="1752600"/>
              <a:ext cx="2733148" cy="1066800"/>
            </a:xfrm>
            <a:prstGeom prst="roundRect">
              <a:avLst/>
            </a:prstGeom>
            <a:solidFill>
              <a:srgbClr val="FF0000"/>
            </a:solidFill>
            <a:ln w="25400" cap="flat" cmpd="sng" algn="ctr">
              <a:solidFill>
                <a:sysClr val="window" lastClr="FFFFFF">
                  <a:hueOff val="0"/>
                  <a:satOff val="0"/>
                  <a:lumOff val="0"/>
                  <a:alphaOff val="0"/>
                </a:sysClr>
              </a:solidFill>
              <a:prstDash val="solid"/>
            </a:ln>
            <a:effectLst/>
          </p:spPr>
        </p:sp>
        <p:sp>
          <p:nvSpPr>
            <p:cNvPr id="35" name="Rounded Rectangle 4"/>
            <p:cNvSpPr/>
            <p:nvPr/>
          </p:nvSpPr>
          <p:spPr>
            <a:xfrm>
              <a:off x="6157163" y="1905000"/>
              <a:ext cx="2529637" cy="828882"/>
            </a:xfrm>
            <a:prstGeom prst="rect">
              <a:avLst/>
            </a:prstGeom>
            <a:solidFill>
              <a:srgbClr val="FF0000"/>
            </a:solidFill>
            <a:ln>
              <a:noFill/>
            </a:ln>
            <a:effectLst/>
          </p:spPr>
          <p:txBody>
            <a:bodyPr spcFirstLastPara="0" vert="horz" wrap="square" lIns="220524" tIns="0" rIns="220524" bIns="0" numCol="1" spcCol="1270" anchor="ctr" anchorCtr="0">
              <a:noAutofit/>
            </a:bodyPr>
            <a:lstStyle/>
            <a:p>
              <a:pPr algn="ctr">
                <a:defRPr/>
              </a:pPr>
              <a:r>
                <a:rPr lang="en-US" sz="2800" b="1" kern="0" dirty="0">
                  <a:solidFill>
                    <a:prstClr val="white"/>
                  </a:solidFill>
                  <a:latin typeface="Calibri"/>
                </a:rPr>
                <a:t>Attacks on Websites</a:t>
              </a:r>
              <a:endParaRPr lang="en-US" sz="2400" kern="0" dirty="0">
                <a:solidFill>
                  <a:prstClr val="white"/>
                </a:solidFill>
                <a:latin typeface="Calibri"/>
              </a:endParaRPr>
            </a:p>
          </p:txBody>
        </p:sp>
        <p:sp>
          <p:nvSpPr>
            <p:cNvPr id="36" name="Rounded Rectangle 35"/>
            <p:cNvSpPr/>
            <p:nvPr/>
          </p:nvSpPr>
          <p:spPr>
            <a:xfrm>
              <a:off x="412314" y="1752601"/>
              <a:ext cx="2646411" cy="1066800"/>
            </a:xfrm>
            <a:prstGeom prst="roundRect">
              <a:avLst/>
            </a:prstGeom>
            <a:solidFill>
              <a:srgbClr val="FF0000"/>
            </a:solidFill>
            <a:ln w="25400" cap="flat" cmpd="sng" algn="ctr">
              <a:solidFill>
                <a:sysClr val="window" lastClr="FFFFFF">
                  <a:hueOff val="0"/>
                  <a:satOff val="0"/>
                  <a:lumOff val="0"/>
                  <a:alphaOff val="0"/>
                </a:sysClr>
              </a:solidFill>
              <a:prstDash val="solid"/>
            </a:ln>
            <a:effectLst/>
          </p:spPr>
        </p:sp>
        <p:sp>
          <p:nvSpPr>
            <p:cNvPr id="37" name="Rounded Rectangle 4"/>
            <p:cNvSpPr/>
            <p:nvPr/>
          </p:nvSpPr>
          <p:spPr>
            <a:xfrm>
              <a:off x="685800" y="1938441"/>
              <a:ext cx="2148636" cy="728559"/>
            </a:xfrm>
            <a:prstGeom prst="rect">
              <a:avLst/>
            </a:prstGeom>
            <a:solidFill>
              <a:srgbClr val="FF0000"/>
            </a:solidFill>
            <a:ln>
              <a:noFill/>
            </a:ln>
            <a:effectLst/>
          </p:spPr>
          <p:txBody>
            <a:bodyPr spcFirstLastPara="0" vert="horz" wrap="square" lIns="220524" tIns="0" rIns="220524" bIns="0" numCol="1" spcCol="1270" anchor="ctr" anchorCtr="0">
              <a:noAutofit/>
            </a:bodyPr>
            <a:lstStyle/>
            <a:p>
              <a:pPr algn="ctr">
                <a:defRPr/>
              </a:pPr>
              <a:r>
                <a:rPr lang="en-US" sz="2800" b="1" kern="0" dirty="0">
                  <a:solidFill>
                    <a:prstClr val="white"/>
                  </a:solidFill>
                  <a:latin typeface="Calibri"/>
                </a:rPr>
                <a:t>Attacks on Users</a:t>
              </a:r>
              <a:endParaRPr lang="en-US" sz="2400" kern="0" dirty="0">
                <a:solidFill>
                  <a:prstClr val="white"/>
                </a:solidFill>
                <a:latin typeface="Calibri"/>
              </a:endParaRPr>
            </a:p>
          </p:txBody>
        </p:sp>
        <p:sp>
          <p:nvSpPr>
            <p:cNvPr id="38" name="Rounded Rectangle 37"/>
            <p:cNvSpPr/>
            <p:nvPr/>
          </p:nvSpPr>
          <p:spPr>
            <a:xfrm>
              <a:off x="3209604" y="1752600"/>
              <a:ext cx="2711891" cy="1066800"/>
            </a:xfrm>
            <a:prstGeom prst="roundRect">
              <a:avLst/>
            </a:prstGeom>
            <a:solidFill>
              <a:srgbClr val="FF0000"/>
            </a:solidFill>
            <a:ln w="25400" cap="flat" cmpd="sng" algn="ctr">
              <a:solidFill>
                <a:sysClr val="window" lastClr="FFFFFF">
                  <a:hueOff val="0"/>
                  <a:satOff val="0"/>
                  <a:lumOff val="0"/>
                  <a:alphaOff val="0"/>
                </a:sysClr>
              </a:solidFill>
              <a:prstDash val="solid"/>
            </a:ln>
            <a:effectLst/>
          </p:spPr>
        </p:sp>
        <p:sp>
          <p:nvSpPr>
            <p:cNvPr id="39" name="Rounded Rectangle 4"/>
            <p:cNvSpPr/>
            <p:nvPr/>
          </p:nvSpPr>
          <p:spPr>
            <a:xfrm>
              <a:off x="3337764" y="1905000"/>
              <a:ext cx="2529636" cy="828882"/>
            </a:xfrm>
            <a:prstGeom prst="rect">
              <a:avLst/>
            </a:prstGeom>
            <a:solidFill>
              <a:srgbClr val="FF0000"/>
            </a:solidFill>
            <a:ln>
              <a:noFill/>
            </a:ln>
            <a:effectLst/>
          </p:spPr>
          <p:txBody>
            <a:bodyPr spcFirstLastPara="0" vert="horz" wrap="square" lIns="220524" tIns="0" rIns="220524" bIns="0" numCol="1" spcCol="1270" anchor="ctr" anchorCtr="0">
              <a:noAutofit/>
            </a:bodyPr>
            <a:lstStyle/>
            <a:p>
              <a:pPr algn="ctr">
                <a:defRPr/>
              </a:pPr>
              <a:r>
                <a:rPr lang="en-US" sz="2800" b="1" kern="0" dirty="0">
                  <a:solidFill>
                    <a:prstClr val="white"/>
                  </a:solidFill>
                  <a:latin typeface="Calibri"/>
                </a:rPr>
                <a:t>Attacks on Browsers</a:t>
              </a:r>
              <a:endParaRPr lang="en-US" sz="2400" kern="0" dirty="0">
                <a:solidFill>
                  <a:prstClr val="white"/>
                </a:solidFill>
                <a:latin typeface="Calibri"/>
              </a:endParaRPr>
            </a:p>
          </p:txBody>
        </p:sp>
      </p:grpSp>
      <p:grpSp>
        <p:nvGrpSpPr>
          <p:cNvPr id="40" name="Group 39"/>
          <p:cNvGrpSpPr/>
          <p:nvPr/>
        </p:nvGrpSpPr>
        <p:grpSpPr>
          <a:xfrm>
            <a:off x="363561" y="2201862"/>
            <a:ext cx="11735258" cy="3963564"/>
            <a:chOff x="412313" y="2423133"/>
            <a:chExt cx="8350687" cy="4282467"/>
          </a:xfrm>
        </p:grpSpPr>
        <p:grpSp>
          <p:nvGrpSpPr>
            <p:cNvPr id="41" name="Group 40"/>
            <p:cNvGrpSpPr/>
            <p:nvPr/>
          </p:nvGrpSpPr>
          <p:grpSpPr>
            <a:xfrm>
              <a:off x="412313" y="2423133"/>
              <a:ext cx="2711885" cy="4282467"/>
              <a:chOff x="5737080" y="1980214"/>
              <a:chExt cx="2406204" cy="590400"/>
            </a:xfrm>
          </p:grpSpPr>
          <p:sp>
            <p:nvSpPr>
              <p:cNvPr id="48" name="Rounded Rectangle 47"/>
              <p:cNvSpPr/>
              <p:nvPr/>
            </p:nvSpPr>
            <p:spPr>
              <a:xfrm>
                <a:off x="5737080" y="1980214"/>
                <a:ext cx="2406203" cy="59040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49" name="Rounded Rectangle 4"/>
              <p:cNvSpPr/>
              <p:nvPr/>
            </p:nvSpPr>
            <p:spPr>
              <a:xfrm>
                <a:off x="5794723" y="2009035"/>
                <a:ext cx="2348561" cy="532758"/>
              </a:xfrm>
              <a:prstGeom prst="rect">
                <a:avLst/>
              </a:prstGeom>
              <a:noFill/>
              <a:ln>
                <a:noFill/>
              </a:ln>
              <a:effectLst/>
            </p:spPr>
            <p:txBody>
              <a:bodyPr spcFirstLastPara="0" vert="horz" wrap="square" lIns="220524" tIns="0" rIns="220524" bIns="0" numCol="1" spcCol="1270" anchor="t" anchorCtr="0">
                <a:noAutofit/>
              </a:bodyPr>
              <a:lstStyle/>
              <a:p>
                <a:pPr marL="349724" indent="-349724" defTabSz="861357">
                  <a:lnSpc>
                    <a:spcPct val="90000"/>
                  </a:lnSpc>
                  <a:spcBef>
                    <a:spcPct val="0"/>
                  </a:spcBef>
                  <a:spcAft>
                    <a:spcPts val="600"/>
                  </a:spcAft>
                  <a:buFont typeface="Arial" pitchFamily="34" charset="0"/>
                  <a:buChar char="•"/>
                  <a:defRPr/>
                </a:pPr>
                <a:r>
                  <a:rPr lang="en-US" kern="0" dirty="0">
                    <a:solidFill>
                      <a:prstClr val="white"/>
                    </a:solidFill>
                  </a:rPr>
                  <a:t>HSTS</a:t>
                </a:r>
              </a:p>
              <a:p>
                <a:pPr marL="349724" indent="-349724" defTabSz="861357">
                  <a:lnSpc>
                    <a:spcPct val="90000"/>
                  </a:lnSpc>
                  <a:spcBef>
                    <a:spcPct val="0"/>
                  </a:spcBef>
                  <a:spcAft>
                    <a:spcPts val="600"/>
                  </a:spcAft>
                  <a:buFont typeface="Arial" pitchFamily="34" charset="0"/>
                  <a:buChar char="•"/>
                  <a:defRPr/>
                </a:pPr>
                <a:r>
                  <a:rPr lang="en-US" kern="0" dirty="0" smtClean="0">
                    <a:solidFill>
                      <a:prstClr val="white"/>
                    </a:solidFill>
                  </a:rPr>
                  <a:t>Next Generation Credentials</a:t>
                </a:r>
                <a:endParaRPr lang="en-US" kern="0" dirty="0">
                  <a:solidFill>
                    <a:prstClr val="white"/>
                  </a:solidFill>
                </a:endParaRPr>
              </a:p>
              <a:p>
                <a:pPr marL="349724" indent="-349724" defTabSz="861357">
                  <a:lnSpc>
                    <a:spcPct val="90000"/>
                  </a:lnSpc>
                  <a:spcBef>
                    <a:spcPct val="0"/>
                  </a:spcBef>
                  <a:spcAft>
                    <a:spcPts val="600"/>
                  </a:spcAft>
                  <a:buFont typeface="Arial" pitchFamily="34" charset="0"/>
                  <a:buChar char="•"/>
                  <a:defRPr/>
                </a:pPr>
                <a:r>
                  <a:rPr lang="en-US" kern="0" dirty="0">
                    <a:solidFill>
                      <a:schemeClr val="bg1"/>
                    </a:solidFill>
                  </a:rPr>
                  <a:t>SmartScreen-Filter </a:t>
                </a:r>
                <a:endParaRPr lang="en-US" kern="0" dirty="0" smtClean="0">
                  <a:solidFill>
                    <a:schemeClr val="bg1"/>
                  </a:solidFill>
                </a:endParaRPr>
              </a:p>
              <a:p>
                <a:pPr marL="349724" indent="-349724" defTabSz="861357">
                  <a:lnSpc>
                    <a:spcPct val="90000"/>
                  </a:lnSpc>
                  <a:spcBef>
                    <a:spcPct val="0"/>
                  </a:spcBef>
                  <a:spcAft>
                    <a:spcPts val="600"/>
                  </a:spcAft>
                  <a:buFont typeface="Arial" pitchFamily="34" charset="0"/>
                  <a:buChar char="•"/>
                  <a:defRPr/>
                </a:pPr>
                <a:r>
                  <a:rPr lang="en-US" kern="0" dirty="0" smtClean="0">
                    <a:solidFill>
                      <a:schemeClr val="bg1"/>
                    </a:solidFill>
                  </a:rPr>
                  <a:t>Address </a:t>
                </a:r>
                <a:r>
                  <a:rPr lang="en-US" kern="0" dirty="0">
                    <a:solidFill>
                      <a:schemeClr val="bg1"/>
                    </a:solidFill>
                  </a:rPr>
                  <a:t>Bar UI</a:t>
                </a:r>
              </a:p>
              <a:p>
                <a:pPr marL="349724" indent="-349724" defTabSz="861357">
                  <a:lnSpc>
                    <a:spcPct val="90000"/>
                  </a:lnSpc>
                  <a:spcBef>
                    <a:spcPct val="0"/>
                  </a:spcBef>
                  <a:spcAft>
                    <a:spcPts val="600"/>
                  </a:spcAft>
                  <a:buFont typeface="Arial" pitchFamily="34" charset="0"/>
                  <a:buChar char="•"/>
                  <a:defRPr/>
                </a:pPr>
                <a:r>
                  <a:rPr lang="en-US" kern="0" dirty="0">
                    <a:solidFill>
                      <a:schemeClr val="bg1"/>
                    </a:solidFill>
                  </a:rPr>
                  <a:t>EV Certificates</a:t>
                </a:r>
              </a:p>
              <a:p>
                <a:pPr marL="349724" indent="-349724" defTabSz="861357">
                  <a:lnSpc>
                    <a:spcPct val="90000"/>
                  </a:lnSpc>
                  <a:spcBef>
                    <a:spcPct val="0"/>
                  </a:spcBef>
                  <a:spcAft>
                    <a:spcPts val="600"/>
                  </a:spcAft>
                  <a:buFont typeface="Arial" pitchFamily="34" charset="0"/>
                  <a:buChar char="•"/>
                  <a:defRPr/>
                </a:pPr>
                <a:r>
                  <a:rPr lang="en-US" kern="0" dirty="0">
                    <a:solidFill>
                      <a:schemeClr val="bg1"/>
                    </a:solidFill>
                  </a:rPr>
                  <a:t>Tracking Protection</a:t>
                </a:r>
              </a:p>
            </p:txBody>
          </p:sp>
        </p:grpSp>
        <p:grpSp>
          <p:nvGrpSpPr>
            <p:cNvPr id="42" name="Group 41"/>
            <p:cNvGrpSpPr/>
            <p:nvPr/>
          </p:nvGrpSpPr>
          <p:grpSpPr>
            <a:xfrm>
              <a:off x="3231713" y="2423133"/>
              <a:ext cx="2711887" cy="4282467"/>
              <a:chOff x="5751132" y="1980214"/>
              <a:chExt cx="2392152" cy="590400"/>
            </a:xfrm>
          </p:grpSpPr>
          <p:sp>
            <p:nvSpPr>
              <p:cNvPr id="46" name="Rounded Rectangle 45"/>
              <p:cNvSpPr/>
              <p:nvPr/>
            </p:nvSpPr>
            <p:spPr>
              <a:xfrm>
                <a:off x="5751132" y="1980214"/>
                <a:ext cx="2392152" cy="59040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47" name="Rounded Rectangle 4"/>
              <p:cNvSpPr/>
              <p:nvPr/>
            </p:nvSpPr>
            <p:spPr>
              <a:xfrm>
                <a:off x="5794723" y="1995714"/>
                <a:ext cx="2348561" cy="532758"/>
              </a:xfrm>
              <a:prstGeom prst="rect">
                <a:avLst/>
              </a:prstGeom>
              <a:noFill/>
              <a:ln>
                <a:noFill/>
              </a:ln>
              <a:effectLst/>
            </p:spPr>
            <p:txBody>
              <a:bodyPr spcFirstLastPara="0" vert="horz" wrap="square" lIns="220524" tIns="91440" rIns="220524" bIns="0" numCol="1" spcCol="1270" anchor="t" anchorCtr="0">
                <a:noAutofit/>
              </a:bodyPr>
              <a:lstStyle/>
              <a:p>
                <a:pPr marL="349724" indent="-349724" defTabSz="861357">
                  <a:lnSpc>
                    <a:spcPct val="90000"/>
                  </a:lnSpc>
                  <a:spcBef>
                    <a:spcPct val="0"/>
                  </a:spcBef>
                  <a:spcAft>
                    <a:spcPts val="600"/>
                  </a:spcAft>
                  <a:buFont typeface="Arial" pitchFamily="34" charset="0"/>
                  <a:buChar char="•"/>
                  <a:defRPr/>
                </a:pPr>
                <a:r>
                  <a:rPr lang="en-US" kern="0" dirty="0" smtClean="0">
                    <a:solidFill>
                      <a:prstClr val="white"/>
                    </a:solidFill>
                  </a:rPr>
                  <a:t>Isolation </a:t>
                </a:r>
                <a:r>
                  <a:rPr lang="en-US" kern="0" dirty="0">
                    <a:solidFill>
                      <a:prstClr val="white"/>
                    </a:solidFill>
                  </a:rPr>
                  <a:t>Model</a:t>
                </a:r>
              </a:p>
              <a:p>
                <a:pPr marL="349724" indent="-349724" defTabSz="861357">
                  <a:lnSpc>
                    <a:spcPct val="90000"/>
                  </a:lnSpc>
                  <a:spcBef>
                    <a:spcPct val="0"/>
                  </a:spcBef>
                  <a:spcAft>
                    <a:spcPts val="600"/>
                  </a:spcAft>
                  <a:buFont typeface="Arial" pitchFamily="34" charset="0"/>
                  <a:buChar char="•"/>
                  <a:defRPr/>
                </a:pPr>
                <a:r>
                  <a:rPr lang="en-US" kern="0" dirty="0" smtClean="0">
                    <a:solidFill>
                      <a:prstClr val="white"/>
                    </a:solidFill>
                  </a:rPr>
                  <a:t>64-bit memory protection</a:t>
                </a:r>
                <a:endParaRPr lang="en-US" kern="0" dirty="0">
                  <a:solidFill>
                    <a:prstClr val="white"/>
                  </a:solidFill>
                </a:endParaRPr>
              </a:p>
              <a:p>
                <a:pPr marL="349724" indent="-349724" defTabSz="861357">
                  <a:lnSpc>
                    <a:spcPct val="90000"/>
                  </a:lnSpc>
                  <a:spcBef>
                    <a:spcPct val="0"/>
                  </a:spcBef>
                  <a:spcAft>
                    <a:spcPts val="600"/>
                  </a:spcAft>
                  <a:buFont typeface="Arial" pitchFamily="34" charset="0"/>
                  <a:buChar char="•"/>
                  <a:defRPr/>
                </a:pPr>
                <a:r>
                  <a:rPr lang="en-US" kern="0" dirty="0" smtClean="0">
                    <a:solidFill>
                      <a:prstClr val="white"/>
                    </a:solidFill>
                  </a:rPr>
                  <a:t>Block binary extensions</a:t>
                </a:r>
              </a:p>
              <a:p>
                <a:pPr marL="349724" indent="-349724" defTabSz="861357">
                  <a:lnSpc>
                    <a:spcPct val="90000"/>
                  </a:lnSpc>
                  <a:spcBef>
                    <a:spcPct val="0"/>
                  </a:spcBef>
                  <a:spcAft>
                    <a:spcPts val="600"/>
                  </a:spcAft>
                  <a:buFont typeface="Arial" pitchFamily="34" charset="0"/>
                  <a:buChar char="•"/>
                  <a:defRPr/>
                </a:pPr>
                <a:r>
                  <a:rPr lang="en-US" kern="0" dirty="0" smtClean="0">
                    <a:solidFill>
                      <a:prstClr val="white"/>
                    </a:solidFill>
                  </a:rPr>
                  <a:t>Out-of-date ActiveX control blocking </a:t>
                </a:r>
                <a:endParaRPr lang="en-US" kern="0" dirty="0">
                  <a:solidFill>
                    <a:prstClr val="white"/>
                  </a:solidFill>
                </a:endParaRPr>
              </a:p>
              <a:p>
                <a:pPr marL="349724" indent="-349724" defTabSz="861357">
                  <a:lnSpc>
                    <a:spcPct val="90000"/>
                  </a:lnSpc>
                  <a:spcBef>
                    <a:spcPct val="0"/>
                  </a:spcBef>
                  <a:spcAft>
                    <a:spcPts val="600"/>
                  </a:spcAft>
                  <a:buFont typeface="Arial" pitchFamily="34" charset="0"/>
                  <a:buChar char="•"/>
                  <a:defRPr/>
                </a:pPr>
                <a:r>
                  <a:rPr lang="en-US" kern="0" dirty="0">
                    <a:solidFill>
                      <a:prstClr val="white"/>
                    </a:solidFill>
                  </a:rPr>
                  <a:t>CFG</a:t>
                </a:r>
              </a:p>
              <a:p>
                <a:pPr marL="349724" indent="-349724" defTabSz="861357">
                  <a:lnSpc>
                    <a:spcPct val="90000"/>
                  </a:lnSpc>
                  <a:spcBef>
                    <a:spcPct val="0"/>
                  </a:spcBef>
                  <a:spcAft>
                    <a:spcPts val="600"/>
                  </a:spcAft>
                  <a:buFont typeface="Arial" pitchFamily="34" charset="0"/>
                  <a:buChar char="•"/>
                  <a:defRPr/>
                </a:pPr>
                <a:r>
                  <a:rPr lang="en-US" kern="0" dirty="0" smtClean="0">
                    <a:solidFill>
                      <a:schemeClr val="bg1"/>
                    </a:solidFill>
                  </a:rPr>
                  <a:t>DEP/NX </a:t>
                </a:r>
                <a:r>
                  <a:rPr lang="en-US" kern="0" dirty="0">
                    <a:solidFill>
                      <a:schemeClr val="bg1"/>
                    </a:solidFill>
                  </a:rPr>
                  <a:t>+ ASLR</a:t>
                </a:r>
              </a:p>
              <a:p>
                <a:pPr marL="349724" indent="-349724" defTabSz="861357">
                  <a:lnSpc>
                    <a:spcPct val="90000"/>
                  </a:lnSpc>
                  <a:spcBef>
                    <a:spcPct val="0"/>
                  </a:spcBef>
                  <a:spcAft>
                    <a:spcPts val="600"/>
                  </a:spcAft>
                  <a:buFont typeface="Arial" pitchFamily="34" charset="0"/>
                  <a:buChar char="•"/>
                  <a:defRPr/>
                </a:pPr>
                <a:r>
                  <a:rPr lang="en-US" kern="0" dirty="0" err="1">
                    <a:solidFill>
                      <a:schemeClr val="bg1"/>
                    </a:solidFill>
                  </a:rPr>
                  <a:t>ForceASLR</a:t>
                </a:r>
                <a:r>
                  <a:rPr lang="en-US" kern="0" dirty="0">
                    <a:solidFill>
                      <a:schemeClr val="bg1"/>
                    </a:solidFill>
                  </a:rPr>
                  <a:t> + HEASLR</a:t>
                </a:r>
              </a:p>
              <a:p>
                <a:pPr marL="349724" indent="-349724" defTabSz="861357">
                  <a:lnSpc>
                    <a:spcPct val="90000"/>
                  </a:lnSpc>
                  <a:spcBef>
                    <a:spcPct val="0"/>
                  </a:spcBef>
                  <a:spcAft>
                    <a:spcPts val="600"/>
                  </a:spcAft>
                  <a:buFont typeface="Arial" pitchFamily="34" charset="0"/>
                  <a:buChar char="•"/>
                  <a:defRPr/>
                </a:pPr>
                <a:r>
                  <a:rPr lang="en-US" kern="0" dirty="0">
                    <a:solidFill>
                      <a:schemeClr val="bg1"/>
                    </a:solidFill>
                  </a:rPr>
                  <a:t>Enhanced /GS</a:t>
                </a:r>
              </a:p>
              <a:p>
                <a:pPr marL="349724" indent="-349724" defTabSz="861357">
                  <a:lnSpc>
                    <a:spcPct val="90000"/>
                  </a:lnSpc>
                  <a:spcBef>
                    <a:spcPct val="0"/>
                  </a:spcBef>
                  <a:spcAft>
                    <a:spcPts val="600"/>
                  </a:spcAft>
                  <a:buFont typeface="Arial" pitchFamily="34" charset="0"/>
                  <a:buChar char="•"/>
                  <a:defRPr/>
                </a:pPr>
                <a:r>
                  <a:rPr lang="en-US" kern="0" dirty="0">
                    <a:solidFill>
                      <a:schemeClr val="bg1"/>
                    </a:solidFill>
                  </a:rPr>
                  <a:t>SEHOP</a:t>
                </a:r>
              </a:p>
              <a:p>
                <a:pPr marL="349724" indent="-349724" defTabSz="861357">
                  <a:lnSpc>
                    <a:spcPct val="90000"/>
                  </a:lnSpc>
                  <a:spcBef>
                    <a:spcPct val="0"/>
                  </a:spcBef>
                  <a:spcAft>
                    <a:spcPts val="600"/>
                  </a:spcAft>
                  <a:buFont typeface="Arial" pitchFamily="34" charset="0"/>
                  <a:buChar char="•"/>
                  <a:defRPr/>
                </a:pPr>
                <a:r>
                  <a:rPr lang="en-US" kern="0" dirty="0">
                    <a:solidFill>
                      <a:schemeClr val="bg1"/>
                    </a:solidFill>
                  </a:rPr>
                  <a:t>Protected </a:t>
                </a:r>
                <a:r>
                  <a:rPr lang="en-US" kern="0" dirty="0" smtClean="0">
                    <a:solidFill>
                      <a:schemeClr val="bg1"/>
                    </a:solidFill>
                  </a:rPr>
                  <a:t>Mode/Enhanced Protected Mode</a:t>
                </a:r>
                <a:endParaRPr lang="en-US" sz="1200" kern="0" dirty="0">
                  <a:solidFill>
                    <a:schemeClr val="bg1"/>
                  </a:solidFill>
                </a:endParaRPr>
              </a:p>
            </p:txBody>
          </p:sp>
        </p:grpSp>
        <p:grpSp>
          <p:nvGrpSpPr>
            <p:cNvPr id="43" name="Group 42"/>
            <p:cNvGrpSpPr/>
            <p:nvPr/>
          </p:nvGrpSpPr>
          <p:grpSpPr>
            <a:xfrm>
              <a:off x="6051115" y="2423133"/>
              <a:ext cx="2711885" cy="4282467"/>
              <a:chOff x="5737080" y="1980214"/>
              <a:chExt cx="2406203" cy="590400"/>
            </a:xfrm>
          </p:grpSpPr>
          <p:sp>
            <p:nvSpPr>
              <p:cNvPr id="44" name="Rounded Rectangle 43"/>
              <p:cNvSpPr/>
              <p:nvPr/>
            </p:nvSpPr>
            <p:spPr>
              <a:xfrm>
                <a:off x="5737080" y="1980214"/>
                <a:ext cx="2406203" cy="59040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45" name="Rounded Rectangle 4"/>
              <p:cNvSpPr/>
              <p:nvPr/>
            </p:nvSpPr>
            <p:spPr>
              <a:xfrm>
                <a:off x="5794722" y="1986358"/>
                <a:ext cx="2348561" cy="532758"/>
              </a:xfrm>
              <a:prstGeom prst="rect">
                <a:avLst/>
              </a:prstGeom>
              <a:noFill/>
              <a:ln>
                <a:noFill/>
              </a:ln>
              <a:effectLst/>
            </p:spPr>
            <p:txBody>
              <a:bodyPr spcFirstLastPara="0" vert="horz" wrap="square" lIns="220524" tIns="0" rIns="220524" bIns="0" numCol="1" spcCol="1270" anchor="ctr" anchorCtr="0">
                <a:noAutofit/>
              </a:bodyPr>
              <a:lstStyle/>
              <a:p>
                <a:pPr marL="349724" indent="-349724" defTabSz="861357">
                  <a:lnSpc>
                    <a:spcPct val="90000"/>
                  </a:lnSpc>
                  <a:spcBef>
                    <a:spcPct val="0"/>
                  </a:spcBef>
                  <a:spcAft>
                    <a:spcPct val="35000"/>
                  </a:spcAft>
                  <a:buFont typeface="Arial" pitchFamily="34" charset="0"/>
                  <a:buChar char="•"/>
                  <a:defRPr/>
                </a:pPr>
                <a:r>
                  <a:rPr lang="en-US" kern="0" dirty="0" smtClean="0">
                    <a:solidFill>
                      <a:prstClr val="white"/>
                    </a:solidFill>
                  </a:rPr>
                  <a:t>Content Security Policy</a:t>
                </a:r>
                <a:endParaRPr lang="en-US" kern="0" dirty="0">
                  <a:solidFill>
                    <a:prstClr val="white"/>
                  </a:solidFill>
                </a:endParaRPr>
              </a:p>
              <a:p>
                <a:pPr marL="349724" indent="-349724" defTabSz="861357">
                  <a:lnSpc>
                    <a:spcPct val="90000"/>
                  </a:lnSpc>
                  <a:spcBef>
                    <a:spcPct val="0"/>
                  </a:spcBef>
                  <a:spcAft>
                    <a:spcPct val="35000"/>
                  </a:spcAft>
                  <a:buFont typeface="Arial" pitchFamily="34" charset="0"/>
                  <a:buChar char="•"/>
                  <a:defRPr/>
                </a:pPr>
                <a:r>
                  <a:rPr lang="en-US" kern="0" dirty="0">
                    <a:solidFill>
                      <a:prstClr val="white"/>
                    </a:solidFill>
                  </a:rPr>
                  <a:t>Enhanced cert </a:t>
                </a:r>
                <a:r>
                  <a:rPr lang="en-US" kern="0" dirty="0" smtClean="0">
                    <a:solidFill>
                      <a:prstClr val="white"/>
                    </a:solidFill>
                  </a:rPr>
                  <a:t>rep</a:t>
                </a:r>
                <a:endParaRPr lang="en-US" kern="0" dirty="0">
                  <a:solidFill>
                    <a:prstClr val="white"/>
                  </a:solidFill>
                </a:endParaRPr>
              </a:p>
              <a:p>
                <a:pPr marL="349724" indent="-349724" defTabSz="861357">
                  <a:lnSpc>
                    <a:spcPct val="90000"/>
                  </a:lnSpc>
                  <a:spcBef>
                    <a:spcPct val="0"/>
                  </a:spcBef>
                  <a:spcAft>
                    <a:spcPct val="35000"/>
                  </a:spcAft>
                  <a:buFont typeface="Arial" pitchFamily="34" charset="0"/>
                  <a:buChar char="•"/>
                  <a:defRPr/>
                </a:pPr>
                <a:r>
                  <a:rPr lang="en-US" kern="0" dirty="0">
                    <a:solidFill>
                      <a:schemeClr val="bg1"/>
                    </a:solidFill>
                  </a:rPr>
                  <a:t>HTML 5 Sandbox</a:t>
                </a:r>
              </a:p>
              <a:p>
                <a:pPr marL="349724" indent="-349724" defTabSz="861357">
                  <a:lnSpc>
                    <a:spcPct val="90000"/>
                  </a:lnSpc>
                  <a:spcBef>
                    <a:spcPct val="0"/>
                  </a:spcBef>
                  <a:spcAft>
                    <a:spcPct val="35000"/>
                  </a:spcAft>
                  <a:buFont typeface="Arial" pitchFamily="34" charset="0"/>
                  <a:buChar char="•"/>
                  <a:defRPr/>
                </a:pPr>
                <a:r>
                  <a:rPr lang="en-US" kern="0" dirty="0">
                    <a:solidFill>
                      <a:schemeClr val="bg1"/>
                    </a:solidFill>
                  </a:rPr>
                  <a:t>XSS Filter</a:t>
                </a:r>
              </a:p>
              <a:p>
                <a:pPr marL="349724" indent="-349724" defTabSz="861357">
                  <a:lnSpc>
                    <a:spcPct val="90000"/>
                  </a:lnSpc>
                  <a:spcBef>
                    <a:spcPct val="0"/>
                  </a:spcBef>
                  <a:spcAft>
                    <a:spcPct val="35000"/>
                  </a:spcAft>
                  <a:buFont typeface="Arial" pitchFamily="34" charset="0"/>
                  <a:buChar char="•"/>
                  <a:defRPr/>
                </a:pPr>
                <a:r>
                  <a:rPr lang="en-US" kern="0" dirty="0" err="1">
                    <a:solidFill>
                      <a:schemeClr val="bg1"/>
                    </a:solidFill>
                  </a:rPr>
                  <a:t>toStaticHTML</a:t>
                </a:r>
                <a:endParaRPr lang="en-US" kern="0" dirty="0">
                  <a:solidFill>
                    <a:schemeClr val="bg1"/>
                  </a:solidFill>
                </a:endParaRPr>
              </a:p>
              <a:p>
                <a:pPr marL="349724" indent="-349724" defTabSz="861357">
                  <a:lnSpc>
                    <a:spcPct val="90000"/>
                  </a:lnSpc>
                  <a:spcBef>
                    <a:spcPct val="0"/>
                  </a:spcBef>
                  <a:spcAft>
                    <a:spcPct val="35000"/>
                  </a:spcAft>
                  <a:buFont typeface="Arial" pitchFamily="34" charset="0"/>
                  <a:buChar char="•"/>
                  <a:defRPr/>
                </a:pPr>
                <a:r>
                  <a:rPr lang="en-US" kern="0" dirty="0" err="1">
                    <a:solidFill>
                      <a:schemeClr val="bg1"/>
                    </a:solidFill>
                  </a:rPr>
                  <a:t>postMessage</a:t>
                </a:r>
                <a:endParaRPr lang="en-US" kern="0" dirty="0">
                  <a:solidFill>
                    <a:schemeClr val="bg1"/>
                  </a:solidFill>
                </a:endParaRPr>
              </a:p>
              <a:p>
                <a:pPr marL="349724" indent="-349724" defTabSz="861357">
                  <a:lnSpc>
                    <a:spcPct val="90000"/>
                  </a:lnSpc>
                  <a:spcBef>
                    <a:spcPct val="0"/>
                  </a:spcBef>
                  <a:spcAft>
                    <a:spcPct val="35000"/>
                  </a:spcAft>
                  <a:buFont typeface="Arial" pitchFamily="34" charset="0"/>
                  <a:buChar char="•"/>
                  <a:defRPr/>
                </a:pPr>
                <a:r>
                  <a:rPr lang="en-US" kern="0" dirty="0">
                    <a:solidFill>
                      <a:schemeClr val="bg1"/>
                    </a:solidFill>
                  </a:rPr>
                  <a:t>Native JSON support</a:t>
                </a:r>
              </a:p>
              <a:p>
                <a:pPr marL="349724" indent="-349724" defTabSz="861357">
                  <a:lnSpc>
                    <a:spcPct val="90000"/>
                  </a:lnSpc>
                  <a:spcBef>
                    <a:spcPct val="0"/>
                  </a:spcBef>
                  <a:spcAft>
                    <a:spcPct val="35000"/>
                  </a:spcAft>
                  <a:buFont typeface="Arial" pitchFamily="34" charset="0"/>
                  <a:buChar char="•"/>
                  <a:defRPr/>
                </a:pPr>
                <a:r>
                  <a:rPr lang="en-US" kern="0" dirty="0" err="1">
                    <a:solidFill>
                      <a:schemeClr val="bg1"/>
                    </a:solidFill>
                  </a:rPr>
                  <a:t>XDomainRequest</a:t>
                </a:r>
                <a:r>
                  <a:rPr lang="en-US" kern="0" dirty="0">
                    <a:solidFill>
                      <a:schemeClr val="bg1"/>
                    </a:solidFill>
                  </a:rPr>
                  <a:t> / CORS XHR</a:t>
                </a:r>
              </a:p>
              <a:p>
                <a:pPr marL="349724" indent="-349724" defTabSz="861357">
                  <a:lnSpc>
                    <a:spcPct val="90000"/>
                  </a:lnSpc>
                  <a:spcBef>
                    <a:spcPct val="0"/>
                  </a:spcBef>
                  <a:spcAft>
                    <a:spcPct val="35000"/>
                  </a:spcAft>
                  <a:buFont typeface="Arial" pitchFamily="34" charset="0"/>
                  <a:buChar char="•"/>
                  <a:defRPr/>
                </a:pPr>
                <a:r>
                  <a:rPr lang="en-US" kern="0" dirty="0">
                    <a:solidFill>
                      <a:schemeClr val="bg1"/>
                    </a:solidFill>
                  </a:rPr>
                  <a:t>Address Bar paste protection</a:t>
                </a:r>
              </a:p>
            </p:txBody>
          </p:sp>
        </p:grpSp>
      </p:grpSp>
      <p:sp>
        <p:nvSpPr>
          <p:cNvPr id="28" name="Title 1"/>
          <p:cNvSpPr>
            <a:spLocks noGrp="1"/>
          </p:cNvSpPr>
          <p:nvPr>
            <p:ph type="title"/>
          </p:nvPr>
        </p:nvSpPr>
        <p:spPr>
          <a:xfrm>
            <a:off x="600260" y="240310"/>
            <a:ext cx="10724938" cy="1351952"/>
          </a:xfrm>
        </p:spPr>
        <p:txBody>
          <a:bodyPr/>
          <a:lstStyle/>
          <a:p>
            <a:r>
              <a:rPr lang="en-US" sz="5400" dirty="0" smtClean="0"/>
              <a:t>Threat Focus </a:t>
            </a:r>
            <a:r>
              <a:rPr lang="en-US" sz="5400" dirty="0"/>
              <a:t>A</a:t>
            </a:r>
            <a:r>
              <a:rPr lang="en-US" sz="5400" dirty="0" smtClean="0"/>
              <a:t>reas</a:t>
            </a:r>
            <a:endParaRPr lang="en-US" sz="5400" dirty="0"/>
          </a:p>
        </p:txBody>
      </p:sp>
      <p:sp>
        <p:nvSpPr>
          <p:cNvPr id="2" name="Rounded Rectangle 1"/>
          <p:cNvSpPr/>
          <p:nvPr/>
        </p:nvSpPr>
        <p:spPr bwMode="auto">
          <a:xfrm>
            <a:off x="718600" y="4499997"/>
            <a:ext cx="3100943" cy="1343024"/>
          </a:xfrm>
          <a:prstGeom prst="roundRect">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46637" rIns="182880" bIns="46637" numCol="1" rtlCol="0" anchor="ctr" anchorCtr="0" compatLnSpc="1">
            <a:prstTxWarp prst="textNoShape">
              <a:avLst/>
            </a:prstTxWarp>
          </a:bodyPr>
          <a:lstStyle/>
          <a:p>
            <a:pPr algn="ctr" defTabSz="861336">
              <a:lnSpc>
                <a:spcPct val="90000"/>
              </a:lnSpc>
              <a:spcBef>
                <a:spcPct val="0"/>
              </a:spcBef>
              <a:spcAft>
                <a:spcPct val="35000"/>
              </a:spcAft>
              <a:defRPr/>
            </a:pPr>
            <a:r>
              <a:rPr lang="en-US" b="1" kern="0" dirty="0">
                <a:solidFill>
                  <a:schemeClr val="bg1"/>
                </a:solidFill>
              </a:rPr>
              <a:t>Social Engineering constitutes around 45% of all online threats</a:t>
            </a:r>
            <a:endParaRPr lang="en-US" kern="0" dirty="0">
              <a:solidFill>
                <a:schemeClr val="bg1"/>
              </a:solidFill>
            </a:endParaRPr>
          </a:p>
        </p:txBody>
      </p:sp>
    </p:spTree>
    <p:extLst>
      <p:ext uri="{BB962C8B-B14F-4D97-AF65-F5344CB8AC3E}">
        <p14:creationId xmlns:p14="http://schemas.microsoft.com/office/powerpoint/2010/main" val="337183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bwMode="auto">
          <a:xfrm>
            <a:off x="8956476" y="920181"/>
            <a:ext cx="2273221" cy="4721005"/>
          </a:xfrm>
          <a:prstGeom prst="rect">
            <a:avLst/>
          </a:prstGeom>
          <a:solidFill>
            <a:schemeClr val="accent5">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38" name="Rectangle 37"/>
          <p:cNvSpPr/>
          <p:nvPr/>
        </p:nvSpPr>
        <p:spPr bwMode="auto">
          <a:xfrm>
            <a:off x="5295638" y="2625395"/>
            <a:ext cx="3882319" cy="1915516"/>
          </a:xfrm>
          <a:prstGeom prst="rect">
            <a:avLst/>
          </a:prstGeom>
          <a:solidFill>
            <a:schemeClr val="accent5">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3" name="Rectangle 2"/>
          <p:cNvSpPr/>
          <p:nvPr/>
        </p:nvSpPr>
        <p:spPr bwMode="auto">
          <a:xfrm>
            <a:off x="1555221" y="906462"/>
            <a:ext cx="3672416" cy="3623933"/>
          </a:xfrm>
          <a:prstGeom prst="rect">
            <a:avLst/>
          </a:prstGeom>
          <a:solidFill>
            <a:schemeClr val="accent6">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36" name="Rectangle 35"/>
          <p:cNvSpPr/>
          <p:nvPr/>
        </p:nvSpPr>
        <p:spPr bwMode="auto">
          <a:xfrm>
            <a:off x="4581324" y="906462"/>
            <a:ext cx="4151514" cy="1655103"/>
          </a:xfrm>
          <a:prstGeom prst="rect">
            <a:avLst/>
          </a:prstGeom>
          <a:solidFill>
            <a:schemeClr val="accent6">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Rectangle 1"/>
          <p:cNvSpPr/>
          <p:nvPr/>
        </p:nvSpPr>
        <p:spPr bwMode="auto">
          <a:xfrm>
            <a:off x="1555221" y="4682795"/>
            <a:ext cx="7330016" cy="22860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571406" name="Text Box 14"/>
          <p:cNvSpPr txBox="1">
            <a:spLocks noChangeArrowheads="1"/>
          </p:cNvSpPr>
          <p:nvPr/>
        </p:nvSpPr>
        <p:spPr bwMode="auto">
          <a:xfrm>
            <a:off x="1608137" y="984575"/>
            <a:ext cx="26166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dirty="0">
                <a:solidFill>
                  <a:schemeClr val="bg1"/>
                </a:solidFill>
              </a:rPr>
              <a:t>User Interface</a:t>
            </a:r>
          </a:p>
        </p:txBody>
      </p:sp>
      <p:sp>
        <p:nvSpPr>
          <p:cNvPr id="571419" name="Rectangle 27"/>
          <p:cNvSpPr>
            <a:spLocks noChangeArrowheads="1"/>
          </p:cNvSpPr>
          <p:nvPr/>
        </p:nvSpPr>
        <p:spPr bwMode="auto">
          <a:xfrm>
            <a:off x="4037307" y="1076936"/>
            <a:ext cx="4431484" cy="1243471"/>
          </a:xfrm>
          <a:prstGeom prst="rect">
            <a:avLst/>
          </a:prstGeom>
          <a:solidFill>
            <a:schemeClr val="accent6">
              <a:lumMod val="60000"/>
              <a:lumOff val="40000"/>
            </a:schemeClr>
          </a:solidFill>
          <a:ln w="12700">
            <a:noFill/>
            <a:miter lim="800000"/>
            <a:headEnd type="none" w="sm" len="sm"/>
            <a:tailEnd type="none" w="sm" len="sm"/>
          </a:ln>
          <a:effectLst/>
        </p:spPr>
        <p:txBody>
          <a:bodyPr anchor="ctr"/>
          <a:lstStyle/>
          <a:p>
            <a:pPr algn="ctr">
              <a:lnSpc>
                <a:spcPct val="85000"/>
              </a:lnSpc>
              <a:spcBef>
                <a:spcPct val="20000"/>
              </a:spcBef>
            </a:pPr>
            <a:r>
              <a:rPr lang="en-US" altLang="en-US" sz="1836" b="1">
                <a:solidFill>
                  <a:schemeClr val="bg1"/>
                </a:solidFill>
                <a:effectLst>
                  <a:outerShdw blurRad="38100" dist="38100" dir="2700000" algn="tl">
                    <a:srgbClr val="000000"/>
                  </a:outerShdw>
                </a:effectLst>
                <a:latin typeface="Segoe Semibold" pitchFamily="34" charset="0"/>
              </a:rPr>
              <a:t>IEFrame</a:t>
            </a:r>
          </a:p>
        </p:txBody>
      </p:sp>
      <p:sp>
        <p:nvSpPr>
          <p:cNvPr id="571408" name="Text Box 16"/>
          <p:cNvSpPr txBox="1">
            <a:spLocks noChangeArrowheads="1"/>
          </p:cNvSpPr>
          <p:nvPr/>
        </p:nvSpPr>
        <p:spPr bwMode="auto">
          <a:xfrm>
            <a:off x="1691225" y="5825795"/>
            <a:ext cx="21857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solidFill>
                  <a:schemeClr val="bg1"/>
                </a:solidFill>
              </a:rPr>
              <a:t>Network </a:t>
            </a:r>
            <a:r>
              <a:rPr lang="en-US" altLang="en-US" sz="2400" dirty="0" smtClean="0">
                <a:solidFill>
                  <a:schemeClr val="bg1"/>
                </a:solidFill>
              </a:rPr>
              <a:t>Request Layer</a:t>
            </a:r>
            <a:endParaRPr lang="en-US" altLang="en-US" sz="2400" dirty="0">
              <a:solidFill>
                <a:schemeClr val="bg1"/>
              </a:solidFill>
            </a:endParaRPr>
          </a:p>
        </p:txBody>
      </p:sp>
      <p:sp>
        <p:nvSpPr>
          <p:cNvPr id="571409" name="Text Box 17"/>
          <p:cNvSpPr txBox="1">
            <a:spLocks noChangeArrowheads="1"/>
          </p:cNvSpPr>
          <p:nvPr/>
        </p:nvSpPr>
        <p:spPr bwMode="auto">
          <a:xfrm>
            <a:off x="9122359" y="934688"/>
            <a:ext cx="197267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dirty="0">
                <a:solidFill>
                  <a:schemeClr val="bg1"/>
                </a:solidFill>
              </a:rPr>
              <a:t>Page</a:t>
            </a:r>
            <a:br>
              <a:rPr lang="en-US" altLang="en-US" sz="2800" dirty="0">
                <a:solidFill>
                  <a:schemeClr val="bg1"/>
                </a:solidFill>
              </a:rPr>
            </a:br>
            <a:r>
              <a:rPr lang="en-US" altLang="en-US" sz="2800" dirty="0">
                <a:solidFill>
                  <a:schemeClr val="bg1"/>
                </a:solidFill>
              </a:rPr>
              <a:t>Rendering</a:t>
            </a:r>
          </a:p>
        </p:txBody>
      </p:sp>
      <p:sp>
        <p:nvSpPr>
          <p:cNvPr id="571416" name="Rectangle 24"/>
          <p:cNvSpPr>
            <a:spLocks noChangeArrowheads="1"/>
          </p:cNvSpPr>
          <p:nvPr/>
        </p:nvSpPr>
        <p:spPr bwMode="auto">
          <a:xfrm>
            <a:off x="289877" y="68262"/>
            <a:ext cx="11338560" cy="1588127"/>
          </a:xfrm>
          <a:prstGeom prst="rect">
            <a:avLst/>
          </a:prstGeom>
          <a:noFill/>
          <a:ln>
            <a:noFill/>
          </a:ln>
          <a:effectLst/>
          <a:extLst>
            <a:ext uri="{909E8E84-426E-40DD-AFC4-6F175D3DCCD1}">
              <a14:hiddenFill xmlns:a14="http://schemas.microsoft.com/office/drawing/2010/main">
                <a:solidFill>
                  <a:schemeClr val="tx1">
                    <a:alpha val="47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alpha val="74001"/>
                    </a:schemeClr>
                  </a:outerShdw>
                </a:effectLst>
              </a14:hiddenEffects>
            </a:ext>
          </a:extLst>
        </p:spPr>
        <p:txBody>
          <a:bodyPr wrap="square">
            <a:spAutoFit/>
          </a:bodyPr>
          <a:lstStyle>
            <a:lvl1pPr>
              <a:lnSpc>
                <a:spcPct val="90000"/>
              </a:lnSpc>
              <a:spcBef>
                <a:spcPct val="30000"/>
              </a:spcBef>
              <a:defRPr sz="4800">
                <a:solidFill>
                  <a:schemeClr val="tx2"/>
                </a:solidFill>
                <a:effectLst>
                  <a:outerShdw blurRad="38100" dist="38100" dir="2700000" algn="tl">
                    <a:srgbClr val="000000"/>
                  </a:outerShdw>
                </a:effectLst>
                <a:latin typeface="Segoe Semibold" pitchFamily="34" charset="0"/>
              </a:defRPr>
            </a:lvl1pPr>
            <a:lvl2pPr>
              <a:lnSpc>
                <a:spcPct val="90000"/>
              </a:lnSpc>
              <a:spcBef>
                <a:spcPct val="30000"/>
              </a:spcBef>
              <a:defRPr sz="4800">
                <a:solidFill>
                  <a:schemeClr val="tx2"/>
                </a:solidFill>
                <a:effectLst>
                  <a:outerShdw blurRad="38100" dist="38100" dir="2700000" algn="tl">
                    <a:srgbClr val="000000"/>
                  </a:outerShdw>
                </a:effectLst>
                <a:latin typeface="Segoe Semibold" pitchFamily="34" charset="0"/>
              </a:defRPr>
            </a:lvl2pPr>
            <a:lvl3pPr>
              <a:lnSpc>
                <a:spcPct val="90000"/>
              </a:lnSpc>
              <a:spcBef>
                <a:spcPct val="30000"/>
              </a:spcBef>
              <a:defRPr sz="4800">
                <a:solidFill>
                  <a:schemeClr val="tx2"/>
                </a:solidFill>
                <a:effectLst>
                  <a:outerShdw blurRad="38100" dist="38100" dir="2700000" algn="tl">
                    <a:srgbClr val="000000"/>
                  </a:outerShdw>
                </a:effectLst>
                <a:latin typeface="Segoe Semibold" pitchFamily="34" charset="0"/>
              </a:defRPr>
            </a:lvl3pPr>
            <a:lvl4pPr>
              <a:lnSpc>
                <a:spcPct val="90000"/>
              </a:lnSpc>
              <a:spcBef>
                <a:spcPct val="30000"/>
              </a:spcBef>
              <a:defRPr sz="4800">
                <a:solidFill>
                  <a:schemeClr val="tx2"/>
                </a:solidFill>
                <a:effectLst>
                  <a:outerShdw blurRad="38100" dist="38100" dir="2700000" algn="tl">
                    <a:srgbClr val="000000"/>
                  </a:outerShdw>
                </a:effectLst>
                <a:latin typeface="Segoe Semibold" pitchFamily="34" charset="0"/>
              </a:defRPr>
            </a:lvl4pPr>
            <a:lvl5pPr>
              <a:lnSpc>
                <a:spcPct val="90000"/>
              </a:lnSpc>
              <a:spcBef>
                <a:spcPct val="30000"/>
              </a:spcBef>
              <a:defRPr sz="4800">
                <a:solidFill>
                  <a:schemeClr val="tx2"/>
                </a:solidFill>
                <a:effectLst>
                  <a:outerShdw blurRad="38100" dist="38100" dir="2700000" algn="tl">
                    <a:srgbClr val="000000"/>
                  </a:outerShdw>
                </a:effectLst>
                <a:latin typeface="Segoe Semibold" pitchFamily="34" charset="0"/>
              </a:defRPr>
            </a:lvl5pPr>
            <a:lvl6pPr marL="457200" fontAlgn="base">
              <a:lnSpc>
                <a:spcPct val="90000"/>
              </a:lnSpc>
              <a:spcBef>
                <a:spcPct val="30000"/>
              </a:spcBef>
              <a:spcAft>
                <a:spcPct val="0"/>
              </a:spcAft>
              <a:defRPr sz="4800">
                <a:solidFill>
                  <a:schemeClr val="tx2"/>
                </a:solidFill>
                <a:effectLst>
                  <a:outerShdw blurRad="38100" dist="38100" dir="2700000" algn="tl">
                    <a:srgbClr val="000000"/>
                  </a:outerShdw>
                </a:effectLst>
                <a:latin typeface="Segoe Semibold" pitchFamily="34" charset="0"/>
              </a:defRPr>
            </a:lvl6pPr>
            <a:lvl7pPr marL="914400" fontAlgn="base">
              <a:lnSpc>
                <a:spcPct val="90000"/>
              </a:lnSpc>
              <a:spcBef>
                <a:spcPct val="30000"/>
              </a:spcBef>
              <a:spcAft>
                <a:spcPct val="0"/>
              </a:spcAft>
              <a:defRPr sz="4800">
                <a:solidFill>
                  <a:schemeClr val="tx2"/>
                </a:solidFill>
                <a:effectLst>
                  <a:outerShdw blurRad="38100" dist="38100" dir="2700000" algn="tl">
                    <a:srgbClr val="000000"/>
                  </a:outerShdw>
                </a:effectLst>
                <a:latin typeface="Segoe Semibold" pitchFamily="34" charset="0"/>
              </a:defRPr>
            </a:lvl7pPr>
            <a:lvl8pPr marL="1371600" fontAlgn="base">
              <a:lnSpc>
                <a:spcPct val="90000"/>
              </a:lnSpc>
              <a:spcBef>
                <a:spcPct val="30000"/>
              </a:spcBef>
              <a:spcAft>
                <a:spcPct val="0"/>
              </a:spcAft>
              <a:defRPr sz="4800">
                <a:solidFill>
                  <a:schemeClr val="tx2"/>
                </a:solidFill>
                <a:effectLst>
                  <a:outerShdw blurRad="38100" dist="38100" dir="2700000" algn="tl">
                    <a:srgbClr val="000000"/>
                  </a:outerShdw>
                </a:effectLst>
                <a:latin typeface="Segoe Semibold" pitchFamily="34" charset="0"/>
              </a:defRPr>
            </a:lvl8pPr>
            <a:lvl9pPr marL="1828800" fontAlgn="base">
              <a:lnSpc>
                <a:spcPct val="90000"/>
              </a:lnSpc>
              <a:spcBef>
                <a:spcPct val="30000"/>
              </a:spcBef>
              <a:spcAft>
                <a:spcPct val="0"/>
              </a:spcAft>
              <a:defRPr sz="4800">
                <a:solidFill>
                  <a:schemeClr val="tx2"/>
                </a:solidFill>
                <a:effectLst>
                  <a:outerShdw blurRad="38100" dist="38100" dir="2700000" algn="tl">
                    <a:srgbClr val="000000"/>
                  </a:outerShdw>
                </a:effectLst>
                <a:latin typeface="Segoe Semibold" pitchFamily="34" charset="0"/>
              </a:defRPr>
            </a:lvl9pPr>
          </a:lstStyle>
          <a:p>
            <a:pPr eaLnBrk="1" hangingPunct="1"/>
            <a:r>
              <a:rPr lang="en-US" altLang="en-US" sz="5400" dirty="0" smtClean="0">
                <a:solidFill>
                  <a:schemeClr val="tx1"/>
                </a:solidFill>
                <a:effectLst/>
                <a:latin typeface="+mj-lt"/>
              </a:rPr>
              <a:t>Internet Explorer Browser Architecture</a:t>
            </a:r>
            <a:endParaRPr lang="en-US" altLang="en-US" sz="3600" dirty="0">
              <a:solidFill>
                <a:schemeClr val="tx1"/>
              </a:solidFill>
              <a:effectLst/>
              <a:latin typeface="+mj-lt"/>
            </a:endParaRPr>
          </a:p>
        </p:txBody>
      </p:sp>
      <p:sp>
        <p:nvSpPr>
          <p:cNvPr id="571417" name="Rectangle 25"/>
          <p:cNvSpPr>
            <a:spLocks noChangeArrowheads="1"/>
          </p:cNvSpPr>
          <p:nvPr/>
        </p:nvSpPr>
        <p:spPr bwMode="auto">
          <a:xfrm>
            <a:off x="3974160" y="6274257"/>
            <a:ext cx="4476820" cy="560210"/>
          </a:xfrm>
          <a:prstGeom prst="rect">
            <a:avLst/>
          </a:prstGeom>
          <a:solidFill>
            <a:schemeClr val="accent4">
              <a:lumMod val="60000"/>
              <a:lumOff val="40000"/>
            </a:schemeClr>
          </a:solidFill>
          <a:ln w="12700">
            <a:solidFill>
              <a:srgbClr val="8A1484"/>
            </a:solidFill>
            <a:miter lim="800000"/>
            <a:headEnd type="none" w="sm" len="sm"/>
            <a:tailEnd type="none" w="sm" len="sm"/>
          </a:ln>
          <a:effectLst/>
        </p:spPr>
        <p:txBody>
          <a:bodyPr anchor="ctr"/>
          <a:lstStyle/>
          <a:p>
            <a:pPr algn="ctr" eaLnBrk="1" hangingPunct="1">
              <a:lnSpc>
                <a:spcPct val="85000"/>
              </a:lnSpc>
              <a:spcBef>
                <a:spcPct val="20000"/>
              </a:spcBef>
            </a:pPr>
            <a:r>
              <a:rPr lang="en-US" altLang="en-US" sz="1836" b="1">
                <a:solidFill>
                  <a:schemeClr val="bg1"/>
                </a:solidFill>
                <a:effectLst>
                  <a:outerShdw blurRad="38100" dist="38100" dir="2700000" algn="tl">
                    <a:srgbClr val="000000"/>
                  </a:outerShdw>
                </a:effectLst>
                <a:latin typeface="Segoe Semibold" pitchFamily="34" charset="0"/>
              </a:rPr>
              <a:t>WinINet</a:t>
            </a:r>
          </a:p>
        </p:txBody>
      </p:sp>
      <p:sp>
        <p:nvSpPr>
          <p:cNvPr id="571418" name="Rectangle 26"/>
          <p:cNvSpPr>
            <a:spLocks noChangeArrowheads="1"/>
          </p:cNvSpPr>
          <p:nvPr/>
        </p:nvSpPr>
        <p:spPr bwMode="auto">
          <a:xfrm>
            <a:off x="3998448" y="4959545"/>
            <a:ext cx="4476819" cy="684880"/>
          </a:xfrm>
          <a:prstGeom prst="rect">
            <a:avLst/>
          </a:prstGeom>
          <a:solidFill>
            <a:schemeClr val="accent4">
              <a:lumMod val="60000"/>
              <a:lumOff val="40000"/>
            </a:schemeClr>
          </a:solidFill>
          <a:ln w="12700">
            <a:solidFill>
              <a:srgbClr val="8A1484"/>
            </a:solidFill>
            <a:miter lim="800000"/>
            <a:headEnd type="none" w="sm" len="sm"/>
            <a:tailEnd type="none" w="sm" len="sm"/>
          </a:ln>
          <a:effectLst/>
        </p:spPr>
        <p:txBody>
          <a:bodyPr anchor="ctr"/>
          <a:lstStyle/>
          <a:p>
            <a:pPr algn="ctr" eaLnBrk="1" hangingPunct="1">
              <a:lnSpc>
                <a:spcPct val="85000"/>
              </a:lnSpc>
              <a:spcBef>
                <a:spcPct val="20000"/>
              </a:spcBef>
            </a:pPr>
            <a:r>
              <a:rPr lang="en-US" altLang="en-US" sz="1836" b="1">
                <a:solidFill>
                  <a:schemeClr val="bg1"/>
                </a:solidFill>
                <a:effectLst>
                  <a:outerShdw blurRad="38100" dist="38100" dir="2700000" algn="tl">
                    <a:srgbClr val="000000"/>
                  </a:outerShdw>
                </a:effectLst>
                <a:latin typeface="Segoe Semibold" pitchFamily="34" charset="0"/>
              </a:rPr>
              <a:t>URLMon</a:t>
            </a:r>
          </a:p>
        </p:txBody>
      </p:sp>
      <p:sp>
        <p:nvSpPr>
          <p:cNvPr id="571421" name="Rectangle 29"/>
          <p:cNvSpPr>
            <a:spLocks noChangeArrowheads="1"/>
          </p:cNvSpPr>
          <p:nvPr/>
        </p:nvSpPr>
        <p:spPr bwMode="auto">
          <a:xfrm>
            <a:off x="1793230" y="1611240"/>
            <a:ext cx="1479860" cy="901840"/>
          </a:xfrm>
          <a:prstGeom prst="rect">
            <a:avLst/>
          </a:prstGeom>
          <a:solidFill>
            <a:schemeClr val="accent6">
              <a:lumMod val="60000"/>
              <a:lumOff val="40000"/>
            </a:schemeClr>
          </a:solidFill>
          <a:ln w="12700">
            <a:noFill/>
            <a:miter lim="800000"/>
            <a:headEnd type="none" w="sm" len="sm"/>
            <a:tailEnd type="none" w="sm" len="sm"/>
          </a:ln>
          <a:effectLst/>
        </p:spPr>
        <p:txBody>
          <a:bodyPr anchor="ctr"/>
          <a:lstStyle/>
          <a:p>
            <a:pPr algn="ctr">
              <a:lnSpc>
                <a:spcPct val="85000"/>
              </a:lnSpc>
              <a:spcBef>
                <a:spcPct val="20000"/>
              </a:spcBef>
            </a:pPr>
            <a:r>
              <a:rPr lang="en-US" altLang="en-US" sz="1836" b="1" dirty="0">
                <a:solidFill>
                  <a:schemeClr val="bg1"/>
                </a:solidFill>
                <a:effectLst>
                  <a:outerShdw blurRad="38100" dist="38100" dir="2700000" algn="tl">
                    <a:srgbClr val="000000"/>
                  </a:outerShdw>
                </a:effectLst>
                <a:latin typeface="Segoe Semibold" pitchFamily="34" charset="0"/>
              </a:rPr>
              <a:t>Browser Helper Objects</a:t>
            </a:r>
          </a:p>
        </p:txBody>
      </p:sp>
      <p:sp>
        <p:nvSpPr>
          <p:cNvPr id="571422" name="Rectangle 30"/>
          <p:cNvSpPr>
            <a:spLocks noChangeArrowheads="1"/>
          </p:cNvSpPr>
          <p:nvPr/>
        </p:nvSpPr>
        <p:spPr bwMode="auto">
          <a:xfrm>
            <a:off x="1786752" y="2930808"/>
            <a:ext cx="1494432" cy="901841"/>
          </a:xfrm>
          <a:prstGeom prst="rect">
            <a:avLst/>
          </a:prstGeom>
          <a:solidFill>
            <a:schemeClr val="accent6">
              <a:lumMod val="60000"/>
              <a:lumOff val="40000"/>
            </a:schemeClr>
          </a:solidFill>
          <a:ln w="12700">
            <a:noFill/>
            <a:miter lim="800000"/>
            <a:headEnd type="none" w="sm" len="sm"/>
            <a:tailEnd type="none" w="sm" len="sm"/>
          </a:ln>
          <a:effectLst/>
        </p:spPr>
        <p:txBody>
          <a:bodyPr anchor="ctr"/>
          <a:lstStyle/>
          <a:p>
            <a:pPr algn="ctr">
              <a:lnSpc>
                <a:spcPct val="85000"/>
              </a:lnSpc>
              <a:spcBef>
                <a:spcPct val="20000"/>
              </a:spcBef>
            </a:pPr>
            <a:r>
              <a:rPr lang="en-US" altLang="en-US" sz="1836" b="1">
                <a:solidFill>
                  <a:schemeClr val="bg1"/>
                </a:solidFill>
                <a:effectLst>
                  <a:outerShdw blurRad="38100" dist="38100" dir="2700000" algn="tl">
                    <a:srgbClr val="000000"/>
                  </a:outerShdw>
                </a:effectLst>
                <a:latin typeface="Segoe Semibold" pitchFamily="34" charset="0"/>
              </a:rPr>
              <a:t>Toolbars</a:t>
            </a:r>
          </a:p>
        </p:txBody>
      </p:sp>
      <p:sp>
        <p:nvSpPr>
          <p:cNvPr id="571423" name="Rectangle 31"/>
          <p:cNvSpPr>
            <a:spLocks noChangeArrowheads="1"/>
          </p:cNvSpPr>
          <p:nvPr/>
        </p:nvSpPr>
        <p:spPr bwMode="auto">
          <a:xfrm>
            <a:off x="1785133" y="4977354"/>
            <a:ext cx="1500909" cy="610402"/>
          </a:xfrm>
          <a:prstGeom prst="rect">
            <a:avLst/>
          </a:prstGeom>
          <a:solidFill>
            <a:schemeClr val="accent4">
              <a:lumMod val="60000"/>
              <a:lumOff val="40000"/>
            </a:schemeClr>
          </a:solidFill>
          <a:ln w="12700">
            <a:solidFill>
              <a:srgbClr val="8A1484"/>
            </a:solidFill>
            <a:miter lim="800000"/>
            <a:headEnd type="none" w="sm" len="sm"/>
            <a:tailEnd type="none" w="sm" len="sm"/>
          </a:ln>
          <a:effectLst/>
        </p:spPr>
        <p:txBody>
          <a:bodyPr anchor="ctr"/>
          <a:lstStyle/>
          <a:p>
            <a:pPr algn="ctr" eaLnBrk="1" hangingPunct="1">
              <a:lnSpc>
                <a:spcPct val="85000"/>
              </a:lnSpc>
              <a:spcBef>
                <a:spcPct val="20000"/>
              </a:spcBef>
            </a:pPr>
            <a:r>
              <a:rPr lang="en-US" altLang="en-US" sz="1836" b="1" dirty="0" err="1">
                <a:solidFill>
                  <a:schemeClr val="bg1"/>
                </a:solidFill>
                <a:effectLst>
                  <a:outerShdw blurRad="38100" dist="38100" dir="2700000" algn="tl">
                    <a:srgbClr val="000000"/>
                  </a:outerShdw>
                </a:effectLst>
                <a:latin typeface="Segoe Semibold" pitchFamily="34" charset="0"/>
              </a:rPr>
              <a:t>Mimefilters</a:t>
            </a:r>
            <a:endParaRPr lang="en-US" altLang="en-US" sz="1836" b="1" dirty="0">
              <a:solidFill>
                <a:schemeClr val="bg1"/>
              </a:solidFill>
              <a:effectLst>
                <a:outerShdw blurRad="38100" dist="38100" dir="2700000" algn="tl">
                  <a:srgbClr val="000000"/>
                </a:outerShdw>
              </a:effectLst>
              <a:latin typeface="Segoe Semibold" pitchFamily="34" charset="0"/>
            </a:endParaRPr>
          </a:p>
        </p:txBody>
      </p:sp>
      <p:sp>
        <p:nvSpPr>
          <p:cNvPr id="571424" name="Rectangle 32"/>
          <p:cNvSpPr>
            <a:spLocks noChangeArrowheads="1"/>
          </p:cNvSpPr>
          <p:nvPr/>
        </p:nvSpPr>
        <p:spPr bwMode="auto">
          <a:xfrm>
            <a:off x="5423258" y="2953476"/>
            <a:ext cx="3026103" cy="1381095"/>
          </a:xfrm>
          <a:prstGeom prst="rect">
            <a:avLst/>
          </a:prstGeom>
          <a:solidFill>
            <a:schemeClr val="accent5">
              <a:lumMod val="75000"/>
            </a:schemeClr>
          </a:solidFill>
          <a:ln w="12700">
            <a:noFill/>
            <a:miter lim="800000"/>
            <a:headEnd type="none" w="sm" len="sm"/>
            <a:tailEnd type="none" w="sm" len="sm"/>
          </a:ln>
          <a:effectLst/>
        </p:spPr>
        <p:txBody>
          <a:bodyPr anchor="ctr"/>
          <a:lstStyle/>
          <a:p>
            <a:pPr algn="ctr" eaLnBrk="1" hangingPunct="1">
              <a:lnSpc>
                <a:spcPct val="85000"/>
              </a:lnSpc>
              <a:spcBef>
                <a:spcPct val="20000"/>
              </a:spcBef>
            </a:pPr>
            <a:r>
              <a:rPr lang="en-US" altLang="en-US" sz="1836" b="1">
                <a:solidFill>
                  <a:schemeClr val="bg1"/>
                </a:solidFill>
                <a:effectLst>
                  <a:outerShdw blurRad="38100" dist="38100" dir="2700000" algn="tl">
                    <a:srgbClr val="000000"/>
                  </a:outerShdw>
                </a:effectLst>
                <a:latin typeface="Segoe Semibold" pitchFamily="34" charset="0"/>
              </a:rPr>
              <a:t>MSHTML</a:t>
            </a:r>
          </a:p>
        </p:txBody>
      </p:sp>
      <p:sp>
        <p:nvSpPr>
          <p:cNvPr id="571425" name="Rectangle 33"/>
          <p:cNvSpPr>
            <a:spLocks noChangeArrowheads="1"/>
          </p:cNvSpPr>
          <p:nvPr/>
        </p:nvSpPr>
        <p:spPr bwMode="auto">
          <a:xfrm>
            <a:off x="9194148" y="1922107"/>
            <a:ext cx="1502528" cy="932603"/>
          </a:xfrm>
          <a:prstGeom prst="rect">
            <a:avLst/>
          </a:prstGeom>
          <a:solidFill>
            <a:schemeClr val="accent5">
              <a:lumMod val="75000"/>
            </a:schemeClr>
          </a:solidFill>
          <a:ln w="12700">
            <a:noFill/>
            <a:miter lim="800000"/>
            <a:headEnd type="none" w="sm" len="sm"/>
            <a:tailEnd type="none" w="sm" len="sm"/>
          </a:ln>
          <a:effectLst/>
        </p:spPr>
        <p:txBody>
          <a:bodyPr anchor="ctr"/>
          <a:lstStyle/>
          <a:p>
            <a:pPr algn="ctr" eaLnBrk="1" hangingPunct="1">
              <a:lnSpc>
                <a:spcPct val="85000"/>
              </a:lnSpc>
              <a:spcBef>
                <a:spcPct val="20000"/>
              </a:spcBef>
            </a:pPr>
            <a:r>
              <a:rPr lang="en-US" altLang="en-US" sz="1836" b="1">
                <a:solidFill>
                  <a:schemeClr val="bg1"/>
                </a:solidFill>
                <a:effectLst>
                  <a:outerShdw blurRad="38100" dist="38100" dir="2700000" algn="tl">
                    <a:srgbClr val="000000"/>
                  </a:outerShdw>
                </a:effectLst>
                <a:latin typeface="Segoe Semibold" pitchFamily="34" charset="0"/>
              </a:rPr>
              <a:t>ActiveX</a:t>
            </a:r>
          </a:p>
        </p:txBody>
      </p:sp>
      <p:sp>
        <p:nvSpPr>
          <p:cNvPr id="571427" name="Rectangle 35"/>
          <p:cNvSpPr>
            <a:spLocks noChangeArrowheads="1"/>
          </p:cNvSpPr>
          <p:nvPr/>
        </p:nvSpPr>
        <p:spPr bwMode="auto">
          <a:xfrm>
            <a:off x="9213577" y="3131577"/>
            <a:ext cx="1502528" cy="932603"/>
          </a:xfrm>
          <a:prstGeom prst="rect">
            <a:avLst/>
          </a:prstGeom>
          <a:solidFill>
            <a:schemeClr val="accent5">
              <a:lumMod val="75000"/>
            </a:schemeClr>
          </a:solidFill>
          <a:ln w="12700">
            <a:noFill/>
            <a:miter lim="800000"/>
            <a:headEnd type="none" w="sm" len="sm"/>
            <a:tailEnd type="none" w="sm" len="sm"/>
          </a:ln>
          <a:effectLst/>
        </p:spPr>
        <p:txBody>
          <a:bodyPr anchor="ctr"/>
          <a:lstStyle/>
          <a:p>
            <a:pPr algn="ctr" eaLnBrk="1" hangingPunct="1">
              <a:lnSpc>
                <a:spcPct val="85000"/>
              </a:lnSpc>
              <a:spcBef>
                <a:spcPct val="20000"/>
              </a:spcBef>
            </a:pPr>
            <a:r>
              <a:rPr lang="en-US" altLang="en-US" sz="1836" b="1">
                <a:solidFill>
                  <a:schemeClr val="bg1"/>
                </a:solidFill>
                <a:effectLst>
                  <a:outerShdw blurRad="38100" dist="38100" dir="2700000" algn="tl">
                    <a:srgbClr val="000000"/>
                  </a:outerShdw>
                </a:effectLst>
                <a:latin typeface="Segoe Semibold" pitchFamily="34" charset="0"/>
              </a:rPr>
              <a:t>Script Engine</a:t>
            </a:r>
          </a:p>
        </p:txBody>
      </p:sp>
      <p:sp>
        <p:nvSpPr>
          <p:cNvPr id="571428" name="Rectangle 36"/>
          <p:cNvSpPr>
            <a:spLocks noChangeArrowheads="1"/>
          </p:cNvSpPr>
          <p:nvPr/>
        </p:nvSpPr>
        <p:spPr bwMode="auto">
          <a:xfrm>
            <a:off x="9213577" y="4345904"/>
            <a:ext cx="1502528" cy="932603"/>
          </a:xfrm>
          <a:prstGeom prst="rect">
            <a:avLst/>
          </a:prstGeom>
          <a:solidFill>
            <a:schemeClr val="accent5">
              <a:lumMod val="75000"/>
            </a:schemeClr>
          </a:solidFill>
          <a:ln w="12700">
            <a:noFill/>
            <a:miter lim="800000"/>
            <a:headEnd type="none" w="sm" len="sm"/>
            <a:tailEnd type="none" w="sm" len="sm"/>
          </a:ln>
          <a:effectLst/>
        </p:spPr>
        <p:txBody>
          <a:bodyPr anchor="ctr"/>
          <a:lstStyle/>
          <a:p>
            <a:pPr algn="ctr" eaLnBrk="1" hangingPunct="1">
              <a:lnSpc>
                <a:spcPct val="85000"/>
              </a:lnSpc>
              <a:spcBef>
                <a:spcPct val="20000"/>
              </a:spcBef>
            </a:pPr>
            <a:r>
              <a:rPr lang="en-US" altLang="en-US" sz="1836" b="1">
                <a:solidFill>
                  <a:schemeClr val="bg1"/>
                </a:solidFill>
                <a:effectLst>
                  <a:outerShdw blurRad="38100" dist="38100" dir="2700000" algn="tl">
                    <a:srgbClr val="000000"/>
                  </a:outerShdw>
                </a:effectLst>
                <a:latin typeface="Segoe Semibold" pitchFamily="34" charset="0"/>
              </a:rPr>
              <a:t>Binary</a:t>
            </a:r>
          </a:p>
          <a:p>
            <a:pPr algn="ctr" eaLnBrk="1" hangingPunct="1">
              <a:lnSpc>
                <a:spcPct val="85000"/>
              </a:lnSpc>
              <a:spcBef>
                <a:spcPct val="20000"/>
              </a:spcBef>
            </a:pPr>
            <a:r>
              <a:rPr lang="en-US" altLang="en-US" sz="1836" b="1">
                <a:solidFill>
                  <a:schemeClr val="bg1"/>
                </a:solidFill>
                <a:effectLst>
                  <a:outerShdw blurRad="38100" dist="38100" dir="2700000" algn="tl">
                    <a:srgbClr val="000000"/>
                  </a:outerShdw>
                </a:effectLst>
                <a:latin typeface="Segoe Semibold" pitchFamily="34" charset="0"/>
              </a:rPr>
              <a:t>Behaviors</a:t>
            </a:r>
          </a:p>
        </p:txBody>
      </p:sp>
      <p:sp>
        <p:nvSpPr>
          <p:cNvPr id="571431" name="Line 39"/>
          <p:cNvSpPr>
            <a:spLocks noChangeShapeType="1"/>
          </p:cNvSpPr>
          <p:nvPr/>
        </p:nvSpPr>
        <p:spPr bwMode="auto">
          <a:xfrm>
            <a:off x="4581324" y="2351169"/>
            <a:ext cx="0" cy="2571136"/>
          </a:xfrm>
          <a:prstGeom prst="line">
            <a:avLst/>
          </a:prstGeom>
          <a:noFill/>
          <a:ln w="57150">
            <a:solidFill>
              <a:srgbClr val="C0C0C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836"/>
          </a:p>
        </p:txBody>
      </p:sp>
      <p:sp>
        <p:nvSpPr>
          <p:cNvPr id="571432" name="Line 40"/>
          <p:cNvSpPr>
            <a:spLocks noChangeShapeType="1"/>
          </p:cNvSpPr>
          <p:nvPr/>
        </p:nvSpPr>
        <p:spPr bwMode="auto">
          <a:xfrm>
            <a:off x="6925786" y="4313522"/>
            <a:ext cx="0" cy="652499"/>
          </a:xfrm>
          <a:prstGeom prst="line">
            <a:avLst/>
          </a:prstGeom>
          <a:noFill/>
          <a:ln w="57150">
            <a:solidFill>
              <a:srgbClr val="C0C0C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836"/>
          </a:p>
        </p:txBody>
      </p:sp>
      <p:sp>
        <p:nvSpPr>
          <p:cNvPr id="571433" name="Line 41"/>
          <p:cNvSpPr>
            <a:spLocks noChangeShapeType="1"/>
          </p:cNvSpPr>
          <p:nvPr/>
        </p:nvSpPr>
        <p:spPr bwMode="auto">
          <a:xfrm>
            <a:off x="6224714" y="5641186"/>
            <a:ext cx="9715" cy="608783"/>
          </a:xfrm>
          <a:prstGeom prst="line">
            <a:avLst/>
          </a:prstGeom>
          <a:noFill/>
          <a:ln w="57150">
            <a:solidFill>
              <a:srgbClr val="C0C0C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836"/>
          </a:p>
        </p:txBody>
      </p:sp>
      <p:sp>
        <p:nvSpPr>
          <p:cNvPr id="571434" name="Line 42"/>
          <p:cNvSpPr>
            <a:spLocks noChangeShapeType="1"/>
          </p:cNvSpPr>
          <p:nvPr/>
        </p:nvSpPr>
        <p:spPr bwMode="auto">
          <a:xfrm flipH="1">
            <a:off x="3286042" y="5301175"/>
            <a:ext cx="671927" cy="1620"/>
          </a:xfrm>
          <a:prstGeom prst="line">
            <a:avLst/>
          </a:prstGeom>
          <a:noFill/>
          <a:ln w="57150">
            <a:solidFill>
              <a:srgbClr val="C0C0C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836"/>
          </a:p>
        </p:txBody>
      </p:sp>
      <p:sp>
        <p:nvSpPr>
          <p:cNvPr id="571435" name="Line 43"/>
          <p:cNvSpPr>
            <a:spLocks noChangeShapeType="1"/>
          </p:cNvSpPr>
          <p:nvPr/>
        </p:nvSpPr>
        <p:spPr bwMode="auto">
          <a:xfrm flipH="1">
            <a:off x="3274708" y="1682481"/>
            <a:ext cx="660594" cy="391823"/>
          </a:xfrm>
          <a:prstGeom prst="line">
            <a:avLst/>
          </a:prstGeom>
          <a:noFill/>
          <a:ln w="57150">
            <a:solidFill>
              <a:srgbClr val="C0C0C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836"/>
          </a:p>
        </p:txBody>
      </p:sp>
      <p:sp>
        <p:nvSpPr>
          <p:cNvPr id="571436" name="Line 44"/>
          <p:cNvSpPr>
            <a:spLocks noChangeShapeType="1"/>
          </p:cNvSpPr>
          <p:nvPr/>
        </p:nvSpPr>
        <p:spPr bwMode="auto">
          <a:xfrm flipH="1">
            <a:off x="3344330" y="2402981"/>
            <a:ext cx="618497" cy="989272"/>
          </a:xfrm>
          <a:prstGeom prst="line">
            <a:avLst/>
          </a:prstGeom>
          <a:noFill/>
          <a:ln w="57150">
            <a:solidFill>
              <a:srgbClr val="C0C0C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836"/>
          </a:p>
        </p:txBody>
      </p:sp>
      <p:sp>
        <p:nvSpPr>
          <p:cNvPr id="571437" name="Line 45"/>
          <p:cNvSpPr>
            <a:spLocks noChangeShapeType="1"/>
          </p:cNvSpPr>
          <p:nvPr/>
        </p:nvSpPr>
        <p:spPr bwMode="auto">
          <a:xfrm>
            <a:off x="6940357" y="2331740"/>
            <a:ext cx="0" cy="621736"/>
          </a:xfrm>
          <a:prstGeom prst="line">
            <a:avLst/>
          </a:prstGeom>
          <a:noFill/>
          <a:ln w="57150">
            <a:solidFill>
              <a:srgbClr val="C0C0C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836"/>
          </a:p>
        </p:txBody>
      </p:sp>
      <p:sp>
        <p:nvSpPr>
          <p:cNvPr id="571438" name="Line 46"/>
          <p:cNvSpPr>
            <a:spLocks noChangeShapeType="1"/>
          </p:cNvSpPr>
          <p:nvPr/>
        </p:nvSpPr>
        <p:spPr bwMode="auto">
          <a:xfrm flipH="1">
            <a:off x="8533554" y="2438600"/>
            <a:ext cx="628212" cy="739931"/>
          </a:xfrm>
          <a:prstGeom prst="line">
            <a:avLst/>
          </a:prstGeom>
          <a:noFill/>
          <a:ln w="57150">
            <a:solidFill>
              <a:srgbClr val="C0C0C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836"/>
          </a:p>
        </p:txBody>
      </p:sp>
      <p:sp>
        <p:nvSpPr>
          <p:cNvPr id="571439" name="Line 47"/>
          <p:cNvSpPr>
            <a:spLocks noChangeShapeType="1"/>
          </p:cNvSpPr>
          <p:nvPr/>
        </p:nvSpPr>
        <p:spPr bwMode="auto">
          <a:xfrm>
            <a:off x="8536792" y="4004274"/>
            <a:ext cx="616879" cy="837076"/>
          </a:xfrm>
          <a:prstGeom prst="line">
            <a:avLst/>
          </a:prstGeom>
          <a:noFill/>
          <a:ln w="57150">
            <a:solidFill>
              <a:srgbClr val="C0C0C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836"/>
          </a:p>
        </p:txBody>
      </p:sp>
      <p:sp>
        <p:nvSpPr>
          <p:cNvPr id="571440" name="Line 48"/>
          <p:cNvSpPr>
            <a:spLocks noChangeShapeType="1"/>
          </p:cNvSpPr>
          <p:nvPr/>
        </p:nvSpPr>
        <p:spPr bwMode="auto">
          <a:xfrm>
            <a:off x="8507649" y="3584925"/>
            <a:ext cx="637927" cy="1620"/>
          </a:xfrm>
          <a:prstGeom prst="line">
            <a:avLst/>
          </a:prstGeom>
          <a:noFill/>
          <a:ln w="57150">
            <a:solidFill>
              <a:srgbClr val="C0C0C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836"/>
          </a:p>
        </p:txBody>
      </p:sp>
    </p:spTree>
    <p:extLst>
      <p:ext uri="{BB962C8B-B14F-4D97-AF65-F5344CB8AC3E}">
        <p14:creationId xmlns:p14="http://schemas.microsoft.com/office/powerpoint/2010/main" val="317624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72757" y="197908"/>
            <a:ext cx="11254168" cy="1165754"/>
          </a:xfrm>
        </p:spPr>
        <p:txBody>
          <a:bodyPr/>
          <a:lstStyle/>
          <a:p>
            <a:r>
              <a:rPr lang="en-US" dirty="0" smtClean="0"/>
              <a:t>Evolution of security in Internet Explorer</a:t>
            </a:r>
            <a:endParaRPr lang="en-US" dirty="0"/>
          </a:p>
        </p:txBody>
      </p:sp>
      <p:sp>
        <p:nvSpPr>
          <p:cNvPr id="4" name="TextBox 3"/>
          <p:cNvSpPr txBox="1"/>
          <p:nvPr/>
        </p:nvSpPr>
        <p:spPr>
          <a:xfrm>
            <a:off x="4402137" y="3096839"/>
            <a:ext cx="6320978" cy="1992165"/>
          </a:xfrm>
          <a:prstGeom prst="rect">
            <a:avLst/>
          </a:prstGeom>
          <a:noFill/>
        </p:spPr>
        <p:txBody>
          <a:bodyPr wrap="square" rtlCol="0">
            <a:spAutoFit/>
          </a:bodyPr>
          <a:lstStyle/>
          <a:p>
            <a:pPr marL="233143" indent="-233143">
              <a:spcAft>
                <a:spcPts val="816"/>
              </a:spcAft>
              <a:buFont typeface="Arial" panose="020B0604020202020204" pitchFamily="34" charset="0"/>
              <a:buChar char="•"/>
            </a:pPr>
            <a:r>
              <a:rPr lang="en-US" sz="1904" dirty="0"/>
              <a:t>Local Machine Zone Lockdown</a:t>
            </a:r>
          </a:p>
          <a:p>
            <a:pPr marL="233143" indent="-233143">
              <a:spcAft>
                <a:spcPts val="816"/>
              </a:spcAft>
              <a:buFont typeface="Arial" panose="020B0604020202020204" pitchFamily="34" charset="0"/>
              <a:buChar char="•"/>
            </a:pPr>
            <a:r>
              <a:rPr lang="en-US" sz="1904" dirty="0"/>
              <a:t>Manage Add-Ons </a:t>
            </a:r>
          </a:p>
          <a:p>
            <a:pPr marL="233143" indent="-233143">
              <a:spcAft>
                <a:spcPts val="816"/>
              </a:spcAft>
              <a:buFont typeface="Arial" panose="020B0604020202020204" pitchFamily="34" charset="0"/>
              <a:buChar char="•"/>
            </a:pPr>
            <a:r>
              <a:rPr lang="en-US" sz="1904" dirty="0"/>
              <a:t>Pop-Up Blocker</a:t>
            </a:r>
          </a:p>
          <a:p>
            <a:pPr marL="233143" indent="-233143">
              <a:spcAft>
                <a:spcPts val="816"/>
              </a:spcAft>
              <a:buFont typeface="Arial" panose="020B0604020202020204" pitchFamily="34" charset="0"/>
              <a:buChar char="•"/>
            </a:pPr>
            <a:r>
              <a:rPr lang="en-US" sz="1904" dirty="0"/>
              <a:t>Information Bar (aka </a:t>
            </a:r>
            <a:r>
              <a:rPr lang="en-US" sz="1904" dirty="0" err="1"/>
              <a:t>goldbar</a:t>
            </a:r>
            <a:r>
              <a:rPr lang="en-US" sz="1904" dirty="0"/>
              <a:t>) </a:t>
            </a:r>
          </a:p>
          <a:p>
            <a:pPr marL="233143" indent="-233143">
              <a:spcAft>
                <a:spcPts val="816"/>
              </a:spcAft>
              <a:buFont typeface="Arial" panose="020B0604020202020204" pitchFamily="34" charset="0"/>
              <a:buChar char="•"/>
            </a:pPr>
            <a:r>
              <a:rPr lang="en-US" sz="1904" dirty="0"/>
              <a:t>Mark of the Web</a:t>
            </a:r>
          </a:p>
          <a:p>
            <a:pPr marL="233143" indent="-233143">
              <a:spcAft>
                <a:spcPts val="816"/>
              </a:spcAft>
              <a:buFont typeface="Arial" panose="020B0604020202020204" pitchFamily="34" charset="0"/>
              <a:buChar char="•"/>
            </a:pPr>
            <a:r>
              <a:rPr lang="en-US" sz="1904" dirty="0"/>
              <a:t>Attachment Execution Services (AES)</a:t>
            </a:r>
          </a:p>
        </p:txBody>
      </p:sp>
      <p:graphicFrame>
        <p:nvGraphicFramePr>
          <p:cNvPr id="10" name="Diagram 9"/>
          <p:cNvGraphicFramePr/>
          <p:nvPr>
            <p:extLst>
              <p:ext uri="{D42A27DB-BD31-4B8C-83A1-F6EECF244321}">
                <p14:modId xmlns:p14="http://schemas.microsoft.com/office/powerpoint/2010/main" val="1396506068"/>
              </p:ext>
            </p:extLst>
          </p:nvPr>
        </p:nvGraphicFramePr>
        <p:xfrm>
          <a:off x="726240" y="1058862"/>
          <a:ext cx="2486942" cy="1865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127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2137" y="2976264"/>
            <a:ext cx="6123154" cy="3621009"/>
          </a:xfrm>
          <a:prstGeom prst="rect">
            <a:avLst/>
          </a:prstGeom>
          <a:noFill/>
        </p:spPr>
        <p:txBody>
          <a:bodyPr wrap="square" rtlCol="0">
            <a:spAutoFit/>
          </a:bodyPr>
          <a:lstStyle/>
          <a:p>
            <a:pPr marL="233143" indent="-233143">
              <a:spcAft>
                <a:spcPts val="816"/>
              </a:spcAft>
              <a:buFont typeface="Arial" panose="020B0604020202020204" pitchFamily="34" charset="0"/>
              <a:buChar char="•"/>
            </a:pPr>
            <a:r>
              <a:rPr lang="en-US" sz="1904" dirty="0"/>
              <a:t>Low Rights IE (</a:t>
            </a:r>
            <a:r>
              <a:rPr lang="en-US" sz="1904" dirty="0" err="1"/>
              <a:t>LoRIE</a:t>
            </a:r>
            <a:r>
              <a:rPr lang="en-US" sz="1904" dirty="0"/>
              <a:t>)</a:t>
            </a:r>
          </a:p>
          <a:p>
            <a:pPr marL="854859" lvl="2" indent="-233143">
              <a:spcAft>
                <a:spcPts val="816"/>
              </a:spcAft>
              <a:buFont typeface="Arial" panose="020B0604020202020204" pitchFamily="34" charset="0"/>
              <a:buChar char="•"/>
            </a:pPr>
            <a:r>
              <a:rPr lang="en-US" sz="1904" dirty="0"/>
              <a:t>Huge architectural change</a:t>
            </a:r>
          </a:p>
          <a:p>
            <a:pPr marL="233143" lvl="1" indent="-233143">
              <a:spcAft>
                <a:spcPts val="816"/>
              </a:spcAft>
              <a:buFont typeface="Arial" panose="020B0604020202020204" pitchFamily="34" charset="0"/>
              <a:buChar char="•"/>
            </a:pPr>
            <a:r>
              <a:rPr lang="en-US" sz="1904" dirty="0"/>
              <a:t>Protected Mode = low-IL + UIPI + brokers</a:t>
            </a:r>
          </a:p>
          <a:p>
            <a:pPr marL="233143" indent="-233143">
              <a:spcAft>
                <a:spcPts val="816"/>
              </a:spcAft>
              <a:buFont typeface="Arial" panose="020B0604020202020204" pitchFamily="34" charset="0"/>
              <a:buChar char="•"/>
            </a:pPr>
            <a:r>
              <a:rPr lang="en-US" sz="1904" dirty="0"/>
              <a:t>Phishing Filter</a:t>
            </a:r>
          </a:p>
          <a:p>
            <a:pPr marL="233143" indent="-233143">
              <a:spcAft>
                <a:spcPts val="816"/>
              </a:spcAft>
              <a:buFont typeface="Arial" panose="020B0604020202020204" pitchFamily="34" charset="0"/>
              <a:buChar char="•"/>
            </a:pPr>
            <a:r>
              <a:rPr lang="en-US" sz="1904" dirty="0"/>
              <a:t>Active X opt-in</a:t>
            </a:r>
          </a:p>
          <a:p>
            <a:pPr marL="233143" indent="-233143">
              <a:spcAft>
                <a:spcPts val="816"/>
              </a:spcAft>
              <a:buFont typeface="Arial" panose="020B0604020202020204" pitchFamily="34" charset="0"/>
              <a:buChar char="•"/>
            </a:pPr>
            <a:r>
              <a:rPr lang="en-US" sz="1904" dirty="0"/>
              <a:t>No Add-Ons mode</a:t>
            </a:r>
          </a:p>
          <a:p>
            <a:pPr marL="233143" indent="-233143">
              <a:spcAft>
                <a:spcPts val="816"/>
              </a:spcAft>
              <a:buFont typeface="Arial" panose="020B0604020202020204" pitchFamily="34" charset="0"/>
              <a:buChar char="•"/>
            </a:pPr>
            <a:r>
              <a:rPr lang="en-US" sz="1904" dirty="0"/>
              <a:t>IDN anti-spoofing</a:t>
            </a:r>
          </a:p>
          <a:p>
            <a:pPr marL="233143" indent="-233143">
              <a:spcAft>
                <a:spcPts val="816"/>
              </a:spcAft>
              <a:buFont typeface="Arial" panose="020B0604020202020204" pitchFamily="34" charset="0"/>
              <a:buChar char="•"/>
            </a:pPr>
            <a:r>
              <a:rPr lang="en-US" sz="1904" dirty="0"/>
              <a:t>EV Certificates</a:t>
            </a:r>
          </a:p>
          <a:p>
            <a:pPr marL="233143" indent="-233143">
              <a:spcAft>
                <a:spcPts val="816"/>
              </a:spcAft>
              <a:buFont typeface="Arial" panose="020B0604020202020204" pitchFamily="34" charset="0"/>
              <a:buChar char="•"/>
            </a:pPr>
            <a:r>
              <a:rPr lang="en-US" sz="1904" dirty="0"/>
              <a:t>Secure SSL enhancements</a:t>
            </a:r>
          </a:p>
        </p:txBody>
      </p:sp>
      <p:graphicFrame>
        <p:nvGraphicFramePr>
          <p:cNvPr id="27" name="Diagram 26"/>
          <p:cNvGraphicFramePr/>
          <p:nvPr>
            <p:extLst>
              <p:ext uri="{D42A27DB-BD31-4B8C-83A1-F6EECF244321}">
                <p14:modId xmlns:p14="http://schemas.microsoft.com/office/powerpoint/2010/main" val="1173730181"/>
              </p:ext>
            </p:extLst>
          </p:nvPr>
        </p:nvGraphicFramePr>
        <p:xfrm>
          <a:off x="726239" y="1058862"/>
          <a:ext cx="4663017" cy="1865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7"/>
          <p:cNvSpPr>
            <a:spLocks noGrp="1"/>
          </p:cNvSpPr>
          <p:nvPr>
            <p:ph type="title"/>
          </p:nvPr>
        </p:nvSpPr>
        <p:spPr>
          <a:xfrm>
            <a:off x="572757" y="197908"/>
            <a:ext cx="11254168" cy="1165754"/>
          </a:xfrm>
        </p:spPr>
        <p:txBody>
          <a:bodyPr/>
          <a:lstStyle/>
          <a:p>
            <a:r>
              <a:rPr lang="en-US" dirty="0" smtClean="0"/>
              <a:t>Evolution of security in Internet Explorer</a:t>
            </a:r>
            <a:endParaRPr lang="en-US" dirty="0"/>
          </a:p>
        </p:txBody>
      </p:sp>
    </p:spTree>
    <p:extLst>
      <p:ext uri="{BB962C8B-B14F-4D97-AF65-F5344CB8AC3E}">
        <p14:creationId xmlns:p14="http://schemas.microsoft.com/office/powerpoint/2010/main" val="27294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402137" y="3040062"/>
            <a:ext cx="5716736" cy="3621009"/>
          </a:xfrm>
          <a:prstGeom prst="rect">
            <a:avLst/>
          </a:prstGeom>
          <a:noFill/>
        </p:spPr>
        <p:txBody>
          <a:bodyPr wrap="square" rtlCol="0">
            <a:spAutoFit/>
          </a:bodyPr>
          <a:lstStyle/>
          <a:p>
            <a:pPr marL="233143" indent="-233143">
              <a:spcAft>
                <a:spcPts val="816"/>
              </a:spcAft>
              <a:buFont typeface="Arial" panose="020B0604020202020204" pitchFamily="34" charset="0"/>
              <a:buChar char="•"/>
            </a:pPr>
            <a:r>
              <a:rPr lang="en-US" sz="1904" dirty="0"/>
              <a:t>Loosely Coupled IE (LCIE)</a:t>
            </a:r>
          </a:p>
          <a:p>
            <a:pPr marL="233143" indent="-233143">
              <a:spcAft>
                <a:spcPts val="816"/>
              </a:spcAft>
              <a:buFont typeface="Arial" panose="020B0604020202020204" pitchFamily="34" charset="0"/>
              <a:buChar char="•"/>
            </a:pPr>
            <a:r>
              <a:rPr lang="en-US" sz="1904" dirty="0"/>
              <a:t>DEP/NX</a:t>
            </a:r>
          </a:p>
          <a:p>
            <a:pPr marL="233143" indent="-233143">
              <a:spcAft>
                <a:spcPts val="816"/>
              </a:spcAft>
              <a:buFont typeface="Arial" panose="020B0604020202020204" pitchFamily="34" charset="0"/>
              <a:buChar char="•"/>
            </a:pPr>
            <a:r>
              <a:rPr lang="en-US" sz="1904" dirty="0"/>
              <a:t>SmartScreen Filter</a:t>
            </a:r>
          </a:p>
          <a:p>
            <a:pPr marL="233143" indent="-233143">
              <a:spcAft>
                <a:spcPts val="816"/>
              </a:spcAft>
              <a:buFont typeface="Arial" panose="020B0604020202020204" pitchFamily="34" charset="0"/>
              <a:buChar char="•"/>
            </a:pPr>
            <a:r>
              <a:rPr lang="en-US" sz="1904" dirty="0"/>
              <a:t>Per site and per-user ActiveX</a:t>
            </a:r>
          </a:p>
          <a:p>
            <a:pPr marL="233143" indent="-233143">
              <a:spcAft>
                <a:spcPts val="816"/>
              </a:spcAft>
              <a:buFont typeface="Arial" panose="020B0604020202020204" pitchFamily="34" charset="0"/>
              <a:buChar char="•"/>
            </a:pPr>
            <a:r>
              <a:rPr lang="en-US" sz="1904" dirty="0"/>
              <a:t>Cross-site Scripting (XSS) Filter</a:t>
            </a:r>
          </a:p>
          <a:p>
            <a:pPr marL="233143" indent="-233143">
              <a:spcAft>
                <a:spcPts val="816"/>
              </a:spcAft>
              <a:buFont typeface="Arial" panose="020B0604020202020204" pitchFamily="34" charset="0"/>
              <a:buChar char="•"/>
            </a:pPr>
            <a:r>
              <a:rPr lang="en-US" sz="1904" dirty="0" err="1"/>
              <a:t>tostaticHTML</a:t>
            </a:r>
            <a:endParaRPr lang="en-US" sz="1904" dirty="0"/>
          </a:p>
          <a:p>
            <a:pPr marL="233143" indent="-233143">
              <a:spcAft>
                <a:spcPts val="816"/>
              </a:spcAft>
              <a:buFont typeface="Arial" panose="020B0604020202020204" pitchFamily="34" charset="0"/>
              <a:buChar char="•"/>
            </a:pPr>
            <a:r>
              <a:rPr lang="en-US" sz="1904" dirty="0"/>
              <a:t>Native JSON</a:t>
            </a:r>
          </a:p>
          <a:p>
            <a:pPr marL="233143" indent="-233143">
              <a:spcAft>
                <a:spcPts val="816"/>
              </a:spcAft>
              <a:buFont typeface="Arial" panose="020B0604020202020204" pitchFamily="34" charset="0"/>
              <a:buChar char="•"/>
            </a:pPr>
            <a:r>
              <a:rPr lang="en-US" sz="1904" dirty="0"/>
              <a:t>CSS Expressions deprecated in standards mode</a:t>
            </a:r>
          </a:p>
          <a:p>
            <a:pPr marL="233143" indent="-233143">
              <a:spcAft>
                <a:spcPts val="816"/>
              </a:spcAft>
              <a:buFont typeface="Arial" panose="020B0604020202020204" pitchFamily="34" charset="0"/>
              <a:buChar char="•"/>
            </a:pPr>
            <a:r>
              <a:rPr lang="en-US" sz="1904" dirty="0"/>
              <a:t>X-FRAME-OPTIONS</a:t>
            </a:r>
          </a:p>
        </p:txBody>
      </p:sp>
      <p:graphicFrame>
        <p:nvGraphicFramePr>
          <p:cNvPr id="27" name="Diagram 26"/>
          <p:cNvGraphicFramePr/>
          <p:nvPr>
            <p:extLst>
              <p:ext uri="{D42A27DB-BD31-4B8C-83A1-F6EECF244321}">
                <p14:modId xmlns:p14="http://schemas.microsoft.com/office/powerpoint/2010/main" val="633092654"/>
              </p:ext>
            </p:extLst>
          </p:nvPr>
        </p:nvGraphicFramePr>
        <p:xfrm>
          <a:off x="726239" y="1058862"/>
          <a:ext cx="6942714" cy="1865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7"/>
          <p:cNvSpPr>
            <a:spLocks noGrp="1"/>
          </p:cNvSpPr>
          <p:nvPr>
            <p:ph type="title"/>
          </p:nvPr>
        </p:nvSpPr>
        <p:spPr>
          <a:xfrm>
            <a:off x="572757" y="197908"/>
            <a:ext cx="11254168" cy="1165754"/>
          </a:xfrm>
        </p:spPr>
        <p:txBody>
          <a:bodyPr/>
          <a:lstStyle/>
          <a:p>
            <a:r>
              <a:rPr lang="en-US" dirty="0" smtClean="0"/>
              <a:t>Evolution of security in Internet Explorer</a:t>
            </a:r>
            <a:endParaRPr lang="en-US" dirty="0"/>
          </a:p>
        </p:txBody>
      </p:sp>
    </p:spTree>
    <p:extLst>
      <p:ext uri="{BB962C8B-B14F-4D97-AF65-F5344CB8AC3E}">
        <p14:creationId xmlns:p14="http://schemas.microsoft.com/office/powerpoint/2010/main" val="274475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a:xfrm>
            <a:off x="731837" y="220662"/>
            <a:ext cx="8237996" cy="697833"/>
          </a:xfrm>
        </p:spPr>
        <p:txBody>
          <a:bodyPr/>
          <a:lstStyle/>
          <a:p>
            <a:r>
              <a:rPr lang="en-US" altLang="en-US" sz="5400" dirty="0"/>
              <a:t>Important</a:t>
            </a:r>
            <a:r>
              <a:rPr lang="en-US" altLang="en-US" dirty="0"/>
              <a:t> </a:t>
            </a:r>
            <a:r>
              <a:rPr lang="en-US" altLang="en-US" dirty="0" smtClean="0"/>
              <a:t>Security Concepts</a:t>
            </a:r>
            <a:endParaRPr lang="en-US" altLang="en-US" dirty="0"/>
          </a:p>
        </p:txBody>
      </p:sp>
      <p:graphicFrame>
        <p:nvGraphicFramePr>
          <p:cNvPr id="667772" name="Group 124"/>
          <p:cNvGraphicFramePr>
            <a:graphicFrameLocks noGrp="1"/>
          </p:cNvGraphicFramePr>
          <p:nvPr>
            <p:ph idx="1"/>
            <p:extLst>
              <p:ext uri="{D42A27DB-BD31-4B8C-83A1-F6EECF244321}">
                <p14:modId xmlns:p14="http://schemas.microsoft.com/office/powerpoint/2010/main" val="1011102570"/>
              </p:ext>
            </p:extLst>
          </p:nvPr>
        </p:nvGraphicFramePr>
        <p:xfrm>
          <a:off x="711199" y="1363662"/>
          <a:ext cx="10972800" cy="4953000"/>
        </p:xfrm>
        <a:graphic>
          <a:graphicData uri="http://schemas.openxmlformats.org/drawingml/2006/table">
            <a:tbl>
              <a:tblPr>
                <a:tableStyleId>{3B4B98B0-60AC-42C2-AFA5-B58CD77FA1E5}</a:tableStyleId>
              </a:tblPr>
              <a:tblGrid>
                <a:gridCol w="2535238"/>
                <a:gridCol w="8437562"/>
              </a:tblGrid>
              <a:tr h="1106187">
                <a:tc>
                  <a:txBody>
                    <a:bodyPr/>
                    <a:lstStyle>
                      <a:lvl1pPr algn="l">
                        <a:lnSpc>
                          <a:spcPct val="90000"/>
                        </a:lnSpc>
                        <a:spcBef>
                          <a:spcPct val="40000"/>
                        </a:spcBef>
                        <a:buClr>
                          <a:srgbClr val="D60093"/>
                        </a:buClr>
                        <a:buSzPct val="70000"/>
                        <a:buFont typeface="Wingdings" panose="05000000000000000000" pitchFamily="2" charset="2"/>
                        <a:defRPr sz="2000" b="1">
                          <a:solidFill>
                            <a:schemeClr val="tx1"/>
                          </a:solidFill>
                          <a:latin typeface="Arial Narrow" panose="020B0606020202030204" pitchFamily="34" charset="0"/>
                        </a:defRPr>
                      </a:lvl1pPr>
                      <a:lvl2pPr marL="393700" indent="63500" algn="l">
                        <a:spcBef>
                          <a:spcPct val="40000"/>
                        </a:spcBef>
                        <a:buClr>
                          <a:srgbClr val="D60093"/>
                        </a:buClr>
                        <a:buSzPct val="75000"/>
                        <a:buFont typeface="Wingdings" panose="05000000000000000000" pitchFamily="2" charset="2"/>
                        <a:defRPr sz="2000">
                          <a:solidFill>
                            <a:schemeClr val="tx1"/>
                          </a:solidFill>
                          <a:latin typeface="Arial Narrow" panose="020B0606020202030204" pitchFamily="34" charset="0"/>
                        </a:defRPr>
                      </a:lvl2pPr>
                      <a:lvl3pPr marL="854075" algn="l">
                        <a:spcBef>
                          <a:spcPct val="20000"/>
                        </a:spcBef>
                        <a:defRPr>
                          <a:solidFill>
                            <a:schemeClr val="tx1"/>
                          </a:solidFill>
                          <a:latin typeface="Arial Narrow" panose="020B0606020202030204" pitchFamily="34" charset="0"/>
                        </a:defRPr>
                      </a:lvl3pPr>
                      <a:lvl4pPr marL="1089025" algn="l">
                        <a:spcBef>
                          <a:spcPct val="20000"/>
                        </a:spcBef>
                        <a:defRPr>
                          <a:solidFill>
                            <a:schemeClr val="tx1"/>
                          </a:solidFill>
                          <a:latin typeface="Arial Narrow" panose="020B0606020202030204" pitchFamily="34" charset="0"/>
                        </a:defRPr>
                      </a:lvl4pPr>
                      <a:lvl5pPr marL="1311275" algn="l">
                        <a:spcBef>
                          <a:spcPct val="20000"/>
                        </a:spcBef>
                        <a:defRPr>
                          <a:solidFill>
                            <a:schemeClr val="tx1"/>
                          </a:solidFill>
                          <a:latin typeface="Arial Narrow" panose="020B0606020202030204" pitchFamily="34" charset="0"/>
                        </a:defRPr>
                      </a:lvl5pPr>
                      <a:lvl6pPr marL="1768475" eaLnBrk="0" fontAlgn="base" hangingPunct="0">
                        <a:spcBef>
                          <a:spcPct val="20000"/>
                        </a:spcBef>
                        <a:spcAft>
                          <a:spcPct val="0"/>
                        </a:spcAft>
                        <a:defRPr>
                          <a:solidFill>
                            <a:schemeClr val="tx1"/>
                          </a:solidFill>
                          <a:latin typeface="Arial Narrow" panose="020B0606020202030204" pitchFamily="34" charset="0"/>
                        </a:defRPr>
                      </a:lvl6pPr>
                      <a:lvl7pPr marL="2225675" eaLnBrk="0" fontAlgn="base" hangingPunct="0">
                        <a:spcBef>
                          <a:spcPct val="20000"/>
                        </a:spcBef>
                        <a:spcAft>
                          <a:spcPct val="0"/>
                        </a:spcAft>
                        <a:defRPr>
                          <a:solidFill>
                            <a:schemeClr val="tx1"/>
                          </a:solidFill>
                          <a:latin typeface="Arial Narrow" panose="020B0606020202030204" pitchFamily="34" charset="0"/>
                        </a:defRPr>
                      </a:lvl7pPr>
                      <a:lvl8pPr marL="2682875" eaLnBrk="0" fontAlgn="base" hangingPunct="0">
                        <a:spcBef>
                          <a:spcPct val="20000"/>
                        </a:spcBef>
                        <a:spcAft>
                          <a:spcPct val="0"/>
                        </a:spcAft>
                        <a:defRPr>
                          <a:solidFill>
                            <a:schemeClr val="tx1"/>
                          </a:solidFill>
                          <a:latin typeface="Arial Narrow" panose="020B0606020202030204" pitchFamily="34" charset="0"/>
                        </a:defRPr>
                      </a:lvl8pPr>
                      <a:lvl9pPr marL="3140075" eaLnBrk="0" fontAlgn="base" hangingPunct="0">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0" fontAlgn="base" latinLnBrk="0" hangingPunct="0">
                        <a:lnSpc>
                          <a:spcPct val="90000"/>
                        </a:lnSpc>
                        <a:spcBef>
                          <a:spcPct val="40000"/>
                        </a:spcBef>
                        <a:spcAft>
                          <a:spcPct val="0"/>
                        </a:spcAft>
                        <a:buClr>
                          <a:srgbClr val="D60093"/>
                        </a:buClr>
                        <a:buSzPct val="70000"/>
                        <a:buFont typeface="Wingdings" panose="05000000000000000000" pitchFamily="2" charset="2"/>
                        <a:buNone/>
                        <a:tabLst/>
                      </a:pPr>
                      <a:r>
                        <a:rPr kumimoji="0" lang="en-US" altLang="en-US" sz="2400" u="none" strike="noStrike" cap="none" normalizeH="0" baseline="0" dirty="0" smtClean="0">
                          <a:ln>
                            <a:noFill/>
                          </a:ln>
                          <a:effectLst/>
                          <a:latin typeface="+mn-lt"/>
                        </a:rPr>
                        <a:t>Defense-in-depth</a:t>
                      </a:r>
                      <a:endParaRPr kumimoji="0" lang="en-US" altLang="en-US" sz="2400" b="0" i="0" u="none" strike="noStrike" cap="none" normalizeH="0" baseline="0" dirty="0" smtClean="0">
                        <a:ln>
                          <a:noFill/>
                        </a:ln>
                        <a:solidFill>
                          <a:schemeClr val="tx1"/>
                        </a:solidFill>
                        <a:effectLst/>
                        <a:latin typeface="+mn-lt"/>
                      </a:endParaRPr>
                    </a:p>
                  </a:txBody>
                  <a:tcPr marL="93260" marR="93260" marT="46630" marB="46630" anchor="ctr" horzOverflow="overflow"/>
                </a:tc>
                <a:tc>
                  <a:txBody>
                    <a:bodyPr/>
                    <a:lstStyle>
                      <a:lvl1pPr marL="177800" indent="-177800" algn="l">
                        <a:lnSpc>
                          <a:spcPct val="90000"/>
                        </a:lnSpc>
                        <a:spcBef>
                          <a:spcPct val="40000"/>
                        </a:spcBef>
                        <a:buClr>
                          <a:srgbClr val="D60093"/>
                        </a:buClr>
                        <a:buSzPct val="70000"/>
                        <a:buFont typeface="Wingdings" panose="05000000000000000000" pitchFamily="2" charset="2"/>
                        <a:defRPr sz="2000" b="1">
                          <a:solidFill>
                            <a:schemeClr val="tx1"/>
                          </a:solidFill>
                          <a:latin typeface="Arial Narrow" panose="020B0606020202030204" pitchFamily="34" charset="0"/>
                        </a:defRPr>
                      </a:lvl1pPr>
                      <a:lvl2pPr marL="393700" indent="63500" algn="l">
                        <a:spcBef>
                          <a:spcPct val="40000"/>
                        </a:spcBef>
                        <a:buClr>
                          <a:srgbClr val="D60093"/>
                        </a:buClr>
                        <a:buSzPct val="75000"/>
                        <a:buFont typeface="Wingdings" panose="05000000000000000000" pitchFamily="2" charset="2"/>
                        <a:defRPr sz="2000">
                          <a:solidFill>
                            <a:schemeClr val="tx1"/>
                          </a:solidFill>
                          <a:latin typeface="Arial Narrow" panose="020B0606020202030204" pitchFamily="34" charset="0"/>
                        </a:defRPr>
                      </a:lvl2pPr>
                      <a:lvl3pPr marL="854075" algn="l">
                        <a:spcBef>
                          <a:spcPct val="20000"/>
                        </a:spcBef>
                        <a:defRPr>
                          <a:solidFill>
                            <a:schemeClr val="tx1"/>
                          </a:solidFill>
                          <a:latin typeface="Arial Narrow" panose="020B0606020202030204" pitchFamily="34" charset="0"/>
                        </a:defRPr>
                      </a:lvl3pPr>
                      <a:lvl4pPr marL="1089025" algn="l">
                        <a:spcBef>
                          <a:spcPct val="20000"/>
                        </a:spcBef>
                        <a:defRPr>
                          <a:solidFill>
                            <a:schemeClr val="tx1"/>
                          </a:solidFill>
                          <a:latin typeface="Arial Narrow" panose="020B0606020202030204" pitchFamily="34" charset="0"/>
                        </a:defRPr>
                      </a:lvl4pPr>
                      <a:lvl5pPr marL="1311275" algn="l">
                        <a:spcBef>
                          <a:spcPct val="20000"/>
                        </a:spcBef>
                        <a:defRPr>
                          <a:solidFill>
                            <a:schemeClr val="tx1"/>
                          </a:solidFill>
                          <a:latin typeface="Arial Narrow" panose="020B0606020202030204" pitchFamily="34" charset="0"/>
                        </a:defRPr>
                      </a:lvl5pPr>
                      <a:lvl6pPr marL="1768475" eaLnBrk="0" fontAlgn="base" hangingPunct="0">
                        <a:spcBef>
                          <a:spcPct val="20000"/>
                        </a:spcBef>
                        <a:spcAft>
                          <a:spcPct val="0"/>
                        </a:spcAft>
                        <a:defRPr>
                          <a:solidFill>
                            <a:schemeClr val="tx1"/>
                          </a:solidFill>
                          <a:latin typeface="Arial Narrow" panose="020B0606020202030204" pitchFamily="34" charset="0"/>
                        </a:defRPr>
                      </a:lvl6pPr>
                      <a:lvl7pPr marL="2225675" eaLnBrk="0" fontAlgn="base" hangingPunct="0">
                        <a:spcBef>
                          <a:spcPct val="20000"/>
                        </a:spcBef>
                        <a:spcAft>
                          <a:spcPct val="0"/>
                        </a:spcAft>
                        <a:defRPr>
                          <a:solidFill>
                            <a:schemeClr val="tx1"/>
                          </a:solidFill>
                          <a:latin typeface="Arial Narrow" panose="020B0606020202030204" pitchFamily="34" charset="0"/>
                        </a:defRPr>
                      </a:lvl7pPr>
                      <a:lvl8pPr marL="2682875" eaLnBrk="0" fontAlgn="base" hangingPunct="0">
                        <a:spcBef>
                          <a:spcPct val="20000"/>
                        </a:spcBef>
                        <a:spcAft>
                          <a:spcPct val="0"/>
                        </a:spcAft>
                        <a:defRPr>
                          <a:solidFill>
                            <a:schemeClr val="tx1"/>
                          </a:solidFill>
                          <a:latin typeface="Arial Narrow" panose="020B0606020202030204" pitchFamily="34" charset="0"/>
                        </a:defRPr>
                      </a:lvl8pPr>
                      <a:lvl9pPr marL="3140075" eaLnBrk="0" fontAlgn="base" hangingPunct="0">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0" fontAlgn="base" latinLnBrk="0" hangingPunct="0">
                        <a:lnSpc>
                          <a:spcPct val="90000"/>
                        </a:lnSpc>
                        <a:spcBef>
                          <a:spcPct val="0"/>
                        </a:spcBef>
                        <a:spcAft>
                          <a:spcPct val="0"/>
                        </a:spcAft>
                        <a:buClr>
                          <a:schemeClr val="accent2"/>
                        </a:buClr>
                        <a:buSzTx/>
                        <a:buFont typeface="Wingdings" panose="05000000000000000000" pitchFamily="2" charset="2"/>
                        <a:buNone/>
                        <a:tabLst/>
                      </a:pPr>
                      <a:r>
                        <a:rPr kumimoji="0" lang="en-US" altLang="en-US" sz="2400" b="0" u="none" strike="noStrike" cap="none" normalizeH="0" baseline="0" dirty="0" smtClean="0">
                          <a:ln>
                            <a:noFill/>
                          </a:ln>
                          <a:effectLst/>
                          <a:latin typeface="+mn-lt"/>
                        </a:rPr>
                        <a:t>Provide multiple layers of protection against threats</a:t>
                      </a:r>
                      <a:endParaRPr kumimoji="0" lang="en-US" altLang="en-US" sz="2400" b="0" i="0" u="none" strike="noStrike" cap="none" normalizeH="0" baseline="0" dirty="0" smtClean="0">
                        <a:ln>
                          <a:noFill/>
                        </a:ln>
                        <a:solidFill>
                          <a:schemeClr val="tx1"/>
                        </a:solidFill>
                        <a:effectLst/>
                        <a:latin typeface="+mn-lt"/>
                      </a:endParaRPr>
                    </a:p>
                  </a:txBody>
                  <a:tcPr marL="93260" marR="93260" marT="46630" marB="46630" anchor="ctr" horzOverflow="overflow"/>
                </a:tc>
              </a:tr>
              <a:tr h="1220967">
                <a:tc>
                  <a:txBody>
                    <a:bodyPr/>
                    <a:lstStyle>
                      <a:lvl1pPr algn="l">
                        <a:lnSpc>
                          <a:spcPct val="90000"/>
                        </a:lnSpc>
                        <a:spcBef>
                          <a:spcPct val="40000"/>
                        </a:spcBef>
                        <a:buClr>
                          <a:srgbClr val="D60093"/>
                        </a:buClr>
                        <a:buSzPct val="70000"/>
                        <a:buFont typeface="Wingdings" panose="05000000000000000000" pitchFamily="2" charset="2"/>
                        <a:defRPr sz="2000" b="1">
                          <a:solidFill>
                            <a:schemeClr val="tx1"/>
                          </a:solidFill>
                          <a:latin typeface="Arial Narrow" panose="020B0606020202030204" pitchFamily="34" charset="0"/>
                        </a:defRPr>
                      </a:lvl1pPr>
                      <a:lvl2pPr marL="393700" indent="63500" algn="l">
                        <a:spcBef>
                          <a:spcPct val="40000"/>
                        </a:spcBef>
                        <a:buClr>
                          <a:srgbClr val="D60093"/>
                        </a:buClr>
                        <a:buSzPct val="75000"/>
                        <a:buFont typeface="Wingdings" panose="05000000000000000000" pitchFamily="2" charset="2"/>
                        <a:defRPr sz="2000">
                          <a:solidFill>
                            <a:schemeClr val="tx1"/>
                          </a:solidFill>
                          <a:latin typeface="Arial Narrow" panose="020B0606020202030204" pitchFamily="34" charset="0"/>
                        </a:defRPr>
                      </a:lvl2pPr>
                      <a:lvl3pPr marL="854075" algn="l">
                        <a:spcBef>
                          <a:spcPct val="20000"/>
                        </a:spcBef>
                        <a:defRPr>
                          <a:solidFill>
                            <a:schemeClr val="tx1"/>
                          </a:solidFill>
                          <a:latin typeface="Arial Narrow" panose="020B0606020202030204" pitchFamily="34" charset="0"/>
                        </a:defRPr>
                      </a:lvl3pPr>
                      <a:lvl4pPr marL="1089025" algn="l">
                        <a:spcBef>
                          <a:spcPct val="20000"/>
                        </a:spcBef>
                        <a:defRPr>
                          <a:solidFill>
                            <a:schemeClr val="tx1"/>
                          </a:solidFill>
                          <a:latin typeface="Arial Narrow" panose="020B0606020202030204" pitchFamily="34" charset="0"/>
                        </a:defRPr>
                      </a:lvl4pPr>
                      <a:lvl5pPr marL="1311275" algn="l">
                        <a:spcBef>
                          <a:spcPct val="20000"/>
                        </a:spcBef>
                        <a:defRPr>
                          <a:solidFill>
                            <a:schemeClr val="tx1"/>
                          </a:solidFill>
                          <a:latin typeface="Arial Narrow" panose="020B0606020202030204" pitchFamily="34" charset="0"/>
                        </a:defRPr>
                      </a:lvl5pPr>
                      <a:lvl6pPr marL="1768475" eaLnBrk="0" fontAlgn="base" hangingPunct="0">
                        <a:spcBef>
                          <a:spcPct val="20000"/>
                        </a:spcBef>
                        <a:spcAft>
                          <a:spcPct val="0"/>
                        </a:spcAft>
                        <a:defRPr>
                          <a:solidFill>
                            <a:schemeClr val="tx1"/>
                          </a:solidFill>
                          <a:latin typeface="Arial Narrow" panose="020B0606020202030204" pitchFamily="34" charset="0"/>
                        </a:defRPr>
                      </a:lvl6pPr>
                      <a:lvl7pPr marL="2225675" eaLnBrk="0" fontAlgn="base" hangingPunct="0">
                        <a:spcBef>
                          <a:spcPct val="20000"/>
                        </a:spcBef>
                        <a:spcAft>
                          <a:spcPct val="0"/>
                        </a:spcAft>
                        <a:defRPr>
                          <a:solidFill>
                            <a:schemeClr val="tx1"/>
                          </a:solidFill>
                          <a:latin typeface="Arial Narrow" panose="020B0606020202030204" pitchFamily="34" charset="0"/>
                        </a:defRPr>
                      </a:lvl7pPr>
                      <a:lvl8pPr marL="2682875" eaLnBrk="0" fontAlgn="base" hangingPunct="0">
                        <a:spcBef>
                          <a:spcPct val="20000"/>
                        </a:spcBef>
                        <a:spcAft>
                          <a:spcPct val="0"/>
                        </a:spcAft>
                        <a:defRPr>
                          <a:solidFill>
                            <a:schemeClr val="tx1"/>
                          </a:solidFill>
                          <a:latin typeface="Arial Narrow" panose="020B0606020202030204" pitchFamily="34" charset="0"/>
                        </a:defRPr>
                      </a:lvl8pPr>
                      <a:lvl9pPr marL="3140075" eaLnBrk="0" fontAlgn="base" hangingPunct="0">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u="none" strike="noStrike" cap="none" normalizeH="0" baseline="0" smtClean="0">
                          <a:ln>
                            <a:noFill/>
                          </a:ln>
                          <a:effectLst/>
                          <a:latin typeface="+mn-lt"/>
                        </a:rPr>
                        <a:t>Least privilege</a:t>
                      </a:r>
                      <a:endParaRPr kumimoji="0" lang="en-US" altLang="en-US" sz="2400" b="0" i="0" u="none" strike="noStrike" cap="none" normalizeH="0" baseline="0" smtClean="0">
                        <a:ln>
                          <a:noFill/>
                        </a:ln>
                        <a:solidFill>
                          <a:schemeClr val="tx1"/>
                        </a:solidFill>
                        <a:effectLst/>
                        <a:latin typeface="+mn-lt"/>
                      </a:endParaRPr>
                    </a:p>
                  </a:txBody>
                  <a:tcPr marL="93260" marR="93260" marT="46630" marB="46630" anchor="ctr" horzOverflow="overflow"/>
                </a:tc>
                <a:tc>
                  <a:txBody>
                    <a:bodyPr/>
                    <a:lstStyle>
                      <a:lvl1pPr marL="177800" indent="-177800" algn="l">
                        <a:lnSpc>
                          <a:spcPct val="90000"/>
                        </a:lnSpc>
                        <a:spcBef>
                          <a:spcPct val="40000"/>
                        </a:spcBef>
                        <a:buClr>
                          <a:srgbClr val="D60093"/>
                        </a:buClr>
                        <a:buSzPct val="70000"/>
                        <a:buFont typeface="Wingdings" panose="05000000000000000000" pitchFamily="2" charset="2"/>
                        <a:defRPr sz="2000" b="1">
                          <a:solidFill>
                            <a:schemeClr val="tx1"/>
                          </a:solidFill>
                          <a:latin typeface="Arial Narrow" panose="020B0606020202030204" pitchFamily="34" charset="0"/>
                        </a:defRPr>
                      </a:lvl1pPr>
                      <a:lvl2pPr marL="393700" indent="63500" algn="l">
                        <a:spcBef>
                          <a:spcPct val="40000"/>
                        </a:spcBef>
                        <a:buClr>
                          <a:srgbClr val="D60093"/>
                        </a:buClr>
                        <a:buSzPct val="75000"/>
                        <a:buFont typeface="Wingdings" panose="05000000000000000000" pitchFamily="2" charset="2"/>
                        <a:defRPr sz="2000">
                          <a:solidFill>
                            <a:schemeClr val="tx1"/>
                          </a:solidFill>
                          <a:latin typeface="Arial Narrow" panose="020B0606020202030204" pitchFamily="34" charset="0"/>
                        </a:defRPr>
                      </a:lvl2pPr>
                      <a:lvl3pPr marL="854075" algn="l">
                        <a:spcBef>
                          <a:spcPct val="20000"/>
                        </a:spcBef>
                        <a:defRPr>
                          <a:solidFill>
                            <a:schemeClr val="tx1"/>
                          </a:solidFill>
                          <a:latin typeface="Arial Narrow" panose="020B0606020202030204" pitchFamily="34" charset="0"/>
                        </a:defRPr>
                      </a:lvl3pPr>
                      <a:lvl4pPr marL="1089025" algn="l">
                        <a:spcBef>
                          <a:spcPct val="20000"/>
                        </a:spcBef>
                        <a:defRPr>
                          <a:solidFill>
                            <a:schemeClr val="tx1"/>
                          </a:solidFill>
                          <a:latin typeface="Arial Narrow" panose="020B0606020202030204" pitchFamily="34" charset="0"/>
                        </a:defRPr>
                      </a:lvl4pPr>
                      <a:lvl5pPr marL="1311275" algn="l">
                        <a:spcBef>
                          <a:spcPct val="20000"/>
                        </a:spcBef>
                        <a:defRPr>
                          <a:solidFill>
                            <a:schemeClr val="tx1"/>
                          </a:solidFill>
                          <a:latin typeface="Arial Narrow" panose="020B0606020202030204" pitchFamily="34" charset="0"/>
                        </a:defRPr>
                      </a:lvl5pPr>
                      <a:lvl6pPr marL="1768475" eaLnBrk="0" fontAlgn="base" hangingPunct="0">
                        <a:spcBef>
                          <a:spcPct val="20000"/>
                        </a:spcBef>
                        <a:spcAft>
                          <a:spcPct val="0"/>
                        </a:spcAft>
                        <a:defRPr>
                          <a:solidFill>
                            <a:schemeClr val="tx1"/>
                          </a:solidFill>
                          <a:latin typeface="Arial Narrow" panose="020B0606020202030204" pitchFamily="34" charset="0"/>
                        </a:defRPr>
                      </a:lvl6pPr>
                      <a:lvl7pPr marL="2225675" eaLnBrk="0" fontAlgn="base" hangingPunct="0">
                        <a:spcBef>
                          <a:spcPct val="20000"/>
                        </a:spcBef>
                        <a:spcAft>
                          <a:spcPct val="0"/>
                        </a:spcAft>
                        <a:defRPr>
                          <a:solidFill>
                            <a:schemeClr val="tx1"/>
                          </a:solidFill>
                          <a:latin typeface="Arial Narrow" panose="020B0606020202030204" pitchFamily="34" charset="0"/>
                        </a:defRPr>
                      </a:lvl7pPr>
                      <a:lvl8pPr marL="2682875" eaLnBrk="0" fontAlgn="base" hangingPunct="0">
                        <a:spcBef>
                          <a:spcPct val="20000"/>
                        </a:spcBef>
                        <a:spcAft>
                          <a:spcPct val="0"/>
                        </a:spcAft>
                        <a:defRPr>
                          <a:solidFill>
                            <a:schemeClr val="tx1"/>
                          </a:solidFill>
                          <a:latin typeface="Arial Narrow" panose="020B0606020202030204" pitchFamily="34" charset="0"/>
                        </a:defRPr>
                      </a:lvl8pPr>
                      <a:lvl9pPr marL="3140075" eaLnBrk="0" fontAlgn="base" hangingPunct="0">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0" fontAlgn="base" latinLnBrk="0" hangingPunct="0">
                        <a:lnSpc>
                          <a:spcPct val="100000"/>
                        </a:lnSpc>
                        <a:spcBef>
                          <a:spcPct val="0"/>
                        </a:spcBef>
                        <a:spcAft>
                          <a:spcPct val="0"/>
                        </a:spcAft>
                        <a:buClr>
                          <a:schemeClr val="accent2"/>
                        </a:buClr>
                        <a:buSzTx/>
                        <a:buFont typeface="Wingdings" panose="05000000000000000000" pitchFamily="2" charset="2"/>
                        <a:buNone/>
                        <a:tabLst/>
                      </a:pPr>
                      <a:r>
                        <a:rPr kumimoji="0" lang="en-US" altLang="en-US" sz="2400" b="0" u="none" strike="noStrike" cap="none" normalizeH="0" baseline="0" dirty="0" smtClean="0">
                          <a:ln>
                            <a:noFill/>
                          </a:ln>
                          <a:effectLst/>
                          <a:latin typeface="+mn-lt"/>
                        </a:rPr>
                        <a:t>Grant the least amount of privileges required for a user or resource to perform a task</a:t>
                      </a:r>
                      <a:endParaRPr kumimoji="0" lang="en-US" altLang="en-US" sz="2400" b="0" i="0" u="none" strike="noStrike" cap="none" normalizeH="0" baseline="0" dirty="0" smtClean="0">
                        <a:ln>
                          <a:noFill/>
                        </a:ln>
                        <a:solidFill>
                          <a:schemeClr val="tx1"/>
                        </a:solidFill>
                        <a:effectLst/>
                        <a:latin typeface="+mn-lt"/>
                      </a:endParaRPr>
                    </a:p>
                  </a:txBody>
                  <a:tcPr marL="93260" marR="93260" marT="46630" marB="46630" anchor="ctr" horzOverflow="overflow"/>
                </a:tc>
              </a:tr>
              <a:tr h="875282">
                <a:tc>
                  <a:txBody>
                    <a:bodyPr/>
                    <a:lstStyle>
                      <a:lvl1pPr algn="l">
                        <a:lnSpc>
                          <a:spcPct val="90000"/>
                        </a:lnSpc>
                        <a:spcBef>
                          <a:spcPct val="40000"/>
                        </a:spcBef>
                        <a:buClr>
                          <a:srgbClr val="D60093"/>
                        </a:buClr>
                        <a:buSzPct val="70000"/>
                        <a:buFont typeface="Wingdings" panose="05000000000000000000" pitchFamily="2" charset="2"/>
                        <a:defRPr sz="2000" b="1">
                          <a:solidFill>
                            <a:schemeClr val="tx1"/>
                          </a:solidFill>
                          <a:latin typeface="Arial Narrow" panose="020B0606020202030204" pitchFamily="34" charset="0"/>
                        </a:defRPr>
                      </a:lvl1pPr>
                      <a:lvl2pPr marL="393700" indent="63500" algn="l">
                        <a:spcBef>
                          <a:spcPct val="40000"/>
                        </a:spcBef>
                        <a:buClr>
                          <a:srgbClr val="D60093"/>
                        </a:buClr>
                        <a:buSzPct val="75000"/>
                        <a:buFont typeface="Wingdings" panose="05000000000000000000" pitchFamily="2" charset="2"/>
                        <a:defRPr sz="2000">
                          <a:solidFill>
                            <a:schemeClr val="tx1"/>
                          </a:solidFill>
                          <a:latin typeface="Arial Narrow" panose="020B0606020202030204" pitchFamily="34" charset="0"/>
                        </a:defRPr>
                      </a:lvl2pPr>
                      <a:lvl3pPr marL="854075" algn="l">
                        <a:spcBef>
                          <a:spcPct val="20000"/>
                        </a:spcBef>
                        <a:defRPr>
                          <a:solidFill>
                            <a:schemeClr val="tx1"/>
                          </a:solidFill>
                          <a:latin typeface="Arial Narrow" panose="020B0606020202030204" pitchFamily="34" charset="0"/>
                        </a:defRPr>
                      </a:lvl3pPr>
                      <a:lvl4pPr marL="1089025" algn="l">
                        <a:spcBef>
                          <a:spcPct val="20000"/>
                        </a:spcBef>
                        <a:defRPr>
                          <a:solidFill>
                            <a:schemeClr val="tx1"/>
                          </a:solidFill>
                          <a:latin typeface="Arial Narrow" panose="020B0606020202030204" pitchFamily="34" charset="0"/>
                        </a:defRPr>
                      </a:lvl4pPr>
                      <a:lvl5pPr marL="1311275" algn="l">
                        <a:spcBef>
                          <a:spcPct val="20000"/>
                        </a:spcBef>
                        <a:defRPr>
                          <a:solidFill>
                            <a:schemeClr val="tx1"/>
                          </a:solidFill>
                          <a:latin typeface="Arial Narrow" panose="020B0606020202030204" pitchFamily="34" charset="0"/>
                        </a:defRPr>
                      </a:lvl5pPr>
                      <a:lvl6pPr marL="1768475" eaLnBrk="0" fontAlgn="base" hangingPunct="0">
                        <a:spcBef>
                          <a:spcPct val="20000"/>
                        </a:spcBef>
                        <a:spcAft>
                          <a:spcPct val="0"/>
                        </a:spcAft>
                        <a:defRPr>
                          <a:solidFill>
                            <a:schemeClr val="tx1"/>
                          </a:solidFill>
                          <a:latin typeface="Arial Narrow" panose="020B0606020202030204" pitchFamily="34" charset="0"/>
                        </a:defRPr>
                      </a:lvl6pPr>
                      <a:lvl7pPr marL="2225675" eaLnBrk="0" fontAlgn="base" hangingPunct="0">
                        <a:spcBef>
                          <a:spcPct val="20000"/>
                        </a:spcBef>
                        <a:spcAft>
                          <a:spcPct val="0"/>
                        </a:spcAft>
                        <a:defRPr>
                          <a:solidFill>
                            <a:schemeClr val="tx1"/>
                          </a:solidFill>
                          <a:latin typeface="Arial Narrow" panose="020B0606020202030204" pitchFamily="34" charset="0"/>
                        </a:defRPr>
                      </a:lvl7pPr>
                      <a:lvl8pPr marL="2682875" eaLnBrk="0" fontAlgn="base" hangingPunct="0">
                        <a:spcBef>
                          <a:spcPct val="20000"/>
                        </a:spcBef>
                        <a:spcAft>
                          <a:spcPct val="0"/>
                        </a:spcAft>
                        <a:defRPr>
                          <a:solidFill>
                            <a:schemeClr val="tx1"/>
                          </a:solidFill>
                          <a:latin typeface="Arial Narrow" panose="020B0606020202030204" pitchFamily="34" charset="0"/>
                        </a:defRPr>
                      </a:lvl8pPr>
                      <a:lvl9pPr marL="3140075" eaLnBrk="0" fontAlgn="base" hangingPunct="0">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u="none" strike="noStrike" cap="none" normalizeH="0" baseline="0" dirty="0" smtClean="0">
                          <a:ln>
                            <a:noFill/>
                          </a:ln>
                          <a:effectLst/>
                          <a:latin typeface="+mn-lt"/>
                        </a:rPr>
                        <a:t>Minimized attack surface</a:t>
                      </a:r>
                      <a:endParaRPr kumimoji="0" lang="en-US" altLang="en-US" sz="2400" b="0" i="0" u="none" strike="noStrike" cap="none" normalizeH="0" baseline="0" dirty="0" smtClean="0">
                        <a:ln>
                          <a:noFill/>
                        </a:ln>
                        <a:solidFill>
                          <a:schemeClr val="tx1"/>
                        </a:solidFill>
                        <a:effectLst/>
                        <a:latin typeface="+mn-lt"/>
                      </a:endParaRPr>
                    </a:p>
                  </a:txBody>
                  <a:tcPr marL="93260" marR="93260" marT="46630" marB="46630" anchor="ctr" horzOverflow="overflow"/>
                </a:tc>
                <a:tc>
                  <a:txBody>
                    <a:bodyPr/>
                    <a:lstStyle>
                      <a:lvl1pPr marL="177800" indent="-177800" algn="l">
                        <a:lnSpc>
                          <a:spcPct val="90000"/>
                        </a:lnSpc>
                        <a:spcBef>
                          <a:spcPct val="40000"/>
                        </a:spcBef>
                        <a:buClr>
                          <a:srgbClr val="D60093"/>
                        </a:buClr>
                        <a:buSzPct val="70000"/>
                        <a:buFont typeface="Wingdings" panose="05000000000000000000" pitchFamily="2" charset="2"/>
                        <a:defRPr sz="2000" b="1">
                          <a:solidFill>
                            <a:schemeClr val="tx1"/>
                          </a:solidFill>
                          <a:latin typeface="Arial Narrow" panose="020B0606020202030204" pitchFamily="34" charset="0"/>
                        </a:defRPr>
                      </a:lvl1pPr>
                      <a:lvl2pPr marL="393700" indent="63500" algn="l">
                        <a:spcBef>
                          <a:spcPct val="40000"/>
                        </a:spcBef>
                        <a:buClr>
                          <a:srgbClr val="D60093"/>
                        </a:buClr>
                        <a:buSzPct val="75000"/>
                        <a:buFont typeface="Wingdings" panose="05000000000000000000" pitchFamily="2" charset="2"/>
                        <a:defRPr sz="2000">
                          <a:solidFill>
                            <a:schemeClr val="tx1"/>
                          </a:solidFill>
                          <a:latin typeface="Arial Narrow" panose="020B0606020202030204" pitchFamily="34" charset="0"/>
                        </a:defRPr>
                      </a:lvl2pPr>
                      <a:lvl3pPr marL="854075" algn="l">
                        <a:spcBef>
                          <a:spcPct val="20000"/>
                        </a:spcBef>
                        <a:defRPr>
                          <a:solidFill>
                            <a:schemeClr val="tx1"/>
                          </a:solidFill>
                          <a:latin typeface="Arial Narrow" panose="020B0606020202030204" pitchFamily="34" charset="0"/>
                        </a:defRPr>
                      </a:lvl3pPr>
                      <a:lvl4pPr marL="1089025" algn="l">
                        <a:spcBef>
                          <a:spcPct val="20000"/>
                        </a:spcBef>
                        <a:defRPr>
                          <a:solidFill>
                            <a:schemeClr val="tx1"/>
                          </a:solidFill>
                          <a:latin typeface="Arial Narrow" panose="020B0606020202030204" pitchFamily="34" charset="0"/>
                        </a:defRPr>
                      </a:lvl4pPr>
                      <a:lvl5pPr marL="1311275" algn="l">
                        <a:spcBef>
                          <a:spcPct val="20000"/>
                        </a:spcBef>
                        <a:defRPr>
                          <a:solidFill>
                            <a:schemeClr val="tx1"/>
                          </a:solidFill>
                          <a:latin typeface="Arial Narrow" panose="020B0606020202030204" pitchFamily="34" charset="0"/>
                        </a:defRPr>
                      </a:lvl5pPr>
                      <a:lvl6pPr marL="1768475" eaLnBrk="0" fontAlgn="base" hangingPunct="0">
                        <a:spcBef>
                          <a:spcPct val="20000"/>
                        </a:spcBef>
                        <a:spcAft>
                          <a:spcPct val="0"/>
                        </a:spcAft>
                        <a:defRPr>
                          <a:solidFill>
                            <a:schemeClr val="tx1"/>
                          </a:solidFill>
                          <a:latin typeface="Arial Narrow" panose="020B0606020202030204" pitchFamily="34" charset="0"/>
                        </a:defRPr>
                      </a:lvl6pPr>
                      <a:lvl7pPr marL="2225675" eaLnBrk="0" fontAlgn="base" hangingPunct="0">
                        <a:spcBef>
                          <a:spcPct val="20000"/>
                        </a:spcBef>
                        <a:spcAft>
                          <a:spcPct val="0"/>
                        </a:spcAft>
                        <a:defRPr>
                          <a:solidFill>
                            <a:schemeClr val="tx1"/>
                          </a:solidFill>
                          <a:latin typeface="Arial Narrow" panose="020B0606020202030204" pitchFamily="34" charset="0"/>
                        </a:defRPr>
                      </a:lvl7pPr>
                      <a:lvl8pPr marL="2682875" eaLnBrk="0" fontAlgn="base" hangingPunct="0">
                        <a:spcBef>
                          <a:spcPct val="20000"/>
                        </a:spcBef>
                        <a:spcAft>
                          <a:spcPct val="0"/>
                        </a:spcAft>
                        <a:defRPr>
                          <a:solidFill>
                            <a:schemeClr val="tx1"/>
                          </a:solidFill>
                          <a:latin typeface="Arial Narrow" panose="020B0606020202030204" pitchFamily="34" charset="0"/>
                        </a:defRPr>
                      </a:lvl8pPr>
                      <a:lvl9pPr marL="3140075" eaLnBrk="0" fontAlgn="base" hangingPunct="0">
                        <a:spcBef>
                          <a:spcPct val="20000"/>
                        </a:spcBef>
                        <a:spcAft>
                          <a:spcPct val="0"/>
                        </a:spcAft>
                        <a:defRPr>
                          <a:solidFill>
                            <a:schemeClr val="tx1"/>
                          </a:solidFill>
                          <a:latin typeface="Arial Narrow" panose="020B0606020202030204" pitchFamily="34" charset="0"/>
                        </a:defRPr>
                      </a:lvl9pPr>
                    </a:lstStyle>
                    <a:p>
                      <a:pPr marL="0" marR="0" lvl="0" indent="0" algn="l" defTabSz="914400" rtl="0" eaLnBrk="0" fontAlgn="base" latinLnBrk="0" hangingPunct="0">
                        <a:lnSpc>
                          <a:spcPct val="100000"/>
                        </a:lnSpc>
                        <a:spcBef>
                          <a:spcPct val="0"/>
                        </a:spcBef>
                        <a:spcAft>
                          <a:spcPct val="0"/>
                        </a:spcAft>
                        <a:buClr>
                          <a:schemeClr val="accent2"/>
                        </a:buClr>
                        <a:buSzTx/>
                        <a:buFont typeface="Wingdings" panose="05000000000000000000" pitchFamily="2" charset="2"/>
                        <a:buNone/>
                        <a:tabLst/>
                      </a:pPr>
                      <a:r>
                        <a:rPr kumimoji="0" lang="en-US" altLang="en-US" sz="2400" b="0" u="none" strike="noStrike" cap="none" normalizeH="0" baseline="0" dirty="0" smtClean="0">
                          <a:ln>
                            <a:noFill/>
                          </a:ln>
                          <a:effectLst/>
                          <a:latin typeface="+mn-lt"/>
                        </a:rPr>
                        <a:t>Reduce vulnerable points as much as is practical</a:t>
                      </a:r>
                      <a:endParaRPr kumimoji="0" lang="en-US" altLang="en-US" sz="2400" b="0" i="0" u="none" strike="noStrike" cap="none" normalizeH="0" baseline="0" dirty="0" smtClean="0">
                        <a:ln>
                          <a:noFill/>
                        </a:ln>
                        <a:solidFill>
                          <a:schemeClr val="tx1"/>
                        </a:solidFill>
                        <a:effectLst/>
                        <a:latin typeface="+mn-lt"/>
                      </a:endParaRPr>
                    </a:p>
                  </a:txBody>
                  <a:tcPr marL="93260" marR="93260" marT="46630" marB="46630" anchor="ctr" horzOverflow="overflow"/>
                </a:tc>
              </a:tr>
              <a:tr h="87528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u="none" strike="noStrike" cap="none" normalizeH="0" baseline="0" dirty="0" smtClean="0">
                          <a:ln>
                            <a:noFill/>
                          </a:ln>
                          <a:effectLst/>
                          <a:latin typeface="+mn-lt"/>
                        </a:rPr>
                        <a:t>Vulnerabilities</a:t>
                      </a:r>
                      <a:endParaRPr kumimoji="0" lang="en-US" altLang="en-US" sz="2400" b="1" i="0" u="none" strike="noStrike" cap="none" normalizeH="0" baseline="0" dirty="0" smtClean="0">
                        <a:ln>
                          <a:noFill/>
                        </a:ln>
                        <a:solidFill>
                          <a:schemeClr val="tx1"/>
                        </a:solidFill>
                        <a:effectLst/>
                        <a:latin typeface="+mn-lt"/>
                      </a:endParaRPr>
                    </a:p>
                  </a:txBody>
                  <a:tcPr marL="93260" marR="93260" marT="46630" marB="46630" anchor="ctr" horzOverflow="overflow"/>
                </a:tc>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Wingdings" panose="05000000000000000000" pitchFamily="2" charset="2"/>
                        <a:buNone/>
                        <a:tabLst/>
                        <a:defRPr/>
                      </a:pPr>
                      <a:r>
                        <a:rPr lang="en-US" sz="2400" kern="1200" dirty="0" smtClean="0">
                          <a:latin typeface="+mn-lt"/>
                        </a:rPr>
                        <a:t>A flaw or weakness in a system’s design, implementation, or operation and management that could be exploited</a:t>
                      </a:r>
                      <a:endParaRPr lang="en-US" sz="2400" kern="1200" dirty="0" smtClean="0">
                        <a:solidFill>
                          <a:schemeClr val="dk1"/>
                        </a:solidFill>
                        <a:latin typeface="+mn-lt"/>
                        <a:ea typeface="+mn-ea"/>
                        <a:cs typeface="+mn-cs"/>
                      </a:endParaRPr>
                    </a:p>
                  </a:txBody>
                  <a:tcPr marL="93260" marR="93260" marT="46630" marB="46630" anchor="ctr" horzOverflow="overflow"/>
                </a:tc>
              </a:tr>
              <a:tr h="87528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u="none" strike="noStrike" cap="none" normalizeH="0" baseline="0" dirty="0" smtClean="0">
                          <a:ln>
                            <a:noFill/>
                          </a:ln>
                          <a:effectLst/>
                          <a:latin typeface="+mn-lt"/>
                        </a:rPr>
                        <a:t>Exploits</a:t>
                      </a:r>
                      <a:endParaRPr kumimoji="0" lang="en-US" altLang="en-US" sz="2400" b="1" i="0" u="none" strike="noStrike" cap="none" normalizeH="0" baseline="0" dirty="0" smtClean="0">
                        <a:ln>
                          <a:noFill/>
                        </a:ln>
                        <a:solidFill>
                          <a:schemeClr val="tx1"/>
                        </a:solidFill>
                        <a:effectLst/>
                        <a:latin typeface="+mn-lt"/>
                      </a:endParaRPr>
                    </a:p>
                  </a:txBody>
                  <a:tcPr marL="93260" marR="93260" marT="46630" marB="46630" anchor="ctr" horzOverflow="overflow"/>
                </a:tc>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Wingdings" panose="05000000000000000000" pitchFamily="2" charset="2"/>
                        <a:buNone/>
                        <a:tabLst/>
                        <a:defRPr/>
                      </a:pPr>
                      <a:r>
                        <a:rPr lang="en-US" sz="2400" kern="1200" dirty="0" smtClean="0">
                          <a:solidFill>
                            <a:schemeClr val="tx1"/>
                          </a:solidFill>
                          <a:latin typeface="+mn-lt"/>
                          <a:ea typeface="+mn-ea"/>
                          <a:cs typeface="+mn-cs"/>
                        </a:rPr>
                        <a:t>Software, data,</a:t>
                      </a:r>
                      <a:r>
                        <a:rPr lang="en-US" sz="2400" kern="1200" baseline="0" dirty="0" smtClean="0">
                          <a:solidFill>
                            <a:schemeClr val="tx1"/>
                          </a:solidFill>
                          <a:latin typeface="+mn-lt"/>
                          <a:ea typeface="+mn-ea"/>
                          <a:cs typeface="+mn-cs"/>
                        </a:rPr>
                        <a:t> or commands that take advantage of a vulnerability</a:t>
                      </a:r>
                      <a:endParaRPr lang="en-US" sz="2400" kern="1200" dirty="0" smtClean="0">
                        <a:solidFill>
                          <a:schemeClr val="tx1"/>
                        </a:solidFill>
                        <a:latin typeface="+mn-lt"/>
                        <a:ea typeface="+mn-ea"/>
                        <a:cs typeface="+mn-cs"/>
                      </a:endParaRPr>
                    </a:p>
                  </a:txBody>
                  <a:tcPr marL="93260" marR="93260" marT="46630" marB="46630" anchor="ctr" horzOverflow="overflow"/>
                </a:tc>
              </a:tr>
            </a:tbl>
          </a:graphicData>
        </a:graphic>
      </p:graphicFrame>
    </p:spTree>
    <p:extLst>
      <p:ext uri="{BB962C8B-B14F-4D97-AF65-F5344CB8AC3E}">
        <p14:creationId xmlns:p14="http://schemas.microsoft.com/office/powerpoint/2010/main" val="212380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4402137" y="3012551"/>
            <a:ext cx="4472591" cy="4024506"/>
          </a:xfrm>
          <a:prstGeom prst="rect">
            <a:avLst/>
          </a:prstGeom>
          <a:noFill/>
        </p:spPr>
        <p:txBody>
          <a:bodyPr wrap="square" rtlCol="0">
            <a:spAutoFit/>
          </a:bodyPr>
          <a:lstStyle/>
          <a:p>
            <a:pPr marL="233143" indent="-233143">
              <a:spcAft>
                <a:spcPts val="816"/>
              </a:spcAft>
              <a:buFont typeface="Arial" panose="020B0604020202020204" pitchFamily="34" charset="0"/>
              <a:buChar char="•"/>
            </a:pPr>
            <a:r>
              <a:rPr lang="en-US" sz="1904" dirty="0"/>
              <a:t>Memory Protection Improvements</a:t>
            </a:r>
          </a:p>
          <a:p>
            <a:pPr lvl="1" indent="-310857">
              <a:spcAft>
                <a:spcPts val="816"/>
              </a:spcAft>
              <a:buFont typeface="Arial" panose="020B0604020202020204" pitchFamily="34" charset="0"/>
              <a:buChar char="•"/>
            </a:pPr>
            <a:r>
              <a:rPr lang="en-US" sz="1904" dirty="0" err="1"/>
              <a:t>SafeSEH</a:t>
            </a:r>
            <a:endParaRPr lang="en-US" sz="1904" dirty="0"/>
          </a:p>
          <a:p>
            <a:pPr lvl="1" indent="-310857">
              <a:spcAft>
                <a:spcPts val="816"/>
              </a:spcAft>
              <a:buFont typeface="Arial" panose="020B0604020202020204" pitchFamily="34" charset="0"/>
              <a:buChar char="•"/>
            </a:pPr>
            <a:r>
              <a:rPr lang="en-US" sz="1904" dirty="0"/>
              <a:t>SEHOP</a:t>
            </a:r>
          </a:p>
          <a:p>
            <a:pPr lvl="1" indent="-310857">
              <a:spcAft>
                <a:spcPts val="816"/>
              </a:spcAft>
              <a:buFont typeface="Arial" panose="020B0604020202020204" pitchFamily="34" charset="0"/>
              <a:buChar char="•"/>
            </a:pPr>
            <a:r>
              <a:rPr lang="en-US" sz="1904" dirty="0"/>
              <a:t>Enhanced GS</a:t>
            </a:r>
          </a:p>
          <a:p>
            <a:pPr marL="233143" indent="-233143">
              <a:spcAft>
                <a:spcPts val="816"/>
              </a:spcAft>
              <a:buFont typeface="Arial" panose="020B0604020202020204" pitchFamily="34" charset="0"/>
              <a:buChar char="•"/>
            </a:pPr>
            <a:r>
              <a:rPr lang="en-US" sz="1904" dirty="0"/>
              <a:t>Application Reputation</a:t>
            </a:r>
          </a:p>
          <a:p>
            <a:pPr marL="233143" indent="-233143">
              <a:spcAft>
                <a:spcPts val="816"/>
              </a:spcAft>
              <a:buFont typeface="Arial" panose="020B0604020202020204" pitchFamily="34" charset="0"/>
              <a:buChar char="•"/>
            </a:pPr>
            <a:r>
              <a:rPr lang="en-US" sz="1904" dirty="0"/>
              <a:t>Enhanced XSS Filter Performance</a:t>
            </a:r>
          </a:p>
          <a:p>
            <a:pPr marL="233143" indent="-233143">
              <a:spcAft>
                <a:spcPts val="816"/>
              </a:spcAft>
              <a:buFont typeface="Arial" panose="020B0604020202020204" pitchFamily="34" charset="0"/>
              <a:buChar char="•"/>
            </a:pPr>
            <a:r>
              <a:rPr lang="en-US" sz="1904" dirty="0"/>
              <a:t>Download manager</a:t>
            </a:r>
          </a:p>
          <a:p>
            <a:pPr marL="233143" indent="-233143">
              <a:spcAft>
                <a:spcPts val="816"/>
              </a:spcAft>
              <a:buFont typeface="Arial" panose="020B0604020202020204" pitchFamily="34" charset="0"/>
              <a:buChar char="•"/>
            </a:pPr>
            <a:r>
              <a:rPr lang="en-US" sz="1904" dirty="0"/>
              <a:t>Site Pinning</a:t>
            </a:r>
          </a:p>
          <a:p>
            <a:pPr marL="233143" indent="-233143">
              <a:spcAft>
                <a:spcPts val="816"/>
              </a:spcAft>
              <a:buFont typeface="Arial" panose="020B0604020202020204" pitchFamily="34" charset="0"/>
              <a:buChar char="•"/>
            </a:pPr>
            <a:r>
              <a:rPr lang="en-US" sz="1904" dirty="0"/>
              <a:t>ActiveX Filtering</a:t>
            </a:r>
          </a:p>
          <a:p>
            <a:pPr marL="233143" indent="-233143">
              <a:buFont typeface="Arial" panose="020B0604020202020204" pitchFamily="34" charset="0"/>
              <a:buChar char="•"/>
            </a:pPr>
            <a:endParaRPr lang="en-US" sz="1904" dirty="0"/>
          </a:p>
        </p:txBody>
      </p:sp>
      <p:graphicFrame>
        <p:nvGraphicFramePr>
          <p:cNvPr id="27" name="Diagram 26"/>
          <p:cNvGraphicFramePr/>
          <p:nvPr>
            <p:extLst>
              <p:ext uri="{D42A27DB-BD31-4B8C-83A1-F6EECF244321}">
                <p14:modId xmlns:p14="http://schemas.microsoft.com/office/powerpoint/2010/main" val="2157773198"/>
              </p:ext>
            </p:extLst>
          </p:nvPr>
        </p:nvGraphicFramePr>
        <p:xfrm>
          <a:off x="726240" y="1058862"/>
          <a:ext cx="9118788" cy="1865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7"/>
          <p:cNvSpPr>
            <a:spLocks noGrp="1"/>
          </p:cNvSpPr>
          <p:nvPr>
            <p:ph type="title"/>
          </p:nvPr>
        </p:nvSpPr>
        <p:spPr/>
        <p:txBody>
          <a:bodyPr/>
          <a:lstStyle/>
          <a:p>
            <a:r>
              <a:rPr lang="en-US" dirty="0" smtClean="0"/>
              <a:t>Evolution of security in Internet Explorer</a:t>
            </a:r>
            <a:endParaRPr lang="en-US" dirty="0"/>
          </a:p>
        </p:txBody>
      </p:sp>
    </p:spTree>
    <p:extLst>
      <p:ext uri="{BB962C8B-B14F-4D97-AF65-F5344CB8AC3E}">
        <p14:creationId xmlns:p14="http://schemas.microsoft.com/office/powerpoint/2010/main" val="157229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403417" y="3048573"/>
            <a:ext cx="7682220" cy="3945952"/>
          </a:xfrm>
          <a:prstGeom prst="rect">
            <a:avLst/>
          </a:prstGeom>
          <a:noFill/>
        </p:spPr>
        <p:txBody>
          <a:bodyPr wrap="square" rtlCol="0">
            <a:spAutoFit/>
          </a:bodyPr>
          <a:lstStyle/>
          <a:p>
            <a:pPr marL="233143" indent="-233143">
              <a:spcAft>
                <a:spcPts val="816"/>
              </a:spcAft>
              <a:buFont typeface="Arial" panose="020B0604020202020204" pitchFamily="34" charset="0"/>
              <a:buChar char="•"/>
            </a:pPr>
            <a:r>
              <a:rPr lang="en-US" sz="1904" dirty="0"/>
              <a:t>Enhanced Protected </a:t>
            </a:r>
            <a:r>
              <a:rPr lang="en-US" sz="1904" dirty="0" smtClean="0"/>
              <a:t>Mode</a:t>
            </a:r>
          </a:p>
          <a:p>
            <a:pPr marL="699514" lvl="1" indent="-233143">
              <a:spcAft>
                <a:spcPts val="816"/>
              </a:spcAft>
              <a:buFont typeface="Arial" panose="020B0604020202020204" pitchFamily="34" charset="0"/>
              <a:buChar char="•"/>
            </a:pPr>
            <a:r>
              <a:rPr lang="en-US" sz="1904" dirty="0" err="1" smtClean="0"/>
              <a:t>AppContainer</a:t>
            </a:r>
            <a:endParaRPr lang="en-US" sz="1904" dirty="0"/>
          </a:p>
          <a:p>
            <a:pPr marL="699514" lvl="1" indent="-233143">
              <a:spcAft>
                <a:spcPts val="816"/>
              </a:spcAft>
              <a:buFont typeface="Arial" panose="020B0604020202020204" pitchFamily="34" charset="0"/>
              <a:buChar char="•"/>
            </a:pPr>
            <a:r>
              <a:rPr lang="en-US" sz="1904" dirty="0" smtClean="0"/>
              <a:t>64-bit </a:t>
            </a:r>
            <a:r>
              <a:rPr lang="en-US" sz="1904" dirty="0"/>
              <a:t>content process</a:t>
            </a:r>
          </a:p>
          <a:p>
            <a:pPr marL="233143" indent="-233143">
              <a:spcAft>
                <a:spcPts val="816"/>
              </a:spcAft>
              <a:buFont typeface="Arial" panose="020B0604020202020204" pitchFamily="34" charset="0"/>
              <a:buChar char="•"/>
            </a:pPr>
            <a:r>
              <a:rPr lang="en-US" sz="1904" dirty="0"/>
              <a:t>Memory Protection Improvements</a:t>
            </a:r>
          </a:p>
          <a:p>
            <a:pPr marL="470604" lvl="1" indent="-239620">
              <a:spcAft>
                <a:spcPts val="816"/>
              </a:spcAft>
              <a:buFont typeface="Arial" panose="020B0604020202020204" pitchFamily="34" charset="0"/>
              <a:buChar char="•"/>
            </a:pPr>
            <a:r>
              <a:rPr lang="en-US" sz="1904" dirty="0" err="1"/>
              <a:t>ForceASLR</a:t>
            </a:r>
            <a:endParaRPr lang="en-US" sz="1904" dirty="0"/>
          </a:p>
          <a:p>
            <a:pPr marL="470604" lvl="1" indent="-239620">
              <a:spcAft>
                <a:spcPts val="816"/>
              </a:spcAft>
              <a:buFont typeface="Arial" panose="020B0604020202020204" pitchFamily="34" charset="0"/>
              <a:buChar char="•"/>
            </a:pPr>
            <a:r>
              <a:rPr lang="en-US" sz="1904" dirty="0"/>
              <a:t>HEASLR</a:t>
            </a:r>
          </a:p>
          <a:p>
            <a:pPr marL="470604" lvl="1" indent="-239620">
              <a:spcAft>
                <a:spcPts val="816"/>
              </a:spcAft>
              <a:buFont typeface="Arial" panose="020B0604020202020204" pitchFamily="34" charset="0"/>
              <a:buChar char="•"/>
            </a:pPr>
            <a:r>
              <a:rPr lang="en-US" sz="1904" dirty="0" err="1"/>
              <a:t>VTGuard</a:t>
            </a:r>
            <a:endParaRPr lang="en-US" sz="1904" dirty="0"/>
          </a:p>
          <a:p>
            <a:pPr marL="233143" indent="-233143">
              <a:spcAft>
                <a:spcPts val="816"/>
              </a:spcAft>
              <a:buFont typeface="Arial" panose="020B0604020202020204" pitchFamily="34" charset="0"/>
              <a:buChar char="•"/>
            </a:pPr>
            <a:r>
              <a:rPr lang="en-US" sz="1904" dirty="0"/>
              <a:t>HTML5 Sandbox</a:t>
            </a:r>
          </a:p>
          <a:p>
            <a:pPr marL="233143" indent="-233143">
              <a:spcAft>
                <a:spcPts val="816"/>
              </a:spcAft>
              <a:buFont typeface="Arial" panose="020B0604020202020204" pitchFamily="34" charset="0"/>
              <a:buChar char="•"/>
            </a:pPr>
            <a:r>
              <a:rPr lang="en-US" sz="1904" dirty="0"/>
              <a:t>Native Flash Support</a:t>
            </a:r>
          </a:p>
          <a:p>
            <a:endParaRPr lang="en-US" sz="1904" dirty="0"/>
          </a:p>
        </p:txBody>
      </p:sp>
      <p:graphicFrame>
        <p:nvGraphicFramePr>
          <p:cNvPr id="27" name="Diagram 26"/>
          <p:cNvGraphicFramePr/>
          <p:nvPr>
            <p:extLst>
              <p:ext uri="{D42A27DB-BD31-4B8C-83A1-F6EECF244321}">
                <p14:modId xmlns:p14="http://schemas.microsoft.com/office/powerpoint/2010/main" val="4234092269"/>
              </p:ext>
            </p:extLst>
          </p:nvPr>
        </p:nvGraphicFramePr>
        <p:xfrm>
          <a:off x="726239" y="1058862"/>
          <a:ext cx="11294863" cy="1865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7"/>
          <p:cNvSpPr>
            <a:spLocks noGrp="1"/>
          </p:cNvSpPr>
          <p:nvPr>
            <p:ph type="title"/>
          </p:nvPr>
        </p:nvSpPr>
        <p:spPr>
          <a:xfrm>
            <a:off x="572757" y="197908"/>
            <a:ext cx="11254168" cy="1165754"/>
          </a:xfrm>
        </p:spPr>
        <p:txBody>
          <a:bodyPr/>
          <a:lstStyle/>
          <a:p>
            <a:r>
              <a:rPr lang="en-US" dirty="0" smtClean="0"/>
              <a:t>Evolution of security in Internet Explorer</a:t>
            </a:r>
            <a:endParaRPr lang="en-US" dirty="0"/>
          </a:p>
        </p:txBody>
      </p:sp>
    </p:spTree>
    <p:extLst>
      <p:ext uri="{BB962C8B-B14F-4D97-AF65-F5344CB8AC3E}">
        <p14:creationId xmlns:p14="http://schemas.microsoft.com/office/powerpoint/2010/main" val="109044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403248" y="3032585"/>
            <a:ext cx="6348942" cy="3484287"/>
          </a:xfrm>
          <a:prstGeom prst="rect">
            <a:avLst/>
          </a:prstGeom>
          <a:noFill/>
        </p:spPr>
        <p:txBody>
          <a:bodyPr wrap="square" rtlCol="0">
            <a:spAutoFit/>
          </a:bodyPr>
          <a:lstStyle/>
          <a:p>
            <a:pPr marL="233143" indent="-233143">
              <a:spcAft>
                <a:spcPts val="400"/>
              </a:spcAft>
              <a:buFont typeface="Arial" panose="020B0604020202020204" pitchFamily="34" charset="0"/>
              <a:buChar char="•"/>
            </a:pPr>
            <a:r>
              <a:rPr lang="en-US" sz="1904" dirty="0"/>
              <a:t>Enhanced Protected Mode improvements</a:t>
            </a:r>
          </a:p>
          <a:p>
            <a:pPr marL="233143" indent="-233143">
              <a:spcAft>
                <a:spcPts val="400"/>
              </a:spcAft>
              <a:buFont typeface="Arial" panose="020B0604020202020204" pitchFamily="34" charset="0"/>
              <a:buChar char="•"/>
            </a:pPr>
            <a:r>
              <a:rPr lang="en-US" sz="1904" dirty="0"/>
              <a:t>More granular feature options</a:t>
            </a:r>
          </a:p>
          <a:p>
            <a:pPr marL="233143" indent="-233143">
              <a:spcAft>
                <a:spcPts val="400"/>
              </a:spcAft>
              <a:buFont typeface="Arial" panose="020B0604020202020204" pitchFamily="34" charset="0"/>
              <a:buChar char="•"/>
            </a:pPr>
            <a:r>
              <a:rPr lang="en-US" sz="1904" dirty="0" err="1"/>
              <a:t>IExtensionValidation</a:t>
            </a:r>
            <a:r>
              <a:rPr lang="en-US" sz="1904" dirty="0"/>
              <a:t> anti-virus API</a:t>
            </a:r>
          </a:p>
          <a:p>
            <a:pPr marL="233143" indent="-233143">
              <a:spcAft>
                <a:spcPts val="400"/>
              </a:spcAft>
              <a:buFont typeface="Arial" panose="020B0604020202020204" pitchFamily="34" charset="0"/>
              <a:buChar char="•"/>
            </a:pPr>
            <a:r>
              <a:rPr lang="en-US" sz="1904" dirty="0"/>
              <a:t>TLS 1.2 enabled by default</a:t>
            </a:r>
          </a:p>
          <a:p>
            <a:pPr marL="233143" indent="-233143">
              <a:spcAft>
                <a:spcPts val="400"/>
              </a:spcAft>
              <a:buFont typeface="Arial" panose="020B0604020202020204" pitchFamily="34" charset="0"/>
              <a:buChar char="•"/>
            </a:pPr>
            <a:r>
              <a:rPr lang="en-US" sz="1904" dirty="0"/>
              <a:t>SmartScreen telemetry enhancements</a:t>
            </a:r>
          </a:p>
          <a:p>
            <a:pPr marL="233143" indent="-233143">
              <a:spcAft>
                <a:spcPts val="400"/>
              </a:spcAft>
              <a:buFont typeface="Arial" panose="020B0604020202020204" pitchFamily="34" charset="0"/>
              <a:buChar char="•"/>
            </a:pPr>
            <a:r>
              <a:rPr lang="en-US" sz="1904" dirty="0"/>
              <a:t>WTD_MOTW flag for </a:t>
            </a:r>
            <a:r>
              <a:rPr lang="en-US" sz="1904" dirty="0" err="1"/>
              <a:t>WinVerifyTrust</a:t>
            </a:r>
            <a:r>
              <a:rPr lang="en-US" sz="1904" dirty="0"/>
              <a:t> calls</a:t>
            </a:r>
          </a:p>
          <a:p>
            <a:pPr marL="233143" indent="-233143">
              <a:spcAft>
                <a:spcPts val="400"/>
              </a:spcAft>
              <a:buFont typeface="Arial" panose="020B0604020202020204" pitchFamily="34" charset="0"/>
              <a:buChar char="•"/>
            </a:pPr>
            <a:r>
              <a:rPr lang="en-US" sz="1904" dirty="0"/>
              <a:t>Password manager enhancements</a:t>
            </a:r>
          </a:p>
          <a:p>
            <a:pPr marL="233143" indent="-233143">
              <a:spcAft>
                <a:spcPts val="400"/>
              </a:spcAft>
              <a:buFont typeface="Arial" panose="020B0604020202020204" pitchFamily="34" charset="0"/>
              <a:buChar char="•"/>
            </a:pPr>
            <a:r>
              <a:rPr lang="en-US" sz="1904" dirty="0"/>
              <a:t>Error message </a:t>
            </a:r>
            <a:r>
              <a:rPr lang="en-US" sz="1904" dirty="0" smtClean="0"/>
              <a:t>improvements</a:t>
            </a:r>
          </a:p>
          <a:p>
            <a:pPr marL="233143" indent="-233143">
              <a:spcAft>
                <a:spcPts val="400"/>
              </a:spcAft>
              <a:buFont typeface="Arial" panose="020B0604020202020204" pitchFamily="34" charset="0"/>
              <a:buChar char="•"/>
            </a:pPr>
            <a:r>
              <a:rPr lang="en-US" sz="1904" b="1" dirty="0" smtClean="0"/>
              <a:t>New</a:t>
            </a:r>
            <a:r>
              <a:rPr lang="en-US" sz="1904" dirty="0" smtClean="0"/>
              <a:t>: Memory protection improvements</a:t>
            </a:r>
          </a:p>
          <a:p>
            <a:pPr marL="233143" indent="-233143">
              <a:spcAft>
                <a:spcPts val="400"/>
              </a:spcAft>
              <a:buFont typeface="Arial" panose="020B0604020202020204" pitchFamily="34" charset="0"/>
              <a:buChar char="•"/>
            </a:pPr>
            <a:r>
              <a:rPr lang="en-US" sz="1904" b="1" dirty="0" smtClean="0"/>
              <a:t>New</a:t>
            </a:r>
            <a:r>
              <a:rPr lang="en-US" sz="1904" dirty="0" smtClean="0"/>
              <a:t>:  SSL3.0 protocol &amp; fallback disabled</a:t>
            </a:r>
            <a:endParaRPr lang="en-US" sz="1904" dirty="0"/>
          </a:p>
        </p:txBody>
      </p:sp>
      <p:graphicFrame>
        <p:nvGraphicFramePr>
          <p:cNvPr id="10" name="Diagram 9"/>
          <p:cNvGraphicFramePr/>
          <p:nvPr>
            <p:extLst>
              <p:ext uri="{D42A27DB-BD31-4B8C-83A1-F6EECF244321}">
                <p14:modId xmlns:p14="http://schemas.microsoft.com/office/powerpoint/2010/main" val="2962308926"/>
              </p:ext>
            </p:extLst>
          </p:nvPr>
        </p:nvGraphicFramePr>
        <p:xfrm>
          <a:off x="726239" y="1058862"/>
          <a:ext cx="11294863" cy="1865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7"/>
          <p:cNvSpPr>
            <a:spLocks noGrp="1"/>
          </p:cNvSpPr>
          <p:nvPr>
            <p:ph type="title"/>
          </p:nvPr>
        </p:nvSpPr>
        <p:spPr>
          <a:xfrm>
            <a:off x="572757" y="197908"/>
            <a:ext cx="11254168" cy="1165754"/>
          </a:xfrm>
        </p:spPr>
        <p:txBody>
          <a:bodyPr/>
          <a:lstStyle/>
          <a:p>
            <a:r>
              <a:rPr lang="en-US" dirty="0" smtClean="0"/>
              <a:t>Evolution of security in Internet Explorer</a:t>
            </a:r>
            <a:endParaRPr lang="en-US" dirty="0"/>
          </a:p>
        </p:txBody>
      </p:sp>
      <p:sp>
        <p:nvSpPr>
          <p:cNvPr id="2" name="TextBox 1"/>
          <p:cNvSpPr txBox="1"/>
          <p:nvPr/>
        </p:nvSpPr>
        <p:spPr>
          <a:xfrm>
            <a:off x="9723437" y="3573462"/>
            <a:ext cx="1828800" cy="1957459"/>
          </a:xfrm>
          <a:prstGeom prst="rect">
            <a:avLst/>
          </a:prstGeom>
          <a:solidFill>
            <a:srgbClr val="0078D7"/>
          </a:solidFill>
        </p:spPr>
        <p:txBody>
          <a:bodyPr wrap="square" lIns="182880" tIns="146304" rIns="182880" bIns="146304" rtlCol="0">
            <a:spAutoFit/>
          </a:bodyPr>
          <a:lstStyle/>
          <a:p>
            <a:pPr algn="ctr">
              <a:lnSpc>
                <a:spcPct val="90000"/>
              </a:lnSpc>
              <a:spcAft>
                <a:spcPts val="600"/>
              </a:spcAft>
            </a:pPr>
            <a:r>
              <a:rPr lang="en-US" sz="2400" dirty="0" smtClean="0">
                <a:solidFill>
                  <a:schemeClr val="bg1"/>
                </a:solidFill>
              </a:rPr>
              <a:t>Enhanced Mitigation Experience Toolkit (EMET)</a:t>
            </a:r>
          </a:p>
        </p:txBody>
      </p:sp>
    </p:spTree>
    <p:extLst>
      <p:ext uri="{BB962C8B-B14F-4D97-AF65-F5344CB8AC3E}">
        <p14:creationId xmlns:p14="http://schemas.microsoft.com/office/powerpoint/2010/main" val="106792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Group 149"/>
          <p:cNvGrpSpPr/>
          <p:nvPr/>
        </p:nvGrpSpPr>
        <p:grpSpPr>
          <a:xfrm>
            <a:off x="1451598" y="2046547"/>
            <a:ext cx="9572763" cy="4849711"/>
            <a:chOff x="533400" y="1644820"/>
            <a:chExt cx="9385915" cy="4755050"/>
          </a:xfrm>
        </p:grpSpPr>
        <p:sp>
          <p:nvSpPr>
            <p:cNvPr id="151" name="Rectangle 150"/>
            <p:cNvSpPr/>
            <p:nvPr/>
          </p:nvSpPr>
          <p:spPr>
            <a:xfrm>
              <a:off x="533400" y="1648598"/>
              <a:ext cx="2444318" cy="42188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1243493"/>
              <a:endParaRPr lang="en-US" sz="1836">
                <a:solidFill>
                  <a:srgbClr val="1A1A1A"/>
                </a:solidFill>
              </a:endParaRPr>
            </a:p>
          </p:txBody>
        </p:sp>
        <p:sp>
          <p:nvSpPr>
            <p:cNvPr id="152" name="Rectangle 151"/>
            <p:cNvSpPr/>
            <p:nvPr/>
          </p:nvSpPr>
          <p:spPr>
            <a:xfrm>
              <a:off x="544605" y="4953000"/>
              <a:ext cx="2433112" cy="914400"/>
            </a:xfrm>
            <a:prstGeom prst="rect">
              <a:avLst/>
            </a:prstGeom>
            <a:solidFill>
              <a:srgbClr val="0070C0"/>
            </a:solidFill>
          </p:spPr>
          <p:style>
            <a:lnRef idx="1">
              <a:schemeClr val="accent3"/>
            </a:lnRef>
            <a:fillRef idx="3">
              <a:schemeClr val="accent3"/>
            </a:fillRef>
            <a:effectRef idx="2">
              <a:schemeClr val="accent3"/>
            </a:effectRef>
            <a:fontRef idx="minor">
              <a:schemeClr val="lt1"/>
            </a:fontRef>
          </p:style>
          <p:txBody>
            <a:bodyPr rtlCol="0" anchor="ctr"/>
            <a:lstStyle/>
            <a:p>
              <a:pPr algn="ctr" defTabSz="932619"/>
              <a:r>
                <a:rPr lang="en-US" sz="1632" dirty="0">
                  <a:solidFill>
                    <a:schemeClr val="bg1"/>
                  </a:solidFill>
                </a:rPr>
                <a:t>Bottom-up allocations</a:t>
              </a:r>
            </a:p>
            <a:p>
              <a:pPr algn="ctr" defTabSz="932619"/>
              <a:r>
                <a:rPr lang="en-US" sz="1632" dirty="0">
                  <a:solidFill>
                    <a:schemeClr val="bg1"/>
                  </a:solidFill>
                </a:rPr>
                <a:t>(stacks, heaps, mapped files, </a:t>
              </a:r>
              <a:r>
                <a:rPr lang="en-US" sz="1632" dirty="0" err="1">
                  <a:solidFill>
                    <a:schemeClr val="bg1"/>
                  </a:solidFill>
                </a:rPr>
                <a:t>VirtualAlloc</a:t>
              </a:r>
              <a:r>
                <a:rPr lang="en-US" sz="1632" dirty="0">
                  <a:solidFill>
                    <a:schemeClr val="bg1"/>
                  </a:solidFill>
                </a:rPr>
                <a:t>, </a:t>
              </a:r>
              <a:r>
                <a:rPr lang="en-US" sz="1632" dirty="0" err="1">
                  <a:solidFill>
                    <a:schemeClr val="bg1"/>
                  </a:solidFill>
                </a:rPr>
                <a:t>etc</a:t>
              </a:r>
              <a:r>
                <a:rPr lang="en-US" sz="1632" dirty="0">
                  <a:solidFill>
                    <a:schemeClr val="bg1"/>
                  </a:solidFill>
                </a:rPr>
                <a:t>)</a:t>
              </a:r>
            </a:p>
          </p:txBody>
        </p:sp>
        <p:sp>
          <p:nvSpPr>
            <p:cNvPr id="153" name="Down Arrow 152"/>
            <p:cNvSpPr/>
            <p:nvPr/>
          </p:nvSpPr>
          <p:spPr>
            <a:xfrm rot="10800000">
              <a:off x="1143738" y="4040833"/>
              <a:ext cx="1234736" cy="8982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1243493"/>
              <a:endParaRPr lang="en-US" sz="1836">
                <a:solidFill>
                  <a:srgbClr val="1A1A1A"/>
                </a:solidFill>
              </a:endParaRPr>
            </a:p>
          </p:txBody>
        </p:sp>
        <p:sp>
          <p:nvSpPr>
            <p:cNvPr id="154" name="Rectangle 153"/>
            <p:cNvSpPr/>
            <p:nvPr/>
          </p:nvSpPr>
          <p:spPr>
            <a:xfrm>
              <a:off x="544606" y="1644820"/>
              <a:ext cx="2433112" cy="914400"/>
            </a:xfrm>
            <a:prstGeom prst="rect">
              <a:avLst/>
            </a:prstGeom>
            <a:solidFill>
              <a:srgbClr val="0070C0"/>
            </a:solidFill>
          </p:spPr>
          <p:style>
            <a:lnRef idx="1">
              <a:schemeClr val="accent3"/>
            </a:lnRef>
            <a:fillRef idx="3">
              <a:schemeClr val="accent3"/>
            </a:fillRef>
            <a:effectRef idx="2">
              <a:schemeClr val="accent3"/>
            </a:effectRef>
            <a:fontRef idx="minor">
              <a:schemeClr val="lt1"/>
            </a:fontRef>
          </p:style>
          <p:txBody>
            <a:bodyPr rtlCol="0" anchor="ctr"/>
            <a:lstStyle/>
            <a:p>
              <a:pPr algn="ctr" defTabSz="932619"/>
              <a:r>
                <a:rPr lang="en-US" sz="1496" dirty="0">
                  <a:solidFill>
                    <a:schemeClr val="bg1"/>
                  </a:solidFill>
                </a:rPr>
                <a:t>Top-down allocations</a:t>
              </a:r>
            </a:p>
            <a:p>
              <a:pPr algn="ctr" defTabSz="932619"/>
              <a:r>
                <a:rPr lang="en-US" sz="1496" dirty="0">
                  <a:solidFill>
                    <a:schemeClr val="bg1"/>
                  </a:solidFill>
                </a:rPr>
                <a:t>(PEBs, TEBs, MEM_TOP_DOWN)</a:t>
              </a:r>
            </a:p>
          </p:txBody>
        </p:sp>
        <p:sp>
          <p:nvSpPr>
            <p:cNvPr id="155" name="Down Arrow 154"/>
            <p:cNvSpPr/>
            <p:nvPr/>
          </p:nvSpPr>
          <p:spPr>
            <a:xfrm>
              <a:off x="1161494" y="2562999"/>
              <a:ext cx="1206624" cy="8982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1243493"/>
              <a:endParaRPr lang="en-US" sz="1836">
                <a:solidFill>
                  <a:srgbClr val="1A1A1A"/>
                </a:solidFill>
              </a:endParaRPr>
            </a:p>
          </p:txBody>
        </p:sp>
        <p:sp>
          <p:nvSpPr>
            <p:cNvPr id="156" name="TextBox 155"/>
            <p:cNvSpPr txBox="1"/>
            <p:nvPr/>
          </p:nvSpPr>
          <p:spPr>
            <a:xfrm>
              <a:off x="3501879" y="1768495"/>
              <a:ext cx="5597881" cy="991437"/>
            </a:xfrm>
            <a:prstGeom prst="rect">
              <a:avLst/>
            </a:prstGeom>
            <a:noFill/>
          </p:spPr>
          <p:txBody>
            <a:bodyPr wrap="none" rtlCol="0">
              <a:spAutoFit/>
            </a:bodyPr>
            <a:lstStyle/>
            <a:p>
              <a:pPr defTabSz="1243493">
                <a:spcAft>
                  <a:spcPts val="816"/>
                </a:spcAft>
              </a:pPr>
              <a:r>
                <a:rPr lang="en-US" sz="3264" dirty="0">
                  <a:solidFill>
                    <a:srgbClr val="1A1A1A"/>
                  </a:solidFill>
                </a:rPr>
                <a:t>Windows 7</a:t>
              </a:r>
            </a:p>
            <a:p>
              <a:pPr marL="291444" indent="-291444" defTabSz="1243493">
                <a:spcAft>
                  <a:spcPts val="816"/>
                </a:spcAft>
                <a:buFont typeface="Arial" charset="0"/>
                <a:buChar char="•"/>
              </a:pPr>
              <a:r>
                <a:rPr lang="en-US" sz="2040" dirty="0">
                  <a:solidFill>
                    <a:srgbClr val="1A1A1A"/>
                  </a:solidFill>
                </a:rPr>
                <a:t>Heaps, stacks, and PEBs/TEBs are randomized</a:t>
              </a:r>
            </a:p>
          </p:txBody>
        </p:sp>
        <p:sp>
          <p:nvSpPr>
            <p:cNvPr id="158" name="TextBox 157"/>
            <p:cNvSpPr txBox="1"/>
            <p:nvPr/>
          </p:nvSpPr>
          <p:spPr>
            <a:xfrm>
              <a:off x="1003924" y="3573332"/>
              <a:ext cx="1632006" cy="367529"/>
            </a:xfrm>
            <a:prstGeom prst="rect">
              <a:avLst/>
            </a:prstGeom>
            <a:noFill/>
          </p:spPr>
          <p:txBody>
            <a:bodyPr wrap="none" rtlCol="0">
              <a:spAutoFit/>
            </a:bodyPr>
            <a:lstStyle/>
            <a:p>
              <a:pPr defTabSz="1243493"/>
              <a:r>
                <a:rPr lang="en-US" sz="1836" dirty="0">
                  <a:solidFill>
                    <a:srgbClr val="1A1A1A"/>
                  </a:solidFill>
                </a:rPr>
                <a:t>Address space</a:t>
              </a:r>
            </a:p>
          </p:txBody>
        </p:sp>
        <p:sp>
          <p:nvSpPr>
            <p:cNvPr id="157" name="TextBox 156"/>
            <p:cNvSpPr txBox="1"/>
            <p:nvPr/>
          </p:nvSpPr>
          <p:spPr>
            <a:xfrm>
              <a:off x="3501879" y="3937057"/>
              <a:ext cx="6417436" cy="2462813"/>
            </a:xfrm>
            <a:prstGeom prst="rect">
              <a:avLst/>
            </a:prstGeom>
            <a:noFill/>
          </p:spPr>
          <p:txBody>
            <a:bodyPr wrap="none" rtlCol="0">
              <a:spAutoFit/>
            </a:bodyPr>
            <a:lstStyle/>
            <a:p>
              <a:pPr defTabSz="1243493">
                <a:spcAft>
                  <a:spcPts val="816"/>
                </a:spcAft>
              </a:pPr>
              <a:r>
                <a:rPr lang="en-US" sz="3264" dirty="0">
                  <a:solidFill>
                    <a:srgbClr val="1A1A1A"/>
                  </a:solidFill>
                </a:rPr>
                <a:t>Windows </a:t>
              </a:r>
              <a:r>
                <a:rPr lang="en-US" sz="3264" dirty="0" smtClean="0">
                  <a:solidFill>
                    <a:srgbClr val="1A1A1A"/>
                  </a:solidFill>
                </a:rPr>
                <a:t>8.1 / Windows 10</a:t>
              </a:r>
              <a:endParaRPr lang="en-US" sz="3264" dirty="0">
                <a:solidFill>
                  <a:srgbClr val="1A1A1A"/>
                </a:solidFill>
              </a:endParaRPr>
            </a:p>
            <a:p>
              <a:pPr marL="291444" indent="-291444" defTabSz="1243493">
                <a:spcAft>
                  <a:spcPts val="816"/>
                </a:spcAft>
                <a:buFont typeface="Arial" charset="0"/>
                <a:buChar char="•"/>
              </a:pPr>
              <a:r>
                <a:rPr lang="en-US" sz="2040" dirty="0">
                  <a:solidFill>
                    <a:srgbClr val="1A1A1A"/>
                  </a:solidFill>
                </a:rPr>
                <a:t>All bottom-up/top-down allocations are randomized</a:t>
              </a:r>
            </a:p>
            <a:p>
              <a:pPr marL="291444" indent="-291444" defTabSz="1243493">
                <a:spcAft>
                  <a:spcPts val="816"/>
                </a:spcAft>
                <a:buFont typeface="Arial" charset="0"/>
                <a:buChar char="•"/>
              </a:pPr>
              <a:r>
                <a:rPr lang="en-US" sz="2040" dirty="0">
                  <a:solidFill>
                    <a:srgbClr val="1A1A1A"/>
                  </a:solidFill>
                </a:rPr>
                <a:t>Accomplished by biasing start address of allocations</a:t>
              </a:r>
            </a:p>
            <a:p>
              <a:pPr marL="291444" indent="-291444" defTabSz="1243493">
                <a:spcAft>
                  <a:spcPts val="816"/>
                </a:spcAft>
                <a:buFont typeface="Arial" charset="0"/>
                <a:buChar char="•"/>
              </a:pPr>
              <a:r>
                <a:rPr lang="en-US" sz="2040" dirty="0">
                  <a:solidFill>
                    <a:srgbClr val="1A1A1A"/>
                  </a:solidFill>
                </a:rPr>
                <a:t>8 bits of entropy</a:t>
              </a:r>
            </a:p>
            <a:p>
              <a:pPr marL="291444" indent="-291444" defTabSz="1243493">
                <a:buFont typeface="Arial" charset="0"/>
                <a:buChar char="•"/>
              </a:pPr>
              <a:endParaRPr lang="en-US" sz="1836" dirty="0">
                <a:solidFill>
                  <a:srgbClr val="1A1A1A"/>
                </a:solidFill>
              </a:endParaRPr>
            </a:p>
            <a:p>
              <a:pPr marL="291444" indent="-291444" defTabSz="1243493">
                <a:buFont typeface="Arial" charset="0"/>
                <a:buChar char="•"/>
              </a:pPr>
              <a:endParaRPr lang="en-US" sz="1836" dirty="0">
                <a:solidFill>
                  <a:srgbClr val="1A1A1A"/>
                </a:solidFill>
              </a:endParaRPr>
            </a:p>
          </p:txBody>
        </p:sp>
      </p:grpSp>
      <p:sp>
        <p:nvSpPr>
          <p:cNvPr id="5" name="Title 1"/>
          <p:cNvSpPr txBox="1">
            <a:spLocks/>
          </p:cNvSpPr>
          <p:nvPr/>
        </p:nvSpPr>
        <p:spPr>
          <a:xfrm>
            <a:off x="4560275" y="-14118"/>
            <a:ext cx="7693978" cy="587433"/>
          </a:xfrm>
          <a:prstGeom prst="rect">
            <a:avLst/>
          </a:prstGeom>
        </p:spPr>
        <p:txBody>
          <a:bodyPr vert="horz" wrap="square" lIns="0" tIns="0" rIns="0" bIns="0" rtlCol="0" anchor="t" anchorCtr="0">
            <a:norm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endParaRPr sz="4080" dirty="0">
              <a:solidFill>
                <a:srgbClr val="0070C0"/>
              </a:solidFill>
            </a:endParaRPr>
          </a:p>
        </p:txBody>
      </p:sp>
      <p:sp>
        <p:nvSpPr>
          <p:cNvPr id="7" name="Title 6"/>
          <p:cNvSpPr>
            <a:spLocks noGrp="1"/>
          </p:cNvSpPr>
          <p:nvPr>
            <p:ph type="title"/>
          </p:nvPr>
        </p:nvSpPr>
        <p:spPr/>
        <p:txBody>
          <a:bodyPr>
            <a:normAutofit/>
          </a:bodyPr>
          <a:lstStyle/>
          <a:p>
            <a:r>
              <a:rPr lang="en-US" sz="6000" dirty="0" smtClean="0">
                <a:solidFill>
                  <a:schemeClr val="tx1"/>
                </a:solidFill>
              </a:rPr>
              <a:t>64-bit Processes, ForceASLR, HEASLR</a:t>
            </a:r>
            <a:endParaRPr lang="en-US" sz="6000" dirty="0">
              <a:solidFill>
                <a:schemeClr val="tx1"/>
              </a:solidFill>
            </a:endParaRPr>
          </a:p>
        </p:txBody>
      </p:sp>
    </p:spTree>
    <p:extLst>
      <p:ext uri="{BB962C8B-B14F-4D97-AF65-F5344CB8AC3E}">
        <p14:creationId xmlns:p14="http://schemas.microsoft.com/office/powerpoint/2010/main" val="25175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62660" y="449262"/>
            <a:ext cx="11778580" cy="1036226"/>
          </a:xfrm>
          <a:prstGeom prst="rect">
            <a:avLst/>
          </a:prstGeom>
        </p:spPr>
        <p:txBody>
          <a:bodyPr vert="horz" wrap="square" lIns="0" tIns="0" rIns="0" bIns="0" rtlCol="0" anchor="t"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pPr defTabSz="1243493">
              <a:lnSpc>
                <a:spcPts val="6528"/>
              </a:lnSpc>
            </a:pPr>
            <a:r>
              <a:rPr spc="-272" dirty="0">
                <a:solidFill>
                  <a:schemeClr val="tx1"/>
                </a:solidFill>
                <a:effectLst/>
                <a:latin typeface="Segoe UI Light" pitchFamily="34" charset="0"/>
              </a:rPr>
              <a:t>Enhanced Protected Mode</a:t>
            </a:r>
          </a:p>
        </p:txBody>
      </p:sp>
      <p:sp>
        <p:nvSpPr>
          <p:cNvPr id="3" name="Content Placeholder 2"/>
          <p:cNvSpPr>
            <a:spLocks noGrp="1"/>
          </p:cNvSpPr>
          <p:nvPr>
            <p:ph idx="1"/>
          </p:nvPr>
        </p:nvSpPr>
        <p:spPr>
          <a:xfrm>
            <a:off x="1277148" y="1620703"/>
            <a:ext cx="5398202" cy="4557774"/>
          </a:xfrm>
        </p:spPr>
        <p:txBody>
          <a:bodyPr/>
          <a:lstStyle/>
          <a:p>
            <a:pPr marL="0" indent="0">
              <a:buNone/>
            </a:pPr>
            <a:r>
              <a:rPr lang="en-US" sz="3200" dirty="0"/>
              <a:t>Enables </a:t>
            </a:r>
            <a:r>
              <a:rPr lang="en-US" sz="3200" dirty="0" err="1" smtClean="0"/>
              <a:t>AppContainer</a:t>
            </a:r>
            <a:r>
              <a:rPr lang="en-US" sz="3200" dirty="0" smtClean="0"/>
              <a:t> </a:t>
            </a:r>
            <a:r>
              <a:rPr lang="en-US" sz="3200" dirty="0"/>
              <a:t>technology in Windows </a:t>
            </a:r>
            <a:r>
              <a:rPr lang="en-US" sz="3200" dirty="0" smtClean="0"/>
              <a:t>8.1 / Windows 10</a:t>
            </a:r>
            <a:endParaRPr lang="en-US" sz="3200" dirty="0"/>
          </a:p>
          <a:p>
            <a:pPr marL="0" indent="0">
              <a:buNone/>
            </a:pPr>
            <a:r>
              <a:rPr lang="en-US" sz="3200" dirty="0" smtClean="0"/>
              <a:t>Can be used with 64-bit processes for even better security</a:t>
            </a:r>
            <a:endParaRPr lang="en-US" sz="3200" dirty="0"/>
          </a:p>
          <a:p>
            <a:pPr marL="0" indent="0">
              <a:buNone/>
            </a:pPr>
            <a:r>
              <a:rPr lang="en-US" sz="3200" dirty="0" smtClean="0"/>
              <a:t>EPM </a:t>
            </a:r>
            <a:r>
              <a:rPr lang="en-US" sz="3200" dirty="0"/>
              <a:t>incompatible add-ons aren’t loaded by default</a:t>
            </a:r>
          </a:p>
          <a:p>
            <a:endParaRPr lang="en-US" sz="3200" dirty="0"/>
          </a:p>
        </p:txBody>
      </p:sp>
      <p:pic>
        <p:nvPicPr>
          <p:cNvPr id="5" name="Picture 4"/>
          <p:cNvPicPr>
            <a:picLocks noChangeAspect="1"/>
          </p:cNvPicPr>
          <p:nvPr/>
        </p:nvPicPr>
        <p:blipFill>
          <a:blip r:embed="rId3"/>
          <a:stretch>
            <a:fillRect/>
          </a:stretch>
        </p:blipFill>
        <p:spPr>
          <a:xfrm>
            <a:off x="7589837" y="1485488"/>
            <a:ext cx="4004693" cy="5131309"/>
          </a:xfrm>
          <a:prstGeom prst="rect">
            <a:avLst/>
          </a:prstGeom>
        </p:spPr>
      </p:pic>
    </p:spTree>
    <p:extLst>
      <p:ext uri="{BB962C8B-B14F-4D97-AF65-F5344CB8AC3E}">
        <p14:creationId xmlns:p14="http://schemas.microsoft.com/office/powerpoint/2010/main" val="303643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69710" y="77717"/>
            <a:ext cx="7693978" cy="587433"/>
          </a:xfrm>
          <a:prstGeom prst="rect">
            <a:avLst/>
          </a:prstGeom>
        </p:spPr>
        <p:txBody>
          <a:bodyPr vert="horz" wrap="square" lIns="0" tIns="0" rIns="0" bIns="0" rtlCol="0" anchor="t" anchorCtr="0">
            <a:norm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endParaRPr sz="4080" dirty="0">
              <a:solidFill>
                <a:srgbClr val="0070C0"/>
              </a:solidFill>
            </a:endParaRPr>
          </a:p>
        </p:txBody>
      </p:sp>
      <p:sp>
        <p:nvSpPr>
          <p:cNvPr id="3" name="Title 2"/>
          <p:cNvSpPr>
            <a:spLocks noGrp="1"/>
          </p:cNvSpPr>
          <p:nvPr>
            <p:ph type="title"/>
          </p:nvPr>
        </p:nvSpPr>
        <p:spPr/>
        <p:txBody>
          <a:bodyPr>
            <a:normAutofit/>
          </a:bodyPr>
          <a:lstStyle/>
          <a:p>
            <a:r>
              <a:rPr lang="en-US" sz="5400" dirty="0" err="1" smtClean="0"/>
              <a:t>AppContainer</a:t>
            </a:r>
            <a:r>
              <a:rPr lang="en-US" sz="5400" dirty="0" smtClean="0"/>
              <a:t> </a:t>
            </a:r>
            <a:endParaRPr lang="en-US" sz="5400" dirty="0"/>
          </a:p>
        </p:txBody>
      </p:sp>
      <p:graphicFrame>
        <p:nvGraphicFramePr>
          <p:cNvPr id="6" name="Content Placeholder 5"/>
          <p:cNvGraphicFramePr>
            <a:graphicFrameLocks noGrp="1"/>
          </p:cNvGraphicFramePr>
          <p:nvPr>
            <p:ph idx="1"/>
            <p:extLst/>
          </p:nvPr>
        </p:nvGraphicFramePr>
        <p:xfrm>
          <a:off x="3005937" y="2046547"/>
          <a:ext cx="7253580" cy="3950605"/>
        </p:xfrm>
        <a:graphic>
          <a:graphicData uri="http://schemas.openxmlformats.org/drawingml/2006/table">
            <a:tbl>
              <a:tblPr/>
              <a:tblGrid>
                <a:gridCol w="2417860"/>
                <a:gridCol w="2417860"/>
                <a:gridCol w="2417860"/>
              </a:tblGrid>
              <a:tr h="310868">
                <a:tc>
                  <a:txBody>
                    <a:bodyPr/>
                    <a:lstStyle/>
                    <a:p>
                      <a:pPr algn="l" fontAlgn="b"/>
                      <a:r>
                        <a:rPr lang="en-US" sz="1800" b="1" i="0" u="none" strike="noStrike" dirty="0" err="1" smtClean="0">
                          <a:solidFill>
                            <a:srgbClr val="44546A"/>
                          </a:solidFill>
                          <a:effectLst/>
                          <a:latin typeface="Calibri" panose="020F0502020204030204" pitchFamily="34" charset="0"/>
                        </a:rPr>
                        <a:t>MostRestrictedAC</a:t>
                      </a:r>
                      <a:endParaRPr lang="en-US" sz="1800" b="1" i="0" u="none" strike="noStrike" dirty="0">
                        <a:solidFill>
                          <a:srgbClr val="44546A"/>
                        </a:solidFill>
                        <a:effectLst/>
                        <a:latin typeface="Calibri" panose="020F0502020204030204" pitchFamily="34" charset="0"/>
                      </a:endParaRPr>
                    </a:p>
                  </a:txBody>
                  <a:tcPr marL="12953" marR="12953" marT="12953"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l" fontAlgn="b"/>
                      <a:r>
                        <a:rPr lang="en-US" sz="1800" b="1" i="0" u="none" strike="noStrike" dirty="0" err="1" smtClean="0">
                          <a:solidFill>
                            <a:srgbClr val="44546A"/>
                          </a:solidFill>
                          <a:effectLst/>
                          <a:latin typeface="Calibri" panose="020F0502020204030204" pitchFamily="34" charset="0"/>
                        </a:rPr>
                        <a:t>LeastRestrictedAC</a:t>
                      </a:r>
                      <a:endParaRPr lang="en-US" sz="1800" b="1" i="0" u="none" strike="noStrike" dirty="0">
                        <a:solidFill>
                          <a:srgbClr val="44546A"/>
                        </a:solidFill>
                        <a:effectLst/>
                        <a:latin typeface="Calibri" panose="020F0502020204030204" pitchFamily="34" charset="0"/>
                      </a:endParaRPr>
                    </a:p>
                  </a:txBody>
                  <a:tcPr marL="12953" marR="12953" marT="1295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l" fontAlgn="b"/>
                      <a:r>
                        <a:rPr lang="en-US" sz="1800" b="1" i="0" u="none" strike="noStrike" dirty="0" err="1" smtClean="0">
                          <a:solidFill>
                            <a:srgbClr val="44546A"/>
                          </a:solidFill>
                          <a:effectLst/>
                          <a:latin typeface="Calibri" panose="020F0502020204030204" pitchFamily="34" charset="0"/>
                        </a:rPr>
                        <a:t>LowIL</a:t>
                      </a:r>
                      <a:r>
                        <a:rPr lang="en-US" sz="1800" b="1" i="0" u="none" strike="noStrike" baseline="0" dirty="0" smtClean="0">
                          <a:solidFill>
                            <a:srgbClr val="44546A"/>
                          </a:solidFill>
                          <a:effectLst/>
                          <a:latin typeface="Calibri" panose="020F0502020204030204" pitchFamily="34" charset="0"/>
                        </a:rPr>
                        <a:t> Not </a:t>
                      </a:r>
                      <a:r>
                        <a:rPr lang="en-US" sz="1800" b="1" i="0" u="none" strike="noStrike" dirty="0" smtClean="0">
                          <a:solidFill>
                            <a:srgbClr val="44546A"/>
                          </a:solidFill>
                          <a:effectLst/>
                          <a:latin typeface="Calibri" panose="020F0502020204030204" pitchFamily="34" charset="0"/>
                        </a:rPr>
                        <a:t>AC (LILNAC)</a:t>
                      </a:r>
                      <a:endParaRPr lang="en-US" sz="1800" b="1" i="0" u="none" strike="noStrike" dirty="0">
                        <a:solidFill>
                          <a:srgbClr val="44546A"/>
                        </a:solidFill>
                        <a:effectLst/>
                        <a:latin typeface="Calibri" panose="020F0502020204030204" pitchFamily="34" charset="0"/>
                      </a:endParaRPr>
                    </a:p>
                  </a:txBody>
                  <a:tcPr marL="12953" marR="12953" marT="12953"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5B9BD5"/>
                    </a:solidFill>
                  </a:tcPr>
                </a:tc>
              </a:tr>
              <a:tr h="272009">
                <a:tc>
                  <a:txBody>
                    <a:bodyPr/>
                    <a:lstStyle/>
                    <a:p>
                      <a:pPr algn="l" fontAlgn="ctr"/>
                      <a:r>
                        <a:rPr lang="en-US" sz="1500" b="0" i="0" u="none" strike="noStrike">
                          <a:solidFill>
                            <a:srgbClr val="000000"/>
                          </a:solidFill>
                          <a:effectLst/>
                          <a:latin typeface="Calibri" panose="020F0502020204030204" pitchFamily="34" charset="0"/>
                        </a:rPr>
                        <a:t>documentsLibrary</a:t>
                      </a:r>
                    </a:p>
                  </a:txBody>
                  <a:tcPr marL="12953" marR="12953" marT="1295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l" fontAlgn="ctr"/>
                      <a:r>
                        <a:rPr lang="en-US" sz="1500" b="0" i="0" u="none" strike="noStrike">
                          <a:solidFill>
                            <a:srgbClr val="000000"/>
                          </a:solidFill>
                          <a:effectLst/>
                          <a:latin typeface="Calibri" panose="020F0502020204030204" pitchFamily="34" charset="0"/>
                        </a:rPr>
                        <a:t>documentsLibrary</a:t>
                      </a:r>
                    </a:p>
                  </a:txBody>
                  <a:tcPr marL="12953" marR="12953" marT="1295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BDD7EE"/>
                    </a:solidFill>
                  </a:tcPr>
                </a:tc>
                <a:tc>
                  <a:txBody>
                    <a:bodyPr/>
                    <a:lstStyle/>
                    <a:p>
                      <a:pPr algn="l" fontAlgn="ctr"/>
                      <a:r>
                        <a:rPr lang="en-US" sz="1500" b="0" i="0" u="none" strike="noStrike">
                          <a:solidFill>
                            <a:srgbClr val="000000"/>
                          </a:solidFill>
                          <a:effectLst/>
                          <a:latin typeface="Calibri" panose="020F0502020204030204" pitchFamily="34" charset="0"/>
                        </a:rPr>
                        <a:t>documentsLibrary</a:t>
                      </a:r>
                    </a:p>
                  </a:txBody>
                  <a:tcPr marL="12953" marR="12953" marT="1295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r>
              <a:tr h="259056">
                <a:tc>
                  <a:txBody>
                    <a:bodyPr/>
                    <a:lstStyle/>
                    <a:p>
                      <a:pPr algn="l" fontAlgn="ctr"/>
                      <a:r>
                        <a:rPr lang="en-US" sz="1500" b="0" i="0" u="none" strike="noStrike">
                          <a:solidFill>
                            <a:srgbClr val="000000"/>
                          </a:solidFill>
                          <a:effectLst/>
                          <a:latin typeface="Calibri" panose="020F0502020204030204" pitchFamily="34" charset="0"/>
                        </a:rPr>
                        <a:t>enterpriseAuthentication</a:t>
                      </a:r>
                    </a:p>
                  </a:txBody>
                  <a:tcPr marL="12953" marR="12953" marT="12953" marB="0" anchor="ctr">
                    <a:lnL>
                      <a:noFill/>
                    </a:lnL>
                    <a:lnR w="6350" cap="flat" cmpd="sng" algn="ctr">
                      <a:solidFill>
                        <a:srgbClr val="7F7F7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ctr"/>
                      <a:r>
                        <a:rPr lang="en-US" sz="1500" b="1" i="0" u="none" strike="noStrike">
                          <a:solidFill>
                            <a:srgbClr val="FA7D00"/>
                          </a:solidFill>
                          <a:effectLst/>
                          <a:latin typeface="Calibri" panose="020F0502020204030204" pitchFamily="34" charset="0"/>
                        </a:rPr>
                        <a:t>enterpriseAuthentication</a:t>
                      </a:r>
                    </a:p>
                  </a:txBody>
                  <a:tcPr marL="12953" marR="12953" marT="12953" marB="0" anchor="ctr">
                    <a:lnL w="6350" cap="flat" cmpd="sng" algn="ctr">
                      <a:solidFill>
                        <a:srgbClr val="7F7F7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l" fontAlgn="ctr"/>
                      <a:r>
                        <a:rPr lang="en-US" sz="1500" b="0" i="0" u="none" strike="noStrike">
                          <a:solidFill>
                            <a:srgbClr val="000000"/>
                          </a:solidFill>
                          <a:effectLst/>
                          <a:latin typeface="Calibri" panose="020F0502020204030204" pitchFamily="34" charset="0"/>
                        </a:rPr>
                        <a:t>enterpriseAuthentication</a:t>
                      </a:r>
                    </a:p>
                  </a:txBody>
                  <a:tcPr marL="12953" marR="12953" marT="1295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r>
              <a:tr h="259056">
                <a:tc>
                  <a:txBody>
                    <a:bodyPr/>
                    <a:lstStyle/>
                    <a:p>
                      <a:pPr algn="l" fontAlgn="ctr"/>
                      <a:r>
                        <a:rPr lang="en-US" sz="1500" b="1" i="0" u="none" strike="noStrike">
                          <a:solidFill>
                            <a:srgbClr val="FA7D00"/>
                          </a:solidFill>
                          <a:effectLst/>
                          <a:latin typeface="Calibri" panose="020F0502020204030204" pitchFamily="34" charset="0"/>
                        </a:rPr>
                        <a:t>internetClient</a:t>
                      </a:r>
                    </a:p>
                  </a:txBody>
                  <a:tcPr marL="12953" marR="12953" marT="12953"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1500" b="1" i="0" u="none" strike="noStrike">
                          <a:solidFill>
                            <a:srgbClr val="FA7D00"/>
                          </a:solidFill>
                          <a:effectLst/>
                          <a:latin typeface="Calibri" panose="020F0502020204030204" pitchFamily="34" charset="0"/>
                        </a:rPr>
                        <a:t>internetClient</a:t>
                      </a:r>
                    </a:p>
                  </a:txBody>
                  <a:tcPr marL="12953" marR="12953" marT="12953" marB="0" anchor="ctr">
                    <a:lnL w="6350" cap="flat" cmpd="sng" algn="ctr">
                      <a:solidFill>
                        <a:srgbClr val="7F7F7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1500" b="0" i="0" u="none" strike="noStrike">
                          <a:solidFill>
                            <a:srgbClr val="000000"/>
                          </a:solidFill>
                          <a:effectLst/>
                          <a:latin typeface="Calibri" panose="020F0502020204030204" pitchFamily="34" charset="0"/>
                        </a:rPr>
                        <a:t>internetClient</a:t>
                      </a:r>
                    </a:p>
                  </a:txBody>
                  <a:tcPr marL="12953" marR="12953" marT="1295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r>
              <a:tr h="259056">
                <a:tc>
                  <a:txBody>
                    <a:bodyPr/>
                    <a:lstStyle/>
                    <a:p>
                      <a:pPr algn="l" fontAlgn="ctr"/>
                      <a:r>
                        <a:rPr lang="en-US" sz="1500" b="0" i="0" u="none" strike="noStrike">
                          <a:solidFill>
                            <a:srgbClr val="000000"/>
                          </a:solidFill>
                          <a:effectLst/>
                          <a:latin typeface="Calibri" panose="020F0502020204030204" pitchFamily="34" charset="0"/>
                        </a:rPr>
                        <a:t>internetClientServer</a:t>
                      </a:r>
                    </a:p>
                  </a:txBody>
                  <a:tcPr marL="12953" marR="12953" marT="1295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ctr"/>
                      <a:r>
                        <a:rPr lang="en-US" sz="1500" b="0" i="0" u="none" strike="noStrike">
                          <a:solidFill>
                            <a:srgbClr val="000000"/>
                          </a:solidFill>
                          <a:effectLst/>
                          <a:latin typeface="Calibri" panose="020F0502020204030204" pitchFamily="34" charset="0"/>
                        </a:rPr>
                        <a:t>internetClientServer</a:t>
                      </a:r>
                    </a:p>
                  </a:txBody>
                  <a:tcPr marL="12953" marR="12953" marT="1295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ctr"/>
                      <a:r>
                        <a:rPr lang="en-US" sz="1500" b="0" i="0" u="none" strike="noStrike">
                          <a:solidFill>
                            <a:srgbClr val="000000"/>
                          </a:solidFill>
                          <a:effectLst/>
                          <a:latin typeface="Calibri" panose="020F0502020204030204" pitchFamily="34" charset="0"/>
                        </a:rPr>
                        <a:t>internetClientServer</a:t>
                      </a:r>
                    </a:p>
                  </a:txBody>
                  <a:tcPr marL="12953" marR="12953" marT="1295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r>
              <a:tr h="259056">
                <a:tc>
                  <a:txBody>
                    <a:bodyPr/>
                    <a:lstStyle/>
                    <a:p>
                      <a:pPr algn="l" fontAlgn="ctr"/>
                      <a:r>
                        <a:rPr lang="en-US" sz="1500" b="1" i="0" u="none" strike="noStrike">
                          <a:solidFill>
                            <a:srgbClr val="FA7D00"/>
                          </a:solidFill>
                          <a:effectLst/>
                          <a:latin typeface="Calibri" panose="020F0502020204030204" pitchFamily="34" charset="0"/>
                        </a:rPr>
                        <a:t>location</a:t>
                      </a:r>
                    </a:p>
                  </a:txBody>
                  <a:tcPr marL="12953" marR="12953" marT="12953"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l" fontAlgn="ctr"/>
                      <a:r>
                        <a:rPr lang="en-US" sz="1500" b="1" i="0" u="none" strike="noStrike">
                          <a:solidFill>
                            <a:srgbClr val="FA7D00"/>
                          </a:solidFill>
                          <a:effectLst/>
                          <a:latin typeface="Calibri" panose="020F0502020204030204" pitchFamily="34" charset="0"/>
                        </a:rPr>
                        <a:t>location</a:t>
                      </a:r>
                    </a:p>
                  </a:txBody>
                  <a:tcPr marL="12953" marR="12953" marT="12953" marB="0" anchor="ctr">
                    <a:lnL w="6350" cap="flat" cmpd="sng" algn="ctr">
                      <a:solidFill>
                        <a:srgbClr val="7F7F7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l" fontAlgn="ctr"/>
                      <a:r>
                        <a:rPr lang="en-US" sz="1500" b="0" i="0" u="none" strike="noStrike">
                          <a:solidFill>
                            <a:srgbClr val="000000"/>
                          </a:solidFill>
                          <a:effectLst/>
                          <a:latin typeface="Calibri" panose="020F0502020204030204" pitchFamily="34" charset="0"/>
                        </a:rPr>
                        <a:t>location</a:t>
                      </a:r>
                    </a:p>
                  </a:txBody>
                  <a:tcPr marL="12953" marR="12953" marT="1295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r>
              <a:tr h="259056">
                <a:tc>
                  <a:txBody>
                    <a:bodyPr/>
                    <a:lstStyle/>
                    <a:p>
                      <a:pPr algn="l" fontAlgn="ctr"/>
                      <a:r>
                        <a:rPr lang="en-US" sz="1500" b="1" i="0" u="none" strike="noStrike">
                          <a:solidFill>
                            <a:srgbClr val="FA7D00"/>
                          </a:solidFill>
                          <a:effectLst/>
                          <a:latin typeface="Calibri" panose="020F0502020204030204" pitchFamily="34" charset="0"/>
                        </a:rPr>
                        <a:t>microphone</a:t>
                      </a:r>
                    </a:p>
                  </a:txBody>
                  <a:tcPr marL="12953" marR="12953" marT="12953"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1500" b="1" i="0" u="none" strike="noStrike">
                          <a:solidFill>
                            <a:srgbClr val="FA7D00"/>
                          </a:solidFill>
                          <a:effectLst/>
                          <a:latin typeface="Calibri" panose="020F0502020204030204" pitchFamily="34" charset="0"/>
                        </a:rPr>
                        <a:t>microphone</a:t>
                      </a:r>
                    </a:p>
                  </a:txBody>
                  <a:tcPr marL="12953" marR="12953" marT="12953" marB="0" anchor="ctr">
                    <a:lnL w="6350" cap="flat" cmpd="sng" algn="ctr">
                      <a:solidFill>
                        <a:srgbClr val="7F7F7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1500" b="0" i="0" u="none" strike="noStrike">
                          <a:solidFill>
                            <a:srgbClr val="000000"/>
                          </a:solidFill>
                          <a:effectLst/>
                          <a:latin typeface="Calibri" panose="020F0502020204030204" pitchFamily="34" charset="0"/>
                        </a:rPr>
                        <a:t>microphone</a:t>
                      </a:r>
                    </a:p>
                  </a:txBody>
                  <a:tcPr marL="12953" marR="12953" marT="1295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r>
              <a:tr h="259056">
                <a:tc>
                  <a:txBody>
                    <a:bodyPr/>
                    <a:lstStyle/>
                    <a:p>
                      <a:pPr algn="l" fontAlgn="ctr"/>
                      <a:r>
                        <a:rPr lang="en-US" sz="1500" b="0" i="0" u="none" strike="noStrike">
                          <a:solidFill>
                            <a:srgbClr val="000000"/>
                          </a:solidFill>
                          <a:effectLst/>
                          <a:latin typeface="Calibri" panose="020F0502020204030204" pitchFamily="34" charset="0"/>
                        </a:rPr>
                        <a:t>musicLibrary</a:t>
                      </a:r>
                    </a:p>
                  </a:txBody>
                  <a:tcPr marL="12953" marR="12953" marT="1295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l" fontAlgn="ctr"/>
                      <a:r>
                        <a:rPr lang="en-US" sz="1500" b="0" i="0" u="none" strike="noStrike">
                          <a:solidFill>
                            <a:srgbClr val="000000"/>
                          </a:solidFill>
                          <a:effectLst/>
                          <a:latin typeface="Calibri" panose="020F0502020204030204" pitchFamily="34" charset="0"/>
                        </a:rPr>
                        <a:t>musicLibrary</a:t>
                      </a:r>
                    </a:p>
                  </a:txBody>
                  <a:tcPr marL="12953" marR="12953" marT="1295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l" fontAlgn="ctr"/>
                      <a:r>
                        <a:rPr lang="en-US" sz="1500" b="0" i="0" u="none" strike="noStrike">
                          <a:solidFill>
                            <a:srgbClr val="000000"/>
                          </a:solidFill>
                          <a:effectLst/>
                          <a:latin typeface="Calibri" panose="020F0502020204030204" pitchFamily="34" charset="0"/>
                        </a:rPr>
                        <a:t>musicLibrary</a:t>
                      </a:r>
                    </a:p>
                  </a:txBody>
                  <a:tcPr marL="12953" marR="12953" marT="1295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r>
              <a:tr h="259056">
                <a:tc>
                  <a:txBody>
                    <a:bodyPr/>
                    <a:lstStyle/>
                    <a:p>
                      <a:pPr algn="l" fontAlgn="ctr"/>
                      <a:r>
                        <a:rPr lang="en-US" sz="1500" b="0" i="0" u="none" strike="noStrike">
                          <a:solidFill>
                            <a:srgbClr val="000000"/>
                          </a:solidFill>
                          <a:effectLst/>
                          <a:latin typeface="Calibri" panose="020F0502020204030204" pitchFamily="34" charset="0"/>
                        </a:rPr>
                        <a:t>picturesLibrary</a:t>
                      </a:r>
                    </a:p>
                  </a:txBody>
                  <a:tcPr marL="12953" marR="12953" marT="1295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l" fontAlgn="ctr"/>
                      <a:r>
                        <a:rPr lang="en-US" sz="1500" b="0" i="0" u="none" strike="noStrike">
                          <a:solidFill>
                            <a:srgbClr val="000000"/>
                          </a:solidFill>
                          <a:effectLst/>
                          <a:latin typeface="Calibri" panose="020F0502020204030204" pitchFamily="34" charset="0"/>
                        </a:rPr>
                        <a:t>picturesLibrary</a:t>
                      </a:r>
                    </a:p>
                  </a:txBody>
                  <a:tcPr marL="12953" marR="12953" marT="1295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ctr"/>
                      <a:r>
                        <a:rPr lang="en-US" sz="1500" b="0" i="0" u="none" strike="noStrike">
                          <a:solidFill>
                            <a:srgbClr val="000000"/>
                          </a:solidFill>
                          <a:effectLst/>
                          <a:latin typeface="Calibri" panose="020F0502020204030204" pitchFamily="34" charset="0"/>
                        </a:rPr>
                        <a:t>picturesLibrary</a:t>
                      </a:r>
                    </a:p>
                  </a:txBody>
                  <a:tcPr marL="12953" marR="12953" marT="1295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r>
              <a:tr h="259056">
                <a:tc>
                  <a:txBody>
                    <a:bodyPr/>
                    <a:lstStyle/>
                    <a:p>
                      <a:pPr algn="l" fontAlgn="ctr"/>
                      <a:r>
                        <a:rPr lang="en-US" sz="1500" b="0" i="0" u="none" strike="noStrike">
                          <a:solidFill>
                            <a:srgbClr val="000000"/>
                          </a:solidFill>
                          <a:effectLst/>
                          <a:latin typeface="Calibri" panose="020F0502020204030204" pitchFamily="34" charset="0"/>
                        </a:rPr>
                        <a:t>privateNetworkClientServer</a:t>
                      </a:r>
                    </a:p>
                  </a:txBody>
                  <a:tcPr marL="12953" marR="12953" marT="12953" marB="0" anchor="ctr">
                    <a:lnL>
                      <a:noFill/>
                    </a:lnL>
                    <a:lnR w="6350" cap="flat" cmpd="sng" algn="ctr">
                      <a:solidFill>
                        <a:srgbClr val="7F7F7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l" fontAlgn="ctr"/>
                      <a:r>
                        <a:rPr lang="en-US" sz="1500" b="1" i="0" u="none" strike="noStrike">
                          <a:solidFill>
                            <a:srgbClr val="FA7D00"/>
                          </a:solidFill>
                          <a:effectLst/>
                          <a:latin typeface="Calibri" panose="020F0502020204030204" pitchFamily="34" charset="0"/>
                        </a:rPr>
                        <a:t>privateNetworkClientServer</a:t>
                      </a:r>
                    </a:p>
                  </a:txBody>
                  <a:tcPr marL="12953" marR="12953" marT="12953" marB="0" anchor="ctr">
                    <a:lnL w="6350" cap="flat" cmpd="sng" algn="ctr">
                      <a:solidFill>
                        <a:srgbClr val="7F7F7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1500" b="0" i="0" u="none" strike="noStrike">
                          <a:solidFill>
                            <a:srgbClr val="000000"/>
                          </a:solidFill>
                          <a:effectLst/>
                          <a:latin typeface="Calibri" panose="020F0502020204030204" pitchFamily="34" charset="0"/>
                        </a:rPr>
                        <a:t>privateNetworkClientServer</a:t>
                      </a:r>
                    </a:p>
                  </a:txBody>
                  <a:tcPr marL="12953" marR="12953" marT="1295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r>
              <a:tr h="259056">
                <a:tc>
                  <a:txBody>
                    <a:bodyPr/>
                    <a:lstStyle/>
                    <a:p>
                      <a:pPr algn="l" fontAlgn="ctr"/>
                      <a:r>
                        <a:rPr lang="en-US" sz="1500" b="0" i="0" u="none" strike="noStrike">
                          <a:solidFill>
                            <a:srgbClr val="000000"/>
                          </a:solidFill>
                          <a:effectLst/>
                          <a:latin typeface="Calibri" panose="020F0502020204030204" pitchFamily="34" charset="0"/>
                        </a:rPr>
                        <a:t>proximity</a:t>
                      </a:r>
                    </a:p>
                  </a:txBody>
                  <a:tcPr marL="12953" marR="12953" marT="1295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l" fontAlgn="ctr"/>
                      <a:r>
                        <a:rPr lang="en-US" sz="1500" b="0" i="0" u="none" strike="noStrike">
                          <a:solidFill>
                            <a:srgbClr val="000000"/>
                          </a:solidFill>
                          <a:effectLst/>
                          <a:latin typeface="Calibri" panose="020F0502020204030204" pitchFamily="34" charset="0"/>
                        </a:rPr>
                        <a:t>proximity</a:t>
                      </a:r>
                    </a:p>
                  </a:txBody>
                  <a:tcPr marL="12953" marR="12953" marT="1295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l" fontAlgn="ctr"/>
                      <a:r>
                        <a:rPr lang="en-US" sz="1500" b="0" i="0" u="none" strike="noStrike">
                          <a:solidFill>
                            <a:srgbClr val="000000"/>
                          </a:solidFill>
                          <a:effectLst/>
                          <a:latin typeface="Calibri" panose="020F0502020204030204" pitchFamily="34" charset="0"/>
                        </a:rPr>
                        <a:t>proximity</a:t>
                      </a:r>
                    </a:p>
                  </a:txBody>
                  <a:tcPr marL="12953" marR="12953" marT="1295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r>
              <a:tr h="259056">
                <a:tc>
                  <a:txBody>
                    <a:bodyPr/>
                    <a:lstStyle/>
                    <a:p>
                      <a:pPr algn="l" fontAlgn="ctr"/>
                      <a:r>
                        <a:rPr lang="en-US" sz="1500" b="0" i="0" u="none" strike="noStrike">
                          <a:solidFill>
                            <a:srgbClr val="000000"/>
                          </a:solidFill>
                          <a:effectLst/>
                          <a:latin typeface="Calibri" panose="020F0502020204030204" pitchFamily="34" charset="0"/>
                        </a:rPr>
                        <a:t>removableStorage</a:t>
                      </a:r>
                    </a:p>
                  </a:txBody>
                  <a:tcPr marL="12953" marR="12953" marT="1295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BDD7EE"/>
                    </a:solidFill>
                  </a:tcPr>
                </a:tc>
                <a:tc>
                  <a:txBody>
                    <a:bodyPr/>
                    <a:lstStyle/>
                    <a:p>
                      <a:pPr algn="l" fontAlgn="ctr"/>
                      <a:r>
                        <a:rPr lang="en-US" sz="1500" b="0" i="0" u="none" strike="noStrike">
                          <a:solidFill>
                            <a:srgbClr val="000000"/>
                          </a:solidFill>
                          <a:effectLst/>
                          <a:latin typeface="Calibri" panose="020F0502020204030204" pitchFamily="34" charset="0"/>
                        </a:rPr>
                        <a:t>removableStorage</a:t>
                      </a:r>
                    </a:p>
                  </a:txBody>
                  <a:tcPr marL="12953" marR="12953" marT="1295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BDD7EE"/>
                    </a:solidFill>
                  </a:tcPr>
                </a:tc>
                <a:tc>
                  <a:txBody>
                    <a:bodyPr/>
                    <a:lstStyle/>
                    <a:p>
                      <a:pPr algn="l" fontAlgn="ctr"/>
                      <a:r>
                        <a:rPr lang="en-US" sz="1500" b="0" i="0" u="none" strike="noStrike">
                          <a:solidFill>
                            <a:srgbClr val="000000"/>
                          </a:solidFill>
                          <a:effectLst/>
                          <a:latin typeface="Calibri" panose="020F0502020204030204" pitchFamily="34" charset="0"/>
                        </a:rPr>
                        <a:t>removableStorage</a:t>
                      </a:r>
                    </a:p>
                  </a:txBody>
                  <a:tcPr marL="12953" marR="12953" marT="1295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r>
              <a:tr h="259056">
                <a:tc>
                  <a:txBody>
                    <a:bodyPr/>
                    <a:lstStyle/>
                    <a:p>
                      <a:pPr algn="l" fontAlgn="ctr"/>
                      <a:r>
                        <a:rPr lang="en-US" sz="1500" b="1" i="0" u="none" strike="noStrike">
                          <a:solidFill>
                            <a:srgbClr val="FA7D00"/>
                          </a:solidFill>
                          <a:effectLst/>
                          <a:latin typeface="Calibri" panose="020F0502020204030204" pitchFamily="34" charset="0"/>
                        </a:rPr>
                        <a:t>sharedUserCertificates</a:t>
                      </a:r>
                    </a:p>
                  </a:txBody>
                  <a:tcPr marL="12953" marR="12953" marT="12953"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1500" b="1" i="0" u="none" strike="noStrike">
                          <a:solidFill>
                            <a:srgbClr val="FA7D00"/>
                          </a:solidFill>
                          <a:effectLst/>
                          <a:latin typeface="Calibri" panose="020F0502020204030204" pitchFamily="34" charset="0"/>
                        </a:rPr>
                        <a:t>sharedUserCertificates</a:t>
                      </a:r>
                    </a:p>
                  </a:txBody>
                  <a:tcPr marL="12953" marR="12953" marT="12953" marB="0" anchor="ctr">
                    <a:lnL w="6350" cap="flat" cmpd="sng" algn="ctr">
                      <a:solidFill>
                        <a:srgbClr val="7F7F7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1500" b="0" i="0" u="none" strike="noStrike">
                          <a:solidFill>
                            <a:srgbClr val="000000"/>
                          </a:solidFill>
                          <a:effectLst/>
                          <a:latin typeface="Calibri" panose="020F0502020204030204" pitchFamily="34" charset="0"/>
                        </a:rPr>
                        <a:t>sharedUserCertificates</a:t>
                      </a:r>
                    </a:p>
                  </a:txBody>
                  <a:tcPr marL="12953" marR="12953" marT="1295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r>
              <a:tr h="259056">
                <a:tc>
                  <a:txBody>
                    <a:bodyPr/>
                    <a:lstStyle/>
                    <a:p>
                      <a:pPr algn="l" fontAlgn="ctr"/>
                      <a:r>
                        <a:rPr lang="en-US" sz="1500" b="0" i="0" u="none" strike="noStrike">
                          <a:solidFill>
                            <a:srgbClr val="000000"/>
                          </a:solidFill>
                          <a:effectLst/>
                          <a:latin typeface="Calibri" panose="020F0502020204030204" pitchFamily="34" charset="0"/>
                        </a:rPr>
                        <a:t>videosLibrary</a:t>
                      </a:r>
                    </a:p>
                  </a:txBody>
                  <a:tcPr marL="12953" marR="12953" marT="12953"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BDD7EE"/>
                    </a:solidFill>
                  </a:tcPr>
                </a:tc>
                <a:tc>
                  <a:txBody>
                    <a:bodyPr/>
                    <a:lstStyle/>
                    <a:p>
                      <a:pPr algn="l" fontAlgn="ctr"/>
                      <a:r>
                        <a:rPr lang="en-US" sz="1500" b="0" i="0" u="none" strike="noStrike">
                          <a:solidFill>
                            <a:srgbClr val="000000"/>
                          </a:solidFill>
                          <a:effectLst/>
                          <a:latin typeface="Calibri" panose="020F0502020204030204" pitchFamily="34" charset="0"/>
                        </a:rPr>
                        <a:t>videosLibrary</a:t>
                      </a:r>
                    </a:p>
                  </a:txBody>
                  <a:tcPr marL="12953" marR="12953" marT="1295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BDD7EE"/>
                    </a:solidFill>
                  </a:tcPr>
                </a:tc>
                <a:tc>
                  <a:txBody>
                    <a:bodyPr/>
                    <a:lstStyle/>
                    <a:p>
                      <a:pPr algn="l" fontAlgn="ctr"/>
                      <a:r>
                        <a:rPr lang="en-US" sz="1500" b="0" i="0" u="none" strike="noStrike">
                          <a:solidFill>
                            <a:srgbClr val="000000"/>
                          </a:solidFill>
                          <a:effectLst/>
                          <a:latin typeface="Calibri" panose="020F0502020204030204" pitchFamily="34" charset="0"/>
                        </a:rPr>
                        <a:t>videosLibrary</a:t>
                      </a:r>
                    </a:p>
                  </a:txBody>
                  <a:tcPr marL="12953" marR="12953" marT="1295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r>
              <a:tr h="259056">
                <a:tc>
                  <a:txBody>
                    <a:bodyPr/>
                    <a:lstStyle/>
                    <a:p>
                      <a:pPr algn="l" fontAlgn="ctr"/>
                      <a:r>
                        <a:rPr lang="en-US" sz="1500" b="1" i="0" u="none" strike="noStrike">
                          <a:solidFill>
                            <a:srgbClr val="FA7D00"/>
                          </a:solidFill>
                          <a:effectLst/>
                          <a:latin typeface="Calibri" panose="020F0502020204030204" pitchFamily="34" charset="0"/>
                        </a:rPr>
                        <a:t>webcam</a:t>
                      </a:r>
                    </a:p>
                  </a:txBody>
                  <a:tcPr marL="12953" marR="12953" marT="12953"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l" fontAlgn="ctr"/>
                      <a:r>
                        <a:rPr lang="en-US" sz="1500" b="1" i="0" u="none" strike="noStrike" dirty="0">
                          <a:solidFill>
                            <a:srgbClr val="FA7D00"/>
                          </a:solidFill>
                          <a:effectLst/>
                          <a:latin typeface="Calibri" panose="020F0502020204030204" pitchFamily="34" charset="0"/>
                        </a:rPr>
                        <a:t>webcam</a:t>
                      </a:r>
                    </a:p>
                  </a:txBody>
                  <a:tcPr marL="12953" marR="12953" marT="12953" marB="0" anchor="ctr">
                    <a:lnL w="6350" cap="flat" cmpd="sng" algn="ctr">
                      <a:solidFill>
                        <a:srgbClr val="7F7F7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l" fontAlgn="ctr"/>
                      <a:r>
                        <a:rPr lang="en-US" sz="1500" b="0" i="0" u="none" strike="noStrike" dirty="0">
                          <a:solidFill>
                            <a:srgbClr val="000000"/>
                          </a:solidFill>
                          <a:effectLst/>
                          <a:latin typeface="Calibri" panose="020F0502020204030204" pitchFamily="34" charset="0"/>
                        </a:rPr>
                        <a:t>webcam</a:t>
                      </a:r>
                    </a:p>
                  </a:txBody>
                  <a:tcPr marL="12953" marR="12953" marT="1295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DEBF7"/>
                    </a:solidFill>
                  </a:tcPr>
                </a:tc>
              </a:tr>
            </a:tbl>
          </a:graphicData>
        </a:graphic>
      </p:graphicFrame>
      <p:graphicFrame>
        <p:nvGraphicFramePr>
          <p:cNvPr id="4" name="Table 3"/>
          <p:cNvGraphicFramePr>
            <a:graphicFrameLocks noGrp="1"/>
          </p:cNvGraphicFramePr>
          <p:nvPr>
            <p:extLst/>
          </p:nvPr>
        </p:nvGraphicFramePr>
        <p:xfrm>
          <a:off x="1969711" y="5155224"/>
          <a:ext cx="967144" cy="841933"/>
        </p:xfrm>
        <a:graphic>
          <a:graphicData uri="http://schemas.openxmlformats.org/drawingml/2006/table">
            <a:tbl>
              <a:tblPr/>
              <a:tblGrid>
                <a:gridCol w="967144"/>
              </a:tblGrid>
              <a:tr h="310868">
                <a:tc>
                  <a:txBody>
                    <a:bodyPr/>
                    <a:lstStyle/>
                    <a:p>
                      <a:pPr algn="l" fontAlgn="b"/>
                      <a:r>
                        <a:rPr lang="en-US" sz="1800" b="1" i="0" u="none" strike="noStrike" dirty="0">
                          <a:solidFill>
                            <a:srgbClr val="44546A"/>
                          </a:solidFill>
                          <a:effectLst/>
                          <a:latin typeface="Calibri" panose="020F0502020204030204" pitchFamily="34" charset="0"/>
                        </a:rPr>
                        <a:t>Key</a:t>
                      </a:r>
                    </a:p>
                  </a:txBody>
                  <a:tcPr marL="12953" marR="12953" marT="12953"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5B9BD5"/>
                    </a:solidFill>
                  </a:tcPr>
                </a:tc>
              </a:tr>
              <a:tr h="272009">
                <a:tc>
                  <a:txBody>
                    <a:bodyPr/>
                    <a:lstStyle/>
                    <a:p>
                      <a:pPr algn="l" fontAlgn="ctr"/>
                      <a:r>
                        <a:rPr lang="en-US" sz="1500" b="0" i="0" u="none" strike="noStrike">
                          <a:solidFill>
                            <a:srgbClr val="000000"/>
                          </a:solidFill>
                          <a:effectLst/>
                          <a:latin typeface="Calibri" panose="020F0502020204030204" pitchFamily="34" charset="0"/>
                        </a:rPr>
                        <a:t>Available</a:t>
                      </a:r>
                    </a:p>
                  </a:txBody>
                  <a:tcPr marL="12953" marR="12953" marT="12953"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BDD7EE"/>
                    </a:solidFill>
                  </a:tcPr>
                </a:tc>
              </a:tr>
              <a:tr h="259056">
                <a:tc>
                  <a:txBody>
                    <a:bodyPr/>
                    <a:lstStyle/>
                    <a:p>
                      <a:pPr algn="l" fontAlgn="ctr"/>
                      <a:r>
                        <a:rPr lang="en-US" sz="1500" b="1" i="0" u="none" strike="noStrike" dirty="0">
                          <a:solidFill>
                            <a:srgbClr val="FA7D00"/>
                          </a:solidFill>
                          <a:effectLst/>
                          <a:latin typeface="Calibri" panose="020F0502020204030204" pitchFamily="34" charset="0"/>
                        </a:rPr>
                        <a:t>Subscribed</a:t>
                      </a:r>
                    </a:p>
                  </a:txBody>
                  <a:tcPr marL="12953" marR="12953" marT="12953"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159196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31837" y="349227"/>
            <a:ext cx="10724938" cy="717746"/>
          </a:xfrm>
        </p:spPr>
        <p:txBody>
          <a:bodyPr/>
          <a:lstStyle/>
          <a:p>
            <a:r>
              <a:rPr lang="en-US" dirty="0" smtClean="0"/>
              <a:t>Enhanced Protected Mode Process Model</a:t>
            </a:r>
            <a:endParaRPr lang="en-US" dirty="0"/>
          </a:p>
        </p:txBody>
      </p:sp>
      <p:sp>
        <p:nvSpPr>
          <p:cNvPr id="11" name="TextBox 10"/>
          <p:cNvSpPr txBox="1"/>
          <p:nvPr/>
        </p:nvSpPr>
        <p:spPr>
          <a:xfrm>
            <a:off x="357466" y="3072105"/>
            <a:ext cx="1319592" cy="374846"/>
          </a:xfrm>
          <a:prstGeom prst="rect">
            <a:avLst/>
          </a:prstGeom>
          <a:noFill/>
        </p:spPr>
        <p:txBody>
          <a:bodyPr wrap="none" rtlCol="0">
            <a:spAutoFit/>
          </a:bodyPr>
          <a:lstStyle/>
          <a:p>
            <a:r>
              <a:rPr lang="en-US" sz="1836" dirty="0" smtClean="0"/>
              <a:t>Medium-IL</a:t>
            </a:r>
            <a:endParaRPr lang="en-US" sz="1836" dirty="0"/>
          </a:p>
        </p:txBody>
      </p:sp>
      <p:sp>
        <p:nvSpPr>
          <p:cNvPr id="12" name="TextBox 11"/>
          <p:cNvSpPr txBox="1"/>
          <p:nvPr/>
        </p:nvSpPr>
        <p:spPr>
          <a:xfrm>
            <a:off x="357466" y="2100164"/>
            <a:ext cx="1011815" cy="374846"/>
          </a:xfrm>
          <a:prstGeom prst="rect">
            <a:avLst/>
          </a:prstGeom>
          <a:noFill/>
        </p:spPr>
        <p:txBody>
          <a:bodyPr wrap="none" rtlCol="0">
            <a:spAutoFit/>
          </a:bodyPr>
          <a:lstStyle/>
          <a:p>
            <a:r>
              <a:rPr lang="en-US" sz="1836" dirty="0"/>
              <a:t>High-IL </a:t>
            </a:r>
          </a:p>
        </p:txBody>
      </p:sp>
      <p:sp>
        <p:nvSpPr>
          <p:cNvPr id="13" name="TextBox 12"/>
          <p:cNvSpPr txBox="1"/>
          <p:nvPr/>
        </p:nvSpPr>
        <p:spPr>
          <a:xfrm>
            <a:off x="357465" y="4182997"/>
            <a:ext cx="934871" cy="374846"/>
          </a:xfrm>
          <a:prstGeom prst="rect">
            <a:avLst/>
          </a:prstGeom>
          <a:noFill/>
        </p:spPr>
        <p:txBody>
          <a:bodyPr wrap="none" rtlCol="0">
            <a:spAutoFit/>
          </a:bodyPr>
          <a:lstStyle/>
          <a:p>
            <a:r>
              <a:rPr lang="en-US" sz="1836" dirty="0"/>
              <a:t>Low-IL </a:t>
            </a:r>
          </a:p>
        </p:txBody>
      </p:sp>
      <p:sp>
        <p:nvSpPr>
          <p:cNvPr id="14" name="TextBox 13"/>
          <p:cNvSpPr txBox="1"/>
          <p:nvPr/>
        </p:nvSpPr>
        <p:spPr>
          <a:xfrm>
            <a:off x="323067" y="6116779"/>
            <a:ext cx="2173993" cy="374846"/>
          </a:xfrm>
          <a:prstGeom prst="rect">
            <a:avLst/>
          </a:prstGeom>
          <a:noFill/>
        </p:spPr>
        <p:txBody>
          <a:bodyPr wrap="none" rtlCol="0">
            <a:spAutoFit/>
          </a:bodyPr>
          <a:lstStyle/>
          <a:p>
            <a:r>
              <a:rPr lang="en-US" sz="1836" dirty="0" smtClean="0"/>
              <a:t>windows_ie_ac_001</a:t>
            </a:r>
            <a:endParaRPr lang="en-US" sz="1836" dirty="0"/>
          </a:p>
        </p:txBody>
      </p:sp>
      <p:sp>
        <p:nvSpPr>
          <p:cNvPr id="15" name="TextBox 14"/>
          <p:cNvSpPr txBox="1"/>
          <p:nvPr/>
        </p:nvSpPr>
        <p:spPr>
          <a:xfrm>
            <a:off x="357465" y="5148291"/>
            <a:ext cx="2308645" cy="374846"/>
          </a:xfrm>
          <a:prstGeom prst="rect">
            <a:avLst/>
          </a:prstGeom>
          <a:noFill/>
        </p:spPr>
        <p:txBody>
          <a:bodyPr wrap="none" rtlCol="0">
            <a:spAutoFit/>
          </a:bodyPr>
          <a:lstStyle/>
          <a:p>
            <a:r>
              <a:rPr lang="en-US" sz="1836" dirty="0"/>
              <a:t>windows_ie_ac_122 </a:t>
            </a:r>
          </a:p>
        </p:txBody>
      </p:sp>
      <p:sp>
        <p:nvSpPr>
          <p:cNvPr id="16" name="Rectangle 15"/>
          <p:cNvSpPr/>
          <p:nvPr/>
        </p:nvSpPr>
        <p:spPr>
          <a:xfrm>
            <a:off x="5518785" y="2976102"/>
            <a:ext cx="1398905" cy="589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t>Manager</a:t>
            </a:r>
          </a:p>
          <a:p>
            <a:pPr algn="ctr"/>
            <a:r>
              <a:rPr lang="en-US" sz="1836" dirty="0"/>
              <a:t>Broker</a:t>
            </a:r>
          </a:p>
        </p:txBody>
      </p:sp>
      <p:sp>
        <p:nvSpPr>
          <p:cNvPr id="17" name="Rectangle 16"/>
          <p:cNvSpPr/>
          <p:nvPr/>
        </p:nvSpPr>
        <p:spPr>
          <a:xfrm>
            <a:off x="3347277" y="4076472"/>
            <a:ext cx="1398905" cy="589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t>Compat</a:t>
            </a:r>
          </a:p>
        </p:txBody>
      </p:sp>
      <p:sp>
        <p:nvSpPr>
          <p:cNvPr id="18" name="Rectangle 17"/>
          <p:cNvSpPr/>
          <p:nvPr/>
        </p:nvSpPr>
        <p:spPr>
          <a:xfrm>
            <a:off x="3347277" y="5031245"/>
            <a:ext cx="1398905" cy="589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t>Partner</a:t>
            </a:r>
          </a:p>
        </p:txBody>
      </p:sp>
      <p:sp>
        <p:nvSpPr>
          <p:cNvPr id="19" name="Rectangle 18"/>
          <p:cNvSpPr/>
          <p:nvPr/>
        </p:nvSpPr>
        <p:spPr>
          <a:xfrm>
            <a:off x="3347277" y="6027632"/>
            <a:ext cx="1398905" cy="589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t>Internet</a:t>
            </a:r>
          </a:p>
        </p:txBody>
      </p:sp>
      <p:sp>
        <p:nvSpPr>
          <p:cNvPr id="20" name="Rectangle 19"/>
          <p:cNvSpPr/>
          <p:nvPr/>
        </p:nvSpPr>
        <p:spPr>
          <a:xfrm>
            <a:off x="3347277" y="2983866"/>
            <a:ext cx="1398905" cy="589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t>Intranet</a:t>
            </a:r>
          </a:p>
        </p:txBody>
      </p:sp>
      <p:sp>
        <p:nvSpPr>
          <p:cNvPr id="21" name="Rectangle 20"/>
          <p:cNvSpPr/>
          <p:nvPr/>
        </p:nvSpPr>
        <p:spPr>
          <a:xfrm>
            <a:off x="5518785" y="1996833"/>
            <a:ext cx="1398905" cy="589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t>Ieinstal.exe</a:t>
            </a:r>
          </a:p>
        </p:txBody>
      </p:sp>
      <p:sp>
        <p:nvSpPr>
          <p:cNvPr id="22" name="Rectangle 21"/>
          <p:cNvSpPr/>
          <p:nvPr/>
        </p:nvSpPr>
        <p:spPr>
          <a:xfrm>
            <a:off x="5523758" y="3586074"/>
            <a:ext cx="1393932" cy="180912"/>
          </a:xfrm>
          <a:prstGeom prst="rect">
            <a:avLst/>
          </a:prstGeom>
          <a:gradFill>
            <a:gsLst>
              <a:gs pos="20000">
                <a:schemeClr val="accent2">
                  <a:lumMod val="20000"/>
                  <a:lumOff val="80000"/>
                </a:schemeClr>
              </a:gs>
              <a:gs pos="62000">
                <a:schemeClr val="accent4">
                  <a:lumMod val="30000"/>
                  <a:lumOff val="7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23" name="Rectangle 22"/>
          <p:cNvSpPr/>
          <p:nvPr/>
        </p:nvSpPr>
        <p:spPr>
          <a:xfrm>
            <a:off x="3347277" y="3586074"/>
            <a:ext cx="1393932" cy="180912"/>
          </a:xfrm>
          <a:prstGeom prst="rect">
            <a:avLst/>
          </a:prstGeom>
          <a:gradFill>
            <a:gsLst>
              <a:gs pos="20000">
                <a:schemeClr val="accent2">
                  <a:lumMod val="20000"/>
                  <a:lumOff val="80000"/>
                </a:schemeClr>
              </a:gs>
              <a:gs pos="62000">
                <a:schemeClr val="accent4">
                  <a:lumMod val="30000"/>
                  <a:lumOff val="7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24" name="Rectangle 23"/>
          <p:cNvSpPr/>
          <p:nvPr/>
        </p:nvSpPr>
        <p:spPr>
          <a:xfrm>
            <a:off x="202032" y="1888395"/>
            <a:ext cx="11995839" cy="81867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25" name="Rectangle 24"/>
          <p:cNvSpPr/>
          <p:nvPr/>
        </p:nvSpPr>
        <p:spPr>
          <a:xfrm>
            <a:off x="202032" y="2841888"/>
            <a:ext cx="11995839" cy="105733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26" name="Rectangle 25"/>
          <p:cNvSpPr/>
          <p:nvPr/>
        </p:nvSpPr>
        <p:spPr>
          <a:xfrm>
            <a:off x="202032" y="4019401"/>
            <a:ext cx="11995839" cy="72375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27" name="Rectangle 26"/>
          <p:cNvSpPr/>
          <p:nvPr/>
        </p:nvSpPr>
        <p:spPr>
          <a:xfrm>
            <a:off x="202032" y="4954216"/>
            <a:ext cx="11995839" cy="72375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28" name="Rectangle 27"/>
          <p:cNvSpPr/>
          <p:nvPr/>
        </p:nvSpPr>
        <p:spPr>
          <a:xfrm>
            <a:off x="202032" y="5960619"/>
            <a:ext cx="11995839" cy="72375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29" name="Rounded Rectangle 28"/>
          <p:cNvSpPr/>
          <p:nvPr/>
        </p:nvSpPr>
        <p:spPr>
          <a:xfrm>
            <a:off x="7188531" y="3069060"/>
            <a:ext cx="1163306" cy="59350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chemeClr val="tx1"/>
                </a:solidFill>
              </a:rPr>
              <a:t>Browser</a:t>
            </a:r>
          </a:p>
          <a:p>
            <a:pPr algn="ctr"/>
            <a:r>
              <a:rPr lang="en-US" sz="1836" dirty="0">
                <a:solidFill>
                  <a:schemeClr val="tx1"/>
                </a:solidFill>
              </a:rPr>
              <a:t>Input</a:t>
            </a:r>
          </a:p>
        </p:txBody>
      </p:sp>
      <p:cxnSp>
        <p:nvCxnSpPr>
          <p:cNvPr id="30" name="Straight Arrow Connector 29"/>
          <p:cNvCxnSpPr/>
          <p:nvPr/>
        </p:nvCxnSpPr>
        <p:spPr>
          <a:xfrm flipV="1">
            <a:off x="6975487" y="3364927"/>
            <a:ext cx="213044" cy="883"/>
          </a:xfrm>
          <a:prstGeom prst="straightConnector1">
            <a:avLst/>
          </a:prstGeom>
          <a:ln>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6" idx="0"/>
            <a:endCxn id="21" idx="2"/>
          </p:cNvCxnSpPr>
          <p:nvPr/>
        </p:nvCxnSpPr>
        <p:spPr>
          <a:xfrm flipV="1">
            <a:off x="6218237" y="2586566"/>
            <a:ext cx="0" cy="389535"/>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17" idx="3"/>
            <a:endCxn id="22" idx="2"/>
          </p:cNvCxnSpPr>
          <p:nvPr/>
        </p:nvCxnSpPr>
        <p:spPr>
          <a:xfrm flipV="1">
            <a:off x="4746182" y="3766986"/>
            <a:ext cx="1474541" cy="604353"/>
          </a:xfrm>
          <a:prstGeom prst="bentConnector2">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18" idx="3"/>
            <a:endCxn id="22" idx="2"/>
          </p:cNvCxnSpPr>
          <p:nvPr/>
        </p:nvCxnSpPr>
        <p:spPr>
          <a:xfrm flipV="1">
            <a:off x="4746182" y="3766986"/>
            <a:ext cx="1474541" cy="1559126"/>
          </a:xfrm>
          <a:prstGeom prst="bentConnector2">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19" idx="3"/>
            <a:endCxn id="22" idx="2"/>
          </p:cNvCxnSpPr>
          <p:nvPr/>
        </p:nvCxnSpPr>
        <p:spPr>
          <a:xfrm flipV="1">
            <a:off x="4746182" y="3766986"/>
            <a:ext cx="1474541" cy="2555514"/>
          </a:xfrm>
          <a:prstGeom prst="bentConnector2">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808114" y="4194603"/>
            <a:ext cx="3056049" cy="382308"/>
          </a:xfrm>
          <a:prstGeom prst="rect">
            <a:avLst/>
          </a:prstGeom>
          <a:noFill/>
        </p:spPr>
        <p:txBody>
          <a:bodyPr wrap="none" rtlCol="0">
            <a:spAutoFit/>
          </a:bodyPr>
          <a:lstStyle/>
          <a:p>
            <a:r>
              <a:rPr lang="en-US" sz="1836" i="1" dirty="0"/>
              <a:t>Enabled for Protected mode</a:t>
            </a:r>
          </a:p>
        </p:txBody>
      </p:sp>
    </p:spTree>
    <p:extLst>
      <p:ext uri="{BB962C8B-B14F-4D97-AF65-F5344CB8AC3E}">
        <p14:creationId xmlns:p14="http://schemas.microsoft.com/office/powerpoint/2010/main" val="146542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3194601" y="3483484"/>
            <a:ext cx="1920959" cy="470114"/>
          </a:xfrm>
          <a:prstGeom prst="rect">
            <a:avLst/>
          </a:prstGeom>
          <a:solidFill>
            <a:srgbClr val="00B2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37" name="Rectangle 36"/>
          <p:cNvSpPr/>
          <p:nvPr/>
        </p:nvSpPr>
        <p:spPr>
          <a:xfrm>
            <a:off x="5274323" y="3483484"/>
            <a:ext cx="1920959" cy="470114"/>
          </a:xfrm>
          <a:prstGeom prst="rect">
            <a:avLst/>
          </a:prstGeom>
          <a:solidFill>
            <a:srgbClr val="00B2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38" name="Rectangle 37"/>
          <p:cNvSpPr/>
          <p:nvPr/>
        </p:nvSpPr>
        <p:spPr>
          <a:xfrm>
            <a:off x="9352755" y="3941548"/>
            <a:ext cx="1920959" cy="470114"/>
          </a:xfrm>
          <a:prstGeom prst="rect">
            <a:avLst/>
          </a:prstGeom>
          <a:solidFill>
            <a:srgbClr val="00B2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39" name="Rectangle 38"/>
          <p:cNvSpPr/>
          <p:nvPr/>
        </p:nvSpPr>
        <p:spPr>
          <a:xfrm>
            <a:off x="1123611" y="3483484"/>
            <a:ext cx="1920959" cy="470114"/>
          </a:xfrm>
          <a:prstGeom prst="rect">
            <a:avLst/>
          </a:prstGeom>
          <a:solidFill>
            <a:srgbClr val="00B2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40" name="Rectangle 39"/>
          <p:cNvSpPr/>
          <p:nvPr/>
        </p:nvSpPr>
        <p:spPr>
          <a:xfrm>
            <a:off x="7298489" y="3483484"/>
            <a:ext cx="1920959" cy="470114"/>
          </a:xfrm>
          <a:prstGeom prst="rect">
            <a:avLst/>
          </a:prstGeom>
          <a:solidFill>
            <a:srgbClr val="00B2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41" name="Rectangle 40"/>
          <p:cNvSpPr/>
          <p:nvPr/>
        </p:nvSpPr>
        <p:spPr>
          <a:xfrm>
            <a:off x="9352755" y="3483484"/>
            <a:ext cx="1920959" cy="470114"/>
          </a:xfrm>
          <a:prstGeom prst="rect">
            <a:avLst/>
          </a:prstGeom>
          <a:solidFill>
            <a:srgbClr val="00B2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42" name="Rectangle 41"/>
          <p:cNvSpPr/>
          <p:nvPr/>
        </p:nvSpPr>
        <p:spPr>
          <a:xfrm>
            <a:off x="1123610" y="1929966"/>
            <a:ext cx="4762230" cy="1344468"/>
          </a:xfrm>
          <a:prstGeom prst="rect">
            <a:avLst/>
          </a:prstGeom>
          <a:solidFill>
            <a:srgbClr val="00B2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43" name="Rectangle 42"/>
          <p:cNvSpPr/>
          <p:nvPr/>
        </p:nvSpPr>
        <p:spPr>
          <a:xfrm>
            <a:off x="6331616" y="1929966"/>
            <a:ext cx="4942099" cy="1344468"/>
          </a:xfrm>
          <a:prstGeom prst="rect">
            <a:avLst/>
          </a:prstGeom>
          <a:solidFill>
            <a:srgbClr val="00B2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44" name="Title 1"/>
          <p:cNvSpPr txBox="1">
            <a:spLocks/>
          </p:cNvSpPr>
          <p:nvPr/>
        </p:nvSpPr>
        <p:spPr>
          <a:xfrm>
            <a:off x="751099" y="68262"/>
            <a:ext cx="10724938" cy="1351952"/>
          </a:xfrm>
          <a:prstGeom prst="rect">
            <a:avLst/>
          </a:prstGeom>
        </p:spPr>
        <p:txBody>
          <a:bodyPr vert="horz" lIns="93260" tIns="46630" rIns="93260" bIns="4663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t>IE Sandbox Security Surface </a:t>
            </a:r>
            <a:r>
              <a:rPr lang="en-US" sz="4800" dirty="0" smtClean="0"/>
              <a:t>Area</a:t>
            </a:r>
            <a:endParaRPr lang="en-US" sz="4800" dirty="0"/>
          </a:p>
        </p:txBody>
      </p:sp>
      <p:sp>
        <p:nvSpPr>
          <p:cNvPr id="45" name="Content Placeholder 2"/>
          <p:cNvSpPr>
            <a:spLocks noGrp="1"/>
          </p:cNvSpPr>
          <p:nvPr>
            <p:ph idx="4294967295"/>
          </p:nvPr>
        </p:nvSpPr>
        <p:spPr>
          <a:xfrm>
            <a:off x="3867173" y="4564062"/>
            <a:ext cx="4492790" cy="1938028"/>
          </a:xfrm>
          <a:prstGeom prst="rect">
            <a:avLst/>
          </a:prstGeom>
        </p:spPr>
        <p:txBody>
          <a:bodyPr>
            <a:normAutofit fontScale="92500" lnSpcReduction="20000"/>
          </a:bodyPr>
          <a:lstStyle/>
          <a:p>
            <a:pPr marL="0" indent="0">
              <a:buNone/>
            </a:pPr>
            <a:r>
              <a:rPr lang="en-US" dirty="0" smtClean="0"/>
              <a:t>APIs to secure:</a:t>
            </a:r>
          </a:p>
          <a:p>
            <a:pPr lvl="1"/>
            <a:r>
              <a:rPr lang="en-US" dirty="0" smtClean="0"/>
              <a:t>Elevation APIs</a:t>
            </a:r>
          </a:p>
          <a:p>
            <a:pPr lvl="1"/>
            <a:r>
              <a:rPr lang="en-US" dirty="0" smtClean="0"/>
              <a:t>Browser APIs</a:t>
            </a:r>
          </a:p>
          <a:p>
            <a:pPr lvl="1"/>
            <a:r>
              <a:rPr lang="en-US" dirty="0" err="1" smtClean="0"/>
              <a:t>Wininet</a:t>
            </a:r>
            <a:r>
              <a:rPr lang="en-US" dirty="0" smtClean="0"/>
              <a:t> APIs</a:t>
            </a:r>
          </a:p>
          <a:p>
            <a:pPr lvl="1"/>
            <a:r>
              <a:rPr lang="en-US" dirty="0" smtClean="0"/>
              <a:t>Local APIs</a:t>
            </a:r>
          </a:p>
        </p:txBody>
      </p:sp>
      <p:sp>
        <p:nvSpPr>
          <p:cNvPr id="46" name="TextBox 45"/>
          <p:cNvSpPr txBox="1"/>
          <p:nvPr/>
        </p:nvSpPr>
        <p:spPr>
          <a:xfrm>
            <a:off x="2539560" y="2091198"/>
            <a:ext cx="1891074" cy="382308"/>
          </a:xfrm>
          <a:prstGeom prst="rect">
            <a:avLst/>
          </a:prstGeom>
          <a:noFill/>
        </p:spPr>
        <p:txBody>
          <a:bodyPr wrap="none" rtlCol="0">
            <a:spAutoFit/>
          </a:bodyPr>
          <a:lstStyle/>
          <a:p>
            <a:r>
              <a:rPr lang="en-US" sz="1836" dirty="0"/>
              <a:t>Elevation Broker</a:t>
            </a:r>
          </a:p>
        </p:txBody>
      </p:sp>
      <p:sp>
        <p:nvSpPr>
          <p:cNvPr id="47" name="TextBox 46"/>
          <p:cNvSpPr txBox="1"/>
          <p:nvPr/>
        </p:nvSpPr>
        <p:spPr>
          <a:xfrm>
            <a:off x="8134458" y="2065607"/>
            <a:ext cx="1134958" cy="382308"/>
          </a:xfrm>
          <a:prstGeom prst="rect">
            <a:avLst/>
          </a:prstGeom>
          <a:noFill/>
        </p:spPr>
        <p:txBody>
          <a:bodyPr wrap="none" rtlCol="0">
            <a:spAutoFit/>
          </a:bodyPr>
          <a:lstStyle/>
          <a:p>
            <a:r>
              <a:rPr lang="en-US" sz="1836" dirty="0"/>
              <a:t>Manager</a:t>
            </a:r>
          </a:p>
        </p:txBody>
      </p:sp>
      <p:sp>
        <p:nvSpPr>
          <p:cNvPr id="48" name="TextBox 47"/>
          <p:cNvSpPr txBox="1"/>
          <p:nvPr/>
        </p:nvSpPr>
        <p:spPr>
          <a:xfrm>
            <a:off x="6466966" y="2513112"/>
            <a:ext cx="1254307" cy="670445"/>
          </a:xfrm>
          <a:prstGeom prst="rect">
            <a:avLst/>
          </a:prstGeom>
          <a:noFill/>
        </p:spPr>
        <p:txBody>
          <a:bodyPr wrap="none" rtlCol="0">
            <a:spAutoFit/>
          </a:bodyPr>
          <a:lstStyle/>
          <a:p>
            <a:r>
              <a:rPr lang="en-US" sz="1836" dirty="0"/>
              <a:t>Local APIs</a:t>
            </a:r>
          </a:p>
          <a:p>
            <a:pPr algn="ctr"/>
            <a:r>
              <a:rPr lang="en-US" sz="1836" dirty="0"/>
              <a:t>(50+)</a:t>
            </a:r>
          </a:p>
        </p:txBody>
      </p:sp>
      <p:sp>
        <p:nvSpPr>
          <p:cNvPr id="49" name="TextBox 48"/>
          <p:cNvSpPr txBox="1"/>
          <p:nvPr/>
        </p:nvSpPr>
        <p:spPr>
          <a:xfrm>
            <a:off x="7863282" y="2513112"/>
            <a:ext cx="1550357" cy="670445"/>
          </a:xfrm>
          <a:prstGeom prst="rect">
            <a:avLst/>
          </a:prstGeom>
          <a:noFill/>
        </p:spPr>
        <p:txBody>
          <a:bodyPr wrap="none" rtlCol="0">
            <a:spAutoFit/>
          </a:bodyPr>
          <a:lstStyle/>
          <a:p>
            <a:r>
              <a:rPr lang="en-US" sz="1836" dirty="0"/>
              <a:t>Browser APIs</a:t>
            </a:r>
          </a:p>
          <a:p>
            <a:pPr algn="ctr"/>
            <a:r>
              <a:rPr lang="en-US" sz="1836" dirty="0"/>
              <a:t>(100+)</a:t>
            </a:r>
          </a:p>
        </p:txBody>
      </p:sp>
      <p:sp>
        <p:nvSpPr>
          <p:cNvPr id="50" name="TextBox 49"/>
          <p:cNvSpPr txBox="1"/>
          <p:nvPr/>
        </p:nvSpPr>
        <p:spPr>
          <a:xfrm>
            <a:off x="1978044" y="2513112"/>
            <a:ext cx="1663624" cy="670445"/>
          </a:xfrm>
          <a:prstGeom prst="rect">
            <a:avLst/>
          </a:prstGeom>
          <a:noFill/>
        </p:spPr>
        <p:txBody>
          <a:bodyPr wrap="none" rtlCol="0">
            <a:spAutoFit/>
          </a:bodyPr>
          <a:lstStyle/>
          <a:p>
            <a:r>
              <a:rPr lang="en-US" sz="1836" dirty="0"/>
              <a:t>Elevation APIs</a:t>
            </a:r>
          </a:p>
          <a:p>
            <a:pPr algn="ctr"/>
            <a:r>
              <a:rPr lang="en-US" sz="1836" dirty="0"/>
              <a:t>(130+)</a:t>
            </a:r>
          </a:p>
        </p:txBody>
      </p:sp>
      <p:sp>
        <p:nvSpPr>
          <p:cNvPr id="51" name="TextBox 50"/>
          <p:cNvSpPr txBox="1"/>
          <p:nvPr/>
        </p:nvSpPr>
        <p:spPr>
          <a:xfrm>
            <a:off x="3898974" y="2513112"/>
            <a:ext cx="1528972" cy="670445"/>
          </a:xfrm>
          <a:prstGeom prst="rect">
            <a:avLst/>
          </a:prstGeom>
          <a:noFill/>
        </p:spPr>
        <p:txBody>
          <a:bodyPr wrap="none" rtlCol="0">
            <a:spAutoFit/>
          </a:bodyPr>
          <a:lstStyle/>
          <a:p>
            <a:r>
              <a:rPr lang="en-US" sz="1836" dirty="0" err="1"/>
              <a:t>Wininet</a:t>
            </a:r>
            <a:r>
              <a:rPr lang="en-US" sz="1836" dirty="0"/>
              <a:t> APIs</a:t>
            </a:r>
          </a:p>
          <a:p>
            <a:pPr algn="ctr"/>
            <a:r>
              <a:rPr lang="en-US" sz="1836" dirty="0"/>
              <a:t>(5)</a:t>
            </a:r>
          </a:p>
        </p:txBody>
      </p:sp>
      <p:sp>
        <p:nvSpPr>
          <p:cNvPr id="52" name="TextBox 51"/>
          <p:cNvSpPr txBox="1"/>
          <p:nvPr/>
        </p:nvSpPr>
        <p:spPr>
          <a:xfrm>
            <a:off x="8027465" y="3519677"/>
            <a:ext cx="494072" cy="382308"/>
          </a:xfrm>
          <a:prstGeom prst="rect">
            <a:avLst/>
          </a:prstGeom>
          <a:noFill/>
        </p:spPr>
        <p:txBody>
          <a:bodyPr wrap="none" rtlCol="0">
            <a:spAutoFit/>
          </a:bodyPr>
          <a:lstStyle/>
          <a:p>
            <a:r>
              <a:rPr lang="en-US" sz="1836" dirty="0"/>
              <a:t>Iso</a:t>
            </a:r>
          </a:p>
        </p:txBody>
      </p:sp>
      <p:sp>
        <p:nvSpPr>
          <p:cNvPr id="53" name="TextBox 52"/>
          <p:cNvSpPr txBox="1"/>
          <p:nvPr/>
        </p:nvSpPr>
        <p:spPr>
          <a:xfrm>
            <a:off x="9352755" y="3542725"/>
            <a:ext cx="2104724" cy="382308"/>
          </a:xfrm>
          <a:prstGeom prst="rect">
            <a:avLst/>
          </a:prstGeom>
          <a:noFill/>
        </p:spPr>
        <p:txBody>
          <a:bodyPr wrap="none" rtlCol="0">
            <a:spAutoFit/>
          </a:bodyPr>
          <a:lstStyle/>
          <a:p>
            <a:r>
              <a:rPr lang="en-US" sz="1836" dirty="0"/>
              <a:t>Unhardened COM</a:t>
            </a:r>
          </a:p>
        </p:txBody>
      </p:sp>
      <p:sp>
        <p:nvSpPr>
          <p:cNvPr id="54" name="TextBox 53"/>
          <p:cNvSpPr txBox="1"/>
          <p:nvPr/>
        </p:nvSpPr>
        <p:spPr>
          <a:xfrm>
            <a:off x="3430191" y="3519677"/>
            <a:ext cx="1719930" cy="382308"/>
          </a:xfrm>
          <a:prstGeom prst="rect">
            <a:avLst/>
          </a:prstGeom>
          <a:noFill/>
        </p:spPr>
        <p:txBody>
          <a:bodyPr wrap="none" rtlCol="0">
            <a:spAutoFit/>
          </a:bodyPr>
          <a:lstStyle/>
          <a:p>
            <a:r>
              <a:rPr lang="en-US" sz="1836" dirty="0"/>
              <a:t>Kernel Objects</a:t>
            </a:r>
          </a:p>
        </p:txBody>
      </p:sp>
      <p:sp>
        <p:nvSpPr>
          <p:cNvPr id="55" name="TextBox 54"/>
          <p:cNvSpPr txBox="1"/>
          <p:nvPr/>
        </p:nvSpPr>
        <p:spPr>
          <a:xfrm>
            <a:off x="5519605" y="3519677"/>
            <a:ext cx="1497582" cy="382308"/>
          </a:xfrm>
          <a:prstGeom prst="rect">
            <a:avLst/>
          </a:prstGeom>
          <a:noFill/>
        </p:spPr>
        <p:txBody>
          <a:bodyPr wrap="none" rtlCol="0">
            <a:spAutoFit/>
          </a:bodyPr>
          <a:lstStyle/>
          <a:p>
            <a:r>
              <a:rPr lang="en-US" sz="1836" dirty="0"/>
              <a:t>File/Registry</a:t>
            </a:r>
          </a:p>
        </p:txBody>
      </p:sp>
      <p:sp>
        <p:nvSpPr>
          <p:cNvPr id="56" name="TextBox 55"/>
          <p:cNvSpPr txBox="1"/>
          <p:nvPr/>
        </p:nvSpPr>
        <p:spPr>
          <a:xfrm>
            <a:off x="1296579" y="3519677"/>
            <a:ext cx="1838233" cy="382308"/>
          </a:xfrm>
          <a:prstGeom prst="rect">
            <a:avLst/>
          </a:prstGeom>
          <a:noFill/>
        </p:spPr>
        <p:txBody>
          <a:bodyPr wrap="none" rtlCol="0">
            <a:spAutoFit/>
          </a:bodyPr>
          <a:lstStyle/>
          <a:p>
            <a:r>
              <a:rPr lang="en-US" sz="1836" dirty="0"/>
              <a:t>Hardened COM</a:t>
            </a:r>
          </a:p>
        </p:txBody>
      </p:sp>
      <p:sp>
        <p:nvSpPr>
          <p:cNvPr id="57" name="TextBox 56"/>
          <p:cNvSpPr txBox="1"/>
          <p:nvPr/>
        </p:nvSpPr>
        <p:spPr>
          <a:xfrm>
            <a:off x="9465466" y="4001791"/>
            <a:ext cx="1841699" cy="382308"/>
          </a:xfrm>
          <a:prstGeom prst="rect">
            <a:avLst/>
          </a:prstGeom>
          <a:noFill/>
        </p:spPr>
        <p:txBody>
          <a:bodyPr wrap="none" rtlCol="0">
            <a:spAutoFit/>
          </a:bodyPr>
          <a:lstStyle/>
          <a:p>
            <a:r>
              <a:rPr lang="en-US" sz="1836" dirty="0"/>
              <a:t>Security Proxies</a:t>
            </a:r>
          </a:p>
        </p:txBody>
      </p:sp>
      <p:sp>
        <p:nvSpPr>
          <p:cNvPr id="58" name="TextBox 57"/>
          <p:cNvSpPr txBox="1"/>
          <p:nvPr/>
        </p:nvSpPr>
        <p:spPr>
          <a:xfrm>
            <a:off x="9546693" y="2513112"/>
            <a:ext cx="1528972" cy="670445"/>
          </a:xfrm>
          <a:prstGeom prst="rect">
            <a:avLst/>
          </a:prstGeom>
          <a:noFill/>
        </p:spPr>
        <p:txBody>
          <a:bodyPr wrap="none" rtlCol="0">
            <a:spAutoFit/>
          </a:bodyPr>
          <a:lstStyle/>
          <a:p>
            <a:r>
              <a:rPr lang="en-US" sz="1836" dirty="0" err="1"/>
              <a:t>Wininet</a:t>
            </a:r>
            <a:r>
              <a:rPr lang="en-US" sz="1836" dirty="0"/>
              <a:t> APIs</a:t>
            </a:r>
          </a:p>
          <a:p>
            <a:pPr algn="ctr"/>
            <a:r>
              <a:rPr lang="en-US" sz="1836" dirty="0"/>
              <a:t>(8)</a:t>
            </a:r>
          </a:p>
        </p:txBody>
      </p:sp>
    </p:spTree>
    <p:extLst>
      <p:ext uri="{BB962C8B-B14F-4D97-AF65-F5344CB8AC3E}">
        <p14:creationId xmlns:p14="http://schemas.microsoft.com/office/powerpoint/2010/main" val="287810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391600"/>
            <a:ext cx="11887200" cy="1181862"/>
          </a:xfrm>
        </p:spPr>
        <p:txBody>
          <a:bodyPr/>
          <a:lstStyle/>
          <a:p>
            <a:r>
              <a:rPr lang="en-US" dirty="0" smtClean="0"/>
              <a:t>Microsoft Edge</a:t>
            </a:r>
            <a:endParaRPr lang="en-US" dirty="0"/>
          </a:p>
        </p:txBody>
      </p:sp>
    </p:spTree>
    <p:extLst>
      <p:ext uri="{BB962C8B-B14F-4D97-AF65-F5344CB8AC3E}">
        <p14:creationId xmlns:p14="http://schemas.microsoft.com/office/powerpoint/2010/main" val="38267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Edge</a:t>
            </a:r>
            <a:endParaRPr lang="en-US" dirty="0"/>
          </a:p>
        </p:txBody>
      </p:sp>
      <p:sp>
        <p:nvSpPr>
          <p:cNvPr id="3" name="Content Placeholder 2"/>
          <p:cNvSpPr>
            <a:spLocks noGrp="1"/>
          </p:cNvSpPr>
          <p:nvPr>
            <p:ph idx="4294967295"/>
          </p:nvPr>
        </p:nvSpPr>
        <p:spPr>
          <a:xfrm>
            <a:off x="856952" y="1516062"/>
            <a:ext cx="10724938" cy="4437962"/>
          </a:xfrm>
          <a:prstGeom prst="rect">
            <a:avLst/>
          </a:prstGeom>
        </p:spPr>
        <p:txBody>
          <a:bodyPr/>
          <a:lstStyle/>
          <a:p>
            <a:pPr marL="0" indent="0">
              <a:buNone/>
            </a:pPr>
            <a:r>
              <a:rPr lang="en-US" dirty="0" smtClean="0"/>
              <a:t>Microsoft Edge is a modern app</a:t>
            </a:r>
          </a:p>
          <a:p>
            <a:pPr lvl="1"/>
            <a:r>
              <a:rPr lang="en-US" dirty="0" smtClean="0"/>
              <a:t>Always up-to-date</a:t>
            </a:r>
          </a:p>
          <a:p>
            <a:pPr lvl="1"/>
            <a:r>
              <a:rPr lang="en-US" dirty="0" smtClean="0"/>
              <a:t>Execution state management</a:t>
            </a:r>
          </a:p>
          <a:p>
            <a:pPr lvl="1"/>
            <a:r>
              <a:rPr lang="en-US" dirty="0" err="1" smtClean="0"/>
              <a:t>AppContainer</a:t>
            </a:r>
            <a:r>
              <a:rPr lang="en-US" dirty="0" smtClean="0"/>
              <a:t> isolation</a:t>
            </a:r>
          </a:p>
          <a:p>
            <a:pPr lvl="1"/>
            <a:r>
              <a:rPr lang="en-US" dirty="0" smtClean="0"/>
              <a:t>Store deployment </a:t>
            </a:r>
          </a:p>
          <a:p>
            <a:pPr marL="0" lvl="1" indent="0">
              <a:buNone/>
            </a:pPr>
            <a:r>
              <a:rPr lang="en-US" sz="4000" dirty="0" err="1" smtClean="0">
                <a:latin typeface="+mj-lt"/>
              </a:rPr>
              <a:t>EdgeHTML</a:t>
            </a:r>
            <a:r>
              <a:rPr lang="en-US" sz="4000" dirty="0" smtClean="0">
                <a:latin typeface="+mj-lt"/>
              </a:rPr>
              <a:t> </a:t>
            </a:r>
            <a:r>
              <a:rPr lang="en-US" sz="4000" dirty="0">
                <a:latin typeface="+mj-lt"/>
              </a:rPr>
              <a:t>is a new browser </a:t>
            </a:r>
            <a:r>
              <a:rPr lang="en-US" sz="4000" dirty="0" smtClean="0">
                <a:latin typeface="+mj-lt"/>
              </a:rPr>
              <a:t>engine</a:t>
            </a:r>
          </a:p>
          <a:p>
            <a:pPr lvl="1"/>
            <a:r>
              <a:rPr lang="en-US" dirty="0"/>
              <a:t>Evergreen rendering </a:t>
            </a:r>
            <a:r>
              <a:rPr lang="en-US" dirty="0" smtClean="0"/>
              <a:t>engine</a:t>
            </a:r>
          </a:p>
          <a:p>
            <a:pPr lvl="1"/>
            <a:r>
              <a:rPr lang="en-US" dirty="0" smtClean="0"/>
              <a:t>Updated through Windows Update</a:t>
            </a:r>
            <a:endParaRPr lang="en-US" dirty="0"/>
          </a:p>
          <a:p>
            <a:pPr marL="0" indent="0">
              <a:buNone/>
            </a:pPr>
            <a:r>
              <a:rPr lang="en-US" dirty="0" smtClean="0"/>
              <a:t>Microsoft Edge is a browser re-imagined</a:t>
            </a:r>
          </a:p>
          <a:p>
            <a:pPr lvl="1"/>
            <a:r>
              <a:rPr lang="en-US" dirty="0" smtClean="0"/>
              <a:t>Prioritizes security and interoperability over legacy compatibility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9037" y="677862"/>
            <a:ext cx="2004561" cy="2173988"/>
          </a:xfrm>
          <a:prstGeom prst="rect">
            <a:avLst/>
          </a:prstGeom>
        </p:spPr>
      </p:pic>
    </p:spTree>
    <p:extLst>
      <p:ext uri="{BB962C8B-B14F-4D97-AF65-F5344CB8AC3E}">
        <p14:creationId xmlns:p14="http://schemas.microsoft.com/office/powerpoint/2010/main" val="88053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bwMode="auto">
          <a:xfrm>
            <a:off x="2103437" y="965444"/>
            <a:ext cx="8229600" cy="5960817"/>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46637" rIns="365760" bIns="46637" numCol="1" rtlCol="0" anchor="b" anchorCtr="0" compatLnSpc="1">
            <a:prstTxWarp prst="textNoShape">
              <a:avLst/>
            </a:prstTxWarp>
          </a:bodyPr>
          <a:lstStyle/>
          <a:p>
            <a:pPr algn="r" defTabSz="932398" fontAlgn="base">
              <a:spcBef>
                <a:spcPct val="0"/>
              </a:spcBef>
              <a:spcAft>
                <a:spcPct val="0"/>
              </a:spcAft>
            </a:pPr>
            <a:r>
              <a:rPr lang="en-US" sz="2800" dirty="0" smtClean="0">
                <a:gradFill>
                  <a:gsLst>
                    <a:gs pos="16814">
                      <a:srgbClr val="FFFFFF"/>
                    </a:gs>
                    <a:gs pos="46000">
                      <a:srgbClr val="FFFFFF"/>
                    </a:gs>
                  </a:gsLst>
                  <a:lin ang="5400000" scaled="0"/>
                </a:gradFill>
              </a:rPr>
              <a:t>Policies, </a:t>
            </a:r>
          </a:p>
          <a:p>
            <a:pPr algn="r" defTabSz="932398" fontAlgn="base">
              <a:spcBef>
                <a:spcPct val="0"/>
              </a:spcBef>
              <a:spcAft>
                <a:spcPct val="0"/>
              </a:spcAft>
            </a:pPr>
            <a:r>
              <a:rPr lang="en-US" sz="2800" dirty="0" smtClean="0">
                <a:gradFill>
                  <a:gsLst>
                    <a:gs pos="16814">
                      <a:srgbClr val="FFFFFF"/>
                    </a:gs>
                    <a:gs pos="46000">
                      <a:srgbClr val="FFFFFF"/>
                    </a:gs>
                  </a:gsLst>
                  <a:lin ang="5400000" scaled="0"/>
                </a:gradFill>
              </a:rPr>
              <a:t>Procedures,</a:t>
            </a:r>
          </a:p>
          <a:p>
            <a:pPr algn="r" defTabSz="932398" fontAlgn="base">
              <a:spcBef>
                <a:spcPct val="0"/>
              </a:spcBef>
              <a:spcAft>
                <a:spcPct val="0"/>
              </a:spcAft>
            </a:pPr>
            <a:r>
              <a:rPr lang="en-US" sz="2800" dirty="0" smtClean="0">
                <a:gradFill>
                  <a:gsLst>
                    <a:gs pos="16814">
                      <a:srgbClr val="FFFFFF"/>
                    </a:gs>
                    <a:gs pos="46000">
                      <a:srgbClr val="FFFFFF"/>
                    </a:gs>
                  </a:gsLst>
                  <a:lin ang="5400000" scaled="0"/>
                </a:gradFill>
              </a:rPr>
              <a:t> Awareness</a:t>
            </a:r>
            <a:endParaRPr lang="en-US" sz="2800" dirty="0">
              <a:gradFill>
                <a:gsLst>
                  <a:gs pos="16814">
                    <a:srgbClr val="FFFFFF"/>
                  </a:gs>
                  <a:gs pos="46000">
                    <a:srgbClr val="FFFFFF"/>
                  </a:gs>
                </a:gsLst>
                <a:lin ang="5400000" scaled="0"/>
              </a:gradFill>
            </a:endParaRPr>
          </a:p>
        </p:txBody>
      </p:sp>
      <p:sp>
        <p:nvSpPr>
          <p:cNvPr id="30" name="Oval 29"/>
          <p:cNvSpPr/>
          <p:nvPr/>
        </p:nvSpPr>
        <p:spPr bwMode="auto">
          <a:xfrm>
            <a:off x="2779003" y="1497254"/>
            <a:ext cx="5029200" cy="5029200"/>
          </a:xfrm>
          <a:prstGeom prst="ellipse">
            <a:avLst/>
          </a:prstGeom>
          <a:solidFill>
            <a:schemeClr val="accent4">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5" name="Title 24"/>
          <p:cNvSpPr>
            <a:spLocks noGrp="1"/>
          </p:cNvSpPr>
          <p:nvPr>
            <p:ph type="title"/>
          </p:nvPr>
        </p:nvSpPr>
        <p:spPr>
          <a:xfrm>
            <a:off x="339091" y="49828"/>
            <a:ext cx="11889564" cy="915617"/>
          </a:xfrm>
        </p:spPr>
        <p:txBody>
          <a:bodyPr/>
          <a:lstStyle/>
          <a:p>
            <a:pPr lvl="0"/>
            <a:r>
              <a:rPr lang="en-US" dirty="0" smtClean="0"/>
              <a:t>Defense-in-Depth Security </a:t>
            </a:r>
            <a:r>
              <a:rPr lang="en-US" dirty="0"/>
              <a:t>S</a:t>
            </a:r>
            <a:r>
              <a:rPr lang="en-US" dirty="0" smtClean="0"/>
              <a:t>trategy</a:t>
            </a:r>
            <a:endParaRPr lang="en-US" dirty="0"/>
          </a:p>
        </p:txBody>
      </p:sp>
      <p:sp>
        <p:nvSpPr>
          <p:cNvPr id="10" name="Text Placeholder 27"/>
          <p:cNvSpPr>
            <a:spLocks noGrp="1"/>
          </p:cNvSpPr>
          <p:nvPr>
            <p:ph type="body" sz="quarter" idx="4294967295"/>
          </p:nvPr>
        </p:nvSpPr>
        <p:spPr>
          <a:xfrm>
            <a:off x="7462838" y="1243013"/>
            <a:ext cx="4973637" cy="1194173"/>
          </a:xfrm>
        </p:spPr>
        <p:txBody>
          <a:bodyPr/>
          <a:lstStyle/>
          <a:p>
            <a:endParaRPr lang="en-US" sz="2400" dirty="0"/>
          </a:p>
          <a:p>
            <a:endParaRPr lang="en-US" dirty="0"/>
          </a:p>
        </p:txBody>
      </p:sp>
      <p:grpSp>
        <p:nvGrpSpPr>
          <p:cNvPr id="4" name="Group 3"/>
          <p:cNvGrpSpPr/>
          <p:nvPr/>
        </p:nvGrpSpPr>
        <p:grpSpPr>
          <a:xfrm>
            <a:off x="3220860" y="909922"/>
            <a:ext cx="6909151" cy="5174678"/>
            <a:chOff x="2763661" y="909922"/>
            <a:chExt cx="6909151" cy="5174678"/>
          </a:xfrm>
        </p:grpSpPr>
        <p:sp>
          <p:nvSpPr>
            <p:cNvPr id="5" name="Oval 4"/>
            <p:cNvSpPr/>
            <p:nvPr/>
          </p:nvSpPr>
          <p:spPr>
            <a:xfrm>
              <a:off x="2763661" y="1939109"/>
              <a:ext cx="4145491" cy="4145491"/>
            </a:xfrm>
            <a:prstGeom prst="ellipse">
              <a:avLst/>
            </a:prstGeom>
          </p:spPr>
          <p:style>
            <a:lnRef idx="2">
              <a:schemeClr val="lt1">
                <a:hueOff val="0"/>
                <a:satOff val="0"/>
                <a:lumOff val="0"/>
                <a:alphaOff val="0"/>
              </a:schemeClr>
            </a:lnRef>
            <a:fillRef idx="1">
              <a:schemeClr val="accent3">
                <a:hueOff val="-6836722"/>
                <a:satOff val="0"/>
                <a:lumOff val="12157"/>
                <a:alphaOff val="0"/>
              </a:schemeClr>
            </a:fillRef>
            <a:effectRef idx="0">
              <a:schemeClr val="accent3">
                <a:hueOff val="-6836722"/>
                <a:satOff val="0"/>
                <a:lumOff val="12157"/>
                <a:alphaOff val="0"/>
              </a:schemeClr>
            </a:effectRef>
            <a:fontRef idx="minor">
              <a:schemeClr val="lt1"/>
            </a:fontRef>
          </p:style>
        </p:sp>
        <p:sp>
          <p:nvSpPr>
            <p:cNvPr id="6" name="Oval 5"/>
            <p:cNvSpPr/>
            <p:nvPr/>
          </p:nvSpPr>
          <p:spPr>
            <a:xfrm>
              <a:off x="3224156" y="2399604"/>
              <a:ext cx="3224501" cy="3224501"/>
            </a:xfrm>
            <a:prstGeom prst="ellipse">
              <a:avLst/>
            </a:prstGeom>
          </p:spPr>
          <p:style>
            <a:lnRef idx="2">
              <a:schemeClr val="lt1">
                <a:hueOff val="0"/>
                <a:satOff val="0"/>
                <a:lumOff val="0"/>
                <a:alphaOff val="0"/>
              </a:schemeClr>
            </a:lnRef>
            <a:fillRef idx="1">
              <a:schemeClr val="accent3">
                <a:hueOff val="-5127542"/>
                <a:satOff val="0"/>
                <a:lumOff val="9118"/>
                <a:alphaOff val="0"/>
              </a:schemeClr>
            </a:fillRef>
            <a:effectRef idx="0">
              <a:schemeClr val="accent3">
                <a:hueOff val="-5127542"/>
                <a:satOff val="0"/>
                <a:lumOff val="9118"/>
                <a:alphaOff val="0"/>
              </a:schemeClr>
            </a:effectRef>
            <a:fontRef idx="minor">
              <a:schemeClr val="lt1"/>
            </a:fontRef>
          </p:style>
        </p:sp>
        <p:sp>
          <p:nvSpPr>
            <p:cNvPr id="8" name="Oval 7"/>
            <p:cNvSpPr/>
            <p:nvPr/>
          </p:nvSpPr>
          <p:spPr>
            <a:xfrm>
              <a:off x="3684651" y="2860099"/>
              <a:ext cx="2303511" cy="2303511"/>
            </a:xfrm>
            <a:prstGeom prst="ellipse">
              <a:avLst/>
            </a:prstGeom>
          </p:spPr>
          <p:style>
            <a:lnRef idx="2">
              <a:schemeClr val="lt1">
                <a:hueOff val="0"/>
                <a:satOff val="0"/>
                <a:lumOff val="0"/>
                <a:alphaOff val="0"/>
              </a:schemeClr>
            </a:lnRef>
            <a:fillRef idx="1">
              <a:schemeClr val="accent3">
                <a:hueOff val="-3418361"/>
                <a:satOff val="0"/>
                <a:lumOff val="6079"/>
                <a:alphaOff val="0"/>
              </a:schemeClr>
            </a:fillRef>
            <a:effectRef idx="0">
              <a:schemeClr val="accent3">
                <a:hueOff val="-3418361"/>
                <a:satOff val="0"/>
                <a:lumOff val="6079"/>
                <a:alphaOff val="0"/>
              </a:schemeClr>
            </a:effectRef>
            <a:fontRef idx="minor">
              <a:schemeClr val="lt1"/>
            </a:fontRef>
          </p:style>
        </p:sp>
        <p:sp>
          <p:nvSpPr>
            <p:cNvPr id="11" name="Oval 10"/>
            <p:cNvSpPr/>
            <p:nvPr/>
          </p:nvSpPr>
          <p:spPr>
            <a:xfrm>
              <a:off x="4145491" y="3320940"/>
              <a:ext cx="1381830" cy="1381830"/>
            </a:xfrm>
            <a:prstGeom prst="ellipse">
              <a:avLst/>
            </a:prstGeom>
          </p:spPr>
          <p:style>
            <a:lnRef idx="2">
              <a:schemeClr val="lt1">
                <a:hueOff val="0"/>
                <a:satOff val="0"/>
                <a:lumOff val="0"/>
                <a:alphaOff val="0"/>
              </a:schemeClr>
            </a:lnRef>
            <a:fillRef idx="1">
              <a:schemeClr val="accent3">
                <a:hueOff val="-1709181"/>
                <a:satOff val="0"/>
                <a:lumOff val="3039"/>
                <a:alphaOff val="0"/>
              </a:schemeClr>
            </a:fillRef>
            <a:effectRef idx="0">
              <a:schemeClr val="accent3">
                <a:hueOff val="-1709181"/>
                <a:satOff val="0"/>
                <a:lumOff val="3039"/>
                <a:alphaOff val="0"/>
              </a:schemeClr>
            </a:effectRef>
            <a:fontRef idx="minor">
              <a:schemeClr val="lt1"/>
            </a:fontRef>
          </p:style>
        </p:sp>
        <p:sp>
          <p:nvSpPr>
            <p:cNvPr id="12" name="Oval 11"/>
            <p:cNvSpPr/>
            <p:nvPr/>
          </p:nvSpPr>
          <p:spPr>
            <a:xfrm>
              <a:off x="4605986" y="3781435"/>
              <a:ext cx="460840" cy="460840"/>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Freeform 12"/>
            <p:cNvSpPr/>
            <p:nvPr/>
          </p:nvSpPr>
          <p:spPr>
            <a:xfrm>
              <a:off x="7600067" y="909922"/>
              <a:ext cx="2072745" cy="731817"/>
            </a:xfrm>
            <a:custGeom>
              <a:avLst/>
              <a:gdLst>
                <a:gd name="connsiteX0" fmla="*/ 0 w 2072745"/>
                <a:gd name="connsiteY0" fmla="*/ 0 h 731817"/>
                <a:gd name="connsiteX1" fmla="*/ 2072745 w 2072745"/>
                <a:gd name="connsiteY1" fmla="*/ 0 h 731817"/>
                <a:gd name="connsiteX2" fmla="*/ 2072745 w 2072745"/>
                <a:gd name="connsiteY2" fmla="*/ 731817 h 731817"/>
                <a:gd name="connsiteX3" fmla="*/ 0 w 2072745"/>
                <a:gd name="connsiteY3" fmla="*/ 731817 h 731817"/>
                <a:gd name="connsiteX4" fmla="*/ 0 w 2072745"/>
                <a:gd name="connsiteY4" fmla="*/ 0 h 731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745" h="731817">
                  <a:moveTo>
                    <a:pt x="0" y="0"/>
                  </a:moveTo>
                  <a:lnTo>
                    <a:pt x="2072745" y="0"/>
                  </a:lnTo>
                  <a:lnTo>
                    <a:pt x="2072745" y="731817"/>
                  </a:lnTo>
                  <a:lnTo>
                    <a:pt x="0" y="7318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464" tIns="27940" rIns="27940" bIns="27940" numCol="1" spcCol="1270" anchor="ctr" anchorCtr="0">
              <a:noAutofit/>
            </a:bodyPr>
            <a:lstStyle/>
            <a:p>
              <a:pPr lvl="0" algn="l" defTabSz="977900">
                <a:lnSpc>
                  <a:spcPct val="90000"/>
                </a:lnSpc>
                <a:spcBef>
                  <a:spcPct val="0"/>
                </a:spcBef>
                <a:spcAft>
                  <a:spcPct val="35000"/>
                </a:spcAft>
              </a:pPr>
              <a:r>
                <a:rPr lang="en-US" sz="2800" kern="1200" dirty="0" smtClean="0">
                  <a:solidFill>
                    <a:schemeClr val="bg1"/>
                  </a:solidFill>
                </a:rPr>
                <a:t>Data</a:t>
              </a:r>
              <a:endParaRPr lang="en-US" sz="2800" kern="1200" dirty="0">
                <a:solidFill>
                  <a:schemeClr val="bg1"/>
                </a:solidFill>
              </a:endParaRPr>
            </a:p>
          </p:txBody>
        </p:sp>
        <p:sp>
          <p:nvSpPr>
            <p:cNvPr id="14" name="Straight Connector 13"/>
            <p:cNvSpPr/>
            <p:nvPr/>
          </p:nvSpPr>
          <p:spPr>
            <a:xfrm>
              <a:off x="7081881" y="1275831"/>
              <a:ext cx="518186" cy="0"/>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16" name="Straight Connector 15"/>
            <p:cNvSpPr/>
            <p:nvPr/>
          </p:nvSpPr>
          <p:spPr>
            <a:xfrm rot="5400000">
              <a:off x="4589404" y="1522833"/>
              <a:ext cx="2736024" cy="2242019"/>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17" name="Freeform 16"/>
            <p:cNvSpPr/>
            <p:nvPr/>
          </p:nvSpPr>
          <p:spPr>
            <a:xfrm>
              <a:off x="7600067" y="1683747"/>
              <a:ext cx="2072745" cy="731817"/>
            </a:xfrm>
            <a:custGeom>
              <a:avLst/>
              <a:gdLst>
                <a:gd name="connsiteX0" fmla="*/ 0 w 2072745"/>
                <a:gd name="connsiteY0" fmla="*/ 0 h 731817"/>
                <a:gd name="connsiteX1" fmla="*/ 2072745 w 2072745"/>
                <a:gd name="connsiteY1" fmla="*/ 0 h 731817"/>
                <a:gd name="connsiteX2" fmla="*/ 2072745 w 2072745"/>
                <a:gd name="connsiteY2" fmla="*/ 731817 h 731817"/>
                <a:gd name="connsiteX3" fmla="*/ 0 w 2072745"/>
                <a:gd name="connsiteY3" fmla="*/ 731817 h 731817"/>
                <a:gd name="connsiteX4" fmla="*/ 0 w 2072745"/>
                <a:gd name="connsiteY4" fmla="*/ 0 h 731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745" h="731817">
                  <a:moveTo>
                    <a:pt x="0" y="0"/>
                  </a:moveTo>
                  <a:lnTo>
                    <a:pt x="2072745" y="0"/>
                  </a:lnTo>
                  <a:lnTo>
                    <a:pt x="2072745" y="731817"/>
                  </a:lnTo>
                  <a:lnTo>
                    <a:pt x="0" y="7318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464" tIns="27940" rIns="27940" bIns="27940" numCol="1" spcCol="1270" anchor="ctr" anchorCtr="0">
              <a:noAutofit/>
            </a:bodyPr>
            <a:lstStyle/>
            <a:p>
              <a:pPr lvl="0" algn="l" defTabSz="977900">
                <a:lnSpc>
                  <a:spcPct val="90000"/>
                </a:lnSpc>
                <a:spcBef>
                  <a:spcPct val="0"/>
                </a:spcBef>
                <a:spcAft>
                  <a:spcPct val="35000"/>
                </a:spcAft>
              </a:pPr>
              <a:r>
                <a:rPr lang="en-US" sz="2800" kern="1200" dirty="0" smtClean="0">
                  <a:solidFill>
                    <a:schemeClr val="bg1"/>
                  </a:solidFill>
                </a:rPr>
                <a:t>Application</a:t>
              </a:r>
              <a:endParaRPr lang="en-US" sz="2800" kern="1200" dirty="0">
                <a:solidFill>
                  <a:schemeClr val="bg1"/>
                </a:solidFill>
              </a:endParaRPr>
            </a:p>
          </p:txBody>
        </p:sp>
        <p:sp>
          <p:nvSpPr>
            <p:cNvPr id="18" name="Straight Connector 17"/>
            <p:cNvSpPr/>
            <p:nvPr/>
          </p:nvSpPr>
          <p:spPr>
            <a:xfrm>
              <a:off x="7081881" y="2049656"/>
              <a:ext cx="518186" cy="0"/>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19" name="Straight Connector 18"/>
            <p:cNvSpPr/>
            <p:nvPr/>
          </p:nvSpPr>
          <p:spPr>
            <a:xfrm rot="5400000">
              <a:off x="4991448" y="2237861"/>
              <a:ext cx="2278085" cy="1900016"/>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20" name="Freeform 19"/>
            <p:cNvSpPr/>
            <p:nvPr/>
          </p:nvSpPr>
          <p:spPr>
            <a:xfrm>
              <a:off x="7600067" y="2457572"/>
              <a:ext cx="2072745" cy="731817"/>
            </a:xfrm>
            <a:custGeom>
              <a:avLst/>
              <a:gdLst>
                <a:gd name="connsiteX0" fmla="*/ 0 w 2072745"/>
                <a:gd name="connsiteY0" fmla="*/ 0 h 731817"/>
                <a:gd name="connsiteX1" fmla="*/ 2072745 w 2072745"/>
                <a:gd name="connsiteY1" fmla="*/ 0 h 731817"/>
                <a:gd name="connsiteX2" fmla="*/ 2072745 w 2072745"/>
                <a:gd name="connsiteY2" fmla="*/ 731817 h 731817"/>
                <a:gd name="connsiteX3" fmla="*/ 0 w 2072745"/>
                <a:gd name="connsiteY3" fmla="*/ 731817 h 731817"/>
                <a:gd name="connsiteX4" fmla="*/ 0 w 2072745"/>
                <a:gd name="connsiteY4" fmla="*/ 0 h 731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745" h="731817">
                  <a:moveTo>
                    <a:pt x="0" y="0"/>
                  </a:moveTo>
                  <a:lnTo>
                    <a:pt x="2072745" y="0"/>
                  </a:lnTo>
                  <a:lnTo>
                    <a:pt x="2072745" y="731817"/>
                  </a:lnTo>
                  <a:lnTo>
                    <a:pt x="0" y="7318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464" tIns="27940" rIns="27940" bIns="27940" numCol="1" spcCol="1270" anchor="ctr" anchorCtr="0">
              <a:noAutofit/>
            </a:bodyPr>
            <a:lstStyle/>
            <a:p>
              <a:pPr lvl="0" algn="l" defTabSz="977900">
                <a:lnSpc>
                  <a:spcPct val="90000"/>
                </a:lnSpc>
                <a:spcBef>
                  <a:spcPct val="0"/>
                </a:spcBef>
                <a:spcAft>
                  <a:spcPct val="35000"/>
                </a:spcAft>
              </a:pPr>
              <a:r>
                <a:rPr lang="en-US" sz="2800" kern="1200" dirty="0" smtClean="0">
                  <a:solidFill>
                    <a:schemeClr val="bg1"/>
                  </a:solidFill>
                </a:rPr>
                <a:t>Host</a:t>
              </a:r>
              <a:endParaRPr lang="en-US" sz="2800" kern="1200" dirty="0">
                <a:solidFill>
                  <a:schemeClr val="bg1"/>
                </a:solidFill>
              </a:endParaRPr>
            </a:p>
          </p:txBody>
        </p:sp>
        <p:sp>
          <p:nvSpPr>
            <p:cNvPr id="21" name="Straight Connector 20"/>
            <p:cNvSpPr/>
            <p:nvPr/>
          </p:nvSpPr>
          <p:spPr>
            <a:xfrm>
              <a:off x="7081881" y="2823481"/>
              <a:ext cx="518186" cy="0"/>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22" name="Straight Connector 21"/>
            <p:cNvSpPr/>
            <p:nvPr/>
          </p:nvSpPr>
          <p:spPr>
            <a:xfrm rot="5400000">
              <a:off x="5385684" y="2923664"/>
              <a:ext cx="1796379" cy="1596014"/>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23" name="Freeform 22"/>
            <p:cNvSpPr/>
            <p:nvPr/>
          </p:nvSpPr>
          <p:spPr>
            <a:xfrm>
              <a:off x="7600067" y="3214815"/>
              <a:ext cx="2072745" cy="731817"/>
            </a:xfrm>
            <a:custGeom>
              <a:avLst/>
              <a:gdLst>
                <a:gd name="connsiteX0" fmla="*/ 0 w 2072745"/>
                <a:gd name="connsiteY0" fmla="*/ 0 h 731817"/>
                <a:gd name="connsiteX1" fmla="*/ 2072745 w 2072745"/>
                <a:gd name="connsiteY1" fmla="*/ 0 h 731817"/>
                <a:gd name="connsiteX2" fmla="*/ 2072745 w 2072745"/>
                <a:gd name="connsiteY2" fmla="*/ 731817 h 731817"/>
                <a:gd name="connsiteX3" fmla="*/ 0 w 2072745"/>
                <a:gd name="connsiteY3" fmla="*/ 731817 h 731817"/>
                <a:gd name="connsiteX4" fmla="*/ 0 w 2072745"/>
                <a:gd name="connsiteY4" fmla="*/ 0 h 731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745" h="731817">
                  <a:moveTo>
                    <a:pt x="0" y="0"/>
                  </a:moveTo>
                  <a:lnTo>
                    <a:pt x="2072745" y="0"/>
                  </a:lnTo>
                  <a:lnTo>
                    <a:pt x="2072745" y="731817"/>
                  </a:lnTo>
                  <a:lnTo>
                    <a:pt x="0" y="7318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464" tIns="27940" rIns="27940" bIns="27940" numCol="1" spcCol="1270" anchor="ctr" anchorCtr="0">
              <a:noAutofit/>
            </a:bodyPr>
            <a:lstStyle/>
            <a:p>
              <a:pPr lvl="0" algn="l" defTabSz="977900">
                <a:lnSpc>
                  <a:spcPct val="90000"/>
                </a:lnSpc>
                <a:spcBef>
                  <a:spcPct val="0"/>
                </a:spcBef>
                <a:spcAft>
                  <a:spcPct val="35000"/>
                </a:spcAft>
              </a:pPr>
              <a:r>
                <a:rPr lang="en-US" sz="2800" kern="1200" dirty="0" smtClean="0">
                  <a:solidFill>
                    <a:schemeClr val="bg1"/>
                  </a:solidFill>
                </a:rPr>
                <a:t>Internal Network</a:t>
              </a:r>
              <a:endParaRPr lang="en-US" sz="2800" kern="1200" dirty="0">
                <a:solidFill>
                  <a:schemeClr val="bg1"/>
                </a:solidFill>
              </a:endParaRPr>
            </a:p>
          </p:txBody>
        </p:sp>
        <p:sp>
          <p:nvSpPr>
            <p:cNvPr id="24" name="Straight Connector 23"/>
            <p:cNvSpPr/>
            <p:nvPr/>
          </p:nvSpPr>
          <p:spPr>
            <a:xfrm>
              <a:off x="7081881" y="3580724"/>
              <a:ext cx="518186" cy="0"/>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26" name="Straight Connector 25"/>
            <p:cNvSpPr/>
            <p:nvPr/>
          </p:nvSpPr>
          <p:spPr>
            <a:xfrm rot="5400000">
              <a:off x="5778124" y="3647743"/>
              <a:ext cx="1370775" cy="1236738"/>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27" name="Freeform 26"/>
            <p:cNvSpPr/>
            <p:nvPr/>
          </p:nvSpPr>
          <p:spPr>
            <a:xfrm>
              <a:off x="7600067" y="3949949"/>
              <a:ext cx="2072745" cy="731817"/>
            </a:xfrm>
            <a:custGeom>
              <a:avLst/>
              <a:gdLst>
                <a:gd name="connsiteX0" fmla="*/ 0 w 2072745"/>
                <a:gd name="connsiteY0" fmla="*/ 0 h 731817"/>
                <a:gd name="connsiteX1" fmla="*/ 2072745 w 2072745"/>
                <a:gd name="connsiteY1" fmla="*/ 0 h 731817"/>
                <a:gd name="connsiteX2" fmla="*/ 2072745 w 2072745"/>
                <a:gd name="connsiteY2" fmla="*/ 731817 h 731817"/>
                <a:gd name="connsiteX3" fmla="*/ 0 w 2072745"/>
                <a:gd name="connsiteY3" fmla="*/ 731817 h 731817"/>
                <a:gd name="connsiteX4" fmla="*/ 0 w 2072745"/>
                <a:gd name="connsiteY4" fmla="*/ 0 h 731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745" h="731817">
                  <a:moveTo>
                    <a:pt x="0" y="0"/>
                  </a:moveTo>
                  <a:lnTo>
                    <a:pt x="2072745" y="0"/>
                  </a:lnTo>
                  <a:lnTo>
                    <a:pt x="2072745" y="731817"/>
                  </a:lnTo>
                  <a:lnTo>
                    <a:pt x="0" y="7318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464" tIns="27940" rIns="27940" bIns="27940" numCol="1" spcCol="1270" anchor="ctr" anchorCtr="0">
              <a:noAutofit/>
            </a:bodyPr>
            <a:lstStyle/>
            <a:p>
              <a:pPr lvl="0" algn="l" defTabSz="977900">
                <a:lnSpc>
                  <a:spcPct val="90000"/>
                </a:lnSpc>
                <a:spcBef>
                  <a:spcPct val="0"/>
                </a:spcBef>
                <a:spcAft>
                  <a:spcPct val="35000"/>
                </a:spcAft>
              </a:pPr>
              <a:r>
                <a:rPr lang="en-US" sz="2800" kern="1200" dirty="0" smtClean="0">
                  <a:solidFill>
                    <a:schemeClr val="bg1"/>
                  </a:solidFill>
                </a:rPr>
                <a:t>Perimeter</a:t>
              </a:r>
              <a:endParaRPr lang="en-US" sz="2800" kern="1200" dirty="0">
                <a:solidFill>
                  <a:schemeClr val="bg1"/>
                </a:solidFill>
              </a:endParaRPr>
            </a:p>
          </p:txBody>
        </p:sp>
        <p:sp>
          <p:nvSpPr>
            <p:cNvPr id="28" name="Straight Connector 27"/>
            <p:cNvSpPr/>
            <p:nvPr/>
          </p:nvSpPr>
          <p:spPr>
            <a:xfrm>
              <a:off x="7081881" y="4315858"/>
              <a:ext cx="518186" cy="0"/>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29" name="Straight Connector 28"/>
            <p:cNvSpPr/>
            <p:nvPr/>
          </p:nvSpPr>
          <p:spPr>
            <a:xfrm rot="5400000">
              <a:off x="6149145" y="4350404"/>
              <a:ext cx="967281" cy="898189"/>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grpSp>
      <p:sp>
        <p:nvSpPr>
          <p:cNvPr id="31" name="Freeform 30"/>
          <p:cNvSpPr/>
          <p:nvPr/>
        </p:nvSpPr>
        <p:spPr>
          <a:xfrm>
            <a:off x="8039993" y="4520652"/>
            <a:ext cx="2072745" cy="731817"/>
          </a:xfrm>
          <a:custGeom>
            <a:avLst/>
            <a:gdLst>
              <a:gd name="connsiteX0" fmla="*/ 0 w 2072745"/>
              <a:gd name="connsiteY0" fmla="*/ 0 h 731817"/>
              <a:gd name="connsiteX1" fmla="*/ 2072745 w 2072745"/>
              <a:gd name="connsiteY1" fmla="*/ 0 h 731817"/>
              <a:gd name="connsiteX2" fmla="*/ 2072745 w 2072745"/>
              <a:gd name="connsiteY2" fmla="*/ 731817 h 731817"/>
              <a:gd name="connsiteX3" fmla="*/ 0 w 2072745"/>
              <a:gd name="connsiteY3" fmla="*/ 731817 h 731817"/>
              <a:gd name="connsiteX4" fmla="*/ 0 w 2072745"/>
              <a:gd name="connsiteY4" fmla="*/ 0 h 731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745" h="731817">
                <a:moveTo>
                  <a:pt x="0" y="0"/>
                </a:moveTo>
                <a:lnTo>
                  <a:pt x="2072745" y="0"/>
                </a:lnTo>
                <a:lnTo>
                  <a:pt x="2072745" y="731817"/>
                </a:lnTo>
                <a:lnTo>
                  <a:pt x="0" y="7318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464" tIns="27940" rIns="27940" bIns="27940" numCol="1" spcCol="1270" anchor="ctr" anchorCtr="0">
            <a:noAutofit/>
          </a:bodyPr>
          <a:lstStyle/>
          <a:p>
            <a:pPr lvl="0" algn="l" defTabSz="977900">
              <a:lnSpc>
                <a:spcPct val="90000"/>
              </a:lnSpc>
              <a:spcBef>
                <a:spcPct val="0"/>
              </a:spcBef>
              <a:spcAft>
                <a:spcPct val="35000"/>
              </a:spcAft>
            </a:pPr>
            <a:r>
              <a:rPr lang="en-US" sz="2800" kern="1200" dirty="0" smtClean="0">
                <a:solidFill>
                  <a:schemeClr val="bg1"/>
                </a:solidFill>
              </a:rPr>
              <a:t>Physical</a:t>
            </a:r>
            <a:endParaRPr lang="en-US" sz="2800" kern="1200" dirty="0">
              <a:solidFill>
                <a:schemeClr val="bg1"/>
              </a:solidFill>
            </a:endParaRPr>
          </a:p>
        </p:txBody>
      </p:sp>
      <p:sp>
        <p:nvSpPr>
          <p:cNvPr id="32" name="Straight Connector 31"/>
          <p:cNvSpPr/>
          <p:nvPr/>
        </p:nvSpPr>
        <p:spPr>
          <a:xfrm>
            <a:off x="7521807" y="4886561"/>
            <a:ext cx="518186" cy="0"/>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33" name="Straight Connector 32"/>
          <p:cNvSpPr/>
          <p:nvPr/>
        </p:nvSpPr>
        <p:spPr>
          <a:xfrm rot="5400000">
            <a:off x="6589071" y="4921107"/>
            <a:ext cx="967281" cy="898189"/>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360520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a:xfrm>
            <a:off x="855768" y="144462"/>
            <a:ext cx="10724938" cy="713514"/>
          </a:xfrm>
        </p:spPr>
        <p:txBody>
          <a:bodyPr>
            <a:normAutofit fontScale="90000"/>
          </a:bodyPr>
          <a:lstStyle/>
          <a:p>
            <a:r>
              <a:rPr lang="en-US" dirty="0" smtClean="0"/>
              <a:t>Microsoft Edge Process Model</a:t>
            </a:r>
            <a:endParaRPr lang="en-US" dirty="0"/>
          </a:p>
        </p:txBody>
      </p:sp>
      <p:sp>
        <p:nvSpPr>
          <p:cNvPr id="27" name="TextBox 26"/>
          <p:cNvSpPr txBox="1"/>
          <p:nvPr/>
        </p:nvSpPr>
        <p:spPr>
          <a:xfrm>
            <a:off x="357466" y="2254481"/>
            <a:ext cx="1383712" cy="374846"/>
          </a:xfrm>
          <a:prstGeom prst="rect">
            <a:avLst/>
          </a:prstGeom>
          <a:noFill/>
        </p:spPr>
        <p:txBody>
          <a:bodyPr wrap="none" rtlCol="0">
            <a:spAutoFit/>
          </a:bodyPr>
          <a:lstStyle/>
          <a:p>
            <a:r>
              <a:rPr lang="en-US" sz="1836" dirty="0"/>
              <a:t>Medium-IL </a:t>
            </a:r>
          </a:p>
        </p:txBody>
      </p:sp>
      <p:sp>
        <p:nvSpPr>
          <p:cNvPr id="28" name="TextBox 27"/>
          <p:cNvSpPr txBox="1"/>
          <p:nvPr/>
        </p:nvSpPr>
        <p:spPr>
          <a:xfrm>
            <a:off x="357466" y="3255658"/>
            <a:ext cx="1490088" cy="374846"/>
          </a:xfrm>
          <a:prstGeom prst="rect">
            <a:avLst/>
          </a:prstGeom>
          <a:noFill/>
        </p:spPr>
        <p:txBody>
          <a:bodyPr wrap="none" rtlCol="0">
            <a:spAutoFit/>
          </a:bodyPr>
          <a:lstStyle/>
          <a:p>
            <a:r>
              <a:rPr lang="en-US" sz="1836" dirty="0"/>
              <a:t>Package-AC </a:t>
            </a:r>
          </a:p>
        </p:txBody>
      </p:sp>
      <p:sp>
        <p:nvSpPr>
          <p:cNvPr id="29" name="TextBox 28"/>
          <p:cNvSpPr txBox="1"/>
          <p:nvPr/>
        </p:nvSpPr>
        <p:spPr>
          <a:xfrm>
            <a:off x="323067" y="6209963"/>
            <a:ext cx="2773644" cy="374846"/>
          </a:xfrm>
          <a:prstGeom prst="rect">
            <a:avLst/>
          </a:prstGeom>
          <a:noFill/>
        </p:spPr>
        <p:txBody>
          <a:bodyPr wrap="none" rtlCol="0">
            <a:spAutoFit/>
          </a:bodyPr>
          <a:lstStyle/>
          <a:p>
            <a:r>
              <a:rPr lang="en-US" sz="1836" dirty="0" smtClean="0"/>
              <a:t>Microsoft Edge_rac_001 </a:t>
            </a:r>
            <a:endParaRPr lang="en-US" sz="1836" dirty="0"/>
          </a:p>
        </p:txBody>
      </p:sp>
      <p:sp>
        <p:nvSpPr>
          <p:cNvPr id="30" name="TextBox 29"/>
          <p:cNvSpPr txBox="1"/>
          <p:nvPr/>
        </p:nvSpPr>
        <p:spPr>
          <a:xfrm>
            <a:off x="357465" y="5356453"/>
            <a:ext cx="2773644" cy="374846"/>
          </a:xfrm>
          <a:prstGeom prst="rect">
            <a:avLst/>
          </a:prstGeom>
          <a:noFill/>
        </p:spPr>
        <p:txBody>
          <a:bodyPr wrap="none" rtlCol="0">
            <a:spAutoFit/>
          </a:bodyPr>
          <a:lstStyle/>
          <a:p>
            <a:r>
              <a:rPr lang="en-US" sz="1836" dirty="0" smtClean="0"/>
              <a:t>Microsoft Edge_rac_120 </a:t>
            </a:r>
            <a:endParaRPr lang="en-US" sz="1836" dirty="0"/>
          </a:p>
        </p:txBody>
      </p:sp>
      <p:sp>
        <p:nvSpPr>
          <p:cNvPr id="31" name="Rectangle 30"/>
          <p:cNvSpPr/>
          <p:nvPr/>
        </p:nvSpPr>
        <p:spPr>
          <a:xfrm>
            <a:off x="5518785" y="3149132"/>
            <a:ext cx="1398905" cy="589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t>Manager</a:t>
            </a:r>
          </a:p>
        </p:txBody>
      </p:sp>
      <p:sp>
        <p:nvSpPr>
          <p:cNvPr id="33" name="Rectangle 32"/>
          <p:cNvSpPr/>
          <p:nvPr/>
        </p:nvSpPr>
        <p:spPr>
          <a:xfrm>
            <a:off x="3633067" y="5239407"/>
            <a:ext cx="1398905" cy="589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t>Intranet</a:t>
            </a:r>
          </a:p>
        </p:txBody>
      </p:sp>
      <p:sp>
        <p:nvSpPr>
          <p:cNvPr id="34" name="Rectangle 33"/>
          <p:cNvSpPr/>
          <p:nvPr/>
        </p:nvSpPr>
        <p:spPr>
          <a:xfrm>
            <a:off x="3633067" y="6120816"/>
            <a:ext cx="1398905" cy="589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t>Internet</a:t>
            </a:r>
          </a:p>
        </p:txBody>
      </p:sp>
      <p:sp>
        <p:nvSpPr>
          <p:cNvPr id="35" name="Rectangle 34"/>
          <p:cNvSpPr/>
          <p:nvPr/>
        </p:nvSpPr>
        <p:spPr>
          <a:xfrm>
            <a:off x="5518785" y="2147957"/>
            <a:ext cx="1398905" cy="589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t>Broker</a:t>
            </a:r>
          </a:p>
        </p:txBody>
      </p:sp>
      <p:sp>
        <p:nvSpPr>
          <p:cNvPr id="59" name="Rectangle 58"/>
          <p:cNvSpPr/>
          <p:nvPr/>
        </p:nvSpPr>
        <p:spPr>
          <a:xfrm>
            <a:off x="5523758" y="3738866"/>
            <a:ext cx="1393932" cy="18091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61" name="Rectangle 60"/>
          <p:cNvSpPr/>
          <p:nvPr/>
        </p:nvSpPr>
        <p:spPr>
          <a:xfrm>
            <a:off x="5523758" y="2732139"/>
            <a:ext cx="1393932" cy="4662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65" name="TextBox 64"/>
          <p:cNvSpPr txBox="1"/>
          <p:nvPr/>
        </p:nvSpPr>
        <p:spPr>
          <a:xfrm>
            <a:off x="357466" y="1282541"/>
            <a:ext cx="1011815" cy="374846"/>
          </a:xfrm>
          <a:prstGeom prst="rect">
            <a:avLst/>
          </a:prstGeom>
          <a:noFill/>
        </p:spPr>
        <p:txBody>
          <a:bodyPr wrap="none" rtlCol="0">
            <a:spAutoFit/>
          </a:bodyPr>
          <a:lstStyle/>
          <a:p>
            <a:r>
              <a:rPr lang="en-US" sz="1836" dirty="0"/>
              <a:t>High-IL </a:t>
            </a:r>
          </a:p>
        </p:txBody>
      </p:sp>
      <p:sp>
        <p:nvSpPr>
          <p:cNvPr id="67" name="Rectangle 66"/>
          <p:cNvSpPr/>
          <p:nvPr/>
        </p:nvSpPr>
        <p:spPr>
          <a:xfrm>
            <a:off x="202032" y="1070771"/>
            <a:ext cx="11995839" cy="81867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68" name="Rectangle 67"/>
          <p:cNvSpPr/>
          <p:nvPr/>
        </p:nvSpPr>
        <p:spPr>
          <a:xfrm>
            <a:off x="202032" y="2021781"/>
            <a:ext cx="11995839" cy="88068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69" name="Rectangle 68"/>
          <p:cNvSpPr/>
          <p:nvPr/>
        </p:nvSpPr>
        <p:spPr>
          <a:xfrm>
            <a:off x="202032" y="3038840"/>
            <a:ext cx="11995839" cy="99715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70" name="Rectangle 69"/>
          <p:cNvSpPr/>
          <p:nvPr/>
        </p:nvSpPr>
        <p:spPr>
          <a:xfrm>
            <a:off x="202032" y="5162378"/>
            <a:ext cx="11995839" cy="72375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71" name="Rectangle 70"/>
          <p:cNvSpPr/>
          <p:nvPr/>
        </p:nvSpPr>
        <p:spPr>
          <a:xfrm>
            <a:off x="206602" y="6041027"/>
            <a:ext cx="11995839" cy="72375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73" name="Rounded Rectangle 72"/>
          <p:cNvSpPr/>
          <p:nvPr/>
        </p:nvSpPr>
        <p:spPr>
          <a:xfrm>
            <a:off x="2601390" y="2199624"/>
            <a:ext cx="2139819" cy="47765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chemeClr val="bg1"/>
                </a:solidFill>
              </a:rPr>
              <a:t>Elevation Consent</a:t>
            </a:r>
          </a:p>
        </p:txBody>
      </p:sp>
      <p:cxnSp>
        <p:nvCxnSpPr>
          <p:cNvPr id="74" name="Straight Arrow Connector 73"/>
          <p:cNvCxnSpPr>
            <a:stCxn id="73" idx="3"/>
            <a:endCxn id="35" idx="1"/>
          </p:cNvCxnSpPr>
          <p:nvPr/>
        </p:nvCxnSpPr>
        <p:spPr>
          <a:xfrm>
            <a:off x="4741209" y="2438452"/>
            <a:ext cx="777575" cy="4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Rounded Rectangle 74"/>
          <p:cNvSpPr/>
          <p:nvPr/>
        </p:nvSpPr>
        <p:spPr>
          <a:xfrm>
            <a:off x="7130733" y="3185112"/>
            <a:ext cx="1185861" cy="59350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chemeClr val="bg1"/>
                </a:solidFill>
              </a:rPr>
              <a:t>Browser</a:t>
            </a:r>
          </a:p>
          <a:p>
            <a:pPr algn="ctr"/>
            <a:r>
              <a:rPr lang="en-US" sz="1836" dirty="0">
                <a:solidFill>
                  <a:schemeClr val="bg1"/>
                </a:solidFill>
              </a:rPr>
              <a:t>Input</a:t>
            </a:r>
          </a:p>
        </p:txBody>
      </p:sp>
      <p:cxnSp>
        <p:nvCxnSpPr>
          <p:cNvPr id="76" name="Straight Arrow Connector 75"/>
          <p:cNvCxnSpPr/>
          <p:nvPr/>
        </p:nvCxnSpPr>
        <p:spPr>
          <a:xfrm flipV="1">
            <a:off x="6917690" y="3480979"/>
            <a:ext cx="213044" cy="883"/>
          </a:xfrm>
          <a:prstGeom prst="straightConnector1">
            <a:avLst/>
          </a:prstGeom>
          <a:ln>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31" idx="0"/>
            <a:endCxn id="61" idx="2"/>
          </p:cNvCxnSpPr>
          <p:nvPr/>
        </p:nvCxnSpPr>
        <p:spPr>
          <a:xfrm flipV="1">
            <a:off x="6218237" y="2778768"/>
            <a:ext cx="2487" cy="370364"/>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78"/>
          <p:cNvCxnSpPr>
            <a:stCxn id="33" idx="3"/>
            <a:endCxn id="59" idx="2"/>
          </p:cNvCxnSpPr>
          <p:nvPr/>
        </p:nvCxnSpPr>
        <p:spPr>
          <a:xfrm flipV="1">
            <a:off x="5031973" y="3919779"/>
            <a:ext cx="1188751" cy="1614496"/>
          </a:xfrm>
          <a:prstGeom prst="bentConnector2">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34" idx="3"/>
            <a:endCxn id="59" idx="2"/>
          </p:cNvCxnSpPr>
          <p:nvPr/>
        </p:nvCxnSpPr>
        <p:spPr>
          <a:xfrm flipV="1">
            <a:off x="5031973" y="3919778"/>
            <a:ext cx="1188751" cy="2495905"/>
          </a:xfrm>
          <a:prstGeom prst="bentConnector2">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7095981" y="2284216"/>
            <a:ext cx="3355790" cy="374846"/>
          </a:xfrm>
          <a:prstGeom prst="rect">
            <a:avLst/>
          </a:prstGeom>
          <a:noFill/>
        </p:spPr>
        <p:txBody>
          <a:bodyPr wrap="none" rtlCol="0">
            <a:spAutoFit/>
          </a:bodyPr>
          <a:lstStyle/>
          <a:p>
            <a:r>
              <a:rPr lang="en-US" sz="1836" i="1" dirty="0"/>
              <a:t>S</a:t>
            </a:r>
            <a:r>
              <a:rPr lang="en-US" sz="1836" i="1" dirty="0" smtClean="0"/>
              <a:t>maller </a:t>
            </a:r>
            <a:r>
              <a:rPr lang="en-US" sz="1836" i="1" dirty="0"/>
              <a:t>security </a:t>
            </a:r>
            <a:r>
              <a:rPr lang="en-US" sz="1836" i="1" dirty="0" smtClean="0"/>
              <a:t>surface than IE</a:t>
            </a:r>
            <a:endParaRPr lang="en-US" sz="1836" i="1" dirty="0"/>
          </a:p>
        </p:txBody>
      </p:sp>
      <p:sp>
        <p:nvSpPr>
          <p:cNvPr id="82" name="TextBox 81"/>
          <p:cNvSpPr txBox="1"/>
          <p:nvPr/>
        </p:nvSpPr>
        <p:spPr>
          <a:xfrm>
            <a:off x="359595" y="4451532"/>
            <a:ext cx="2773644" cy="374846"/>
          </a:xfrm>
          <a:prstGeom prst="rect">
            <a:avLst/>
          </a:prstGeom>
          <a:noFill/>
        </p:spPr>
        <p:txBody>
          <a:bodyPr wrap="none" rtlCol="0">
            <a:spAutoFit/>
          </a:bodyPr>
          <a:lstStyle/>
          <a:p>
            <a:r>
              <a:rPr lang="en-US" sz="1836" dirty="0" smtClean="0"/>
              <a:t>Microsoft Edge_rac_121 </a:t>
            </a:r>
            <a:endParaRPr lang="en-US" sz="1836" dirty="0"/>
          </a:p>
        </p:txBody>
      </p:sp>
      <p:sp>
        <p:nvSpPr>
          <p:cNvPr id="83" name="Rectangle 82"/>
          <p:cNvSpPr/>
          <p:nvPr/>
        </p:nvSpPr>
        <p:spPr>
          <a:xfrm>
            <a:off x="3635197" y="4334486"/>
            <a:ext cx="1398905" cy="589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err="1"/>
              <a:t>ServiceUI</a:t>
            </a:r>
            <a:endParaRPr lang="en-US" sz="1836" dirty="0"/>
          </a:p>
        </p:txBody>
      </p:sp>
      <p:sp>
        <p:nvSpPr>
          <p:cNvPr id="84" name="Rectangle 83"/>
          <p:cNvSpPr/>
          <p:nvPr/>
        </p:nvSpPr>
        <p:spPr>
          <a:xfrm>
            <a:off x="204161" y="4257457"/>
            <a:ext cx="11995839" cy="72375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cxnSp>
        <p:nvCxnSpPr>
          <p:cNvPr id="85" name="Elbow Connector 84"/>
          <p:cNvCxnSpPr>
            <a:stCxn id="83" idx="3"/>
          </p:cNvCxnSpPr>
          <p:nvPr/>
        </p:nvCxnSpPr>
        <p:spPr>
          <a:xfrm flipV="1">
            <a:off x="5034102" y="3945174"/>
            <a:ext cx="1184135" cy="684179"/>
          </a:xfrm>
          <a:prstGeom prst="bentConnector3">
            <a:avLst>
              <a:gd name="adj1" fmla="val 100707"/>
            </a:avLst>
          </a:prstGeom>
          <a:ln w="222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9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917759" y="3390873"/>
            <a:ext cx="1920959" cy="470114"/>
          </a:xfrm>
          <a:prstGeom prst="rect">
            <a:avLst/>
          </a:prstGeom>
          <a:solidFill>
            <a:srgbClr val="00B2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36" name="Rectangle 35"/>
          <p:cNvSpPr/>
          <p:nvPr/>
        </p:nvSpPr>
        <p:spPr>
          <a:xfrm>
            <a:off x="3997481" y="3390873"/>
            <a:ext cx="1920959" cy="470114"/>
          </a:xfrm>
          <a:prstGeom prst="rect">
            <a:avLst/>
          </a:prstGeom>
          <a:solidFill>
            <a:srgbClr val="00B2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37" name="Rectangle 36"/>
          <p:cNvSpPr/>
          <p:nvPr/>
        </p:nvSpPr>
        <p:spPr>
          <a:xfrm>
            <a:off x="8075913" y="3848937"/>
            <a:ext cx="2104724" cy="470114"/>
          </a:xfrm>
          <a:prstGeom prst="rect">
            <a:avLst/>
          </a:prstGeom>
          <a:solidFill>
            <a:srgbClr val="00B2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38" name="Rectangle 37"/>
          <p:cNvSpPr/>
          <p:nvPr/>
        </p:nvSpPr>
        <p:spPr>
          <a:xfrm>
            <a:off x="6021648" y="3390873"/>
            <a:ext cx="1920959" cy="470114"/>
          </a:xfrm>
          <a:prstGeom prst="rect">
            <a:avLst/>
          </a:prstGeom>
          <a:solidFill>
            <a:srgbClr val="00B2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39" name="Rectangle 38"/>
          <p:cNvSpPr/>
          <p:nvPr/>
        </p:nvSpPr>
        <p:spPr>
          <a:xfrm>
            <a:off x="8075913" y="3390873"/>
            <a:ext cx="2104724" cy="470114"/>
          </a:xfrm>
          <a:prstGeom prst="rect">
            <a:avLst/>
          </a:prstGeom>
          <a:solidFill>
            <a:srgbClr val="00B2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40" name="Rectangle 39"/>
          <p:cNvSpPr/>
          <p:nvPr/>
        </p:nvSpPr>
        <p:spPr>
          <a:xfrm>
            <a:off x="3400158" y="1837355"/>
            <a:ext cx="4942099" cy="1344468"/>
          </a:xfrm>
          <a:prstGeom prst="rect">
            <a:avLst/>
          </a:prstGeom>
          <a:solidFill>
            <a:srgbClr val="00B2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41" name="Title 1"/>
          <p:cNvSpPr>
            <a:spLocks noGrp="1"/>
          </p:cNvSpPr>
          <p:nvPr>
            <p:ph type="title"/>
          </p:nvPr>
        </p:nvSpPr>
        <p:spPr>
          <a:xfrm>
            <a:off x="855768" y="372393"/>
            <a:ext cx="10724938" cy="1351952"/>
          </a:xfrm>
        </p:spPr>
        <p:txBody>
          <a:bodyPr/>
          <a:lstStyle/>
          <a:p>
            <a:r>
              <a:rPr lang="en-US" dirty="0" smtClean="0"/>
              <a:t>Microsoft Edge Manager Security Surface</a:t>
            </a:r>
            <a:endParaRPr lang="en-US" dirty="0"/>
          </a:p>
        </p:txBody>
      </p:sp>
      <p:sp>
        <p:nvSpPr>
          <p:cNvPr id="42" name="Content Placeholder 2"/>
          <p:cNvSpPr>
            <a:spLocks noGrp="1"/>
          </p:cNvSpPr>
          <p:nvPr>
            <p:ph idx="4294967295"/>
          </p:nvPr>
        </p:nvSpPr>
        <p:spPr>
          <a:xfrm>
            <a:off x="3437633" y="4757474"/>
            <a:ext cx="5600004" cy="1938028"/>
          </a:xfrm>
          <a:prstGeom prst="rect">
            <a:avLst/>
          </a:prstGeom>
        </p:spPr>
        <p:txBody>
          <a:bodyPr>
            <a:normAutofit/>
          </a:bodyPr>
          <a:lstStyle/>
          <a:p>
            <a:pPr marL="0" indent="0">
              <a:buNone/>
            </a:pPr>
            <a:r>
              <a:rPr lang="en-US" sz="3200" dirty="0" smtClean="0"/>
              <a:t>Microsoft Edge manager is isolated from untrusted content</a:t>
            </a:r>
          </a:p>
        </p:txBody>
      </p:sp>
      <p:sp>
        <p:nvSpPr>
          <p:cNvPr id="43" name="TextBox 42"/>
          <p:cNvSpPr txBox="1"/>
          <p:nvPr/>
        </p:nvSpPr>
        <p:spPr>
          <a:xfrm>
            <a:off x="5203000" y="1972996"/>
            <a:ext cx="1134958" cy="382308"/>
          </a:xfrm>
          <a:prstGeom prst="rect">
            <a:avLst/>
          </a:prstGeom>
          <a:noFill/>
        </p:spPr>
        <p:txBody>
          <a:bodyPr wrap="none" rtlCol="0">
            <a:spAutoFit/>
          </a:bodyPr>
          <a:lstStyle/>
          <a:p>
            <a:r>
              <a:rPr lang="en-US" sz="1836" dirty="0"/>
              <a:t>Manager</a:t>
            </a:r>
          </a:p>
        </p:txBody>
      </p:sp>
      <p:sp>
        <p:nvSpPr>
          <p:cNvPr id="44" name="TextBox 43"/>
          <p:cNvSpPr txBox="1"/>
          <p:nvPr/>
        </p:nvSpPr>
        <p:spPr>
          <a:xfrm>
            <a:off x="3535508" y="2420501"/>
            <a:ext cx="1254307" cy="670445"/>
          </a:xfrm>
          <a:prstGeom prst="rect">
            <a:avLst/>
          </a:prstGeom>
          <a:noFill/>
        </p:spPr>
        <p:txBody>
          <a:bodyPr wrap="none" rtlCol="0">
            <a:spAutoFit/>
          </a:bodyPr>
          <a:lstStyle/>
          <a:p>
            <a:r>
              <a:rPr lang="en-US" sz="1836" dirty="0"/>
              <a:t>Local APIs</a:t>
            </a:r>
          </a:p>
          <a:p>
            <a:pPr algn="ctr"/>
            <a:r>
              <a:rPr lang="en-US" sz="1836" dirty="0"/>
              <a:t>(50+)</a:t>
            </a:r>
          </a:p>
        </p:txBody>
      </p:sp>
      <p:sp>
        <p:nvSpPr>
          <p:cNvPr id="45" name="TextBox 44"/>
          <p:cNvSpPr txBox="1"/>
          <p:nvPr/>
        </p:nvSpPr>
        <p:spPr>
          <a:xfrm>
            <a:off x="4931825" y="2420501"/>
            <a:ext cx="1550357" cy="670445"/>
          </a:xfrm>
          <a:prstGeom prst="rect">
            <a:avLst/>
          </a:prstGeom>
          <a:noFill/>
        </p:spPr>
        <p:txBody>
          <a:bodyPr wrap="none" rtlCol="0">
            <a:spAutoFit/>
          </a:bodyPr>
          <a:lstStyle/>
          <a:p>
            <a:r>
              <a:rPr lang="en-US" sz="1836" dirty="0"/>
              <a:t>Browser APIs</a:t>
            </a:r>
          </a:p>
          <a:p>
            <a:pPr algn="ctr"/>
            <a:r>
              <a:rPr lang="en-US" sz="1836" dirty="0"/>
              <a:t>(100+)</a:t>
            </a:r>
          </a:p>
        </p:txBody>
      </p:sp>
      <p:sp>
        <p:nvSpPr>
          <p:cNvPr id="46" name="TextBox 45"/>
          <p:cNvSpPr txBox="1"/>
          <p:nvPr/>
        </p:nvSpPr>
        <p:spPr>
          <a:xfrm>
            <a:off x="6750623" y="3427066"/>
            <a:ext cx="494072" cy="382308"/>
          </a:xfrm>
          <a:prstGeom prst="rect">
            <a:avLst/>
          </a:prstGeom>
          <a:noFill/>
        </p:spPr>
        <p:txBody>
          <a:bodyPr wrap="none" rtlCol="0">
            <a:spAutoFit/>
          </a:bodyPr>
          <a:lstStyle/>
          <a:p>
            <a:r>
              <a:rPr lang="en-US" sz="1836" dirty="0"/>
              <a:t>Iso</a:t>
            </a:r>
          </a:p>
        </p:txBody>
      </p:sp>
      <p:sp>
        <p:nvSpPr>
          <p:cNvPr id="47" name="TextBox 46"/>
          <p:cNvSpPr txBox="1"/>
          <p:nvPr/>
        </p:nvSpPr>
        <p:spPr>
          <a:xfrm>
            <a:off x="8075913" y="3450114"/>
            <a:ext cx="2104724" cy="382308"/>
          </a:xfrm>
          <a:prstGeom prst="rect">
            <a:avLst/>
          </a:prstGeom>
          <a:noFill/>
        </p:spPr>
        <p:txBody>
          <a:bodyPr wrap="none" rtlCol="0">
            <a:spAutoFit/>
          </a:bodyPr>
          <a:lstStyle/>
          <a:p>
            <a:r>
              <a:rPr lang="en-US" sz="1836" dirty="0"/>
              <a:t>Unhardened COM</a:t>
            </a:r>
          </a:p>
        </p:txBody>
      </p:sp>
      <p:sp>
        <p:nvSpPr>
          <p:cNvPr id="48" name="TextBox 47"/>
          <p:cNvSpPr txBox="1"/>
          <p:nvPr/>
        </p:nvSpPr>
        <p:spPr>
          <a:xfrm>
            <a:off x="2153349" y="3427066"/>
            <a:ext cx="1719930" cy="382308"/>
          </a:xfrm>
          <a:prstGeom prst="rect">
            <a:avLst/>
          </a:prstGeom>
          <a:noFill/>
        </p:spPr>
        <p:txBody>
          <a:bodyPr wrap="none" rtlCol="0">
            <a:spAutoFit/>
          </a:bodyPr>
          <a:lstStyle/>
          <a:p>
            <a:r>
              <a:rPr lang="en-US" sz="1836" dirty="0"/>
              <a:t>Kernel Objects</a:t>
            </a:r>
          </a:p>
        </p:txBody>
      </p:sp>
      <p:sp>
        <p:nvSpPr>
          <p:cNvPr id="49" name="TextBox 48"/>
          <p:cNvSpPr txBox="1"/>
          <p:nvPr/>
        </p:nvSpPr>
        <p:spPr>
          <a:xfrm>
            <a:off x="4242763" y="3427066"/>
            <a:ext cx="1497582" cy="382308"/>
          </a:xfrm>
          <a:prstGeom prst="rect">
            <a:avLst/>
          </a:prstGeom>
          <a:noFill/>
        </p:spPr>
        <p:txBody>
          <a:bodyPr wrap="none" rtlCol="0">
            <a:spAutoFit/>
          </a:bodyPr>
          <a:lstStyle/>
          <a:p>
            <a:r>
              <a:rPr lang="en-US" sz="1836" dirty="0"/>
              <a:t>File/Registry</a:t>
            </a:r>
          </a:p>
        </p:txBody>
      </p:sp>
      <p:sp>
        <p:nvSpPr>
          <p:cNvPr id="50" name="TextBox 49"/>
          <p:cNvSpPr txBox="1"/>
          <p:nvPr/>
        </p:nvSpPr>
        <p:spPr>
          <a:xfrm>
            <a:off x="8188624" y="3909180"/>
            <a:ext cx="1841699" cy="382308"/>
          </a:xfrm>
          <a:prstGeom prst="rect">
            <a:avLst/>
          </a:prstGeom>
          <a:noFill/>
        </p:spPr>
        <p:txBody>
          <a:bodyPr wrap="none" rtlCol="0">
            <a:spAutoFit/>
          </a:bodyPr>
          <a:lstStyle/>
          <a:p>
            <a:r>
              <a:rPr lang="en-US" sz="1836" dirty="0"/>
              <a:t>Security Proxies</a:t>
            </a:r>
          </a:p>
        </p:txBody>
      </p:sp>
      <p:sp>
        <p:nvSpPr>
          <p:cNvPr id="51" name="TextBox 50"/>
          <p:cNvSpPr txBox="1"/>
          <p:nvPr/>
        </p:nvSpPr>
        <p:spPr>
          <a:xfrm>
            <a:off x="6615236" y="2420501"/>
            <a:ext cx="1528972" cy="670445"/>
          </a:xfrm>
          <a:prstGeom prst="rect">
            <a:avLst/>
          </a:prstGeom>
          <a:noFill/>
        </p:spPr>
        <p:txBody>
          <a:bodyPr wrap="none" rtlCol="0">
            <a:spAutoFit/>
          </a:bodyPr>
          <a:lstStyle/>
          <a:p>
            <a:r>
              <a:rPr lang="en-US" sz="1836" dirty="0" err="1"/>
              <a:t>Wininet</a:t>
            </a:r>
            <a:r>
              <a:rPr lang="en-US" sz="1836" dirty="0"/>
              <a:t> APIs</a:t>
            </a:r>
          </a:p>
          <a:p>
            <a:pPr algn="ctr"/>
            <a:r>
              <a:rPr lang="en-US" sz="1836" dirty="0"/>
              <a:t>(8)</a:t>
            </a:r>
          </a:p>
        </p:txBody>
      </p:sp>
    </p:spTree>
    <p:extLst>
      <p:ext uri="{BB962C8B-B14F-4D97-AF65-F5344CB8AC3E}">
        <p14:creationId xmlns:p14="http://schemas.microsoft.com/office/powerpoint/2010/main" val="140613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4227257" y="3390873"/>
            <a:ext cx="1920959" cy="470114"/>
          </a:xfrm>
          <a:prstGeom prst="rect">
            <a:avLst/>
          </a:prstGeom>
          <a:solidFill>
            <a:schemeClr val="accent2">
              <a:lumMod val="20000"/>
              <a:lumOff val="80000"/>
              <a:alpha val="9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36" name="Rectangle 35"/>
          <p:cNvSpPr/>
          <p:nvPr/>
        </p:nvSpPr>
        <p:spPr>
          <a:xfrm>
            <a:off x="3517756" y="1837355"/>
            <a:ext cx="5032931" cy="134446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37" name="Title 1"/>
          <p:cNvSpPr>
            <a:spLocks noGrp="1"/>
          </p:cNvSpPr>
          <p:nvPr>
            <p:ph type="title"/>
          </p:nvPr>
        </p:nvSpPr>
        <p:spPr>
          <a:xfrm>
            <a:off x="198438" y="372393"/>
            <a:ext cx="12039599" cy="1351952"/>
          </a:xfrm>
        </p:spPr>
        <p:txBody>
          <a:bodyPr/>
          <a:lstStyle/>
          <a:p>
            <a:r>
              <a:rPr lang="en-US" dirty="0" smtClean="0"/>
              <a:t>Microsoft Edge Elevation Broker Security Surface</a:t>
            </a:r>
            <a:endParaRPr lang="en-US" dirty="0"/>
          </a:p>
        </p:txBody>
      </p:sp>
      <p:sp>
        <p:nvSpPr>
          <p:cNvPr id="38" name="Content Placeholder 2"/>
          <p:cNvSpPr>
            <a:spLocks noGrp="1"/>
          </p:cNvSpPr>
          <p:nvPr>
            <p:ph idx="4294967295"/>
          </p:nvPr>
        </p:nvSpPr>
        <p:spPr>
          <a:xfrm>
            <a:off x="3517757" y="4558501"/>
            <a:ext cx="5960445" cy="1938028"/>
          </a:xfrm>
          <a:prstGeom prst="rect">
            <a:avLst/>
          </a:prstGeom>
        </p:spPr>
        <p:txBody>
          <a:bodyPr>
            <a:normAutofit fontScale="92500"/>
          </a:bodyPr>
          <a:lstStyle/>
          <a:p>
            <a:pPr marL="0" indent="0">
              <a:buNone/>
            </a:pPr>
            <a:r>
              <a:rPr lang="en-US" sz="3200" dirty="0" smtClean="0"/>
              <a:t>Elevation Broker surface is smaller and safer than IE/Manager</a:t>
            </a:r>
          </a:p>
          <a:p>
            <a:pPr lvl="1"/>
            <a:r>
              <a:rPr lang="en-US" dirty="0" smtClean="0"/>
              <a:t>Elevation APIs</a:t>
            </a:r>
          </a:p>
          <a:p>
            <a:pPr lvl="1"/>
            <a:r>
              <a:rPr lang="en-US" dirty="0" err="1" smtClean="0"/>
              <a:t>Wininet</a:t>
            </a:r>
            <a:r>
              <a:rPr lang="en-US" dirty="0" smtClean="0"/>
              <a:t> APIs</a:t>
            </a:r>
          </a:p>
        </p:txBody>
      </p:sp>
      <p:sp>
        <p:nvSpPr>
          <p:cNvPr id="39" name="TextBox 38"/>
          <p:cNvSpPr txBox="1"/>
          <p:nvPr/>
        </p:nvSpPr>
        <p:spPr>
          <a:xfrm>
            <a:off x="4933707" y="1998587"/>
            <a:ext cx="1891074" cy="382308"/>
          </a:xfrm>
          <a:prstGeom prst="rect">
            <a:avLst/>
          </a:prstGeom>
          <a:noFill/>
        </p:spPr>
        <p:txBody>
          <a:bodyPr wrap="none" rtlCol="0">
            <a:spAutoFit/>
          </a:bodyPr>
          <a:lstStyle/>
          <a:p>
            <a:r>
              <a:rPr lang="en-US" sz="1836" dirty="0"/>
              <a:t>Elevation Broker</a:t>
            </a:r>
          </a:p>
        </p:txBody>
      </p:sp>
      <p:sp>
        <p:nvSpPr>
          <p:cNvPr id="40" name="TextBox 39"/>
          <p:cNvSpPr txBox="1"/>
          <p:nvPr/>
        </p:nvSpPr>
        <p:spPr>
          <a:xfrm>
            <a:off x="3659026" y="2420501"/>
            <a:ext cx="1663624" cy="670445"/>
          </a:xfrm>
          <a:prstGeom prst="rect">
            <a:avLst/>
          </a:prstGeom>
          <a:noFill/>
        </p:spPr>
        <p:txBody>
          <a:bodyPr wrap="none" rtlCol="0">
            <a:spAutoFit/>
          </a:bodyPr>
          <a:lstStyle/>
          <a:p>
            <a:r>
              <a:rPr lang="en-US" sz="1836" dirty="0"/>
              <a:t>Elevation APIs</a:t>
            </a:r>
          </a:p>
          <a:p>
            <a:pPr algn="ctr"/>
            <a:r>
              <a:rPr lang="en-US" sz="1836" dirty="0"/>
              <a:t>(6)</a:t>
            </a:r>
          </a:p>
        </p:txBody>
      </p:sp>
      <p:sp>
        <p:nvSpPr>
          <p:cNvPr id="41" name="TextBox 40"/>
          <p:cNvSpPr txBox="1"/>
          <p:nvPr/>
        </p:nvSpPr>
        <p:spPr>
          <a:xfrm>
            <a:off x="5240770" y="2420501"/>
            <a:ext cx="1528972" cy="670445"/>
          </a:xfrm>
          <a:prstGeom prst="rect">
            <a:avLst/>
          </a:prstGeom>
          <a:noFill/>
        </p:spPr>
        <p:txBody>
          <a:bodyPr wrap="none" rtlCol="0">
            <a:spAutoFit/>
          </a:bodyPr>
          <a:lstStyle/>
          <a:p>
            <a:r>
              <a:rPr lang="en-US" sz="1836" dirty="0" err="1"/>
              <a:t>Wininet</a:t>
            </a:r>
            <a:r>
              <a:rPr lang="en-US" sz="1836" dirty="0"/>
              <a:t> APIs</a:t>
            </a:r>
          </a:p>
          <a:p>
            <a:pPr algn="ctr"/>
            <a:r>
              <a:rPr lang="en-US" sz="1836" dirty="0"/>
              <a:t>(5)</a:t>
            </a:r>
          </a:p>
        </p:txBody>
      </p:sp>
      <p:sp>
        <p:nvSpPr>
          <p:cNvPr id="42" name="TextBox 41"/>
          <p:cNvSpPr txBox="1"/>
          <p:nvPr/>
        </p:nvSpPr>
        <p:spPr>
          <a:xfrm>
            <a:off x="4400225" y="3427066"/>
            <a:ext cx="1838233" cy="382308"/>
          </a:xfrm>
          <a:prstGeom prst="rect">
            <a:avLst/>
          </a:prstGeom>
          <a:noFill/>
        </p:spPr>
        <p:txBody>
          <a:bodyPr wrap="none" rtlCol="0">
            <a:spAutoFit/>
          </a:bodyPr>
          <a:lstStyle/>
          <a:p>
            <a:r>
              <a:rPr lang="en-US" sz="1836" dirty="0"/>
              <a:t>Hardened COM</a:t>
            </a:r>
          </a:p>
        </p:txBody>
      </p:sp>
      <p:sp>
        <p:nvSpPr>
          <p:cNvPr id="43" name="TextBox 42"/>
          <p:cNvSpPr txBox="1"/>
          <p:nvPr/>
        </p:nvSpPr>
        <p:spPr>
          <a:xfrm>
            <a:off x="6629730" y="2420501"/>
            <a:ext cx="1785785" cy="670445"/>
          </a:xfrm>
          <a:prstGeom prst="rect">
            <a:avLst/>
          </a:prstGeom>
          <a:noFill/>
        </p:spPr>
        <p:txBody>
          <a:bodyPr wrap="none" rtlCol="0">
            <a:spAutoFit/>
          </a:bodyPr>
          <a:lstStyle/>
          <a:p>
            <a:r>
              <a:rPr lang="en-US" sz="1836" dirty="0"/>
              <a:t>Download APIs</a:t>
            </a:r>
          </a:p>
          <a:p>
            <a:pPr algn="ctr"/>
            <a:r>
              <a:rPr lang="en-US" sz="1836" dirty="0"/>
              <a:t>(7)</a:t>
            </a:r>
          </a:p>
        </p:txBody>
      </p:sp>
      <p:sp>
        <p:nvSpPr>
          <p:cNvPr id="44" name="Rectangle 43"/>
          <p:cNvSpPr/>
          <p:nvPr/>
        </p:nvSpPr>
        <p:spPr>
          <a:xfrm>
            <a:off x="6629729" y="3390873"/>
            <a:ext cx="1920959" cy="470114"/>
          </a:xfrm>
          <a:prstGeom prst="rect">
            <a:avLst/>
          </a:prstGeom>
          <a:solidFill>
            <a:schemeClr val="accent2">
              <a:lumMod val="20000"/>
              <a:lumOff val="80000"/>
              <a:alpha val="9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45" name="TextBox 44"/>
          <p:cNvSpPr txBox="1"/>
          <p:nvPr/>
        </p:nvSpPr>
        <p:spPr>
          <a:xfrm>
            <a:off x="6802697" y="3427066"/>
            <a:ext cx="1777740" cy="382308"/>
          </a:xfrm>
          <a:prstGeom prst="rect">
            <a:avLst/>
          </a:prstGeom>
          <a:noFill/>
        </p:spPr>
        <p:txBody>
          <a:bodyPr wrap="none" rtlCol="0">
            <a:spAutoFit/>
          </a:bodyPr>
          <a:lstStyle/>
          <a:p>
            <a:r>
              <a:rPr lang="en-US" sz="1836" dirty="0"/>
              <a:t>Unsecure COM</a:t>
            </a:r>
          </a:p>
        </p:txBody>
      </p:sp>
      <p:cxnSp>
        <p:nvCxnSpPr>
          <p:cNvPr id="46" name="Straight Arrow Connector 45"/>
          <p:cNvCxnSpPr>
            <a:stCxn id="44" idx="0"/>
          </p:cNvCxnSpPr>
          <p:nvPr/>
        </p:nvCxnSpPr>
        <p:spPr>
          <a:xfrm flipV="1">
            <a:off x="7590208" y="3042432"/>
            <a:ext cx="0" cy="34844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5265738" y="3079698"/>
            <a:ext cx="0" cy="311177"/>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26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HTTP Strict Transport Security</a:t>
            </a:r>
            <a:endParaRPr lang="en-US" dirty="0"/>
          </a:p>
        </p:txBody>
      </p:sp>
      <p:sp>
        <p:nvSpPr>
          <p:cNvPr id="5" name="Content Placeholder 4"/>
          <p:cNvSpPr>
            <a:spLocks noGrp="1"/>
          </p:cNvSpPr>
          <p:nvPr>
            <p:ph idx="4294967295"/>
          </p:nvPr>
        </p:nvSpPr>
        <p:spPr>
          <a:xfrm>
            <a:off x="856952" y="1592262"/>
            <a:ext cx="10724938" cy="4437962"/>
          </a:xfrm>
          <a:prstGeom prst="rect">
            <a:avLst/>
          </a:prstGeom>
        </p:spPr>
        <p:txBody>
          <a:bodyPr/>
          <a:lstStyle/>
          <a:p>
            <a:r>
              <a:rPr lang="en-US" dirty="0" smtClean="0"/>
              <a:t>Threat: </a:t>
            </a:r>
            <a:r>
              <a:rPr lang="en-US" i="1" dirty="0"/>
              <a:t>I</a:t>
            </a:r>
            <a:r>
              <a:rPr lang="en-US" i="1" dirty="0" smtClean="0"/>
              <a:t>nitial</a:t>
            </a:r>
            <a:r>
              <a:rPr lang="en-US" dirty="0" smtClean="0"/>
              <a:t> contact to </a:t>
            </a:r>
            <a:r>
              <a:rPr lang="en-US" dirty="0" smtClean="0">
                <a:hlinkClick r:id="rId2"/>
              </a:rPr>
              <a:t>http://contoso.com/</a:t>
            </a:r>
            <a:r>
              <a:rPr lang="en-US" dirty="0" smtClean="0"/>
              <a:t> is plaintext, and vulnerable to </a:t>
            </a:r>
            <a:r>
              <a:rPr lang="en-US" dirty="0" err="1" smtClean="0"/>
              <a:t>MitM</a:t>
            </a:r>
            <a:r>
              <a:rPr lang="en-US" dirty="0" smtClean="0"/>
              <a:t> attacks</a:t>
            </a:r>
          </a:p>
          <a:p>
            <a:r>
              <a:rPr lang="en-US" dirty="0" smtClean="0"/>
              <a:t>HSTS: Pins self-selected sites into the browser, says “initial contact to this origin should be HTTPS”</a:t>
            </a:r>
          </a:p>
          <a:p>
            <a:r>
              <a:rPr lang="en-US" dirty="0" smtClean="0"/>
              <a:t>Value prop: Block </a:t>
            </a:r>
            <a:r>
              <a:rPr lang="en-US" dirty="0" err="1" smtClean="0"/>
              <a:t>wifi</a:t>
            </a:r>
            <a:r>
              <a:rPr lang="en-US" dirty="0" smtClean="0"/>
              <a:t>, nation-state attacks against naïve initial contact</a:t>
            </a:r>
            <a:endParaRPr lang="en-US" dirty="0"/>
          </a:p>
        </p:txBody>
      </p:sp>
    </p:spTree>
    <p:extLst>
      <p:ext uri="{BB962C8B-B14F-4D97-AF65-F5344CB8AC3E}">
        <p14:creationId xmlns:p14="http://schemas.microsoft.com/office/powerpoint/2010/main" val="186155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 Content Security Policy 1.0</a:t>
            </a:r>
            <a:endParaRPr lang="en-US" dirty="0"/>
          </a:p>
        </p:txBody>
      </p:sp>
      <p:sp>
        <p:nvSpPr>
          <p:cNvPr id="3" name="Content Placeholder 2"/>
          <p:cNvSpPr>
            <a:spLocks noGrp="1"/>
          </p:cNvSpPr>
          <p:nvPr>
            <p:ph idx="4294967295"/>
          </p:nvPr>
        </p:nvSpPr>
        <p:spPr>
          <a:xfrm>
            <a:off x="731837" y="1657433"/>
            <a:ext cx="10724938" cy="4437962"/>
          </a:xfrm>
          <a:prstGeom prst="rect">
            <a:avLst/>
          </a:prstGeom>
        </p:spPr>
        <p:txBody>
          <a:bodyPr/>
          <a:lstStyle/>
          <a:p>
            <a:pPr marL="0" indent="0">
              <a:buNone/>
            </a:pPr>
            <a:r>
              <a:rPr lang="en-US" dirty="0"/>
              <a:t>Threat: XSS (Cross-Site Scripting) because the web is inherently vulnerable to injection attacks</a:t>
            </a:r>
          </a:p>
          <a:p>
            <a:pPr lvl="1"/>
            <a:r>
              <a:rPr lang="en-US" dirty="0"/>
              <a:t>Code mixed with data </a:t>
            </a:r>
            <a:r>
              <a:rPr lang="en-US" dirty="0">
                <a:sym typeface="Wingdings" panose="05000000000000000000" pitchFamily="2" charset="2"/>
              </a:rPr>
              <a:t> injection attacks</a:t>
            </a:r>
            <a:endParaRPr lang="en-US" dirty="0"/>
          </a:p>
          <a:p>
            <a:pPr marL="0" indent="0">
              <a:buNone/>
            </a:pPr>
            <a:r>
              <a:rPr lang="en-US" dirty="0"/>
              <a:t>Mitigation: declarative policy web site can deploy that specifies where JS can come from</a:t>
            </a:r>
          </a:p>
          <a:p>
            <a:pPr marL="0" indent="0">
              <a:buNone/>
            </a:pPr>
            <a:r>
              <a:rPr lang="en-US" dirty="0"/>
              <a:t>Limit: needs to be supported both by the browser </a:t>
            </a:r>
            <a:r>
              <a:rPr lang="en-US" dirty="0" smtClean="0"/>
              <a:t>and </a:t>
            </a:r>
            <a:r>
              <a:rPr lang="en-US" dirty="0"/>
              <a:t>the web site</a:t>
            </a:r>
          </a:p>
          <a:p>
            <a:pPr lvl="1"/>
            <a:r>
              <a:rPr lang="en-US" dirty="0"/>
              <a:t>… and it is a lot of work for the web site, so most have not done it</a:t>
            </a:r>
          </a:p>
        </p:txBody>
      </p:sp>
    </p:spTree>
    <p:extLst>
      <p:ext uri="{BB962C8B-B14F-4D97-AF65-F5344CB8AC3E}">
        <p14:creationId xmlns:p14="http://schemas.microsoft.com/office/powerpoint/2010/main" val="206208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Certificate Reputation</a:t>
            </a:r>
            <a:endParaRPr lang="en-US" dirty="0"/>
          </a:p>
        </p:txBody>
      </p:sp>
      <p:sp>
        <p:nvSpPr>
          <p:cNvPr id="3" name="Content Placeholder 2"/>
          <p:cNvSpPr>
            <a:spLocks noGrp="1"/>
          </p:cNvSpPr>
          <p:nvPr>
            <p:ph idx="4294967295"/>
          </p:nvPr>
        </p:nvSpPr>
        <p:spPr>
          <a:xfrm>
            <a:off x="1646236" y="1668462"/>
            <a:ext cx="9934469" cy="4437962"/>
          </a:xfrm>
          <a:prstGeom prst="rect">
            <a:avLst/>
          </a:prstGeom>
        </p:spPr>
        <p:txBody>
          <a:bodyPr/>
          <a:lstStyle/>
          <a:p>
            <a:r>
              <a:rPr lang="en-US" dirty="0" smtClean="0">
                <a:hlinkClick r:id="rId2"/>
              </a:rPr>
              <a:t>http://blogs.msdn.com/b/ie/archive/2015/03/10/certificate-reputation-for-website-owners.aspx</a:t>
            </a:r>
            <a:endParaRPr lang="en-US" dirty="0" smtClean="0"/>
          </a:p>
          <a:p>
            <a:r>
              <a:rPr lang="en-US" dirty="0" smtClean="0"/>
              <a:t>Threat: fraudsters, nation state attackers—or just bad CAs—impersonate your cert</a:t>
            </a:r>
          </a:p>
          <a:p>
            <a:r>
              <a:rPr lang="en-US" dirty="0" smtClean="0"/>
              <a:t>Mitigation: allows web site operators to observe stuff about their certs, so they can call “shenanigans!”</a:t>
            </a:r>
          </a:p>
        </p:txBody>
      </p:sp>
    </p:spTree>
    <p:extLst>
      <p:ext uri="{BB962C8B-B14F-4D97-AF65-F5344CB8AC3E}">
        <p14:creationId xmlns:p14="http://schemas.microsoft.com/office/powerpoint/2010/main" val="418210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NGC: Next Generation Creds</a:t>
            </a:r>
            <a:endParaRPr lang="en-US" dirty="0"/>
          </a:p>
        </p:txBody>
      </p:sp>
      <p:sp>
        <p:nvSpPr>
          <p:cNvPr id="3" name="Content Placeholder 2"/>
          <p:cNvSpPr>
            <a:spLocks noGrp="1"/>
          </p:cNvSpPr>
          <p:nvPr>
            <p:ph idx="4294967295"/>
          </p:nvPr>
        </p:nvSpPr>
        <p:spPr>
          <a:xfrm>
            <a:off x="1646236" y="1668462"/>
            <a:ext cx="9934469" cy="4437962"/>
          </a:xfrm>
          <a:prstGeom prst="rect">
            <a:avLst/>
          </a:prstGeom>
        </p:spPr>
        <p:txBody>
          <a:bodyPr/>
          <a:lstStyle/>
          <a:p>
            <a:r>
              <a:rPr lang="en-US" dirty="0" smtClean="0"/>
              <a:t>Threat</a:t>
            </a:r>
            <a:r>
              <a:rPr lang="en-US" dirty="0"/>
              <a:t>: cookies are “bearer </a:t>
            </a:r>
            <a:r>
              <a:rPr lang="en-US" dirty="0" err="1"/>
              <a:t>authN</a:t>
            </a:r>
            <a:r>
              <a:rPr lang="en-US" dirty="0"/>
              <a:t>”, attacker can steal your cookies and use them to </a:t>
            </a:r>
            <a:r>
              <a:rPr lang="en-US" dirty="0" err="1"/>
              <a:t>authN</a:t>
            </a:r>
            <a:r>
              <a:rPr lang="en-US" dirty="0"/>
              <a:t> to a server from anywhere</a:t>
            </a:r>
          </a:p>
          <a:p>
            <a:r>
              <a:rPr lang="en-US" dirty="0"/>
              <a:t>Mitigation: crypto pins your cookies to your box</a:t>
            </a:r>
          </a:p>
        </p:txBody>
      </p:sp>
    </p:spTree>
    <p:extLst>
      <p:ext uri="{BB962C8B-B14F-4D97-AF65-F5344CB8AC3E}">
        <p14:creationId xmlns:p14="http://schemas.microsoft.com/office/powerpoint/2010/main" val="110134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Edge is 64-bit </a:t>
            </a:r>
            <a:r>
              <a:rPr lang="en-US" b="1" dirty="0" smtClean="0"/>
              <a:t>Only</a:t>
            </a:r>
            <a:endParaRPr lang="en-US" b="1" dirty="0"/>
          </a:p>
        </p:txBody>
      </p:sp>
      <p:sp>
        <p:nvSpPr>
          <p:cNvPr id="3" name="Content Placeholder 2"/>
          <p:cNvSpPr>
            <a:spLocks noGrp="1"/>
          </p:cNvSpPr>
          <p:nvPr>
            <p:ph idx="4294967295"/>
          </p:nvPr>
        </p:nvSpPr>
        <p:spPr>
          <a:xfrm>
            <a:off x="1646237" y="1668462"/>
            <a:ext cx="9477269" cy="4437962"/>
          </a:xfrm>
          <a:prstGeom prst="rect">
            <a:avLst/>
          </a:prstGeom>
        </p:spPr>
        <p:txBody>
          <a:bodyPr>
            <a:normAutofit/>
          </a:bodyPr>
          <a:lstStyle/>
          <a:p>
            <a:r>
              <a:rPr lang="en-US" dirty="0" smtClean="0"/>
              <a:t>IE </a:t>
            </a:r>
            <a:r>
              <a:rPr lang="en-US" i="1" dirty="0" smtClean="0"/>
              <a:t>can</a:t>
            </a:r>
            <a:r>
              <a:rPr lang="en-US" dirty="0" smtClean="0"/>
              <a:t> run in 64-bit processes</a:t>
            </a:r>
          </a:p>
          <a:p>
            <a:pPr lvl="1"/>
            <a:r>
              <a:rPr lang="en-US" sz="2800" dirty="0" smtClean="0"/>
              <a:t>But this is not the default</a:t>
            </a:r>
          </a:p>
          <a:p>
            <a:pPr lvl="1"/>
            <a:r>
              <a:rPr lang="en-US" sz="2800" dirty="0" smtClean="0"/>
              <a:t>Many </a:t>
            </a:r>
            <a:r>
              <a:rPr lang="en-US" sz="2800" dirty="0"/>
              <a:t>extensions drag it back to 32-bit</a:t>
            </a:r>
          </a:p>
          <a:p>
            <a:r>
              <a:rPr lang="en-US" dirty="0" smtClean="0"/>
              <a:t>Microsoft Edge is </a:t>
            </a:r>
            <a:r>
              <a:rPr lang="en-US" dirty="0"/>
              <a:t>64-bit all </a:t>
            </a:r>
            <a:r>
              <a:rPr lang="en-US" dirty="0" smtClean="0"/>
              <a:t>the </a:t>
            </a:r>
            <a:r>
              <a:rPr lang="en-US" dirty="0"/>
              <a:t>time</a:t>
            </a:r>
          </a:p>
          <a:p>
            <a:pPr lvl="1"/>
            <a:r>
              <a:rPr lang="en-US" sz="2800" dirty="0" smtClean="0"/>
              <a:t>Only setting on 64-bit Windows</a:t>
            </a:r>
            <a:endParaRPr lang="en-US" sz="2800" dirty="0"/>
          </a:p>
          <a:p>
            <a:pPr lvl="1"/>
            <a:r>
              <a:rPr lang="en-US" sz="2800" dirty="0"/>
              <a:t>No binary </a:t>
            </a:r>
            <a:r>
              <a:rPr lang="en-US" sz="2800" dirty="0" smtClean="0"/>
              <a:t>extensions, so nothing that needs 32-bit</a:t>
            </a:r>
            <a:endParaRPr lang="en-US" sz="2800" dirty="0"/>
          </a:p>
        </p:txBody>
      </p:sp>
    </p:spTree>
    <p:extLst>
      <p:ext uri="{BB962C8B-B14F-4D97-AF65-F5344CB8AC3E}">
        <p14:creationId xmlns:p14="http://schemas.microsoft.com/office/powerpoint/2010/main" val="131082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“3</a:t>
            </a:r>
            <a:r>
              <a:rPr lang="en-US" baseline="30000" dirty="0" smtClean="0"/>
              <a:t>rd</a:t>
            </a:r>
            <a:r>
              <a:rPr lang="en-US" dirty="0"/>
              <a:t> </a:t>
            </a:r>
            <a:r>
              <a:rPr lang="en-US" dirty="0" smtClean="0"/>
              <a:t>Party” Binary Extensions</a:t>
            </a:r>
            <a:endParaRPr lang="en-US" dirty="0"/>
          </a:p>
        </p:txBody>
      </p:sp>
      <p:sp>
        <p:nvSpPr>
          <p:cNvPr id="3" name="Content Placeholder 2"/>
          <p:cNvSpPr>
            <a:spLocks noGrp="1"/>
          </p:cNvSpPr>
          <p:nvPr>
            <p:ph idx="4294967295"/>
          </p:nvPr>
        </p:nvSpPr>
        <p:spPr>
          <a:xfrm>
            <a:off x="1646237" y="1668462"/>
            <a:ext cx="10351314" cy="4437962"/>
          </a:xfrm>
          <a:prstGeom prst="rect">
            <a:avLst/>
          </a:prstGeom>
        </p:spPr>
        <p:txBody>
          <a:bodyPr/>
          <a:lstStyle/>
          <a:p>
            <a:pPr marL="0" indent="0">
              <a:buNone/>
            </a:pPr>
            <a:r>
              <a:rPr lang="en-US" dirty="0" smtClean="0"/>
              <a:t>IE Binary extensions are in-</a:t>
            </a:r>
            <a:r>
              <a:rPr lang="en-US" dirty="0" err="1" smtClean="0"/>
              <a:t>proc</a:t>
            </a:r>
            <a:r>
              <a:rPr lang="en-US" dirty="0" smtClean="0"/>
              <a:t> COM objects</a:t>
            </a:r>
          </a:p>
          <a:p>
            <a:pPr lvl="1"/>
            <a:r>
              <a:rPr lang="en-US" dirty="0" smtClean="0"/>
              <a:t>Each one adds attack surface area</a:t>
            </a:r>
          </a:p>
          <a:p>
            <a:pPr lvl="1"/>
            <a:r>
              <a:rPr lang="en-US" dirty="0" smtClean="0"/>
              <a:t>Vulnerable add-on surface area is additive</a:t>
            </a:r>
          </a:p>
          <a:p>
            <a:pPr lvl="1"/>
            <a:r>
              <a:rPr lang="en-US" dirty="0" smtClean="0"/>
              <a:t>ActiveX install broker surface area</a:t>
            </a:r>
          </a:p>
          <a:p>
            <a:pPr marL="0" indent="0">
              <a:buNone/>
            </a:pPr>
            <a:r>
              <a:rPr lang="en-US" dirty="0" smtClean="0"/>
              <a:t>Mitigation: no binary extensions in Microsoft Edge</a:t>
            </a:r>
          </a:p>
          <a:p>
            <a:pPr lvl="1"/>
            <a:r>
              <a:rPr lang="en-US" dirty="0" smtClean="0"/>
              <a:t>Flash in-box, maintained by Windows Update</a:t>
            </a:r>
          </a:p>
          <a:p>
            <a:pPr lvl="1"/>
            <a:r>
              <a:rPr lang="en-US" dirty="0" smtClean="0"/>
              <a:t>Some additional 1</a:t>
            </a:r>
            <a:r>
              <a:rPr lang="en-US" baseline="30000" dirty="0" smtClean="0"/>
              <a:t>st</a:t>
            </a:r>
            <a:r>
              <a:rPr lang="en-US" dirty="0" smtClean="0"/>
              <a:t> party components</a:t>
            </a:r>
          </a:p>
          <a:p>
            <a:pPr lvl="1"/>
            <a:r>
              <a:rPr lang="en-US" dirty="0" smtClean="0"/>
              <a:t>JS/HTML extension model</a:t>
            </a:r>
          </a:p>
        </p:txBody>
      </p:sp>
    </p:spTree>
    <p:extLst>
      <p:ext uri="{BB962C8B-B14F-4D97-AF65-F5344CB8AC3E}">
        <p14:creationId xmlns:p14="http://schemas.microsoft.com/office/powerpoint/2010/main" val="319907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0037" y="1052602"/>
            <a:ext cx="9144000" cy="5568860"/>
          </a:xfrm>
          <a:prstGeom prst="rect">
            <a:avLst/>
          </a:prstGeom>
          <a:solidFill>
            <a:srgbClr val="00BCF2"/>
          </a:solidFill>
          <a:ln>
            <a:solidFill>
              <a:srgbClr val="00BCF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a:lnSpc>
                <a:spcPct val="90000"/>
              </a:lnSpc>
              <a:spcBef>
                <a:spcPts val="816"/>
              </a:spcBef>
            </a:pPr>
            <a:endParaRPr lang="en-US" sz="2720" dirty="0" err="1">
              <a:solidFill>
                <a:prstClr val="white"/>
              </a:solidFill>
            </a:endParaRPr>
          </a:p>
        </p:txBody>
      </p:sp>
      <p:sp>
        <p:nvSpPr>
          <p:cNvPr id="3" name="TextBox 2"/>
          <p:cNvSpPr txBox="1"/>
          <p:nvPr/>
        </p:nvSpPr>
        <p:spPr>
          <a:xfrm>
            <a:off x="2020096" y="1326395"/>
            <a:ext cx="8156715" cy="828737"/>
          </a:xfrm>
          <a:prstGeom prst="rect">
            <a:avLst/>
          </a:prstGeom>
          <a:noFill/>
        </p:spPr>
        <p:txBody>
          <a:bodyPr wrap="square" lIns="186521" tIns="149217" rIns="186521" bIns="149217" rtlCol="0">
            <a:spAutoFit/>
          </a:bodyPr>
          <a:lstStyle/>
          <a:p>
            <a:pPr>
              <a:lnSpc>
                <a:spcPct val="90000"/>
              </a:lnSpc>
              <a:spcBef>
                <a:spcPts val="816"/>
              </a:spcBef>
            </a:pPr>
            <a:r>
              <a:rPr lang="en-US" sz="3808" dirty="0">
                <a:solidFill>
                  <a:prstClr val="white"/>
                </a:solidFill>
              </a:rPr>
              <a:t>Internet Explorer: MSHTML</a:t>
            </a:r>
          </a:p>
        </p:txBody>
      </p:sp>
      <p:sp>
        <p:nvSpPr>
          <p:cNvPr id="5" name="TextBox 4"/>
          <p:cNvSpPr txBox="1"/>
          <p:nvPr/>
        </p:nvSpPr>
        <p:spPr>
          <a:xfrm>
            <a:off x="2134176" y="2410153"/>
            <a:ext cx="8042635" cy="640416"/>
          </a:xfrm>
          <a:prstGeom prst="rect">
            <a:avLst/>
          </a:prstGeom>
          <a:solidFill>
            <a:schemeClr val="bg1"/>
          </a:solidFill>
          <a:ln>
            <a:solidFill>
              <a:schemeClr val="bg1"/>
            </a:solidFill>
          </a:ln>
        </p:spPr>
        <p:txBody>
          <a:bodyPr wrap="square" lIns="186521" tIns="149217" rIns="186521" bIns="149217" rtlCol="0">
            <a:spAutoFit/>
          </a:bodyPr>
          <a:lstStyle/>
          <a:p>
            <a:pPr>
              <a:lnSpc>
                <a:spcPct val="90000"/>
              </a:lnSpc>
              <a:spcBef>
                <a:spcPts val="816"/>
              </a:spcBef>
            </a:pPr>
            <a:r>
              <a:rPr lang="en-US" sz="2448" dirty="0">
                <a:solidFill>
                  <a:srgbClr val="737373"/>
                </a:solidFill>
                <a:latin typeface="Segoe UI"/>
              </a:rPr>
              <a:t>Interoperability &amp; </a:t>
            </a:r>
            <a:r>
              <a:rPr lang="en-US" sz="2448" dirty="0" smtClean="0">
                <a:solidFill>
                  <a:srgbClr val="737373"/>
                </a:solidFill>
                <a:latin typeface="Segoe UI"/>
              </a:rPr>
              <a:t>Compatibility</a:t>
            </a:r>
            <a:endParaRPr lang="en-US" sz="2448" dirty="0">
              <a:solidFill>
                <a:srgbClr val="737373"/>
              </a:solidFill>
              <a:latin typeface="Segoe UI"/>
            </a:endParaRPr>
          </a:p>
        </p:txBody>
      </p:sp>
      <p:sp>
        <p:nvSpPr>
          <p:cNvPr id="29" name="TextBox 28"/>
          <p:cNvSpPr txBox="1"/>
          <p:nvPr/>
        </p:nvSpPr>
        <p:spPr>
          <a:xfrm>
            <a:off x="2134176" y="3297616"/>
            <a:ext cx="8042635" cy="1195119"/>
          </a:xfrm>
          <a:prstGeom prst="rect">
            <a:avLst/>
          </a:prstGeom>
          <a:solidFill>
            <a:schemeClr val="bg1"/>
          </a:solidFill>
          <a:ln>
            <a:solidFill>
              <a:schemeClr val="bg1"/>
            </a:solidFill>
          </a:ln>
        </p:spPr>
        <p:txBody>
          <a:bodyPr wrap="square" lIns="186521" tIns="149217" rIns="186521" bIns="149217" rtlCol="0">
            <a:spAutoFit/>
          </a:bodyPr>
          <a:lstStyle/>
          <a:p>
            <a:pPr>
              <a:lnSpc>
                <a:spcPct val="90000"/>
              </a:lnSpc>
              <a:spcBef>
                <a:spcPts val="816"/>
              </a:spcBef>
            </a:pPr>
            <a:r>
              <a:rPr lang="en-US" sz="2448" dirty="0">
                <a:solidFill>
                  <a:srgbClr val="737373"/>
                </a:solidFill>
                <a:latin typeface="Segoe UI"/>
              </a:rPr>
              <a:t>Versioned “document modes”</a:t>
            </a:r>
          </a:p>
          <a:p>
            <a:pPr>
              <a:lnSpc>
                <a:spcPct val="90000"/>
              </a:lnSpc>
              <a:spcBef>
                <a:spcPts val="816"/>
              </a:spcBef>
            </a:pPr>
            <a:endParaRPr lang="en-US" sz="3264" dirty="0">
              <a:solidFill>
                <a:srgbClr val="000000"/>
              </a:solidFill>
              <a:latin typeface="Segoe UI"/>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1210" y="3866402"/>
            <a:ext cx="5579779" cy="521473"/>
          </a:xfrm>
          <a:prstGeom prst="rect">
            <a:avLst/>
          </a:prstGeom>
        </p:spPr>
      </p:pic>
      <p:sp>
        <p:nvSpPr>
          <p:cNvPr id="30" name="TextBox 29"/>
          <p:cNvSpPr txBox="1"/>
          <p:nvPr/>
        </p:nvSpPr>
        <p:spPr>
          <a:xfrm>
            <a:off x="2134176" y="4738293"/>
            <a:ext cx="8042635" cy="640416"/>
          </a:xfrm>
          <a:prstGeom prst="rect">
            <a:avLst/>
          </a:prstGeom>
          <a:solidFill>
            <a:schemeClr val="bg1"/>
          </a:solidFill>
          <a:ln>
            <a:solidFill>
              <a:schemeClr val="bg1"/>
            </a:solidFill>
          </a:ln>
        </p:spPr>
        <p:txBody>
          <a:bodyPr wrap="square" lIns="186521" tIns="149217" rIns="186521" bIns="149217" rtlCol="0">
            <a:spAutoFit/>
          </a:bodyPr>
          <a:lstStyle/>
          <a:p>
            <a:pPr>
              <a:lnSpc>
                <a:spcPct val="90000"/>
              </a:lnSpc>
              <a:spcBef>
                <a:spcPts val="816"/>
              </a:spcBef>
            </a:pPr>
            <a:r>
              <a:rPr lang="en-US" sz="2448" dirty="0">
                <a:solidFill>
                  <a:srgbClr val="737373"/>
                </a:solidFill>
                <a:latin typeface="Segoe UI"/>
              </a:rPr>
              <a:t>For modern HTML websites, intranet &amp; Enterprise Mode</a:t>
            </a:r>
          </a:p>
        </p:txBody>
      </p:sp>
      <p:sp>
        <p:nvSpPr>
          <p:cNvPr id="12" name="TextBox 11"/>
          <p:cNvSpPr txBox="1"/>
          <p:nvPr/>
        </p:nvSpPr>
        <p:spPr>
          <a:xfrm>
            <a:off x="2134176" y="5622391"/>
            <a:ext cx="8042635" cy="640416"/>
          </a:xfrm>
          <a:prstGeom prst="rect">
            <a:avLst/>
          </a:prstGeom>
          <a:solidFill>
            <a:schemeClr val="bg1"/>
          </a:solidFill>
          <a:ln>
            <a:solidFill>
              <a:schemeClr val="bg1"/>
            </a:solidFill>
          </a:ln>
        </p:spPr>
        <p:txBody>
          <a:bodyPr wrap="square" lIns="186521" tIns="149217" rIns="186521" bIns="149217" rtlCol="0">
            <a:spAutoFit/>
          </a:bodyPr>
          <a:lstStyle/>
          <a:p>
            <a:pPr>
              <a:lnSpc>
                <a:spcPct val="90000"/>
              </a:lnSpc>
              <a:spcBef>
                <a:spcPts val="816"/>
              </a:spcBef>
            </a:pPr>
            <a:r>
              <a:rPr lang="en-US" sz="2448" dirty="0" smtClean="0">
                <a:solidFill>
                  <a:srgbClr val="737373"/>
                </a:solidFill>
                <a:latin typeface="Segoe UI"/>
              </a:rPr>
              <a:t>Compatible with ActiveX controls, binary extensions</a:t>
            </a:r>
            <a:endParaRPr lang="en-US" sz="2448" dirty="0">
              <a:solidFill>
                <a:srgbClr val="737373"/>
              </a:solidFill>
              <a:latin typeface="Segoe UI"/>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630" y="1690842"/>
            <a:ext cx="5720155" cy="3503076"/>
          </a:xfrm>
          <a:prstGeom prst="rect">
            <a:avLst/>
          </a:prstGeom>
        </p:spPr>
      </p:pic>
      <p:grpSp>
        <p:nvGrpSpPr>
          <p:cNvPr id="6" name="Group 5"/>
          <p:cNvGrpSpPr/>
          <p:nvPr/>
        </p:nvGrpSpPr>
        <p:grpSpPr>
          <a:xfrm>
            <a:off x="6231787" y="1690842"/>
            <a:ext cx="5722138" cy="3489446"/>
            <a:chOff x="6231787" y="1690842"/>
            <a:chExt cx="5722138" cy="3489446"/>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1787" y="1690842"/>
              <a:ext cx="5722138" cy="3489446"/>
            </a:xfrm>
            <a:prstGeom prst="rect">
              <a:avLst/>
            </a:prstGeom>
          </p:spPr>
        </p:pic>
        <p:sp>
          <p:nvSpPr>
            <p:cNvPr id="4" name="TextBox 3"/>
            <p:cNvSpPr txBox="1"/>
            <p:nvPr/>
          </p:nvSpPr>
          <p:spPr>
            <a:xfrm>
              <a:off x="6533117" y="1856155"/>
              <a:ext cx="4028988" cy="553998"/>
            </a:xfrm>
            <a:prstGeom prst="rect">
              <a:avLst/>
            </a:prstGeom>
            <a:solidFill>
              <a:srgbClr val="99D9EA"/>
            </a:solidFill>
          </p:spPr>
          <p:txBody>
            <a:bodyPr wrap="none" lIns="137160" tIns="109728" rIns="137160" bIns="109728" rtlCol="0">
              <a:spAutoFit/>
            </a:bodyPr>
            <a:lstStyle/>
            <a:p>
              <a:pPr>
                <a:lnSpc>
                  <a:spcPct val="90000"/>
                </a:lnSpc>
                <a:spcBef>
                  <a:spcPts val="600"/>
                </a:spcBef>
              </a:pPr>
              <a:r>
                <a:rPr lang="en-US" sz="2400" dirty="0" smtClean="0">
                  <a:solidFill>
                    <a:prstClr val="white"/>
                  </a:solidFill>
                </a:rPr>
                <a:t>Internet Explorer 11: MSHTML</a:t>
              </a:r>
            </a:p>
          </p:txBody>
        </p:sp>
      </p:grpSp>
      <p:sp>
        <p:nvSpPr>
          <p:cNvPr id="15" name="Title 3"/>
          <p:cNvSpPr txBox="1">
            <a:spLocks/>
          </p:cNvSpPr>
          <p:nvPr/>
        </p:nvSpPr>
        <p:spPr>
          <a:xfrm>
            <a:off x="361630" y="488874"/>
            <a:ext cx="11889564" cy="917575"/>
          </a:xfrm>
          <a:prstGeom prst="rect">
            <a:avLst/>
          </a:prstGeom>
        </p:spPr>
        <p:txBody>
          <a:bodyPr vert="horz" wrap="none" lIns="182880" tIns="146304" rIns="182880" bIns="146304"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defRPr/>
            </a:pPr>
            <a:r>
              <a:rPr sz="5400" dirty="0">
                <a:solidFill>
                  <a:schemeClr val="tx1"/>
                </a:solidFill>
                <a:latin typeface="Segoe UI Light"/>
              </a:rPr>
              <a:t>Windows 10 Browsing Engines</a:t>
            </a:r>
          </a:p>
        </p:txBody>
      </p:sp>
    </p:spTree>
    <p:extLst>
      <p:ext uri="{BB962C8B-B14F-4D97-AF65-F5344CB8AC3E}">
        <p14:creationId xmlns:p14="http://schemas.microsoft.com/office/powerpoint/2010/main" val="317695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2" fill="hold" grpId="1" nodeType="clickEffect">
                                  <p:stCondLst>
                                    <p:cond delay="0"/>
                                  </p:stCondLst>
                                  <p:childTnLst>
                                    <p:anim calcmode="lin" valueType="num">
                                      <p:cBhvr additive="base">
                                        <p:cTn id="34" dur="500"/>
                                        <p:tgtEl>
                                          <p:spTgt spid="5"/>
                                        </p:tgtEl>
                                        <p:attrNameLst>
                                          <p:attrName>ppt_x</p:attrName>
                                        </p:attrNameLst>
                                      </p:cBhvr>
                                      <p:tavLst>
                                        <p:tav tm="0">
                                          <p:val>
                                            <p:strVal val="ppt_x"/>
                                          </p:val>
                                        </p:tav>
                                        <p:tav tm="100000">
                                          <p:val>
                                            <p:strVal val="1+ppt_w/2"/>
                                          </p:val>
                                        </p:tav>
                                      </p:tavLst>
                                    </p:anim>
                                    <p:anim calcmode="lin" valueType="num">
                                      <p:cBhvr additive="base">
                                        <p:cTn id="35" dur="500"/>
                                        <p:tgtEl>
                                          <p:spTgt spid="5"/>
                                        </p:tgtEl>
                                        <p:attrNameLst>
                                          <p:attrName>ppt_y</p:attrName>
                                        </p:attrNameLst>
                                      </p:cBhvr>
                                      <p:tavLst>
                                        <p:tav tm="0">
                                          <p:val>
                                            <p:strVal val="ppt_y"/>
                                          </p:val>
                                        </p:tav>
                                        <p:tav tm="100000">
                                          <p:val>
                                            <p:strVal val="ppt_y"/>
                                          </p:val>
                                        </p:tav>
                                      </p:tavLst>
                                    </p:anim>
                                    <p:set>
                                      <p:cBhvr>
                                        <p:cTn id="36" dur="1" fill="hold">
                                          <p:stCondLst>
                                            <p:cond delay="499"/>
                                          </p:stCondLst>
                                        </p:cTn>
                                        <p:tgtEl>
                                          <p:spTgt spid="5"/>
                                        </p:tgtEl>
                                        <p:attrNameLst>
                                          <p:attrName>style.visibility</p:attrName>
                                        </p:attrNameLst>
                                      </p:cBhvr>
                                      <p:to>
                                        <p:strVal val="hidden"/>
                                      </p:to>
                                    </p:set>
                                  </p:childTnLst>
                                </p:cTn>
                              </p:par>
                              <p:par>
                                <p:cTn id="37" presetID="2" presetClass="exit" presetSubtype="2" fill="hold" grpId="0" nodeType="withEffect">
                                  <p:stCondLst>
                                    <p:cond delay="0"/>
                                  </p:stCondLst>
                                  <p:childTnLst>
                                    <p:anim calcmode="lin" valueType="num">
                                      <p:cBhvr additive="base">
                                        <p:cTn id="38" dur="500"/>
                                        <p:tgtEl>
                                          <p:spTgt spid="3"/>
                                        </p:tgtEl>
                                        <p:attrNameLst>
                                          <p:attrName>ppt_x</p:attrName>
                                        </p:attrNameLst>
                                      </p:cBhvr>
                                      <p:tavLst>
                                        <p:tav tm="0">
                                          <p:val>
                                            <p:strVal val="ppt_x"/>
                                          </p:val>
                                        </p:tav>
                                        <p:tav tm="100000">
                                          <p:val>
                                            <p:strVal val="1+ppt_w/2"/>
                                          </p:val>
                                        </p:tav>
                                      </p:tavLst>
                                    </p:anim>
                                    <p:anim calcmode="lin" valueType="num">
                                      <p:cBhvr additive="base">
                                        <p:cTn id="39" dur="500"/>
                                        <p:tgtEl>
                                          <p:spTgt spid="3"/>
                                        </p:tgtEl>
                                        <p:attrNameLst>
                                          <p:attrName>ppt_y</p:attrName>
                                        </p:attrNameLst>
                                      </p:cBhvr>
                                      <p:tavLst>
                                        <p:tav tm="0">
                                          <p:val>
                                            <p:strVal val="ppt_y"/>
                                          </p:val>
                                        </p:tav>
                                        <p:tav tm="100000">
                                          <p:val>
                                            <p:strVal val="ppt_y"/>
                                          </p:val>
                                        </p:tav>
                                      </p:tavLst>
                                    </p:anim>
                                    <p:set>
                                      <p:cBhvr>
                                        <p:cTn id="40" dur="1" fill="hold">
                                          <p:stCondLst>
                                            <p:cond delay="499"/>
                                          </p:stCondLst>
                                        </p:cTn>
                                        <p:tgtEl>
                                          <p:spTgt spid="3"/>
                                        </p:tgtEl>
                                        <p:attrNameLst>
                                          <p:attrName>style.visibility</p:attrName>
                                        </p:attrNameLst>
                                      </p:cBhvr>
                                      <p:to>
                                        <p:strVal val="hidden"/>
                                      </p:to>
                                    </p:set>
                                  </p:childTnLst>
                                </p:cTn>
                              </p:par>
                              <p:par>
                                <p:cTn id="41" presetID="2" presetClass="exit" presetSubtype="2" fill="hold" grpId="1" nodeType="withEffect">
                                  <p:stCondLst>
                                    <p:cond delay="0"/>
                                  </p:stCondLst>
                                  <p:childTnLst>
                                    <p:anim calcmode="lin" valueType="num">
                                      <p:cBhvr additive="base">
                                        <p:cTn id="42" dur="500"/>
                                        <p:tgtEl>
                                          <p:spTgt spid="29"/>
                                        </p:tgtEl>
                                        <p:attrNameLst>
                                          <p:attrName>ppt_x</p:attrName>
                                        </p:attrNameLst>
                                      </p:cBhvr>
                                      <p:tavLst>
                                        <p:tav tm="0">
                                          <p:val>
                                            <p:strVal val="ppt_x"/>
                                          </p:val>
                                        </p:tav>
                                        <p:tav tm="100000">
                                          <p:val>
                                            <p:strVal val="1+ppt_w/2"/>
                                          </p:val>
                                        </p:tav>
                                      </p:tavLst>
                                    </p:anim>
                                    <p:anim calcmode="lin" valueType="num">
                                      <p:cBhvr additive="base">
                                        <p:cTn id="43" dur="500"/>
                                        <p:tgtEl>
                                          <p:spTgt spid="29"/>
                                        </p:tgtEl>
                                        <p:attrNameLst>
                                          <p:attrName>ppt_y</p:attrName>
                                        </p:attrNameLst>
                                      </p:cBhvr>
                                      <p:tavLst>
                                        <p:tav tm="0">
                                          <p:val>
                                            <p:strVal val="ppt_y"/>
                                          </p:val>
                                        </p:tav>
                                        <p:tav tm="100000">
                                          <p:val>
                                            <p:strVal val="ppt_y"/>
                                          </p:val>
                                        </p:tav>
                                      </p:tavLst>
                                    </p:anim>
                                    <p:set>
                                      <p:cBhvr>
                                        <p:cTn id="44" dur="1" fill="hold">
                                          <p:stCondLst>
                                            <p:cond delay="499"/>
                                          </p:stCondLst>
                                        </p:cTn>
                                        <p:tgtEl>
                                          <p:spTgt spid="29"/>
                                        </p:tgtEl>
                                        <p:attrNameLst>
                                          <p:attrName>style.visibility</p:attrName>
                                        </p:attrNameLst>
                                      </p:cBhvr>
                                      <p:to>
                                        <p:strVal val="hidden"/>
                                      </p:to>
                                    </p:set>
                                  </p:childTnLst>
                                </p:cTn>
                              </p:par>
                              <p:par>
                                <p:cTn id="45" presetID="2" presetClass="exit" presetSubtype="2" fill="hold" nodeType="withEffect">
                                  <p:stCondLst>
                                    <p:cond delay="0"/>
                                  </p:stCondLst>
                                  <p:childTnLst>
                                    <p:anim calcmode="lin" valueType="num">
                                      <p:cBhvr additive="base">
                                        <p:cTn id="46" dur="500"/>
                                        <p:tgtEl>
                                          <p:spTgt spid="7"/>
                                        </p:tgtEl>
                                        <p:attrNameLst>
                                          <p:attrName>ppt_x</p:attrName>
                                        </p:attrNameLst>
                                      </p:cBhvr>
                                      <p:tavLst>
                                        <p:tav tm="0">
                                          <p:val>
                                            <p:strVal val="ppt_x"/>
                                          </p:val>
                                        </p:tav>
                                        <p:tav tm="100000">
                                          <p:val>
                                            <p:strVal val="1+ppt_w/2"/>
                                          </p:val>
                                        </p:tav>
                                      </p:tavLst>
                                    </p:anim>
                                    <p:anim calcmode="lin" valueType="num">
                                      <p:cBhvr additive="base">
                                        <p:cTn id="47" dur="500"/>
                                        <p:tgtEl>
                                          <p:spTgt spid="7"/>
                                        </p:tgtEl>
                                        <p:attrNameLst>
                                          <p:attrName>ppt_y</p:attrName>
                                        </p:attrNameLst>
                                      </p:cBhvr>
                                      <p:tavLst>
                                        <p:tav tm="0">
                                          <p:val>
                                            <p:strVal val="ppt_y"/>
                                          </p:val>
                                        </p:tav>
                                        <p:tav tm="100000">
                                          <p:val>
                                            <p:strVal val="ppt_y"/>
                                          </p:val>
                                        </p:tav>
                                      </p:tavLst>
                                    </p:anim>
                                    <p:set>
                                      <p:cBhvr>
                                        <p:cTn id="48" dur="1" fill="hold">
                                          <p:stCondLst>
                                            <p:cond delay="499"/>
                                          </p:stCondLst>
                                        </p:cTn>
                                        <p:tgtEl>
                                          <p:spTgt spid="7"/>
                                        </p:tgtEl>
                                        <p:attrNameLst>
                                          <p:attrName>style.visibility</p:attrName>
                                        </p:attrNameLst>
                                      </p:cBhvr>
                                      <p:to>
                                        <p:strVal val="hidden"/>
                                      </p:to>
                                    </p:set>
                                  </p:childTnLst>
                                </p:cTn>
                              </p:par>
                              <p:par>
                                <p:cTn id="49" presetID="2" presetClass="exit" presetSubtype="2" fill="hold" grpId="1" nodeType="withEffect">
                                  <p:stCondLst>
                                    <p:cond delay="0"/>
                                  </p:stCondLst>
                                  <p:childTnLst>
                                    <p:anim calcmode="lin" valueType="num">
                                      <p:cBhvr additive="base">
                                        <p:cTn id="50" dur="500"/>
                                        <p:tgtEl>
                                          <p:spTgt spid="30"/>
                                        </p:tgtEl>
                                        <p:attrNameLst>
                                          <p:attrName>ppt_x</p:attrName>
                                        </p:attrNameLst>
                                      </p:cBhvr>
                                      <p:tavLst>
                                        <p:tav tm="0">
                                          <p:val>
                                            <p:strVal val="ppt_x"/>
                                          </p:val>
                                        </p:tav>
                                        <p:tav tm="100000">
                                          <p:val>
                                            <p:strVal val="1+ppt_w/2"/>
                                          </p:val>
                                        </p:tav>
                                      </p:tavLst>
                                    </p:anim>
                                    <p:anim calcmode="lin" valueType="num">
                                      <p:cBhvr additive="base">
                                        <p:cTn id="51" dur="500"/>
                                        <p:tgtEl>
                                          <p:spTgt spid="30"/>
                                        </p:tgtEl>
                                        <p:attrNameLst>
                                          <p:attrName>ppt_y</p:attrName>
                                        </p:attrNameLst>
                                      </p:cBhvr>
                                      <p:tavLst>
                                        <p:tav tm="0">
                                          <p:val>
                                            <p:strVal val="ppt_y"/>
                                          </p:val>
                                        </p:tav>
                                        <p:tav tm="100000">
                                          <p:val>
                                            <p:strVal val="ppt_y"/>
                                          </p:val>
                                        </p:tav>
                                      </p:tavLst>
                                    </p:anim>
                                    <p:set>
                                      <p:cBhvr>
                                        <p:cTn id="52" dur="1" fill="hold">
                                          <p:stCondLst>
                                            <p:cond delay="499"/>
                                          </p:stCondLst>
                                        </p:cTn>
                                        <p:tgtEl>
                                          <p:spTgt spid="30"/>
                                        </p:tgtEl>
                                        <p:attrNameLst>
                                          <p:attrName>style.visibility</p:attrName>
                                        </p:attrNameLst>
                                      </p:cBhvr>
                                      <p:to>
                                        <p:strVal val="hidden"/>
                                      </p:to>
                                    </p:set>
                                  </p:childTnLst>
                                </p:cTn>
                              </p:par>
                              <p:par>
                                <p:cTn id="53" presetID="2" presetClass="exit" presetSubtype="2" fill="hold" grpId="1" nodeType="withEffect">
                                  <p:stCondLst>
                                    <p:cond delay="0"/>
                                  </p:stCondLst>
                                  <p:childTnLst>
                                    <p:anim calcmode="lin" valueType="num">
                                      <p:cBhvr additive="base">
                                        <p:cTn id="54" dur="500"/>
                                        <p:tgtEl>
                                          <p:spTgt spid="12"/>
                                        </p:tgtEl>
                                        <p:attrNameLst>
                                          <p:attrName>ppt_x</p:attrName>
                                        </p:attrNameLst>
                                      </p:cBhvr>
                                      <p:tavLst>
                                        <p:tav tm="0">
                                          <p:val>
                                            <p:strVal val="ppt_x"/>
                                          </p:val>
                                        </p:tav>
                                        <p:tav tm="100000">
                                          <p:val>
                                            <p:strVal val="1+ppt_w/2"/>
                                          </p:val>
                                        </p:tav>
                                      </p:tavLst>
                                    </p:anim>
                                    <p:anim calcmode="lin" valueType="num">
                                      <p:cBhvr additive="base">
                                        <p:cTn id="55" dur="500"/>
                                        <p:tgtEl>
                                          <p:spTgt spid="12"/>
                                        </p:tgtEl>
                                        <p:attrNameLst>
                                          <p:attrName>ppt_y</p:attrName>
                                        </p:attrNameLst>
                                      </p:cBhvr>
                                      <p:tavLst>
                                        <p:tav tm="0">
                                          <p:val>
                                            <p:strVal val="ppt_y"/>
                                          </p:val>
                                        </p:tav>
                                        <p:tav tm="100000">
                                          <p:val>
                                            <p:strVal val="ppt_y"/>
                                          </p:val>
                                        </p:tav>
                                      </p:tavLst>
                                    </p:anim>
                                    <p:set>
                                      <p:cBhvr>
                                        <p:cTn id="56" dur="1" fill="hold">
                                          <p:stCondLst>
                                            <p:cond delay="499"/>
                                          </p:stCondLst>
                                        </p:cTn>
                                        <p:tgtEl>
                                          <p:spTgt spid="12"/>
                                        </p:tgtEl>
                                        <p:attrNameLst>
                                          <p:attrName>style.visibility</p:attrName>
                                        </p:attrNameLst>
                                      </p:cBhvr>
                                      <p:to>
                                        <p:strVal val="hidden"/>
                                      </p:to>
                                    </p:set>
                                  </p:childTnLst>
                                </p:cTn>
                              </p:par>
                              <p:par>
                                <p:cTn id="57" presetID="2" presetClass="exit" presetSubtype="2" fill="hold" grpId="0" nodeType="withEffect">
                                  <p:stCondLst>
                                    <p:cond delay="0"/>
                                  </p:stCondLst>
                                  <p:childTnLst>
                                    <p:anim calcmode="lin" valueType="num">
                                      <p:cBhvr additive="base">
                                        <p:cTn id="58" dur="500"/>
                                        <p:tgtEl>
                                          <p:spTgt spid="2"/>
                                        </p:tgtEl>
                                        <p:attrNameLst>
                                          <p:attrName>ppt_x</p:attrName>
                                        </p:attrNameLst>
                                      </p:cBhvr>
                                      <p:tavLst>
                                        <p:tav tm="0">
                                          <p:val>
                                            <p:strVal val="ppt_x"/>
                                          </p:val>
                                        </p:tav>
                                        <p:tav tm="100000">
                                          <p:val>
                                            <p:strVal val="1+ppt_w/2"/>
                                          </p:val>
                                        </p:tav>
                                      </p:tavLst>
                                    </p:anim>
                                    <p:anim calcmode="lin" valueType="num">
                                      <p:cBhvr additive="base">
                                        <p:cTn id="59" dur="500"/>
                                        <p:tgtEl>
                                          <p:spTgt spid="2"/>
                                        </p:tgtEl>
                                        <p:attrNameLst>
                                          <p:attrName>ppt_y</p:attrName>
                                        </p:attrNameLst>
                                      </p:cBhvr>
                                      <p:tavLst>
                                        <p:tav tm="0">
                                          <p:val>
                                            <p:strVal val="ppt_y"/>
                                          </p:val>
                                        </p:tav>
                                        <p:tav tm="100000">
                                          <p:val>
                                            <p:strVal val="ppt_y"/>
                                          </p:val>
                                        </p:tav>
                                      </p:tavLst>
                                    </p:anim>
                                    <p:set>
                                      <p:cBhvr>
                                        <p:cTn id="60" dur="1" fill="hold">
                                          <p:stCondLst>
                                            <p:cond delay="499"/>
                                          </p:stCondLst>
                                        </p:cTn>
                                        <p:tgtEl>
                                          <p:spTgt spid="2"/>
                                        </p:tgtEl>
                                        <p:attrNameLst>
                                          <p:attrName>style.visibility</p:attrName>
                                        </p:attrNameLst>
                                      </p:cBhvr>
                                      <p:to>
                                        <p:strVal val="hidden"/>
                                      </p:to>
                                    </p:set>
                                  </p:childTnLst>
                                </p:cTn>
                              </p:par>
                              <p:par>
                                <p:cTn id="61" presetID="2" presetClass="entr" presetSubtype="8"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0-#ppt_w/2"/>
                                          </p:val>
                                        </p:tav>
                                        <p:tav tm="100000">
                                          <p:val>
                                            <p:strVal val="#ppt_x"/>
                                          </p:val>
                                        </p:tav>
                                      </p:tavLst>
                                    </p:anim>
                                    <p:anim calcmode="lin" valueType="num">
                                      <p:cBhvr additive="base">
                                        <p:cTn id="64" dur="500" fill="hold"/>
                                        <p:tgtEl>
                                          <p:spTgt spid="11"/>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1+#ppt_w/2"/>
                                          </p:val>
                                        </p:tav>
                                        <p:tav tm="100000">
                                          <p:val>
                                            <p:strVal val="#ppt_x"/>
                                          </p:val>
                                        </p:tav>
                                      </p:tavLst>
                                    </p:anim>
                                    <p:anim calcmode="lin" valueType="num">
                                      <p:cBhvr additive="base">
                                        <p:cTn id="68" dur="500" fill="hold"/>
                                        <p:tgtEl>
                                          <p:spTgt spid="6"/>
                                        </p:tgtEl>
                                        <p:attrNameLst>
                                          <p:attrName>ppt_y</p:attrName>
                                        </p:attrNameLst>
                                      </p:cBhvr>
                                      <p:tavLst>
                                        <p:tav tm="0">
                                          <p:val>
                                            <p:strVal val="#ppt_y"/>
                                          </p:val>
                                        </p:tav>
                                        <p:tav tm="100000">
                                          <p:val>
                                            <p:strVal val="#ppt_y"/>
                                          </p:val>
                                        </p:tav>
                                      </p:tavLst>
                                    </p:anim>
                                  </p:childTnLst>
                                </p:cTn>
                              </p:par>
                              <p:par>
                                <p:cTn id="69" presetID="1"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5" grpId="1" animBg="1"/>
      <p:bldP spid="29" grpId="0" animBg="1"/>
      <p:bldP spid="29" grpId="1" animBg="1"/>
      <p:bldP spid="30" grpId="0" animBg="1"/>
      <p:bldP spid="30" grpId="1" animBg="1"/>
      <p:bldP spid="12" grpId="0" animBg="1"/>
      <p:bldP spid="12" grpId="1"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Least Privileged Security Strategy</a:t>
            </a:r>
            <a:endParaRPr lang="en-US" dirty="0"/>
          </a:p>
        </p:txBody>
      </p:sp>
      <p:sp>
        <p:nvSpPr>
          <p:cNvPr id="39" name="AutoShape 3"/>
          <p:cNvSpPr>
            <a:spLocks noChangeArrowheads="1"/>
          </p:cNvSpPr>
          <p:nvPr/>
        </p:nvSpPr>
        <p:spPr bwMode="auto">
          <a:xfrm>
            <a:off x="7386571" y="1675598"/>
            <a:ext cx="2409225" cy="1368142"/>
          </a:xfrm>
          <a:prstGeom prst="roundRect">
            <a:avLst>
              <a:gd name="adj" fmla="val 4167"/>
            </a:avLst>
          </a:prstGeom>
          <a:solidFill>
            <a:srgbClr val="F0F1E1"/>
          </a:solidFill>
          <a:ln w="38100">
            <a:solidFill>
              <a:srgbClr val="808080"/>
            </a:solidFill>
            <a:round/>
            <a:headEnd/>
            <a:tailEnd/>
          </a:ln>
          <a:effectLst>
            <a:outerShdw dist="35921" dir="2700000" algn="ctr" rotWithShape="0">
              <a:srgbClr val="AFAFAF"/>
            </a:outerShdw>
          </a:effectLst>
        </p:spPr>
        <p:txBody>
          <a:bodyPr anchor="ctr"/>
          <a:lstStyle>
            <a:lvl1pPr marL="177800" indent="-177800"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buSzPct val="85000"/>
            </a:pPr>
            <a:endParaRPr lang="en-US" altLang="en-US" sz="1836">
              <a:latin typeface="Arial Narrow" panose="020B0606020202030204" pitchFamily="34" charset="0"/>
            </a:endParaRPr>
          </a:p>
        </p:txBody>
      </p:sp>
      <p:sp>
        <p:nvSpPr>
          <p:cNvPr id="40" name="AutoShape 5"/>
          <p:cNvSpPr>
            <a:spLocks noChangeArrowheads="1"/>
          </p:cNvSpPr>
          <p:nvPr/>
        </p:nvSpPr>
        <p:spPr bwMode="auto">
          <a:xfrm>
            <a:off x="8226885" y="1452162"/>
            <a:ext cx="1568911" cy="357822"/>
          </a:xfrm>
          <a:prstGeom prst="roundRect">
            <a:avLst>
              <a:gd name="adj" fmla="val 4167"/>
            </a:avLst>
          </a:prstGeom>
          <a:gradFill rotWithShape="1">
            <a:gsLst>
              <a:gs pos="0">
                <a:srgbClr val="8DACD0"/>
              </a:gs>
              <a:gs pos="100000">
                <a:srgbClr val="DEE7F1"/>
              </a:gs>
            </a:gsLst>
            <a:lin ang="2700000" scaled="1"/>
          </a:gradFill>
          <a:ln w="9525">
            <a:solidFill>
              <a:srgbClr val="4D4D4D"/>
            </a:solidFill>
            <a:round/>
            <a:headEnd/>
            <a:tailEnd/>
          </a:ln>
          <a:effectLst>
            <a:outerShdw dist="28398" dir="1593903" algn="ctr" rotWithShape="0">
              <a:schemeClr val="tx1">
                <a:alpha val="50000"/>
              </a:schemeClr>
            </a:outerShdw>
          </a:effectLst>
        </p:spPr>
        <p:txBody>
          <a:bodyPr wrap="none" anchor="ctr"/>
          <a:lstStyle/>
          <a:p>
            <a:r>
              <a:rPr lang="en-US" altLang="en-US" sz="1836"/>
              <a:t>Branch Office</a:t>
            </a:r>
          </a:p>
        </p:txBody>
      </p:sp>
      <p:sp>
        <p:nvSpPr>
          <p:cNvPr id="42" name="AutoShape 4"/>
          <p:cNvSpPr>
            <a:spLocks noChangeArrowheads="1"/>
          </p:cNvSpPr>
          <p:nvPr/>
        </p:nvSpPr>
        <p:spPr bwMode="auto">
          <a:xfrm>
            <a:off x="2224870" y="2915831"/>
            <a:ext cx="4397484" cy="2867431"/>
          </a:xfrm>
          <a:prstGeom prst="roundRect">
            <a:avLst>
              <a:gd name="adj" fmla="val 4167"/>
            </a:avLst>
          </a:prstGeom>
          <a:solidFill>
            <a:srgbClr val="F0F1E1"/>
          </a:solidFill>
          <a:ln w="38100">
            <a:solidFill>
              <a:srgbClr val="808080"/>
            </a:solidFill>
            <a:round/>
            <a:headEnd/>
            <a:tailEnd/>
          </a:ln>
          <a:effectLst>
            <a:outerShdw dist="35921" dir="2700000" algn="ctr" rotWithShape="0">
              <a:srgbClr val="AFAFAF"/>
            </a:outerShdw>
          </a:effectLst>
        </p:spPr>
        <p:txBody>
          <a:bodyPr anchor="ctr"/>
          <a:lstStyle>
            <a:lvl1pPr marL="177800" indent="-177800"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buSzPct val="85000"/>
            </a:pPr>
            <a:endParaRPr lang="en-US" altLang="en-US" sz="1836">
              <a:latin typeface="Arial Narrow" panose="020B0606020202030204" pitchFamily="34" charset="0"/>
            </a:endParaRPr>
          </a:p>
        </p:txBody>
      </p:sp>
      <p:sp>
        <p:nvSpPr>
          <p:cNvPr id="43" name="AutoShape 6"/>
          <p:cNvSpPr>
            <a:spLocks noChangeArrowheads="1"/>
          </p:cNvSpPr>
          <p:nvPr/>
        </p:nvSpPr>
        <p:spPr bwMode="auto">
          <a:xfrm>
            <a:off x="2103437" y="2596868"/>
            <a:ext cx="2642376" cy="357822"/>
          </a:xfrm>
          <a:prstGeom prst="roundRect">
            <a:avLst>
              <a:gd name="adj" fmla="val 4167"/>
            </a:avLst>
          </a:prstGeom>
          <a:gradFill rotWithShape="1">
            <a:gsLst>
              <a:gs pos="0">
                <a:srgbClr val="8DACD0"/>
              </a:gs>
              <a:gs pos="100000">
                <a:srgbClr val="DEE7F1"/>
              </a:gs>
            </a:gsLst>
            <a:lin ang="2700000" scaled="1"/>
          </a:gradFill>
          <a:ln w="9525">
            <a:solidFill>
              <a:srgbClr val="4D4D4D"/>
            </a:solidFill>
            <a:round/>
            <a:headEnd/>
            <a:tailEnd/>
          </a:ln>
          <a:effectLst>
            <a:outerShdw dist="28398" dir="1593903" algn="ctr" rotWithShape="0">
              <a:schemeClr val="tx1">
                <a:alpha val="50000"/>
              </a:schemeClr>
            </a:outerShdw>
          </a:effectLst>
        </p:spPr>
        <p:txBody>
          <a:bodyPr wrap="none" anchor="ctr"/>
          <a:lstStyle/>
          <a:p>
            <a:r>
              <a:rPr lang="en-US" altLang="en-US" sz="1836" dirty="0"/>
              <a:t>Corporate Headquarters</a:t>
            </a:r>
          </a:p>
        </p:txBody>
      </p:sp>
      <p:sp>
        <p:nvSpPr>
          <p:cNvPr id="44" name="Text Box 7"/>
          <p:cNvSpPr txBox="1">
            <a:spLocks noChangeArrowheads="1"/>
          </p:cNvSpPr>
          <p:nvPr/>
        </p:nvSpPr>
        <p:spPr bwMode="auto">
          <a:xfrm>
            <a:off x="7928970" y="5150194"/>
            <a:ext cx="925230" cy="3503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spAutoFit/>
          </a:bodyPr>
          <a:lstStyle/>
          <a:p>
            <a:r>
              <a:rPr lang="en-US" altLang="en-US" sz="1632"/>
              <a:t>Internet</a:t>
            </a:r>
          </a:p>
        </p:txBody>
      </p:sp>
      <p:sp>
        <p:nvSpPr>
          <p:cNvPr id="45" name="Line 9"/>
          <p:cNvSpPr>
            <a:spLocks noChangeShapeType="1"/>
          </p:cNvSpPr>
          <p:nvPr/>
        </p:nvSpPr>
        <p:spPr bwMode="auto">
          <a:xfrm>
            <a:off x="6169005" y="3903485"/>
            <a:ext cx="0" cy="786884"/>
          </a:xfrm>
          <a:prstGeom prst="line">
            <a:avLst/>
          </a:prstGeom>
          <a:noFill/>
          <a:ln w="381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anchor="ctr"/>
          <a:lstStyle/>
          <a:p>
            <a:endParaRPr lang="en-US" sz="1836"/>
          </a:p>
        </p:txBody>
      </p:sp>
      <p:sp>
        <p:nvSpPr>
          <p:cNvPr id="46" name="Text Box 10"/>
          <p:cNvSpPr txBox="1">
            <a:spLocks noChangeArrowheads="1"/>
          </p:cNvSpPr>
          <p:nvPr/>
        </p:nvSpPr>
        <p:spPr bwMode="auto">
          <a:xfrm>
            <a:off x="9136821" y="2580677"/>
            <a:ext cx="591774" cy="3503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spAutoFit/>
          </a:bodyPr>
          <a:lstStyle/>
          <a:p>
            <a:r>
              <a:rPr lang="en-US" altLang="en-US" sz="1632"/>
              <a:t>LAN</a:t>
            </a:r>
          </a:p>
        </p:txBody>
      </p:sp>
      <p:sp>
        <p:nvSpPr>
          <p:cNvPr id="47" name="Text Box 11"/>
          <p:cNvSpPr txBox="1">
            <a:spLocks noChangeArrowheads="1"/>
          </p:cNvSpPr>
          <p:nvPr/>
        </p:nvSpPr>
        <p:spPr bwMode="auto">
          <a:xfrm>
            <a:off x="2791556" y="3110124"/>
            <a:ext cx="725358" cy="3503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spAutoFit/>
          </a:bodyPr>
          <a:lstStyle/>
          <a:p>
            <a:r>
              <a:rPr lang="en-US" altLang="en-US" sz="1632"/>
              <a:t>LAN</a:t>
            </a:r>
          </a:p>
        </p:txBody>
      </p:sp>
      <p:sp>
        <p:nvSpPr>
          <p:cNvPr id="48" name="Line 12"/>
          <p:cNvSpPr>
            <a:spLocks noChangeShapeType="1"/>
          </p:cNvSpPr>
          <p:nvPr/>
        </p:nvSpPr>
        <p:spPr bwMode="auto">
          <a:xfrm flipV="1">
            <a:off x="8492417" y="2234189"/>
            <a:ext cx="0" cy="1075084"/>
          </a:xfrm>
          <a:prstGeom prst="line">
            <a:avLst/>
          </a:prstGeom>
          <a:noFill/>
          <a:ln w="57150">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anchor="ctr"/>
          <a:lstStyle/>
          <a:p>
            <a:endParaRPr lang="en-US" sz="1836"/>
          </a:p>
        </p:txBody>
      </p:sp>
      <p:pic>
        <p:nvPicPr>
          <p:cNvPr id="49" name="Picture 13" descr="Firew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4118" y="2894783"/>
            <a:ext cx="854886" cy="718882"/>
          </a:xfrm>
          <a:prstGeom prst="rect">
            <a:avLst/>
          </a:prstGeom>
          <a:noFill/>
          <a:extLst>
            <a:ext uri="{909E8E84-426E-40DD-AFC4-6F175D3DCCD1}">
              <a14:hiddenFill xmlns:a14="http://schemas.microsoft.com/office/drawing/2010/main">
                <a:solidFill>
                  <a:srgbClr val="FFFFFF"/>
                </a:solidFill>
              </a14:hiddenFill>
            </a:ext>
          </a:extLst>
        </p:spPr>
      </p:pic>
      <p:sp>
        <p:nvSpPr>
          <p:cNvPr id="50" name="Line 14"/>
          <p:cNvSpPr>
            <a:spLocks noChangeShapeType="1"/>
          </p:cNvSpPr>
          <p:nvPr/>
        </p:nvSpPr>
        <p:spPr bwMode="auto">
          <a:xfrm flipV="1">
            <a:off x="8492417" y="3259082"/>
            <a:ext cx="0" cy="1075084"/>
          </a:xfrm>
          <a:prstGeom prst="line">
            <a:avLst/>
          </a:prstGeom>
          <a:noFill/>
          <a:ln w="57150">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anchor="ctr"/>
          <a:lstStyle/>
          <a:p>
            <a:endParaRPr lang="en-US" sz="1836"/>
          </a:p>
        </p:txBody>
      </p:sp>
      <p:sp>
        <p:nvSpPr>
          <p:cNvPr id="51" name="Text Box 15"/>
          <p:cNvSpPr txBox="1">
            <a:spLocks noChangeArrowheads="1"/>
          </p:cNvSpPr>
          <p:nvPr/>
        </p:nvSpPr>
        <p:spPr bwMode="auto">
          <a:xfrm>
            <a:off x="5806326" y="3199174"/>
            <a:ext cx="780966" cy="6064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spAutoFit/>
          </a:bodyPr>
          <a:lstStyle/>
          <a:p>
            <a:r>
              <a:rPr lang="en-US" altLang="en-US" sz="1632"/>
              <a:t>Web </a:t>
            </a:r>
            <a:br>
              <a:rPr lang="en-US" altLang="en-US" sz="1632"/>
            </a:br>
            <a:r>
              <a:rPr lang="en-US" altLang="en-US" sz="1632"/>
              <a:t>Server</a:t>
            </a:r>
          </a:p>
        </p:txBody>
      </p:sp>
      <p:sp>
        <p:nvSpPr>
          <p:cNvPr id="52" name="Line 16"/>
          <p:cNvSpPr>
            <a:spLocks noChangeShapeType="1"/>
          </p:cNvSpPr>
          <p:nvPr/>
        </p:nvSpPr>
        <p:spPr bwMode="auto">
          <a:xfrm>
            <a:off x="6169005" y="3903485"/>
            <a:ext cx="0" cy="786884"/>
          </a:xfrm>
          <a:prstGeom prst="line">
            <a:avLst/>
          </a:prstGeom>
          <a:noFill/>
          <a:ln w="57150">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anchor="ctr"/>
          <a:lstStyle/>
          <a:p>
            <a:endParaRPr lang="en-US" sz="1836"/>
          </a:p>
        </p:txBody>
      </p:sp>
      <p:pic>
        <p:nvPicPr>
          <p:cNvPr id="53" name="Picture 17" descr="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997" y="3798242"/>
            <a:ext cx="467921" cy="552115"/>
          </a:xfrm>
          <a:prstGeom prst="rect">
            <a:avLst/>
          </a:prstGeom>
          <a:noFill/>
          <a:extLst>
            <a:ext uri="{909E8E84-426E-40DD-AFC4-6F175D3DCCD1}">
              <a14:hiddenFill xmlns:a14="http://schemas.microsoft.com/office/drawing/2010/main">
                <a:solidFill>
                  <a:srgbClr val="FFFFFF"/>
                </a:solidFill>
              </a14:hiddenFill>
            </a:ext>
          </a:extLst>
        </p:spPr>
      </p:pic>
      <p:sp>
        <p:nvSpPr>
          <p:cNvPr id="55" name="Line 19"/>
          <p:cNvSpPr>
            <a:spLocks noChangeShapeType="1"/>
          </p:cNvSpPr>
          <p:nvPr/>
        </p:nvSpPr>
        <p:spPr bwMode="auto">
          <a:xfrm flipH="1" flipV="1">
            <a:off x="8398510" y="4653129"/>
            <a:ext cx="1181945" cy="660594"/>
          </a:xfrm>
          <a:prstGeom prst="line">
            <a:avLst/>
          </a:prstGeom>
          <a:noFill/>
          <a:ln w="57150">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anchor="ctr"/>
          <a:lstStyle/>
          <a:p>
            <a:endParaRPr lang="en-US" sz="1836"/>
          </a:p>
        </p:txBody>
      </p:sp>
      <p:sp>
        <p:nvSpPr>
          <p:cNvPr id="56" name="Line 20"/>
          <p:cNvSpPr>
            <a:spLocks noChangeShapeType="1"/>
          </p:cNvSpPr>
          <p:nvPr/>
        </p:nvSpPr>
        <p:spPr bwMode="auto">
          <a:xfrm>
            <a:off x="6719500" y="4701702"/>
            <a:ext cx="1677391" cy="0"/>
          </a:xfrm>
          <a:prstGeom prst="line">
            <a:avLst/>
          </a:prstGeom>
          <a:noFill/>
          <a:ln w="57150">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anchor="ctr"/>
          <a:lstStyle/>
          <a:p>
            <a:endParaRPr lang="en-US" sz="1836"/>
          </a:p>
        </p:txBody>
      </p:sp>
      <p:sp>
        <p:nvSpPr>
          <p:cNvPr id="58" name="AutoShape 22"/>
          <p:cNvSpPr>
            <a:spLocks noChangeArrowheads="1"/>
          </p:cNvSpPr>
          <p:nvPr/>
        </p:nvSpPr>
        <p:spPr bwMode="auto">
          <a:xfrm>
            <a:off x="9097962" y="4751895"/>
            <a:ext cx="1015178" cy="838695"/>
          </a:xfrm>
          <a:prstGeom prst="roundRect">
            <a:avLst>
              <a:gd name="adj" fmla="val 4167"/>
            </a:avLst>
          </a:prstGeom>
          <a:solidFill>
            <a:srgbClr val="F0F1E1"/>
          </a:solidFill>
          <a:ln w="9525">
            <a:solidFill>
              <a:srgbClr val="808080"/>
            </a:solidFill>
            <a:round/>
            <a:headEnd/>
            <a:tailEnd/>
          </a:ln>
          <a:effectLst>
            <a:outerShdw dist="35921" dir="2700000" algn="ctr" rotWithShape="0">
              <a:srgbClr val="AFAFAF"/>
            </a:outerShdw>
          </a:effectLst>
        </p:spPr>
        <p:txBody>
          <a:bodyPr anchor="ctr"/>
          <a:lstStyle>
            <a:lvl1pPr marL="177800" indent="-177800"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buSzPct val="85000"/>
            </a:pPr>
            <a:endParaRPr lang="en-US" altLang="en-US" sz="1836">
              <a:latin typeface="Arial Narrow" panose="020B0606020202030204" pitchFamily="34" charset="0"/>
            </a:endParaRPr>
          </a:p>
        </p:txBody>
      </p:sp>
      <p:grpSp>
        <p:nvGrpSpPr>
          <p:cNvPr id="59" name="Group 23"/>
          <p:cNvGrpSpPr>
            <a:grpSpLocks/>
          </p:cNvGrpSpPr>
          <p:nvPr/>
        </p:nvGrpSpPr>
        <p:grpSpPr bwMode="auto">
          <a:xfrm>
            <a:off x="9272825" y="4915424"/>
            <a:ext cx="697833" cy="613640"/>
            <a:chOff x="2999" y="1125"/>
            <a:chExt cx="654" cy="576"/>
          </a:xfrm>
        </p:grpSpPr>
        <p:pic>
          <p:nvPicPr>
            <p:cNvPr id="61" name="Picture 24" descr="Lap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999" y="1131"/>
              <a:ext cx="458" cy="49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5" descr="UserIntera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298" y="1125"/>
              <a:ext cx="355" cy="576"/>
            </a:xfrm>
            <a:prstGeom prst="rect">
              <a:avLst/>
            </a:prstGeom>
            <a:noFill/>
            <a:extLst>
              <a:ext uri="{909E8E84-426E-40DD-AFC4-6F175D3DCCD1}">
                <a14:hiddenFill xmlns:a14="http://schemas.microsoft.com/office/drawing/2010/main">
                  <a:solidFill>
                    <a:srgbClr val="FFFFFF"/>
                  </a:solidFill>
                </a14:hiddenFill>
              </a:ext>
            </a:extLst>
          </p:spPr>
        </p:pic>
      </p:grpSp>
      <p:sp>
        <p:nvSpPr>
          <p:cNvPr id="60" name="AutoShape 26"/>
          <p:cNvSpPr>
            <a:spLocks noChangeArrowheads="1"/>
          </p:cNvSpPr>
          <p:nvPr/>
        </p:nvSpPr>
        <p:spPr bwMode="auto">
          <a:xfrm>
            <a:off x="9141678" y="4224067"/>
            <a:ext cx="1010320" cy="545638"/>
          </a:xfrm>
          <a:prstGeom prst="roundRect">
            <a:avLst>
              <a:gd name="adj" fmla="val 4167"/>
            </a:avLst>
          </a:prstGeom>
          <a:gradFill rotWithShape="1">
            <a:gsLst>
              <a:gs pos="0">
                <a:srgbClr val="8DACD0"/>
              </a:gs>
              <a:gs pos="100000">
                <a:srgbClr val="DEE7F1"/>
              </a:gs>
            </a:gsLst>
            <a:lin ang="2700000" scaled="1"/>
          </a:gradFill>
          <a:ln w="9525">
            <a:solidFill>
              <a:srgbClr val="4D4D4D"/>
            </a:solidFill>
            <a:round/>
            <a:headEnd/>
            <a:tailEnd/>
          </a:ln>
          <a:effectLst>
            <a:outerShdw dist="28398" dir="1593903" algn="ctr" rotWithShape="0">
              <a:schemeClr val="tx1">
                <a:alpha val="50000"/>
              </a:schemeClr>
            </a:outerShdw>
          </a:effectLst>
        </p:spPr>
        <p:txBody>
          <a:bodyPr wrap="none" anchor="ctr"/>
          <a:lstStyle/>
          <a:p>
            <a:r>
              <a:rPr lang="en-US" altLang="en-US" sz="1836"/>
              <a:t>Remote </a:t>
            </a:r>
            <a:br>
              <a:rPr lang="en-US" altLang="en-US" sz="1836"/>
            </a:br>
            <a:r>
              <a:rPr lang="en-US" altLang="en-US" sz="1836"/>
              <a:t>User</a:t>
            </a:r>
          </a:p>
        </p:txBody>
      </p:sp>
      <p:sp>
        <p:nvSpPr>
          <p:cNvPr id="63" name="Text Box 27"/>
          <p:cNvSpPr txBox="1">
            <a:spLocks noChangeArrowheads="1"/>
          </p:cNvSpPr>
          <p:nvPr/>
        </p:nvSpPr>
        <p:spPr bwMode="auto">
          <a:xfrm>
            <a:off x="2438591" y="3987678"/>
            <a:ext cx="780966" cy="3503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spAutoFit/>
          </a:bodyPr>
          <a:lstStyle/>
          <a:p>
            <a:r>
              <a:rPr lang="en-US" altLang="en-US" sz="1632"/>
              <a:t>Server</a:t>
            </a:r>
          </a:p>
        </p:txBody>
      </p:sp>
      <p:sp>
        <p:nvSpPr>
          <p:cNvPr id="64" name="Line 28"/>
          <p:cNvSpPr>
            <a:spLocks noChangeShapeType="1"/>
          </p:cNvSpPr>
          <p:nvPr/>
        </p:nvSpPr>
        <p:spPr bwMode="auto">
          <a:xfrm flipV="1">
            <a:off x="2921084" y="4724369"/>
            <a:ext cx="2064356" cy="9715"/>
          </a:xfrm>
          <a:prstGeom prst="line">
            <a:avLst/>
          </a:prstGeom>
          <a:noFill/>
          <a:ln w="57150">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anchor="ctr"/>
          <a:lstStyle/>
          <a:p>
            <a:endParaRPr lang="en-US" sz="1836"/>
          </a:p>
        </p:txBody>
      </p:sp>
      <p:sp>
        <p:nvSpPr>
          <p:cNvPr id="66" name="Freeform 30"/>
          <p:cNvSpPr>
            <a:spLocks/>
          </p:cNvSpPr>
          <p:nvPr/>
        </p:nvSpPr>
        <p:spPr bwMode="auto">
          <a:xfrm>
            <a:off x="5014584" y="2405814"/>
            <a:ext cx="3552313" cy="2291031"/>
          </a:xfrm>
          <a:custGeom>
            <a:avLst/>
            <a:gdLst>
              <a:gd name="T0" fmla="*/ 0 w 1769"/>
              <a:gd name="T1" fmla="*/ 1225 h 1225"/>
              <a:gd name="T2" fmla="*/ 0 w 1769"/>
              <a:gd name="T3" fmla="*/ 0 h 1225"/>
              <a:gd name="T4" fmla="*/ 1769 w 1769"/>
              <a:gd name="T5" fmla="*/ 0 h 1225"/>
            </a:gdLst>
            <a:ahLst/>
            <a:cxnLst>
              <a:cxn ang="0">
                <a:pos x="T0" y="T1"/>
              </a:cxn>
              <a:cxn ang="0">
                <a:pos x="T2" y="T3"/>
              </a:cxn>
              <a:cxn ang="0">
                <a:pos x="T4" y="T5"/>
              </a:cxn>
            </a:cxnLst>
            <a:rect l="0" t="0" r="r" b="b"/>
            <a:pathLst>
              <a:path w="1769" h="1225">
                <a:moveTo>
                  <a:pt x="0" y="1225"/>
                </a:moveTo>
                <a:lnTo>
                  <a:pt x="0" y="0"/>
                </a:lnTo>
                <a:lnTo>
                  <a:pt x="1769" y="0"/>
                </a:lnTo>
              </a:path>
            </a:pathLst>
          </a:custGeom>
          <a:noFill/>
          <a:ln w="57150" cap="flat" cmpd="sng">
            <a:solidFill>
              <a:schemeClr val="tx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anchor="ctr"/>
          <a:lstStyle/>
          <a:p>
            <a:endParaRPr lang="en-US" sz="1836"/>
          </a:p>
        </p:txBody>
      </p:sp>
      <p:pic>
        <p:nvPicPr>
          <p:cNvPr id="67" name="Picture 31" descr="Rou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6954" y="2674585"/>
            <a:ext cx="641165" cy="403157"/>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32" descr="Rou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1893" y="2174282"/>
            <a:ext cx="641165" cy="403157"/>
          </a:xfrm>
          <a:prstGeom prst="rect">
            <a:avLst/>
          </a:prstGeom>
          <a:noFill/>
          <a:extLst>
            <a:ext uri="{909E8E84-426E-40DD-AFC4-6F175D3DCCD1}">
              <a14:hiddenFill xmlns:a14="http://schemas.microsoft.com/office/drawing/2010/main">
                <a:solidFill>
                  <a:srgbClr val="FFFFFF"/>
                </a:solidFill>
              </a14:hiddenFill>
            </a:ext>
          </a:extLst>
        </p:spPr>
      </p:pic>
      <p:sp>
        <p:nvSpPr>
          <p:cNvPr id="70" name="Oval 34"/>
          <p:cNvSpPr>
            <a:spLocks noChangeArrowheads="1"/>
          </p:cNvSpPr>
          <p:nvPr/>
        </p:nvSpPr>
        <p:spPr bwMode="auto">
          <a:xfrm>
            <a:off x="8196217" y="2065791"/>
            <a:ext cx="724888" cy="520032"/>
          </a:xfrm>
          <a:prstGeom prst="ellipse">
            <a:avLst/>
          </a:prstGeom>
          <a:gradFill rotWithShape="1">
            <a:gsLst>
              <a:gs pos="0">
                <a:srgbClr val="FFFFFF"/>
              </a:gs>
              <a:gs pos="100000">
                <a:srgbClr val="EEEFD7"/>
              </a:gs>
            </a:gsLst>
            <a:path path="shape">
              <a:fillToRect l="50000" t="50000" r="50000" b="50000"/>
            </a:path>
          </a:gradFill>
          <a:ln w="9525" algn="ctr">
            <a:solidFill>
              <a:srgbClr val="808080"/>
            </a:solidFill>
            <a:round/>
            <a:headEnd/>
            <a:tailEnd/>
          </a:ln>
          <a:effectLst>
            <a:outerShdw dist="35921" dir="2700000" algn="ctr" rotWithShape="0">
              <a:srgbClr val="ADADAD"/>
            </a:outerShdw>
          </a:effectLst>
        </p:spPr>
        <p:txBody>
          <a:bodyPr wrap="none" anchor="ctr"/>
          <a:lstStyle/>
          <a:p>
            <a:endParaRPr lang="en-US" sz="1836"/>
          </a:p>
        </p:txBody>
      </p:sp>
      <p:pic>
        <p:nvPicPr>
          <p:cNvPr id="71" name="Picture 35" descr="Computer_DesktopComputer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2686" y="2303581"/>
            <a:ext cx="405458" cy="454411"/>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36" descr="Computer_DesktopComputer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55265" y="2309225"/>
            <a:ext cx="405458" cy="45441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37" descr="Computer_DesktopComputer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54874" y="1829413"/>
            <a:ext cx="405458" cy="454411"/>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38" descr="Interne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83251" y="4020060"/>
            <a:ext cx="1052417" cy="1044321"/>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39" descr="Firew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058" y="4322832"/>
            <a:ext cx="854886" cy="838695"/>
          </a:xfrm>
          <a:prstGeom prst="rect">
            <a:avLst/>
          </a:prstGeom>
          <a:noFill/>
          <a:extLst>
            <a:ext uri="{909E8E84-426E-40DD-AFC4-6F175D3DCCD1}">
              <a14:hiddenFill xmlns:a14="http://schemas.microsoft.com/office/drawing/2010/main">
                <a:solidFill>
                  <a:srgbClr val="FFFFFF"/>
                </a:solidFill>
              </a14:hiddenFill>
            </a:ext>
          </a:extLst>
        </p:spPr>
      </p:pic>
      <p:sp>
        <p:nvSpPr>
          <p:cNvPr id="76" name="Line 40"/>
          <p:cNvSpPr>
            <a:spLocks noChangeShapeType="1"/>
          </p:cNvSpPr>
          <p:nvPr/>
        </p:nvSpPr>
        <p:spPr bwMode="auto">
          <a:xfrm>
            <a:off x="5872709" y="4725989"/>
            <a:ext cx="730216" cy="0"/>
          </a:xfrm>
          <a:prstGeom prst="line">
            <a:avLst/>
          </a:prstGeom>
          <a:noFill/>
          <a:ln w="57150">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anchor="ctr"/>
          <a:lstStyle/>
          <a:p>
            <a:endParaRPr lang="en-US" sz="1836"/>
          </a:p>
        </p:txBody>
      </p:sp>
      <p:pic>
        <p:nvPicPr>
          <p:cNvPr id="77" name="Picture 41" descr="Firew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8591" y="4283974"/>
            <a:ext cx="854886" cy="838695"/>
          </a:xfrm>
          <a:prstGeom prst="rect">
            <a:avLst/>
          </a:prstGeom>
          <a:noFill/>
          <a:extLst>
            <a:ext uri="{909E8E84-426E-40DD-AFC4-6F175D3DCCD1}">
              <a14:hiddenFill xmlns:a14="http://schemas.microsoft.com/office/drawing/2010/main">
                <a:solidFill>
                  <a:srgbClr val="FFFFFF"/>
                </a:solidFill>
              </a14:hiddenFill>
            </a:ext>
          </a:extLst>
        </p:spPr>
      </p:pic>
      <p:sp>
        <p:nvSpPr>
          <p:cNvPr id="78" name="Line 42"/>
          <p:cNvSpPr>
            <a:spLocks noChangeShapeType="1"/>
          </p:cNvSpPr>
          <p:nvPr/>
        </p:nvSpPr>
        <p:spPr bwMode="auto">
          <a:xfrm flipV="1">
            <a:off x="4988679" y="4724370"/>
            <a:ext cx="665452" cy="3238"/>
          </a:xfrm>
          <a:prstGeom prst="line">
            <a:avLst/>
          </a:prstGeom>
          <a:noFill/>
          <a:ln w="57150">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anchor="ctr"/>
          <a:lstStyle/>
          <a:p>
            <a:endParaRPr lang="en-US" sz="1836"/>
          </a:p>
        </p:txBody>
      </p:sp>
      <p:sp>
        <p:nvSpPr>
          <p:cNvPr id="79" name="Text Box 44"/>
          <p:cNvSpPr txBox="1">
            <a:spLocks noChangeArrowheads="1"/>
          </p:cNvSpPr>
          <p:nvPr/>
        </p:nvSpPr>
        <p:spPr bwMode="auto">
          <a:xfrm>
            <a:off x="2550309" y="5339628"/>
            <a:ext cx="1446049" cy="3503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spAutoFit/>
          </a:bodyPr>
          <a:lstStyle/>
          <a:p>
            <a:r>
              <a:rPr lang="en-US" altLang="en-US" sz="1632"/>
              <a:t>Wireless User</a:t>
            </a:r>
          </a:p>
        </p:txBody>
      </p:sp>
      <p:sp>
        <p:nvSpPr>
          <p:cNvPr id="80" name="Line 45"/>
          <p:cNvSpPr>
            <a:spLocks noChangeShapeType="1"/>
          </p:cNvSpPr>
          <p:nvPr/>
        </p:nvSpPr>
        <p:spPr bwMode="auto">
          <a:xfrm flipV="1">
            <a:off x="4018837" y="4483123"/>
            <a:ext cx="9715" cy="665451"/>
          </a:xfrm>
          <a:prstGeom prst="line">
            <a:avLst/>
          </a:prstGeom>
          <a:noFill/>
          <a:ln w="38100" cap="rnd">
            <a:solidFill>
              <a:srgbClr val="33333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anchor="ctr"/>
          <a:lstStyle/>
          <a:p>
            <a:endParaRPr lang="en-US" sz="1836"/>
          </a:p>
        </p:txBody>
      </p:sp>
      <p:grpSp>
        <p:nvGrpSpPr>
          <p:cNvPr id="81" name="Group 46"/>
          <p:cNvGrpSpPr>
            <a:grpSpLocks/>
          </p:cNvGrpSpPr>
          <p:nvPr/>
        </p:nvGrpSpPr>
        <p:grpSpPr bwMode="auto">
          <a:xfrm>
            <a:off x="3845592" y="5130764"/>
            <a:ext cx="697834" cy="613640"/>
            <a:chOff x="2999" y="1125"/>
            <a:chExt cx="654" cy="576"/>
          </a:xfrm>
        </p:grpSpPr>
        <p:pic>
          <p:nvPicPr>
            <p:cNvPr id="82" name="Picture 47" descr="Lap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999" y="1131"/>
              <a:ext cx="458" cy="493"/>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8" descr="UserIntera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298" y="1125"/>
              <a:ext cx="355" cy="576"/>
            </a:xfrm>
            <a:prstGeom prst="rect">
              <a:avLst/>
            </a:prstGeom>
            <a:noFill/>
            <a:extLst>
              <a:ext uri="{909E8E84-426E-40DD-AFC4-6F175D3DCCD1}">
                <a14:hiddenFill xmlns:a14="http://schemas.microsoft.com/office/drawing/2010/main">
                  <a:solidFill>
                    <a:srgbClr val="FFFFFF"/>
                  </a:solidFill>
                </a14:hiddenFill>
              </a:ext>
            </a:extLst>
          </p:spPr>
        </p:pic>
      </p:grpSp>
      <p:sp>
        <p:nvSpPr>
          <p:cNvPr id="84" name="Line 49"/>
          <p:cNvSpPr>
            <a:spLocks noChangeShapeType="1"/>
          </p:cNvSpPr>
          <p:nvPr/>
        </p:nvSpPr>
        <p:spPr bwMode="auto">
          <a:xfrm flipV="1">
            <a:off x="4030169" y="3612046"/>
            <a:ext cx="0" cy="1075084"/>
          </a:xfrm>
          <a:prstGeom prst="line">
            <a:avLst/>
          </a:prstGeom>
          <a:noFill/>
          <a:ln w="57150">
            <a:solidFill>
              <a:schemeClr val="tx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anchor="ctr"/>
          <a:lstStyle/>
          <a:p>
            <a:endParaRPr lang="en-US" sz="1836"/>
          </a:p>
        </p:txBody>
      </p:sp>
      <p:grpSp>
        <p:nvGrpSpPr>
          <p:cNvPr id="85" name="Group 50"/>
          <p:cNvGrpSpPr>
            <a:grpSpLocks/>
          </p:cNvGrpSpPr>
          <p:nvPr/>
        </p:nvGrpSpPr>
        <p:grpSpPr bwMode="auto">
          <a:xfrm>
            <a:off x="3366337" y="3004882"/>
            <a:ext cx="1088037" cy="934223"/>
            <a:chOff x="977" y="952"/>
            <a:chExt cx="1543" cy="1324"/>
          </a:xfrm>
        </p:grpSpPr>
        <p:sp>
          <p:nvSpPr>
            <p:cNvPr id="86" name="Oval 51"/>
            <p:cNvSpPr>
              <a:spLocks noChangeArrowheads="1"/>
            </p:cNvSpPr>
            <p:nvPr/>
          </p:nvSpPr>
          <p:spPr bwMode="auto">
            <a:xfrm>
              <a:off x="1294" y="1287"/>
              <a:ext cx="1028" cy="737"/>
            </a:xfrm>
            <a:prstGeom prst="ellipse">
              <a:avLst/>
            </a:prstGeom>
            <a:gradFill rotWithShape="1">
              <a:gsLst>
                <a:gs pos="0">
                  <a:srgbClr val="FFFFFF"/>
                </a:gs>
                <a:gs pos="100000">
                  <a:srgbClr val="EEEFD7"/>
                </a:gs>
              </a:gsLst>
              <a:path path="shape">
                <a:fillToRect l="50000" t="50000" r="50000" b="50000"/>
              </a:path>
            </a:gradFill>
            <a:ln w="9525" algn="ctr">
              <a:solidFill>
                <a:srgbClr val="808080"/>
              </a:solidFill>
              <a:round/>
              <a:headEnd/>
              <a:tailEnd/>
            </a:ln>
            <a:effectLst>
              <a:outerShdw dist="35921" dir="2700000" algn="ctr" rotWithShape="0">
                <a:srgbClr val="ADADAD"/>
              </a:outerShdw>
            </a:effectLst>
          </p:spPr>
          <p:txBody>
            <a:bodyPr wrap="none" anchor="ctr"/>
            <a:lstStyle/>
            <a:p>
              <a:endParaRPr lang="en-US" sz="1836"/>
            </a:p>
          </p:txBody>
        </p:sp>
        <p:pic>
          <p:nvPicPr>
            <p:cNvPr id="87" name="Picture 52" descr="Computer_DesktopComputer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7" y="1624"/>
              <a:ext cx="575" cy="644"/>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53" descr="Computer_DesktopComputer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5" y="1632"/>
              <a:ext cx="575" cy="644"/>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54" descr="Computer_DesktopComputer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9" y="952"/>
              <a:ext cx="575" cy="644"/>
            </a:xfrm>
            <a:prstGeom prst="rect">
              <a:avLst/>
            </a:prstGeom>
            <a:noFill/>
            <a:extLst>
              <a:ext uri="{909E8E84-426E-40DD-AFC4-6F175D3DCCD1}">
                <a14:hiddenFill xmlns:a14="http://schemas.microsoft.com/office/drawing/2010/main">
                  <a:solidFill>
                    <a:srgbClr val="FFFFFF"/>
                  </a:solidFill>
                </a14:hiddenFill>
              </a:ext>
            </a:extLst>
          </p:spPr>
        </p:pic>
      </p:grpSp>
      <p:pic>
        <p:nvPicPr>
          <p:cNvPr id="90" name="Picture 55" descr="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928" y="4415121"/>
            <a:ext cx="476016" cy="561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33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8"/>
                                        </p:tgtEl>
                                        <p:attrNameLst>
                                          <p:attrName>fillcolor</p:attrName>
                                        </p:attrNameLst>
                                      </p:cBhvr>
                                      <p:to>
                                        <a:srgbClr val="FF5353"/>
                                      </p:to>
                                    </p:animClr>
                                    <p:set>
                                      <p:cBhvr>
                                        <p:cTn id="7" dur="2000" fill="hold"/>
                                        <p:tgtEl>
                                          <p:spTgt spid="58"/>
                                        </p:tgtEl>
                                        <p:attrNameLst>
                                          <p:attrName>fill.type</p:attrName>
                                        </p:attrNameLst>
                                      </p:cBhvr>
                                      <p:to>
                                        <p:strVal val="solid"/>
                                      </p:to>
                                    </p:set>
                                    <p:set>
                                      <p:cBhvr>
                                        <p:cTn id="8" dur="2000" fill="hold"/>
                                        <p:tgtEl>
                                          <p:spTgt spid="58"/>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7" presetClass="emph" presetSubtype="2" fill="hold" nodeType="clickEffect">
                                  <p:stCondLst>
                                    <p:cond delay="0"/>
                                  </p:stCondLst>
                                  <p:childTnLst>
                                    <p:animClr clrSpc="rgb" dir="cw">
                                      <p:cBhvr>
                                        <p:cTn id="12" dur="500" fill="hold"/>
                                        <p:tgtEl>
                                          <p:spTgt spid="55"/>
                                        </p:tgtEl>
                                        <p:attrNameLst>
                                          <p:attrName>stroke.color</p:attrName>
                                        </p:attrNameLst>
                                      </p:cBhvr>
                                      <p:to>
                                        <a:srgbClr val="BE0000"/>
                                      </p:to>
                                    </p:animClr>
                                    <p:set>
                                      <p:cBhvr>
                                        <p:cTn id="13" dur="500" fill="hold"/>
                                        <p:tgtEl>
                                          <p:spTgt spid="55"/>
                                        </p:tgtEl>
                                        <p:attrNameLst>
                                          <p:attrName>stroke.on</p:attrName>
                                        </p:attrNameLst>
                                      </p:cBhvr>
                                      <p:to>
                                        <p:strVal val="true"/>
                                      </p:to>
                                    </p:set>
                                  </p:childTnLst>
                                </p:cTn>
                              </p:par>
                            </p:childTnLst>
                          </p:cTn>
                        </p:par>
                        <p:par>
                          <p:cTn id="14" fill="hold">
                            <p:stCondLst>
                              <p:cond delay="500"/>
                            </p:stCondLst>
                            <p:childTnLst>
                              <p:par>
                                <p:cTn id="15" presetID="7" presetClass="emph" presetSubtype="2" fill="hold" nodeType="afterEffect">
                                  <p:stCondLst>
                                    <p:cond delay="500"/>
                                  </p:stCondLst>
                                  <p:childTnLst>
                                    <p:animClr clrSpc="rgb" dir="cw">
                                      <p:cBhvr>
                                        <p:cTn id="16" dur="500" fill="hold"/>
                                        <p:tgtEl>
                                          <p:spTgt spid="50"/>
                                        </p:tgtEl>
                                        <p:attrNameLst>
                                          <p:attrName>stroke.color</p:attrName>
                                        </p:attrNameLst>
                                      </p:cBhvr>
                                      <p:to>
                                        <a:srgbClr val="BE0000"/>
                                      </p:to>
                                    </p:animClr>
                                    <p:set>
                                      <p:cBhvr>
                                        <p:cTn id="17" dur="500" fill="hold"/>
                                        <p:tgtEl>
                                          <p:spTgt spid="50"/>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 presetClass="emph" presetSubtype="2" fill="hold" nodeType="clickEffect">
                                  <p:stCondLst>
                                    <p:cond delay="0"/>
                                  </p:stCondLst>
                                  <p:childTnLst>
                                    <p:animClr clrSpc="rgb" dir="cw">
                                      <p:cBhvr>
                                        <p:cTn id="21" dur="1000" fill="hold"/>
                                        <p:tgtEl>
                                          <p:spTgt spid="39"/>
                                        </p:tgtEl>
                                        <p:attrNameLst>
                                          <p:attrName>fillcolor</p:attrName>
                                        </p:attrNameLst>
                                      </p:cBhvr>
                                      <p:to>
                                        <a:srgbClr val="FF5353"/>
                                      </p:to>
                                    </p:animClr>
                                    <p:set>
                                      <p:cBhvr>
                                        <p:cTn id="22" dur="1000" fill="hold"/>
                                        <p:tgtEl>
                                          <p:spTgt spid="39"/>
                                        </p:tgtEl>
                                        <p:attrNameLst>
                                          <p:attrName>fill.type</p:attrName>
                                        </p:attrNameLst>
                                      </p:cBhvr>
                                      <p:to>
                                        <p:strVal val="solid"/>
                                      </p:to>
                                    </p:set>
                                    <p:set>
                                      <p:cBhvr>
                                        <p:cTn id="23" dur="1000" fill="hold"/>
                                        <p:tgtEl>
                                          <p:spTgt spid="39"/>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7" presetClass="emph" presetSubtype="2" fill="hold" nodeType="clickEffect">
                                  <p:stCondLst>
                                    <p:cond delay="0"/>
                                  </p:stCondLst>
                                  <p:childTnLst>
                                    <p:animClr clrSpc="rgb" dir="cw">
                                      <p:cBhvr>
                                        <p:cTn id="27" dur="2000" fill="hold"/>
                                        <p:tgtEl>
                                          <p:spTgt spid="66"/>
                                        </p:tgtEl>
                                        <p:attrNameLst>
                                          <p:attrName>stroke.color</p:attrName>
                                        </p:attrNameLst>
                                      </p:cBhvr>
                                      <p:to>
                                        <a:srgbClr val="BE0000"/>
                                      </p:to>
                                    </p:animClr>
                                    <p:set>
                                      <p:cBhvr>
                                        <p:cTn id="28" dur="2000" fill="hold"/>
                                        <p:tgtEl>
                                          <p:spTgt spid="66"/>
                                        </p:tgtEl>
                                        <p:attrNameLst>
                                          <p:attrName>stroke.on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42"/>
                                        </p:tgtEl>
                                        <p:attrNameLst>
                                          <p:attrName>fillcolor</p:attrName>
                                        </p:attrNameLst>
                                      </p:cBhvr>
                                      <p:to>
                                        <a:srgbClr val="FF5353"/>
                                      </p:to>
                                    </p:animClr>
                                    <p:set>
                                      <p:cBhvr>
                                        <p:cTn id="33" dur="2000" fill="hold"/>
                                        <p:tgtEl>
                                          <p:spTgt spid="42"/>
                                        </p:tgtEl>
                                        <p:attrNameLst>
                                          <p:attrName>fill.type</p:attrName>
                                        </p:attrNameLst>
                                      </p:cBhvr>
                                      <p:to>
                                        <p:strVal val="solid"/>
                                      </p:to>
                                    </p:set>
                                    <p:set>
                                      <p:cBhvr>
                                        <p:cTn id="34" dur="2000" fill="hold"/>
                                        <p:tgtEl>
                                          <p:spTgt spid="4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Edge is default, but IE is still available</a:t>
            </a:r>
            <a:endParaRPr lang="en-US" dirty="0"/>
          </a:p>
        </p:txBody>
      </p:sp>
      <p:sp>
        <p:nvSpPr>
          <p:cNvPr id="3" name="Content Placeholder 2"/>
          <p:cNvSpPr>
            <a:spLocks noGrp="1"/>
          </p:cNvSpPr>
          <p:nvPr>
            <p:ph idx="4294967295"/>
          </p:nvPr>
        </p:nvSpPr>
        <p:spPr>
          <a:xfrm>
            <a:off x="808037" y="1529203"/>
            <a:ext cx="6324600" cy="3263459"/>
          </a:xfrm>
          <a:prstGeom prst="rect">
            <a:avLst/>
          </a:prstGeom>
        </p:spPr>
        <p:txBody>
          <a:bodyPr>
            <a:normAutofit fontScale="77500" lnSpcReduction="20000"/>
          </a:bodyPr>
          <a:lstStyle/>
          <a:p>
            <a:pPr marL="0" indent="0" fontAlgn="ctr">
              <a:lnSpc>
                <a:spcPct val="120000"/>
              </a:lnSpc>
              <a:buNone/>
            </a:pPr>
            <a:r>
              <a:rPr lang="en-US" sz="3500" dirty="0" smtClean="0">
                <a:latin typeface="+mn-lt"/>
              </a:rPr>
              <a:t>Why do you need Internet Explorer?</a:t>
            </a:r>
            <a:endParaRPr lang="en-US" sz="3500" dirty="0">
              <a:latin typeface="+mn-lt"/>
            </a:endParaRPr>
          </a:p>
          <a:p>
            <a:pPr lvl="1" fontAlgn="ctr">
              <a:lnSpc>
                <a:spcPct val="120000"/>
              </a:lnSpc>
            </a:pPr>
            <a:r>
              <a:rPr lang="en-US" dirty="0" smtClean="0"/>
              <a:t>Sites that require older Document Modes or Enterprise Mode</a:t>
            </a:r>
          </a:p>
          <a:p>
            <a:pPr lvl="1" fontAlgn="ctr">
              <a:lnSpc>
                <a:spcPct val="120000"/>
              </a:lnSpc>
            </a:pPr>
            <a:r>
              <a:rPr lang="en-US" dirty="0" smtClean="0"/>
              <a:t>Web apps that </a:t>
            </a:r>
            <a:r>
              <a:rPr lang="en-US" dirty="0"/>
              <a:t>depend on </a:t>
            </a:r>
            <a:r>
              <a:rPr lang="en-US" dirty="0" smtClean="0"/>
              <a:t>BHOs or toolbars</a:t>
            </a:r>
            <a:endParaRPr lang="en-US" dirty="0"/>
          </a:p>
          <a:p>
            <a:pPr lvl="1" fontAlgn="ctr">
              <a:lnSpc>
                <a:spcPct val="120000"/>
              </a:lnSpc>
            </a:pPr>
            <a:r>
              <a:rPr lang="en-US" dirty="0" smtClean="0"/>
              <a:t>Sites </a:t>
            </a:r>
            <a:r>
              <a:rPr lang="en-US" dirty="0"/>
              <a:t>that depend on ActiveX controls other than Flash</a:t>
            </a:r>
          </a:p>
          <a:p>
            <a:pPr lvl="1" fontAlgn="ctr">
              <a:lnSpc>
                <a:spcPct val="120000"/>
              </a:lnSpc>
            </a:pPr>
            <a:r>
              <a:rPr lang="en-US" dirty="0"/>
              <a:t>Enterprises that have apps that are only certified for use with </a:t>
            </a:r>
            <a:r>
              <a:rPr lang="en-US" dirty="0" smtClean="0"/>
              <a:t>Internet Explorer</a:t>
            </a:r>
          </a:p>
        </p:txBody>
      </p:sp>
      <p:pic>
        <p:nvPicPr>
          <p:cNvPr id="4" name="Picture 3"/>
          <p:cNvPicPr>
            <a:picLocks noChangeAspect="1"/>
          </p:cNvPicPr>
          <p:nvPr/>
        </p:nvPicPr>
        <p:blipFill>
          <a:blip r:embed="rId2"/>
          <a:stretch>
            <a:fillRect/>
          </a:stretch>
        </p:blipFill>
        <p:spPr>
          <a:xfrm>
            <a:off x="7666037" y="1516062"/>
            <a:ext cx="4114800" cy="3228535"/>
          </a:xfrm>
          <a:prstGeom prst="rect">
            <a:avLst/>
          </a:prstGeom>
        </p:spPr>
      </p:pic>
      <p:sp>
        <p:nvSpPr>
          <p:cNvPr id="5" name="Rectangle 4"/>
          <p:cNvSpPr/>
          <p:nvPr/>
        </p:nvSpPr>
        <p:spPr>
          <a:xfrm>
            <a:off x="0" y="5249862"/>
            <a:ext cx="12436475" cy="1524000"/>
          </a:xfrm>
          <a:prstGeom prst="rect">
            <a:avLst/>
          </a:prstGeom>
          <a:solidFill>
            <a:srgbClr val="0078D7"/>
          </a:solidFill>
        </p:spPr>
        <p:txBody>
          <a:bodyPr wrap="square" tIns="91440" bIns="91440" anchor="t">
            <a:noAutofit/>
          </a:bodyPr>
          <a:lstStyle/>
          <a:p>
            <a:pPr algn="ctr" fontAlgn="ctr">
              <a:lnSpc>
                <a:spcPct val="120000"/>
              </a:lnSpc>
            </a:pPr>
            <a:r>
              <a:rPr lang="en-US" sz="3200" dirty="0">
                <a:solidFill>
                  <a:schemeClr val="bg1"/>
                </a:solidFill>
              </a:rPr>
              <a:t>You can configure Microsoft Edge to fall back to </a:t>
            </a:r>
            <a:r>
              <a:rPr lang="en-US" sz="3200" dirty="0" smtClean="0">
                <a:solidFill>
                  <a:schemeClr val="bg1"/>
                </a:solidFill>
              </a:rPr>
              <a:t>IE11 </a:t>
            </a:r>
          </a:p>
          <a:p>
            <a:pPr algn="ctr" fontAlgn="ctr">
              <a:lnSpc>
                <a:spcPct val="120000"/>
              </a:lnSpc>
            </a:pPr>
            <a:r>
              <a:rPr lang="en-US" sz="3200" dirty="0" smtClean="0">
                <a:solidFill>
                  <a:schemeClr val="bg1"/>
                </a:solidFill>
              </a:rPr>
              <a:t>only </a:t>
            </a:r>
            <a:r>
              <a:rPr lang="en-US" sz="3200" dirty="0">
                <a:solidFill>
                  <a:schemeClr val="bg1"/>
                </a:solidFill>
              </a:rPr>
              <a:t>for sites that need </a:t>
            </a:r>
            <a:r>
              <a:rPr lang="en-US" sz="3200" dirty="0" smtClean="0">
                <a:solidFill>
                  <a:schemeClr val="bg1"/>
                </a:solidFill>
              </a:rPr>
              <a:t>it, to minimize security </a:t>
            </a:r>
            <a:r>
              <a:rPr lang="en-US" sz="3200" dirty="0">
                <a:solidFill>
                  <a:schemeClr val="bg1"/>
                </a:solidFill>
              </a:rPr>
              <a:t>risks.</a:t>
            </a:r>
          </a:p>
        </p:txBody>
      </p:sp>
    </p:spTree>
    <p:extLst>
      <p:ext uri="{BB962C8B-B14F-4D97-AF65-F5344CB8AC3E}">
        <p14:creationId xmlns:p14="http://schemas.microsoft.com/office/powerpoint/2010/main" val="360232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Guidance &amp; Resources</a:t>
            </a:r>
            <a:endParaRPr lang="en-US" dirty="0"/>
          </a:p>
        </p:txBody>
      </p:sp>
    </p:spTree>
    <p:extLst>
      <p:ext uri="{BB962C8B-B14F-4D97-AF65-F5344CB8AC3E}">
        <p14:creationId xmlns:p14="http://schemas.microsoft.com/office/powerpoint/2010/main" val="120840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52585"/>
            <a:ext cx="11889564" cy="917575"/>
          </a:xfrm>
        </p:spPr>
        <p:txBody>
          <a:bodyPr/>
          <a:lstStyle/>
          <a:p>
            <a:r>
              <a:rPr lang="en-US" dirty="0" smtClean="0"/>
              <a:t>Browser Security Guidance</a:t>
            </a:r>
            <a:endParaRPr lang="en-US" dirty="0"/>
          </a:p>
        </p:txBody>
      </p:sp>
      <p:sp>
        <p:nvSpPr>
          <p:cNvPr id="10" name="Rectangle 9"/>
          <p:cNvSpPr/>
          <p:nvPr/>
        </p:nvSpPr>
        <p:spPr bwMode="auto">
          <a:xfrm>
            <a:off x="6240196" y="3621498"/>
            <a:ext cx="5435269" cy="747240"/>
          </a:xfrm>
          <a:prstGeom prst="rect">
            <a:avLst/>
          </a:prstGeom>
          <a:no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82880" tIns="46628" rIns="93256" bIns="46628" numCol="1" spcCol="0" rtlCol="0" fromWordArt="0" anchor="ctr" anchorCtr="0" forceAA="0" compatLnSpc="1">
            <a:prstTxWarp prst="textNoShape">
              <a:avLst/>
            </a:prstTxWarp>
            <a:noAutofit/>
          </a:bodyPr>
          <a:lstStyle/>
          <a:p>
            <a:pPr defTabSz="932290" fontAlgn="base">
              <a:lnSpc>
                <a:spcPct val="90000"/>
              </a:lnSpc>
              <a:spcBef>
                <a:spcPct val="0"/>
              </a:spcBef>
              <a:spcAft>
                <a:spcPct val="0"/>
              </a:spcAft>
            </a:pPr>
            <a:r>
              <a:rPr lang="en-US" sz="1632" dirty="0">
                <a:gradFill>
                  <a:gsLst>
                    <a:gs pos="0">
                      <a:srgbClr val="FFFFFF"/>
                    </a:gs>
                    <a:gs pos="100000">
                      <a:srgbClr val="FFFFFF"/>
                    </a:gs>
                  </a:gsLst>
                  <a:lin ang="5400000" scaled="0"/>
                </a:gradFill>
              </a:rPr>
              <a:t>Use caution when </a:t>
            </a:r>
            <a:r>
              <a:rPr lang="en-US" sz="1632" dirty="0" smtClean="0">
                <a:gradFill>
                  <a:gsLst>
                    <a:gs pos="0">
                      <a:srgbClr val="FFFFFF"/>
                    </a:gs>
                    <a:gs pos="100000">
                      <a:srgbClr val="FFFFFF"/>
                    </a:gs>
                  </a:gsLst>
                  <a:lin ang="5400000" scaled="0"/>
                </a:gradFill>
              </a:rPr>
              <a:t>clicking on </a:t>
            </a:r>
            <a:r>
              <a:rPr lang="en-US" sz="1632" dirty="0">
                <a:gradFill>
                  <a:gsLst>
                    <a:gs pos="0">
                      <a:srgbClr val="FFFFFF"/>
                    </a:gs>
                    <a:gs pos="100000">
                      <a:srgbClr val="FFFFFF"/>
                    </a:gs>
                  </a:gsLst>
                  <a:lin ang="5400000" scaled="0"/>
                </a:gradFill>
              </a:rPr>
              <a:t>links to Web pages</a:t>
            </a:r>
          </a:p>
        </p:txBody>
      </p:sp>
      <p:sp>
        <p:nvSpPr>
          <p:cNvPr id="11" name="Rectangle 10"/>
          <p:cNvSpPr/>
          <p:nvPr/>
        </p:nvSpPr>
        <p:spPr bwMode="auto">
          <a:xfrm>
            <a:off x="6240196" y="4376765"/>
            <a:ext cx="5435269" cy="759280"/>
          </a:xfrm>
          <a:prstGeom prst="rect">
            <a:avLst/>
          </a:prstGeom>
          <a:no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82880" tIns="46628" rIns="93256" bIns="46628" numCol="1" spcCol="0" rtlCol="0" fromWordArt="0" anchor="ctr" anchorCtr="0" forceAA="0" compatLnSpc="1">
            <a:prstTxWarp prst="textNoShape">
              <a:avLst/>
            </a:prstTxWarp>
            <a:noAutofit/>
          </a:bodyPr>
          <a:lstStyle/>
          <a:p>
            <a:pPr defTabSz="932290" fontAlgn="base">
              <a:lnSpc>
                <a:spcPct val="90000"/>
              </a:lnSpc>
              <a:spcBef>
                <a:spcPct val="0"/>
              </a:spcBef>
              <a:spcAft>
                <a:spcPct val="0"/>
              </a:spcAft>
            </a:pPr>
            <a:r>
              <a:rPr lang="en-US" sz="1632" dirty="0">
                <a:gradFill>
                  <a:gsLst>
                    <a:gs pos="0">
                      <a:srgbClr val="FFFFFF"/>
                    </a:gs>
                    <a:gs pos="100000">
                      <a:srgbClr val="FFFFFF"/>
                    </a:gs>
                  </a:gsLst>
                  <a:lin ang="5400000" scaled="0"/>
                </a:gradFill>
              </a:rPr>
              <a:t>Use caution with </a:t>
            </a:r>
            <a:r>
              <a:rPr lang="en-US" sz="1632" dirty="0" smtClean="0">
                <a:gradFill>
                  <a:gsLst>
                    <a:gs pos="0">
                      <a:srgbClr val="FFFFFF"/>
                    </a:gs>
                    <a:gs pos="100000">
                      <a:srgbClr val="FFFFFF"/>
                    </a:gs>
                  </a:gsLst>
                  <a:lin ang="5400000" scaled="0"/>
                </a:gradFill>
              </a:rPr>
              <a:t>attachments and </a:t>
            </a:r>
            <a:r>
              <a:rPr lang="en-US" sz="1632" dirty="0">
                <a:gradFill>
                  <a:gsLst>
                    <a:gs pos="0">
                      <a:srgbClr val="FFFFFF"/>
                    </a:gs>
                    <a:gs pos="100000">
                      <a:srgbClr val="FFFFFF"/>
                    </a:gs>
                  </a:gsLst>
                  <a:lin ang="5400000" scaled="0"/>
                </a:gradFill>
              </a:rPr>
              <a:t>file transfers</a:t>
            </a:r>
          </a:p>
        </p:txBody>
      </p:sp>
      <p:sp>
        <p:nvSpPr>
          <p:cNvPr id="12" name="Rectangle 11"/>
          <p:cNvSpPr/>
          <p:nvPr/>
        </p:nvSpPr>
        <p:spPr bwMode="auto">
          <a:xfrm>
            <a:off x="6240196" y="5144072"/>
            <a:ext cx="5435269" cy="759280"/>
          </a:xfrm>
          <a:prstGeom prst="rect">
            <a:avLst/>
          </a:prstGeom>
          <a:no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82880" tIns="46628" rIns="93256" bIns="46628" numCol="1" spcCol="0" rtlCol="0" fromWordArt="0" anchor="ctr" anchorCtr="0" forceAA="0" compatLnSpc="1">
            <a:prstTxWarp prst="textNoShape">
              <a:avLst/>
            </a:prstTxWarp>
            <a:noAutofit/>
          </a:bodyPr>
          <a:lstStyle/>
          <a:p>
            <a:pPr defTabSz="932290" fontAlgn="base">
              <a:lnSpc>
                <a:spcPct val="90000"/>
              </a:lnSpc>
              <a:spcBef>
                <a:spcPct val="0"/>
              </a:spcBef>
              <a:spcAft>
                <a:spcPct val="0"/>
              </a:spcAft>
            </a:pPr>
            <a:r>
              <a:rPr lang="en-US" sz="1632" dirty="0">
                <a:gradFill>
                  <a:gsLst>
                    <a:gs pos="0">
                      <a:srgbClr val="FFFFFF"/>
                    </a:gs>
                    <a:gs pos="100000">
                      <a:srgbClr val="FFFFFF"/>
                    </a:gs>
                  </a:gsLst>
                  <a:lin ang="5400000" scaled="0"/>
                </a:gradFill>
              </a:rPr>
              <a:t>Avoid </a:t>
            </a:r>
            <a:r>
              <a:rPr lang="en-US" sz="1632" dirty="0" smtClean="0">
                <a:gradFill>
                  <a:gsLst>
                    <a:gs pos="0">
                      <a:srgbClr val="FFFFFF"/>
                    </a:gs>
                    <a:gs pos="100000">
                      <a:srgbClr val="FFFFFF"/>
                    </a:gs>
                  </a:gsLst>
                  <a:lin ang="5400000" scaled="0"/>
                </a:gradFill>
              </a:rPr>
              <a:t>downloading pirated </a:t>
            </a:r>
            <a:r>
              <a:rPr lang="en-US" sz="1632" dirty="0">
                <a:gradFill>
                  <a:gsLst>
                    <a:gs pos="0">
                      <a:srgbClr val="FFFFFF"/>
                    </a:gs>
                    <a:gs pos="100000">
                      <a:srgbClr val="FFFFFF"/>
                    </a:gs>
                  </a:gsLst>
                  <a:lin ang="5400000" scaled="0"/>
                </a:gradFill>
              </a:rPr>
              <a:t>software</a:t>
            </a:r>
          </a:p>
        </p:txBody>
      </p:sp>
      <p:sp>
        <p:nvSpPr>
          <p:cNvPr id="13" name="Rectangle 12"/>
          <p:cNvSpPr/>
          <p:nvPr/>
        </p:nvSpPr>
        <p:spPr bwMode="auto">
          <a:xfrm>
            <a:off x="6240196" y="5911379"/>
            <a:ext cx="5435269" cy="748184"/>
          </a:xfrm>
          <a:prstGeom prst="rect">
            <a:avLst/>
          </a:prstGeom>
          <a:no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82880" tIns="46628" rIns="93256" bIns="46628" numCol="1" spcCol="0" rtlCol="0" fromWordArt="0" anchor="ctr" anchorCtr="0" forceAA="0" compatLnSpc="1">
            <a:prstTxWarp prst="textNoShape">
              <a:avLst/>
            </a:prstTxWarp>
            <a:noAutofit/>
          </a:bodyPr>
          <a:lstStyle/>
          <a:p>
            <a:pPr defTabSz="932290" fontAlgn="base">
              <a:lnSpc>
                <a:spcPct val="90000"/>
              </a:lnSpc>
              <a:spcBef>
                <a:spcPct val="0"/>
              </a:spcBef>
              <a:spcAft>
                <a:spcPct val="0"/>
              </a:spcAft>
            </a:pPr>
            <a:r>
              <a:rPr lang="en-US" sz="1632" dirty="0">
                <a:gradFill>
                  <a:gsLst>
                    <a:gs pos="0">
                      <a:srgbClr val="FFFFFF"/>
                    </a:gs>
                    <a:gs pos="100000">
                      <a:srgbClr val="FFFFFF"/>
                    </a:gs>
                  </a:gsLst>
                  <a:lin ang="5400000" scaled="0"/>
                </a:gradFill>
              </a:rPr>
              <a:t>Protect yourself </a:t>
            </a:r>
            <a:r>
              <a:rPr lang="en-US" sz="1632" dirty="0" smtClean="0">
                <a:gradFill>
                  <a:gsLst>
                    <a:gs pos="0">
                      <a:srgbClr val="FFFFFF"/>
                    </a:gs>
                    <a:gs pos="100000">
                      <a:srgbClr val="FFFFFF"/>
                    </a:gs>
                  </a:gsLst>
                  <a:lin ang="5400000" scaled="0"/>
                </a:gradFill>
              </a:rPr>
              <a:t>from social </a:t>
            </a:r>
            <a:r>
              <a:rPr lang="en-US" sz="1632" dirty="0">
                <a:gradFill>
                  <a:gsLst>
                    <a:gs pos="0">
                      <a:srgbClr val="FFFFFF"/>
                    </a:gs>
                    <a:gs pos="100000">
                      <a:srgbClr val="FFFFFF"/>
                    </a:gs>
                  </a:gsLst>
                  <a:lin ang="5400000" scaled="0"/>
                </a:gradFill>
              </a:rPr>
              <a:t>engineering attacks</a:t>
            </a:r>
          </a:p>
        </p:txBody>
      </p:sp>
      <p:cxnSp>
        <p:nvCxnSpPr>
          <p:cNvPr id="17" name="Straight Connector 16"/>
          <p:cNvCxnSpPr/>
          <p:nvPr/>
        </p:nvCxnSpPr>
        <p:spPr>
          <a:xfrm>
            <a:off x="230453" y="4625047"/>
            <a:ext cx="5979847"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61660" y="5656011"/>
            <a:ext cx="6034617"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210300" y="4372751"/>
            <a:ext cx="6045035"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210300" y="5140058"/>
            <a:ext cx="6045035"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210300" y="5907365"/>
            <a:ext cx="6045035"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bwMode="auto">
          <a:xfrm>
            <a:off x="246721" y="1226383"/>
            <a:ext cx="11899111" cy="1489870"/>
          </a:xfrm>
          <a:prstGeom prst="rect">
            <a:avLst/>
          </a:prstGeom>
          <a:solidFill>
            <a:srgbClr val="E6E6E6"/>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448" dirty="0">
              <a:gradFill>
                <a:gsLst>
                  <a:gs pos="0">
                    <a:srgbClr val="000000"/>
                  </a:gs>
                  <a:gs pos="86000">
                    <a:srgbClr val="000000"/>
                  </a:gs>
                </a:gsLst>
                <a:lin ang="5400000" scaled="0"/>
              </a:gradFill>
            </a:endParaRPr>
          </a:p>
        </p:txBody>
      </p:sp>
      <p:grpSp>
        <p:nvGrpSpPr>
          <p:cNvPr id="29" name="Group 28"/>
          <p:cNvGrpSpPr/>
          <p:nvPr/>
        </p:nvGrpSpPr>
        <p:grpSpPr>
          <a:xfrm>
            <a:off x="1318001" y="1523932"/>
            <a:ext cx="3833436" cy="894772"/>
            <a:chOff x="-509810" y="2189835"/>
            <a:chExt cx="3147327" cy="734625"/>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9810" y="2189835"/>
              <a:ext cx="1244230" cy="73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bwMode="auto">
            <a:xfrm>
              <a:off x="900157" y="2191749"/>
              <a:ext cx="1737360" cy="727749"/>
            </a:xfrm>
            <a:prstGeom prst="rect">
              <a:avLst/>
            </a:prstGeom>
            <a:no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32290" fontAlgn="base">
                <a:lnSpc>
                  <a:spcPct val="90000"/>
                </a:lnSpc>
                <a:spcBef>
                  <a:spcPct val="0"/>
                </a:spcBef>
                <a:spcAft>
                  <a:spcPct val="0"/>
                </a:spcAft>
              </a:pPr>
              <a:r>
                <a:rPr lang="en-US" sz="3200" b="1" dirty="0" smtClean="0">
                  <a:gradFill>
                    <a:gsLst>
                      <a:gs pos="12245">
                        <a:srgbClr val="000000"/>
                      </a:gs>
                      <a:gs pos="72000">
                        <a:srgbClr val="000000"/>
                      </a:gs>
                    </a:gsLst>
                    <a:lin ang="5400000" scaled="0"/>
                  </a:gradFill>
                </a:rPr>
                <a:t>IT Guidance</a:t>
              </a:r>
              <a:endParaRPr lang="en-US" sz="3200" b="1" dirty="0">
                <a:gradFill>
                  <a:gsLst>
                    <a:gs pos="12245">
                      <a:srgbClr val="000000"/>
                    </a:gs>
                    <a:gs pos="72000">
                      <a:srgbClr val="000000"/>
                    </a:gs>
                  </a:gsLst>
                  <a:lin ang="5400000" scaled="0"/>
                </a:gradFill>
              </a:endParaRPr>
            </a:p>
          </p:txBody>
        </p:sp>
      </p:grpSp>
      <p:grpSp>
        <p:nvGrpSpPr>
          <p:cNvPr id="2048" name="Group 2047"/>
          <p:cNvGrpSpPr/>
          <p:nvPr/>
        </p:nvGrpSpPr>
        <p:grpSpPr>
          <a:xfrm>
            <a:off x="7621887" y="1526262"/>
            <a:ext cx="3473150" cy="904199"/>
            <a:chOff x="5737962" y="2178706"/>
            <a:chExt cx="2851524" cy="742366"/>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37962" y="2193221"/>
              <a:ext cx="768287" cy="7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bwMode="auto">
            <a:xfrm>
              <a:off x="6678540" y="2178706"/>
              <a:ext cx="1910946" cy="727750"/>
            </a:xfrm>
            <a:prstGeom prst="rect">
              <a:avLst/>
            </a:prstGeom>
            <a:no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32290" fontAlgn="base">
                <a:lnSpc>
                  <a:spcPct val="90000"/>
                </a:lnSpc>
                <a:spcBef>
                  <a:spcPct val="0"/>
                </a:spcBef>
                <a:spcAft>
                  <a:spcPct val="0"/>
                </a:spcAft>
              </a:pPr>
              <a:r>
                <a:rPr lang="en-US" sz="3200" b="1" dirty="0" smtClean="0">
                  <a:gradFill>
                    <a:gsLst>
                      <a:gs pos="12245">
                        <a:srgbClr val="000000"/>
                      </a:gs>
                      <a:gs pos="72000">
                        <a:srgbClr val="000000"/>
                      </a:gs>
                    </a:gsLst>
                    <a:lin ang="5400000" scaled="0"/>
                  </a:gradFill>
                </a:rPr>
                <a:t>User Guidance</a:t>
              </a:r>
              <a:endParaRPr lang="en-US" sz="3200" dirty="0">
                <a:gradFill>
                  <a:gsLst>
                    <a:gs pos="12245">
                      <a:srgbClr val="000000"/>
                    </a:gs>
                    <a:gs pos="72000">
                      <a:srgbClr val="000000"/>
                    </a:gs>
                  </a:gsLst>
                  <a:lin ang="5400000" scaled="0"/>
                </a:gradFill>
              </a:endParaRPr>
            </a:p>
          </p:txBody>
        </p:sp>
      </p:grpSp>
      <p:sp>
        <p:nvSpPr>
          <p:cNvPr id="2057" name="Rectangle 2056"/>
          <p:cNvSpPr/>
          <p:nvPr/>
        </p:nvSpPr>
        <p:spPr bwMode="auto">
          <a:xfrm>
            <a:off x="0" y="2844982"/>
            <a:ext cx="274638" cy="414954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3" name="Diagram 2"/>
          <p:cNvGraphicFramePr/>
          <p:nvPr>
            <p:extLst>
              <p:ext uri="{D42A27DB-BD31-4B8C-83A1-F6EECF244321}">
                <p14:modId xmlns:p14="http://schemas.microsoft.com/office/powerpoint/2010/main" val="1853329337"/>
              </p:ext>
            </p:extLst>
          </p:nvPr>
        </p:nvGraphicFramePr>
        <p:xfrm>
          <a:off x="246062" y="2688551"/>
          <a:ext cx="5943600" cy="39138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2" name="Diagram 31"/>
          <p:cNvGraphicFramePr/>
          <p:nvPr>
            <p:extLst>
              <p:ext uri="{D42A27DB-BD31-4B8C-83A1-F6EECF244321}">
                <p14:modId xmlns:p14="http://schemas.microsoft.com/office/powerpoint/2010/main" val="3093396534"/>
              </p:ext>
            </p:extLst>
          </p:nvPr>
        </p:nvGraphicFramePr>
        <p:xfrm>
          <a:off x="6218237" y="2687167"/>
          <a:ext cx="5943600" cy="387576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30050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266537" y="2760834"/>
            <a:ext cx="11905488" cy="3327228"/>
          </a:xfrm>
          <a:prstGeom prst="rect">
            <a:avLst/>
          </a:prstGeom>
          <a:solidFill>
            <a:srgbClr val="E4E4E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537" y="1973262"/>
            <a:ext cx="11905488" cy="682105"/>
          </a:xfrm>
          <a:prstGeom prst="rect">
            <a:avLst/>
          </a:prstGeom>
        </p:spPr>
      </p:pic>
      <p:sp>
        <p:nvSpPr>
          <p:cNvPr id="7" name="TextBox 6"/>
          <p:cNvSpPr txBox="1"/>
          <p:nvPr/>
        </p:nvSpPr>
        <p:spPr>
          <a:xfrm>
            <a:off x="1656397" y="2156142"/>
            <a:ext cx="4562788" cy="627864"/>
          </a:xfrm>
          <a:prstGeom prst="rect">
            <a:avLst/>
          </a:prstGeom>
          <a:noFill/>
        </p:spPr>
        <p:txBody>
          <a:bodyPr wrap="none" lIns="182880" tIns="146304" rIns="182880" bIns="146304" rtlCol="0">
            <a:spAutoFit/>
          </a:bodyPr>
          <a:lstStyle/>
          <a:p>
            <a:pPr>
              <a:lnSpc>
                <a:spcPct val="90000"/>
              </a:lnSpc>
              <a:spcAft>
                <a:spcPts val="600"/>
              </a:spcAft>
            </a:pPr>
            <a:r>
              <a:rPr lang="en-US" sz="2400" b="1" dirty="0" smtClean="0">
                <a:gradFill>
                  <a:gsLst>
                    <a:gs pos="2917">
                      <a:srgbClr val="000000"/>
                    </a:gs>
                    <a:gs pos="30000">
                      <a:srgbClr val="000000"/>
                    </a:gs>
                  </a:gsLst>
                  <a:lin ang="5400000" scaled="0"/>
                </a:gradFill>
                <a:latin typeface="Calibri (body)"/>
              </a:rPr>
              <a:t>Browser Security Resources</a:t>
            </a:r>
          </a:p>
        </p:txBody>
      </p:sp>
      <p:sp>
        <p:nvSpPr>
          <p:cNvPr id="8" name="TextBox 7"/>
          <p:cNvSpPr txBox="1"/>
          <p:nvPr/>
        </p:nvSpPr>
        <p:spPr>
          <a:xfrm>
            <a:off x="5913437" y="2206589"/>
            <a:ext cx="592150" cy="572464"/>
          </a:xfrm>
          <a:prstGeom prst="rect">
            <a:avLst/>
          </a:prstGeom>
          <a:noFill/>
        </p:spPr>
        <p:txBody>
          <a:bodyPr wrap="none" lIns="182880" tIns="146304" rIns="182880" bIns="146304" rtlCol="0">
            <a:spAutoFit/>
          </a:bodyPr>
          <a:lstStyle/>
          <a:p>
            <a:pPr>
              <a:lnSpc>
                <a:spcPct val="90000"/>
              </a:lnSpc>
              <a:spcAft>
                <a:spcPts val="600"/>
              </a:spcAft>
            </a:pPr>
            <a:r>
              <a:rPr lang="en-US" sz="2000" spc="-200" dirty="0" smtClean="0">
                <a:gradFill>
                  <a:gsLst>
                    <a:gs pos="2917">
                      <a:srgbClr val="000000"/>
                    </a:gs>
                    <a:gs pos="30000">
                      <a:srgbClr val="000000"/>
                    </a:gs>
                  </a:gsLst>
                  <a:lin ang="5400000" scaled="0"/>
                </a:gradFill>
                <a:latin typeface="Calibri Light" panose="020F0302020204030204" pitchFamily="34" charset="0"/>
              </a:rPr>
              <a:t>CR</a:t>
            </a:r>
          </a:p>
        </p:txBody>
      </p:sp>
      <p:sp>
        <p:nvSpPr>
          <p:cNvPr id="2" name="TextBox 1"/>
          <p:cNvSpPr txBox="1"/>
          <p:nvPr/>
        </p:nvSpPr>
        <p:spPr>
          <a:xfrm>
            <a:off x="694781" y="2886340"/>
            <a:ext cx="11049000" cy="2973122"/>
          </a:xfrm>
          <a:prstGeom prst="rect">
            <a:avLst/>
          </a:prstGeom>
          <a:noFill/>
        </p:spPr>
        <p:txBody>
          <a:bodyPr wrap="square" lIns="182880" tIns="146304" rIns="182880" bIns="146304" rtlCol="0">
            <a:spAutoFit/>
          </a:bodyPr>
          <a:lstStyle/>
          <a:p>
            <a:pPr marL="571500" indent="-571500">
              <a:lnSpc>
                <a:spcPct val="90000"/>
              </a:lnSpc>
              <a:spcAft>
                <a:spcPts val="1800"/>
              </a:spcAft>
              <a:buFont typeface="Arial" panose="020B0604020202020204" pitchFamily="34" charset="0"/>
              <a:buChar char="•"/>
            </a:pPr>
            <a:r>
              <a:rPr lang="en-US" sz="3200" dirty="0" smtClean="0">
                <a:gradFill>
                  <a:gsLst>
                    <a:gs pos="2917">
                      <a:srgbClr val="000000"/>
                    </a:gs>
                    <a:gs pos="30000">
                      <a:srgbClr val="000000"/>
                    </a:gs>
                  </a:gsLst>
                  <a:lin ang="5400000" scaled="0"/>
                </a:gradFill>
              </a:rPr>
              <a:t>Microsoft Security Intelligence Report:  www.microsoft.com/sir</a:t>
            </a:r>
            <a:endParaRPr lang="en-US" sz="3200" dirty="0">
              <a:gradFill>
                <a:gsLst>
                  <a:gs pos="2917">
                    <a:srgbClr val="000000"/>
                  </a:gs>
                  <a:gs pos="30000">
                    <a:srgbClr val="000000"/>
                  </a:gs>
                </a:gsLst>
                <a:lin ang="5400000" scaled="0"/>
              </a:gradFill>
            </a:endParaRPr>
          </a:p>
          <a:p>
            <a:pPr marL="571500" indent="-571500">
              <a:lnSpc>
                <a:spcPct val="90000"/>
              </a:lnSpc>
              <a:spcAft>
                <a:spcPts val="1800"/>
              </a:spcAft>
              <a:buFont typeface="Arial" panose="020B0604020202020204" pitchFamily="34" charset="0"/>
              <a:buChar char="•"/>
            </a:pPr>
            <a:r>
              <a:rPr lang="en-US" sz="3200" dirty="0" smtClean="0">
                <a:gradFill>
                  <a:gsLst>
                    <a:gs pos="2917">
                      <a:srgbClr val="000000"/>
                    </a:gs>
                    <a:gs pos="30000">
                      <a:srgbClr val="000000"/>
                    </a:gs>
                  </a:gsLst>
                  <a:lin ang="5400000" scaled="0"/>
                </a:gradFill>
              </a:rPr>
              <a:t>Microsoft Trustworthy Computing: www.microsoft.com/twc </a:t>
            </a:r>
          </a:p>
          <a:p>
            <a:pPr marL="571500" indent="-571500">
              <a:lnSpc>
                <a:spcPct val="90000"/>
              </a:lnSpc>
              <a:spcAft>
                <a:spcPts val="1800"/>
              </a:spcAft>
              <a:buFont typeface="Arial" panose="020B0604020202020204" pitchFamily="34" charset="0"/>
              <a:buChar char="•"/>
            </a:pPr>
            <a:r>
              <a:rPr lang="en-US" sz="3200" dirty="0" smtClean="0">
                <a:gradFill>
                  <a:gsLst>
                    <a:gs pos="2917">
                      <a:srgbClr val="000000"/>
                    </a:gs>
                    <a:gs pos="30000">
                      <a:srgbClr val="000000"/>
                    </a:gs>
                  </a:gsLst>
                  <a:lin ang="5400000" scaled="0"/>
                </a:gradFill>
              </a:rPr>
              <a:t>Microsoft Security Blog:  blogs.microsoft.com/</a:t>
            </a:r>
            <a:r>
              <a:rPr lang="en-US" sz="3200" dirty="0" err="1" smtClean="0">
                <a:gradFill>
                  <a:gsLst>
                    <a:gs pos="2917">
                      <a:srgbClr val="000000"/>
                    </a:gs>
                    <a:gs pos="30000">
                      <a:srgbClr val="000000"/>
                    </a:gs>
                  </a:gsLst>
                  <a:lin ang="5400000" scaled="0"/>
                </a:gradFill>
              </a:rPr>
              <a:t>cybertrust</a:t>
            </a:r>
            <a:endParaRPr lang="en-US" sz="3200" dirty="0" smtClean="0">
              <a:gradFill>
                <a:gsLst>
                  <a:gs pos="2917">
                    <a:srgbClr val="000000"/>
                  </a:gs>
                  <a:gs pos="30000">
                    <a:srgbClr val="000000"/>
                  </a:gs>
                </a:gsLst>
                <a:lin ang="5400000" scaled="0"/>
              </a:gradFill>
            </a:endParaRPr>
          </a:p>
        </p:txBody>
      </p:sp>
    </p:spTree>
    <p:extLst>
      <p:ext uri="{BB962C8B-B14F-4D97-AF65-F5344CB8AC3E}">
        <p14:creationId xmlns:p14="http://schemas.microsoft.com/office/powerpoint/2010/main" val="30294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2301"/>
                            </p:stCondLst>
                            <p:childTnLst>
                              <p:par>
                                <p:cTn id="8" presetID="1" presetClass="entr" presetSubtype="0" fill="hold" grpId="0"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2801"/>
                            </p:stCondLst>
                            <p:childTnLst>
                              <p:par>
                                <p:cTn id="11" presetID="1" presetClass="exit" presetSubtype="0" fill="hold" grpId="1" nodeType="afterEffect">
                                  <p:stCondLst>
                                    <p:cond delay="500"/>
                                  </p:stCondLst>
                                  <p:childTnLst>
                                    <p:set>
                                      <p:cBhvr>
                                        <p:cTn id="12" dur="1" fill="hold">
                                          <p:stCondLst>
                                            <p:cond delay="0"/>
                                          </p:stCondLst>
                                        </p:cTn>
                                        <p:tgtEl>
                                          <p:spTgt spid="8"/>
                                        </p:tgtEl>
                                        <p:attrNameLst>
                                          <p:attrName>style.visibility</p:attrName>
                                        </p:attrNameLst>
                                      </p:cBhvr>
                                      <p:to>
                                        <p:strVal val="hidden"/>
                                      </p:to>
                                    </p:set>
                                  </p:childTnLst>
                                </p:cTn>
                              </p:par>
                            </p:childTnLst>
                          </p:cTn>
                        </p:par>
                        <p:par>
                          <p:cTn id="13" fill="hold">
                            <p:stCondLst>
                              <p:cond delay="3301"/>
                            </p:stCondLst>
                            <p:childTnLst>
                              <p:par>
                                <p:cTn id="14" presetID="1"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17487"/>
            <a:ext cx="11889564" cy="917575"/>
          </a:xfrm>
        </p:spPr>
        <p:txBody>
          <a:bodyPr/>
          <a:lstStyle/>
          <a:p>
            <a:r>
              <a:rPr lang="en-US" dirty="0" smtClean="0"/>
              <a:t>The Ten Immutable Laws of Security (2011)</a:t>
            </a:r>
            <a:endParaRPr lang="en-US" dirty="0"/>
          </a:p>
        </p:txBody>
      </p:sp>
      <p:sp>
        <p:nvSpPr>
          <p:cNvPr id="3" name="Slide Number Placeholder 2"/>
          <p:cNvSpPr>
            <a:spLocks noGrp="1"/>
          </p:cNvSpPr>
          <p:nvPr>
            <p:ph type="sldNum" sz="quarter" idx="4"/>
          </p:nvPr>
        </p:nvSpPr>
        <p:spPr/>
        <p:txBody>
          <a:bodyPr/>
          <a:lstStyle/>
          <a:p>
            <a:fld id="{7EFC24D6-DB8F-6B44-BA5A-9BEC68C15CAA}" type="slidenum">
              <a:rPr lang="en-US" smtClean="0">
                <a:gradFill>
                  <a:gsLst>
                    <a:gs pos="12245">
                      <a:srgbClr val="000000">
                        <a:lumMod val="0"/>
                      </a:srgbClr>
                    </a:gs>
                    <a:gs pos="45000">
                      <a:srgbClr val="000000">
                        <a:lumMod val="0"/>
                      </a:srgbClr>
                    </a:gs>
                  </a:gsLst>
                  <a:lin ang="5400000" scaled="0"/>
                </a:gradFill>
              </a:rPr>
              <a:pPr/>
              <a:t>74</a:t>
            </a:fld>
            <a:endParaRPr lang="en-US">
              <a:gradFill>
                <a:gsLst>
                  <a:gs pos="12245">
                    <a:srgbClr val="000000">
                      <a:lumMod val="0"/>
                    </a:srgbClr>
                  </a:gs>
                  <a:gs pos="45000">
                    <a:srgbClr val="000000">
                      <a:lumMod val="0"/>
                    </a:srgbClr>
                  </a:gs>
                </a:gsLst>
                <a:lin ang="5400000" scaled="0"/>
              </a:gradFill>
            </a:endParaRPr>
          </a:p>
        </p:txBody>
      </p:sp>
      <p:sp>
        <p:nvSpPr>
          <p:cNvPr id="5" name="Rectangle 4"/>
          <p:cNvSpPr/>
          <p:nvPr/>
        </p:nvSpPr>
        <p:spPr>
          <a:xfrm>
            <a:off x="2980921" y="1211262"/>
            <a:ext cx="8647516" cy="5516895"/>
          </a:xfrm>
          <a:prstGeom prst="rect">
            <a:avLst/>
          </a:prstGeom>
        </p:spPr>
        <p:txBody>
          <a:bodyPr wrap="square">
            <a:spAutoFit/>
          </a:bodyPr>
          <a:lstStyle/>
          <a:p>
            <a:pPr marL="457200" indent="-457200">
              <a:spcAft>
                <a:spcPts val="300"/>
              </a:spcAft>
              <a:buFont typeface="+mj-lt"/>
              <a:buAutoNum type="arabicPeriod"/>
            </a:pPr>
            <a:r>
              <a:rPr lang="en-US" sz="2200" dirty="0">
                <a:solidFill>
                  <a:schemeClr val="bg1"/>
                </a:solidFill>
              </a:rPr>
              <a:t>If a bad guy can persuade you to run </a:t>
            </a:r>
            <a:r>
              <a:rPr lang="en-US" sz="2200" dirty="0" smtClean="0">
                <a:solidFill>
                  <a:schemeClr val="bg1"/>
                </a:solidFill>
              </a:rPr>
              <a:t>a program </a:t>
            </a:r>
            <a:r>
              <a:rPr lang="en-US" sz="2200" dirty="0">
                <a:solidFill>
                  <a:schemeClr val="bg1"/>
                </a:solidFill>
              </a:rPr>
              <a:t>on your computer, it’s not solely your computer anymore.</a:t>
            </a:r>
          </a:p>
          <a:p>
            <a:pPr marL="457200" indent="-457200">
              <a:spcAft>
                <a:spcPts val="300"/>
              </a:spcAft>
              <a:buFont typeface="+mj-lt"/>
              <a:buAutoNum type="arabicPeriod"/>
            </a:pPr>
            <a:r>
              <a:rPr lang="en-US" sz="2200" dirty="0">
                <a:solidFill>
                  <a:schemeClr val="bg1"/>
                </a:solidFill>
              </a:rPr>
              <a:t>If a bad guy can alter the operating system on your computer, it’s not your computer anymore.</a:t>
            </a:r>
          </a:p>
          <a:p>
            <a:pPr marL="457200" indent="-457200">
              <a:spcAft>
                <a:spcPts val="300"/>
              </a:spcAft>
              <a:buFont typeface="+mj-lt"/>
              <a:buAutoNum type="arabicPeriod"/>
            </a:pPr>
            <a:r>
              <a:rPr lang="en-US" sz="2200" dirty="0">
                <a:solidFill>
                  <a:schemeClr val="bg1"/>
                </a:solidFill>
              </a:rPr>
              <a:t>If a bad guy has unrestricted physical access to your computer, it’s not your computer anymore.</a:t>
            </a:r>
          </a:p>
          <a:p>
            <a:pPr marL="457200" indent="-457200">
              <a:spcAft>
                <a:spcPts val="300"/>
              </a:spcAft>
              <a:buFont typeface="+mj-lt"/>
              <a:buAutoNum type="arabicPeriod"/>
            </a:pPr>
            <a:r>
              <a:rPr lang="en-US" sz="2200" dirty="0">
                <a:solidFill>
                  <a:schemeClr val="bg1"/>
                </a:solidFill>
              </a:rPr>
              <a:t>If you allow a bad guy to run active content in your website, it’s not your website any more.</a:t>
            </a:r>
          </a:p>
          <a:p>
            <a:pPr marL="457200" indent="-457200">
              <a:spcAft>
                <a:spcPts val="300"/>
              </a:spcAft>
              <a:buFont typeface="+mj-lt"/>
              <a:buAutoNum type="arabicPeriod"/>
            </a:pPr>
            <a:r>
              <a:rPr lang="en-US" sz="2200" dirty="0">
                <a:solidFill>
                  <a:schemeClr val="bg1"/>
                </a:solidFill>
              </a:rPr>
              <a:t>Weak passwords trump strong security.</a:t>
            </a:r>
          </a:p>
          <a:p>
            <a:pPr marL="457200" indent="-457200">
              <a:spcAft>
                <a:spcPts val="300"/>
              </a:spcAft>
              <a:buFont typeface="+mj-lt"/>
              <a:buAutoNum type="arabicPeriod"/>
            </a:pPr>
            <a:r>
              <a:rPr lang="en-US" sz="2200" dirty="0">
                <a:solidFill>
                  <a:schemeClr val="bg1"/>
                </a:solidFill>
              </a:rPr>
              <a:t>A computer is only as secure as the administrator is trustworthy.</a:t>
            </a:r>
          </a:p>
          <a:p>
            <a:pPr marL="457200" indent="-457200">
              <a:spcAft>
                <a:spcPts val="300"/>
              </a:spcAft>
              <a:buFont typeface="+mj-lt"/>
              <a:buAutoNum type="arabicPeriod"/>
            </a:pPr>
            <a:r>
              <a:rPr lang="en-US" sz="2200" dirty="0">
                <a:solidFill>
                  <a:schemeClr val="bg1"/>
                </a:solidFill>
              </a:rPr>
              <a:t>Encrypted data is only as secure as its decryption key.</a:t>
            </a:r>
          </a:p>
          <a:p>
            <a:pPr marL="457200" indent="-457200">
              <a:spcAft>
                <a:spcPts val="300"/>
              </a:spcAft>
              <a:buFont typeface="+mj-lt"/>
              <a:buAutoNum type="arabicPeriod"/>
            </a:pPr>
            <a:r>
              <a:rPr lang="en-US" sz="2200" dirty="0">
                <a:solidFill>
                  <a:schemeClr val="bg1"/>
                </a:solidFill>
              </a:rPr>
              <a:t>An out-of-date antimalware scanner is only marginally better than no scanner at all.</a:t>
            </a:r>
          </a:p>
          <a:p>
            <a:pPr marL="457200" indent="-457200">
              <a:spcAft>
                <a:spcPts val="300"/>
              </a:spcAft>
              <a:buFont typeface="+mj-lt"/>
              <a:buAutoNum type="arabicPeriod"/>
            </a:pPr>
            <a:r>
              <a:rPr lang="en-US" sz="2200" dirty="0">
                <a:solidFill>
                  <a:schemeClr val="bg1"/>
                </a:solidFill>
              </a:rPr>
              <a:t>Absolute anonymity isn’t practically achievable, online or offline.</a:t>
            </a:r>
          </a:p>
          <a:p>
            <a:pPr marL="457200" indent="-457200">
              <a:spcAft>
                <a:spcPts val="300"/>
              </a:spcAft>
              <a:buFont typeface="+mj-lt"/>
              <a:buAutoNum type="arabicPeriod"/>
            </a:pPr>
            <a:r>
              <a:rPr lang="en-US" sz="2200" dirty="0">
                <a:solidFill>
                  <a:schemeClr val="bg1"/>
                </a:solidFill>
              </a:rPr>
              <a:t>Technology is not a panacea.</a:t>
            </a:r>
          </a:p>
        </p:txBody>
      </p:sp>
      <p:sp>
        <p:nvSpPr>
          <p:cNvPr id="6" name="Rectangle 5"/>
          <p:cNvSpPr>
            <a:spLocks noChangeAspect="1"/>
          </p:cNvSpPr>
          <p:nvPr/>
        </p:nvSpPr>
        <p:spPr bwMode="auto">
          <a:xfrm>
            <a:off x="652460" y="1360485"/>
            <a:ext cx="1603377" cy="1603377"/>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FFFF"/>
              </a:solidFill>
            </a:endParaRPr>
          </a:p>
        </p:txBody>
      </p:sp>
      <p:grpSp>
        <p:nvGrpSpPr>
          <p:cNvPr id="7" name="Group 6"/>
          <p:cNvGrpSpPr/>
          <p:nvPr/>
        </p:nvGrpSpPr>
        <p:grpSpPr>
          <a:xfrm>
            <a:off x="1084737" y="1739393"/>
            <a:ext cx="738823" cy="846827"/>
            <a:chOff x="3616326" y="1524001"/>
            <a:chExt cx="228600" cy="227012"/>
          </a:xfrm>
          <a:solidFill>
            <a:schemeClr val="tx1"/>
          </a:solidFill>
        </p:grpSpPr>
        <p:sp>
          <p:nvSpPr>
            <p:cNvPr id="8" name="Freeform 111"/>
            <p:cNvSpPr>
              <a:spLocks/>
            </p:cNvSpPr>
            <p:nvPr/>
          </p:nvSpPr>
          <p:spPr bwMode="auto">
            <a:xfrm>
              <a:off x="3616326" y="1624013"/>
              <a:ext cx="128588" cy="127000"/>
            </a:xfrm>
            <a:custGeom>
              <a:avLst/>
              <a:gdLst>
                <a:gd name="T0" fmla="*/ 3 w 176"/>
                <a:gd name="T1" fmla="*/ 172 h 175"/>
                <a:gd name="T2" fmla="*/ 3 w 176"/>
                <a:gd name="T3" fmla="*/ 172 h 175"/>
                <a:gd name="T4" fmla="*/ 3 w 176"/>
                <a:gd name="T5" fmla="*/ 172 h 175"/>
                <a:gd name="T6" fmla="*/ 3 w 176"/>
                <a:gd name="T7" fmla="*/ 173 h 175"/>
                <a:gd name="T8" fmla="*/ 3 w 176"/>
                <a:gd name="T9" fmla="*/ 173 h 175"/>
                <a:gd name="T10" fmla="*/ 3 w 176"/>
                <a:gd name="T11" fmla="*/ 173 h 175"/>
                <a:gd name="T12" fmla="*/ 176 w 176"/>
                <a:gd name="T13" fmla="*/ 31 h 175"/>
                <a:gd name="T14" fmla="*/ 144 w 176"/>
                <a:gd name="T15" fmla="*/ 0 h 175"/>
                <a:gd name="T16" fmla="*/ 3 w 176"/>
                <a:gd name="T17" fmla="*/ 17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5">
                  <a:moveTo>
                    <a:pt x="3" y="172"/>
                  </a:moveTo>
                  <a:lnTo>
                    <a:pt x="3" y="172"/>
                  </a:lnTo>
                  <a:lnTo>
                    <a:pt x="3" y="172"/>
                  </a:lnTo>
                  <a:cubicBezTo>
                    <a:pt x="3" y="172"/>
                    <a:pt x="3" y="172"/>
                    <a:pt x="3" y="173"/>
                  </a:cubicBezTo>
                  <a:cubicBezTo>
                    <a:pt x="3" y="173"/>
                    <a:pt x="3" y="173"/>
                    <a:pt x="3" y="173"/>
                  </a:cubicBezTo>
                  <a:lnTo>
                    <a:pt x="3" y="173"/>
                  </a:lnTo>
                  <a:cubicBezTo>
                    <a:pt x="11" y="175"/>
                    <a:pt x="78" y="120"/>
                    <a:pt x="176" y="31"/>
                  </a:cubicBezTo>
                  <a:lnTo>
                    <a:pt x="144" y="0"/>
                  </a:lnTo>
                  <a:cubicBezTo>
                    <a:pt x="56" y="98"/>
                    <a:pt x="0" y="165"/>
                    <a:pt x="3" y="17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12"/>
            <p:cNvSpPr>
              <a:spLocks/>
            </p:cNvSpPr>
            <p:nvPr/>
          </p:nvSpPr>
          <p:spPr bwMode="auto">
            <a:xfrm>
              <a:off x="3636963" y="1608138"/>
              <a:ext cx="123825" cy="123825"/>
            </a:xfrm>
            <a:custGeom>
              <a:avLst/>
              <a:gdLst>
                <a:gd name="T0" fmla="*/ 140 w 171"/>
                <a:gd name="T1" fmla="*/ 62 h 171"/>
                <a:gd name="T2" fmla="*/ 140 w 171"/>
                <a:gd name="T3" fmla="*/ 62 h 171"/>
                <a:gd name="T4" fmla="*/ 109 w 171"/>
                <a:gd name="T5" fmla="*/ 30 h 171"/>
                <a:gd name="T6" fmla="*/ 0 w 171"/>
                <a:gd name="T7" fmla="*/ 30 h 171"/>
                <a:gd name="T8" fmla="*/ 140 w 171"/>
                <a:gd name="T9" fmla="*/ 171 h 171"/>
                <a:gd name="T10" fmla="*/ 140 w 171"/>
                <a:gd name="T11" fmla="*/ 62 h 171"/>
              </a:gdLst>
              <a:ahLst/>
              <a:cxnLst>
                <a:cxn ang="0">
                  <a:pos x="T0" y="T1"/>
                </a:cxn>
                <a:cxn ang="0">
                  <a:pos x="T2" y="T3"/>
                </a:cxn>
                <a:cxn ang="0">
                  <a:pos x="T4" y="T5"/>
                </a:cxn>
                <a:cxn ang="0">
                  <a:pos x="T6" y="T7"/>
                </a:cxn>
                <a:cxn ang="0">
                  <a:pos x="T8" y="T9"/>
                </a:cxn>
                <a:cxn ang="0">
                  <a:pos x="T10" y="T11"/>
                </a:cxn>
              </a:cxnLst>
              <a:rect l="0" t="0" r="r" b="b"/>
              <a:pathLst>
                <a:path w="171" h="171">
                  <a:moveTo>
                    <a:pt x="140" y="62"/>
                  </a:moveTo>
                  <a:lnTo>
                    <a:pt x="140" y="62"/>
                  </a:lnTo>
                  <a:lnTo>
                    <a:pt x="109" y="30"/>
                  </a:lnTo>
                  <a:cubicBezTo>
                    <a:pt x="79" y="0"/>
                    <a:pt x="30" y="0"/>
                    <a:pt x="0" y="30"/>
                  </a:cubicBezTo>
                  <a:lnTo>
                    <a:pt x="140" y="171"/>
                  </a:lnTo>
                  <a:cubicBezTo>
                    <a:pt x="171" y="141"/>
                    <a:pt x="171" y="92"/>
                    <a:pt x="140" y="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13"/>
            <p:cNvSpPr>
              <a:spLocks/>
            </p:cNvSpPr>
            <p:nvPr/>
          </p:nvSpPr>
          <p:spPr bwMode="auto">
            <a:xfrm>
              <a:off x="3751263" y="1524001"/>
              <a:ext cx="93663" cy="93663"/>
            </a:xfrm>
            <a:custGeom>
              <a:avLst/>
              <a:gdLst>
                <a:gd name="T0" fmla="*/ 22 w 129"/>
                <a:gd name="T1" fmla="*/ 82 h 129"/>
                <a:gd name="T2" fmla="*/ 22 w 129"/>
                <a:gd name="T3" fmla="*/ 82 h 129"/>
                <a:gd name="T4" fmla="*/ 46 w 129"/>
                <a:gd name="T5" fmla="*/ 106 h 129"/>
                <a:gd name="T6" fmla="*/ 129 w 129"/>
                <a:gd name="T7" fmla="*/ 106 h 129"/>
                <a:gd name="T8" fmla="*/ 22 w 129"/>
                <a:gd name="T9" fmla="*/ 0 h 129"/>
                <a:gd name="T10" fmla="*/ 22 w 129"/>
                <a:gd name="T11" fmla="*/ 82 h 129"/>
              </a:gdLst>
              <a:ahLst/>
              <a:cxnLst>
                <a:cxn ang="0">
                  <a:pos x="T0" y="T1"/>
                </a:cxn>
                <a:cxn ang="0">
                  <a:pos x="T2" y="T3"/>
                </a:cxn>
                <a:cxn ang="0">
                  <a:pos x="T4" y="T5"/>
                </a:cxn>
                <a:cxn ang="0">
                  <a:pos x="T6" y="T7"/>
                </a:cxn>
                <a:cxn ang="0">
                  <a:pos x="T8" y="T9"/>
                </a:cxn>
                <a:cxn ang="0">
                  <a:pos x="T10" y="T11"/>
                </a:cxn>
              </a:cxnLst>
              <a:rect l="0" t="0" r="r" b="b"/>
              <a:pathLst>
                <a:path w="129" h="129">
                  <a:moveTo>
                    <a:pt x="22" y="82"/>
                  </a:moveTo>
                  <a:lnTo>
                    <a:pt x="22" y="82"/>
                  </a:lnTo>
                  <a:lnTo>
                    <a:pt x="46" y="106"/>
                  </a:lnTo>
                  <a:cubicBezTo>
                    <a:pt x="69" y="129"/>
                    <a:pt x="106" y="129"/>
                    <a:pt x="129" y="106"/>
                  </a:cubicBezTo>
                  <a:lnTo>
                    <a:pt x="22" y="0"/>
                  </a:lnTo>
                  <a:cubicBezTo>
                    <a:pt x="0" y="22"/>
                    <a:pt x="0" y="59"/>
                    <a:pt x="22" y="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14"/>
            <p:cNvSpPr>
              <a:spLocks/>
            </p:cNvSpPr>
            <p:nvPr/>
          </p:nvSpPr>
          <p:spPr bwMode="auto">
            <a:xfrm>
              <a:off x="3681413" y="1549401"/>
              <a:ext cx="136525" cy="138113"/>
            </a:xfrm>
            <a:custGeom>
              <a:avLst/>
              <a:gdLst>
                <a:gd name="T0" fmla="*/ 73 w 188"/>
                <a:gd name="T1" fmla="*/ 189 h 189"/>
                <a:gd name="T2" fmla="*/ 73 w 188"/>
                <a:gd name="T3" fmla="*/ 189 h 189"/>
                <a:gd name="T4" fmla="*/ 0 w 188"/>
                <a:gd name="T5" fmla="*/ 116 h 189"/>
                <a:gd name="T6" fmla="*/ 116 w 188"/>
                <a:gd name="T7" fmla="*/ 0 h 189"/>
                <a:gd name="T8" fmla="*/ 188 w 188"/>
                <a:gd name="T9" fmla="*/ 73 h 189"/>
                <a:gd name="T10" fmla="*/ 73 w 188"/>
                <a:gd name="T11" fmla="*/ 189 h 189"/>
              </a:gdLst>
              <a:ahLst/>
              <a:cxnLst>
                <a:cxn ang="0">
                  <a:pos x="T0" y="T1"/>
                </a:cxn>
                <a:cxn ang="0">
                  <a:pos x="T2" y="T3"/>
                </a:cxn>
                <a:cxn ang="0">
                  <a:pos x="T4" y="T5"/>
                </a:cxn>
                <a:cxn ang="0">
                  <a:pos x="T6" y="T7"/>
                </a:cxn>
                <a:cxn ang="0">
                  <a:pos x="T8" y="T9"/>
                </a:cxn>
                <a:cxn ang="0">
                  <a:pos x="T10" y="T11"/>
                </a:cxn>
              </a:cxnLst>
              <a:rect l="0" t="0" r="r" b="b"/>
              <a:pathLst>
                <a:path w="188" h="189">
                  <a:moveTo>
                    <a:pt x="73" y="189"/>
                  </a:moveTo>
                  <a:lnTo>
                    <a:pt x="73" y="189"/>
                  </a:lnTo>
                  <a:lnTo>
                    <a:pt x="0" y="116"/>
                  </a:lnTo>
                  <a:lnTo>
                    <a:pt x="116" y="0"/>
                  </a:lnTo>
                  <a:lnTo>
                    <a:pt x="188" y="73"/>
                  </a:lnTo>
                  <a:lnTo>
                    <a:pt x="73" y="18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3115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266537" y="2422414"/>
            <a:ext cx="11905488" cy="3360847"/>
          </a:xfrm>
          <a:prstGeom prst="rect">
            <a:avLst/>
          </a:prstGeom>
          <a:solidFill>
            <a:srgbClr val="E4E4E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aphicFrame>
        <p:nvGraphicFramePr>
          <p:cNvPr id="4" name="Table 1"/>
          <p:cNvGraphicFramePr>
            <a:graphicFrameLocks noGrp="1"/>
          </p:cNvGraphicFramePr>
          <p:nvPr>
            <p:extLst/>
          </p:nvPr>
        </p:nvGraphicFramePr>
        <p:xfrm>
          <a:off x="274638" y="2423234"/>
          <a:ext cx="11887200" cy="3337560"/>
        </p:xfrm>
        <a:graphic>
          <a:graphicData uri="http://schemas.openxmlformats.org/drawingml/2006/table">
            <a:tbl>
              <a:tblPr firstRow="1" bandRow="1">
                <a:tableStyleId>{5C22544A-7EE6-4342-B048-85BDC9FD1C3A}</a:tableStyleId>
              </a:tblPr>
              <a:tblGrid>
                <a:gridCol w="1389413"/>
                <a:gridCol w="1312223"/>
                <a:gridCol w="1389413"/>
                <a:gridCol w="5480462"/>
                <a:gridCol w="2315689"/>
              </a:tblGrid>
              <a:tr h="370840">
                <a:tc>
                  <a:txBody>
                    <a:bodyPr/>
                    <a:lstStyle/>
                    <a:p>
                      <a:r>
                        <a:rPr lang="en-US" dirty="0" smtClean="0">
                          <a:solidFill>
                            <a:schemeClr val="bg1"/>
                          </a:solidFill>
                        </a:rPr>
                        <a:t>Day</a:t>
                      </a:r>
                      <a:endParaRPr lang="en-US" dirty="0">
                        <a:solidFill>
                          <a:schemeClr val="bg1"/>
                        </a:solidFill>
                      </a:endParaRPr>
                    </a:p>
                  </a:txBody>
                  <a:tcPr>
                    <a:solidFill>
                      <a:srgbClr val="969696"/>
                    </a:solidFill>
                  </a:tcPr>
                </a:tc>
                <a:tc>
                  <a:txBody>
                    <a:bodyPr/>
                    <a:lstStyle/>
                    <a:p>
                      <a:r>
                        <a:rPr lang="en-US" dirty="0" smtClean="0">
                          <a:solidFill>
                            <a:schemeClr val="bg1"/>
                          </a:solidFill>
                        </a:rPr>
                        <a:t>Time</a:t>
                      </a:r>
                      <a:endParaRPr lang="en-US" dirty="0">
                        <a:solidFill>
                          <a:schemeClr val="bg1"/>
                        </a:solidFill>
                      </a:endParaRPr>
                    </a:p>
                  </a:txBody>
                  <a:tcPr>
                    <a:solidFill>
                      <a:srgbClr val="969696"/>
                    </a:solidFill>
                  </a:tcPr>
                </a:tc>
                <a:tc>
                  <a:txBody>
                    <a:bodyPr/>
                    <a:lstStyle/>
                    <a:p>
                      <a:r>
                        <a:rPr lang="en-US" dirty="0" smtClean="0">
                          <a:solidFill>
                            <a:schemeClr val="bg1"/>
                          </a:solidFill>
                        </a:rPr>
                        <a:t>Location</a:t>
                      </a:r>
                      <a:endParaRPr lang="en-US" dirty="0">
                        <a:solidFill>
                          <a:schemeClr val="bg1"/>
                        </a:solidFill>
                      </a:endParaRPr>
                    </a:p>
                  </a:txBody>
                  <a:tcPr>
                    <a:solidFill>
                      <a:srgbClr val="969696"/>
                    </a:solidFill>
                  </a:tcPr>
                </a:tc>
                <a:tc>
                  <a:txBody>
                    <a:bodyPr/>
                    <a:lstStyle/>
                    <a:p>
                      <a:r>
                        <a:rPr lang="en-US" dirty="0" smtClean="0">
                          <a:solidFill>
                            <a:schemeClr val="bg1"/>
                          </a:solidFill>
                        </a:rPr>
                        <a:t>Topic</a:t>
                      </a:r>
                      <a:endParaRPr lang="en-US" dirty="0">
                        <a:solidFill>
                          <a:schemeClr val="bg1"/>
                        </a:solidFill>
                      </a:endParaRPr>
                    </a:p>
                  </a:txBody>
                  <a:tcPr>
                    <a:solidFill>
                      <a:srgbClr val="969696"/>
                    </a:solidFill>
                  </a:tcPr>
                </a:tc>
                <a:tc>
                  <a:txBody>
                    <a:bodyPr/>
                    <a:lstStyle/>
                    <a:p>
                      <a:r>
                        <a:rPr lang="en-US" dirty="0" smtClean="0">
                          <a:solidFill>
                            <a:schemeClr val="bg1"/>
                          </a:solidFill>
                        </a:rPr>
                        <a:t>Speaker</a:t>
                      </a:r>
                      <a:endParaRPr lang="en-US" dirty="0">
                        <a:solidFill>
                          <a:schemeClr val="bg1"/>
                        </a:solidFill>
                      </a:endParaRPr>
                    </a:p>
                  </a:txBody>
                  <a:tcPr>
                    <a:solidFill>
                      <a:srgbClr val="969696"/>
                    </a:solidFill>
                  </a:tcPr>
                </a:tc>
              </a:tr>
              <a:tr h="370840">
                <a:tc rowSpan="2">
                  <a:txBody>
                    <a:bodyPr/>
                    <a:lstStyle/>
                    <a:p>
                      <a:r>
                        <a:rPr lang="en-US" dirty="0" smtClean="0">
                          <a:solidFill>
                            <a:schemeClr val="bg1"/>
                          </a:solidFill>
                        </a:rPr>
                        <a:t>Monday</a:t>
                      </a:r>
                      <a:endParaRPr lang="en-US" dirty="0">
                        <a:solidFill>
                          <a:schemeClr val="bg1"/>
                        </a:solidFill>
                      </a:endParaRPr>
                    </a:p>
                  </a:txBody>
                  <a:tcPr anchor="ctr">
                    <a:solidFill>
                      <a:srgbClr val="0078D7"/>
                    </a:solidFill>
                  </a:tcPr>
                </a:tc>
                <a:tc>
                  <a:txBody>
                    <a:bodyPr/>
                    <a:lstStyle/>
                    <a:p>
                      <a:r>
                        <a:rPr lang="en-US" dirty="0" smtClean="0">
                          <a:solidFill>
                            <a:schemeClr val="bg1"/>
                          </a:solidFill>
                        </a:rPr>
                        <a:t>1:30pm</a:t>
                      </a:r>
                      <a:endParaRPr lang="en-US" dirty="0">
                        <a:solidFill>
                          <a:schemeClr val="bg1"/>
                        </a:solidFill>
                      </a:endParaRPr>
                    </a:p>
                  </a:txBody>
                  <a:tcPr>
                    <a:solidFill>
                      <a:srgbClr val="0078D7"/>
                    </a:solidFill>
                  </a:tcPr>
                </a:tc>
                <a:tc>
                  <a:txBody>
                    <a:bodyPr/>
                    <a:lstStyle/>
                    <a:p>
                      <a:r>
                        <a:rPr lang="en-US" dirty="0" smtClean="0">
                          <a:solidFill>
                            <a:schemeClr val="bg1"/>
                          </a:solidFill>
                        </a:rPr>
                        <a:t>E253</a:t>
                      </a:r>
                      <a:endParaRPr lang="en-US" dirty="0">
                        <a:solidFill>
                          <a:schemeClr val="bg1"/>
                        </a:solidFill>
                      </a:endParaRPr>
                    </a:p>
                  </a:txBody>
                  <a:tcPr>
                    <a:solidFill>
                      <a:srgbClr val="0078D7"/>
                    </a:solidFill>
                  </a:tcPr>
                </a:tc>
                <a:tc>
                  <a:txBody>
                    <a:bodyPr/>
                    <a:lstStyle/>
                    <a:p>
                      <a:r>
                        <a:rPr lang="en-US" dirty="0" smtClean="0">
                          <a:solidFill>
                            <a:schemeClr val="bg1"/>
                          </a:solidFill>
                        </a:rPr>
                        <a:t>Microsoft Edge Overview</a:t>
                      </a:r>
                      <a:endParaRPr lang="en-US" dirty="0">
                        <a:solidFill>
                          <a:schemeClr val="bg1"/>
                        </a:solidFill>
                      </a:endParaRPr>
                    </a:p>
                  </a:txBody>
                  <a:tcPr>
                    <a:solidFill>
                      <a:srgbClr val="0078D7"/>
                    </a:solidFill>
                  </a:tcPr>
                </a:tc>
                <a:tc>
                  <a:txBody>
                    <a:bodyPr/>
                    <a:lstStyle/>
                    <a:p>
                      <a:r>
                        <a:rPr lang="en-US" dirty="0" smtClean="0">
                          <a:solidFill>
                            <a:schemeClr val="bg1"/>
                          </a:solidFill>
                        </a:rPr>
                        <a:t>Fred</a:t>
                      </a:r>
                      <a:r>
                        <a:rPr lang="en-US" baseline="0" dirty="0" smtClean="0">
                          <a:solidFill>
                            <a:schemeClr val="bg1"/>
                          </a:solidFill>
                        </a:rPr>
                        <a:t> Pullen</a:t>
                      </a:r>
                      <a:endParaRPr lang="en-US" dirty="0">
                        <a:solidFill>
                          <a:schemeClr val="bg1"/>
                        </a:solidFill>
                      </a:endParaRPr>
                    </a:p>
                  </a:txBody>
                  <a:tcPr>
                    <a:solidFill>
                      <a:srgbClr val="0078D7"/>
                    </a:solidFill>
                  </a:tcPr>
                </a:tc>
              </a:tr>
              <a:tr h="370840">
                <a:tc vMerge="1">
                  <a:txBody>
                    <a:bodyPr/>
                    <a:lstStyle/>
                    <a:p>
                      <a:endParaRPr lang="en-US" dirty="0"/>
                    </a:p>
                  </a:txBody>
                  <a:tcPr/>
                </a:tc>
                <a:tc>
                  <a:txBody>
                    <a:bodyPr/>
                    <a:lstStyle/>
                    <a:p>
                      <a:r>
                        <a:rPr lang="en-US" dirty="0" smtClean="0">
                          <a:solidFill>
                            <a:schemeClr val="bg1"/>
                          </a:solidFill>
                        </a:rPr>
                        <a:t>6:00pm</a:t>
                      </a:r>
                      <a:endParaRPr lang="en-US" dirty="0">
                        <a:solidFill>
                          <a:schemeClr val="bg1"/>
                        </a:solidFill>
                      </a:endParaRPr>
                    </a:p>
                  </a:txBody>
                  <a:tcPr>
                    <a:solidFill>
                      <a:srgbClr val="5C2D91"/>
                    </a:solidFill>
                  </a:tcPr>
                </a:tc>
                <a:tc>
                  <a:txBody>
                    <a:bodyPr/>
                    <a:lstStyle/>
                    <a:p>
                      <a:r>
                        <a:rPr lang="en-US" dirty="0" smtClean="0">
                          <a:solidFill>
                            <a:schemeClr val="bg1"/>
                          </a:solidFill>
                        </a:rPr>
                        <a:t>Hall A1/A2</a:t>
                      </a:r>
                      <a:endParaRPr lang="en-US" dirty="0">
                        <a:solidFill>
                          <a:schemeClr val="bg1"/>
                        </a:solidFill>
                      </a:endParaRPr>
                    </a:p>
                  </a:txBody>
                  <a:tcPr>
                    <a:solidFill>
                      <a:srgbClr val="5C2D91"/>
                    </a:solidFill>
                  </a:tcPr>
                </a:tc>
                <a:tc>
                  <a:txBody>
                    <a:bodyPr/>
                    <a:lstStyle/>
                    <a:p>
                      <a:r>
                        <a:rPr lang="en-US" dirty="0" smtClean="0">
                          <a:solidFill>
                            <a:schemeClr val="bg1"/>
                          </a:solidFill>
                        </a:rPr>
                        <a:t>Ask the Experts</a:t>
                      </a:r>
                      <a:endParaRPr lang="en-US" dirty="0">
                        <a:solidFill>
                          <a:schemeClr val="bg1"/>
                        </a:solidFill>
                      </a:endParaRPr>
                    </a:p>
                  </a:txBody>
                  <a:tcPr>
                    <a:solidFill>
                      <a:srgbClr val="5C2D91"/>
                    </a:solidFill>
                  </a:tcPr>
                </a:tc>
                <a:tc>
                  <a:txBody>
                    <a:bodyPr/>
                    <a:lstStyle/>
                    <a:p>
                      <a:endParaRPr lang="en-US" dirty="0">
                        <a:solidFill>
                          <a:schemeClr val="bg1"/>
                        </a:solidFill>
                      </a:endParaRPr>
                    </a:p>
                  </a:txBody>
                  <a:tcPr>
                    <a:solidFill>
                      <a:srgbClr val="5C2D91"/>
                    </a:solidFill>
                  </a:tcPr>
                </a:tc>
              </a:tr>
              <a:tr h="370840">
                <a:tc>
                  <a:txBody>
                    <a:bodyPr/>
                    <a:lstStyle/>
                    <a:p>
                      <a:r>
                        <a:rPr lang="en-US" dirty="0" smtClean="0">
                          <a:solidFill>
                            <a:schemeClr val="bg1"/>
                          </a:solidFill>
                        </a:rPr>
                        <a:t>Tuesday</a:t>
                      </a:r>
                      <a:endParaRPr lang="en-US" dirty="0">
                        <a:solidFill>
                          <a:schemeClr val="bg1"/>
                        </a:solidFill>
                      </a:endParaRPr>
                    </a:p>
                  </a:txBody>
                  <a:tcPr anchor="ctr">
                    <a:solidFill>
                      <a:srgbClr val="9B4F96"/>
                    </a:solidFill>
                  </a:tcPr>
                </a:tc>
                <a:tc>
                  <a:txBody>
                    <a:bodyPr/>
                    <a:lstStyle/>
                    <a:p>
                      <a:r>
                        <a:rPr lang="en-US" dirty="0" smtClean="0">
                          <a:solidFill>
                            <a:schemeClr val="bg1"/>
                          </a:solidFill>
                        </a:rPr>
                        <a:t>9:00am</a:t>
                      </a:r>
                      <a:endParaRPr lang="en-US" dirty="0">
                        <a:solidFill>
                          <a:schemeClr val="bg1"/>
                        </a:solidFill>
                      </a:endParaRPr>
                    </a:p>
                  </a:txBody>
                  <a:tcPr>
                    <a:solidFill>
                      <a:srgbClr val="9B4F96"/>
                    </a:solidFill>
                  </a:tcPr>
                </a:tc>
                <a:tc>
                  <a:txBody>
                    <a:bodyPr/>
                    <a:lstStyle/>
                    <a:p>
                      <a:r>
                        <a:rPr lang="en-US" dirty="0" smtClean="0">
                          <a:solidFill>
                            <a:schemeClr val="bg1"/>
                          </a:solidFill>
                        </a:rPr>
                        <a:t>S401</a:t>
                      </a:r>
                      <a:endParaRPr lang="en-US" dirty="0">
                        <a:solidFill>
                          <a:schemeClr val="bg1"/>
                        </a:solidFill>
                      </a:endParaRPr>
                    </a:p>
                  </a:txBody>
                  <a:tcPr>
                    <a:solidFill>
                      <a:srgbClr val="9B4F96"/>
                    </a:solidFill>
                  </a:tcPr>
                </a:tc>
                <a:tc>
                  <a:txBody>
                    <a:bodyPr/>
                    <a:lstStyle/>
                    <a:p>
                      <a:r>
                        <a:rPr lang="en-US" dirty="0" smtClean="0">
                          <a:solidFill>
                            <a:schemeClr val="bg1"/>
                          </a:solidFill>
                        </a:rPr>
                        <a:t>Enterprise</a:t>
                      </a:r>
                      <a:r>
                        <a:rPr lang="en-US" baseline="0" dirty="0" smtClean="0">
                          <a:solidFill>
                            <a:schemeClr val="bg1"/>
                          </a:solidFill>
                        </a:rPr>
                        <a:t> Web Browsing</a:t>
                      </a:r>
                      <a:endParaRPr lang="en-US" dirty="0">
                        <a:solidFill>
                          <a:schemeClr val="bg1"/>
                        </a:solidFill>
                      </a:endParaRPr>
                    </a:p>
                  </a:txBody>
                  <a:tcPr>
                    <a:solidFill>
                      <a:srgbClr val="9B4F96"/>
                    </a:solidFill>
                  </a:tcPr>
                </a:tc>
                <a:tc>
                  <a:txBody>
                    <a:bodyPr/>
                    <a:lstStyle/>
                    <a:p>
                      <a:r>
                        <a:rPr lang="en-US" dirty="0" smtClean="0">
                          <a:solidFill>
                            <a:schemeClr val="bg1"/>
                          </a:solidFill>
                        </a:rPr>
                        <a:t>Fred Pullen</a:t>
                      </a:r>
                      <a:endParaRPr lang="en-US" dirty="0">
                        <a:solidFill>
                          <a:schemeClr val="bg1"/>
                        </a:solidFill>
                      </a:endParaRPr>
                    </a:p>
                  </a:txBody>
                  <a:tcPr>
                    <a:solidFill>
                      <a:srgbClr val="9B4F96"/>
                    </a:solidFill>
                  </a:tcPr>
                </a:tc>
              </a:tr>
              <a:tr h="370840">
                <a:tc rowSpan="2">
                  <a:txBody>
                    <a:bodyPr/>
                    <a:lstStyle/>
                    <a:p>
                      <a:r>
                        <a:rPr lang="en-US" dirty="0" smtClean="0">
                          <a:solidFill>
                            <a:schemeClr val="bg1"/>
                          </a:solidFill>
                        </a:rPr>
                        <a:t>Wednesday</a:t>
                      </a:r>
                      <a:endParaRPr lang="en-US" dirty="0">
                        <a:solidFill>
                          <a:schemeClr val="bg1"/>
                        </a:solidFill>
                      </a:endParaRPr>
                    </a:p>
                  </a:txBody>
                  <a:tcPr anchor="ctr">
                    <a:solidFill>
                      <a:srgbClr val="0078D7"/>
                    </a:solidFill>
                  </a:tcPr>
                </a:tc>
                <a:tc>
                  <a:txBody>
                    <a:bodyPr/>
                    <a:lstStyle/>
                    <a:p>
                      <a:r>
                        <a:rPr lang="en-US" dirty="0" smtClean="0">
                          <a:solidFill>
                            <a:schemeClr val="bg1"/>
                          </a:solidFill>
                        </a:rPr>
                        <a:t>9:00am</a:t>
                      </a:r>
                      <a:endParaRPr lang="en-US" dirty="0">
                        <a:solidFill>
                          <a:schemeClr val="bg1"/>
                        </a:solidFill>
                      </a:endParaRPr>
                    </a:p>
                  </a:txBody>
                  <a:tcPr>
                    <a:solidFill>
                      <a:srgbClr val="0078D7"/>
                    </a:solidFill>
                  </a:tcPr>
                </a:tc>
                <a:tc>
                  <a:txBody>
                    <a:bodyPr/>
                    <a:lstStyle/>
                    <a:p>
                      <a:r>
                        <a:rPr lang="en-US" dirty="0" smtClean="0">
                          <a:solidFill>
                            <a:schemeClr val="bg1"/>
                          </a:solidFill>
                        </a:rPr>
                        <a:t>E451b</a:t>
                      </a:r>
                      <a:endParaRPr lang="en-US" dirty="0">
                        <a:solidFill>
                          <a:schemeClr val="bg1"/>
                        </a:solidFill>
                      </a:endParaRPr>
                    </a:p>
                  </a:txBody>
                  <a:tcPr>
                    <a:solidFill>
                      <a:srgbClr val="0078D7"/>
                    </a:solidFill>
                  </a:tcPr>
                </a:tc>
                <a:tc>
                  <a:txBody>
                    <a:bodyPr/>
                    <a:lstStyle/>
                    <a:p>
                      <a:r>
                        <a:rPr lang="en-US" dirty="0" smtClean="0">
                          <a:solidFill>
                            <a:schemeClr val="bg1"/>
                          </a:solidFill>
                        </a:rPr>
                        <a:t>Windows 10 Browser Management</a:t>
                      </a:r>
                      <a:endParaRPr lang="en-US" dirty="0">
                        <a:solidFill>
                          <a:schemeClr val="bg1"/>
                        </a:solidFill>
                      </a:endParaRPr>
                    </a:p>
                  </a:txBody>
                  <a:tcPr>
                    <a:solidFill>
                      <a:srgbClr val="0078D7"/>
                    </a:solidFill>
                  </a:tcPr>
                </a:tc>
                <a:tc>
                  <a:txBody>
                    <a:bodyPr/>
                    <a:lstStyle/>
                    <a:p>
                      <a:r>
                        <a:rPr lang="en-US" dirty="0" smtClean="0">
                          <a:solidFill>
                            <a:schemeClr val="bg1"/>
                          </a:solidFill>
                        </a:rPr>
                        <a:t>Deen King-Smith</a:t>
                      </a:r>
                      <a:endParaRPr lang="en-US" dirty="0">
                        <a:solidFill>
                          <a:schemeClr val="bg1"/>
                        </a:solidFill>
                      </a:endParaRPr>
                    </a:p>
                  </a:txBody>
                  <a:tcPr>
                    <a:solidFill>
                      <a:srgbClr val="0078D7"/>
                    </a:solidFill>
                  </a:tcPr>
                </a:tc>
              </a:tr>
              <a:tr h="370840">
                <a:tc vMerge="1">
                  <a:txBody>
                    <a:bodyPr/>
                    <a:lstStyle/>
                    <a:p>
                      <a:endParaRPr lang="en-US" dirty="0"/>
                    </a:p>
                  </a:txBody>
                  <a:tcPr/>
                </a:tc>
                <a:tc>
                  <a:txBody>
                    <a:bodyPr/>
                    <a:lstStyle/>
                    <a:p>
                      <a:r>
                        <a:rPr lang="en-US" dirty="0" smtClean="0">
                          <a:solidFill>
                            <a:schemeClr val="bg1"/>
                          </a:solidFill>
                        </a:rPr>
                        <a:t>3:15pm</a:t>
                      </a:r>
                      <a:endParaRPr lang="en-US" dirty="0">
                        <a:solidFill>
                          <a:schemeClr val="bg1"/>
                        </a:solidFill>
                      </a:endParaRPr>
                    </a:p>
                  </a:txBody>
                  <a:tcPr>
                    <a:solidFill>
                      <a:srgbClr val="5C2D91"/>
                    </a:solidFill>
                  </a:tcPr>
                </a:tc>
                <a:tc>
                  <a:txBody>
                    <a:bodyPr/>
                    <a:lstStyle/>
                    <a:p>
                      <a:r>
                        <a:rPr lang="en-US" dirty="0" smtClean="0">
                          <a:solidFill>
                            <a:schemeClr val="bg1"/>
                          </a:solidFill>
                        </a:rPr>
                        <a:t>E451b</a:t>
                      </a:r>
                      <a:endParaRPr lang="en-US" dirty="0">
                        <a:solidFill>
                          <a:schemeClr val="bg1"/>
                        </a:solidFill>
                      </a:endParaRPr>
                    </a:p>
                  </a:txBody>
                  <a:tcPr>
                    <a:solidFill>
                      <a:srgbClr val="5C2D91"/>
                    </a:solidFill>
                  </a:tcPr>
                </a:tc>
                <a:tc>
                  <a:txBody>
                    <a:bodyPr/>
                    <a:lstStyle/>
                    <a:p>
                      <a:r>
                        <a:rPr lang="en-US" dirty="0" smtClean="0">
                          <a:solidFill>
                            <a:schemeClr val="bg1"/>
                          </a:solidFill>
                        </a:rPr>
                        <a:t>Browser Security Overview</a:t>
                      </a:r>
                      <a:endParaRPr lang="en-US" dirty="0">
                        <a:solidFill>
                          <a:schemeClr val="bg1"/>
                        </a:solidFill>
                      </a:endParaRPr>
                    </a:p>
                  </a:txBody>
                  <a:tcPr>
                    <a:solidFill>
                      <a:srgbClr val="5C2D91"/>
                    </a:solidFill>
                  </a:tcPr>
                </a:tc>
                <a:tc>
                  <a:txBody>
                    <a:bodyPr/>
                    <a:lstStyle/>
                    <a:p>
                      <a:r>
                        <a:rPr lang="en-US" dirty="0" smtClean="0">
                          <a:solidFill>
                            <a:schemeClr val="bg1"/>
                          </a:solidFill>
                        </a:rPr>
                        <a:t>Fred Pullen</a:t>
                      </a:r>
                      <a:endParaRPr lang="en-US" dirty="0">
                        <a:solidFill>
                          <a:schemeClr val="bg1"/>
                        </a:solidFill>
                      </a:endParaRPr>
                    </a:p>
                  </a:txBody>
                  <a:tcPr>
                    <a:solidFill>
                      <a:srgbClr val="5C2D91"/>
                    </a:solidFill>
                  </a:tcPr>
                </a:tc>
              </a:tr>
              <a:tr h="370840">
                <a:tc rowSpan="3">
                  <a:txBody>
                    <a:bodyPr/>
                    <a:lstStyle/>
                    <a:p>
                      <a:r>
                        <a:rPr lang="en-US" dirty="0" smtClean="0">
                          <a:solidFill>
                            <a:schemeClr val="bg1"/>
                          </a:solidFill>
                        </a:rPr>
                        <a:t>Thursday</a:t>
                      </a:r>
                      <a:endParaRPr lang="en-US" dirty="0">
                        <a:solidFill>
                          <a:schemeClr val="bg1"/>
                        </a:solidFill>
                      </a:endParaRPr>
                    </a:p>
                  </a:txBody>
                  <a:tcPr anchor="ctr">
                    <a:solidFill>
                      <a:srgbClr val="9B4F96"/>
                    </a:solidFill>
                  </a:tcPr>
                </a:tc>
                <a:tc>
                  <a:txBody>
                    <a:bodyPr/>
                    <a:lstStyle/>
                    <a:p>
                      <a:r>
                        <a:rPr lang="en-US" dirty="0" smtClean="0">
                          <a:solidFill>
                            <a:schemeClr val="bg1"/>
                          </a:solidFill>
                        </a:rPr>
                        <a:t>9:00am</a:t>
                      </a:r>
                      <a:endParaRPr lang="en-US" dirty="0">
                        <a:solidFill>
                          <a:schemeClr val="bg1"/>
                        </a:solidFill>
                      </a:endParaRPr>
                    </a:p>
                  </a:txBody>
                  <a:tcPr>
                    <a:solidFill>
                      <a:srgbClr val="9B4F96"/>
                    </a:solidFill>
                  </a:tcPr>
                </a:tc>
                <a:tc>
                  <a:txBody>
                    <a:bodyPr/>
                    <a:lstStyle/>
                    <a:p>
                      <a:r>
                        <a:rPr lang="en-US" dirty="0" smtClean="0">
                          <a:solidFill>
                            <a:schemeClr val="bg1"/>
                          </a:solidFill>
                        </a:rPr>
                        <a:t>N427</a:t>
                      </a:r>
                      <a:endParaRPr lang="en-US" dirty="0">
                        <a:solidFill>
                          <a:schemeClr val="bg1"/>
                        </a:solidFill>
                      </a:endParaRPr>
                    </a:p>
                  </a:txBody>
                  <a:tcPr>
                    <a:solidFill>
                      <a:srgbClr val="9B4F96"/>
                    </a:solidFill>
                  </a:tcPr>
                </a:tc>
                <a:tc>
                  <a:txBody>
                    <a:bodyPr/>
                    <a:lstStyle/>
                    <a:p>
                      <a:r>
                        <a:rPr lang="en-US" dirty="0" smtClean="0">
                          <a:solidFill>
                            <a:schemeClr val="bg1"/>
                          </a:solidFill>
                        </a:rPr>
                        <a:t>Enterprise Mode for Internet Explorer 11 Deep Dive</a:t>
                      </a:r>
                      <a:endParaRPr lang="en-US" dirty="0">
                        <a:solidFill>
                          <a:schemeClr val="bg1"/>
                        </a:solidFill>
                      </a:endParaRPr>
                    </a:p>
                  </a:txBody>
                  <a:tcPr>
                    <a:solidFill>
                      <a:srgbClr val="9B4F96"/>
                    </a:solidFill>
                  </a:tcPr>
                </a:tc>
                <a:tc>
                  <a:txBody>
                    <a:bodyPr/>
                    <a:lstStyle/>
                    <a:p>
                      <a:r>
                        <a:rPr lang="en-US" dirty="0" smtClean="0">
                          <a:solidFill>
                            <a:schemeClr val="bg1"/>
                          </a:solidFill>
                        </a:rPr>
                        <a:t>Deen King-Smith</a:t>
                      </a:r>
                      <a:endParaRPr lang="en-US" dirty="0">
                        <a:solidFill>
                          <a:schemeClr val="bg1"/>
                        </a:solidFill>
                      </a:endParaRPr>
                    </a:p>
                  </a:txBody>
                  <a:tcPr>
                    <a:solidFill>
                      <a:srgbClr val="9B4F96"/>
                    </a:solidFill>
                  </a:tcPr>
                </a:tc>
              </a:tr>
              <a:tr h="370840">
                <a:tc vMerge="1">
                  <a:txBody>
                    <a:bodyPr/>
                    <a:lstStyle/>
                    <a:p>
                      <a:endParaRPr lang="en-US" dirty="0"/>
                    </a:p>
                  </a:txBody>
                  <a:tcPr/>
                </a:tc>
                <a:tc>
                  <a:txBody>
                    <a:bodyPr/>
                    <a:lstStyle/>
                    <a:p>
                      <a:r>
                        <a:rPr lang="en-US" dirty="0" smtClean="0">
                          <a:solidFill>
                            <a:schemeClr val="bg1"/>
                          </a:solidFill>
                        </a:rPr>
                        <a:t>3:15pm</a:t>
                      </a:r>
                      <a:endParaRPr lang="en-US" dirty="0">
                        <a:solidFill>
                          <a:schemeClr val="bg1"/>
                        </a:solidFill>
                      </a:endParaRPr>
                    </a:p>
                  </a:txBody>
                  <a:tcPr>
                    <a:solidFill>
                      <a:srgbClr val="0078D7"/>
                    </a:solidFill>
                  </a:tcPr>
                </a:tc>
                <a:tc>
                  <a:txBody>
                    <a:bodyPr/>
                    <a:lstStyle/>
                    <a:p>
                      <a:r>
                        <a:rPr lang="en-US" dirty="0" smtClean="0">
                          <a:solidFill>
                            <a:schemeClr val="bg1"/>
                          </a:solidFill>
                        </a:rPr>
                        <a:t>S502</a:t>
                      </a:r>
                      <a:endParaRPr lang="en-US" dirty="0">
                        <a:solidFill>
                          <a:schemeClr val="bg1"/>
                        </a:solidFill>
                      </a:endParaRPr>
                    </a:p>
                  </a:txBody>
                  <a:tcPr>
                    <a:solidFill>
                      <a:srgbClr val="0078D7"/>
                    </a:solidFill>
                  </a:tcPr>
                </a:tc>
                <a:tc>
                  <a:txBody>
                    <a:bodyPr/>
                    <a:lstStyle/>
                    <a:p>
                      <a:r>
                        <a:rPr lang="en-US" dirty="0" smtClean="0">
                          <a:solidFill>
                            <a:schemeClr val="bg1"/>
                          </a:solidFill>
                        </a:rPr>
                        <a:t>Web App Compat &amp;</a:t>
                      </a:r>
                      <a:r>
                        <a:rPr lang="en-US" baseline="0" dirty="0" smtClean="0">
                          <a:solidFill>
                            <a:schemeClr val="bg1"/>
                          </a:solidFill>
                        </a:rPr>
                        <a:t> Modernization for Nerds</a:t>
                      </a:r>
                      <a:endParaRPr lang="en-US" dirty="0">
                        <a:solidFill>
                          <a:schemeClr val="bg1"/>
                        </a:solidFill>
                      </a:endParaRPr>
                    </a:p>
                  </a:txBody>
                  <a:tcPr>
                    <a:solidFill>
                      <a:srgbClr val="0078D7"/>
                    </a:solidFill>
                  </a:tcPr>
                </a:tc>
                <a:tc>
                  <a:txBody>
                    <a:bodyPr/>
                    <a:lstStyle/>
                    <a:p>
                      <a:r>
                        <a:rPr lang="en-US" dirty="0" smtClean="0">
                          <a:solidFill>
                            <a:schemeClr val="bg1"/>
                          </a:solidFill>
                        </a:rPr>
                        <a:t>Chris Jackson</a:t>
                      </a:r>
                      <a:endParaRPr lang="en-US" dirty="0">
                        <a:solidFill>
                          <a:schemeClr val="bg1"/>
                        </a:solidFill>
                      </a:endParaRPr>
                    </a:p>
                  </a:txBody>
                  <a:tcPr>
                    <a:solidFill>
                      <a:srgbClr val="0078D7"/>
                    </a:solidFill>
                  </a:tcPr>
                </a:tc>
              </a:tr>
              <a:tr h="370840">
                <a:tc vMerge="1">
                  <a:txBody>
                    <a:bodyPr/>
                    <a:lstStyle/>
                    <a:p>
                      <a:endParaRPr lang="en-US" dirty="0">
                        <a:solidFill>
                          <a:schemeClr val="bg1"/>
                        </a:solidFill>
                      </a:endParaRPr>
                    </a:p>
                  </a:txBody>
                  <a:tcPr anchor="ctr">
                    <a:solidFill>
                      <a:srgbClr val="008272"/>
                    </a:solidFill>
                  </a:tcPr>
                </a:tc>
                <a:tc>
                  <a:txBody>
                    <a:bodyPr/>
                    <a:lstStyle/>
                    <a:p>
                      <a:r>
                        <a:rPr lang="en-US" dirty="0" smtClean="0">
                          <a:solidFill>
                            <a:schemeClr val="bg1"/>
                          </a:solidFill>
                        </a:rPr>
                        <a:t>11am-5pm</a:t>
                      </a:r>
                      <a:endParaRPr lang="en-US" dirty="0">
                        <a:solidFill>
                          <a:schemeClr val="bg1"/>
                        </a:solidFill>
                      </a:endParaRPr>
                    </a:p>
                  </a:txBody>
                  <a:tcPr>
                    <a:solidFill>
                      <a:srgbClr val="5C2D91"/>
                    </a:solidFill>
                  </a:tcPr>
                </a:tc>
                <a:tc>
                  <a:txBody>
                    <a:bodyPr/>
                    <a:lstStyle/>
                    <a:p>
                      <a:r>
                        <a:rPr lang="en-US" dirty="0" smtClean="0">
                          <a:solidFill>
                            <a:schemeClr val="bg1"/>
                          </a:solidFill>
                        </a:rPr>
                        <a:t>N135</a:t>
                      </a:r>
                      <a:endParaRPr lang="en-US" dirty="0">
                        <a:solidFill>
                          <a:schemeClr val="bg1"/>
                        </a:solidFill>
                      </a:endParaRPr>
                    </a:p>
                  </a:txBody>
                  <a:tcPr>
                    <a:solidFill>
                      <a:srgbClr val="5C2D91"/>
                    </a:solidFill>
                  </a:tcPr>
                </a:tc>
                <a:tc>
                  <a:txBody>
                    <a:bodyPr/>
                    <a:lstStyle/>
                    <a:p>
                      <a:r>
                        <a:rPr lang="en-US" dirty="0" smtClean="0">
                          <a:solidFill>
                            <a:schemeClr val="bg1"/>
                          </a:solidFill>
                        </a:rPr>
                        <a:t>Drop-In</a:t>
                      </a:r>
                      <a:r>
                        <a:rPr lang="en-US" baseline="0" dirty="0" smtClean="0">
                          <a:solidFill>
                            <a:schemeClr val="bg1"/>
                          </a:solidFill>
                        </a:rPr>
                        <a:t> App Compat Troubleshooting Workshop </a:t>
                      </a:r>
                      <a:endParaRPr lang="en-US" dirty="0">
                        <a:solidFill>
                          <a:schemeClr val="bg1"/>
                        </a:solidFill>
                      </a:endParaRPr>
                    </a:p>
                  </a:txBody>
                  <a:tcPr>
                    <a:solidFill>
                      <a:srgbClr val="5C2D91"/>
                    </a:solidFill>
                  </a:tcPr>
                </a:tc>
                <a:tc>
                  <a:txBody>
                    <a:bodyPr/>
                    <a:lstStyle/>
                    <a:p>
                      <a:endParaRPr lang="en-US" dirty="0">
                        <a:solidFill>
                          <a:schemeClr val="bg1"/>
                        </a:solidFill>
                      </a:endParaRPr>
                    </a:p>
                  </a:txBody>
                  <a:tcPr>
                    <a:solidFill>
                      <a:srgbClr val="5C2D91"/>
                    </a:solidFill>
                  </a:tcPr>
                </a:tc>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537" y="1744662"/>
            <a:ext cx="11905488" cy="682105"/>
          </a:xfrm>
          <a:prstGeom prst="rect">
            <a:avLst/>
          </a:prstGeom>
        </p:spPr>
      </p:pic>
      <p:sp>
        <p:nvSpPr>
          <p:cNvPr id="7" name="TextBox 6"/>
          <p:cNvSpPr txBox="1"/>
          <p:nvPr/>
        </p:nvSpPr>
        <p:spPr>
          <a:xfrm>
            <a:off x="1656397" y="1927542"/>
            <a:ext cx="7052252" cy="627864"/>
          </a:xfrm>
          <a:prstGeom prst="rect">
            <a:avLst/>
          </a:prstGeom>
          <a:noFill/>
        </p:spPr>
        <p:txBody>
          <a:bodyPr wrap="none" lIns="182880" tIns="146304" rIns="182880" bIns="146304" rtlCol="0">
            <a:spAutoFit/>
          </a:bodyPr>
          <a:lstStyle/>
          <a:p>
            <a:pPr>
              <a:lnSpc>
                <a:spcPct val="90000"/>
              </a:lnSpc>
              <a:spcAft>
                <a:spcPts val="600"/>
              </a:spcAft>
            </a:pPr>
            <a:r>
              <a:rPr lang="en-US" sz="2400" b="1" dirty="0" smtClean="0">
                <a:gradFill>
                  <a:gsLst>
                    <a:gs pos="2917">
                      <a:srgbClr val="000000"/>
                    </a:gs>
                    <a:gs pos="30000">
                      <a:srgbClr val="000000"/>
                    </a:gs>
                  </a:gsLst>
                  <a:lin ang="5400000" scaled="0"/>
                </a:gradFill>
                <a:latin typeface="Calibri (body)"/>
              </a:rPr>
              <a:t>Browser Session Schedule at Microsoft Ignite</a:t>
            </a:r>
          </a:p>
        </p:txBody>
      </p:sp>
      <p:sp>
        <p:nvSpPr>
          <p:cNvPr id="8" name="TextBox 7"/>
          <p:cNvSpPr txBox="1"/>
          <p:nvPr/>
        </p:nvSpPr>
        <p:spPr>
          <a:xfrm>
            <a:off x="8307911" y="1972368"/>
            <a:ext cx="592150" cy="572464"/>
          </a:xfrm>
          <a:prstGeom prst="rect">
            <a:avLst/>
          </a:prstGeom>
          <a:noFill/>
        </p:spPr>
        <p:txBody>
          <a:bodyPr wrap="none" lIns="182880" tIns="146304" rIns="182880" bIns="146304" rtlCol="0">
            <a:spAutoFit/>
          </a:bodyPr>
          <a:lstStyle/>
          <a:p>
            <a:pPr>
              <a:lnSpc>
                <a:spcPct val="90000"/>
              </a:lnSpc>
              <a:spcAft>
                <a:spcPts val="600"/>
              </a:spcAft>
            </a:pPr>
            <a:r>
              <a:rPr lang="en-US" sz="2000" spc="-200" dirty="0" smtClean="0">
                <a:gradFill>
                  <a:gsLst>
                    <a:gs pos="2917">
                      <a:srgbClr val="000000"/>
                    </a:gs>
                    <a:gs pos="30000">
                      <a:srgbClr val="000000"/>
                    </a:gs>
                  </a:gsLst>
                  <a:lin ang="5400000" scaled="0"/>
                </a:gradFill>
                <a:latin typeface="Calibri Light" panose="020F0302020204030204" pitchFamily="34" charset="0"/>
              </a:rPr>
              <a:t>CR</a:t>
            </a:r>
          </a:p>
        </p:txBody>
      </p:sp>
    </p:spTree>
    <p:extLst>
      <p:ext uri="{BB962C8B-B14F-4D97-AF65-F5344CB8AC3E}">
        <p14:creationId xmlns:p14="http://schemas.microsoft.com/office/powerpoint/2010/main" val="270567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3801"/>
                            </p:stCondLst>
                            <p:childTnLst>
                              <p:par>
                                <p:cTn id="8" presetID="1" presetClass="entr" presetSubtype="0" fill="hold" grpId="0"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4301"/>
                            </p:stCondLst>
                            <p:childTnLst>
                              <p:par>
                                <p:cTn id="11" presetID="1" presetClass="exit" presetSubtype="0" fill="hold" grpId="1" nodeType="afterEffect">
                                  <p:stCondLst>
                                    <p:cond delay="500"/>
                                  </p:stCondLst>
                                  <p:childTnLst>
                                    <p:set>
                                      <p:cBhvr>
                                        <p:cTn id="12" dur="1" fill="hold">
                                          <p:stCondLst>
                                            <p:cond delay="0"/>
                                          </p:stCondLst>
                                        </p:cTn>
                                        <p:tgtEl>
                                          <p:spTgt spid="8"/>
                                        </p:tgtEl>
                                        <p:attrNameLst>
                                          <p:attrName>style.visibility</p:attrName>
                                        </p:attrNameLst>
                                      </p:cBhvr>
                                      <p:to>
                                        <p:strVal val="hidden"/>
                                      </p:to>
                                    </p:set>
                                  </p:childTnLst>
                                </p:cTn>
                              </p:par>
                            </p:childTnLst>
                          </p:cTn>
                        </p:par>
                        <p:par>
                          <p:cTn id="13" fill="hold">
                            <p:stCondLst>
                              <p:cond delay="4801"/>
                            </p:stCondLst>
                            <p:childTnLst>
                              <p:par>
                                <p:cTn id="14" presetID="1" presetClass="entr" presetSubtype="0" fill="hold" nodeType="afterEffect">
                                  <p:stCondLst>
                                    <p:cond delay="50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buClr>
                <a:srgbClr val="000000"/>
              </a:buClr>
            </a:pPr>
            <a:r>
              <a:rPr lang="en-US" sz="2700" dirty="0" smtClean="0">
                <a:gradFill>
                  <a:gsLst>
                    <a:gs pos="0">
                      <a:srgbClr val="FFFFFF"/>
                    </a:gs>
                    <a:gs pos="100000">
                      <a:srgbClr val="FFFFFF"/>
                    </a:gs>
                  </a:gsLst>
                  <a:lin ang="5400000" scaled="1"/>
                </a:gradFill>
              </a:rPr>
              <a:t>Visit</a:t>
            </a:r>
            <a:r>
              <a:rPr lang="en-US" sz="2700" dirty="0" smtClean="0">
                <a:gradFill>
                  <a:gsLst>
                    <a:gs pos="0">
                      <a:srgbClr val="47D8FF"/>
                    </a:gs>
                    <a:gs pos="100000">
                      <a:srgbClr val="47D8FF"/>
                    </a:gs>
                  </a:gsLst>
                  <a:lin ang="5400000" scaled="1"/>
                </a:gradFill>
              </a:rPr>
              <a:t> </a:t>
            </a:r>
            <a:r>
              <a:rPr lang="en-US" sz="2700" dirty="0" err="1" smtClean="0">
                <a:gradFill>
                  <a:gsLst>
                    <a:gs pos="0">
                      <a:srgbClr val="47D8FF"/>
                    </a:gs>
                    <a:gs pos="100000">
                      <a:srgbClr val="47D8FF"/>
                    </a:gs>
                  </a:gsLst>
                  <a:lin ang="5400000" scaled="1"/>
                </a:gradFill>
              </a:rPr>
              <a:t>Myignite</a:t>
            </a:r>
            <a:r>
              <a:rPr lang="en-US" sz="2700" dirty="0" smtClean="0">
                <a:gradFill>
                  <a:gsLst>
                    <a:gs pos="0">
                      <a:srgbClr val="47D8FF"/>
                    </a:gs>
                    <a:gs pos="100000">
                      <a:srgbClr val="47D8FF"/>
                    </a:gs>
                  </a:gsLst>
                  <a:lin ang="5400000" scaled="1"/>
                </a:gradFill>
              </a:rPr>
              <a:t> </a:t>
            </a:r>
            <a:r>
              <a:rPr lang="en-US" sz="2700" dirty="0" smtClean="0">
                <a:gradFill>
                  <a:gsLst>
                    <a:gs pos="0">
                      <a:srgbClr val="FFFFFF"/>
                    </a:gs>
                    <a:gs pos="100000">
                      <a:srgbClr val="FFFFFF"/>
                    </a:gs>
                  </a:gsLst>
                  <a:lin ang="5400000" scaled="1"/>
                </a:gradFill>
              </a:rPr>
              <a:t>at</a:t>
            </a:r>
            <a:r>
              <a:rPr lang="en-US" sz="2700" dirty="0" smtClean="0">
                <a:gradFill>
                  <a:gsLst>
                    <a:gs pos="0">
                      <a:srgbClr val="47D8FF"/>
                    </a:gs>
                    <a:gs pos="100000">
                      <a:srgbClr val="47D8FF"/>
                    </a:gs>
                  </a:gsLst>
                  <a:lin ang="5400000" scaled="1"/>
                </a:gradFill>
              </a:rPr>
              <a:t> </a:t>
            </a:r>
            <a:r>
              <a:rPr lang="en-US" sz="2700" dirty="0" smtClean="0">
                <a:gradFill>
                  <a:gsLst>
                    <a:gs pos="20354">
                      <a:srgbClr val="505050"/>
                    </a:gs>
                    <a:gs pos="40000">
                      <a:srgbClr val="505050"/>
                    </a:gs>
                  </a:gsLst>
                  <a:lin ang="5400000" scaled="0"/>
                </a:gradFill>
                <a:hlinkClick r:id="rId4"/>
              </a:rPr>
              <a:t>http://myignite.microsoft.com</a:t>
            </a:r>
            <a:r>
              <a:rPr lang="en-US" sz="2700" dirty="0" smtClean="0">
                <a:gradFill>
                  <a:gsLst>
                    <a:gs pos="20354">
                      <a:srgbClr val="505050"/>
                    </a:gs>
                    <a:gs pos="40000">
                      <a:srgbClr val="505050"/>
                    </a:gs>
                  </a:gsLst>
                  <a:lin ang="5400000" scaled="0"/>
                </a:gradFill>
              </a:rPr>
              <a:t> </a:t>
            </a:r>
            <a:r>
              <a:rPr lang="en-US" sz="2700" dirty="0" smtClean="0">
                <a:gradFill>
                  <a:gsLst>
                    <a:gs pos="0">
                      <a:srgbClr val="47D8FF"/>
                    </a:gs>
                    <a:gs pos="100000">
                      <a:srgbClr val="47D8FF"/>
                    </a:gs>
                  </a:gsLst>
                  <a:lin ang="5400000" scaled="1"/>
                </a:gradFill>
              </a:rPr>
              <a:t> </a:t>
            </a:r>
            <a:br>
              <a:rPr lang="en-US" sz="2700" dirty="0" smtClean="0">
                <a:gradFill>
                  <a:gsLst>
                    <a:gs pos="0">
                      <a:srgbClr val="47D8FF"/>
                    </a:gs>
                    <a:gs pos="100000">
                      <a:srgbClr val="47D8FF"/>
                    </a:gs>
                  </a:gsLst>
                  <a:lin ang="5400000" scaled="1"/>
                </a:gradFill>
              </a:rPr>
            </a:br>
            <a:r>
              <a:rPr lang="en-US" sz="2700" dirty="0">
                <a:gradFill>
                  <a:gsLst>
                    <a:gs pos="0">
                      <a:srgbClr val="FFFFFF"/>
                    </a:gs>
                    <a:gs pos="100000">
                      <a:srgbClr val="FFFFFF"/>
                    </a:gs>
                  </a:gsLst>
                  <a:lin ang="5400000" scaled="1"/>
                </a:gradFill>
              </a:rPr>
              <a:t>or download and use the </a:t>
            </a:r>
            <a:r>
              <a:rPr lang="en-US" sz="2700" dirty="0">
                <a:gradFill>
                  <a:gsLst>
                    <a:gs pos="0">
                      <a:srgbClr val="47D8FF"/>
                    </a:gs>
                    <a:gs pos="100000">
                      <a:srgbClr val="47D8FF"/>
                    </a:gs>
                  </a:gsLst>
                  <a:lin ang="5400000" scaled="1"/>
                </a:gradFill>
              </a:rPr>
              <a:t>Ignite </a:t>
            </a:r>
            <a:r>
              <a:rPr lang="en-US" sz="2700" dirty="0" smtClean="0">
                <a:gradFill>
                  <a:gsLst>
                    <a:gs pos="0">
                      <a:srgbClr val="47D8FF"/>
                    </a:gs>
                    <a:gs pos="100000">
                      <a:srgbClr val="47D8FF"/>
                    </a:gs>
                  </a:gsLst>
                  <a:lin ang="5400000" scaled="1"/>
                </a:gradFill>
              </a:rPr>
              <a:t>Mobile </a:t>
            </a:r>
            <a:r>
              <a:rPr lang="en-US" sz="2700" dirty="0">
                <a:gradFill>
                  <a:gsLst>
                    <a:gs pos="0">
                      <a:srgbClr val="47D8FF"/>
                    </a:gs>
                    <a:gs pos="100000">
                      <a:srgbClr val="47D8FF"/>
                    </a:gs>
                  </a:gsLst>
                  <a:lin ang="5400000" scaled="1"/>
                </a:gradFill>
              </a:rPr>
              <a:t>App</a:t>
            </a:r>
            <a:r>
              <a:rPr lang="en-US" sz="2700" dirty="0">
                <a:gradFill>
                  <a:gsLst>
                    <a:gs pos="0">
                      <a:srgbClr val="FFFFFF"/>
                    </a:gs>
                    <a:gs pos="100000">
                      <a:srgbClr val="FFFFFF"/>
                    </a:gs>
                  </a:gsLst>
                  <a:lin ang="5400000" scaled="1"/>
                </a:gradFill>
              </a:rPr>
              <a:t> </a:t>
            </a:r>
            <a:r>
              <a:rPr lang="en-US" sz="2700" dirty="0" smtClean="0">
                <a:gradFill>
                  <a:gsLst>
                    <a:gs pos="0">
                      <a:srgbClr val="FFFFFF"/>
                    </a:gs>
                    <a:gs pos="100000">
                      <a:srgbClr val="FFFFFF"/>
                    </a:gs>
                  </a:gsLst>
                  <a:lin ang="5400000" scaled="1"/>
                </a:gradFill>
              </a:rPr>
              <a:t/>
            </a:r>
            <a:br>
              <a:rPr lang="en-US" sz="2700" dirty="0" smtClean="0">
                <a:gradFill>
                  <a:gsLst>
                    <a:gs pos="0">
                      <a:srgbClr val="FFFFFF"/>
                    </a:gs>
                    <a:gs pos="100000">
                      <a:srgbClr val="FFFFFF"/>
                    </a:gs>
                  </a:gsLst>
                  <a:lin ang="5400000" scaled="1"/>
                </a:gradFill>
              </a:rPr>
            </a:br>
            <a:r>
              <a:rPr lang="en-US" sz="2700" dirty="0" smtClean="0">
                <a:gradFill>
                  <a:gsLst>
                    <a:gs pos="0">
                      <a:srgbClr val="FFFFFF"/>
                    </a:gs>
                    <a:gs pos="100000">
                      <a:srgbClr val="FFFFFF"/>
                    </a:gs>
                  </a:gsLst>
                  <a:lin ang="5400000" scaled="1"/>
                </a:gradFill>
              </a:rPr>
              <a:t>with </a:t>
            </a:r>
            <a:r>
              <a:rPr lang="en-US" sz="2700" dirty="0">
                <a:gradFill>
                  <a:gsLst>
                    <a:gs pos="0">
                      <a:srgbClr val="FFFFFF"/>
                    </a:gs>
                    <a:gs pos="100000">
                      <a:srgbClr val="FFFFFF"/>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a:gradFill>
                  <a:gsLst>
                    <a:gs pos="1250">
                      <a:srgbClr val="FFFFFF"/>
                    </a:gs>
                    <a:gs pos="100000">
                      <a:srgbClr val="FFFFFF"/>
                    </a:gs>
                  </a:gsLst>
                  <a:lin ang="5400000" scaled="0"/>
                </a:gradFill>
              </a:rPr>
              <a:t>Please evaluate this session</a:t>
            </a:r>
          </a:p>
          <a:p>
            <a:pPr>
              <a:lnSpc>
                <a:spcPct val="80000"/>
              </a:lnSpc>
            </a:pPr>
            <a:r>
              <a:rPr sz="3200">
                <a:gradFill>
                  <a:gsLst>
                    <a:gs pos="1250">
                      <a:srgbClr val="FF8C00"/>
                    </a:gs>
                    <a:gs pos="100000">
                      <a:srgbClr val="FF8C00"/>
                    </a:gs>
                  </a:gsLst>
                  <a:lin ang="5400000" scaled="0"/>
                </a:gradFill>
              </a:rPr>
              <a:t>Your feedback is important to us!</a:t>
            </a:r>
            <a:endParaRPr sz="3600">
              <a:gradFill>
                <a:gsLst>
                  <a:gs pos="1250">
                    <a:srgbClr val="FF8C00"/>
                  </a:gs>
                  <a:gs pos="100000">
                    <a:srgbClr val="FF8C00"/>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319468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8199437" y="2658542"/>
            <a:ext cx="2133600" cy="1536192"/>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3" name="Title 2"/>
          <p:cNvSpPr>
            <a:spLocks noGrp="1"/>
          </p:cNvSpPr>
          <p:nvPr>
            <p:ph type="title"/>
          </p:nvPr>
        </p:nvSpPr>
        <p:spPr/>
        <p:txBody>
          <a:bodyPr/>
          <a:lstStyle/>
          <a:p>
            <a:r>
              <a:rPr lang="en-US" dirty="0" smtClean="0"/>
              <a:t>Minimized Attack Surface Security Strategy</a:t>
            </a:r>
            <a:endParaRPr lang="en-US" dirty="0"/>
          </a:p>
        </p:txBody>
      </p:sp>
      <p:sp>
        <p:nvSpPr>
          <p:cNvPr id="21" name="Freeform 20"/>
          <p:cNvSpPr/>
          <p:nvPr/>
        </p:nvSpPr>
        <p:spPr>
          <a:xfrm>
            <a:off x="2028762" y="1898999"/>
            <a:ext cx="3064586" cy="3064586"/>
          </a:xfrm>
          <a:custGeom>
            <a:avLst/>
            <a:gdLst>
              <a:gd name="connsiteX0" fmla="*/ 0 w 3064586"/>
              <a:gd name="connsiteY0" fmla="*/ 1991981 h 3064586"/>
              <a:gd name="connsiteX1" fmla="*/ 766147 w 3064586"/>
              <a:gd name="connsiteY1" fmla="*/ 1991981 h 3064586"/>
              <a:gd name="connsiteX2" fmla="*/ 766147 w 3064586"/>
              <a:gd name="connsiteY2" fmla="*/ 0 h 3064586"/>
              <a:gd name="connsiteX3" fmla="*/ 2298440 w 3064586"/>
              <a:gd name="connsiteY3" fmla="*/ 0 h 3064586"/>
              <a:gd name="connsiteX4" fmla="*/ 2298440 w 3064586"/>
              <a:gd name="connsiteY4" fmla="*/ 1991981 h 3064586"/>
              <a:gd name="connsiteX5" fmla="*/ 3064586 w 3064586"/>
              <a:gd name="connsiteY5" fmla="*/ 1991981 h 3064586"/>
              <a:gd name="connsiteX6" fmla="*/ 1532293 w 3064586"/>
              <a:gd name="connsiteY6" fmla="*/ 3064586 h 3064586"/>
              <a:gd name="connsiteX7" fmla="*/ 0 w 3064586"/>
              <a:gd name="connsiteY7" fmla="*/ 1991981 h 3064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4586" h="3064586">
                <a:moveTo>
                  <a:pt x="1991981" y="3064586"/>
                </a:moveTo>
                <a:lnTo>
                  <a:pt x="1991981" y="2298439"/>
                </a:lnTo>
                <a:lnTo>
                  <a:pt x="0" y="2298439"/>
                </a:lnTo>
                <a:lnTo>
                  <a:pt x="0" y="766146"/>
                </a:lnTo>
                <a:lnTo>
                  <a:pt x="1991981" y="766146"/>
                </a:lnTo>
                <a:lnTo>
                  <a:pt x="1991981" y="0"/>
                </a:lnTo>
                <a:lnTo>
                  <a:pt x="3064586" y="1532293"/>
                </a:lnTo>
                <a:lnTo>
                  <a:pt x="1991981" y="3064586"/>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9824" tIns="1135969" rIns="906127" bIns="1135971" numCol="1" spcCol="1270" anchor="ctr" anchorCtr="0">
            <a:noAutofit/>
          </a:bodyPr>
          <a:lstStyle/>
          <a:p>
            <a:pPr lvl="0" algn="ctr" defTabSz="2311400">
              <a:lnSpc>
                <a:spcPct val="90000"/>
              </a:lnSpc>
              <a:spcBef>
                <a:spcPct val="0"/>
              </a:spcBef>
              <a:spcAft>
                <a:spcPct val="35000"/>
              </a:spcAft>
            </a:pPr>
            <a:endParaRPr lang="en-US" sz="5200" kern="1200" dirty="0"/>
          </a:p>
        </p:txBody>
      </p:sp>
      <p:sp>
        <p:nvSpPr>
          <p:cNvPr id="22" name="Freeform 21"/>
          <p:cNvSpPr/>
          <p:nvPr/>
        </p:nvSpPr>
        <p:spPr>
          <a:xfrm>
            <a:off x="7252107" y="1898999"/>
            <a:ext cx="3064587" cy="3064586"/>
          </a:xfrm>
          <a:custGeom>
            <a:avLst/>
            <a:gdLst>
              <a:gd name="connsiteX0" fmla="*/ 0 w 3064586"/>
              <a:gd name="connsiteY0" fmla="*/ 1991981 h 3064586"/>
              <a:gd name="connsiteX1" fmla="*/ 766147 w 3064586"/>
              <a:gd name="connsiteY1" fmla="*/ 1991981 h 3064586"/>
              <a:gd name="connsiteX2" fmla="*/ 766147 w 3064586"/>
              <a:gd name="connsiteY2" fmla="*/ 0 h 3064586"/>
              <a:gd name="connsiteX3" fmla="*/ 2298440 w 3064586"/>
              <a:gd name="connsiteY3" fmla="*/ 0 h 3064586"/>
              <a:gd name="connsiteX4" fmla="*/ 2298440 w 3064586"/>
              <a:gd name="connsiteY4" fmla="*/ 1991981 h 3064586"/>
              <a:gd name="connsiteX5" fmla="*/ 3064586 w 3064586"/>
              <a:gd name="connsiteY5" fmla="*/ 1991981 h 3064586"/>
              <a:gd name="connsiteX6" fmla="*/ 1532293 w 3064586"/>
              <a:gd name="connsiteY6" fmla="*/ 3064586 h 3064586"/>
              <a:gd name="connsiteX7" fmla="*/ 0 w 3064586"/>
              <a:gd name="connsiteY7" fmla="*/ 1991981 h 3064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4586" h="3064586">
                <a:moveTo>
                  <a:pt x="1072605" y="0"/>
                </a:moveTo>
                <a:lnTo>
                  <a:pt x="1072605" y="766147"/>
                </a:lnTo>
                <a:lnTo>
                  <a:pt x="3064586" y="766147"/>
                </a:lnTo>
                <a:lnTo>
                  <a:pt x="3064586" y="2298440"/>
                </a:lnTo>
                <a:lnTo>
                  <a:pt x="1072605" y="2298440"/>
                </a:lnTo>
                <a:lnTo>
                  <a:pt x="1072605" y="3064586"/>
                </a:lnTo>
                <a:lnTo>
                  <a:pt x="0" y="1532293"/>
                </a:lnTo>
                <a:lnTo>
                  <a:pt x="1072605" y="0"/>
                </a:lnTo>
                <a:close/>
              </a:path>
            </a:pathLst>
          </a:custGeom>
          <a:solidFill>
            <a:srgbClr val="00B05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6127" tIns="1135971" rIns="369825" bIns="1135970" numCol="1" spcCol="1270" anchor="ctr" anchorCtr="0">
            <a:noAutofit/>
          </a:bodyPr>
          <a:lstStyle/>
          <a:p>
            <a:pPr lvl="0" algn="ctr" defTabSz="2311400">
              <a:lnSpc>
                <a:spcPct val="90000"/>
              </a:lnSpc>
              <a:spcBef>
                <a:spcPct val="0"/>
              </a:spcBef>
              <a:spcAft>
                <a:spcPct val="35000"/>
              </a:spcAft>
            </a:pPr>
            <a:endParaRPr lang="en-US" sz="5200" kern="1200" dirty="0"/>
          </a:p>
        </p:txBody>
      </p:sp>
      <p:cxnSp>
        <p:nvCxnSpPr>
          <p:cNvPr id="11" name="Straight Connector 10"/>
          <p:cNvCxnSpPr/>
          <p:nvPr/>
        </p:nvCxnSpPr>
        <p:spPr>
          <a:xfrm>
            <a:off x="2027237" y="1668462"/>
            <a:ext cx="0" cy="3657600"/>
          </a:xfrm>
          <a:prstGeom prst="line">
            <a:avLst/>
          </a:prstGeom>
          <a:ln w="76200">
            <a:solidFill>
              <a:schemeClr val="tx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333037" y="1668462"/>
            <a:ext cx="0" cy="3657600"/>
          </a:xfrm>
          <a:prstGeom prst="line">
            <a:avLst/>
          </a:prstGeom>
          <a:ln w="76200">
            <a:solidFill>
              <a:schemeClr val="tx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027237" y="5326062"/>
            <a:ext cx="8305800" cy="0"/>
          </a:xfrm>
          <a:prstGeom prst="line">
            <a:avLst/>
          </a:prstGeom>
          <a:ln w="76200">
            <a:solidFill>
              <a:schemeClr val="tx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779837" y="5326062"/>
            <a:ext cx="4822474" cy="849463"/>
          </a:xfrm>
          <a:prstGeom prst="rect">
            <a:avLst/>
          </a:prstGeom>
          <a:noFill/>
        </p:spPr>
        <p:txBody>
          <a:bodyPr wrap="none" lIns="182880" tIns="146304" rIns="182880" bIns="146304" rtlCol="0">
            <a:spAutoFit/>
          </a:bodyPr>
          <a:lstStyle/>
          <a:p>
            <a:pPr>
              <a:lnSpc>
                <a:spcPct val="90000"/>
              </a:lnSpc>
              <a:spcAft>
                <a:spcPts val="600"/>
              </a:spcAft>
            </a:pPr>
            <a:r>
              <a:rPr lang="en-US" sz="4000" dirty="0" smtClean="0">
                <a:gradFill>
                  <a:gsLst>
                    <a:gs pos="2917">
                      <a:schemeClr val="tx1"/>
                    </a:gs>
                    <a:gs pos="30000">
                      <a:schemeClr val="tx1"/>
                    </a:gs>
                  </a:gsLst>
                  <a:lin ang="5400000" scaled="0"/>
                </a:gradFill>
              </a:rPr>
              <a:t>Security Continuum</a:t>
            </a:r>
          </a:p>
        </p:txBody>
      </p:sp>
      <p:sp>
        <p:nvSpPr>
          <p:cNvPr id="18" name="Rectangle 17"/>
          <p:cNvSpPr/>
          <p:nvPr/>
        </p:nvSpPr>
        <p:spPr>
          <a:xfrm rot="16200000">
            <a:off x="928031" y="3143319"/>
            <a:ext cx="1430200" cy="707886"/>
          </a:xfrm>
          <a:prstGeom prst="rect">
            <a:avLst/>
          </a:prstGeom>
        </p:spPr>
        <p:txBody>
          <a:bodyPr wrap="none">
            <a:spAutoFit/>
          </a:bodyPr>
          <a:lstStyle/>
          <a:p>
            <a:pPr lvl="0"/>
            <a:r>
              <a:rPr lang="en-US" sz="4000" dirty="0"/>
              <a:t>Open</a:t>
            </a:r>
          </a:p>
        </p:txBody>
      </p:sp>
      <p:sp>
        <p:nvSpPr>
          <p:cNvPr id="19" name="Rectangle 18"/>
          <p:cNvSpPr/>
          <p:nvPr/>
        </p:nvSpPr>
        <p:spPr>
          <a:xfrm rot="5400000">
            <a:off x="9829213" y="3143319"/>
            <a:ext cx="1715534" cy="707886"/>
          </a:xfrm>
          <a:prstGeom prst="rect">
            <a:avLst/>
          </a:prstGeom>
        </p:spPr>
        <p:txBody>
          <a:bodyPr wrap="none">
            <a:spAutoFit/>
          </a:bodyPr>
          <a:lstStyle/>
          <a:p>
            <a:pPr lvl="0"/>
            <a:r>
              <a:rPr lang="en-US" sz="4000" dirty="0" smtClean="0"/>
              <a:t>Closed</a:t>
            </a:r>
            <a:endParaRPr lang="en-US" sz="4000" dirty="0"/>
          </a:p>
        </p:txBody>
      </p:sp>
    </p:spTree>
    <p:extLst>
      <p:ext uri="{BB962C8B-B14F-4D97-AF65-F5344CB8AC3E}">
        <p14:creationId xmlns:p14="http://schemas.microsoft.com/office/powerpoint/2010/main" val="63279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16569E-7 2.45574E-6 L -0.13275 -0.00136 " pathEditMode="relative" rAng="0" ptsTypes="AA">
                                      <p:cBhvr>
                                        <p:cTn id="6" dur="2000" fill="hold"/>
                                        <p:tgtEl>
                                          <p:spTgt spid="22"/>
                                        </p:tgtEl>
                                        <p:attrNameLst>
                                          <p:attrName>ppt_x</p:attrName>
                                          <p:attrName>ppt_y</p:attrName>
                                        </p:attrNameLst>
                                      </p:cBhvr>
                                      <p:rCtr x="-6638" y="-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Vulnerability Examples</a:t>
            </a:r>
            <a:endParaRPr lang="en-US" dirty="0"/>
          </a:p>
        </p:txBody>
      </p:sp>
      <p:sp>
        <p:nvSpPr>
          <p:cNvPr id="12" name="Content Placeholder 2"/>
          <p:cNvSpPr txBox="1">
            <a:spLocks/>
          </p:cNvSpPr>
          <p:nvPr/>
        </p:nvSpPr>
        <p:spPr>
          <a:xfrm>
            <a:off x="903558" y="1439862"/>
            <a:ext cx="10631726" cy="5155224"/>
          </a:xfrm>
          <a:prstGeom prst="rect">
            <a:avLst/>
          </a:prstGeom>
        </p:spPr>
        <p:txBody>
          <a:bodyPr numCol="2">
            <a:noAutofit/>
          </a:bodyPr>
          <a:lst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873" lvl="1" indent="0">
              <a:buNone/>
            </a:pPr>
            <a:r>
              <a:rPr lang="en-US" dirty="0" smtClean="0"/>
              <a:t>Physical</a:t>
            </a:r>
          </a:p>
          <a:p>
            <a:pPr lvl="2"/>
            <a:r>
              <a:rPr lang="en-US" dirty="0" smtClean="0"/>
              <a:t>Unlocked doors</a:t>
            </a:r>
          </a:p>
          <a:p>
            <a:pPr lvl="2"/>
            <a:r>
              <a:rPr lang="en-US" dirty="0" smtClean="0"/>
              <a:t>Unguarded access to computing facilities</a:t>
            </a:r>
          </a:p>
          <a:p>
            <a:pPr lvl="2"/>
            <a:r>
              <a:rPr lang="en-US" dirty="0" smtClean="0"/>
              <a:t>Insufficient fire suppression systems</a:t>
            </a:r>
          </a:p>
          <a:p>
            <a:pPr marL="342873" lvl="1" indent="0">
              <a:buNone/>
            </a:pPr>
            <a:r>
              <a:rPr lang="en-US" dirty="0" smtClean="0"/>
              <a:t>Natural</a:t>
            </a:r>
          </a:p>
          <a:p>
            <a:pPr lvl="2"/>
            <a:r>
              <a:rPr lang="en-US" dirty="0" smtClean="0"/>
              <a:t>Facility located on a fault line</a:t>
            </a:r>
          </a:p>
          <a:p>
            <a:pPr lvl="2"/>
            <a:r>
              <a:rPr lang="en-US" dirty="0" smtClean="0"/>
              <a:t>Facility located in a flood zone</a:t>
            </a:r>
          </a:p>
          <a:p>
            <a:pPr lvl="2"/>
            <a:r>
              <a:rPr lang="en-US" dirty="0" smtClean="0"/>
              <a:t>Facility located in an avalanche area</a:t>
            </a:r>
          </a:p>
          <a:p>
            <a:pPr marL="342873" lvl="1" indent="0">
              <a:buNone/>
            </a:pPr>
            <a:r>
              <a:rPr lang="en-US" dirty="0" smtClean="0"/>
              <a:t>Hardware</a:t>
            </a:r>
          </a:p>
          <a:p>
            <a:pPr lvl="2"/>
            <a:r>
              <a:rPr lang="en-US" dirty="0" smtClean="0"/>
              <a:t>Outdated firmware</a:t>
            </a:r>
          </a:p>
          <a:p>
            <a:pPr lvl="2"/>
            <a:r>
              <a:rPr lang="en-US" dirty="0" smtClean="0"/>
              <a:t>Systems not physically secured</a:t>
            </a:r>
          </a:p>
          <a:p>
            <a:pPr lvl="2"/>
            <a:r>
              <a:rPr lang="en-US" dirty="0" smtClean="0"/>
              <a:t>Misconfigured systems</a:t>
            </a:r>
          </a:p>
          <a:p>
            <a:pPr marL="342873" lvl="1" indent="0">
              <a:buNone/>
            </a:pPr>
            <a:endParaRPr lang="en-US" dirty="0" smtClean="0"/>
          </a:p>
          <a:p>
            <a:pPr marL="342873" lvl="1" indent="0">
              <a:buNone/>
            </a:pPr>
            <a:r>
              <a:rPr lang="en-US" dirty="0" smtClean="0"/>
              <a:t>Software</a:t>
            </a:r>
          </a:p>
          <a:p>
            <a:pPr lvl="2"/>
            <a:r>
              <a:rPr lang="en-US" dirty="0" smtClean="0"/>
              <a:t>Out-of-date antivirus software</a:t>
            </a:r>
          </a:p>
          <a:p>
            <a:pPr lvl="2"/>
            <a:r>
              <a:rPr lang="en-US" dirty="0" smtClean="0"/>
              <a:t>Missing patches</a:t>
            </a:r>
          </a:p>
          <a:p>
            <a:pPr lvl="2"/>
            <a:r>
              <a:rPr lang="en-US" dirty="0" smtClean="0"/>
              <a:t>Complex applications</a:t>
            </a:r>
          </a:p>
          <a:p>
            <a:pPr marL="342873" lvl="1" indent="0">
              <a:buNone/>
            </a:pPr>
            <a:r>
              <a:rPr lang="en-US" dirty="0" smtClean="0"/>
              <a:t>Communications</a:t>
            </a:r>
          </a:p>
          <a:p>
            <a:pPr lvl="2"/>
            <a:r>
              <a:rPr lang="en-US" dirty="0" smtClean="0"/>
              <a:t>Unencrypted network protocols</a:t>
            </a:r>
          </a:p>
          <a:p>
            <a:pPr lvl="2"/>
            <a:r>
              <a:rPr lang="en-US" dirty="0" smtClean="0"/>
              <a:t>No filtering between network segments</a:t>
            </a:r>
          </a:p>
          <a:p>
            <a:pPr marL="342873" lvl="1" indent="0">
              <a:buNone/>
            </a:pPr>
            <a:r>
              <a:rPr lang="en-US" dirty="0" smtClean="0"/>
              <a:t>Human</a:t>
            </a:r>
          </a:p>
          <a:p>
            <a:pPr lvl="2"/>
            <a:r>
              <a:rPr lang="en-US" dirty="0" smtClean="0"/>
              <a:t>Poorly defined procedures</a:t>
            </a:r>
          </a:p>
          <a:p>
            <a:pPr lvl="2"/>
            <a:r>
              <a:rPr lang="en-US" dirty="0" smtClean="0"/>
              <a:t>Easy-to-guess passwords</a:t>
            </a:r>
          </a:p>
          <a:p>
            <a:pPr marL="342873" lvl="1" indent="0">
              <a:buNone/>
            </a:pPr>
            <a:r>
              <a:rPr lang="en-US" dirty="0" smtClean="0"/>
              <a:t>Media</a:t>
            </a:r>
          </a:p>
          <a:p>
            <a:pPr lvl="2"/>
            <a:r>
              <a:rPr lang="en-US" dirty="0" smtClean="0"/>
              <a:t>Electrical interference</a:t>
            </a:r>
            <a:endParaRPr lang="en-US" dirty="0"/>
          </a:p>
        </p:txBody>
      </p:sp>
    </p:spTree>
    <p:extLst>
      <p:ext uri="{BB962C8B-B14F-4D97-AF65-F5344CB8AC3E}">
        <p14:creationId xmlns:p14="http://schemas.microsoft.com/office/powerpoint/2010/main" val="281197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2.xml><?xml version="1.0" encoding="utf-8"?>
<a:theme xmlns:a="http://schemas.openxmlformats.org/drawingml/2006/main" name="2_TwC template_16x9_2013_01">
  <a:themeElements>
    <a:clrScheme name="Custom 89">
      <a:dk1>
        <a:srgbClr val="000000"/>
      </a:dk1>
      <a:lt1>
        <a:srgbClr val="FFFFFF"/>
      </a:lt1>
      <a:dk2>
        <a:srgbClr val="505050"/>
      </a:dk2>
      <a:lt2>
        <a:srgbClr val="00BCF2"/>
      </a:lt2>
      <a:accent1>
        <a:srgbClr val="002050"/>
      </a:accent1>
      <a:accent2>
        <a:srgbClr val="009E49"/>
      </a:accent2>
      <a:accent3>
        <a:srgbClr val="00B294"/>
      </a:accent3>
      <a:accent4>
        <a:srgbClr val="0072C6"/>
      </a:accent4>
      <a:accent5>
        <a:srgbClr val="4668C5"/>
      </a:accent5>
      <a:accent6>
        <a:srgbClr val="00D8CC"/>
      </a:accent6>
      <a:hlink>
        <a:srgbClr val="00B294"/>
      </a:hlink>
      <a:folHlink>
        <a:srgbClr val="00D8CC"/>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defRPr sz="240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Metro theme">
  <a:themeElements>
    <a:clrScheme name="METRO">
      <a:dk1>
        <a:srgbClr val="1A1A1A"/>
      </a:dk1>
      <a:lt1>
        <a:sysClr val="window" lastClr="FFFFFF"/>
      </a:lt1>
      <a:dk2>
        <a:srgbClr val="1F497D"/>
      </a:dk2>
      <a:lt2>
        <a:srgbClr val="EEECE1"/>
      </a:lt2>
      <a:accent1>
        <a:srgbClr val="00B9F2"/>
      </a:accent1>
      <a:accent2>
        <a:srgbClr val="EBD23F"/>
      </a:accent2>
      <a:accent3>
        <a:srgbClr val="79C21A"/>
      </a:accent3>
      <a:accent4>
        <a:srgbClr val="E85FA6"/>
      </a:accent4>
      <a:accent5>
        <a:srgbClr val="EA9C2D"/>
      </a:accent5>
      <a:accent6>
        <a:srgbClr val="BB4AD2"/>
      </a:accent6>
      <a:hlink>
        <a:srgbClr val="00B9F2"/>
      </a:hlink>
      <a:folHlink>
        <a:srgbClr val="008AB5"/>
      </a:folHlink>
    </a:clrScheme>
    <a:fontScheme name="Metro">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5.xml><?xml version="1.0" encoding="utf-8"?>
<a:theme xmlns:a="http://schemas.openxmlformats.org/drawingml/2006/main" name="2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2015-05-06T00:00:00-05:00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Fred Pullen</External_x0020_Speaker>
    <Session_x0020_Code xmlns="12a172fe-0250-434a-85cf-03b10810c5e5">BRK2319</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9eb2896f-7457-4443-a47b-f60d2d30355c</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sharepoint/v3"/>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12a172fe-0250-434a-85cf-03b10810c5e5"/>
    <ds:schemaRef ds:uri="http://schemas.microsoft.com/office/2006/documentManagement/types"/>
    <ds:schemaRef ds:uri="230e9df3-be65-4c73-a93b-d1236ebd677e"/>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Microsoft_Ignite_2015_Breakout_Template</Template>
  <TotalTime>1372</TotalTime>
  <Words>5565</Words>
  <Application>Microsoft Office PowerPoint</Application>
  <PresentationFormat>Custom</PresentationFormat>
  <Paragraphs>866</Paragraphs>
  <Slides>77</Slides>
  <Notes>48</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77</vt:i4>
      </vt:variant>
    </vt:vector>
  </HeadingPairs>
  <TitlesOfParts>
    <vt:vector size="97" baseType="lpstr">
      <vt:lpstr>PMingLiU</vt:lpstr>
      <vt:lpstr>Arial</vt:lpstr>
      <vt:lpstr>Arial Narrow</vt:lpstr>
      <vt:lpstr>Calibri</vt:lpstr>
      <vt:lpstr>Calibri (body)</vt:lpstr>
      <vt:lpstr>Calibri Light</vt:lpstr>
      <vt:lpstr>Consolas</vt:lpstr>
      <vt:lpstr>Segoe</vt:lpstr>
      <vt:lpstr>Segoe Pro Cond</vt:lpstr>
      <vt:lpstr>Segoe Semibold</vt:lpstr>
      <vt:lpstr>Segoe UI</vt:lpstr>
      <vt:lpstr>Segoe UI Light</vt:lpstr>
      <vt:lpstr>Segoe UI Semibold</vt:lpstr>
      <vt:lpstr>Times New Roman</vt:lpstr>
      <vt:lpstr>Wingdings</vt:lpstr>
      <vt:lpstr>5-30610_Microsoft_Ignite_Keynote_Template</vt:lpstr>
      <vt:lpstr>2_TwC template_16x9_2013_01</vt:lpstr>
      <vt:lpstr>Metro theme</vt:lpstr>
      <vt:lpstr>1_5-30610_Microsoft_Ignite_Keynote_Template</vt:lpstr>
      <vt:lpstr>2_5-30610_Microsoft_Ignite_Keynote_Template</vt:lpstr>
      <vt:lpstr>PowerPoint Presentation</vt:lpstr>
      <vt:lpstr>Browser Security Overview</vt:lpstr>
      <vt:lpstr>PowerPoint Presentation</vt:lpstr>
      <vt:lpstr>Security Concepts</vt:lpstr>
      <vt:lpstr>Important Security Concepts</vt:lpstr>
      <vt:lpstr>Defense-in-Depth Security Strategy</vt:lpstr>
      <vt:lpstr>Least Privileged Security Strategy</vt:lpstr>
      <vt:lpstr>Minimized Attack Surface Security Strategy</vt:lpstr>
      <vt:lpstr>Vulnerability Examples</vt:lpstr>
      <vt:lpstr>Exploit Examples</vt:lpstr>
      <vt:lpstr>Vulnerability Trends</vt:lpstr>
      <vt:lpstr>Industry-wide vulnerability disclosures</vt:lpstr>
      <vt:lpstr>Industry-wide vulnerability disclosures</vt:lpstr>
      <vt:lpstr>Exploit Trends</vt:lpstr>
      <vt:lpstr>Exploit trends</vt:lpstr>
      <vt:lpstr>How exploit kits work</vt:lpstr>
      <vt:lpstr>Exploit kits, HTML and JavaScript exploits</vt:lpstr>
      <vt:lpstr>Java exploits</vt:lpstr>
      <vt:lpstr>Adobe Flash Player exploits</vt:lpstr>
      <vt:lpstr>Malware</vt:lpstr>
      <vt:lpstr>Worldwide encounter and infection rates</vt:lpstr>
      <vt:lpstr>Malware encounter rate trends by location</vt:lpstr>
      <vt:lpstr>Encounter Rates</vt:lpstr>
      <vt:lpstr>Computers Cleaned per Thousand</vt:lpstr>
      <vt:lpstr>InstallBrain, File Scout, and Browser Protector</vt:lpstr>
      <vt:lpstr>Computers Cleaned per Thousand</vt:lpstr>
      <vt:lpstr>Encounter rate trends by threat category</vt:lpstr>
      <vt:lpstr>Ransomware</vt:lpstr>
      <vt:lpstr>Ransomware by country or region</vt:lpstr>
      <vt:lpstr>Trends for ransomware families</vt:lpstr>
      <vt:lpstr>Encounter rates, enterprise versus consumer</vt:lpstr>
      <vt:lpstr>Malware categories, enterprise vs consumer </vt:lpstr>
      <vt:lpstr>Security software use</vt:lpstr>
      <vt:lpstr>Computers Cleaned per Thousand</vt:lpstr>
      <vt:lpstr>Malicious Websites</vt:lpstr>
      <vt:lpstr>How Microsoft tracks Phishing impressions</vt:lpstr>
      <vt:lpstr>Phishing impression by type</vt:lpstr>
      <vt:lpstr>Phishing URLs by type</vt:lpstr>
      <vt:lpstr>Phishing sites by country or region</vt:lpstr>
      <vt:lpstr>Phishing clients by country or region</vt:lpstr>
      <vt:lpstr>Threat types blocked by SmartScreen</vt:lpstr>
      <vt:lpstr>Top malware families blocked by SmartScreen</vt:lpstr>
      <vt:lpstr>Malware distribution sites by country or region</vt:lpstr>
      <vt:lpstr>Browser Protections</vt:lpstr>
      <vt:lpstr>Threat Focus Areas</vt:lpstr>
      <vt:lpstr>PowerPoint Presentation</vt:lpstr>
      <vt:lpstr>Evolution of security in Internet Explorer</vt:lpstr>
      <vt:lpstr>Evolution of security in Internet Explorer</vt:lpstr>
      <vt:lpstr>Evolution of security in Internet Explorer</vt:lpstr>
      <vt:lpstr>Evolution of security in Internet Explorer</vt:lpstr>
      <vt:lpstr>Evolution of security in Internet Explorer</vt:lpstr>
      <vt:lpstr>Evolution of security in Internet Explorer</vt:lpstr>
      <vt:lpstr>64-bit Processes, ForceASLR, HEASLR</vt:lpstr>
      <vt:lpstr>PowerPoint Presentation</vt:lpstr>
      <vt:lpstr>AppContainer </vt:lpstr>
      <vt:lpstr>Enhanced Protected Mode Process Model</vt:lpstr>
      <vt:lpstr>PowerPoint Presentation</vt:lpstr>
      <vt:lpstr>Microsoft Edge</vt:lpstr>
      <vt:lpstr>Microsoft Edge</vt:lpstr>
      <vt:lpstr>Microsoft Edge Process Model</vt:lpstr>
      <vt:lpstr>Microsoft Edge Manager Security Surface</vt:lpstr>
      <vt:lpstr>Microsoft Edge Elevation Broker Security Surface</vt:lpstr>
      <vt:lpstr>HTTP Strict Transport Security</vt:lpstr>
      <vt:lpstr>CSP: Content Security Policy 1.0</vt:lpstr>
      <vt:lpstr>Enhanced Certificate Reputation</vt:lpstr>
      <vt:lpstr>NGC: Next Generation Creds</vt:lpstr>
      <vt:lpstr>Microsoft Edge is 64-bit Only</vt:lpstr>
      <vt:lpstr>No “3rd Party” Binary Extensions</vt:lpstr>
      <vt:lpstr>PowerPoint Presentation</vt:lpstr>
      <vt:lpstr>Microsoft Edge is default, but IE is still available</vt:lpstr>
      <vt:lpstr>Guidance &amp; Resources</vt:lpstr>
      <vt:lpstr>Browser Security Guidance</vt:lpstr>
      <vt:lpstr>PowerPoint Presentation</vt:lpstr>
      <vt:lpstr>The Ten Immutable Laws of Security (2011)</vt:lpstr>
      <vt:lpstr>PowerPoint Presentation</vt:lpstr>
      <vt:lpstr>PowerPoint Presentation</vt:lpstr>
      <vt:lpstr>PowerPoint Presentation</vt:lpstr>
    </vt:vector>
  </TitlesOfParts>
  <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Browser Security Overview</dc:title>
  <dc:subject>Microsoft Ignite 2015</dc:subject>
  <dc:creator>Fred Pullen</dc:creator>
  <cp:keywords>Microsoft Ignite 2015</cp:keywords>
  <dc:description>Template: Mitchell Derrey, Silver Fox Productions
Formatting: 
Audience Type: Internal/External</dc:description>
  <cp:lastModifiedBy>Brittany Hart</cp:lastModifiedBy>
  <cp:revision>60</cp:revision>
  <dcterms:created xsi:type="dcterms:W3CDTF">2015-05-05T21:09:01Z</dcterms:created>
  <dcterms:modified xsi:type="dcterms:W3CDTF">2015-05-06T21:18:55Z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