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5" r:id="rId6"/>
  </p:sldMasterIdLst>
  <p:notesMasterIdLst>
    <p:notesMasterId r:id="rId37"/>
  </p:notesMasterIdLst>
  <p:handoutMasterIdLst>
    <p:handoutMasterId r:id="rId38"/>
  </p:handoutMasterIdLst>
  <p:sldIdLst>
    <p:sldId id="1368" r:id="rId7"/>
    <p:sldId id="1338" r:id="rId8"/>
    <p:sldId id="1399" r:id="rId9"/>
    <p:sldId id="1400" r:id="rId10"/>
    <p:sldId id="1401" r:id="rId11"/>
    <p:sldId id="1402" r:id="rId12"/>
    <p:sldId id="1403" r:id="rId13"/>
    <p:sldId id="1404" r:id="rId14"/>
    <p:sldId id="1405" r:id="rId15"/>
    <p:sldId id="1406" r:id="rId16"/>
    <p:sldId id="1407" r:id="rId17"/>
    <p:sldId id="1408" r:id="rId18"/>
    <p:sldId id="1409" r:id="rId19"/>
    <p:sldId id="1410" r:id="rId20"/>
    <p:sldId id="1411" r:id="rId21"/>
    <p:sldId id="1412" r:id="rId22"/>
    <p:sldId id="1413" r:id="rId23"/>
    <p:sldId id="1414" r:id="rId24"/>
    <p:sldId id="1415" r:id="rId25"/>
    <p:sldId id="1416" r:id="rId26"/>
    <p:sldId id="1417" r:id="rId27"/>
    <p:sldId id="1418" r:id="rId28"/>
    <p:sldId id="1419" r:id="rId29"/>
    <p:sldId id="1420" r:id="rId30"/>
    <p:sldId id="1421" r:id="rId31"/>
    <p:sldId id="1422" r:id="rId32"/>
    <p:sldId id="1423" r:id="rId33"/>
    <p:sldId id="1424" r:id="rId34"/>
    <p:sldId id="1369" r:id="rId35"/>
    <p:sldId id="1398"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704" autoAdjust="0"/>
  </p:normalViewPr>
  <p:slideViewPr>
    <p:cSldViewPr>
      <p:cViewPr varScale="1">
        <p:scale>
          <a:sx n="114" d="100"/>
          <a:sy n="114" d="100"/>
        </p:scale>
        <p:origin x="84" y="25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5/8/2015 10:54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5/8/2015 10:54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5/8/2015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B930-BD7B-4FA8-9F23-26438CF225F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6303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B930-BD7B-4FA8-9F23-26438CF225F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1748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B930-BD7B-4FA8-9F23-26438CF225F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6703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08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3221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885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FFA49-8DDE-4E23-80F9-928E7AF78A6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9600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5001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95455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6157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2303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7787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7720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2062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596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3946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5/8/2015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1652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177648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378042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292286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21697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807626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112779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535838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076767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101406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178641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2881127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51968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98734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917679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4314044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9924407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833791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4989341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564366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002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22714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685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17142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32995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4782580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3454401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107389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hoto_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2731" cy="6995160"/>
          </a:xfrm>
          <a:prstGeom prst="rect">
            <a:avLst/>
          </a:prstGeom>
        </p:spPr>
      </p:pic>
    </p:spTree>
    <p:extLst>
      <p:ext uri="{BB962C8B-B14F-4D97-AF65-F5344CB8AC3E}">
        <p14:creationId xmlns:p14="http://schemas.microsoft.com/office/powerpoint/2010/main" val="73084551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13232"/>
            <a:ext cx="12436475" cy="1962353"/>
          </a:xfrm>
          <a:effectLst/>
        </p:spPr>
        <p:txBody>
          <a:bodyPr anchor="b" anchorCtr="1">
            <a:normAutofit/>
          </a:bodyPr>
          <a:lstStyle>
            <a:lvl1pPr algn="l">
              <a:lnSpc>
                <a:spcPts val="4601"/>
              </a:lnSpc>
              <a:defRPr kumimoji="0" lang="en-US" sz="4601" b="0" i="0" u="none" strike="noStrike" kern="1200" cap="none" spc="-230" normalizeH="0" baseline="0" noProof="0" dirty="0">
                <a:ln>
                  <a:noFill/>
                </a:ln>
                <a:solidFill>
                  <a:srgbClr val="00B9F2"/>
                </a:solidFill>
                <a:effectLst/>
                <a:uLnTx/>
                <a:uFillTx/>
                <a:latin typeface="Segoe UI" pitchFamily="34" charset="0"/>
                <a:ea typeface="Segoe UI" pitchFamily="34" charset="0"/>
                <a:cs typeface="Segoe UI" pitchFamily="34" charset="0"/>
              </a:defRPr>
            </a:lvl1pPr>
          </a:lstStyle>
          <a:p>
            <a:pPr marL="0" marR="0" lvl="0" indent="0" algn="ctr" defTabSz="701219"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Subtitle 2"/>
          <p:cNvSpPr>
            <a:spLocks noGrp="1"/>
          </p:cNvSpPr>
          <p:nvPr>
            <p:ph type="subTitle" idx="1" hasCustomPrompt="1"/>
          </p:nvPr>
        </p:nvSpPr>
        <p:spPr>
          <a:xfrm>
            <a:off x="626613" y="5756480"/>
            <a:ext cx="9769232" cy="375633"/>
          </a:xfrm>
        </p:spPr>
        <p:txBody>
          <a:bodyPr lIns="0">
            <a:noAutofit/>
          </a:bodyPr>
          <a:lstStyle>
            <a:lvl1pPr marL="0" indent="0" algn="l">
              <a:buNone/>
              <a:defRPr sz="1534" b="1" cap="none" spc="0" baseline="0">
                <a:solidFill>
                  <a:schemeClr val="tx1">
                    <a:lumMod val="75000"/>
                    <a:lumOff val="25000"/>
                  </a:schemeClr>
                </a:solidFill>
                <a:latin typeface="Segoe UI" pitchFamily="34" charset="0"/>
                <a:ea typeface="Segoe UI" pitchFamily="34" charset="0"/>
                <a:cs typeface="Segoe UI" pitchFamily="34" charset="0"/>
              </a:defRPr>
            </a:lvl1pPr>
            <a:lvl2pPr marL="350610" indent="0" algn="ctr">
              <a:buNone/>
              <a:defRPr>
                <a:solidFill>
                  <a:schemeClr val="tx1">
                    <a:tint val="75000"/>
                  </a:schemeClr>
                </a:solidFill>
              </a:defRPr>
            </a:lvl2pPr>
            <a:lvl3pPr marL="701219" indent="0" algn="ctr">
              <a:buNone/>
              <a:defRPr>
                <a:solidFill>
                  <a:schemeClr val="tx1">
                    <a:tint val="75000"/>
                  </a:schemeClr>
                </a:solidFill>
              </a:defRPr>
            </a:lvl3pPr>
            <a:lvl4pPr marL="1051829" indent="0" algn="ctr">
              <a:buNone/>
              <a:defRPr>
                <a:solidFill>
                  <a:schemeClr val="tx1">
                    <a:tint val="75000"/>
                  </a:schemeClr>
                </a:solidFill>
              </a:defRPr>
            </a:lvl4pPr>
            <a:lvl5pPr marL="1402439" indent="0" algn="ctr">
              <a:buNone/>
              <a:defRPr>
                <a:solidFill>
                  <a:schemeClr val="tx1">
                    <a:tint val="75000"/>
                  </a:schemeClr>
                </a:solidFill>
              </a:defRPr>
            </a:lvl5pPr>
            <a:lvl6pPr marL="1753048" indent="0" algn="ctr">
              <a:buNone/>
              <a:defRPr>
                <a:solidFill>
                  <a:schemeClr val="tx1">
                    <a:tint val="75000"/>
                  </a:schemeClr>
                </a:solidFill>
              </a:defRPr>
            </a:lvl6pPr>
            <a:lvl7pPr marL="2103658" indent="0" algn="ctr">
              <a:buNone/>
              <a:defRPr>
                <a:solidFill>
                  <a:schemeClr val="tx1">
                    <a:tint val="75000"/>
                  </a:schemeClr>
                </a:solidFill>
              </a:defRPr>
            </a:lvl7pPr>
            <a:lvl8pPr marL="2454268" indent="0" algn="ctr">
              <a:buNone/>
              <a:defRPr>
                <a:solidFill>
                  <a:schemeClr val="tx1">
                    <a:tint val="75000"/>
                  </a:schemeClr>
                </a:solidFill>
              </a:defRPr>
            </a:lvl8pPr>
            <a:lvl9pPr marL="2804877"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834046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blip>
          <a:srcRect/>
          <a:stretch>
            <a:fillRect/>
          </a:stretch>
        </p:blipFill>
        <p:spPr bwMode="auto">
          <a:xfrm>
            <a:off x="0" y="0"/>
            <a:ext cx="12436475" cy="6994525"/>
          </a:xfrm>
          <a:prstGeom prst="rect">
            <a:avLst/>
          </a:prstGeom>
          <a:extLst/>
        </p:spPr>
      </p:pic>
      <p:sp>
        <p:nvSpPr>
          <p:cNvPr id="2" name="Title 1"/>
          <p:cNvSpPr>
            <a:spLocks noGrp="1"/>
          </p:cNvSpPr>
          <p:nvPr>
            <p:ph type="ctrTitle"/>
          </p:nvPr>
        </p:nvSpPr>
        <p:spPr>
          <a:xfrm>
            <a:off x="0" y="2613232"/>
            <a:ext cx="12436475" cy="1962353"/>
          </a:xfrm>
        </p:spPr>
        <p:txBody>
          <a:bodyPr anchor="b" anchorCtr="1">
            <a:normAutofit/>
          </a:bodyPr>
          <a:lstStyle>
            <a:lvl1pPr algn="l">
              <a:lnSpc>
                <a:spcPts val="4601"/>
              </a:lnSpc>
              <a:defRPr kumimoji="0" lang="en-US" sz="4601" b="0" i="0" u="none" strike="noStrike" kern="1200" cap="none" spc="-230"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701219"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689773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10"/>
          <p:cNvSpPr>
            <a:spLocks noGrp="1"/>
          </p:cNvSpPr>
          <p:nvPr>
            <p:ph type="ftr" sz="quarter" idx="17"/>
          </p:nvPr>
        </p:nvSpPr>
        <p:spPr>
          <a:xfrm>
            <a:off x="571953" y="6605940"/>
            <a:ext cx="1850618" cy="131134"/>
          </a:xfrm>
          <a:prstGeom prst="rect">
            <a:avLst/>
          </a:prstGeom>
        </p:spPr>
        <p:txBody>
          <a:bodyPr/>
          <a:lstStyle/>
          <a:p>
            <a:r>
              <a:rPr lang="en-US" smtClean="0"/>
              <a:t>Microsoft Confidential</a:t>
            </a:r>
            <a:endParaRPr lang="en-US"/>
          </a:p>
        </p:txBody>
      </p:sp>
      <p:sp>
        <p:nvSpPr>
          <p:cNvPr id="5" name="Title 1"/>
          <p:cNvSpPr>
            <a:spLocks noGrp="1"/>
          </p:cNvSpPr>
          <p:nvPr>
            <p:ph type="title"/>
          </p:nvPr>
        </p:nvSpPr>
        <p:spPr>
          <a:xfrm>
            <a:off x="571953" y="0"/>
            <a:ext cx="10476074" cy="116575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560590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ll bleed picture with title (top)">
    <p:spTree>
      <p:nvGrpSpPr>
        <p:cNvPr id="1" name=""/>
        <p:cNvGrpSpPr/>
        <p:nvPr/>
      </p:nvGrpSpPr>
      <p:grpSpPr>
        <a:xfrm>
          <a:off x="0" y="0"/>
          <a:ext cx="0" cy="0"/>
          <a:chOff x="0" y="0"/>
          <a:chExt cx="0" cy="0"/>
        </a:xfrm>
      </p:grpSpPr>
      <p:sp>
        <p:nvSpPr>
          <p:cNvPr id="18" name="Title 17"/>
          <p:cNvSpPr>
            <a:spLocks noGrp="1"/>
          </p:cNvSpPr>
          <p:nvPr>
            <p:ph type="title"/>
          </p:nvPr>
        </p:nvSpPr>
        <p:spPr>
          <a:xfrm>
            <a:off x="0" y="1"/>
            <a:ext cx="12436475" cy="1419952"/>
          </a:xfrm>
          <a:solidFill>
            <a:srgbClr val="00B0F0"/>
          </a:solidFill>
        </p:spPr>
        <p:txBody>
          <a:bodyPr lIns="182880"/>
          <a:lstStyle>
            <a:lvl1pPr marL="315549">
              <a:defRPr>
                <a:solidFill>
                  <a:schemeClr val="bg1"/>
                </a:solidFill>
              </a:defRPr>
            </a:lvl1pPr>
          </a:lstStyle>
          <a:p>
            <a:r>
              <a:rPr lang="en-US" smtClean="0"/>
              <a:t>Click to edit Master title style</a:t>
            </a:r>
            <a:endParaRPr lang="en-US" dirty="0"/>
          </a:p>
        </p:txBody>
      </p:sp>
      <p:sp>
        <p:nvSpPr>
          <p:cNvPr id="4" name="Footer Placeholder 10"/>
          <p:cNvSpPr>
            <a:spLocks noGrp="1"/>
          </p:cNvSpPr>
          <p:nvPr>
            <p:ph type="ftr" sz="quarter" idx="17"/>
          </p:nvPr>
        </p:nvSpPr>
        <p:spPr>
          <a:xfrm>
            <a:off x="571953" y="6605940"/>
            <a:ext cx="1850618" cy="131134"/>
          </a:xfrm>
          <a:prstGeom prst="rect">
            <a:avLst/>
          </a:prstGeom>
        </p:spPr>
        <p:txBody>
          <a:bodyPr/>
          <a:lstStyle/>
          <a:p>
            <a:r>
              <a:rPr lang="en-US" smtClean="0"/>
              <a:t>Microsoft Confidential</a:t>
            </a:r>
            <a:endParaRPr lang="en-US"/>
          </a:p>
        </p:txBody>
      </p:sp>
    </p:spTree>
    <p:extLst>
      <p:ext uri="{BB962C8B-B14F-4D97-AF65-F5344CB8AC3E}">
        <p14:creationId xmlns:p14="http://schemas.microsoft.com/office/powerpoint/2010/main" val="991704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bleed picture with title (bottom)">
    <p:spTree>
      <p:nvGrpSpPr>
        <p:cNvPr id="1" name=""/>
        <p:cNvGrpSpPr/>
        <p:nvPr/>
      </p:nvGrpSpPr>
      <p:grpSpPr>
        <a:xfrm>
          <a:off x="0" y="0"/>
          <a:ext cx="0" cy="0"/>
          <a:chOff x="0" y="0"/>
          <a:chExt cx="0" cy="0"/>
        </a:xfrm>
      </p:grpSpPr>
      <p:sp>
        <p:nvSpPr>
          <p:cNvPr id="18" name="Title 17"/>
          <p:cNvSpPr>
            <a:spLocks noGrp="1"/>
          </p:cNvSpPr>
          <p:nvPr>
            <p:ph type="title"/>
          </p:nvPr>
        </p:nvSpPr>
        <p:spPr>
          <a:xfrm>
            <a:off x="0" y="5574573"/>
            <a:ext cx="12436475" cy="1419952"/>
          </a:xfrm>
          <a:solidFill>
            <a:srgbClr val="00B0F0"/>
          </a:solidFill>
        </p:spPr>
        <p:txBody>
          <a:bodyPr lIns="182880" tIns="228600" anchor="t" anchorCtr="0"/>
          <a:lstStyle>
            <a:lvl1pPr marL="315549">
              <a:spcAft>
                <a:spcPts val="1841"/>
              </a:spcAft>
              <a:defRPr>
                <a:solidFill>
                  <a:schemeClr val="bg1"/>
                </a:solidFill>
              </a:defRPr>
            </a:lvl1pPr>
          </a:lstStyle>
          <a:p>
            <a:r>
              <a:rPr lang="en-US" smtClean="0"/>
              <a:t>Click to edit Master title style</a:t>
            </a:r>
            <a:endParaRPr lang="en-US" dirty="0"/>
          </a:p>
        </p:txBody>
      </p:sp>
      <p:sp>
        <p:nvSpPr>
          <p:cNvPr id="4" name="Footer Placeholder 10"/>
          <p:cNvSpPr>
            <a:spLocks noGrp="1"/>
          </p:cNvSpPr>
          <p:nvPr>
            <p:ph type="ftr" sz="quarter" idx="17"/>
          </p:nvPr>
        </p:nvSpPr>
        <p:spPr>
          <a:xfrm>
            <a:off x="571953" y="6605940"/>
            <a:ext cx="1850618" cy="131134"/>
          </a:xfrm>
          <a:prstGeom prst="rect">
            <a:avLst/>
          </a:prstGeom>
        </p:spPr>
        <p:txBody>
          <a:bodyPr/>
          <a:lstStyle>
            <a:lvl1pPr>
              <a:defRPr>
                <a:solidFill>
                  <a:schemeClr val="bg1"/>
                </a:solidFill>
              </a:defRPr>
            </a:lvl1pPr>
          </a:lstStyle>
          <a:p>
            <a:r>
              <a:rPr lang="en-US" smtClean="0">
                <a:solidFill>
                  <a:prstClr val="white"/>
                </a:solidFill>
              </a:rPr>
              <a:t>Microsoft Confidential</a:t>
            </a:r>
            <a:endParaRPr lang="en-US">
              <a:solidFill>
                <a:prstClr val="white"/>
              </a:solidFill>
            </a:endParaRPr>
          </a:p>
        </p:txBody>
      </p:sp>
    </p:spTree>
    <p:extLst>
      <p:ext uri="{BB962C8B-B14F-4D97-AF65-F5344CB8AC3E}">
        <p14:creationId xmlns:p14="http://schemas.microsoft.com/office/powerpoint/2010/main" val="20512269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0" name="Rectangle 19"/>
          <p:cNvSpPr/>
          <p:nvPr/>
        </p:nvSpPr>
        <p:spPr>
          <a:xfrm>
            <a:off x="-812" y="0"/>
            <a:ext cx="12436475" cy="69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grpSp>
        <p:nvGrpSpPr>
          <p:cNvPr id="22" name="Group 21"/>
          <p:cNvGrpSpPr/>
          <p:nvPr/>
        </p:nvGrpSpPr>
        <p:grpSpPr>
          <a:xfrm>
            <a:off x="-15421" y="0"/>
            <a:ext cx="12451897" cy="6994525"/>
            <a:chOff x="-11340" y="0"/>
            <a:chExt cx="9155340" cy="6858000"/>
          </a:xfrm>
        </p:grpSpPr>
        <p:sp>
          <p:nvSpPr>
            <p:cNvPr id="23" name="Rectangle 2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grpSp>
          <p:nvGrpSpPr>
            <p:cNvPr id="24" name="Group 8"/>
            <p:cNvGrpSpPr/>
            <p:nvPr/>
          </p:nvGrpSpPr>
          <p:grpSpPr>
            <a:xfrm>
              <a:off x="-11340" y="0"/>
              <a:ext cx="9155340" cy="6858000"/>
              <a:chOff x="-11340" y="0"/>
              <a:chExt cx="9155340" cy="6858000"/>
            </a:xfrm>
          </p:grpSpPr>
          <p:sp>
            <p:nvSpPr>
              <p:cNvPr id="25" name="Rectangle 24"/>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sp>
            <p:nvSpPr>
              <p:cNvPr id="26" name="Rectangle 25"/>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grpSp>
      </p:grpSp>
      <p:sp>
        <p:nvSpPr>
          <p:cNvPr id="9" name="Footer Placeholder 10"/>
          <p:cNvSpPr>
            <a:spLocks noGrp="1"/>
          </p:cNvSpPr>
          <p:nvPr>
            <p:ph type="ftr" sz="quarter" idx="17"/>
          </p:nvPr>
        </p:nvSpPr>
        <p:spPr>
          <a:xfrm>
            <a:off x="571953" y="6605940"/>
            <a:ext cx="1850618" cy="131134"/>
          </a:xfrm>
          <a:prstGeom prst="rect">
            <a:avLst/>
          </a:prstGeom>
        </p:spPr>
        <p:txBody>
          <a:bodyPr/>
          <a:lstStyle/>
          <a:p>
            <a:r>
              <a:rPr lang="en-US" smtClean="0"/>
              <a:t>Microsoft Confidential</a:t>
            </a:r>
            <a:endParaRPr lang="en-US"/>
          </a:p>
        </p:txBody>
      </p:sp>
    </p:spTree>
    <p:extLst>
      <p:ext uri="{BB962C8B-B14F-4D97-AF65-F5344CB8AC3E}">
        <p14:creationId xmlns:p14="http://schemas.microsoft.com/office/powerpoint/2010/main" val="183001561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51" y="1476622"/>
            <a:ext cx="10476074" cy="5051601"/>
          </a:xfrm>
        </p:spPr>
        <p:txBody>
          <a:bodyPr/>
          <a:lstStyle>
            <a:lvl1pPr marL="262958" indent="-262958">
              <a:buFont typeface="Wingdings" panose="05000000000000000000" pitchFamily="2" charset="2"/>
              <a:buChar char="§"/>
              <a:defRPr/>
            </a:lvl1pPr>
            <a:lvl2pPr marL="569741" indent="-219131">
              <a:buFont typeface="Courier New" panose="02070309020205020404" pitchFamily="49" charset="0"/>
              <a:buChar char="o"/>
              <a:defRPr/>
            </a:lvl2pPr>
            <a:lvl3pPr marL="876524" indent="-175304">
              <a:buFont typeface="Arial" panose="020B0604020202020204" pitchFamily="34" charset="0"/>
              <a:buChar char="•"/>
              <a:defRPr/>
            </a:lvl3pPr>
            <a:lvl4pPr marL="1227133" indent="-175304">
              <a:buFont typeface="Segoe UI" panose="020B0502040204020203" pitchFamily="34" charset="0"/>
              <a:buChar char="–"/>
              <a:defRPr/>
            </a:lvl4pPr>
            <a:lvl5pPr marL="1577743" indent="-175304">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10"/>
          <p:cNvSpPr>
            <a:spLocks noGrp="1"/>
          </p:cNvSpPr>
          <p:nvPr>
            <p:ph type="ftr" sz="quarter" idx="17"/>
          </p:nvPr>
        </p:nvSpPr>
        <p:spPr>
          <a:xfrm>
            <a:off x="571953" y="6605940"/>
            <a:ext cx="1850618" cy="131134"/>
          </a:xfrm>
          <a:prstGeom prst="rect">
            <a:avLst/>
          </a:prstGeom>
        </p:spPr>
        <p:txBody>
          <a:bodyPr/>
          <a:lstStyle/>
          <a:p>
            <a:r>
              <a:rPr lang="en-US" smtClean="0"/>
              <a:t>Microsoft Confidential</a:t>
            </a:r>
            <a:endParaRPr lang="en-US"/>
          </a:p>
        </p:txBody>
      </p:sp>
      <p:sp>
        <p:nvSpPr>
          <p:cNvPr id="9" name="Title 1"/>
          <p:cNvSpPr>
            <a:spLocks noGrp="1"/>
          </p:cNvSpPr>
          <p:nvPr>
            <p:ph type="title"/>
          </p:nvPr>
        </p:nvSpPr>
        <p:spPr>
          <a:xfrm>
            <a:off x="571953" y="0"/>
            <a:ext cx="10476074" cy="116575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8203389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2"/>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1500"/>
            </a:lvl2pPr>
            <a:lvl3pPr marL="171418" indent="0">
              <a:buNone/>
              <a:defRPr/>
            </a:lvl3pPr>
            <a:lvl4pPr marL="342834" indent="0">
              <a:buNone/>
              <a:defRPr/>
            </a:lvl4pPr>
            <a:lvl5pPr marL="51425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2"/>
          <p:cNvGrpSpPr/>
          <p:nvPr/>
        </p:nvGrpSpPr>
        <p:grpSpPr>
          <a:xfrm>
            <a:off x="0" y="6606190"/>
            <a:ext cx="12436475" cy="393055"/>
            <a:chOff x="0" y="6477243"/>
            <a:chExt cx="12192000" cy="385383"/>
          </a:xfrm>
        </p:grpSpPr>
        <p:sp>
          <p:nvSpPr>
            <p:cNvPr id="4" name="Rectangle 3"/>
            <p:cNvSpPr/>
            <p:nvPr/>
          </p:nvSpPr>
          <p:spPr bwMode="auto">
            <a:xfrm>
              <a:off x="0" y="6477243"/>
              <a:ext cx="12192000" cy="3853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699220" fontAlgn="base">
                <a:lnSpc>
                  <a:spcPct val="90000"/>
                </a:lnSpc>
                <a:spcBef>
                  <a:spcPct val="0"/>
                </a:spcBef>
                <a:spcAft>
                  <a:spcPct val="0"/>
                </a:spcAft>
              </a:pPr>
              <a:r>
                <a:rPr lang="en-US" sz="900" dirty="0">
                  <a:gradFill>
                    <a:gsLst>
                      <a:gs pos="0">
                        <a:srgbClr val="FFFFFF"/>
                      </a:gs>
                      <a:gs pos="100000">
                        <a:srgbClr val="FFFFFF"/>
                      </a:gs>
                    </a:gsLst>
                    <a:lin ang="5400000" scaled="0"/>
                  </a:gradFill>
                  <a:latin typeface="Segoe UI Light"/>
                  <a:ea typeface="Segoe UI" pitchFamily="34" charset="0"/>
                  <a:cs typeface="Segoe UI" pitchFamily="34" charset="0"/>
                </a:rPr>
                <a:t>Microsoft Confidential</a:t>
              </a:r>
              <a:endParaRPr lang="en-SG" sz="900"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5" name="Picture 2" descr="Z:\Wunderman Team Microsoft\Microsoft FY13\Commercial\RM All Up\Brand Briefing\MS new logo\MSFT_logo_rgb_C-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641" y="6477243"/>
              <a:ext cx="1047675" cy="385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767677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5694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rgbClr val="00396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2846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 ANIMATED">
    <p:bg bwMode="auto">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304" tIns="109728" rIns="146304" bIns="109728">
            <a:noAutofit/>
          </a:bodyPr>
          <a:lstStyle>
            <a:lvl1pPr marL="0" indent="0">
              <a:spcBef>
                <a:spcPts val="0"/>
              </a:spcBef>
              <a:buNone/>
              <a:defRPr lang="en-US" sz="3000" b="0" kern="1200" cap="none" spc="-75" baseline="0" dirty="0" smtClean="0">
                <a:ln w="3175">
                  <a:noFill/>
                </a:ln>
                <a:solidFill>
                  <a:schemeClr val="bg1"/>
                </a:solidFill>
                <a:effectLst/>
                <a:latin typeface="+mj-lt"/>
                <a:ea typeface="+mn-ea"/>
                <a:cs typeface="+mn-cs"/>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3000" b="1" spc="-75" baseline="0">
                <a:solidFill>
                  <a:schemeClr val="bg1"/>
                </a:solidFill>
                <a:latin typeface="+mn-lt"/>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3" y="6182441"/>
            <a:ext cx="1552931" cy="332660"/>
          </a:xfrm>
          <a:prstGeom prst="rect">
            <a:avLst/>
          </a:prstGeom>
        </p:spPr>
      </p:pic>
      <p:sp>
        <p:nvSpPr>
          <p:cNvPr id="8" name="Rectangle 6"/>
          <p:cNvSpPr>
            <a:spLocks noChangeArrowheads="1"/>
          </p:cNvSpPr>
          <p:nvPr userDrawn="1"/>
        </p:nvSpPr>
        <p:spPr bwMode="auto">
          <a:xfrm>
            <a:off x="3174" y="4395789"/>
            <a:ext cx="12433301"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932597"/>
            <a:endParaRPr lang="en-US" sz="1350">
              <a:solidFill>
                <a:srgbClr val="FFFFFF"/>
              </a:solidFill>
            </a:endParaRPr>
          </a:p>
        </p:txBody>
      </p:sp>
      <p:sp>
        <p:nvSpPr>
          <p:cNvPr id="14" name="TextBox 7"/>
          <p:cNvSpPr txBox="1"/>
          <p:nvPr userDrawn="1"/>
        </p:nvSpPr>
        <p:spPr bwMode="white">
          <a:xfrm>
            <a:off x="4810417" y="6674994"/>
            <a:ext cx="2815643" cy="12112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787" spc="112"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40243286"/>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1490257"/>
          </a:xfrm>
        </p:spPr>
        <p:txBody>
          <a:bodyPr>
            <a:spAutoFit/>
          </a:bodyPr>
          <a:lstStyle>
            <a:lvl1pPr>
              <a:defRPr sz="30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940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1455398"/>
          </a:xfrm>
        </p:spPr>
        <p:txBody>
          <a:bodyPr wrap="square">
            <a:spAutoFit/>
          </a:bodyPr>
          <a:lstStyle>
            <a:lvl1pPr marL="0" indent="0">
              <a:spcBef>
                <a:spcPts val="918"/>
              </a:spcBef>
              <a:buClr>
                <a:schemeClr val="tx1"/>
              </a:buClr>
              <a:buFont typeface="Wingdings" pitchFamily="2" charset="2"/>
              <a:buNone/>
              <a:defRPr sz="2700">
                <a:solidFill>
                  <a:srgbClr val="000000"/>
                </a:solidFill>
              </a:defRPr>
            </a:lvl1pPr>
            <a:lvl2pPr marL="0" indent="0">
              <a:buNone/>
              <a:defRPr sz="1500">
                <a:solidFill>
                  <a:srgbClr val="000000"/>
                </a:solidFill>
              </a:defRPr>
            </a:lvl2pPr>
            <a:lvl3pPr marL="173815" indent="0">
              <a:buNone/>
              <a:tabLst/>
              <a:defRPr sz="1500">
                <a:solidFill>
                  <a:srgbClr val="000000"/>
                </a:solidFill>
              </a:defRPr>
            </a:lvl3pPr>
            <a:lvl4pPr marL="345250" indent="0">
              <a:buNone/>
              <a:defRPr>
                <a:solidFill>
                  <a:srgbClr val="000000"/>
                </a:solidFill>
              </a:defRPr>
            </a:lvl4pPr>
            <a:lvl5pPr marL="514304" indent="0">
              <a:buNone/>
              <a:tabLst/>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1" y="1212850"/>
            <a:ext cx="5486399" cy="1455398"/>
          </a:xfrm>
        </p:spPr>
        <p:txBody>
          <a:bodyPr wrap="square">
            <a:spAutoFit/>
          </a:bodyPr>
          <a:lstStyle>
            <a:lvl1pPr marL="0" indent="0">
              <a:spcBef>
                <a:spcPts val="918"/>
              </a:spcBef>
              <a:buClr>
                <a:schemeClr val="tx1"/>
              </a:buClr>
              <a:buFont typeface="Wingdings" pitchFamily="2" charset="2"/>
              <a:buNone/>
              <a:defRPr sz="2700">
                <a:solidFill>
                  <a:srgbClr val="000000"/>
                </a:solidFill>
              </a:defRPr>
            </a:lvl1pPr>
            <a:lvl2pPr marL="0" indent="0">
              <a:buNone/>
              <a:defRPr sz="1500">
                <a:solidFill>
                  <a:srgbClr val="000000"/>
                </a:solidFill>
              </a:defRPr>
            </a:lvl2pPr>
            <a:lvl3pPr marL="173815" indent="0">
              <a:buNone/>
              <a:tabLst/>
              <a:defRPr sz="1500">
                <a:solidFill>
                  <a:srgbClr val="000000"/>
                </a:solidFill>
              </a:defRPr>
            </a:lvl3pPr>
            <a:lvl4pPr marL="345250" indent="0">
              <a:buNone/>
              <a:defRPr>
                <a:solidFill>
                  <a:srgbClr val="000000"/>
                </a:solidFill>
              </a:defRPr>
            </a:lvl4pPr>
            <a:lvl5pPr marL="514304" indent="0">
              <a:buNone/>
              <a:tabLst/>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54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310139" y="77346"/>
            <a:ext cx="11255765" cy="928140"/>
          </a:xfrm>
        </p:spPr>
        <p:txBody>
          <a:bodyPr lIns="0">
            <a:normAutofit/>
          </a:bodyPr>
          <a:lstStyle>
            <a:lvl1pPr algn="l">
              <a:defRPr sz="2856"/>
            </a:lvl1pPr>
          </a:lstStyle>
          <a:p>
            <a:r>
              <a:rPr lang="en-US" dirty="0" smtClean="0"/>
              <a:t>Click to edit Master title style</a:t>
            </a:r>
            <a:endParaRPr lang="en-US" dirty="0"/>
          </a:p>
        </p:txBody>
      </p:sp>
    </p:spTree>
    <p:extLst>
      <p:ext uri="{BB962C8B-B14F-4D97-AF65-F5344CB8AC3E}">
        <p14:creationId xmlns:p14="http://schemas.microsoft.com/office/powerpoint/2010/main" val="2702580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
          <p:cNvGrpSpPr/>
          <p:nvPr userDrawn="1"/>
        </p:nvGrpSpPr>
        <p:grpSpPr>
          <a:xfrm>
            <a:off x="0" y="-318"/>
            <a:ext cx="12436475" cy="6995160"/>
            <a:chOff x="-237725" y="482606"/>
            <a:chExt cx="12436475" cy="6995160"/>
          </a:xfrm>
        </p:grpSpPr>
        <p:sp>
          <p:nvSpPr>
            <p:cNvPr id="3" name="Rectangle 2"/>
            <p:cNvSpPr/>
            <p:nvPr/>
          </p:nvSpPr>
          <p:spPr bwMode="auto">
            <a:xfrm>
              <a:off x="-237725" y="482924"/>
              <a:ext cx="12436475"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White Frame"/>
            <p:cNvSpPr/>
            <p:nvPr/>
          </p:nvSpPr>
          <p:spPr>
            <a:xfrm>
              <a:off x="-237408" y="482606"/>
              <a:ext cx="12435840" cy="6995160"/>
            </a:xfrm>
            <a:custGeom>
              <a:avLst/>
              <a:gdLst>
                <a:gd name="connsiteX0" fmla="*/ 92964 w 12192000"/>
                <a:gd name="connsiteY0" fmla="*/ 91440 h 6858000"/>
                <a:gd name="connsiteX1" fmla="*/ 92964 w 12192000"/>
                <a:gd name="connsiteY1" fmla="*/ 6766560 h 6858000"/>
                <a:gd name="connsiteX2" fmla="*/ 12099036 w 12192000"/>
                <a:gd name="connsiteY2" fmla="*/ 6766560 h 6858000"/>
                <a:gd name="connsiteX3" fmla="*/ 12099036 w 12192000"/>
                <a:gd name="connsiteY3" fmla="*/ 91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2964" y="91440"/>
                  </a:moveTo>
                  <a:lnTo>
                    <a:pt x="92964" y="6766560"/>
                  </a:lnTo>
                  <a:lnTo>
                    <a:pt x="12099036" y="6766560"/>
                  </a:lnTo>
                  <a:lnTo>
                    <a:pt x="12099036" y="91440"/>
                  </a:lnTo>
                  <a:close/>
                  <a:moveTo>
                    <a:pt x="0" y="0"/>
                  </a:moveTo>
                  <a:lnTo>
                    <a:pt x="12192000" y="0"/>
                  </a:lnTo>
                  <a:lnTo>
                    <a:pt x="12192000" y="6858000"/>
                  </a:lnTo>
                  <a:lnTo>
                    <a:pt x="0" y="6858000"/>
                  </a:lnTo>
                  <a:close/>
                </a:path>
              </a:pathLst>
            </a:custGeom>
            <a:solidFill>
              <a:srgbClr val="FFFFFF"/>
            </a:solidFill>
            <a:ln w="10795" cap="flat" cmpd="sng" algn="ctr">
              <a:solidFill>
                <a:srgbClr val="FFFFFF"/>
              </a:solidFill>
              <a:prstDash val="solid"/>
            </a:ln>
            <a:effectLst/>
          </p:spPr>
          <p:txBody>
            <a:bodyPr rtlCol="0" anchor="ctr"/>
            <a:lstStyle/>
            <a:p>
              <a:pPr algn="ctr" defTabSz="685738">
                <a:defRPr/>
              </a:pPr>
              <a:endParaRPr lang="en-US" sz="1350" kern="0" smtClean="0">
                <a:solidFill>
                  <a:srgbClr val="FFFFFF"/>
                </a:solidFill>
              </a:endParaRPr>
            </a:p>
          </p:txBody>
        </p:sp>
      </p:grpSp>
    </p:spTree>
    <p:extLst>
      <p:ext uri="{BB962C8B-B14F-4D97-AF65-F5344CB8AC3E}">
        <p14:creationId xmlns:p14="http://schemas.microsoft.com/office/powerpoint/2010/main" val="233347249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hoto_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432731" cy="6995160"/>
          </a:xfrm>
          <a:prstGeom prst="rect">
            <a:avLst/>
          </a:prstGeom>
        </p:spPr>
      </p:pic>
    </p:spTree>
    <p:extLst>
      <p:ext uri="{BB962C8B-B14F-4D97-AF65-F5344CB8AC3E}">
        <p14:creationId xmlns:p14="http://schemas.microsoft.com/office/powerpoint/2010/main" val="229123860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01825373"/>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22"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15421" y="0"/>
            <a:ext cx="12451897" cy="6994525"/>
            <a:chOff x="-11340" y="0"/>
            <a:chExt cx="9155340" cy="6858000"/>
          </a:xfrm>
        </p:grpSpPr>
        <p:sp>
          <p:nvSpPr>
            <p:cNvPr id="13" name="Rectangle 12"/>
            <p:cNvSpPr/>
            <p:nvPr/>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grpSp>
          <p:nvGrpSpPr>
            <p:cNvPr id="9" name="Group 8"/>
            <p:cNvGrpSpPr/>
            <p:nvPr/>
          </p:nvGrpSpPr>
          <p:grpSpPr>
            <a:xfrm>
              <a:off x="-11340" y="0"/>
              <a:ext cx="9155340" cy="6858000"/>
              <a:chOff x="-11340" y="0"/>
              <a:chExt cx="9155340" cy="6858000"/>
            </a:xfrm>
          </p:grpSpPr>
          <p:sp>
            <p:nvSpPr>
              <p:cNvPr id="7" name="Rectangle 6"/>
              <p:cNvSpPr/>
              <p:nvPr/>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sp>
            <p:nvSpPr>
              <p:cNvPr id="8" name="Rectangle 7"/>
              <p:cNvSpPr/>
              <p:nvPr/>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380">
                  <a:solidFill>
                    <a:prstClr val="white"/>
                  </a:solidFill>
                </a:endParaRPr>
              </a:p>
            </p:txBody>
          </p:sp>
        </p:grpSp>
      </p:grpSp>
      <p:sp>
        <p:nvSpPr>
          <p:cNvPr id="2" name="Title Placeholder 1"/>
          <p:cNvSpPr>
            <a:spLocks noGrp="1"/>
          </p:cNvSpPr>
          <p:nvPr>
            <p:ph type="title"/>
          </p:nvPr>
        </p:nvSpPr>
        <p:spPr>
          <a:xfrm>
            <a:off x="573251" y="0"/>
            <a:ext cx="10476074" cy="1165754"/>
          </a:xfrm>
          <a:prstGeom prst="rect">
            <a:avLst/>
          </a:prstGeom>
        </p:spPr>
        <p:txBody>
          <a:bodyPr vert="horz" lIns="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6613" y="1476622"/>
            <a:ext cx="9764443" cy="5051601"/>
          </a:xfrm>
          <a:prstGeom prst="rect">
            <a:avLst/>
          </a:prstGeom>
        </p:spPr>
        <p:txBody>
          <a:bodyPr vert="horz" lIns="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Footer Placeholder 14"/>
          <p:cNvSpPr>
            <a:spLocks noGrp="1"/>
          </p:cNvSpPr>
          <p:nvPr>
            <p:ph type="ftr" sz="quarter" idx="3"/>
          </p:nvPr>
        </p:nvSpPr>
        <p:spPr>
          <a:xfrm>
            <a:off x="626613" y="6590284"/>
            <a:ext cx="1850618" cy="131134"/>
          </a:xfrm>
          <a:prstGeom prst="rect">
            <a:avLst/>
          </a:prstGeom>
        </p:spPr>
        <p:txBody>
          <a:bodyPr vert="horz" lIns="0" tIns="45720" rIns="91440" bIns="45720" rtlCol="0" anchor="ctr" anchorCtr="0"/>
          <a:lstStyle>
            <a:lvl1pPr algn="ctr">
              <a:defRPr sz="614" baseline="0">
                <a:solidFill>
                  <a:srgbClr val="808285"/>
                </a:solidFill>
                <a:latin typeface="Segoe UI" pitchFamily="34" charset="0"/>
                <a:ea typeface="Segoe UI" pitchFamily="34" charset="0"/>
                <a:cs typeface="Segoe UI" pitchFamily="34" charset="0"/>
              </a:defRPr>
            </a:lvl1pPr>
          </a:lstStyle>
          <a:p>
            <a:pPr defTabSz="932597"/>
            <a:r>
              <a:rPr lang="en-US" smtClean="0"/>
              <a:t>Microsoft Confidential</a:t>
            </a:r>
            <a:endParaRPr lang="en-US"/>
          </a:p>
        </p:txBody>
      </p:sp>
    </p:spTree>
    <p:extLst>
      <p:ext uri="{BB962C8B-B14F-4D97-AF65-F5344CB8AC3E}">
        <p14:creationId xmlns:p14="http://schemas.microsoft.com/office/powerpoint/2010/main" val="3200620127"/>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Lst>
  <p:timing>
    <p:tnLst>
      <p:par>
        <p:cTn id="1" dur="indefinite" restart="never" nodeType="tmRoot"/>
      </p:par>
    </p:tnLst>
  </p:timing>
  <p:hf hdr="0" dt="0"/>
  <p:txStyles>
    <p:titleStyle>
      <a:lvl1pPr algn="l" defTabSz="701219" rtl="0" eaLnBrk="1" latinLnBrk="0" hangingPunct="1">
        <a:lnSpc>
          <a:spcPts val="3681"/>
        </a:lnSpc>
        <a:spcBef>
          <a:spcPct val="0"/>
        </a:spcBef>
        <a:buNone/>
        <a:defRPr sz="3681" kern="1200" spc="-153" baseline="0">
          <a:solidFill>
            <a:srgbClr val="00B9F2"/>
          </a:solidFill>
          <a:latin typeface="Segoe UI Light" pitchFamily="34" charset="0"/>
          <a:ea typeface="+mj-ea"/>
          <a:cs typeface="+mj-cs"/>
        </a:defRPr>
      </a:lvl1pPr>
    </p:titleStyle>
    <p:bodyStyle>
      <a:lvl1pPr marL="262958" indent="-262958" algn="l" defTabSz="701219" rtl="0" eaLnBrk="1" latinLnBrk="0" hangingPunct="1">
        <a:lnSpc>
          <a:spcPct val="85000"/>
        </a:lnSpc>
        <a:spcBef>
          <a:spcPts val="1841"/>
        </a:spcBef>
        <a:spcAft>
          <a:spcPts val="0"/>
        </a:spcAft>
        <a:buClr>
          <a:srgbClr val="00B0F0"/>
        </a:buClr>
        <a:buSzPct val="100000"/>
        <a:buFont typeface="Wingdings" pitchFamily="2" charset="2"/>
        <a:buChar char="§"/>
        <a:defRPr sz="1841" kern="1200" spc="-54" baseline="0">
          <a:solidFill>
            <a:srgbClr val="666666"/>
          </a:solidFill>
          <a:latin typeface="Segoe UI" pitchFamily="34" charset="0"/>
          <a:ea typeface="Segoe UI" pitchFamily="34" charset="0"/>
          <a:cs typeface="Segoe UI" pitchFamily="34" charset="0"/>
        </a:defRPr>
      </a:lvl1pPr>
      <a:lvl2pPr marL="569741" indent="-219131" algn="l" defTabSz="701219" rtl="0" eaLnBrk="1" latinLnBrk="0" hangingPunct="1">
        <a:lnSpc>
          <a:spcPct val="85000"/>
        </a:lnSpc>
        <a:spcBef>
          <a:spcPts val="460"/>
        </a:spcBef>
        <a:spcAft>
          <a:spcPts val="0"/>
        </a:spcAft>
        <a:buClr>
          <a:srgbClr val="00B0F0"/>
        </a:buClr>
        <a:buSzPct val="100000"/>
        <a:buFont typeface="Wingdings" pitchFamily="2" charset="2"/>
        <a:buChar char="§"/>
        <a:defRPr sz="1534" kern="1200" spc="-54" baseline="0">
          <a:solidFill>
            <a:srgbClr val="666666"/>
          </a:solidFill>
          <a:latin typeface="Segoe UI" pitchFamily="34" charset="0"/>
          <a:ea typeface="Segoe UI" pitchFamily="34" charset="0"/>
          <a:cs typeface="Segoe UI" pitchFamily="34" charset="0"/>
        </a:defRPr>
      </a:lvl2pPr>
      <a:lvl3pPr marL="876524" indent="-175304" algn="l" defTabSz="701219" rtl="0" eaLnBrk="1" latinLnBrk="0" hangingPunct="1">
        <a:lnSpc>
          <a:spcPct val="85000"/>
        </a:lnSpc>
        <a:spcBef>
          <a:spcPts val="460"/>
        </a:spcBef>
        <a:spcAft>
          <a:spcPts val="0"/>
        </a:spcAft>
        <a:buClr>
          <a:srgbClr val="00B0F0"/>
        </a:buClr>
        <a:buFont typeface="Wingdings" pitchFamily="2" charset="2"/>
        <a:buChar char="§"/>
        <a:defRPr sz="1380" kern="1200" spc="-54" baseline="0">
          <a:solidFill>
            <a:srgbClr val="666666"/>
          </a:solidFill>
          <a:latin typeface="Segoe UI" pitchFamily="34" charset="0"/>
          <a:ea typeface="Segoe UI" pitchFamily="34" charset="0"/>
          <a:cs typeface="Segoe UI" pitchFamily="34" charset="0"/>
        </a:defRPr>
      </a:lvl3pPr>
      <a:lvl4pPr marL="1227133" indent="-175304" algn="l" defTabSz="701219" rtl="0" eaLnBrk="1" latinLnBrk="0" hangingPunct="1">
        <a:lnSpc>
          <a:spcPct val="85000"/>
        </a:lnSpc>
        <a:spcBef>
          <a:spcPts val="460"/>
        </a:spcBef>
        <a:spcAft>
          <a:spcPts val="0"/>
        </a:spcAft>
        <a:buClr>
          <a:srgbClr val="00B0F0"/>
        </a:buClr>
        <a:buFont typeface="Wingdings" pitchFamily="2" charset="2"/>
        <a:buChar char="§"/>
        <a:defRPr sz="1380" kern="1200" spc="-54" baseline="0">
          <a:solidFill>
            <a:srgbClr val="666666"/>
          </a:solidFill>
          <a:latin typeface="Segoe UI" pitchFamily="34" charset="0"/>
          <a:ea typeface="Segoe UI" pitchFamily="34" charset="0"/>
          <a:cs typeface="Segoe UI" pitchFamily="34" charset="0"/>
        </a:defRPr>
      </a:lvl4pPr>
      <a:lvl5pPr marL="1577743" indent="-175304" algn="l" defTabSz="701219" rtl="0" eaLnBrk="1" latinLnBrk="0" hangingPunct="1">
        <a:lnSpc>
          <a:spcPct val="85000"/>
        </a:lnSpc>
        <a:spcBef>
          <a:spcPts val="460"/>
        </a:spcBef>
        <a:spcAft>
          <a:spcPts val="0"/>
        </a:spcAft>
        <a:buClr>
          <a:srgbClr val="00B0F0"/>
        </a:buClr>
        <a:buFont typeface="Wingdings" pitchFamily="2" charset="2"/>
        <a:buChar char="§"/>
        <a:defRPr sz="1380" kern="1200" spc="-54" baseline="0">
          <a:solidFill>
            <a:srgbClr val="666666"/>
          </a:solidFill>
          <a:latin typeface="Segoe UI" pitchFamily="34" charset="0"/>
          <a:ea typeface="Segoe UI" pitchFamily="34" charset="0"/>
          <a:cs typeface="Segoe UI" pitchFamily="34" charset="0"/>
        </a:defRPr>
      </a:lvl5pPr>
      <a:lvl6pPr marL="1928353" indent="-175304" algn="l" defTabSz="701219" rtl="0" eaLnBrk="1" latinLnBrk="0" hangingPunct="1">
        <a:spcBef>
          <a:spcPct val="20000"/>
        </a:spcBef>
        <a:buFont typeface="Arial" pitchFamily="34" charset="0"/>
        <a:buChar char="•"/>
        <a:defRPr sz="1534" kern="1200">
          <a:solidFill>
            <a:schemeClr val="tx1"/>
          </a:solidFill>
          <a:latin typeface="+mn-lt"/>
          <a:ea typeface="+mn-ea"/>
          <a:cs typeface="+mn-cs"/>
        </a:defRPr>
      </a:lvl6pPr>
      <a:lvl7pPr marL="2278962" indent="-175304" algn="l" defTabSz="701219" rtl="0" eaLnBrk="1" latinLnBrk="0" hangingPunct="1">
        <a:spcBef>
          <a:spcPct val="20000"/>
        </a:spcBef>
        <a:buFont typeface="Arial" pitchFamily="34" charset="0"/>
        <a:buChar char="•"/>
        <a:defRPr sz="1534" kern="1200">
          <a:solidFill>
            <a:schemeClr val="tx1"/>
          </a:solidFill>
          <a:latin typeface="+mn-lt"/>
          <a:ea typeface="+mn-ea"/>
          <a:cs typeface="+mn-cs"/>
        </a:defRPr>
      </a:lvl7pPr>
      <a:lvl8pPr marL="2629572" indent="-175304" algn="l" defTabSz="701219" rtl="0" eaLnBrk="1" latinLnBrk="0" hangingPunct="1">
        <a:spcBef>
          <a:spcPct val="20000"/>
        </a:spcBef>
        <a:buFont typeface="Arial" pitchFamily="34" charset="0"/>
        <a:buChar char="•"/>
        <a:defRPr sz="1534" kern="1200">
          <a:solidFill>
            <a:schemeClr val="tx1"/>
          </a:solidFill>
          <a:latin typeface="+mn-lt"/>
          <a:ea typeface="+mn-ea"/>
          <a:cs typeface="+mn-cs"/>
        </a:defRPr>
      </a:lvl8pPr>
      <a:lvl9pPr marL="2980182" indent="-175304" algn="l" defTabSz="701219" rtl="0" eaLnBrk="1" latinLnBrk="0" hangingPunct="1">
        <a:spcBef>
          <a:spcPct val="20000"/>
        </a:spcBef>
        <a:buFont typeface="Arial" pitchFamily="34" charset="0"/>
        <a:buChar char="•"/>
        <a:defRPr sz="1534" kern="1200">
          <a:solidFill>
            <a:schemeClr val="tx1"/>
          </a:solidFill>
          <a:latin typeface="+mn-lt"/>
          <a:ea typeface="+mn-ea"/>
          <a:cs typeface="+mn-cs"/>
        </a:defRPr>
      </a:lvl9pPr>
    </p:bodyStyle>
    <p:otherStyle>
      <a:defPPr>
        <a:defRPr lang="en-US"/>
      </a:defPPr>
      <a:lvl1pPr marL="0" algn="l" defTabSz="701219" rtl="0" eaLnBrk="1" latinLnBrk="0" hangingPunct="1">
        <a:defRPr sz="1380" kern="1200">
          <a:solidFill>
            <a:schemeClr val="tx1"/>
          </a:solidFill>
          <a:latin typeface="+mn-lt"/>
          <a:ea typeface="+mn-ea"/>
          <a:cs typeface="+mn-cs"/>
        </a:defRPr>
      </a:lvl1pPr>
      <a:lvl2pPr marL="350610" algn="l" defTabSz="701219" rtl="0" eaLnBrk="1" latinLnBrk="0" hangingPunct="1">
        <a:defRPr sz="1380" kern="1200">
          <a:solidFill>
            <a:schemeClr val="tx1"/>
          </a:solidFill>
          <a:latin typeface="+mn-lt"/>
          <a:ea typeface="+mn-ea"/>
          <a:cs typeface="+mn-cs"/>
        </a:defRPr>
      </a:lvl2pPr>
      <a:lvl3pPr marL="701219" algn="l" defTabSz="701219" rtl="0" eaLnBrk="1" latinLnBrk="0" hangingPunct="1">
        <a:defRPr sz="1380" kern="1200">
          <a:solidFill>
            <a:schemeClr val="tx1"/>
          </a:solidFill>
          <a:latin typeface="+mn-lt"/>
          <a:ea typeface="+mn-ea"/>
          <a:cs typeface="+mn-cs"/>
        </a:defRPr>
      </a:lvl3pPr>
      <a:lvl4pPr marL="1051829" algn="l" defTabSz="701219" rtl="0" eaLnBrk="1" latinLnBrk="0" hangingPunct="1">
        <a:defRPr sz="1380" kern="1200">
          <a:solidFill>
            <a:schemeClr val="tx1"/>
          </a:solidFill>
          <a:latin typeface="+mn-lt"/>
          <a:ea typeface="+mn-ea"/>
          <a:cs typeface="+mn-cs"/>
        </a:defRPr>
      </a:lvl4pPr>
      <a:lvl5pPr marL="1402439" algn="l" defTabSz="701219" rtl="0" eaLnBrk="1" latinLnBrk="0" hangingPunct="1">
        <a:defRPr sz="1380" kern="1200">
          <a:solidFill>
            <a:schemeClr val="tx1"/>
          </a:solidFill>
          <a:latin typeface="+mn-lt"/>
          <a:ea typeface="+mn-ea"/>
          <a:cs typeface="+mn-cs"/>
        </a:defRPr>
      </a:lvl5pPr>
      <a:lvl6pPr marL="1753048" algn="l" defTabSz="701219" rtl="0" eaLnBrk="1" latinLnBrk="0" hangingPunct="1">
        <a:defRPr sz="1380" kern="1200">
          <a:solidFill>
            <a:schemeClr val="tx1"/>
          </a:solidFill>
          <a:latin typeface="+mn-lt"/>
          <a:ea typeface="+mn-ea"/>
          <a:cs typeface="+mn-cs"/>
        </a:defRPr>
      </a:lvl6pPr>
      <a:lvl7pPr marL="2103658" algn="l" defTabSz="701219" rtl="0" eaLnBrk="1" latinLnBrk="0" hangingPunct="1">
        <a:defRPr sz="1380" kern="1200">
          <a:solidFill>
            <a:schemeClr val="tx1"/>
          </a:solidFill>
          <a:latin typeface="+mn-lt"/>
          <a:ea typeface="+mn-ea"/>
          <a:cs typeface="+mn-cs"/>
        </a:defRPr>
      </a:lvl7pPr>
      <a:lvl8pPr marL="2454268" algn="l" defTabSz="701219" rtl="0" eaLnBrk="1" latinLnBrk="0" hangingPunct="1">
        <a:defRPr sz="1380" kern="1200">
          <a:solidFill>
            <a:schemeClr val="tx1"/>
          </a:solidFill>
          <a:latin typeface="+mn-lt"/>
          <a:ea typeface="+mn-ea"/>
          <a:cs typeface="+mn-cs"/>
        </a:defRPr>
      </a:lvl8pPr>
      <a:lvl9pPr marL="2804877" algn="l" defTabSz="701219" rtl="0" eaLnBrk="1" latinLnBrk="0" hangingPunct="1">
        <a:defRPr sz="1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5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gif"/><Relationship Id="rId7"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hyperlink" Target="http://www.fingerprint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7.xml"/><Relationship Id="rId5" Type="http://schemas.openxmlformats.org/officeDocument/2006/relationships/image" Target="../media/image28.png"/><Relationship Id="rId4" Type="http://schemas.openxmlformats.org/officeDocument/2006/relationships/hyperlink" Target="http://myignite.microsof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Biometric Authentication in Windows 10</a:t>
            </a:r>
            <a:endParaRPr lang="en-US" dirty="0"/>
          </a:p>
        </p:txBody>
      </p:sp>
      <p:sp>
        <p:nvSpPr>
          <p:cNvPr id="3" name="Text Placeholder 2"/>
          <p:cNvSpPr>
            <a:spLocks noGrp="1"/>
          </p:cNvSpPr>
          <p:nvPr>
            <p:ph type="body" sz="quarter" idx="10"/>
          </p:nvPr>
        </p:nvSpPr>
        <p:spPr>
          <a:xfrm>
            <a:off x="274638" y="1212850"/>
            <a:ext cx="11887200" cy="5583067"/>
          </a:xfrm>
        </p:spPr>
        <p:txBody>
          <a:bodyPr/>
          <a:lstStyle/>
          <a:p>
            <a:pPr lvl="1"/>
            <a:r>
              <a:rPr lang="en-US" sz="2800" dirty="0" smtClean="0">
                <a:solidFill>
                  <a:srgbClr val="00BCF2"/>
                </a:solidFill>
                <a:latin typeface="+mj-lt"/>
              </a:rPr>
              <a:t>Windows 10 is moving the world to a more secure, password-free experience, powered by Microsoft Passport and Biometrics……</a:t>
            </a:r>
          </a:p>
          <a:p>
            <a:pPr lvl="1"/>
            <a:endParaRPr lang="en-US" sz="2800" dirty="0" smtClean="0">
              <a:solidFill>
                <a:srgbClr val="00BCF2"/>
              </a:solidFill>
              <a:latin typeface="+mj-lt"/>
            </a:endParaRPr>
          </a:p>
          <a:p>
            <a:pPr marL="342900" lvl="1" indent="-342900">
              <a:spcAft>
                <a:spcPts val="1200"/>
              </a:spcAft>
              <a:buFont typeface="Wingdings" panose="05000000000000000000" pitchFamily="2" charset="2"/>
              <a:buChar char="§"/>
            </a:pPr>
            <a:r>
              <a:rPr lang="en-US" sz="2800" dirty="0" smtClean="0">
                <a:latin typeface="+mj-lt"/>
              </a:rPr>
              <a:t>Windows Hello introduces system support for biometric authentication – using your face, iris, or fingerprint to unlock your devices </a:t>
            </a:r>
          </a:p>
          <a:p>
            <a:pPr marL="342900" lvl="1" indent="-342900">
              <a:spcAft>
                <a:spcPts val="1200"/>
              </a:spcAft>
              <a:buFont typeface="Wingdings" panose="05000000000000000000" pitchFamily="2" charset="2"/>
              <a:buChar char="§"/>
            </a:pPr>
            <a:r>
              <a:rPr lang="en-US" sz="2800" dirty="0" smtClean="0">
                <a:latin typeface="+mj-lt"/>
              </a:rPr>
              <a:t>Convenient device logon and strong user authentication</a:t>
            </a:r>
          </a:p>
          <a:p>
            <a:pPr marL="342900" lvl="1" indent="-342900">
              <a:spcAft>
                <a:spcPts val="1200"/>
              </a:spcAft>
              <a:buFont typeface="Wingdings" panose="05000000000000000000" pitchFamily="2" charset="2"/>
              <a:buChar char="§"/>
            </a:pPr>
            <a:r>
              <a:rPr lang="en-US" sz="2800" dirty="0" smtClean="0">
                <a:latin typeface="+mj-lt"/>
              </a:rPr>
              <a:t>Enterprise level security and access to High Business Impact data and resources via Microsoft Passport</a:t>
            </a:r>
          </a:p>
          <a:p>
            <a:pPr marL="342900" lvl="1" indent="-342900">
              <a:spcAft>
                <a:spcPts val="1200"/>
              </a:spcAft>
              <a:buFont typeface="Wingdings" panose="05000000000000000000" pitchFamily="2" charset="2"/>
              <a:buChar char="§"/>
            </a:pPr>
            <a:r>
              <a:rPr lang="en-US" sz="2800" dirty="0" smtClean="0">
                <a:latin typeface="+mj-lt"/>
              </a:rPr>
              <a:t>Consistent inbox user enrolment and usage across Windows enabled biometric devices</a:t>
            </a:r>
          </a:p>
          <a:p>
            <a:pPr marL="342900" lvl="1" indent="-342900">
              <a:spcAft>
                <a:spcPts val="1200"/>
              </a:spcAft>
              <a:buFont typeface="Wingdings" panose="05000000000000000000" pitchFamily="2" charset="2"/>
              <a:buChar char="§"/>
            </a:pPr>
            <a:endParaRPr lang="en-US" sz="2800" dirty="0"/>
          </a:p>
        </p:txBody>
      </p:sp>
    </p:spTree>
    <p:extLst>
      <p:ext uri="{BB962C8B-B14F-4D97-AF65-F5344CB8AC3E}">
        <p14:creationId xmlns:p14="http://schemas.microsoft.com/office/powerpoint/2010/main" val="9865603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peterd\AppData\Local\Microsoft\Windows\Temporary Internet Files\Content.IE5\TDHR6IDT\MP9004243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74" r="14825"/>
          <a:stretch/>
        </p:blipFill>
        <p:spPr bwMode="auto">
          <a:xfrm flipH="1">
            <a:off x="7715428" y="-77409"/>
            <a:ext cx="4798650" cy="7151447"/>
          </a:xfrm>
          <a:prstGeom prst="rect">
            <a:avLst/>
          </a:prstGeom>
          <a:noFill/>
          <a:effectLst>
            <a:glow rad="12700">
              <a:srgbClr val="00BCF2">
                <a:alpha val="39000"/>
              </a:srgbClr>
            </a:glow>
            <a:softEdge rad="508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Biometrics Steps</a:t>
            </a:r>
            <a:endParaRPr lang="en-US" dirty="0"/>
          </a:p>
        </p:txBody>
      </p:sp>
      <p:sp>
        <p:nvSpPr>
          <p:cNvPr id="2" name="Text Placeholder 1"/>
          <p:cNvSpPr>
            <a:spLocks noGrp="1"/>
          </p:cNvSpPr>
          <p:nvPr>
            <p:ph type="body" sz="quarter" idx="10"/>
          </p:nvPr>
        </p:nvSpPr>
        <p:spPr>
          <a:xfrm>
            <a:off x="274638" y="1585534"/>
            <a:ext cx="10439399" cy="4659737"/>
          </a:xfrm>
        </p:spPr>
        <p:txBody>
          <a:bodyPr/>
          <a:lstStyle/>
          <a:p>
            <a:r>
              <a:rPr lang="en-US" sz="3600" dirty="0">
                <a:solidFill>
                  <a:schemeClr val="tx1"/>
                </a:solidFill>
              </a:rPr>
              <a:t>Face, iris and fingerprint share the same design language for enrollment, usage, and recovery with Windows Hello</a:t>
            </a:r>
          </a:p>
          <a:p>
            <a:endParaRPr lang="en-US" sz="3600" dirty="0" smtClean="0"/>
          </a:p>
          <a:p>
            <a:r>
              <a:rPr lang="en-US" sz="3600" dirty="0" smtClean="0"/>
              <a:t>Enrollment</a:t>
            </a:r>
            <a:endParaRPr lang="en-US" sz="3600" dirty="0"/>
          </a:p>
          <a:p>
            <a:r>
              <a:rPr lang="en-US" sz="3600" dirty="0" smtClean="0"/>
              <a:t>Usage</a:t>
            </a:r>
          </a:p>
          <a:p>
            <a:r>
              <a:rPr lang="en-US" sz="3200" dirty="0" smtClean="0">
                <a:solidFill>
                  <a:schemeClr val="tx1"/>
                </a:solidFill>
              </a:rPr>
              <a:t>authentication and presence monitoring</a:t>
            </a:r>
          </a:p>
          <a:p>
            <a:r>
              <a:rPr lang="en-US" sz="3600" dirty="0" smtClean="0">
                <a:solidFill>
                  <a:srgbClr val="00BDF3"/>
                </a:solidFill>
              </a:rPr>
              <a:t>Recovery</a:t>
            </a:r>
            <a:endParaRPr lang="en-US" sz="3200" dirty="0">
              <a:solidFill>
                <a:schemeClr val="tx1"/>
              </a:solidFill>
            </a:endParaRPr>
          </a:p>
        </p:txBody>
      </p:sp>
    </p:spTree>
    <p:extLst>
      <p:ext uri="{BB962C8B-B14F-4D97-AF65-F5344CB8AC3E}">
        <p14:creationId xmlns:p14="http://schemas.microsoft.com/office/powerpoint/2010/main" val="42418940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2202410"/>
            <a:ext cx="12436476" cy="3178629"/>
          </a:xfrm>
          <a:prstGeom prst="rect">
            <a:avLst/>
          </a:prstGeom>
          <a:solidFill>
            <a:schemeClr val="tx1">
              <a:lumMod val="50000"/>
              <a:alpha val="7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4639" y="295274"/>
            <a:ext cx="7732892" cy="723629"/>
          </a:xfrm>
          <a:prstGeom prst="rect">
            <a:avLst/>
          </a:prstGeom>
          <a:solidFill>
            <a:srgbClr val="00B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BDF3"/>
              </a:solidFill>
              <a:ea typeface="Segoe UI" pitchFamily="34" charset="0"/>
              <a:cs typeface="Segoe UI" pitchFamily="34" charset="0"/>
            </a:endParaRPr>
          </a:p>
        </p:txBody>
      </p:sp>
      <p:cxnSp>
        <p:nvCxnSpPr>
          <p:cNvPr id="97" name="Straight Connector 96"/>
          <p:cNvCxnSpPr/>
          <p:nvPr/>
        </p:nvCxnSpPr>
        <p:spPr>
          <a:xfrm>
            <a:off x="5557297" y="3497262"/>
            <a:ext cx="1849929" cy="0"/>
          </a:xfrm>
          <a:prstGeom prst="line">
            <a:avLst/>
          </a:prstGeom>
          <a:ln w="5715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331200" y="3497262"/>
            <a:ext cx="1717948" cy="0"/>
          </a:xfrm>
          <a:prstGeom prst="line">
            <a:avLst/>
          </a:prstGeom>
          <a:ln w="5715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4556" y="3497262"/>
            <a:ext cx="1849929" cy="0"/>
          </a:xfrm>
          <a:prstGeom prst="line">
            <a:avLst/>
          </a:prstGeom>
          <a:ln w="5715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Title 105"/>
          <p:cNvSpPr>
            <a:spLocks noGrp="1"/>
          </p:cNvSpPr>
          <p:nvPr>
            <p:ph type="title" idx="4294967295"/>
          </p:nvPr>
        </p:nvSpPr>
        <p:spPr>
          <a:xfrm>
            <a:off x="547688" y="295275"/>
            <a:ext cx="11888787" cy="917575"/>
          </a:xfrm>
        </p:spPr>
        <p:txBody>
          <a:bodyPr/>
          <a:lstStyle/>
          <a:p>
            <a:r>
              <a:rPr lang="en-US" sz="3600" b="1" spc="0" dirty="0" smtClean="0">
                <a:ln>
                  <a:noFill/>
                </a:ln>
                <a:solidFill>
                  <a:schemeClr val="bg1"/>
                </a:solidFill>
                <a:latin typeface="Segoe UI"/>
              </a:rPr>
              <a:t>Enrollment</a:t>
            </a:r>
            <a:endParaRPr lang="en-US" sz="3600" dirty="0">
              <a:solidFill>
                <a:schemeClr val="bg1"/>
              </a:solidFill>
            </a:endParaRPr>
          </a:p>
        </p:txBody>
      </p:sp>
      <p:grpSp>
        <p:nvGrpSpPr>
          <p:cNvPr id="12" name="Group 11"/>
          <p:cNvGrpSpPr/>
          <p:nvPr/>
        </p:nvGrpSpPr>
        <p:grpSpPr>
          <a:xfrm>
            <a:off x="936255" y="2787527"/>
            <a:ext cx="2555859" cy="1789486"/>
            <a:chOff x="936255" y="2787527"/>
            <a:chExt cx="2555859" cy="1789486"/>
          </a:xfrm>
        </p:grpSpPr>
        <p:grpSp>
          <p:nvGrpSpPr>
            <p:cNvPr id="83" name="Group 82"/>
            <p:cNvGrpSpPr/>
            <p:nvPr/>
          </p:nvGrpSpPr>
          <p:grpSpPr>
            <a:xfrm>
              <a:off x="936255" y="2787527"/>
              <a:ext cx="2149093" cy="1419470"/>
              <a:chOff x="853486" y="2835029"/>
              <a:chExt cx="2149093" cy="1419470"/>
            </a:xfrm>
          </p:grpSpPr>
          <p:sp>
            <p:nvSpPr>
              <p:cNvPr id="61" name="Freeform 60"/>
              <p:cNvSpPr>
                <a:spLocks/>
              </p:cNvSpPr>
              <p:nvPr/>
            </p:nvSpPr>
            <p:spPr bwMode="auto">
              <a:xfrm flipH="1">
                <a:off x="853486" y="2835029"/>
                <a:ext cx="969275" cy="1145021"/>
              </a:xfrm>
              <a:custGeom>
                <a:avLst/>
                <a:gdLst>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48350 w 2263839"/>
                  <a:gd name="connsiteY26" fmla="*/ 2426557 h 2674313"/>
                  <a:gd name="connsiteX27" fmla="*/ 1195796 w 2263839"/>
                  <a:gd name="connsiteY27" fmla="*/ 2674313 h 2674313"/>
                  <a:gd name="connsiteX28" fmla="*/ 2263839 w 2263839"/>
                  <a:gd name="connsiteY28" fmla="*/ 2674313 h 2674313"/>
                  <a:gd name="connsiteX29" fmla="*/ 2230176 w 2263839"/>
                  <a:gd name="connsiteY29" fmla="*/ 2021817 h 2674313"/>
                  <a:gd name="connsiteX30" fmla="*/ 2064920 w 2263839"/>
                  <a:gd name="connsiteY30" fmla="*/ 1856396 h 2674313"/>
                  <a:gd name="connsiteX31" fmla="*/ 1795614 w 2263839"/>
                  <a:gd name="connsiteY31" fmla="*/ 1755305 h 2674313"/>
                  <a:gd name="connsiteX32" fmla="*/ 1630358 w 2263839"/>
                  <a:gd name="connsiteY32" fmla="*/ 1672594 h 2674313"/>
                  <a:gd name="connsiteX33" fmla="*/ 1547730 w 2263839"/>
                  <a:gd name="connsiteY33" fmla="*/ 1586820 h 2674313"/>
                  <a:gd name="connsiteX34" fmla="*/ 1431439 w 2263839"/>
                  <a:gd name="connsiteY34" fmla="*/ 1488793 h 2674313"/>
                  <a:gd name="connsiteX35" fmla="*/ 1431439 w 2263839"/>
                  <a:gd name="connsiteY35" fmla="*/ 1369322 h 2674313"/>
                  <a:gd name="connsiteX36" fmla="*/ 1679323 w 2263839"/>
                  <a:gd name="connsiteY36" fmla="*/ 1286611 h 2674313"/>
                  <a:gd name="connsiteX37" fmla="*/ 1746649 w 2263839"/>
                  <a:gd name="connsiteY37" fmla="*/ 1271294 h 2674313"/>
                  <a:gd name="connsiteX38" fmla="*/ 1712986 w 2263839"/>
                  <a:gd name="connsiteY38" fmla="*/ 1203900 h 2674313"/>
                  <a:gd name="connsiteX39" fmla="*/ 1679323 w 2263839"/>
                  <a:gd name="connsiteY39" fmla="*/ 1102810 h 2674313"/>
                  <a:gd name="connsiteX40" fmla="*/ 1813976 w 2263839"/>
                  <a:gd name="connsiteY40" fmla="*/ 1219217 h 2674313"/>
                  <a:gd name="connsiteX41" fmla="*/ 1712986 w 2263839"/>
                  <a:gd name="connsiteY41" fmla="*/ 968022 h 2674313"/>
                  <a:gd name="connsiteX42" fmla="*/ 1664021 w 2263839"/>
                  <a:gd name="connsiteY42" fmla="*/ 735207 h 2674313"/>
                  <a:gd name="connsiteX43" fmla="*/ 1581393 w 2263839"/>
                  <a:gd name="connsiteY43" fmla="*/ 284893 h 2674313"/>
                  <a:gd name="connsiteX44" fmla="*/ 1446740 w 2263839"/>
                  <a:gd name="connsiteY44" fmla="*/ 101091 h 2674313"/>
                  <a:gd name="connsiteX45" fmla="*/ 1146831 w 2263839"/>
                  <a:gd name="connsiteY45"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95796 w 2263839"/>
                  <a:gd name="connsiteY26" fmla="*/ 2674313 h 2674313"/>
                  <a:gd name="connsiteX27" fmla="*/ 2263839 w 2263839"/>
                  <a:gd name="connsiteY27" fmla="*/ 2674313 h 2674313"/>
                  <a:gd name="connsiteX28" fmla="*/ 2230176 w 2263839"/>
                  <a:gd name="connsiteY28" fmla="*/ 2021817 h 2674313"/>
                  <a:gd name="connsiteX29" fmla="*/ 2064920 w 2263839"/>
                  <a:gd name="connsiteY29" fmla="*/ 1856396 h 2674313"/>
                  <a:gd name="connsiteX30" fmla="*/ 1795614 w 2263839"/>
                  <a:gd name="connsiteY30" fmla="*/ 1755305 h 2674313"/>
                  <a:gd name="connsiteX31" fmla="*/ 1630358 w 2263839"/>
                  <a:gd name="connsiteY31" fmla="*/ 1672594 h 2674313"/>
                  <a:gd name="connsiteX32" fmla="*/ 1547730 w 2263839"/>
                  <a:gd name="connsiteY32" fmla="*/ 1586820 h 2674313"/>
                  <a:gd name="connsiteX33" fmla="*/ 1431439 w 2263839"/>
                  <a:gd name="connsiteY33" fmla="*/ 1488793 h 2674313"/>
                  <a:gd name="connsiteX34" fmla="*/ 1431439 w 2263839"/>
                  <a:gd name="connsiteY34" fmla="*/ 1369322 h 2674313"/>
                  <a:gd name="connsiteX35" fmla="*/ 1679323 w 2263839"/>
                  <a:gd name="connsiteY35" fmla="*/ 1286611 h 2674313"/>
                  <a:gd name="connsiteX36" fmla="*/ 1746649 w 2263839"/>
                  <a:gd name="connsiteY36" fmla="*/ 1271294 h 2674313"/>
                  <a:gd name="connsiteX37" fmla="*/ 1712986 w 2263839"/>
                  <a:gd name="connsiteY37" fmla="*/ 1203900 h 2674313"/>
                  <a:gd name="connsiteX38" fmla="*/ 1679323 w 2263839"/>
                  <a:gd name="connsiteY38" fmla="*/ 1102810 h 2674313"/>
                  <a:gd name="connsiteX39" fmla="*/ 1813976 w 2263839"/>
                  <a:gd name="connsiteY39" fmla="*/ 1219217 h 2674313"/>
                  <a:gd name="connsiteX40" fmla="*/ 1712986 w 2263839"/>
                  <a:gd name="connsiteY40" fmla="*/ 968022 h 2674313"/>
                  <a:gd name="connsiteX41" fmla="*/ 1664021 w 2263839"/>
                  <a:gd name="connsiteY41" fmla="*/ 735207 h 2674313"/>
                  <a:gd name="connsiteX42" fmla="*/ 1581393 w 2263839"/>
                  <a:gd name="connsiteY42" fmla="*/ 284893 h 2674313"/>
                  <a:gd name="connsiteX43" fmla="*/ 1446740 w 2263839"/>
                  <a:gd name="connsiteY43" fmla="*/ 101091 h 2674313"/>
                  <a:gd name="connsiteX44" fmla="*/ 1146831 w 2263839"/>
                  <a:gd name="connsiteY44"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95796 w 2263839"/>
                  <a:gd name="connsiteY25" fmla="*/ 2674313 h 2674313"/>
                  <a:gd name="connsiteX26" fmla="*/ 2263839 w 2263839"/>
                  <a:gd name="connsiteY26" fmla="*/ 2674313 h 2674313"/>
                  <a:gd name="connsiteX27" fmla="*/ 2230176 w 2263839"/>
                  <a:gd name="connsiteY27" fmla="*/ 2021817 h 2674313"/>
                  <a:gd name="connsiteX28" fmla="*/ 2064920 w 2263839"/>
                  <a:gd name="connsiteY28" fmla="*/ 1856396 h 2674313"/>
                  <a:gd name="connsiteX29" fmla="*/ 1795614 w 2263839"/>
                  <a:gd name="connsiteY29" fmla="*/ 1755305 h 2674313"/>
                  <a:gd name="connsiteX30" fmla="*/ 1630358 w 2263839"/>
                  <a:gd name="connsiteY30" fmla="*/ 1672594 h 2674313"/>
                  <a:gd name="connsiteX31" fmla="*/ 1547730 w 2263839"/>
                  <a:gd name="connsiteY31" fmla="*/ 1586820 h 2674313"/>
                  <a:gd name="connsiteX32" fmla="*/ 1431439 w 2263839"/>
                  <a:gd name="connsiteY32" fmla="*/ 1488793 h 2674313"/>
                  <a:gd name="connsiteX33" fmla="*/ 1431439 w 2263839"/>
                  <a:gd name="connsiteY33" fmla="*/ 1369322 h 2674313"/>
                  <a:gd name="connsiteX34" fmla="*/ 1679323 w 2263839"/>
                  <a:gd name="connsiteY34" fmla="*/ 1286611 h 2674313"/>
                  <a:gd name="connsiteX35" fmla="*/ 1746649 w 2263839"/>
                  <a:gd name="connsiteY35" fmla="*/ 1271294 h 2674313"/>
                  <a:gd name="connsiteX36" fmla="*/ 1712986 w 2263839"/>
                  <a:gd name="connsiteY36" fmla="*/ 1203900 h 2674313"/>
                  <a:gd name="connsiteX37" fmla="*/ 1679323 w 2263839"/>
                  <a:gd name="connsiteY37" fmla="*/ 1102810 h 2674313"/>
                  <a:gd name="connsiteX38" fmla="*/ 1813976 w 2263839"/>
                  <a:gd name="connsiteY38" fmla="*/ 1219217 h 2674313"/>
                  <a:gd name="connsiteX39" fmla="*/ 1712986 w 2263839"/>
                  <a:gd name="connsiteY39" fmla="*/ 968022 h 2674313"/>
                  <a:gd name="connsiteX40" fmla="*/ 1664021 w 2263839"/>
                  <a:gd name="connsiteY40" fmla="*/ 735207 h 2674313"/>
                  <a:gd name="connsiteX41" fmla="*/ 1581393 w 2263839"/>
                  <a:gd name="connsiteY41" fmla="*/ 284893 h 2674313"/>
                  <a:gd name="connsiteX42" fmla="*/ 1446740 w 2263839"/>
                  <a:gd name="connsiteY42" fmla="*/ 101091 h 2674313"/>
                  <a:gd name="connsiteX43" fmla="*/ 1146831 w 2263839"/>
                  <a:gd name="connsiteY43"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95796 w 2263839"/>
                  <a:gd name="connsiteY24" fmla="*/ 2674313 h 2674313"/>
                  <a:gd name="connsiteX25" fmla="*/ 2263839 w 2263839"/>
                  <a:gd name="connsiteY25" fmla="*/ 2674313 h 2674313"/>
                  <a:gd name="connsiteX26" fmla="*/ 2230176 w 2263839"/>
                  <a:gd name="connsiteY26" fmla="*/ 2021817 h 2674313"/>
                  <a:gd name="connsiteX27" fmla="*/ 2064920 w 2263839"/>
                  <a:gd name="connsiteY27" fmla="*/ 1856396 h 2674313"/>
                  <a:gd name="connsiteX28" fmla="*/ 1795614 w 2263839"/>
                  <a:gd name="connsiteY28" fmla="*/ 1755305 h 2674313"/>
                  <a:gd name="connsiteX29" fmla="*/ 1630358 w 2263839"/>
                  <a:gd name="connsiteY29" fmla="*/ 1672594 h 2674313"/>
                  <a:gd name="connsiteX30" fmla="*/ 1547730 w 2263839"/>
                  <a:gd name="connsiteY30" fmla="*/ 1586820 h 2674313"/>
                  <a:gd name="connsiteX31" fmla="*/ 1431439 w 2263839"/>
                  <a:gd name="connsiteY31" fmla="*/ 1488793 h 2674313"/>
                  <a:gd name="connsiteX32" fmla="*/ 1431439 w 2263839"/>
                  <a:gd name="connsiteY32" fmla="*/ 1369322 h 2674313"/>
                  <a:gd name="connsiteX33" fmla="*/ 1679323 w 2263839"/>
                  <a:gd name="connsiteY33" fmla="*/ 1286611 h 2674313"/>
                  <a:gd name="connsiteX34" fmla="*/ 1746649 w 2263839"/>
                  <a:gd name="connsiteY34" fmla="*/ 1271294 h 2674313"/>
                  <a:gd name="connsiteX35" fmla="*/ 1712986 w 2263839"/>
                  <a:gd name="connsiteY35" fmla="*/ 1203900 h 2674313"/>
                  <a:gd name="connsiteX36" fmla="*/ 1679323 w 2263839"/>
                  <a:gd name="connsiteY36" fmla="*/ 1102810 h 2674313"/>
                  <a:gd name="connsiteX37" fmla="*/ 1813976 w 2263839"/>
                  <a:gd name="connsiteY37" fmla="*/ 1219217 h 2674313"/>
                  <a:gd name="connsiteX38" fmla="*/ 1712986 w 2263839"/>
                  <a:gd name="connsiteY38" fmla="*/ 968022 h 2674313"/>
                  <a:gd name="connsiteX39" fmla="*/ 1664021 w 2263839"/>
                  <a:gd name="connsiteY39" fmla="*/ 735207 h 2674313"/>
                  <a:gd name="connsiteX40" fmla="*/ 1581393 w 2263839"/>
                  <a:gd name="connsiteY40" fmla="*/ 284893 h 2674313"/>
                  <a:gd name="connsiteX41" fmla="*/ 1446740 w 2263839"/>
                  <a:gd name="connsiteY41" fmla="*/ 101091 h 2674313"/>
                  <a:gd name="connsiteX42" fmla="*/ 1146831 w 2263839"/>
                  <a:gd name="connsiteY42" fmla="*/ 0 h 267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63839" h="2674313">
                    <a:moveTo>
                      <a:pt x="1146831" y="0"/>
                    </a:moveTo>
                    <a:lnTo>
                      <a:pt x="1144536" y="0"/>
                    </a:lnTo>
                    <a:lnTo>
                      <a:pt x="1135369" y="0"/>
                    </a:lnTo>
                    <a:lnTo>
                      <a:pt x="1128470" y="0"/>
                    </a:lnTo>
                    <a:lnTo>
                      <a:pt x="1119303" y="0"/>
                    </a:lnTo>
                    <a:lnTo>
                      <a:pt x="1117008" y="0"/>
                    </a:lnTo>
                    <a:cubicBezTo>
                      <a:pt x="985415" y="0"/>
                      <a:pt x="884425" y="67394"/>
                      <a:pt x="817099" y="101091"/>
                    </a:cubicBezTo>
                    <a:cubicBezTo>
                      <a:pt x="749772" y="134788"/>
                      <a:pt x="716109" y="232816"/>
                      <a:pt x="682446" y="284893"/>
                    </a:cubicBezTo>
                    <a:cubicBezTo>
                      <a:pt x="651843" y="352287"/>
                      <a:pt x="599818" y="719890"/>
                      <a:pt x="599818" y="735207"/>
                    </a:cubicBezTo>
                    <a:cubicBezTo>
                      <a:pt x="599818" y="753587"/>
                      <a:pt x="584516" y="885311"/>
                      <a:pt x="550853" y="968022"/>
                    </a:cubicBezTo>
                    <a:cubicBezTo>
                      <a:pt x="532491" y="1069113"/>
                      <a:pt x="449863" y="1219217"/>
                      <a:pt x="449863" y="1219217"/>
                    </a:cubicBezTo>
                    <a:cubicBezTo>
                      <a:pt x="483526" y="1203900"/>
                      <a:pt x="584516" y="1102810"/>
                      <a:pt x="584516" y="1102810"/>
                    </a:cubicBezTo>
                    <a:cubicBezTo>
                      <a:pt x="584516" y="1102810"/>
                      <a:pt x="550853" y="1185520"/>
                      <a:pt x="550853" y="1203900"/>
                    </a:cubicBezTo>
                    <a:cubicBezTo>
                      <a:pt x="550853" y="1219217"/>
                      <a:pt x="498828" y="1271294"/>
                      <a:pt x="517190" y="1271294"/>
                    </a:cubicBezTo>
                    <a:lnTo>
                      <a:pt x="584516" y="1286611"/>
                    </a:lnTo>
                    <a:lnTo>
                      <a:pt x="832400" y="1369322"/>
                    </a:lnTo>
                    <a:lnTo>
                      <a:pt x="832400" y="1488793"/>
                    </a:lnTo>
                    <a:cubicBezTo>
                      <a:pt x="817099" y="1488793"/>
                      <a:pt x="716109" y="1553123"/>
                      <a:pt x="716109" y="1586820"/>
                    </a:cubicBezTo>
                    <a:cubicBezTo>
                      <a:pt x="700807" y="1605201"/>
                      <a:pt x="667144" y="1672594"/>
                      <a:pt x="633481" y="1672594"/>
                    </a:cubicBezTo>
                    <a:cubicBezTo>
                      <a:pt x="599818" y="1687911"/>
                      <a:pt x="498828" y="1736925"/>
                      <a:pt x="468225" y="1755305"/>
                    </a:cubicBezTo>
                    <a:cubicBezTo>
                      <a:pt x="416200" y="1804319"/>
                      <a:pt x="284607" y="1838016"/>
                      <a:pt x="198919" y="1856396"/>
                    </a:cubicBezTo>
                    <a:cubicBezTo>
                      <a:pt x="100990" y="1871713"/>
                      <a:pt x="33663" y="2021817"/>
                      <a:pt x="33663" y="2021817"/>
                    </a:cubicBezTo>
                    <a:lnTo>
                      <a:pt x="0" y="2674313"/>
                    </a:lnTo>
                    <a:lnTo>
                      <a:pt x="1068043" y="2674313"/>
                    </a:lnTo>
                    <a:lnTo>
                      <a:pt x="1195796" y="2674313"/>
                    </a:lnTo>
                    <a:lnTo>
                      <a:pt x="2263839" y="2674313"/>
                    </a:lnTo>
                    <a:lnTo>
                      <a:pt x="2230176" y="2021817"/>
                    </a:lnTo>
                    <a:cubicBezTo>
                      <a:pt x="2230176" y="2021817"/>
                      <a:pt x="2162849" y="1871713"/>
                      <a:pt x="2064920" y="1856396"/>
                    </a:cubicBezTo>
                    <a:cubicBezTo>
                      <a:pt x="1979232" y="1838016"/>
                      <a:pt x="1847639" y="1804319"/>
                      <a:pt x="1795614" y="1755305"/>
                    </a:cubicBezTo>
                    <a:cubicBezTo>
                      <a:pt x="1765011" y="1736925"/>
                      <a:pt x="1664021" y="1687911"/>
                      <a:pt x="1630358" y="1672594"/>
                    </a:cubicBezTo>
                    <a:cubicBezTo>
                      <a:pt x="1596695" y="1672594"/>
                      <a:pt x="1563032" y="1605201"/>
                      <a:pt x="1547730" y="1586820"/>
                    </a:cubicBezTo>
                    <a:cubicBezTo>
                      <a:pt x="1547730" y="1553123"/>
                      <a:pt x="1446740" y="1488793"/>
                      <a:pt x="1431439" y="1488793"/>
                    </a:cubicBezTo>
                    <a:lnTo>
                      <a:pt x="1431439" y="1369322"/>
                    </a:lnTo>
                    <a:lnTo>
                      <a:pt x="1679323" y="1286611"/>
                    </a:lnTo>
                    <a:lnTo>
                      <a:pt x="1746649" y="1271294"/>
                    </a:lnTo>
                    <a:cubicBezTo>
                      <a:pt x="1765011" y="1271294"/>
                      <a:pt x="1712986" y="1219217"/>
                      <a:pt x="1712986" y="1203900"/>
                    </a:cubicBezTo>
                    <a:cubicBezTo>
                      <a:pt x="1712986" y="1185520"/>
                      <a:pt x="1679323" y="1102810"/>
                      <a:pt x="1679323" y="1102810"/>
                    </a:cubicBezTo>
                    <a:cubicBezTo>
                      <a:pt x="1679323" y="1102810"/>
                      <a:pt x="1780313" y="1203900"/>
                      <a:pt x="1813976" y="1219217"/>
                    </a:cubicBezTo>
                    <a:cubicBezTo>
                      <a:pt x="1813976" y="1219217"/>
                      <a:pt x="1731348" y="1069113"/>
                      <a:pt x="1712986" y="968022"/>
                    </a:cubicBezTo>
                    <a:cubicBezTo>
                      <a:pt x="1679323" y="885311"/>
                      <a:pt x="1664021" y="753587"/>
                      <a:pt x="1664021" y="735207"/>
                    </a:cubicBezTo>
                    <a:cubicBezTo>
                      <a:pt x="1664021" y="719890"/>
                      <a:pt x="1611996" y="352287"/>
                      <a:pt x="1581393" y="284893"/>
                    </a:cubicBezTo>
                    <a:cubicBezTo>
                      <a:pt x="1547730" y="232816"/>
                      <a:pt x="1514067" y="134788"/>
                      <a:pt x="1446740" y="101091"/>
                    </a:cubicBezTo>
                    <a:cubicBezTo>
                      <a:pt x="1379414" y="67394"/>
                      <a:pt x="1278424" y="0"/>
                      <a:pt x="11468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05050"/>
                  </a:solidFill>
                </a:endParaRPr>
              </a:p>
            </p:txBody>
          </p:sp>
          <p:sp>
            <p:nvSpPr>
              <p:cNvPr id="48" name="Freeform 20"/>
              <p:cNvSpPr>
                <a:spLocks noEditPoints="1"/>
              </p:cNvSpPr>
              <p:nvPr/>
            </p:nvSpPr>
            <p:spPr bwMode="black">
              <a:xfrm>
                <a:off x="1643599" y="3380217"/>
                <a:ext cx="1358980" cy="87428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sp>
            <p:nvSpPr>
              <p:cNvPr id="13" name="TextBox 12"/>
              <p:cNvSpPr txBox="1"/>
              <p:nvPr/>
            </p:nvSpPr>
            <p:spPr>
              <a:xfrm>
                <a:off x="1842640" y="3354998"/>
                <a:ext cx="969147"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FFFF"/>
                    </a:solidFill>
                  </a:rPr>
                  <a:t>:)</a:t>
                </a:r>
                <a:endParaRPr lang="en-US" sz="4400" b="1" dirty="0" smtClean="0">
                  <a:solidFill>
                    <a:srgbClr val="FFFFFF"/>
                  </a:solidFill>
                </a:endParaRPr>
              </a:p>
            </p:txBody>
          </p:sp>
        </p:grpSp>
        <p:sp>
          <p:nvSpPr>
            <p:cNvPr id="3" name="TextBox 2"/>
            <p:cNvSpPr txBox="1"/>
            <p:nvPr/>
          </p:nvSpPr>
          <p:spPr>
            <a:xfrm>
              <a:off x="1327849" y="4327714"/>
              <a:ext cx="2164265" cy="249299"/>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Find a Face</a:t>
              </a:r>
            </a:p>
          </p:txBody>
        </p:sp>
      </p:grpSp>
      <p:sp>
        <p:nvSpPr>
          <p:cNvPr id="39" name="TextBox 38"/>
          <p:cNvSpPr txBox="1"/>
          <p:nvPr/>
        </p:nvSpPr>
        <p:spPr>
          <a:xfrm>
            <a:off x="4199229" y="4180344"/>
            <a:ext cx="1563739" cy="498598"/>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Discover Landmarks</a:t>
            </a:r>
            <a:endParaRPr lang="en-US" dirty="0" smtClean="0">
              <a:solidFill>
                <a:srgbClr val="FFFFFF"/>
              </a:solidFill>
            </a:endParaRPr>
          </a:p>
        </p:txBody>
      </p:sp>
      <p:sp>
        <p:nvSpPr>
          <p:cNvPr id="40" name="TextBox 39"/>
          <p:cNvSpPr txBox="1"/>
          <p:nvPr/>
        </p:nvSpPr>
        <p:spPr>
          <a:xfrm>
            <a:off x="7022679" y="4082845"/>
            <a:ext cx="1563739" cy="575542"/>
          </a:xfrm>
          <a:prstGeom prst="rect">
            <a:avLst/>
          </a:prstGeom>
          <a:noFill/>
        </p:spPr>
        <p:txBody>
          <a:bodyPr wrap="square" lIns="0" tIns="0" rIns="0" bIns="0" rtlCol="0">
            <a:spAutoFit/>
          </a:bodyPr>
          <a:lstStyle/>
          <a:p>
            <a:pPr algn="ctr">
              <a:lnSpc>
                <a:spcPct val="90000"/>
              </a:lnSpc>
              <a:spcAft>
                <a:spcPts val="600"/>
              </a:spcAft>
            </a:pPr>
            <a:r>
              <a:rPr lang="en-US" dirty="0">
                <a:solidFill>
                  <a:srgbClr val="FFFFFF"/>
                </a:solidFill>
                <a:latin typeface="Segoe UI Semibold" panose="020B0702040204020203" pitchFamily="34" charset="0"/>
                <a:cs typeface="Segoe UI Semibold" panose="020B0702040204020203" pitchFamily="34" charset="0"/>
              </a:rPr>
              <a:t> </a:t>
            </a:r>
            <a:r>
              <a:rPr lang="en-US" dirty="0" smtClean="0">
                <a:solidFill>
                  <a:srgbClr val="FFFFFF"/>
                </a:solidFill>
                <a:latin typeface="Segoe UI Semibold" panose="020B0702040204020203" pitchFamily="34" charset="0"/>
                <a:cs typeface="Segoe UI Semibold" panose="020B0702040204020203" pitchFamily="34" charset="0"/>
              </a:rPr>
              <a:t>Detect Head </a:t>
            </a:r>
          </a:p>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Orientation</a:t>
            </a:r>
            <a:endParaRPr lang="en-US" dirty="0" smtClean="0">
              <a:solidFill>
                <a:srgbClr val="FFFFFF"/>
              </a:solidFill>
            </a:endParaRPr>
          </a:p>
        </p:txBody>
      </p:sp>
      <p:sp>
        <p:nvSpPr>
          <p:cNvPr id="44" name="TextBox 43"/>
          <p:cNvSpPr txBox="1"/>
          <p:nvPr/>
        </p:nvSpPr>
        <p:spPr>
          <a:xfrm>
            <a:off x="9870079" y="4180344"/>
            <a:ext cx="1563739" cy="824841"/>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Build &amp; Secure</a:t>
            </a:r>
          </a:p>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Vector based  Template</a:t>
            </a:r>
            <a:endParaRPr lang="en-US" dirty="0" smtClean="0">
              <a:solidFill>
                <a:srgbClr val="FFFFFF"/>
              </a:solidFill>
            </a:endParaRPr>
          </a:p>
        </p:txBody>
      </p:sp>
      <p:graphicFrame>
        <p:nvGraphicFramePr>
          <p:cNvPr id="33" name="Object 32"/>
          <p:cNvGraphicFramePr>
            <a:graphicFrameLocks noChangeAspect="1"/>
          </p:cNvGraphicFramePr>
          <p:nvPr>
            <p:extLst/>
          </p:nvPr>
        </p:nvGraphicFramePr>
        <p:xfrm>
          <a:off x="4368738" y="2939120"/>
          <a:ext cx="1224722" cy="1171276"/>
        </p:xfrm>
        <a:graphic>
          <a:graphicData uri="http://schemas.openxmlformats.org/presentationml/2006/ole">
            <mc:AlternateContent xmlns:mc="http://schemas.openxmlformats.org/markup-compatibility/2006">
              <mc:Choice xmlns:v="urn:schemas-microsoft-com:vml" Requires="v">
                <p:oleObj spid="_x0000_s3078" r:id="rId4" imgW="7275960" imgH="6958440" progId="">
                  <p:embed/>
                </p:oleObj>
              </mc:Choice>
              <mc:Fallback>
                <p:oleObj r:id="rId4" imgW="7275960" imgH="6958440" progId="">
                  <p:embed/>
                  <p:pic>
                    <p:nvPicPr>
                      <p:cNvPr id="0" name=""/>
                      <p:cNvPicPr/>
                      <p:nvPr/>
                    </p:nvPicPr>
                    <p:blipFill>
                      <a:blip r:embed="rId5"/>
                      <a:stretch>
                        <a:fillRect/>
                      </a:stretch>
                    </p:blipFill>
                    <p:spPr>
                      <a:xfrm>
                        <a:off x="4368738" y="2939120"/>
                        <a:ext cx="1224722" cy="1171276"/>
                      </a:xfrm>
                      <a:prstGeom prst="rect">
                        <a:avLst/>
                      </a:prstGeom>
                      <a:noFill/>
                      <a:ln>
                        <a:noFill/>
                      </a:ln>
                    </p:spPr>
                  </p:pic>
                </p:oleObj>
              </mc:Fallback>
            </mc:AlternateContent>
          </a:graphicData>
        </a:graphic>
      </p:graphicFrame>
      <p:grpSp>
        <p:nvGrpSpPr>
          <p:cNvPr id="14" name="Group 13"/>
          <p:cNvGrpSpPr/>
          <p:nvPr/>
        </p:nvGrpSpPr>
        <p:grpSpPr>
          <a:xfrm>
            <a:off x="8331200" y="3144654"/>
            <a:ext cx="3020663" cy="874282"/>
            <a:chOff x="8331200" y="3144654"/>
            <a:chExt cx="3020663" cy="874282"/>
          </a:xfrm>
        </p:grpSpPr>
        <p:grpSp>
          <p:nvGrpSpPr>
            <p:cNvPr id="9" name="Group 8"/>
            <p:cNvGrpSpPr/>
            <p:nvPr/>
          </p:nvGrpSpPr>
          <p:grpSpPr>
            <a:xfrm>
              <a:off x="8331200" y="3151949"/>
              <a:ext cx="2873111" cy="865986"/>
              <a:chOff x="3919980" y="2551113"/>
              <a:chExt cx="5843232" cy="1761213"/>
            </a:xfrm>
          </p:grpSpPr>
          <p:sp>
            <p:nvSpPr>
              <p:cNvPr id="6" name="Rounded Rectangle 5"/>
              <p:cNvSpPr/>
              <p:nvPr/>
            </p:nvSpPr>
            <p:spPr bwMode="auto">
              <a:xfrm>
                <a:off x="7469186" y="2551113"/>
                <a:ext cx="2294026" cy="1761213"/>
              </a:xfrm>
              <a:prstGeom prst="roundRect">
                <a:avLst>
                  <a:gd name="adj" fmla="val 35253"/>
                </a:avLst>
              </a:prstGeom>
              <a:solidFill>
                <a:schemeClr val="bg1">
                  <a:lumMod val="9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3919980" y="2551113"/>
                <a:ext cx="552960" cy="147450"/>
                <a:chOff x="4076686" y="2584898"/>
                <a:chExt cx="342914" cy="91440"/>
              </a:xfrm>
              <a:solidFill>
                <a:schemeClr val="bg1">
                  <a:lumMod val="75000"/>
                </a:schemeClr>
              </a:solidFill>
            </p:grpSpPr>
            <p:sp>
              <p:nvSpPr>
                <p:cNvPr id="17" name="Rectangle 16"/>
                <p:cNvSpPr/>
                <p:nvPr/>
              </p:nvSpPr>
              <p:spPr bwMode="auto">
                <a:xfrm>
                  <a:off x="4328160"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4202423"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4076686"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9" name="Freeform 5"/>
            <p:cNvSpPr>
              <a:spLocks noEditPoints="1"/>
            </p:cNvSpPr>
            <p:nvPr/>
          </p:nvSpPr>
          <p:spPr bwMode="black">
            <a:xfrm>
              <a:off x="10389669" y="3360037"/>
              <a:ext cx="397744" cy="308790"/>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rgbClr val="696969"/>
            </a:solidFill>
            <a:ln>
              <a:noFill/>
            </a:ln>
            <a:extLst/>
          </p:spPr>
          <p:txBody>
            <a:bodyPr vert="horz" wrap="square" lIns="89621" tIns="44811" rIns="89621" bIns="44811" numCol="1" anchor="t" anchorCtr="0" compatLnSpc="1">
              <a:prstTxWarp prst="textNoShape">
                <a:avLst/>
              </a:prstTxWarp>
            </a:bodyPr>
            <a:lstStyle/>
            <a:p>
              <a:pPr defTabSz="914185"/>
              <a:endParaRPr lang="en-US">
                <a:solidFill>
                  <a:srgbClr val="FFFFFF"/>
                </a:solidFill>
              </a:endParaRPr>
            </a:p>
          </p:txBody>
        </p:sp>
        <p:sp>
          <p:nvSpPr>
            <p:cNvPr id="38" name="Freeform 20"/>
            <p:cNvSpPr>
              <a:spLocks noEditPoints="1"/>
            </p:cNvSpPr>
            <p:nvPr/>
          </p:nvSpPr>
          <p:spPr bwMode="black">
            <a:xfrm>
              <a:off x="9952036" y="3144654"/>
              <a:ext cx="1399827" cy="87428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grpSp>
      <p:sp>
        <p:nvSpPr>
          <p:cNvPr id="46" name="Freeform 20"/>
          <p:cNvSpPr>
            <a:spLocks noEditPoints="1"/>
          </p:cNvSpPr>
          <p:nvPr/>
        </p:nvSpPr>
        <p:spPr bwMode="black">
          <a:xfrm>
            <a:off x="7057186" y="2939120"/>
            <a:ext cx="1384903" cy="1027251"/>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sp>
        <p:nvSpPr>
          <p:cNvPr id="47" name="Rectangle 46"/>
          <p:cNvSpPr/>
          <p:nvPr/>
        </p:nvSpPr>
        <p:spPr bwMode="auto">
          <a:xfrm>
            <a:off x="7273006" y="3028534"/>
            <a:ext cx="928254" cy="64029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9" name="Object 48"/>
          <p:cNvGraphicFramePr>
            <a:graphicFrameLocks noChangeAspect="1"/>
          </p:cNvGraphicFramePr>
          <p:nvPr>
            <p:extLst/>
          </p:nvPr>
        </p:nvGraphicFramePr>
        <p:xfrm>
          <a:off x="7437437" y="3045355"/>
          <a:ext cx="658082" cy="629364"/>
        </p:xfrm>
        <a:graphic>
          <a:graphicData uri="http://schemas.openxmlformats.org/presentationml/2006/ole">
            <mc:AlternateContent xmlns:mc="http://schemas.openxmlformats.org/markup-compatibility/2006">
              <mc:Choice xmlns:v="urn:schemas-microsoft-com:vml" Requires="v">
                <p:oleObj spid="_x0000_s3079" r:id="rId6" imgW="7275960" imgH="6958440" progId="">
                  <p:embed/>
                </p:oleObj>
              </mc:Choice>
              <mc:Fallback>
                <p:oleObj r:id="rId6" imgW="7275960" imgH="6958440" progId="">
                  <p:embed/>
                  <p:pic>
                    <p:nvPicPr>
                      <p:cNvPr id="0" name=""/>
                      <p:cNvPicPr/>
                      <p:nvPr/>
                    </p:nvPicPr>
                    <p:blipFill>
                      <a:blip r:embed="rId5"/>
                      <a:stretch>
                        <a:fillRect/>
                      </a:stretch>
                    </p:blipFill>
                    <p:spPr>
                      <a:xfrm>
                        <a:off x="7437437" y="3045355"/>
                        <a:ext cx="658082" cy="6293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4362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2202410"/>
            <a:ext cx="12436476" cy="3178629"/>
          </a:xfrm>
          <a:prstGeom prst="rect">
            <a:avLst/>
          </a:prstGeom>
          <a:solidFill>
            <a:schemeClr val="tx1">
              <a:lumMod val="50000"/>
              <a:alpha val="7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4639" y="295274"/>
            <a:ext cx="7732892" cy="723629"/>
          </a:xfrm>
          <a:prstGeom prst="rect">
            <a:avLst/>
          </a:prstGeom>
          <a:solidFill>
            <a:srgbClr val="00B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BDF3"/>
              </a:solidFill>
              <a:ea typeface="Segoe UI" pitchFamily="34" charset="0"/>
              <a:cs typeface="Segoe UI" pitchFamily="34" charset="0"/>
            </a:endParaRPr>
          </a:p>
        </p:txBody>
      </p:sp>
      <p:cxnSp>
        <p:nvCxnSpPr>
          <p:cNvPr id="97" name="Straight Connector 96"/>
          <p:cNvCxnSpPr/>
          <p:nvPr/>
        </p:nvCxnSpPr>
        <p:spPr>
          <a:xfrm>
            <a:off x="4389437" y="3576353"/>
            <a:ext cx="1849929" cy="0"/>
          </a:xfrm>
          <a:prstGeom prst="line">
            <a:avLst/>
          </a:prstGeom>
          <a:ln w="57150">
            <a:solidFill>
              <a:srgbClr val="E1E1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808111" y="3491886"/>
            <a:ext cx="1848526" cy="0"/>
          </a:xfrm>
          <a:prstGeom prst="line">
            <a:avLst/>
          </a:prstGeom>
          <a:ln w="57150">
            <a:solidFill>
              <a:srgbClr val="E1E1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291156" y="3576353"/>
            <a:ext cx="1849929" cy="0"/>
          </a:xfrm>
          <a:prstGeom prst="line">
            <a:avLst/>
          </a:prstGeom>
          <a:ln w="57150">
            <a:solidFill>
              <a:srgbClr val="E1E1E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Title 105"/>
          <p:cNvSpPr>
            <a:spLocks noGrp="1"/>
          </p:cNvSpPr>
          <p:nvPr>
            <p:ph type="title" idx="4294967295"/>
          </p:nvPr>
        </p:nvSpPr>
        <p:spPr>
          <a:xfrm>
            <a:off x="547688" y="295275"/>
            <a:ext cx="11888787" cy="917575"/>
          </a:xfrm>
        </p:spPr>
        <p:txBody>
          <a:bodyPr/>
          <a:lstStyle/>
          <a:p>
            <a:r>
              <a:rPr lang="en-US" sz="3600" b="1" spc="0" dirty="0" smtClean="0">
                <a:ln>
                  <a:noFill/>
                </a:ln>
                <a:solidFill>
                  <a:schemeClr val="bg1"/>
                </a:solidFill>
                <a:latin typeface="Segoe UI"/>
              </a:rPr>
              <a:t>Usage</a:t>
            </a:r>
            <a:endParaRPr lang="en-US" sz="3600" dirty="0">
              <a:solidFill>
                <a:schemeClr val="bg1"/>
              </a:solidFill>
            </a:endParaRPr>
          </a:p>
        </p:txBody>
      </p:sp>
      <p:grpSp>
        <p:nvGrpSpPr>
          <p:cNvPr id="12" name="Group 11"/>
          <p:cNvGrpSpPr/>
          <p:nvPr/>
        </p:nvGrpSpPr>
        <p:grpSpPr>
          <a:xfrm>
            <a:off x="224825" y="2687052"/>
            <a:ext cx="2555859" cy="1789486"/>
            <a:chOff x="936255" y="2787527"/>
            <a:chExt cx="2555859" cy="1789486"/>
          </a:xfrm>
        </p:grpSpPr>
        <p:grpSp>
          <p:nvGrpSpPr>
            <p:cNvPr id="83" name="Group 82"/>
            <p:cNvGrpSpPr/>
            <p:nvPr/>
          </p:nvGrpSpPr>
          <p:grpSpPr>
            <a:xfrm>
              <a:off x="936255" y="2787527"/>
              <a:ext cx="2149093" cy="1419470"/>
              <a:chOff x="853486" y="2835029"/>
              <a:chExt cx="2149093" cy="1419470"/>
            </a:xfrm>
          </p:grpSpPr>
          <p:sp>
            <p:nvSpPr>
              <p:cNvPr id="61" name="Freeform 60"/>
              <p:cNvSpPr>
                <a:spLocks/>
              </p:cNvSpPr>
              <p:nvPr/>
            </p:nvSpPr>
            <p:spPr bwMode="auto">
              <a:xfrm flipH="1">
                <a:off x="853486" y="2835029"/>
                <a:ext cx="969275" cy="1145021"/>
              </a:xfrm>
              <a:custGeom>
                <a:avLst/>
                <a:gdLst>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48350 w 2263839"/>
                  <a:gd name="connsiteY26" fmla="*/ 2426557 h 2674313"/>
                  <a:gd name="connsiteX27" fmla="*/ 1195796 w 2263839"/>
                  <a:gd name="connsiteY27" fmla="*/ 2674313 h 2674313"/>
                  <a:gd name="connsiteX28" fmla="*/ 2263839 w 2263839"/>
                  <a:gd name="connsiteY28" fmla="*/ 2674313 h 2674313"/>
                  <a:gd name="connsiteX29" fmla="*/ 2230176 w 2263839"/>
                  <a:gd name="connsiteY29" fmla="*/ 2021817 h 2674313"/>
                  <a:gd name="connsiteX30" fmla="*/ 2064920 w 2263839"/>
                  <a:gd name="connsiteY30" fmla="*/ 1856396 h 2674313"/>
                  <a:gd name="connsiteX31" fmla="*/ 1795614 w 2263839"/>
                  <a:gd name="connsiteY31" fmla="*/ 1755305 h 2674313"/>
                  <a:gd name="connsiteX32" fmla="*/ 1630358 w 2263839"/>
                  <a:gd name="connsiteY32" fmla="*/ 1672594 h 2674313"/>
                  <a:gd name="connsiteX33" fmla="*/ 1547730 w 2263839"/>
                  <a:gd name="connsiteY33" fmla="*/ 1586820 h 2674313"/>
                  <a:gd name="connsiteX34" fmla="*/ 1431439 w 2263839"/>
                  <a:gd name="connsiteY34" fmla="*/ 1488793 h 2674313"/>
                  <a:gd name="connsiteX35" fmla="*/ 1431439 w 2263839"/>
                  <a:gd name="connsiteY35" fmla="*/ 1369322 h 2674313"/>
                  <a:gd name="connsiteX36" fmla="*/ 1679323 w 2263839"/>
                  <a:gd name="connsiteY36" fmla="*/ 1286611 h 2674313"/>
                  <a:gd name="connsiteX37" fmla="*/ 1746649 w 2263839"/>
                  <a:gd name="connsiteY37" fmla="*/ 1271294 h 2674313"/>
                  <a:gd name="connsiteX38" fmla="*/ 1712986 w 2263839"/>
                  <a:gd name="connsiteY38" fmla="*/ 1203900 h 2674313"/>
                  <a:gd name="connsiteX39" fmla="*/ 1679323 w 2263839"/>
                  <a:gd name="connsiteY39" fmla="*/ 1102810 h 2674313"/>
                  <a:gd name="connsiteX40" fmla="*/ 1813976 w 2263839"/>
                  <a:gd name="connsiteY40" fmla="*/ 1219217 h 2674313"/>
                  <a:gd name="connsiteX41" fmla="*/ 1712986 w 2263839"/>
                  <a:gd name="connsiteY41" fmla="*/ 968022 h 2674313"/>
                  <a:gd name="connsiteX42" fmla="*/ 1664021 w 2263839"/>
                  <a:gd name="connsiteY42" fmla="*/ 735207 h 2674313"/>
                  <a:gd name="connsiteX43" fmla="*/ 1581393 w 2263839"/>
                  <a:gd name="connsiteY43" fmla="*/ 284893 h 2674313"/>
                  <a:gd name="connsiteX44" fmla="*/ 1446740 w 2263839"/>
                  <a:gd name="connsiteY44" fmla="*/ 101091 h 2674313"/>
                  <a:gd name="connsiteX45" fmla="*/ 1146831 w 2263839"/>
                  <a:gd name="connsiteY45"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95796 w 2263839"/>
                  <a:gd name="connsiteY26" fmla="*/ 2674313 h 2674313"/>
                  <a:gd name="connsiteX27" fmla="*/ 2263839 w 2263839"/>
                  <a:gd name="connsiteY27" fmla="*/ 2674313 h 2674313"/>
                  <a:gd name="connsiteX28" fmla="*/ 2230176 w 2263839"/>
                  <a:gd name="connsiteY28" fmla="*/ 2021817 h 2674313"/>
                  <a:gd name="connsiteX29" fmla="*/ 2064920 w 2263839"/>
                  <a:gd name="connsiteY29" fmla="*/ 1856396 h 2674313"/>
                  <a:gd name="connsiteX30" fmla="*/ 1795614 w 2263839"/>
                  <a:gd name="connsiteY30" fmla="*/ 1755305 h 2674313"/>
                  <a:gd name="connsiteX31" fmla="*/ 1630358 w 2263839"/>
                  <a:gd name="connsiteY31" fmla="*/ 1672594 h 2674313"/>
                  <a:gd name="connsiteX32" fmla="*/ 1547730 w 2263839"/>
                  <a:gd name="connsiteY32" fmla="*/ 1586820 h 2674313"/>
                  <a:gd name="connsiteX33" fmla="*/ 1431439 w 2263839"/>
                  <a:gd name="connsiteY33" fmla="*/ 1488793 h 2674313"/>
                  <a:gd name="connsiteX34" fmla="*/ 1431439 w 2263839"/>
                  <a:gd name="connsiteY34" fmla="*/ 1369322 h 2674313"/>
                  <a:gd name="connsiteX35" fmla="*/ 1679323 w 2263839"/>
                  <a:gd name="connsiteY35" fmla="*/ 1286611 h 2674313"/>
                  <a:gd name="connsiteX36" fmla="*/ 1746649 w 2263839"/>
                  <a:gd name="connsiteY36" fmla="*/ 1271294 h 2674313"/>
                  <a:gd name="connsiteX37" fmla="*/ 1712986 w 2263839"/>
                  <a:gd name="connsiteY37" fmla="*/ 1203900 h 2674313"/>
                  <a:gd name="connsiteX38" fmla="*/ 1679323 w 2263839"/>
                  <a:gd name="connsiteY38" fmla="*/ 1102810 h 2674313"/>
                  <a:gd name="connsiteX39" fmla="*/ 1813976 w 2263839"/>
                  <a:gd name="connsiteY39" fmla="*/ 1219217 h 2674313"/>
                  <a:gd name="connsiteX40" fmla="*/ 1712986 w 2263839"/>
                  <a:gd name="connsiteY40" fmla="*/ 968022 h 2674313"/>
                  <a:gd name="connsiteX41" fmla="*/ 1664021 w 2263839"/>
                  <a:gd name="connsiteY41" fmla="*/ 735207 h 2674313"/>
                  <a:gd name="connsiteX42" fmla="*/ 1581393 w 2263839"/>
                  <a:gd name="connsiteY42" fmla="*/ 284893 h 2674313"/>
                  <a:gd name="connsiteX43" fmla="*/ 1446740 w 2263839"/>
                  <a:gd name="connsiteY43" fmla="*/ 101091 h 2674313"/>
                  <a:gd name="connsiteX44" fmla="*/ 1146831 w 2263839"/>
                  <a:gd name="connsiteY44"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95796 w 2263839"/>
                  <a:gd name="connsiteY25" fmla="*/ 2674313 h 2674313"/>
                  <a:gd name="connsiteX26" fmla="*/ 2263839 w 2263839"/>
                  <a:gd name="connsiteY26" fmla="*/ 2674313 h 2674313"/>
                  <a:gd name="connsiteX27" fmla="*/ 2230176 w 2263839"/>
                  <a:gd name="connsiteY27" fmla="*/ 2021817 h 2674313"/>
                  <a:gd name="connsiteX28" fmla="*/ 2064920 w 2263839"/>
                  <a:gd name="connsiteY28" fmla="*/ 1856396 h 2674313"/>
                  <a:gd name="connsiteX29" fmla="*/ 1795614 w 2263839"/>
                  <a:gd name="connsiteY29" fmla="*/ 1755305 h 2674313"/>
                  <a:gd name="connsiteX30" fmla="*/ 1630358 w 2263839"/>
                  <a:gd name="connsiteY30" fmla="*/ 1672594 h 2674313"/>
                  <a:gd name="connsiteX31" fmla="*/ 1547730 w 2263839"/>
                  <a:gd name="connsiteY31" fmla="*/ 1586820 h 2674313"/>
                  <a:gd name="connsiteX32" fmla="*/ 1431439 w 2263839"/>
                  <a:gd name="connsiteY32" fmla="*/ 1488793 h 2674313"/>
                  <a:gd name="connsiteX33" fmla="*/ 1431439 w 2263839"/>
                  <a:gd name="connsiteY33" fmla="*/ 1369322 h 2674313"/>
                  <a:gd name="connsiteX34" fmla="*/ 1679323 w 2263839"/>
                  <a:gd name="connsiteY34" fmla="*/ 1286611 h 2674313"/>
                  <a:gd name="connsiteX35" fmla="*/ 1746649 w 2263839"/>
                  <a:gd name="connsiteY35" fmla="*/ 1271294 h 2674313"/>
                  <a:gd name="connsiteX36" fmla="*/ 1712986 w 2263839"/>
                  <a:gd name="connsiteY36" fmla="*/ 1203900 h 2674313"/>
                  <a:gd name="connsiteX37" fmla="*/ 1679323 w 2263839"/>
                  <a:gd name="connsiteY37" fmla="*/ 1102810 h 2674313"/>
                  <a:gd name="connsiteX38" fmla="*/ 1813976 w 2263839"/>
                  <a:gd name="connsiteY38" fmla="*/ 1219217 h 2674313"/>
                  <a:gd name="connsiteX39" fmla="*/ 1712986 w 2263839"/>
                  <a:gd name="connsiteY39" fmla="*/ 968022 h 2674313"/>
                  <a:gd name="connsiteX40" fmla="*/ 1664021 w 2263839"/>
                  <a:gd name="connsiteY40" fmla="*/ 735207 h 2674313"/>
                  <a:gd name="connsiteX41" fmla="*/ 1581393 w 2263839"/>
                  <a:gd name="connsiteY41" fmla="*/ 284893 h 2674313"/>
                  <a:gd name="connsiteX42" fmla="*/ 1446740 w 2263839"/>
                  <a:gd name="connsiteY42" fmla="*/ 101091 h 2674313"/>
                  <a:gd name="connsiteX43" fmla="*/ 1146831 w 2263839"/>
                  <a:gd name="connsiteY43"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95796 w 2263839"/>
                  <a:gd name="connsiteY24" fmla="*/ 2674313 h 2674313"/>
                  <a:gd name="connsiteX25" fmla="*/ 2263839 w 2263839"/>
                  <a:gd name="connsiteY25" fmla="*/ 2674313 h 2674313"/>
                  <a:gd name="connsiteX26" fmla="*/ 2230176 w 2263839"/>
                  <a:gd name="connsiteY26" fmla="*/ 2021817 h 2674313"/>
                  <a:gd name="connsiteX27" fmla="*/ 2064920 w 2263839"/>
                  <a:gd name="connsiteY27" fmla="*/ 1856396 h 2674313"/>
                  <a:gd name="connsiteX28" fmla="*/ 1795614 w 2263839"/>
                  <a:gd name="connsiteY28" fmla="*/ 1755305 h 2674313"/>
                  <a:gd name="connsiteX29" fmla="*/ 1630358 w 2263839"/>
                  <a:gd name="connsiteY29" fmla="*/ 1672594 h 2674313"/>
                  <a:gd name="connsiteX30" fmla="*/ 1547730 w 2263839"/>
                  <a:gd name="connsiteY30" fmla="*/ 1586820 h 2674313"/>
                  <a:gd name="connsiteX31" fmla="*/ 1431439 w 2263839"/>
                  <a:gd name="connsiteY31" fmla="*/ 1488793 h 2674313"/>
                  <a:gd name="connsiteX32" fmla="*/ 1431439 w 2263839"/>
                  <a:gd name="connsiteY32" fmla="*/ 1369322 h 2674313"/>
                  <a:gd name="connsiteX33" fmla="*/ 1679323 w 2263839"/>
                  <a:gd name="connsiteY33" fmla="*/ 1286611 h 2674313"/>
                  <a:gd name="connsiteX34" fmla="*/ 1746649 w 2263839"/>
                  <a:gd name="connsiteY34" fmla="*/ 1271294 h 2674313"/>
                  <a:gd name="connsiteX35" fmla="*/ 1712986 w 2263839"/>
                  <a:gd name="connsiteY35" fmla="*/ 1203900 h 2674313"/>
                  <a:gd name="connsiteX36" fmla="*/ 1679323 w 2263839"/>
                  <a:gd name="connsiteY36" fmla="*/ 1102810 h 2674313"/>
                  <a:gd name="connsiteX37" fmla="*/ 1813976 w 2263839"/>
                  <a:gd name="connsiteY37" fmla="*/ 1219217 h 2674313"/>
                  <a:gd name="connsiteX38" fmla="*/ 1712986 w 2263839"/>
                  <a:gd name="connsiteY38" fmla="*/ 968022 h 2674313"/>
                  <a:gd name="connsiteX39" fmla="*/ 1664021 w 2263839"/>
                  <a:gd name="connsiteY39" fmla="*/ 735207 h 2674313"/>
                  <a:gd name="connsiteX40" fmla="*/ 1581393 w 2263839"/>
                  <a:gd name="connsiteY40" fmla="*/ 284893 h 2674313"/>
                  <a:gd name="connsiteX41" fmla="*/ 1446740 w 2263839"/>
                  <a:gd name="connsiteY41" fmla="*/ 101091 h 2674313"/>
                  <a:gd name="connsiteX42" fmla="*/ 1146831 w 2263839"/>
                  <a:gd name="connsiteY42" fmla="*/ 0 h 267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63839" h="2674313">
                    <a:moveTo>
                      <a:pt x="1146831" y="0"/>
                    </a:moveTo>
                    <a:lnTo>
                      <a:pt x="1144536" y="0"/>
                    </a:lnTo>
                    <a:lnTo>
                      <a:pt x="1135369" y="0"/>
                    </a:lnTo>
                    <a:lnTo>
                      <a:pt x="1128470" y="0"/>
                    </a:lnTo>
                    <a:lnTo>
                      <a:pt x="1119303" y="0"/>
                    </a:lnTo>
                    <a:lnTo>
                      <a:pt x="1117008" y="0"/>
                    </a:lnTo>
                    <a:cubicBezTo>
                      <a:pt x="985415" y="0"/>
                      <a:pt x="884425" y="67394"/>
                      <a:pt x="817099" y="101091"/>
                    </a:cubicBezTo>
                    <a:cubicBezTo>
                      <a:pt x="749772" y="134788"/>
                      <a:pt x="716109" y="232816"/>
                      <a:pt x="682446" y="284893"/>
                    </a:cubicBezTo>
                    <a:cubicBezTo>
                      <a:pt x="651843" y="352287"/>
                      <a:pt x="599818" y="719890"/>
                      <a:pt x="599818" y="735207"/>
                    </a:cubicBezTo>
                    <a:cubicBezTo>
                      <a:pt x="599818" y="753587"/>
                      <a:pt x="584516" y="885311"/>
                      <a:pt x="550853" y="968022"/>
                    </a:cubicBezTo>
                    <a:cubicBezTo>
                      <a:pt x="532491" y="1069113"/>
                      <a:pt x="449863" y="1219217"/>
                      <a:pt x="449863" y="1219217"/>
                    </a:cubicBezTo>
                    <a:cubicBezTo>
                      <a:pt x="483526" y="1203900"/>
                      <a:pt x="584516" y="1102810"/>
                      <a:pt x="584516" y="1102810"/>
                    </a:cubicBezTo>
                    <a:cubicBezTo>
                      <a:pt x="584516" y="1102810"/>
                      <a:pt x="550853" y="1185520"/>
                      <a:pt x="550853" y="1203900"/>
                    </a:cubicBezTo>
                    <a:cubicBezTo>
                      <a:pt x="550853" y="1219217"/>
                      <a:pt x="498828" y="1271294"/>
                      <a:pt x="517190" y="1271294"/>
                    </a:cubicBezTo>
                    <a:lnTo>
                      <a:pt x="584516" y="1286611"/>
                    </a:lnTo>
                    <a:lnTo>
                      <a:pt x="832400" y="1369322"/>
                    </a:lnTo>
                    <a:lnTo>
                      <a:pt x="832400" y="1488793"/>
                    </a:lnTo>
                    <a:cubicBezTo>
                      <a:pt x="817099" y="1488793"/>
                      <a:pt x="716109" y="1553123"/>
                      <a:pt x="716109" y="1586820"/>
                    </a:cubicBezTo>
                    <a:cubicBezTo>
                      <a:pt x="700807" y="1605201"/>
                      <a:pt x="667144" y="1672594"/>
                      <a:pt x="633481" y="1672594"/>
                    </a:cubicBezTo>
                    <a:cubicBezTo>
                      <a:pt x="599818" y="1687911"/>
                      <a:pt x="498828" y="1736925"/>
                      <a:pt x="468225" y="1755305"/>
                    </a:cubicBezTo>
                    <a:cubicBezTo>
                      <a:pt x="416200" y="1804319"/>
                      <a:pt x="284607" y="1838016"/>
                      <a:pt x="198919" y="1856396"/>
                    </a:cubicBezTo>
                    <a:cubicBezTo>
                      <a:pt x="100990" y="1871713"/>
                      <a:pt x="33663" y="2021817"/>
                      <a:pt x="33663" y="2021817"/>
                    </a:cubicBezTo>
                    <a:lnTo>
                      <a:pt x="0" y="2674313"/>
                    </a:lnTo>
                    <a:lnTo>
                      <a:pt x="1068043" y="2674313"/>
                    </a:lnTo>
                    <a:lnTo>
                      <a:pt x="1195796" y="2674313"/>
                    </a:lnTo>
                    <a:lnTo>
                      <a:pt x="2263839" y="2674313"/>
                    </a:lnTo>
                    <a:lnTo>
                      <a:pt x="2230176" y="2021817"/>
                    </a:lnTo>
                    <a:cubicBezTo>
                      <a:pt x="2230176" y="2021817"/>
                      <a:pt x="2162849" y="1871713"/>
                      <a:pt x="2064920" y="1856396"/>
                    </a:cubicBezTo>
                    <a:cubicBezTo>
                      <a:pt x="1979232" y="1838016"/>
                      <a:pt x="1847639" y="1804319"/>
                      <a:pt x="1795614" y="1755305"/>
                    </a:cubicBezTo>
                    <a:cubicBezTo>
                      <a:pt x="1765011" y="1736925"/>
                      <a:pt x="1664021" y="1687911"/>
                      <a:pt x="1630358" y="1672594"/>
                    </a:cubicBezTo>
                    <a:cubicBezTo>
                      <a:pt x="1596695" y="1672594"/>
                      <a:pt x="1563032" y="1605201"/>
                      <a:pt x="1547730" y="1586820"/>
                    </a:cubicBezTo>
                    <a:cubicBezTo>
                      <a:pt x="1547730" y="1553123"/>
                      <a:pt x="1446740" y="1488793"/>
                      <a:pt x="1431439" y="1488793"/>
                    </a:cubicBezTo>
                    <a:lnTo>
                      <a:pt x="1431439" y="1369322"/>
                    </a:lnTo>
                    <a:lnTo>
                      <a:pt x="1679323" y="1286611"/>
                    </a:lnTo>
                    <a:lnTo>
                      <a:pt x="1746649" y="1271294"/>
                    </a:lnTo>
                    <a:cubicBezTo>
                      <a:pt x="1765011" y="1271294"/>
                      <a:pt x="1712986" y="1219217"/>
                      <a:pt x="1712986" y="1203900"/>
                    </a:cubicBezTo>
                    <a:cubicBezTo>
                      <a:pt x="1712986" y="1185520"/>
                      <a:pt x="1679323" y="1102810"/>
                      <a:pt x="1679323" y="1102810"/>
                    </a:cubicBezTo>
                    <a:cubicBezTo>
                      <a:pt x="1679323" y="1102810"/>
                      <a:pt x="1780313" y="1203900"/>
                      <a:pt x="1813976" y="1219217"/>
                    </a:cubicBezTo>
                    <a:cubicBezTo>
                      <a:pt x="1813976" y="1219217"/>
                      <a:pt x="1731348" y="1069113"/>
                      <a:pt x="1712986" y="968022"/>
                    </a:cubicBezTo>
                    <a:cubicBezTo>
                      <a:pt x="1679323" y="885311"/>
                      <a:pt x="1664021" y="753587"/>
                      <a:pt x="1664021" y="735207"/>
                    </a:cubicBezTo>
                    <a:cubicBezTo>
                      <a:pt x="1664021" y="719890"/>
                      <a:pt x="1611996" y="352287"/>
                      <a:pt x="1581393" y="284893"/>
                    </a:cubicBezTo>
                    <a:cubicBezTo>
                      <a:pt x="1547730" y="232816"/>
                      <a:pt x="1514067" y="134788"/>
                      <a:pt x="1446740" y="101091"/>
                    </a:cubicBezTo>
                    <a:cubicBezTo>
                      <a:pt x="1379414" y="67394"/>
                      <a:pt x="1278424" y="0"/>
                      <a:pt x="11468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05050"/>
                  </a:solidFill>
                </a:endParaRPr>
              </a:p>
            </p:txBody>
          </p:sp>
          <p:sp>
            <p:nvSpPr>
              <p:cNvPr id="48" name="Freeform 20"/>
              <p:cNvSpPr>
                <a:spLocks noEditPoints="1"/>
              </p:cNvSpPr>
              <p:nvPr/>
            </p:nvSpPr>
            <p:spPr bwMode="black">
              <a:xfrm>
                <a:off x="1643599" y="3380217"/>
                <a:ext cx="1358980" cy="87428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sp>
            <p:nvSpPr>
              <p:cNvPr id="13" name="TextBox 12"/>
              <p:cNvSpPr txBox="1"/>
              <p:nvPr/>
            </p:nvSpPr>
            <p:spPr>
              <a:xfrm>
                <a:off x="1842640" y="3354998"/>
                <a:ext cx="969147"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FFFF"/>
                    </a:solidFill>
                  </a:rPr>
                  <a:t>:)</a:t>
                </a:r>
                <a:endParaRPr lang="en-US" sz="4400" b="1" dirty="0" smtClean="0">
                  <a:solidFill>
                    <a:srgbClr val="FFFFFF"/>
                  </a:solidFill>
                </a:endParaRPr>
              </a:p>
            </p:txBody>
          </p:sp>
        </p:grpSp>
        <p:sp>
          <p:nvSpPr>
            <p:cNvPr id="3" name="TextBox 2"/>
            <p:cNvSpPr txBox="1"/>
            <p:nvPr/>
          </p:nvSpPr>
          <p:spPr>
            <a:xfrm>
              <a:off x="1327849" y="4327714"/>
              <a:ext cx="2164265" cy="249299"/>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Find a Face</a:t>
              </a:r>
            </a:p>
          </p:txBody>
        </p:sp>
      </p:grpSp>
      <p:sp>
        <p:nvSpPr>
          <p:cNvPr id="39" name="TextBox 38"/>
          <p:cNvSpPr txBox="1"/>
          <p:nvPr/>
        </p:nvSpPr>
        <p:spPr>
          <a:xfrm>
            <a:off x="3212723" y="4192757"/>
            <a:ext cx="1563739" cy="498598"/>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Discover Landmarks</a:t>
            </a:r>
            <a:endParaRPr lang="en-US" dirty="0" smtClean="0">
              <a:solidFill>
                <a:srgbClr val="FFFFFF"/>
              </a:solidFill>
            </a:endParaRPr>
          </a:p>
        </p:txBody>
      </p:sp>
      <p:sp>
        <p:nvSpPr>
          <p:cNvPr id="40" name="TextBox 39"/>
          <p:cNvSpPr txBox="1"/>
          <p:nvPr/>
        </p:nvSpPr>
        <p:spPr>
          <a:xfrm>
            <a:off x="5596265" y="4091948"/>
            <a:ext cx="1563739" cy="575542"/>
          </a:xfrm>
          <a:prstGeom prst="rect">
            <a:avLst/>
          </a:prstGeom>
          <a:noFill/>
        </p:spPr>
        <p:txBody>
          <a:bodyPr wrap="square" lIns="0" tIns="0" rIns="0" bIns="0" rtlCol="0">
            <a:spAutoFit/>
          </a:bodyPr>
          <a:lstStyle/>
          <a:p>
            <a:pPr algn="ctr">
              <a:lnSpc>
                <a:spcPct val="90000"/>
              </a:lnSpc>
              <a:spcAft>
                <a:spcPts val="600"/>
              </a:spcAft>
            </a:pPr>
            <a:r>
              <a:rPr lang="en-US" dirty="0">
                <a:solidFill>
                  <a:srgbClr val="FFFFFF"/>
                </a:solidFill>
                <a:latin typeface="Segoe UI Semibold" panose="020B0702040204020203" pitchFamily="34" charset="0"/>
                <a:cs typeface="Segoe UI Semibold" panose="020B0702040204020203" pitchFamily="34" charset="0"/>
              </a:rPr>
              <a:t> </a:t>
            </a:r>
            <a:r>
              <a:rPr lang="en-US" dirty="0" smtClean="0">
                <a:solidFill>
                  <a:srgbClr val="FFFFFF"/>
                </a:solidFill>
                <a:latin typeface="Segoe UI Semibold" panose="020B0702040204020203" pitchFamily="34" charset="0"/>
                <a:cs typeface="Segoe UI Semibold" panose="020B0702040204020203" pitchFamily="34" charset="0"/>
              </a:rPr>
              <a:t>Detect head </a:t>
            </a:r>
          </a:p>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Orientation</a:t>
            </a:r>
            <a:endParaRPr lang="en-US" dirty="0" smtClean="0">
              <a:solidFill>
                <a:srgbClr val="FFFFFF"/>
              </a:solidFill>
            </a:endParaRPr>
          </a:p>
        </p:txBody>
      </p:sp>
      <p:sp>
        <p:nvSpPr>
          <p:cNvPr id="44" name="TextBox 43"/>
          <p:cNvSpPr txBox="1"/>
          <p:nvPr/>
        </p:nvSpPr>
        <p:spPr>
          <a:xfrm>
            <a:off x="8024852" y="4026157"/>
            <a:ext cx="1800384" cy="747897"/>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Build Vector based </a:t>
            </a:r>
            <a:r>
              <a:rPr lang="en-US" dirty="0">
                <a:solidFill>
                  <a:srgbClr val="FFFFFF"/>
                </a:solidFill>
                <a:latin typeface="Segoe UI Semibold" panose="020B0702040204020203" pitchFamily="34" charset="0"/>
                <a:cs typeface="Segoe UI Semibold" panose="020B0702040204020203" pitchFamily="34" charset="0"/>
              </a:rPr>
              <a:t>R</a:t>
            </a:r>
            <a:r>
              <a:rPr lang="en-US" dirty="0" smtClean="0">
                <a:solidFill>
                  <a:srgbClr val="FFFFFF"/>
                </a:solidFill>
                <a:latin typeface="Segoe UI Semibold" panose="020B0702040204020203" pitchFamily="34" charset="0"/>
                <a:cs typeface="Segoe UI Semibold" panose="020B0702040204020203" pitchFamily="34" charset="0"/>
              </a:rPr>
              <a:t>epresentation</a:t>
            </a:r>
            <a:endParaRPr lang="en-US" dirty="0" smtClean="0">
              <a:solidFill>
                <a:srgbClr val="FFFFFF"/>
              </a:solidFill>
            </a:endParaRPr>
          </a:p>
        </p:txBody>
      </p:sp>
      <p:graphicFrame>
        <p:nvGraphicFramePr>
          <p:cNvPr id="33" name="Object 32"/>
          <p:cNvGraphicFramePr>
            <a:graphicFrameLocks noChangeAspect="1"/>
          </p:cNvGraphicFramePr>
          <p:nvPr>
            <p:extLst/>
          </p:nvPr>
        </p:nvGraphicFramePr>
        <p:xfrm>
          <a:off x="3382232" y="2951533"/>
          <a:ext cx="1224722" cy="1171276"/>
        </p:xfrm>
        <a:graphic>
          <a:graphicData uri="http://schemas.openxmlformats.org/presentationml/2006/ole">
            <mc:AlternateContent xmlns:mc="http://schemas.openxmlformats.org/markup-compatibility/2006">
              <mc:Choice xmlns:v="urn:schemas-microsoft-com:vml" Requires="v">
                <p:oleObj spid="_x0000_s4102" r:id="rId4" imgW="7275960" imgH="6958440" progId="">
                  <p:embed/>
                </p:oleObj>
              </mc:Choice>
              <mc:Fallback>
                <p:oleObj r:id="rId4" imgW="7275960" imgH="6958440" progId="">
                  <p:embed/>
                  <p:pic>
                    <p:nvPicPr>
                      <p:cNvPr id="0" name=""/>
                      <p:cNvPicPr/>
                      <p:nvPr/>
                    </p:nvPicPr>
                    <p:blipFill>
                      <a:blip r:embed="rId5"/>
                      <a:stretch>
                        <a:fillRect/>
                      </a:stretch>
                    </p:blipFill>
                    <p:spPr>
                      <a:xfrm>
                        <a:off x="3382232" y="2951533"/>
                        <a:ext cx="1224722" cy="1171276"/>
                      </a:xfrm>
                      <a:prstGeom prst="rect">
                        <a:avLst/>
                      </a:prstGeom>
                      <a:noFill/>
                      <a:ln>
                        <a:noFill/>
                      </a:ln>
                    </p:spPr>
                  </p:pic>
                </p:oleObj>
              </mc:Fallback>
            </mc:AlternateContent>
          </a:graphicData>
        </a:graphic>
      </p:graphicFrame>
      <p:grpSp>
        <p:nvGrpSpPr>
          <p:cNvPr id="14" name="Group 13"/>
          <p:cNvGrpSpPr/>
          <p:nvPr/>
        </p:nvGrpSpPr>
        <p:grpSpPr>
          <a:xfrm>
            <a:off x="6446452" y="2999801"/>
            <a:ext cx="3020663" cy="874282"/>
            <a:chOff x="8331200" y="3144654"/>
            <a:chExt cx="3020663" cy="874282"/>
          </a:xfrm>
        </p:grpSpPr>
        <p:grpSp>
          <p:nvGrpSpPr>
            <p:cNvPr id="9" name="Group 8"/>
            <p:cNvGrpSpPr/>
            <p:nvPr/>
          </p:nvGrpSpPr>
          <p:grpSpPr>
            <a:xfrm>
              <a:off x="8331200" y="3151949"/>
              <a:ext cx="2873111" cy="865986"/>
              <a:chOff x="3919980" y="2551113"/>
              <a:chExt cx="5843232" cy="1761213"/>
            </a:xfrm>
          </p:grpSpPr>
          <p:sp>
            <p:nvSpPr>
              <p:cNvPr id="6" name="Rounded Rectangle 5"/>
              <p:cNvSpPr/>
              <p:nvPr/>
            </p:nvSpPr>
            <p:spPr bwMode="auto">
              <a:xfrm>
                <a:off x="7469186" y="2551113"/>
                <a:ext cx="2294026" cy="1761213"/>
              </a:xfrm>
              <a:prstGeom prst="roundRect">
                <a:avLst>
                  <a:gd name="adj" fmla="val 35253"/>
                </a:avLst>
              </a:prstGeom>
              <a:solidFill>
                <a:schemeClr val="bg1">
                  <a:lumMod val="9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3919980" y="2551113"/>
                <a:ext cx="552960" cy="147450"/>
                <a:chOff x="4076686" y="2584898"/>
                <a:chExt cx="342914" cy="91440"/>
              </a:xfrm>
              <a:solidFill>
                <a:schemeClr val="bg1">
                  <a:lumMod val="75000"/>
                </a:schemeClr>
              </a:solidFill>
            </p:grpSpPr>
            <p:sp>
              <p:nvSpPr>
                <p:cNvPr id="17" name="Rectangle 16"/>
                <p:cNvSpPr/>
                <p:nvPr/>
              </p:nvSpPr>
              <p:spPr bwMode="auto">
                <a:xfrm>
                  <a:off x="4328160"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4202423"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4076686" y="2584898"/>
                  <a:ext cx="91440"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9" name="Freeform 5"/>
            <p:cNvSpPr>
              <a:spLocks noEditPoints="1"/>
            </p:cNvSpPr>
            <p:nvPr/>
          </p:nvSpPr>
          <p:spPr bwMode="black">
            <a:xfrm>
              <a:off x="10389669" y="3360037"/>
              <a:ext cx="397744" cy="308790"/>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rgbClr val="696969"/>
            </a:solidFill>
            <a:ln>
              <a:noFill/>
            </a:ln>
            <a:extLst/>
          </p:spPr>
          <p:txBody>
            <a:bodyPr vert="horz" wrap="square" lIns="89621" tIns="44811" rIns="89621" bIns="44811" numCol="1" anchor="t" anchorCtr="0" compatLnSpc="1">
              <a:prstTxWarp prst="textNoShape">
                <a:avLst/>
              </a:prstTxWarp>
            </a:bodyPr>
            <a:lstStyle/>
            <a:p>
              <a:pPr defTabSz="914185"/>
              <a:endParaRPr lang="en-US">
                <a:solidFill>
                  <a:srgbClr val="FFFFFF"/>
                </a:solidFill>
              </a:endParaRPr>
            </a:p>
          </p:txBody>
        </p:sp>
        <p:sp>
          <p:nvSpPr>
            <p:cNvPr id="38" name="Freeform 20"/>
            <p:cNvSpPr>
              <a:spLocks noEditPoints="1"/>
            </p:cNvSpPr>
            <p:nvPr/>
          </p:nvSpPr>
          <p:spPr bwMode="black">
            <a:xfrm>
              <a:off x="9952036" y="3144654"/>
              <a:ext cx="1399827" cy="87428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grpSp>
      <p:sp>
        <p:nvSpPr>
          <p:cNvPr id="46" name="Freeform 20"/>
          <p:cNvSpPr>
            <a:spLocks noEditPoints="1"/>
          </p:cNvSpPr>
          <p:nvPr/>
        </p:nvSpPr>
        <p:spPr bwMode="black">
          <a:xfrm>
            <a:off x="5630772" y="2948223"/>
            <a:ext cx="1384903" cy="1027251"/>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sp>
        <p:nvSpPr>
          <p:cNvPr id="47" name="Rectangle 46"/>
          <p:cNvSpPr/>
          <p:nvPr/>
        </p:nvSpPr>
        <p:spPr bwMode="auto">
          <a:xfrm>
            <a:off x="5846592" y="3037637"/>
            <a:ext cx="928254" cy="64029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9" name="Object 48"/>
          <p:cNvGraphicFramePr>
            <a:graphicFrameLocks noChangeAspect="1"/>
          </p:cNvGraphicFramePr>
          <p:nvPr>
            <p:extLst/>
          </p:nvPr>
        </p:nvGraphicFramePr>
        <p:xfrm>
          <a:off x="6011023" y="3054458"/>
          <a:ext cx="658082" cy="629364"/>
        </p:xfrm>
        <a:graphic>
          <a:graphicData uri="http://schemas.openxmlformats.org/presentationml/2006/ole">
            <mc:AlternateContent xmlns:mc="http://schemas.openxmlformats.org/markup-compatibility/2006">
              <mc:Choice xmlns:v="urn:schemas-microsoft-com:vml" Requires="v">
                <p:oleObj spid="_x0000_s4103" r:id="rId6" imgW="7275960" imgH="6958440" progId="">
                  <p:embed/>
                </p:oleObj>
              </mc:Choice>
              <mc:Fallback>
                <p:oleObj r:id="rId6" imgW="7275960" imgH="6958440" progId="">
                  <p:embed/>
                  <p:pic>
                    <p:nvPicPr>
                      <p:cNvPr id="0" name=""/>
                      <p:cNvPicPr/>
                      <p:nvPr/>
                    </p:nvPicPr>
                    <p:blipFill>
                      <a:blip r:embed="rId5"/>
                      <a:stretch>
                        <a:fillRect/>
                      </a:stretch>
                    </p:blipFill>
                    <p:spPr>
                      <a:xfrm>
                        <a:off x="6011023" y="3054458"/>
                        <a:ext cx="658082" cy="629364"/>
                      </a:xfrm>
                      <a:prstGeom prst="rect">
                        <a:avLst/>
                      </a:prstGeom>
                      <a:noFill/>
                      <a:ln>
                        <a:noFill/>
                      </a:ln>
                    </p:spPr>
                  </p:pic>
                </p:oleObj>
              </mc:Fallback>
            </mc:AlternateContent>
          </a:graphicData>
        </a:graphic>
      </p:graphicFrame>
      <p:pic>
        <p:nvPicPr>
          <p:cNvPr id="64" name="bad guy"/>
          <p:cNvPicPr>
            <a:picLocks noChangeAspect="1"/>
          </p:cNvPicPr>
          <p:nvPr/>
        </p:nvPicPr>
        <p:blipFill>
          <a:blip r:embed="rId7"/>
          <a:stretch>
            <a:fillRect/>
          </a:stretch>
        </p:blipFill>
        <p:spPr>
          <a:xfrm>
            <a:off x="10565048" y="2807620"/>
            <a:ext cx="1254245" cy="1218537"/>
          </a:xfrm>
          <a:prstGeom prst="rect">
            <a:avLst/>
          </a:prstGeom>
        </p:spPr>
      </p:pic>
      <p:cxnSp>
        <p:nvCxnSpPr>
          <p:cNvPr id="66" name="Straight Connector 65"/>
          <p:cNvCxnSpPr/>
          <p:nvPr/>
        </p:nvCxnSpPr>
        <p:spPr>
          <a:xfrm>
            <a:off x="9319563" y="3491886"/>
            <a:ext cx="1394474" cy="0"/>
          </a:xfrm>
          <a:prstGeom prst="line">
            <a:avLst/>
          </a:prstGeom>
          <a:ln w="57150">
            <a:solidFill>
              <a:srgbClr val="E1E1E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144695" y="4147735"/>
            <a:ext cx="1972322" cy="498598"/>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Does it match a Template?</a:t>
            </a:r>
            <a:endParaRPr lang="en-US" dirty="0" smtClean="0">
              <a:solidFill>
                <a:srgbClr val="FFFFFF"/>
              </a:solidFill>
            </a:endParaRPr>
          </a:p>
        </p:txBody>
      </p:sp>
    </p:spTree>
    <p:extLst>
      <p:ext uri="{BB962C8B-B14F-4D97-AF65-F5344CB8AC3E}">
        <p14:creationId xmlns:p14="http://schemas.microsoft.com/office/powerpoint/2010/main" val="35462593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6" grpId="0" animBg="1"/>
      <p:bldP spid="47" grpId="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2202410"/>
            <a:ext cx="12436476" cy="3178629"/>
          </a:xfrm>
          <a:prstGeom prst="rect">
            <a:avLst/>
          </a:prstGeom>
          <a:solidFill>
            <a:schemeClr val="tx1">
              <a:lumMod val="50000"/>
              <a:alpha val="7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4639" y="295274"/>
            <a:ext cx="7732892" cy="723629"/>
          </a:xfrm>
          <a:prstGeom prst="rect">
            <a:avLst/>
          </a:prstGeom>
          <a:solidFill>
            <a:srgbClr val="00B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BDF3"/>
              </a:solidFill>
              <a:ea typeface="Segoe UI" pitchFamily="34" charset="0"/>
              <a:cs typeface="Segoe UI" pitchFamily="34" charset="0"/>
            </a:endParaRPr>
          </a:p>
        </p:txBody>
      </p:sp>
      <p:cxnSp>
        <p:nvCxnSpPr>
          <p:cNvPr id="97" name="Straight Connector 96"/>
          <p:cNvCxnSpPr/>
          <p:nvPr/>
        </p:nvCxnSpPr>
        <p:spPr>
          <a:xfrm>
            <a:off x="4389437" y="3576353"/>
            <a:ext cx="1849929" cy="0"/>
          </a:xfrm>
          <a:prstGeom prst="line">
            <a:avLst/>
          </a:prstGeom>
          <a:ln w="5715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291156" y="3576353"/>
            <a:ext cx="1849929" cy="0"/>
          </a:xfrm>
          <a:prstGeom prst="line">
            <a:avLst/>
          </a:prstGeom>
          <a:ln w="57150">
            <a:solidFill>
              <a:srgbClr val="505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Title 105"/>
          <p:cNvSpPr>
            <a:spLocks noGrp="1"/>
          </p:cNvSpPr>
          <p:nvPr>
            <p:ph type="title" idx="4294967295"/>
          </p:nvPr>
        </p:nvSpPr>
        <p:spPr>
          <a:xfrm>
            <a:off x="547688" y="295275"/>
            <a:ext cx="11888787" cy="917575"/>
          </a:xfrm>
        </p:spPr>
        <p:txBody>
          <a:bodyPr/>
          <a:lstStyle/>
          <a:p>
            <a:r>
              <a:rPr lang="en-US" sz="3600" b="1" spc="0" dirty="0" smtClean="0">
                <a:ln>
                  <a:noFill/>
                </a:ln>
                <a:solidFill>
                  <a:schemeClr val="bg1"/>
                </a:solidFill>
                <a:latin typeface="Segoe UI"/>
              </a:rPr>
              <a:t>Recovery</a:t>
            </a:r>
            <a:endParaRPr lang="en-US" sz="3600" dirty="0">
              <a:solidFill>
                <a:schemeClr val="bg1"/>
              </a:solidFill>
            </a:endParaRPr>
          </a:p>
        </p:txBody>
      </p:sp>
      <p:grpSp>
        <p:nvGrpSpPr>
          <p:cNvPr id="12" name="Group 11"/>
          <p:cNvGrpSpPr/>
          <p:nvPr/>
        </p:nvGrpSpPr>
        <p:grpSpPr>
          <a:xfrm>
            <a:off x="224825" y="2687052"/>
            <a:ext cx="2555859" cy="1789486"/>
            <a:chOff x="936255" y="2787527"/>
            <a:chExt cx="2555859" cy="1789486"/>
          </a:xfrm>
        </p:grpSpPr>
        <p:grpSp>
          <p:nvGrpSpPr>
            <p:cNvPr id="83" name="Group 82"/>
            <p:cNvGrpSpPr/>
            <p:nvPr/>
          </p:nvGrpSpPr>
          <p:grpSpPr>
            <a:xfrm>
              <a:off x="936255" y="2787527"/>
              <a:ext cx="2149093" cy="1419470"/>
              <a:chOff x="853486" y="2835029"/>
              <a:chExt cx="2149093" cy="1419470"/>
            </a:xfrm>
          </p:grpSpPr>
          <p:sp>
            <p:nvSpPr>
              <p:cNvPr id="61" name="Freeform 60"/>
              <p:cNvSpPr>
                <a:spLocks/>
              </p:cNvSpPr>
              <p:nvPr/>
            </p:nvSpPr>
            <p:spPr bwMode="auto">
              <a:xfrm flipH="1">
                <a:off x="853486" y="2835029"/>
                <a:ext cx="969275" cy="1145021"/>
              </a:xfrm>
              <a:custGeom>
                <a:avLst/>
                <a:gdLst>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48350 w 2263839"/>
                  <a:gd name="connsiteY26" fmla="*/ 2426557 h 2674313"/>
                  <a:gd name="connsiteX27" fmla="*/ 1195796 w 2263839"/>
                  <a:gd name="connsiteY27" fmla="*/ 2674313 h 2674313"/>
                  <a:gd name="connsiteX28" fmla="*/ 2263839 w 2263839"/>
                  <a:gd name="connsiteY28" fmla="*/ 2674313 h 2674313"/>
                  <a:gd name="connsiteX29" fmla="*/ 2230176 w 2263839"/>
                  <a:gd name="connsiteY29" fmla="*/ 2021817 h 2674313"/>
                  <a:gd name="connsiteX30" fmla="*/ 2064920 w 2263839"/>
                  <a:gd name="connsiteY30" fmla="*/ 1856396 h 2674313"/>
                  <a:gd name="connsiteX31" fmla="*/ 1795614 w 2263839"/>
                  <a:gd name="connsiteY31" fmla="*/ 1755305 h 2674313"/>
                  <a:gd name="connsiteX32" fmla="*/ 1630358 w 2263839"/>
                  <a:gd name="connsiteY32" fmla="*/ 1672594 h 2674313"/>
                  <a:gd name="connsiteX33" fmla="*/ 1547730 w 2263839"/>
                  <a:gd name="connsiteY33" fmla="*/ 1586820 h 2674313"/>
                  <a:gd name="connsiteX34" fmla="*/ 1431439 w 2263839"/>
                  <a:gd name="connsiteY34" fmla="*/ 1488793 h 2674313"/>
                  <a:gd name="connsiteX35" fmla="*/ 1431439 w 2263839"/>
                  <a:gd name="connsiteY35" fmla="*/ 1369322 h 2674313"/>
                  <a:gd name="connsiteX36" fmla="*/ 1679323 w 2263839"/>
                  <a:gd name="connsiteY36" fmla="*/ 1286611 h 2674313"/>
                  <a:gd name="connsiteX37" fmla="*/ 1746649 w 2263839"/>
                  <a:gd name="connsiteY37" fmla="*/ 1271294 h 2674313"/>
                  <a:gd name="connsiteX38" fmla="*/ 1712986 w 2263839"/>
                  <a:gd name="connsiteY38" fmla="*/ 1203900 h 2674313"/>
                  <a:gd name="connsiteX39" fmla="*/ 1679323 w 2263839"/>
                  <a:gd name="connsiteY39" fmla="*/ 1102810 h 2674313"/>
                  <a:gd name="connsiteX40" fmla="*/ 1813976 w 2263839"/>
                  <a:gd name="connsiteY40" fmla="*/ 1219217 h 2674313"/>
                  <a:gd name="connsiteX41" fmla="*/ 1712986 w 2263839"/>
                  <a:gd name="connsiteY41" fmla="*/ 968022 h 2674313"/>
                  <a:gd name="connsiteX42" fmla="*/ 1664021 w 2263839"/>
                  <a:gd name="connsiteY42" fmla="*/ 735207 h 2674313"/>
                  <a:gd name="connsiteX43" fmla="*/ 1581393 w 2263839"/>
                  <a:gd name="connsiteY43" fmla="*/ 284893 h 2674313"/>
                  <a:gd name="connsiteX44" fmla="*/ 1446740 w 2263839"/>
                  <a:gd name="connsiteY44" fmla="*/ 101091 h 2674313"/>
                  <a:gd name="connsiteX45" fmla="*/ 1146831 w 2263839"/>
                  <a:gd name="connsiteY45"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31920 w 2263839"/>
                  <a:gd name="connsiteY25" fmla="*/ 2362574 h 2674313"/>
                  <a:gd name="connsiteX26" fmla="*/ 1195796 w 2263839"/>
                  <a:gd name="connsiteY26" fmla="*/ 2674313 h 2674313"/>
                  <a:gd name="connsiteX27" fmla="*/ 2263839 w 2263839"/>
                  <a:gd name="connsiteY27" fmla="*/ 2674313 h 2674313"/>
                  <a:gd name="connsiteX28" fmla="*/ 2230176 w 2263839"/>
                  <a:gd name="connsiteY28" fmla="*/ 2021817 h 2674313"/>
                  <a:gd name="connsiteX29" fmla="*/ 2064920 w 2263839"/>
                  <a:gd name="connsiteY29" fmla="*/ 1856396 h 2674313"/>
                  <a:gd name="connsiteX30" fmla="*/ 1795614 w 2263839"/>
                  <a:gd name="connsiteY30" fmla="*/ 1755305 h 2674313"/>
                  <a:gd name="connsiteX31" fmla="*/ 1630358 w 2263839"/>
                  <a:gd name="connsiteY31" fmla="*/ 1672594 h 2674313"/>
                  <a:gd name="connsiteX32" fmla="*/ 1547730 w 2263839"/>
                  <a:gd name="connsiteY32" fmla="*/ 1586820 h 2674313"/>
                  <a:gd name="connsiteX33" fmla="*/ 1431439 w 2263839"/>
                  <a:gd name="connsiteY33" fmla="*/ 1488793 h 2674313"/>
                  <a:gd name="connsiteX34" fmla="*/ 1431439 w 2263839"/>
                  <a:gd name="connsiteY34" fmla="*/ 1369322 h 2674313"/>
                  <a:gd name="connsiteX35" fmla="*/ 1679323 w 2263839"/>
                  <a:gd name="connsiteY35" fmla="*/ 1286611 h 2674313"/>
                  <a:gd name="connsiteX36" fmla="*/ 1746649 w 2263839"/>
                  <a:gd name="connsiteY36" fmla="*/ 1271294 h 2674313"/>
                  <a:gd name="connsiteX37" fmla="*/ 1712986 w 2263839"/>
                  <a:gd name="connsiteY37" fmla="*/ 1203900 h 2674313"/>
                  <a:gd name="connsiteX38" fmla="*/ 1679323 w 2263839"/>
                  <a:gd name="connsiteY38" fmla="*/ 1102810 h 2674313"/>
                  <a:gd name="connsiteX39" fmla="*/ 1813976 w 2263839"/>
                  <a:gd name="connsiteY39" fmla="*/ 1219217 h 2674313"/>
                  <a:gd name="connsiteX40" fmla="*/ 1712986 w 2263839"/>
                  <a:gd name="connsiteY40" fmla="*/ 968022 h 2674313"/>
                  <a:gd name="connsiteX41" fmla="*/ 1664021 w 2263839"/>
                  <a:gd name="connsiteY41" fmla="*/ 735207 h 2674313"/>
                  <a:gd name="connsiteX42" fmla="*/ 1581393 w 2263839"/>
                  <a:gd name="connsiteY42" fmla="*/ 284893 h 2674313"/>
                  <a:gd name="connsiteX43" fmla="*/ 1446740 w 2263839"/>
                  <a:gd name="connsiteY43" fmla="*/ 101091 h 2674313"/>
                  <a:gd name="connsiteX44" fmla="*/ 1146831 w 2263839"/>
                  <a:gd name="connsiteY44"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15489 w 2263839"/>
                  <a:gd name="connsiteY24" fmla="*/ 2426557 h 2674313"/>
                  <a:gd name="connsiteX25" fmla="*/ 1195796 w 2263839"/>
                  <a:gd name="connsiteY25" fmla="*/ 2674313 h 2674313"/>
                  <a:gd name="connsiteX26" fmla="*/ 2263839 w 2263839"/>
                  <a:gd name="connsiteY26" fmla="*/ 2674313 h 2674313"/>
                  <a:gd name="connsiteX27" fmla="*/ 2230176 w 2263839"/>
                  <a:gd name="connsiteY27" fmla="*/ 2021817 h 2674313"/>
                  <a:gd name="connsiteX28" fmla="*/ 2064920 w 2263839"/>
                  <a:gd name="connsiteY28" fmla="*/ 1856396 h 2674313"/>
                  <a:gd name="connsiteX29" fmla="*/ 1795614 w 2263839"/>
                  <a:gd name="connsiteY29" fmla="*/ 1755305 h 2674313"/>
                  <a:gd name="connsiteX30" fmla="*/ 1630358 w 2263839"/>
                  <a:gd name="connsiteY30" fmla="*/ 1672594 h 2674313"/>
                  <a:gd name="connsiteX31" fmla="*/ 1547730 w 2263839"/>
                  <a:gd name="connsiteY31" fmla="*/ 1586820 h 2674313"/>
                  <a:gd name="connsiteX32" fmla="*/ 1431439 w 2263839"/>
                  <a:gd name="connsiteY32" fmla="*/ 1488793 h 2674313"/>
                  <a:gd name="connsiteX33" fmla="*/ 1431439 w 2263839"/>
                  <a:gd name="connsiteY33" fmla="*/ 1369322 h 2674313"/>
                  <a:gd name="connsiteX34" fmla="*/ 1679323 w 2263839"/>
                  <a:gd name="connsiteY34" fmla="*/ 1286611 h 2674313"/>
                  <a:gd name="connsiteX35" fmla="*/ 1746649 w 2263839"/>
                  <a:gd name="connsiteY35" fmla="*/ 1271294 h 2674313"/>
                  <a:gd name="connsiteX36" fmla="*/ 1712986 w 2263839"/>
                  <a:gd name="connsiteY36" fmla="*/ 1203900 h 2674313"/>
                  <a:gd name="connsiteX37" fmla="*/ 1679323 w 2263839"/>
                  <a:gd name="connsiteY37" fmla="*/ 1102810 h 2674313"/>
                  <a:gd name="connsiteX38" fmla="*/ 1813976 w 2263839"/>
                  <a:gd name="connsiteY38" fmla="*/ 1219217 h 2674313"/>
                  <a:gd name="connsiteX39" fmla="*/ 1712986 w 2263839"/>
                  <a:gd name="connsiteY39" fmla="*/ 968022 h 2674313"/>
                  <a:gd name="connsiteX40" fmla="*/ 1664021 w 2263839"/>
                  <a:gd name="connsiteY40" fmla="*/ 735207 h 2674313"/>
                  <a:gd name="connsiteX41" fmla="*/ 1581393 w 2263839"/>
                  <a:gd name="connsiteY41" fmla="*/ 284893 h 2674313"/>
                  <a:gd name="connsiteX42" fmla="*/ 1446740 w 2263839"/>
                  <a:gd name="connsiteY42" fmla="*/ 101091 h 2674313"/>
                  <a:gd name="connsiteX43" fmla="*/ 1146831 w 2263839"/>
                  <a:gd name="connsiteY43" fmla="*/ 0 h 2674313"/>
                  <a:gd name="connsiteX0" fmla="*/ 1146831 w 2263839"/>
                  <a:gd name="connsiteY0" fmla="*/ 0 h 2674313"/>
                  <a:gd name="connsiteX1" fmla="*/ 1144536 w 2263839"/>
                  <a:gd name="connsiteY1" fmla="*/ 0 h 2674313"/>
                  <a:gd name="connsiteX2" fmla="*/ 1135369 w 2263839"/>
                  <a:gd name="connsiteY2" fmla="*/ 0 h 2674313"/>
                  <a:gd name="connsiteX3" fmla="*/ 1128470 w 2263839"/>
                  <a:gd name="connsiteY3" fmla="*/ 0 h 2674313"/>
                  <a:gd name="connsiteX4" fmla="*/ 1119303 w 2263839"/>
                  <a:gd name="connsiteY4" fmla="*/ 0 h 2674313"/>
                  <a:gd name="connsiteX5" fmla="*/ 1117008 w 2263839"/>
                  <a:gd name="connsiteY5" fmla="*/ 0 h 2674313"/>
                  <a:gd name="connsiteX6" fmla="*/ 817099 w 2263839"/>
                  <a:gd name="connsiteY6" fmla="*/ 101091 h 2674313"/>
                  <a:gd name="connsiteX7" fmla="*/ 682446 w 2263839"/>
                  <a:gd name="connsiteY7" fmla="*/ 284893 h 2674313"/>
                  <a:gd name="connsiteX8" fmla="*/ 599818 w 2263839"/>
                  <a:gd name="connsiteY8" fmla="*/ 735207 h 2674313"/>
                  <a:gd name="connsiteX9" fmla="*/ 550853 w 2263839"/>
                  <a:gd name="connsiteY9" fmla="*/ 968022 h 2674313"/>
                  <a:gd name="connsiteX10" fmla="*/ 449863 w 2263839"/>
                  <a:gd name="connsiteY10" fmla="*/ 1219217 h 2674313"/>
                  <a:gd name="connsiteX11" fmla="*/ 584516 w 2263839"/>
                  <a:gd name="connsiteY11" fmla="*/ 1102810 h 2674313"/>
                  <a:gd name="connsiteX12" fmla="*/ 550853 w 2263839"/>
                  <a:gd name="connsiteY12" fmla="*/ 1203900 h 2674313"/>
                  <a:gd name="connsiteX13" fmla="*/ 517190 w 2263839"/>
                  <a:gd name="connsiteY13" fmla="*/ 1271294 h 2674313"/>
                  <a:gd name="connsiteX14" fmla="*/ 584516 w 2263839"/>
                  <a:gd name="connsiteY14" fmla="*/ 1286611 h 2674313"/>
                  <a:gd name="connsiteX15" fmla="*/ 832400 w 2263839"/>
                  <a:gd name="connsiteY15" fmla="*/ 1369322 h 2674313"/>
                  <a:gd name="connsiteX16" fmla="*/ 832400 w 2263839"/>
                  <a:gd name="connsiteY16" fmla="*/ 1488793 h 2674313"/>
                  <a:gd name="connsiteX17" fmla="*/ 716109 w 2263839"/>
                  <a:gd name="connsiteY17" fmla="*/ 1586820 h 2674313"/>
                  <a:gd name="connsiteX18" fmla="*/ 633481 w 2263839"/>
                  <a:gd name="connsiteY18" fmla="*/ 1672594 h 2674313"/>
                  <a:gd name="connsiteX19" fmla="*/ 468225 w 2263839"/>
                  <a:gd name="connsiteY19" fmla="*/ 1755305 h 2674313"/>
                  <a:gd name="connsiteX20" fmla="*/ 198919 w 2263839"/>
                  <a:gd name="connsiteY20" fmla="*/ 1856396 h 2674313"/>
                  <a:gd name="connsiteX21" fmla="*/ 33663 w 2263839"/>
                  <a:gd name="connsiteY21" fmla="*/ 2021817 h 2674313"/>
                  <a:gd name="connsiteX22" fmla="*/ 0 w 2263839"/>
                  <a:gd name="connsiteY22" fmla="*/ 2674313 h 2674313"/>
                  <a:gd name="connsiteX23" fmla="*/ 1068043 w 2263839"/>
                  <a:gd name="connsiteY23" fmla="*/ 2674313 h 2674313"/>
                  <a:gd name="connsiteX24" fmla="*/ 1195796 w 2263839"/>
                  <a:gd name="connsiteY24" fmla="*/ 2674313 h 2674313"/>
                  <a:gd name="connsiteX25" fmla="*/ 2263839 w 2263839"/>
                  <a:gd name="connsiteY25" fmla="*/ 2674313 h 2674313"/>
                  <a:gd name="connsiteX26" fmla="*/ 2230176 w 2263839"/>
                  <a:gd name="connsiteY26" fmla="*/ 2021817 h 2674313"/>
                  <a:gd name="connsiteX27" fmla="*/ 2064920 w 2263839"/>
                  <a:gd name="connsiteY27" fmla="*/ 1856396 h 2674313"/>
                  <a:gd name="connsiteX28" fmla="*/ 1795614 w 2263839"/>
                  <a:gd name="connsiteY28" fmla="*/ 1755305 h 2674313"/>
                  <a:gd name="connsiteX29" fmla="*/ 1630358 w 2263839"/>
                  <a:gd name="connsiteY29" fmla="*/ 1672594 h 2674313"/>
                  <a:gd name="connsiteX30" fmla="*/ 1547730 w 2263839"/>
                  <a:gd name="connsiteY30" fmla="*/ 1586820 h 2674313"/>
                  <a:gd name="connsiteX31" fmla="*/ 1431439 w 2263839"/>
                  <a:gd name="connsiteY31" fmla="*/ 1488793 h 2674313"/>
                  <a:gd name="connsiteX32" fmla="*/ 1431439 w 2263839"/>
                  <a:gd name="connsiteY32" fmla="*/ 1369322 h 2674313"/>
                  <a:gd name="connsiteX33" fmla="*/ 1679323 w 2263839"/>
                  <a:gd name="connsiteY33" fmla="*/ 1286611 h 2674313"/>
                  <a:gd name="connsiteX34" fmla="*/ 1746649 w 2263839"/>
                  <a:gd name="connsiteY34" fmla="*/ 1271294 h 2674313"/>
                  <a:gd name="connsiteX35" fmla="*/ 1712986 w 2263839"/>
                  <a:gd name="connsiteY35" fmla="*/ 1203900 h 2674313"/>
                  <a:gd name="connsiteX36" fmla="*/ 1679323 w 2263839"/>
                  <a:gd name="connsiteY36" fmla="*/ 1102810 h 2674313"/>
                  <a:gd name="connsiteX37" fmla="*/ 1813976 w 2263839"/>
                  <a:gd name="connsiteY37" fmla="*/ 1219217 h 2674313"/>
                  <a:gd name="connsiteX38" fmla="*/ 1712986 w 2263839"/>
                  <a:gd name="connsiteY38" fmla="*/ 968022 h 2674313"/>
                  <a:gd name="connsiteX39" fmla="*/ 1664021 w 2263839"/>
                  <a:gd name="connsiteY39" fmla="*/ 735207 h 2674313"/>
                  <a:gd name="connsiteX40" fmla="*/ 1581393 w 2263839"/>
                  <a:gd name="connsiteY40" fmla="*/ 284893 h 2674313"/>
                  <a:gd name="connsiteX41" fmla="*/ 1446740 w 2263839"/>
                  <a:gd name="connsiteY41" fmla="*/ 101091 h 2674313"/>
                  <a:gd name="connsiteX42" fmla="*/ 1146831 w 2263839"/>
                  <a:gd name="connsiteY42" fmla="*/ 0 h 267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63839" h="2674313">
                    <a:moveTo>
                      <a:pt x="1146831" y="0"/>
                    </a:moveTo>
                    <a:lnTo>
                      <a:pt x="1144536" y="0"/>
                    </a:lnTo>
                    <a:lnTo>
                      <a:pt x="1135369" y="0"/>
                    </a:lnTo>
                    <a:lnTo>
                      <a:pt x="1128470" y="0"/>
                    </a:lnTo>
                    <a:lnTo>
                      <a:pt x="1119303" y="0"/>
                    </a:lnTo>
                    <a:lnTo>
                      <a:pt x="1117008" y="0"/>
                    </a:lnTo>
                    <a:cubicBezTo>
                      <a:pt x="985415" y="0"/>
                      <a:pt x="884425" y="67394"/>
                      <a:pt x="817099" y="101091"/>
                    </a:cubicBezTo>
                    <a:cubicBezTo>
                      <a:pt x="749772" y="134788"/>
                      <a:pt x="716109" y="232816"/>
                      <a:pt x="682446" y="284893"/>
                    </a:cubicBezTo>
                    <a:cubicBezTo>
                      <a:pt x="651843" y="352287"/>
                      <a:pt x="599818" y="719890"/>
                      <a:pt x="599818" y="735207"/>
                    </a:cubicBezTo>
                    <a:cubicBezTo>
                      <a:pt x="599818" y="753587"/>
                      <a:pt x="584516" y="885311"/>
                      <a:pt x="550853" y="968022"/>
                    </a:cubicBezTo>
                    <a:cubicBezTo>
                      <a:pt x="532491" y="1069113"/>
                      <a:pt x="449863" y="1219217"/>
                      <a:pt x="449863" y="1219217"/>
                    </a:cubicBezTo>
                    <a:cubicBezTo>
                      <a:pt x="483526" y="1203900"/>
                      <a:pt x="584516" y="1102810"/>
                      <a:pt x="584516" y="1102810"/>
                    </a:cubicBezTo>
                    <a:cubicBezTo>
                      <a:pt x="584516" y="1102810"/>
                      <a:pt x="550853" y="1185520"/>
                      <a:pt x="550853" y="1203900"/>
                    </a:cubicBezTo>
                    <a:cubicBezTo>
                      <a:pt x="550853" y="1219217"/>
                      <a:pt x="498828" y="1271294"/>
                      <a:pt x="517190" y="1271294"/>
                    </a:cubicBezTo>
                    <a:lnTo>
                      <a:pt x="584516" y="1286611"/>
                    </a:lnTo>
                    <a:lnTo>
                      <a:pt x="832400" y="1369322"/>
                    </a:lnTo>
                    <a:lnTo>
                      <a:pt x="832400" y="1488793"/>
                    </a:lnTo>
                    <a:cubicBezTo>
                      <a:pt x="817099" y="1488793"/>
                      <a:pt x="716109" y="1553123"/>
                      <a:pt x="716109" y="1586820"/>
                    </a:cubicBezTo>
                    <a:cubicBezTo>
                      <a:pt x="700807" y="1605201"/>
                      <a:pt x="667144" y="1672594"/>
                      <a:pt x="633481" y="1672594"/>
                    </a:cubicBezTo>
                    <a:cubicBezTo>
                      <a:pt x="599818" y="1687911"/>
                      <a:pt x="498828" y="1736925"/>
                      <a:pt x="468225" y="1755305"/>
                    </a:cubicBezTo>
                    <a:cubicBezTo>
                      <a:pt x="416200" y="1804319"/>
                      <a:pt x="284607" y="1838016"/>
                      <a:pt x="198919" y="1856396"/>
                    </a:cubicBezTo>
                    <a:cubicBezTo>
                      <a:pt x="100990" y="1871713"/>
                      <a:pt x="33663" y="2021817"/>
                      <a:pt x="33663" y="2021817"/>
                    </a:cubicBezTo>
                    <a:lnTo>
                      <a:pt x="0" y="2674313"/>
                    </a:lnTo>
                    <a:lnTo>
                      <a:pt x="1068043" y="2674313"/>
                    </a:lnTo>
                    <a:lnTo>
                      <a:pt x="1195796" y="2674313"/>
                    </a:lnTo>
                    <a:lnTo>
                      <a:pt x="2263839" y="2674313"/>
                    </a:lnTo>
                    <a:lnTo>
                      <a:pt x="2230176" y="2021817"/>
                    </a:lnTo>
                    <a:cubicBezTo>
                      <a:pt x="2230176" y="2021817"/>
                      <a:pt x="2162849" y="1871713"/>
                      <a:pt x="2064920" y="1856396"/>
                    </a:cubicBezTo>
                    <a:cubicBezTo>
                      <a:pt x="1979232" y="1838016"/>
                      <a:pt x="1847639" y="1804319"/>
                      <a:pt x="1795614" y="1755305"/>
                    </a:cubicBezTo>
                    <a:cubicBezTo>
                      <a:pt x="1765011" y="1736925"/>
                      <a:pt x="1664021" y="1687911"/>
                      <a:pt x="1630358" y="1672594"/>
                    </a:cubicBezTo>
                    <a:cubicBezTo>
                      <a:pt x="1596695" y="1672594"/>
                      <a:pt x="1563032" y="1605201"/>
                      <a:pt x="1547730" y="1586820"/>
                    </a:cubicBezTo>
                    <a:cubicBezTo>
                      <a:pt x="1547730" y="1553123"/>
                      <a:pt x="1446740" y="1488793"/>
                      <a:pt x="1431439" y="1488793"/>
                    </a:cubicBezTo>
                    <a:lnTo>
                      <a:pt x="1431439" y="1369322"/>
                    </a:lnTo>
                    <a:lnTo>
                      <a:pt x="1679323" y="1286611"/>
                    </a:lnTo>
                    <a:lnTo>
                      <a:pt x="1746649" y="1271294"/>
                    </a:lnTo>
                    <a:cubicBezTo>
                      <a:pt x="1765011" y="1271294"/>
                      <a:pt x="1712986" y="1219217"/>
                      <a:pt x="1712986" y="1203900"/>
                    </a:cubicBezTo>
                    <a:cubicBezTo>
                      <a:pt x="1712986" y="1185520"/>
                      <a:pt x="1679323" y="1102810"/>
                      <a:pt x="1679323" y="1102810"/>
                    </a:cubicBezTo>
                    <a:cubicBezTo>
                      <a:pt x="1679323" y="1102810"/>
                      <a:pt x="1780313" y="1203900"/>
                      <a:pt x="1813976" y="1219217"/>
                    </a:cubicBezTo>
                    <a:cubicBezTo>
                      <a:pt x="1813976" y="1219217"/>
                      <a:pt x="1731348" y="1069113"/>
                      <a:pt x="1712986" y="968022"/>
                    </a:cubicBezTo>
                    <a:cubicBezTo>
                      <a:pt x="1679323" y="885311"/>
                      <a:pt x="1664021" y="753587"/>
                      <a:pt x="1664021" y="735207"/>
                    </a:cubicBezTo>
                    <a:cubicBezTo>
                      <a:pt x="1664021" y="719890"/>
                      <a:pt x="1611996" y="352287"/>
                      <a:pt x="1581393" y="284893"/>
                    </a:cubicBezTo>
                    <a:cubicBezTo>
                      <a:pt x="1547730" y="232816"/>
                      <a:pt x="1514067" y="134788"/>
                      <a:pt x="1446740" y="101091"/>
                    </a:cubicBezTo>
                    <a:cubicBezTo>
                      <a:pt x="1379414" y="67394"/>
                      <a:pt x="1278424" y="0"/>
                      <a:pt x="11468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05050"/>
                  </a:solidFill>
                </a:endParaRPr>
              </a:p>
            </p:txBody>
          </p:sp>
          <p:sp>
            <p:nvSpPr>
              <p:cNvPr id="48" name="Freeform 20"/>
              <p:cNvSpPr>
                <a:spLocks noEditPoints="1"/>
              </p:cNvSpPr>
              <p:nvPr/>
            </p:nvSpPr>
            <p:spPr bwMode="black">
              <a:xfrm>
                <a:off x="1643599" y="3380217"/>
                <a:ext cx="1358980" cy="87428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rgbClr val="505050">
                      <a:lumMod val="50000"/>
                    </a:srgbClr>
                  </a:solidFill>
                  <a:latin typeface="Segoe Light" pitchFamily="34" charset="0"/>
                </a:endParaRPr>
              </a:p>
            </p:txBody>
          </p:sp>
          <p:sp>
            <p:nvSpPr>
              <p:cNvPr id="13" name="TextBox 12"/>
              <p:cNvSpPr txBox="1"/>
              <p:nvPr/>
            </p:nvSpPr>
            <p:spPr>
              <a:xfrm>
                <a:off x="1842640" y="3354998"/>
                <a:ext cx="969147"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FFFF"/>
                    </a:solidFill>
                  </a:rPr>
                  <a:t>:)</a:t>
                </a:r>
                <a:endParaRPr lang="en-US" sz="4400" b="1" dirty="0" smtClean="0">
                  <a:solidFill>
                    <a:srgbClr val="FFFFFF"/>
                  </a:solidFill>
                </a:endParaRPr>
              </a:p>
            </p:txBody>
          </p:sp>
        </p:grpSp>
        <p:sp>
          <p:nvSpPr>
            <p:cNvPr id="3" name="TextBox 2"/>
            <p:cNvSpPr txBox="1"/>
            <p:nvPr/>
          </p:nvSpPr>
          <p:spPr>
            <a:xfrm>
              <a:off x="1327849" y="4327714"/>
              <a:ext cx="2164265" cy="249299"/>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Find a Face</a:t>
              </a:r>
            </a:p>
          </p:txBody>
        </p:sp>
      </p:grpSp>
      <p:sp>
        <p:nvSpPr>
          <p:cNvPr id="39" name="TextBox 38"/>
          <p:cNvSpPr txBox="1"/>
          <p:nvPr/>
        </p:nvSpPr>
        <p:spPr>
          <a:xfrm>
            <a:off x="3212723" y="4192757"/>
            <a:ext cx="1563739" cy="747897"/>
          </a:xfrm>
          <a:prstGeom prst="rect">
            <a:avLst/>
          </a:prstGeom>
          <a:noFill/>
        </p:spPr>
        <p:txBody>
          <a:bodyPr wrap="square" lIns="0" tIns="0" rIns="0" bIns="0" rtlCol="0">
            <a:spAutoFit/>
          </a:bodyPr>
          <a:lstStyle/>
          <a:p>
            <a:pPr algn="ctr">
              <a:lnSpc>
                <a:spcPct val="90000"/>
              </a:lnSpc>
              <a:spcAft>
                <a:spcPts val="600"/>
              </a:spcAft>
            </a:pPr>
            <a:r>
              <a:rPr lang="en-US" dirty="0">
                <a:solidFill>
                  <a:srgbClr val="FFFFFF"/>
                </a:solidFill>
                <a:latin typeface="Segoe UI Semibold" panose="020B0702040204020203" pitchFamily="34" charset="0"/>
                <a:cs typeface="Segoe UI Semibold" panose="020B0702040204020203" pitchFamily="34" charset="0"/>
              </a:rPr>
              <a:t>Does </a:t>
            </a:r>
            <a:r>
              <a:rPr lang="en-US" dirty="0" smtClean="0">
                <a:solidFill>
                  <a:srgbClr val="FFFFFF"/>
                </a:solidFill>
                <a:latin typeface="Segoe UI Semibold" panose="020B0702040204020203" pitchFamily="34" charset="0"/>
                <a:cs typeface="Segoe UI Semibold" panose="020B0702040204020203" pitchFamily="34" charset="0"/>
              </a:rPr>
              <a:t>not Match  Template</a:t>
            </a:r>
            <a:endParaRPr lang="en-US" dirty="0" smtClean="0">
              <a:solidFill>
                <a:srgbClr val="FFFFFF"/>
              </a:solidFill>
            </a:endParaRPr>
          </a:p>
        </p:txBody>
      </p:sp>
      <p:pic>
        <p:nvPicPr>
          <p:cNvPr id="64" name="bad guy"/>
          <p:cNvPicPr>
            <a:picLocks noChangeAspect="1"/>
          </p:cNvPicPr>
          <p:nvPr/>
        </p:nvPicPr>
        <p:blipFill>
          <a:blip r:embed="rId3"/>
          <a:stretch>
            <a:fillRect/>
          </a:stretch>
        </p:blipFill>
        <p:spPr>
          <a:xfrm>
            <a:off x="3513962" y="2807620"/>
            <a:ext cx="1254245" cy="1218537"/>
          </a:xfrm>
          <a:prstGeom prst="rect">
            <a:avLst/>
          </a:prstGeom>
        </p:spPr>
      </p:pic>
      <p:sp>
        <p:nvSpPr>
          <p:cNvPr id="67" name="TextBox 66"/>
          <p:cNvSpPr txBox="1"/>
          <p:nvPr/>
        </p:nvSpPr>
        <p:spPr>
          <a:xfrm>
            <a:off x="9985979" y="3438016"/>
            <a:ext cx="1563739" cy="747897"/>
          </a:xfrm>
          <a:prstGeom prst="rect">
            <a:avLst/>
          </a:prstGeom>
          <a:noFill/>
        </p:spPr>
        <p:txBody>
          <a:bodyPr wrap="square" lIns="0" tIns="0" rIns="0" bIns="0" rtlCol="0">
            <a:spAutoFit/>
          </a:bodyPr>
          <a:lstStyle/>
          <a:p>
            <a:pPr algn="ctr">
              <a:lnSpc>
                <a:spcPct val="90000"/>
              </a:lnSpc>
              <a:spcAft>
                <a:spcPts val="600"/>
              </a:spcAft>
            </a:pPr>
            <a:r>
              <a:rPr lang="en-US" dirty="0" smtClean="0">
                <a:solidFill>
                  <a:srgbClr val="FFFFFF"/>
                </a:solidFill>
                <a:latin typeface="Segoe UI Semibold" panose="020B0702040204020203" pitchFamily="34" charset="0"/>
                <a:cs typeface="Segoe UI Semibold" panose="020B0702040204020203" pitchFamily="34" charset="0"/>
              </a:rPr>
              <a:t>Type a PIN to verify  your identity</a:t>
            </a:r>
            <a:endParaRPr lang="en-US" dirty="0" smtClean="0">
              <a:solidFill>
                <a:srgbClr val="FFFFFF"/>
              </a:solidFill>
            </a:endParaRPr>
          </a:p>
        </p:txBody>
      </p:sp>
      <p:pic>
        <p:nvPicPr>
          <p:cNvPr id="4" name="Picture 3"/>
          <p:cNvPicPr>
            <a:picLocks noChangeAspect="1"/>
          </p:cNvPicPr>
          <p:nvPr/>
        </p:nvPicPr>
        <p:blipFill>
          <a:blip r:embed="rId4"/>
          <a:stretch>
            <a:fillRect/>
          </a:stretch>
        </p:blipFill>
        <p:spPr>
          <a:xfrm>
            <a:off x="6264808" y="2651409"/>
            <a:ext cx="3389101" cy="2035944"/>
          </a:xfrm>
          <a:prstGeom prst="rect">
            <a:avLst/>
          </a:prstGeom>
        </p:spPr>
      </p:pic>
    </p:spTree>
    <p:extLst>
      <p:ext uri="{BB962C8B-B14F-4D97-AF65-F5344CB8AC3E}">
        <p14:creationId xmlns:p14="http://schemas.microsoft.com/office/powerpoint/2010/main" val="1069945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vs. Identification</a:t>
            </a:r>
          </a:p>
        </p:txBody>
      </p:sp>
      <p:sp>
        <p:nvSpPr>
          <p:cNvPr id="3" name="Text Placeholder 2"/>
          <p:cNvSpPr>
            <a:spLocks noGrp="1"/>
          </p:cNvSpPr>
          <p:nvPr>
            <p:ph type="body" sz="quarter" idx="10"/>
          </p:nvPr>
        </p:nvSpPr>
        <p:spPr>
          <a:xfrm>
            <a:off x="275482" y="1212853"/>
            <a:ext cx="11885514" cy="2261838"/>
          </a:xfrm>
        </p:spPr>
        <p:txBody>
          <a:bodyPr/>
          <a:lstStyle/>
          <a:p>
            <a:r>
              <a:rPr lang="en-US" sz="3264" dirty="0"/>
              <a:t>Not every biometric modality is created equal</a:t>
            </a:r>
          </a:p>
          <a:p>
            <a:pPr marL="466298" lvl="1" indent="-466298">
              <a:buFont typeface="Arial" panose="020B0604020202020204" pitchFamily="34" charset="0"/>
              <a:buChar char="•"/>
            </a:pPr>
            <a:r>
              <a:rPr lang="en-US" sz="3200" dirty="0">
                <a:latin typeface="+mj-lt"/>
              </a:rPr>
              <a:t>False Acceptance rate (FAR)</a:t>
            </a:r>
          </a:p>
          <a:p>
            <a:pPr marL="466298" lvl="1" indent="-466298">
              <a:buFont typeface="Arial" panose="020B0604020202020204" pitchFamily="34" charset="0"/>
              <a:buChar char="•"/>
            </a:pPr>
            <a:r>
              <a:rPr lang="en-US" sz="3200" dirty="0">
                <a:latin typeface="+mj-lt"/>
              </a:rPr>
              <a:t>False Rejection Rate (FRR) </a:t>
            </a:r>
          </a:p>
          <a:p>
            <a:pPr marL="466298" lvl="1" indent="-466298">
              <a:buFont typeface="Arial" panose="020B0604020202020204" pitchFamily="34" charset="0"/>
              <a:buChar char="•"/>
            </a:pPr>
            <a:r>
              <a:rPr lang="en-US" sz="3200" dirty="0">
                <a:latin typeface="+mj-lt"/>
              </a:rPr>
              <a:t>“</a:t>
            </a:r>
            <a:r>
              <a:rPr lang="en-US" sz="3200" dirty="0" err="1">
                <a:latin typeface="+mj-lt"/>
              </a:rPr>
              <a:t>Liveness</a:t>
            </a:r>
            <a:r>
              <a:rPr lang="en-US" sz="3200" dirty="0">
                <a:latin typeface="+mj-lt"/>
              </a:rPr>
              <a:t>” </a:t>
            </a:r>
            <a:r>
              <a:rPr lang="en-US" sz="3200">
                <a:latin typeface="+mj-lt"/>
              </a:rPr>
              <a:t>and </a:t>
            </a:r>
            <a:r>
              <a:rPr lang="en-US" sz="3200" smtClean="0">
                <a:latin typeface="+mj-lt"/>
              </a:rPr>
              <a:t>anti-spoofing</a:t>
            </a:r>
            <a:endParaRPr lang="en-US" dirty="0"/>
          </a:p>
        </p:txBody>
      </p:sp>
    </p:spTree>
    <p:extLst>
      <p:ext uri="{BB962C8B-B14F-4D97-AF65-F5344CB8AC3E}">
        <p14:creationId xmlns:p14="http://schemas.microsoft.com/office/powerpoint/2010/main" val="9075780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peterd\AppData\Local\Microsoft\Windows\Temporary Internet Files\Content.IE5\TDHR6IDT\MP9004243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74" r="14825"/>
          <a:stretch/>
        </p:blipFill>
        <p:spPr bwMode="auto">
          <a:xfrm flipH="1">
            <a:off x="7715428" y="-77409"/>
            <a:ext cx="4798650" cy="7151447"/>
          </a:xfrm>
          <a:prstGeom prst="rect">
            <a:avLst/>
          </a:prstGeom>
          <a:noFill/>
          <a:effectLst>
            <a:glow rad="12700">
              <a:srgbClr val="00BCF2">
                <a:alpha val="39000"/>
              </a:srgbClr>
            </a:glow>
            <a:softEdge rad="508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mtClean="0"/>
              <a:t>Windows Hello Security Requirements</a:t>
            </a:r>
            <a:endParaRPr lang="en-US" dirty="0"/>
          </a:p>
        </p:txBody>
      </p:sp>
      <p:sp>
        <p:nvSpPr>
          <p:cNvPr id="2" name="Text Placeholder 1"/>
          <p:cNvSpPr>
            <a:spLocks noGrp="1"/>
          </p:cNvSpPr>
          <p:nvPr>
            <p:ph type="body" sz="quarter" idx="10"/>
          </p:nvPr>
        </p:nvSpPr>
        <p:spPr>
          <a:xfrm>
            <a:off x="274638" y="1585534"/>
            <a:ext cx="10439399" cy="3213187"/>
          </a:xfrm>
        </p:spPr>
        <p:txBody>
          <a:bodyPr/>
          <a:lstStyle/>
          <a:p>
            <a:pPr lvl="4"/>
            <a:r>
              <a:rPr lang="en-US" sz="2800" dirty="0" smtClean="0">
                <a:latin typeface="+mj-lt"/>
              </a:rPr>
              <a:t>Demonstrate </a:t>
            </a:r>
            <a:r>
              <a:rPr lang="en-US" sz="2800" dirty="0">
                <a:latin typeface="+mj-lt"/>
              </a:rPr>
              <a:t>False Acceptance Rate (FAR): 1/100,000</a:t>
            </a:r>
          </a:p>
          <a:p>
            <a:pPr lvl="4"/>
            <a:r>
              <a:rPr lang="en-US" sz="2800" dirty="0">
                <a:latin typeface="+mj-lt"/>
              </a:rPr>
              <a:t>With False Rejection Rate: 2-4%, </a:t>
            </a:r>
          </a:p>
          <a:p>
            <a:pPr lvl="4"/>
            <a:r>
              <a:rPr lang="en-US" sz="2800" dirty="0">
                <a:latin typeface="+mj-lt"/>
              </a:rPr>
              <a:t>Provide live-ness measures</a:t>
            </a:r>
          </a:p>
          <a:p>
            <a:pPr lvl="4"/>
            <a:r>
              <a:rPr lang="en-US" sz="2800" dirty="0">
                <a:latin typeface="+mj-lt"/>
              </a:rPr>
              <a:t>Enable anti-spoofing detection</a:t>
            </a:r>
          </a:p>
          <a:p>
            <a:endParaRPr lang="en-US" sz="3600" dirty="0"/>
          </a:p>
          <a:p>
            <a:r>
              <a:rPr lang="en-US" sz="3600" dirty="0" smtClean="0"/>
              <a:t>Integrated with Windows Biometric Framework </a:t>
            </a:r>
          </a:p>
        </p:txBody>
      </p:sp>
    </p:spTree>
    <p:extLst>
      <p:ext uri="{BB962C8B-B14F-4D97-AF65-F5344CB8AC3E}">
        <p14:creationId xmlns:p14="http://schemas.microsoft.com/office/powerpoint/2010/main" val="8156678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887662"/>
            <a:ext cx="11889564" cy="917575"/>
          </a:xfrm>
        </p:spPr>
        <p:txBody>
          <a:bodyPr/>
          <a:lstStyle/>
          <a:p>
            <a:r>
              <a:rPr lang="en-US" sz="8000" dirty="0"/>
              <a:t>False </a:t>
            </a:r>
            <a:r>
              <a:rPr lang="en-US" sz="8000" spc="0" dirty="0">
                <a:gradFill>
                  <a:gsLst>
                    <a:gs pos="20354">
                      <a:schemeClr val="tx2"/>
                    </a:gs>
                    <a:gs pos="40000">
                      <a:schemeClr val="tx2"/>
                    </a:gs>
                  </a:gsLst>
                  <a:lin ang="5400000" scaled="0"/>
                </a:gradFill>
                <a:cs typeface="+mn-cs"/>
              </a:rPr>
              <a:t>Acceptance</a:t>
            </a:r>
            <a:r>
              <a:rPr lang="en-US" sz="8000" dirty="0"/>
              <a:t> </a:t>
            </a:r>
            <a:r>
              <a:rPr lang="en-US" sz="8000" dirty="0" smtClean="0"/>
              <a:t>Rate, What is that?</a:t>
            </a:r>
            <a:endParaRPr lang="en-US" sz="8000" dirty="0"/>
          </a:p>
        </p:txBody>
      </p:sp>
    </p:spTree>
    <p:extLst>
      <p:ext uri="{BB962C8B-B14F-4D97-AF65-F5344CB8AC3E}">
        <p14:creationId xmlns:p14="http://schemas.microsoft.com/office/powerpoint/2010/main" val="27060362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7" y="1668462"/>
            <a:ext cx="11049000" cy="4068806"/>
          </a:xfrm>
        </p:spPr>
        <p:txBody>
          <a:bodyPr/>
          <a:lstStyle/>
          <a:p>
            <a:pPr marL="0" indent="0">
              <a:buNone/>
            </a:pPr>
            <a:r>
              <a:rPr lang="en-US" sz="3600" b="1" dirty="0" smtClean="0"/>
              <a:t>Machine learned 1/100,000 False Accept Rate Threshold</a:t>
            </a:r>
          </a:p>
          <a:p>
            <a:pPr lvl="1"/>
            <a:r>
              <a:rPr lang="en-US" sz="2000" dirty="0" smtClean="0">
                <a:latin typeface="+mj-lt"/>
              </a:rPr>
              <a:t>Over 4.3 million test combinations</a:t>
            </a:r>
          </a:p>
          <a:p>
            <a:pPr lvl="1"/>
            <a:r>
              <a:rPr lang="en-US" sz="2000" dirty="0" smtClean="0">
                <a:latin typeface="+mj-lt"/>
              </a:rPr>
              <a:t>Machine learning based accuracy threshold</a:t>
            </a:r>
          </a:p>
          <a:p>
            <a:pPr lvl="1"/>
            <a:r>
              <a:rPr lang="en-US" sz="2000" dirty="0" smtClean="0">
                <a:latin typeface="+mj-lt"/>
              </a:rPr>
              <a:t>Validated against ~2,000 unique faces</a:t>
            </a:r>
          </a:p>
          <a:p>
            <a:pPr marL="101592" indent="0">
              <a:buNone/>
            </a:pPr>
            <a:r>
              <a:rPr lang="en-US" sz="3600" dirty="0" smtClean="0">
                <a:solidFill>
                  <a:schemeClr val="tx2"/>
                </a:solidFill>
                <a:latin typeface="+mj-lt"/>
              </a:rPr>
              <a:t>Large </a:t>
            </a:r>
            <a:r>
              <a:rPr lang="en-US" sz="3600" dirty="0">
                <a:solidFill>
                  <a:schemeClr val="tx2"/>
                </a:solidFill>
                <a:latin typeface="+mj-lt"/>
              </a:rPr>
              <a:t>representative sample </a:t>
            </a:r>
            <a:endParaRPr lang="en-US" sz="3600" dirty="0" smtClean="0">
              <a:solidFill>
                <a:schemeClr val="tx2"/>
              </a:solidFill>
              <a:latin typeface="+mj-lt"/>
            </a:endParaRPr>
          </a:p>
          <a:p>
            <a:pPr lvl="1"/>
            <a:r>
              <a:rPr lang="en-US" sz="2000" dirty="0">
                <a:latin typeface="+mj-lt"/>
              </a:rPr>
              <a:t>over 13,000 unique faces captured so far (Target 30k)</a:t>
            </a:r>
          </a:p>
          <a:p>
            <a:pPr lvl="1"/>
            <a:r>
              <a:rPr lang="en-US" sz="2000" dirty="0" smtClean="0">
                <a:latin typeface="+mj-lt"/>
              </a:rPr>
              <a:t>Mix </a:t>
            </a:r>
            <a:r>
              <a:rPr lang="en-US" sz="2000" dirty="0">
                <a:latin typeface="+mj-lt"/>
              </a:rPr>
              <a:t>of ethnicities, height, weight, skin color, glasses, etc.</a:t>
            </a:r>
          </a:p>
          <a:p>
            <a:pPr lvl="1"/>
            <a:r>
              <a:rPr lang="en-US" sz="2000" dirty="0" smtClean="0">
                <a:latin typeface="+mj-lt"/>
              </a:rPr>
              <a:t>Variety </a:t>
            </a:r>
            <a:r>
              <a:rPr lang="en-US" sz="2000" dirty="0">
                <a:latin typeface="+mj-lt"/>
              </a:rPr>
              <a:t>of possible angles and lighting conditions</a:t>
            </a:r>
          </a:p>
          <a:p>
            <a:pPr lvl="1"/>
            <a:r>
              <a:rPr lang="en-US" sz="2000" dirty="0" smtClean="0">
                <a:latin typeface="+mj-lt"/>
              </a:rPr>
              <a:t>Captured </a:t>
            </a:r>
            <a:r>
              <a:rPr lang="en-US" sz="2000" dirty="0">
                <a:latin typeface="+mj-lt"/>
              </a:rPr>
              <a:t>on reference hardware</a:t>
            </a:r>
          </a:p>
          <a:p>
            <a:pPr marL="342873" lvl="1" indent="0">
              <a:buNone/>
            </a:pPr>
            <a:endParaRPr lang="en-US" sz="2000" dirty="0"/>
          </a:p>
        </p:txBody>
      </p:sp>
      <p:sp>
        <p:nvSpPr>
          <p:cNvPr id="3" name="Title 2"/>
          <p:cNvSpPr>
            <a:spLocks noGrp="1"/>
          </p:cNvSpPr>
          <p:nvPr>
            <p:ph type="title"/>
          </p:nvPr>
        </p:nvSpPr>
        <p:spPr/>
        <p:txBody>
          <a:bodyPr/>
          <a:lstStyle/>
          <a:p>
            <a:r>
              <a:rPr lang="en-US" smtClean="0"/>
              <a:t>The Face Authentication</a:t>
            </a:r>
            <a:endParaRPr lang="en-US" dirty="0"/>
          </a:p>
        </p:txBody>
      </p:sp>
    </p:spTree>
    <p:extLst>
      <p:ext uri="{BB962C8B-B14F-4D97-AF65-F5344CB8AC3E}">
        <p14:creationId xmlns:p14="http://schemas.microsoft.com/office/powerpoint/2010/main" val="288892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887662"/>
            <a:ext cx="11889564" cy="917575"/>
          </a:xfrm>
        </p:spPr>
        <p:txBody>
          <a:bodyPr/>
          <a:lstStyle/>
          <a:p>
            <a:r>
              <a:rPr lang="en-US" sz="8000" dirty="0"/>
              <a:t>False </a:t>
            </a:r>
            <a:r>
              <a:rPr lang="en-US" sz="8000" spc="0" dirty="0" smtClean="0">
                <a:gradFill>
                  <a:gsLst>
                    <a:gs pos="20354">
                      <a:schemeClr val="tx2"/>
                    </a:gs>
                    <a:gs pos="40000">
                      <a:schemeClr val="tx2"/>
                    </a:gs>
                  </a:gsLst>
                  <a:lin ang="5400000" scaled="0"/>
                </a:gradFill>
                <a:cs typeface="+mn-cs"/>
              </a:rPr>
              <a:t>Rejection </a:t>
            </a:r>
            <a:r>
              <a:rPr lang="en-US" sz="8000" dirty="0" smtClean="0"/>
              <a:t>Rate,    What is that?</a:t>
            </a:r>
            <a:endParaRPr lang="en-US" sz="8000" dirty="0"/>
          </a:p>
        </p:txBody>
      </p:sp>
    </p:spTree>
    <p:extLst>
      <p:ext uri="{BB962C8B-B14F-4D97-AF65-F5344CB8AC3E}">
        <p14:creationId xmlns:p14="http://schemas.microsoft.com/office/powerpoint/2010/main" val="18984397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Secure Authentication </a:t>
            </a:r>
            <a:r>
              <a:rPr lang="en-US" sz="5400" dirty="0" smtClean="0"/>
              <a:t/>
            </a:r>
            <a:br>
              <a:rPr lang="en-US" sz="5400" dirty="0" smtClean="0"/>
            </a:br>
            <a:r>
              <a:rPr lang="en-US" sz="5400" dirty="0" smtClean="0"/>
              <a:t>with </a:t>
            </a:r>
            <a:r>
              <a:rPr lang="en-US" sz="5400" dirty="0"/>
              <a:t>Windows Hello</a:t>
            </a:r>
            <a:endParaRPr lang="en-US" dirty="0"/>
          </a:p>
        </p:txBody>
      </p:sp>
      <p:sp>
        <p:nvSpPr>
          <p:cNvPr id="5" name="Text Placeholder 4"/>
          <p:cNvSpPr>
            <a:spLocks noGrp="1"/>
          </p:cNvSpPr>
          <p:nvPr>
            <p:ph type="body" sz="quarter" idx="12"/>
          </p:nvPr>
        </p:nvSpPr>
        <p:spPr/>
        <p:txBody>
          <a:bodyPr/>
          <a:lstStyle/>
          <a:p>
            <a:r>
              <a:rPr lang="en-US" dirty="0"/>
              <a:t>Nelly Porter</a:t>
            </a:r>
          </a:p>
          <a:p>
            <a:r>
              <a:rPr lang="en-US" dirty="0"/>
              <a:t>Principal Program Manager Lead</a:t>
            </a:r>
          </a:p>
          <a:p>
            <a:r>
              <a:rPr lang="en-US" dirty="0"/>
              <a:t>OS Security</a:t>
            </a:r>
          </a:p>
        </p:txBody>
      </p:sp>
      <p:sp>
        <p:nvSpPr>
          <p:cNvPr id="6" name="Text Placeholder 5"/>
          <p:cNvSpPr>
            <a:spLocks noGrp="1"/>
          </p:cNvSpPr>
          <p:nvPr>
            <p:ph type="body" sz="quarter" idx="13"/>
          </p:nvPr>
        </p:nvSpPr>
        <p:spPr/>
        <p:txBody>
          <a:bodyPr/>
          <a:lstStyle/>
          <a:p>
            <a:r>
              <a:rPr lang="en-US" dirty="0" smtClean="0"/>
              <a:t>BRK2324</a:t>
            </a:r>
            <a:endParaRPr lang="en-US" dirty="0"/>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Live-ness and Anti-spoofing?</a:t>
            </a:r>
            <a:endParaRPr lang="en-US" dirty="0"/>
          </a:p>
        </p:txBody>
      </p:sp>
      <p:pic>
        <p:nvPicPr>
          <p:cNvPr id="4" name="Picture 3"/>
          <p:cNvPicPr>
            <a:picLocks noChangeAspect="1"/>
          </p:cNvPicPr>
          <p:nvPr/>
        </p:nvPicPr>
        <p:blipFill>
          <a:blip r:embed="rId3"/>
          <a:stretch>
            <a:fillRect/>
          </a:stretch>
        </p:blipFill>
        <p:spPr>
          <a:xfrm>
            <a:off x="324642" y="2544762"/>
            <a:ext cx="11787191"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3909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Biometric as a second factor</a:t>
            </a:r>
            <a:endParaRPr lang="en-US" dirty="0"/>
          </a:p>
        </p:txBody>
      </p:sp>
      <p:sp>
        <p:nvSpPr>
          <p:cNvPr id="3" name="Text Placeholder 2"/>
          <p:cNvSpPr>
            <a:spLocks noGrp="1"/>
          </p:cNvSpPr>
          <p:nvPr>
            <p:ph type="body" sz="quarter" idx="10"/>
          </p:nvPr>
        </p:nvSpPr>
        <p:spPr>
          <a:xfrm>
            <a:off x="274638" y="1212850"/>
            <a:ext cx="11887200" cy="4678204"/>
          </a:xfrm>
        </p:spPr>
        <p:txBody>
          <a:bodyPr/>
          <a:lstStyle/>
          <a:p>
            <a:r>
              <a:rPr lang="en-US" dirty="0" smtClean="0"/>
              <a:t>System will only authorize use of Microsoft Passport keys when</a:t>
            </a:r>
          </a:p>
          <a:p>
            <a:pPr lvl="1"/>
            <a:r>
              <a:rPr lang="en-US" dirty="0" smtClean="0"/>
              <a:t>User submits a matching biometric sample at the moment of authorization, and</a:t>
            </a:r>
          </a:p>
          <a:p>
            <a:pPr lvl="1"/>
            <a:r>
              <a:rPr lang="en-US" dirty="0" smtClean="0"/>
              <a:t>The system determines that the sample is “live”</a:t>
            </a:r>
          </a:p>
          <a:p>
            <a:pPr lvl="1"/>
            <a:endParaRPr lang="en-US" dirty="0" smtClean="0"/>
          </a:p>
          <a:p>
            <a:r>
              <a:rPr lang="en-US" dirty="0" smtClean="0"/>
              <a:t>Our goal is to make Biometrics non-susceptible to</a:t>
            </a:r>
          </a:p>
          <a:p>
            <a:pPr lvl="1"/>
            <a:r>
              <a:rPr lang="en-US" dirty="0" smtClean="0"/>
              <a:t>Spoofing and replay attacks</a:t>
            </a:r>
          </a:p>
          <a:p>
            <a:pPr lvl="1"/>
            <a:r>
              <a:rPr lang="en-US" dirty="0" smtClean="0"/>
              <a:t>Attacks by privileged code on a compromised system</a:t>
            </a:r>
          </a:p>
          <a:p>
            <a:pPr lvl="1"/>
            <a:r>
              <a:rPr lang="en-US" dirty="0" smtClean="0"/>
              <a:t>Offline attacks</a:t>
            </a:r>
          </a:p>
          <a:p>
            <a:endParaRPr lang="en-US" dirty="0"/>
          </a:p>
        </p:txBody>
      </p:sp>
    </p:spTree>
    <p:extLst>
      <p:ext uri="{BB962C8B-B14F-4D97-AF65-F5344CB8AC3E}">
        <p14:creationId xmlns:p14="http://schemas.microsoft.com/office/powerpoint/2010/main" val="42200356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887662"/>
            <a:ext cx="11889564" cy="917575"/>
          </a:xfrm>
        </p:spPr>
        <p:txBody>
          <a:bodyPr/>
          <a:lstStyle/>
          <a:p>
            <a:r>
              <a:rPr lang="en-US" sz="6600" dirty="0" smtClean="0"/>
              <a:t>Windows </a:t>
            </a:r>
            <a:r>
              <a:rPr lang="en-US" sz="6600" dirty="0" smtClean="0">
                <a:solidFill>
                  <a:srgbClr val="00BDF3"/>
                </a:solidFill>
              </a:rPr>
              <a:t>Biometrics Framework</a:t>
            </a:r>
            <a:r>
              <a:rPr lang="en-US" sz="8000" dirty="0" smtClean="0"/>
              <a:t>,    What is that?</a:t>
            </a:r>
            <a:endParaRPr lang="en-US" sz="8000" dirty="0"/>
          </a:p>
        </p:txBody>
      </p:sp>
    </p:spTree>
    <p:extLst>
      <p:ext uri="{BB962C8B-B14F-4D97-AF65-F5344CB8AC3E}">
        <p14:creationId xmlns:p14="http://schemas.microsoft.com/office/powerpoint/2010/main" val="33781233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Biometric Framework</a:t>
            </a:r>
            <a:endParaRPr lang="en-US" dirty="0"/>
          </a:p>
        </p:txBody>
      </p:sp>
      <p:sp>
        <p:nvSpPr>
          <p:cNvPr id="4" name="Rectangle 3"/>
          <p:cNvSpPr/>
          <p:nvPr/>
        </p:nvSpPr>
        <p:spPr bwMode="auto">
          <a:xfrm>
            <a:off x="550563" y="3344884"/>
            <a:ext cx="11077105" cy="441940"/>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t" anchorCtr="0"/>
          <a:lstStyle/>
          <a:p>
            <a:pPr algn="ctr" defTabSz="932227"/>
            <a:r>
              <a:rPr lang="en-CA" spc="-102" dirty="0">
                <a:solidFill>
                  <a:prstClr val="white"/>
                </a:solidFill>
                <a:ea typeface="Segoe UI" pitchFamily="34" charset="0"/>
                <a:cs typeface="Segoe UI" pitchFamily="34" charset="0"/>
              </a:rPr>
              <a:t>Windows Biometric Service</a:t>
            </a:r>
            <a:endParaRPr lang="en-US" spc="-102" dirty="0">
              <a:solidFill>
                <a:prstClr val="white"/>
              </a:solidFill>
              <a:ea typeface="Segoe UI" pitchFamily="34" charset="0"/>
              <a:cs typeface="Segoe UI" pitchFamily="34" charset="0"/>
            </a:endParaRPr>
          </a:p>
        </p:txBody>
      </p:sp>
      <p:sp>
        <p:nvSpPr>
          <p:cNvPr id="5" name="Rectangle 4"/>
          <p:cNvSpPr/>
          <p:nvPr/>
        </p:nvSpPr>
        <p:spPr bwMode="auto">
          <a:xfrm>
            <a:off x="1912098" y="1246686"/>
            <a:ext cx="1174882" cy="1330676"/>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nchorCtr="0"/>
          <a:lstStyle/>
          <a:p>
            <a:pPr algn="ctr" defTabSz="932227"/>
            <a:r>
              <a:rPr lang="en-US" spc="-102" dirty="0">
                <a:solidFill>
                  <a:prstClr val="white"/>
                </a:solidFill>
                <a:ea typeface="Segoe UI" pitchFamily="34" charset="0"/>
                <a:cs typeface="Segoe UI" pitchFamily="34" charset="0"/>
              </a:rPr>
              <a:t>Biometric</a:t>
            </a:r>
          </a:p>
          <a:p>
            <a:pPr algn="ctr" defTabSz="932227"/>
            <a:r>
              <a:rPr lang="en-US" spc="-102" dirty="0">
                <a:solidFill>
                  <a:prstClr val="white"/>
                </a:solidFill>
                <a:ea typeface="Segoe UI" pitchFamily="34" charset="0"/>
                <a:cs typeface="Segoe UI" pitchFamily="34" charset="0"/>
              </a:rPr>
              <a:t>Credential</a:t>
            </a:r>
          </a:p>
          <a:p>
            <a:pPr algn="ctr" defTabSz="932227"/>
            <a:r>
              <a:rPr lang="en-US" spc="-102" dirty="0">
                <a:solidFill>
                  <a:prstClr val="white"/>
                </a:solidFill>
                <a:ea typeface="Segoe UI" pitchFamily="34" charset="0"/>
                <a:cs typeface="Segoe UI" pitchFamily="34" charset="0"/>
              </a:rPr>
              <a:t>Provider</a:t>
            </a:r>
          </a:p>
        </p:txBody>
      </p:sp>
      <p:sp>
        <p:nvSpPr>
          <p:cNvPr id="6" name="Rectangle 5"/>
          <p:cNvSpPr/>
          <p:nvPr/>
        </p:nvSpPr>
        <p:spPr bwMode="auto">
          <a:xfrm>
            <a:off x="568401" y="2659502"/>
            <a:ext cx="11059268" cy="45713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t" anchorCtr="0"/>
          <a:lstStyle/>
          <a:p>
            <a:pPr algn="ctr" defTabSz="932227"/>
            <a:r>
              <a:rPr lang="en-US" spc="-102" dirty="0">
                <a:solidFill>
                  <a:prstClr val="white"/>
                </a:solidFill>
                <a:ea typeface="Segoe UI" pitchFamily="34" charset="0"/>
                <a:cs typeface="Segoe UI" pitchFamily="34" charset="0"/>
              </a:rPr>
              <a:t>Windows Biometric Client API </a:t>
            </a:r>
            <a:r>
              <a:rPr lang="en-US" sz="1049" spc="-102" dirty="0">
                <a:solidFill>
                  <a:prstClr val="white"/>
                </a:solidFill>
                <a:ea typeface="Segoe UI" pitchFamily="34" charset="0"/>
                <a:cs typeface="Segoe UI" pitchFamily="34" charset="0"/>
              </a:rPr>
              <a:t>(</a:t>
            </a:r>
            <a:r>
              <a:rPr lang="en-US" sz="1099" spc="-102" dirty="0">
                <a:solidFill>
                  <a:prstClr val="white"/>
                </a:solidFill>
                <a:ea typeface="Segoe UI" pitchFamily="34" charset="0"/>
                <a:cs typeface="Segoe UI" pitchFamily="34" charset="0"/>
              </a:rPr>
              <a:t>WinBio.DLL</a:t>
            </a:r>
            <a:r>
              <a:rPr lang="en-US" sz="1049" spc="-102" dirty="0">
                <a:solidFill>
                  <a:prstClr val="white"/>
                </a:solidFill>
                <a:ea typeface="Segoe UI" pitchFamily="34" charset="0"/>
                <a:cs typeface="Segoe UI" pitchFamily="34" charset="0"/>
              </a:rPr>
              <a:t>)</a:t>
            </a:r>
            <a:endParaRPr lang="en-US" spc="-102" dirty="0">
              <a:solidFill>
                <a:prstClr val="white"/>
              </a:solidFill>
              <a:ea typeface="Segoe UI" pitchFamily="34" charset="0"/>
              <a:cs typeface="Segoe UI" pitchFamily="34" charset="0"/>
            </a:endParaRPr>
          </a:p>
        </p:txBody>
      </p:sp>
      <p:sp>
        <p:nvSpPr>
          <p:cNvPr id="7" name="Rectangle 6"/>
          <p:cNvSpPr/>
          <p:nvPr/>
        </p:nvSpPr>
        <p:spPr bwMode="auto">
          <a:xfrm>
            <a:off x="3139919" y="1246686"/>
            <a:ext cx="1120649" cy="1344260"/>
          </a:xfrm>
          <a:prstGeom prst="rect">
            <a:avLst/>
          </a:prstGeom>
          <a:solidFill>
            <a:schemeClr val="bg2">
              <a:lumMod val="75000"/>
              <a:lumOff val="25000"/>
            </a:schemeClr>
          </a:solidFill>
          <a:ln>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nchorCtr="0"/>
          <a:lstStyle/>
          <a:p>
            <a:pPr algn="ctr" defTabSz="932227"/>
            <a:r>
              <a:rPr lang="en-US" spc="-102" dirty="0">
                <a:solidFill>
                  <a:srgbClr val="FFFFFF"/>
                </a:solidFill>
                <a:ea typeface="Segoe UI" pitchFamily="34" charset="0"/>
                <a:cs typeface="Segoe UI" pitchFamily="34" charset="0"/>
              </a:rPr>
              <a:t>Win32</a:t>
            </a:r>
          </a:p>
          <a:p>
            <a:pPr algn="ctr" defTabSz="932227"/>
            <a:r>
              <a:rPr lang="en-US" spc="-102" dirty="0" smtClean="0">
                <a:solidFill>
                  <a:srgbClr val="FFFFFF"/>
                </a:solidFill>
                <a:ea typeface="Segoe UI" pitchFamily="34" charset="0"/>
                <a:cs typeface="Segoe UI" pitchFamily="34" charset="0"/>
              </a:rPr>
              <a:t>Apps</a:t>
            </a:r>
            <a:endParaRPr lang="en-US" spc="-102" dirty="0">
              <a:solidFill>
                <a:srgbClr val="FFFFFF"/>
              </a:solidFill>
              <a:ea typeface="Segoe UI" pitchFamily="34" charset="0"/>
              <a:cs typeface="Segoe UI" pitchFamily="34" charset="0"/>
            </a:endParaRPr>
          </a:p>
        </p:txBody>
      </p:sp>
      <p:sp>
        <p:nvSpPr>
          <p:cNvPr id="8" name="Rectangle 7"/>
          <p:cNvSpPr/>
          <p:nvPr/>
        </p:nvSpPr>
        <p:spPr>
          <a:xfrm>
            <a:off x="4313506" y="1246686"/>
            <a:ext cx="7314161" cy="650603"/>
          </a:xfrm>
          <a:prstGeom prst="rect">
            <a:avLst/>
          </a:prstGeom>
          <a:solidFill>
            <a:schemeClr val="bg2">
              <a:lumMod val="75000"/>
              <a:lumOff val="25000"/>
            </a:schemeClr>
          </a:solidFill>
          <a:ln>
            <a:solidFill>
              <a:srgbClr val="FF8C00"/>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dirty="0" smtClean="0">
                <a:solidFill>
                  <a:srgbClr val="FFFFFF"/>
                </a:solidFill>
              </a:rPr>
              <a:t>UAP apps</a:t>
            </a:r>
            <a:endParaRPr lang="en-US" dirty="0">
              <a:solidFill>
                <a:srgbClr val="FFFFFF"/>
              </a:solidFill>
            </a:endParaRPr>
          </a:p>
        </p:txBody>
      </p:sp>
      <p:sp>
        <p:nvSpPr>
          <p:cNvPr id="9" name="Rectangle 8"/>
          <p:cNvSpPr/>
          <p:nvPr/>
        </p:nvSpPr>
        <p:spPr>
          <a:xfrm>
            <a:off x="4306555" y="1941709"/>
            <a:ext cx="7314161" cy="635653"/>
          </a:xfrm>
          <a:prstGeom prst="rect">
            <a:avLst/>
          </a:prstGeom>
          <a:solidFill>
            <a:schemeClr val="tx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dirty="0">
                <a:solidFill>
                  <a:prstClr val="white"/>
                </a:solidFill>
              </a:rPr>
              <a:t>Windows Runtime (WinRT)</a:t>
            </a:r>
          </a:p>
        </p:txBody>
      </p:sp>
      <p:sp>
        <p:nvSpPr>
          <p:cNvPr id="10" name="Rectangle 9"/>
          <p:cNvSpPr/>
          <p:nvPr/>
        </p:nvSpPr>
        <p:spPr>
          <a:xfrm>
            <a:off x="4238969" y="3864281"/>
            <a:ext cx="3805575" cy="731520"/>
          </a:xfrm>
          <a:prstGeom prst="rect">
            <a:avLst/>
          </a:prstGeom>
          <a:solidFill>
            <a:srgbClr val="00BCF2"/>
          </a:solidFill>
          <a:ln>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dirty="0">
                <a:solidFill>
                  <a:srgbClr val="FFFFFF"/>
                </a:solidFill>
              </a:rPr>
              <a:t>Engine Adapter</a:t>
            </a:r>
          </a:p>
        </p:txBody>
      </p:sp>
      <p:sp>
        <p:nvSpPr>
          <p:cNvPr id="11" name="Rectangle 10"/>
          <p:cNvSpPr/>
          <p:nvPr/>
        </p:nvSpPr>
        <p:spPr>
          <a:xfrm>
            <a:off x="550563" y="3864281"/>
            <a:ext cx="3607186" cy="731520"/>
          </a:xfrm>
          <a:prstGeom prst="rect">
            <a:avLst/>
          </a:prstGeom>
          <a:solidFill>
            <a:schemeClr val="tx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sz="1399" b="1" dirty="0">
                <a:solidFill>
                  <a:prstClr val="white"/>
                </a:solidFill>
              </a:rPr>
              <a:t>Storage Adapter</a:t>
            </a:r>
          </a:p>
          <a:p>
            <a:pPr algn="ctr"/>
            <a:r>
              <a:rPr lang="en-CA" sz="1399" dirty="0">
                <a:solidFill>
                  <a:prstClr val="white"/>
                </a:solidFill>
              </a:rPr>
              <a:t>(inbox but can be replaced by 3</a:t>
            </a:r>
            <a:r>
              <a:rPr lang="en-CA" sz="1399" baseline="30000" dirty="0">
                <a:solidFill>
                  <a:prstClr val="white"/>
                </a:solidFill>
              </a:rPr>
              <a:t>rd</a:t>
            </a:r>
            <a:r>
              <a:rPr lang="en-CA" sz="1399" dirty="0">
                <a:solidFill>
                  <a:prstClr val="white"/>
                </a:solidFill>
              </a:rPr>
              <a:t> party if needed)</a:t>
            </a:r>
            <a:endParaRPr lang="en-US" sz="1399" dirty="0">
              <a:solidFill>
                <a:prstClr val="white"/>
              </a:solidFill>
            </a:endParaRPr>
          </a:p>
        </p:txBody>
      </p:sp>
      <p:sp>
        <p:nvSpPr>
          <p:cNvPr id="12" name="Rectangle 11"/>
          <p:cNvSpPr/>
          <p:nvPr/>
        </p:nvSpPr>
        <p:spPr>
          <a:xfrm>
            <a:off x="8125764" y="3864281"/>
            <a:ext cx="3501906" cy="731520"/>
          </a:xfrm>
          <a:prstGeom prst="rect">
            <a:avLst/>
          </a:prstGeom>
          <a:solidFill>
            <a:schemeClr val="tx1">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sz="1399" b="1" dirty="0">
                <a:solidFill>
                  <a:prstClr val="white"/>
                </a:solidFill>
              </a:rPr>
              <a:t>Sensor Adapter</a:t>
            </a:r>
          </a:p>
          <a:p>
            <a:pPr algn="ctr"/>
            <a:r>
              <a:rPr lang="en-CA" sz="1399" dirty="0">
                <a:solidFill>
                  <a:prstClr val="white"/>
                </a:solidFill>
              </a:rPr>
              <a:t>(inbox but can be replaced </a:t>
            </a:r>
            <a:r>
              <a:rPr lang="en-CA" sz="1399" dirty="0" smtClean="0">
                <a:solidFill>
                  <a:prstClr val="white"/>
                </a:solidFill>
              </a:rPr>
              <a:t>by                 </a:t>
            </a:r>
            <a:r>
              <a:rPr lang="en-CA" sz="1399" dirty="0">
                <a:solidFill>
                  <a:prstClr val="white"/>
                </a:solidFill>
              </a:rPr>
              <a:t>3</a:t>
            </a:r>
            <a:r>
              <a:rPr lang="en-CA" sz="1399" baseline="30000" dirty="0">
                <a:solidFill>
                  <a:prstClr val="white"/>
                </a:solidFill>
              </a:rPr>
              <a:t>rd</a:t>
            </a:r>
            <a:r>
              <a:rPr lang="en-CA" sz="1399" dirty="0">
                <a:solidFill>
                  <a:prstClr val="white"/>
                </a:solidFill>
              </a:rPr>
              <a:t> party if needed)</a:t>
            </a:r>
            <a:endParaRPr lang="en-US" sz="1399" dirty="0">
              <a:solidFill>
                <a:prstClr val="white"/>
              </a:solidFill>
            </a:endParaRPr>
          </a:p>
        </p:txBody>
      </p:sp>
      <p:sp>
        <p:nvSpPr>
          <p:cNvPr id="13" name="Rectangle 12"/>
          <p:cNvSpPr/>
          <p:nvPr/>
        </p:nvSpPr>
        <p:spPr>
          <a:xfrm>
            <a:off x="550564" y="4716462"/>
            <a:ext cx="11077104" cy="691262"/>
          </a:xfrm>
          <a:prstGeom prst="rect">
            <a:avLst/>
          </a:prstGeom>
          <a:solidFill>
            <a:srgbClr val="00BCF2"/>
          </a:solidFill>
          <a:ln>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dirty="0">
                <a:solidFill>
                  <a:srgbClr val="FFFFFF"/>
                </a:solidFill>
              </a:rPr>
              <a:t>Windows Biometric Device Interface (WBDI) Driver</a:t>
            </a:r>
          </a:p>
        </p:txBody>
      </p:sp>
      <p:sp>
        <p:nvSpPr>
          <p:cNvPr id="14" name="Rectangle 13"/>
          <p:cNvSpPr/>
          <p:nvPr/>
        </p:nvSpPr>
        <p:spPr>
          <a:xfrm>
            <a:off x="9614133" y="5485180"/>
            <a:ext cx="2030793" cy="691262"/>
          </a:xfrm>
          <a:prstGeom prst="rect">
            <a:avLst/>
          </a:prstGeom>
          <a:solidFill>
            <a:srgbClr val="00BCF2"/>
          </a:solidFill>
          <a:ln>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US" dirty="0">
                <a:solidFill>
                  <a:srgbClr val="FFFFFF"/>
                </a:solidFill>
              </a:rPr>
              <a:t>Sensor</a:t>
            </a:r>
          </a:p>
        </p:txBody>
      </p:sp>
      <p:sp>
        <p:nvSpPr>
          <p:cNvPr id="15" name="Rectangle 14"/>
          <p:cNvSpPr/>
          <p:nvPr/>
        </p:nvSpPr>
        <p:spPr>
          <a:xfrm>
            <a:off x="575474" y="1246686"/>
            <a:ext cx="1283685" cy="1334610"/>
          </a:xfrm>
          <a:prstGeom prst="rect">
            <a:avLst/>
          </a:prstGeom>
          <a:solidFill>
            <a:schemeClr val="tx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91440" tIns="91440" rIns="91440" bIns="91440" rtlCol="0" anchor="ctr"/>
          <a:lstStyle/>
          <a:p>
            <a:pPr algn="ctr"/>
            <a:r>
              <a:rPr lang="en-CA" dirty="0">
                <a:solidFill>
                  <a:prstClr val="white"/>
                </a:solidFill>
              </a:rPr>
              <a:t>Enrollment</a:t>
            </a:r>
          </a:p>
        </p:txBody>
      </p:sp>
      <p:sp>
        <p:nvSpPr>
          <p:cNvPr id="16" name="Rectangle 15"/>
          <p:cNvSpPr/>
          <p:nvPr/>
        </p:nvSpPr>
        <p:spPr>
          <a:xfrm>
            <a:off x="1037373" y="6115492"/>
            <a:ext cx="1202573" cy="369204"/>
          </a:xfrm>
          <a:prstGeom prst="rect">
            <a:avLst/>
          </a:prstGeom>
        </p:spPr>
        <p:txBody>
          <a:bodyPr wrap="none" lIns="91440" tIns="91440" rIns="91440" bIns="91440">
            <a:spAutoFit/>
          </a:bodyPr>
          <a:lstStyle/>
          <a:p>
            <a:r>
              <a:rPr lang="en-CA" sz="1199" dirty="0">
                <a:solidFill>
                  <a:prstClr val="black"/>
                </a:solidFill>
              </a:rPr>
              <a:t>OS component</a:t>
            </a:r>
            <a:endParaRPr lang="en-US" sz="1199" dirty="0">
              <a:solidFill>
                <a:prstClr val="black"/>
              </a:solidFill>
            </a:endParaRPr>
          </a:p>
        </p:txBody>
      </p:sp>
      <p:sp>
        <p:nvSpPr>
          <p:cNvPr id="17" name="Rectangle 16"/>
          <p:cNvSpPr/>
          <p:nvPr/>
        </p:nvSpPr>
        <p:spPr>
          <a:xfrm>
            <a:off x="1037081" y="6360353"/>
            <a:ext cx="1573115" cy="282383"/>
          </a:xfrm>
          <a:prstGeom prst="rect">
            <a:avLst/>
          </a:prstGeom>
        </p:spPr>
        <p:txBody>
          <a:bodyPr wrap="none">
            <a:spAutoFit/>
          </a:bodyPr>
          <a:lstStyle/>
          <a:p>
            <a:r>
              <a:rPr lang="en-US" sz="1199" dirty="0">
                <a:solidFill>
                  <a:prstClr val="black"/>
                </a:solidFill>
              </a:rPr>
              <a:t>3</a:t>
            </a:r>
            <a:r>
              <a:rPr lang="en-US" sz="1199" baseline="30000" dirty="0">
                <a:solidFill>
                  <a:prstClr val="black"/>
                </a:solidFill>
              </a:rPr>
              <a:t>rd</a:t>
            </a:r>
            <a:r>
              <a:rPr lang="en-US" sz="1199" dirty="0">
                <a:solidFill>
                  <a:prstClr val="black"/>
                </a:solidFill>
              </a:rPr>
              <a:t> party application</a:t>
            </a:r>
          </a:p>
        </p:txBody>
      </p:sp>
      <p:sp>
        <p:nvSpPr>
          <p:cNvPr id="18" name="Rectangle 17"/>
          <p:cNvSpPr/>
          <p:nvPr/>
        </p:nvSpPr>
        <p:spPr>
          <a:xfrm>
            <a:off x="1037373" y="6572627"/>
            <a:ext cx="3230919" cy="282383"/>
          </a:xfrm>
          <a:prstGeom prst="rect">
            <a:avLst/>
          </a:prstGeom>
        </p:spPr>
        <p:txBody>
          <a:bodyPr wrap="none">
            <a:spAutoFit/>
          </a:bodyPr>
          <a:lstStyle/>
          <a:p>
            <a:r>
              <a:rPr lang="en-US" sz="1199" dirty="0">
                <a:solidFill>
                  <a:prstClr val="black"/>
                </a:solidFill>
              </a:rPr>
              <a:t>3</a:t>
            </a:r>
            <a:r>
              <a:rPr lang="en-US" sz="1199" baseline="30000" dirty="0">
                <a:solidFill>
                  <a:prstClr val="black"/>
                </a:solidFill>
              </a:rPr>
              <a:t>rd</a:t>
            </a:r>
            <a:r>
              <a:rPr lang="en-US" sz="1199" dirty="0">
                <a:solidFill>
                  <a:prstClr val="black"/>
                </a:solidFill>
              </a:rPr>
              <a:t> party driver and companion components</a:t>
            </a:r>
          </a:p>
        </p:txBody>
      </p:sp>
      <p:sp>
        <p:nvSpPr>
          <p:cNvPr id="19" name="Rectangle 18"/>
          <p:cNvSpPr/>
          <p:nvPr/>
        </p:nvSpPr>
        <p:spPr bwMode="auto">
          <a:xfrm>
            <a:off x="568403" y="6408745"/>
            <a:ext cx="461898" cy="136085"/>
          </a:xfrm>
          <a:prstGeom prst="rect">
            <a:avLst/>
          </a:prstGeom>
          <a:solidFill>
            <a:srgbClr val="7C7C7C"/>
          </a:solidFill>
          <a:ln>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nchorCtr="0"/>
          <a:lstStyle/>
          <a:p>
            <a:pPr algn="ctr" defTabSz="932227"/>
            <a:endParaRPr lang="en-US" sz="11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568404" y="6163885"/>
            <a:ext cx="461898" cy="13608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nchorCtr="0"/>
          <a:lstStyle/>
          <a:p>
            <a:pPr algn="ctr" defTabSz="932227"/>
            <a:endParaRPr lang="en-US" sz="11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568402" y="6637313"/>
            <a:ext cx="461898" cy="136085"/>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endParaRPr lang="en-US" sz="1199"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75182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4456"/>
          <a:stretch/>
        </p:blipFill>
        <p:spPr>
          <a:xfrm>
            <a:off x="0" y="-1"/>
            <a:ext cx="3627437" cy="6994525"/>
          </a:xfrm>
          <a:prstGeom prst="rect">
            <a:avLst/>
          </a:prstGeom>
        </p:spPr>
      </p:pic>
      <p:sp>
        <p:nvSpPr>
          <p:cNvPr id="6" name="Text Placeholder 5"/>
          <p:cNvSpPr>
            <a:spLocks noGrp="1"/>
          </p:cNvSpPr>
          <p:nvPr>
            <p:ph type="body" sz="quarter" idx="10"/>
          </p:nvPr>
        </p:nvSpPr>
        <p:spPr>
          <a:xfrm>
            <a:off x="3762761" y="2963862"/>
            <a:ext cx="8686800" cy="2930033"/>
          </a:xfrm>
        </p:spPr>
        <p:txBody>
          <a:bodyPr/>
          <a:lstStyle/>
          <a:p>
            <a:pPr marL="508000" lvl="1" indent="-508000">
              <a:lnSpc>
                <a:spcPct val="100000"/>
              </a:lnSpc>
              <a:buFont typeface="Wingdings" panose="05000000000000000000" pitchFamily="2" charset="2"/>
              <a:buChar char="ü"/>
            </a:pPr>
            <a:r>
              <a:rPr lang="en-US" dirty="0" smtClean="0">
                <a:solidFill>
                  <a:schemeClr val="tx1"/>
                </a:solidFill>
                <a:latin typeface="+mj-lt"/>
              </a:rPr>
              <a:t>Inbox functionality </a:t>
            </a:r>
          </a:p>
          <a:p>
            <a:pPr marL="508000" lvl="1" indent="-508000">
              <a:lnSpc>
                <a:spcPct val="100000"/>
              </a:lnSpc>
              <a:buFont typeface="Wingdings" panose="05000000000000000000" pitchFamily="2" charset="2"/>
              <a:buChar char="ü"/>
            </a:pPr>
            <a:r>
              <a:rPr lang="en-US" dirty="0" smtClean="0">
                <a:solidFill>
                  <a:schemeClr val="tx1"/>
                </a:solidFill>
                <a:latin typeface="+mj-lt"/>
              </a:rPr>
              <a:t>Works across a variety of devices running Windows 10</a:t>
            </a:r>
          </a:p>
          <a:p>
            <a:pPr marL="508000" lvl="1" indent="-508000">
              <a:lnSpc>
                <a:spcPct val="100000"/>
              </a:lnSpc>
              <a:buFont typeface="Wingdings" panose="05000000000000000000" pitchFamily="2" charset="2"/>
              <a:buChar char="ü"/>
            </a:pPr>
            <a:r>
              <a:rPr lang="en-US" dirty="0" smtClean="0">
                <a:solidFill>
                  <a:schemeClr val="tx1"/>
                </a:solidFill>
                <a:latin typeface="+mj-lt"/>
              </a:rPr>
              <a:t>Integrated anti-spoofing countermeasures to mitigate physical attacks</a:t>
            </a:r>
          </a:p>
          <a:p>
            <a:pPr marL="508000" lvl="1" indent="-508000">
              <a:lnSpc>
                <a:spcPct val="100000"/>
              </a:lnSpc>
              <a:buFont typeface="Wingdings" panose="05000000000000000000" pitchFamily="2" charset="2"/>
              <a:buChar char="ü"/>
            </a:pPr>
            <a:r>
              <a:rPr lang="en-US" dirty="0" smtClean="0">
                <a:solidFill>
                  <a:schemeClr val="tx1"/>
                </a:solidFill>
                <a:latin typeface="+mj-lt"/>
              </a:rPr>
              <a:t>Consistent image (via IR) in diverse lighting conditions </a:t>
            </a:r>
          </a:p>
          <a:p>
            <a:pPr marL="508000" lvl="2" indent="-508000">
              <a:lnSpc>
                <a:spcPct val="100000"/>
              </a:lnSpc>
              <a:buFont typeface="Wingdings" panose="05000000000000000000" pitchFamily="2" charset="2"/>
              <a:buChar char="ü"/>
            </a:pPr>
            <a:r>
              <a:rPr lang="en-US" dirty="0" smtClean="0">
                <a:solidFill>
                  <a:schemeClr val="tx1"/>
                </a:solidFill>
                <a:latin typeface="+mj-lt"/>
              </a:rPr>
              <a:t>allows for subtle changes in appearance -- including facial hair, cosmetic makeup, eyewear, etc.</a:t>
            </a:r>
            <a:endParaRPr lang="en-US" dirty="0">
              <a:solidFill>
                <a:schemeClr val="tx1"/>
              </a:solidFill>
              <a:latin typeface="+mj-lt"/>
            </a:endParaRPr>
          </a:p>
        </p:txBody>
      </p:sp>
      <p:sp>
        <p:nvSpPr>
          <p:cNvPr id="5" name="Title 4"/>
          <p:cNvSpPr>
            <a:spLocks noGrp="1"/>
          </p:cNvSpPr>
          <p:nvPr>
            <p:ph type="title"/>
          </p:nvPr>
        </p:nvSpPr>
        <p:spPr>
          <a:xfrm>
            <a:off x="3932237" y="295275"/>
            <a:ext cx="8305800" cy="992187"/>
          </a:xfrm>
        </p:spPr>
        <p:txBody>
          <a:bodyPr/>
          <a:lstStyle/>
          <a:p>
            <a:r>
              <a:rPr lang="en-US" sz="4000" dirty="0" smtClean="0">
                <a:solidFill>
                  <a:srgbClr val="00BDF3"/>
                </a:solidFill>
              </a:rPr>
              <a:t>Windows Hello with Iris and Face</a:t>
            </a:r>
            <a:endParaRPr lang="en-US" sz="4000" dirty="0">
              <a:solidFill>
                <a:srgbClr val="00BDF3"/>
              </a:solidFill>
            </a:endParaRPr>
          </a:p>
        </p:txBody>
      </p:sp>
    </p:spTree>
    <p:extLst>
      <p:ext uri="{BB962C8B-B14F-4D97-AF65-F5344CB8AC3E}">
        <p14:creationId xmlns:p14="http://schemas.microsoft.com/office/powerpoint/2010/main" val="234364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ttp://www.siliconimaging.com/Images/biomet7.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335" y="1273782"/>
            <a:ext cx="7891669" cy="54423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272273" y="1019445"/>
            <a:ext cx="8231964" cy="5975080"/>
          </a:xfrm>
          <a:prstGeom prst="rect">
            <a:avLst/>
          </a:prstGeom>
          <a:solidFill>
            <a:srgbClr val="50505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0" name="Rectangle 19"/>
          <p:cNvSpPr/>
          <p:nvPr/>
        </p:nvSpPr>
        <p:spPr bwMode="auto">
          <a:xfrm>
            <a:off x="427036" y="2983460"/>
            <a:ext cx="11734801" cy="2723602"/>
          </a:xfrm>
          <a:prstGeom prst="rect">
            <a:avLst/>
          </a:prstGeom>
          <a:solidFill>
            <a:srgbClr val="969696">
              <a:alpha val="9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FFFFFF"/>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013" t="34896" r="33637" b="40104"/>
          <a:stretch/>
        </p:blipFill>
        <p:spPr>
          <a:xfrm>
            <a:off x="4493967" y="3553892"/>
            <a:ext cx="1367229" cy="871155"/>
          </a:xfrm>
          <a:prstGeom prst="rect">
            <a:avLst/>
          </a:prstGeom>
        </p:spPr>
      </p:pic>
      <p:sp>
        <p:nvSpPr>
          <p:cNvPr id="5" name="TextBox 4"/>
          <p:cNvSpPr txBox="1"/>
          <p:nvPr/>
        </p:nvSpPr>
        <p:spPr>
          <a:xfrm>
            <a:off x="4102340" y="4634605"/>
            <a:ext cx="2054351" cy="253916"/>
          </a:xfrm>
          <a:prstGeom prst="rect">
            <a:avLst/>
          </a:prstGeom>
          <a:noFill/>
        </p:spPr>
        <p:txBody>
          <a:bodyPr wrap="square" rtlCol="0">
            <a:spAutoFit/>
          </a:bodyPr>
          <a:lstStyle/>
          <a:p>
            <a:pPr algn="ctr" defTabSz="699493"/>
            <a:r>
              <a:rPr lang="en-US" sz="1050" dirty="0">
                <a:solidFill>
                  <a:srgbClr val="FFFFFF"/>
                </a:solidFill>
                <a:cs typeface="Segoe UI" panose="020B0502040204020203" pitchFamily="34" charset="0"/>
              </a:rPr>
              <a:t>Fingerprint Sensor FPC1021</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782" y="3599381"/>
            <a:ext cx="1092250" cy="780179"/>
          </a:xfrm>
          <a:prstGeom prst="rect">
            <a:avLst/>
          </a:prstGeom>
        </p:spPr>
      </p:pic>
      <p:sp>
        <p:nvSpPr>
          <p:cNvPr id="8" name="TextBox 7"/>
          <p:cNvSpPr txBox="1"/>
          <p:nvPr/>
        </p:nvSpPr>
        <p:spPr>
          <a:xfrm>
            <a:off x="6061073" y="4634605"/>
            <a:ext cx="2054351" cy="253916"/>
          </a:xfrm>
          <a:prstGeom prst="rect">
            <a:avLst/>
          </a:prstGeom>
          <a:noFill/>
        </p:spPr>
        <p:txBody>
          <a:bodyPr wrap="square" rtlCol="0">
            <a:spAutoFit/>
          </a:bodyPr>
          <a:lstStyle/>
          <a:p>
            <a:pPr algn="ctr" defTabSz="699493"/>
            <a:r>
              <a:rPr lang="en-US" sz="1050" dirty="0">
                <a:solidFill>
                  <a:srgbClr val="FFFFFF"/>
                </a:solidFill>
                <a:cs typeface="Segoe UI" panose="020B0502040204020203" pitchFamily="34" charset="0"/>
              </a:rPr>
              <a:t>Fingerprint Sensor </a:t>
            </a:r>
            <a:r>
              <a:rPr lang="en-US" sz="1050" dirty="0" smtClean="0">
                <a:solidFill>
                  <a:srgbClr val="FFFFFF"/>
                </a:solidFill>
                <a:cs typeface="Segoe UI" panose="020B0502040204020203" pitchFamily="34" charset="0"/>
              </a:rPr>
              <a:t>FPC1150</a:t>
            </a:r>
          </a:p>
        </p:txBody>
      </p:sp>
      <p:pic>
        <p:nvPicPr>
          <p:cNvPr id="10" name="Picture 9"/>
          <p:cNvPicPr>
            <a:picLocks noChangeAspect="1"/>
          </p:cNvPicPr>
          <p:nvPr/>
        </p:nvPicPr>
        <p:blipFill>
          <a:blip r:embed="rId6"/>
          <a:stretch>
            <a:fillRect/>
          </a:stretch>
        </p:blipFill>
        <p:spPr>
          <a:xfrm>
            <a:off x="8460359" y="3513090"/>
            <a:ext cx="1040961" cy="874408"/>
          </a:xfrm>
          <a:prstGeom prst="rect">
            <a:avLst/>
          </a:prstGeom>
        </p:spPr>
      </p:pic>
      <p:sp>
        <p:nvSpPr>
          <p:cNvPr id="11" name="TextBox 10"/>
          <p:cNvSpPr txBox="1"/>
          <p:nvPr/>
        </p:nvSpPr>
        <p:spPr>
          <a:xfrm>
            <a:off x="8019806" y="4634605"/>
            <a:ext cx="2054351" cy="530915"/>
          </a:xfrm>
          <a:prstGeom prst="rect">
            <a:avLst/>
          </a:prstGeom>
          <a:noFill/>
        </p:spPr>
        <p:txBody>
          <a:bodyPr wrap="square" rtlCol="0">
            <a:spAutoFit/>
          </a:bodyPr>
          <a:lstStyle/>
          <a:p>
            <a:pPr algn="ctr" defTabSz="699493"/>
            <a:r>
              <a:rPr lang="en-US" sz="1050" dirty="0">
                <a:solidFill>
                  <a:srgbClr val="FFFFFF"/>
                </a:solidFill>
                <a:cs typeface="Segoe UI" panose="020B0502040204020203" pitchFamily="34" charset="0"/>
              </a:rPr>
              <a:t>Next Biometrics </a:t>
            </a:r>
            <a:r>
              <a:rPr lang="en-US" sz="1050" dirty="0" smtClean="0">
                <a:solidFill>
                  <a:srgbClr val="FFFFFF"/>
                </a:solidFill>
                <a:cs typeface="Segoe UI" panose="020B0502040204020203" pitchFamily="34" charset="0"/>
              </a:rPr>
              <a:t>NB-1010-S</a:t>
            </a:r>
          </a:p>
          <a:p>
            <a:pPr algn="ctr" defTabSz="699493"/>
            <a:r>
              <a:rPr lang="en-US" b="1" dirty="0" smtClean="0">
                <a:solidFill>
                  <a:srgbClr val="FFFFFF"/>
                </a:solidFill>
                <a:cs typeface="Segoe UI" panose="020B0502040204020203" pitchFamily="34" charset="0"/>
              </a:rPr>
              <a:t>Thermal</a:t>
            </a:r>
            <a:endParaRPr lang="en-US" b="1" dirty="0">
              <a:solidFill>
                <a:srgbClr val="FFFFFF"/>
              </a:solidFill>
              <a:cs typeface="Segoe UI" panose="020B0502040204020203" pitchFamily="34" charset="0"/>
            </a:endParaRPr>
          </a:p>
        </p:txBody>
      </p:sp>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t="60047" r="43617"/>
          <a:stretch/>
        </p:blipFill>
        <p:spPr>
          <a:xfrm>
            <a:off x="723046" y="3271216"/>
            <a:ext cx="3474912" cy="1245723"/>
          </a:xfrm>
          <a:prstGeom prst="rect">
            <a:avLst/>
          </a:prstGeom>
        </p:spPr>
      </p:pic>
      <p:sp>
        <p:nvSpPr>
          <p:cNvPr id="3" name="Content Placeholder 2"/>
          <p:cNvSpPr>
            <a:spLocks noGrp="1"/>
          </p:cNvSpPr>
          <p:nvPr>
            <p:ph type="body" sz="quarter" idx="10"/>
          </p:nvPr>
        </p:nvSpPr>
        <p:spPr>
          <a:xfrm>
            <a:off x="274638" y="1212851"/>
            <a:ext cx="11887200" cy="1046440"/>
          </a:xfrm>
        </p:spPr>
        <p:txBody>
          <a:bodyPr/>
          <a:lstStyle/>
          <a:p>
            <a:pPr marL="0" indent="0">
              <a:buNone/>
            </a:pPr>
            <a:r>
              <a:rPr lang="en-US" sz="2800" b="1" dirty="0" smtClean="0">
                <a:solidFill>
                  <a:srgbClr val="00BDF3"/>
                </a:solidFill>
                <a:latin typeface="+mn-lt"/>
              </a:rPr>
              <a:t>The World is moving towards small, touch based Sensors.</a:t>
            </a:r>
          </a:p>
          <a:p>
            <a:pPr marL="0" indent="0">
              <a:buNone/>
            </a:pPr>
            <a:r>
              <a:rPr lang="en-US" sz="2800" b="1" dirty="0" smtClean="0">
                <a:solidFill>
                  <a:srgbClr val="00BDF3"/>
                </a:solidFill>
                <a:latin typeface="+mn-lt"/>
              </a:rPr>
              <a:t>These sensors can fit on almost any device</a:t>
            </a:r>
          </a:p>
        </p:txBody>
      </p:sp>
      <p:sp>
        <p:nvSpPr>
          <p:cNvPr id="2" name="Title 1"/>
          <p:cNvSpPr>
            <a:spLocks noGrp="1"/>
          </p:cNvSpPr>
          <p:nvPr>
            <p:ph type="title"/>
          </p:nvPr>
        </p:nvSpPr>
        <p:spPr/>
        <p:txBody>
          <a:bodyPr/>
          <a:lstStyle/>
          <a:p>
            <a:r>
              <a:rPr lang="en-US" smtClean="0"/>
              <a:t>State of the Art – Windows Hello Fingerprints</a:t>
            </a:r>
            <a:endParaRPr lang="en-US" dirty="0"/>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r="32652"/>
          <a:stretch/>
        </p:blipFill>
        <p:spPr>
          <a:xfrm>
            <a:off x="10053030" y="3206043"/>
            <a:ext cx="1382405" cy="1821233"/>
          </a:xfrm>
          <a:prstGeom prst="rect">
            <a:avLst/>
          </a:prstGeom>
        </p:spPr>
      </p:pic>
      <p:sp>
        <p:nvSpPr>
          <p:cNvPr id="15" name="TextBox 14"/>
          <p:cNvSpPr txBox="1"/>
          <p:nvPr/>
        </p:nvSpPr>
        <p:spPr>
          <a:xfrm>
            <a:off x="723046" y="4634605"/>
            <a:ext cx="3474912" cy="415498"/>
          </a:xfrm>
          <a:prstGeom prst="rect">
            <a:avLst/>
          </a:prstGeom>
          <a:noFill/>
        </p:spPr>
        <p:txBody>
          <a:bodyPr wrap="square" rtlCol="0">
            <a:spAutoFit/>
          </a:bodyPr>
          <a:lstStyle/>
          <a:p>
            <a:pPr algn="ctr" defTabSz="699493"/>
            <a:r>
              <a:rPr lang="en-US" sz="1050" dirty="0">
                <a:solidFill>
                  <a:srgbClr val="FFFFFF"/>
                </a:solidFill>
                <a:cs typeface="Segoe UI" panose="020B0502040204020203" pitchFamily="34" charset="0"/>
              </a:rPr>
              <a:t>Taken from </a:t>
            </a:r>
            <a:r>
              <a:rPr lang="en-US" sz="1050" dirty="0">
                <a:solidFill>
                  <a:srgbClr val="FFFFFF"/>
                </a:solidFill>
                <a:cs typeface="Segoe UI" panose="020B0502040204020203" pitchFamily="34" charset="0"/>
                <a:hlinkClick r:id="rId9"/>
              </a:rPr>
              <a:t>www.fingerprints.com</a:t>
            </a:r>
            <a:r>
              <a:rPr lang="en-US" sz="1050" dirty="0">
                <a:solidFill>
                  <a:srgbClr val="FFFFFF"/>
                </a:solidFill>
                <a:cs typeface="Segoe UI" panose="020B0502040204020203" pitchFamily="34" charset="0"/>
              </a:rPr>
              <a:t> – image of the Huawei’s Ascend Mate 7</a:t>
            </a:r>
          </a:p>
        </p:txBody>
      </p:sp>
      <p:sp>
        <p:nvSpPr>
          <p:cNvPr id="6" name="Rectangle 5"/>
          <p:cNvSpPr/>
          <p:nvPr/>
        </p:nvSpPr>
        <p:spPr>
          <a:xfrm>
            <a:off x="10021713" y="5103964"/>
            <a:ext cx="1385316" cy="369332"/>
          </a:xfrm>
          <a:prstGeom prst="rect">
            <a:avLst/>
          </a:prstGeom>
        </p:spPr>
        <p:txBody>
          <a:bodyPr wrap="none">
            <a:spAutoFit/>
          </a:bodyPr>
          <a:lstStyle/>
          <a:p>
            <a:pPr algn="ctr" defTabSz="699493"/>
            <a:r>
              <a:rPr lang="en-US" b="1" dirty="0" smtClean="0">
                <a:solidFill>
                  <a:srgbClr val="FFFFFF"/>
                </a:solidFill>
                <a:cs typeface="Segoe UI" panose="020B0502040204020203" pitchFamily="34" charset="0"/>
              </a:rPr>
              <a:t>Ultrasound</a:t>
            </a:r>
            <a:endParaRPr lang="en-US" b="1" dirty="0">
              <a:solidFill>
                <a:srgbClr val="FFFFFF"/>
              </a:solidFill>
              <a:cs typeface="Segoe UI" panose="020B0502040204020203" pitchFamily="34" charset="0"/>
            </a:endParaRPr>
          </a:p>
        </p:txBody>
      </p:sp>
      <p:sp>
        <p:nvSpPr>
          <p:cNvPr id="9" name="Rectangle 8"/>
          <p:cNvSpPr/>
          <p:nvPr/>
        </p:nvSpPr>
        <p:spPr>
          <a:xfrm>
            <a:off x="4491153" y="4865437"/>
            <a:ext cx="3428073" cy="369332"/>
          </a:xfrm>
          <a:prstGeom prst="rect">
            <a:avLst/>
          </a:prstGeom>
        </p:spPr>
        <p:txBody>
          <a:bodyPr wrap="square">
            <a:spAutoFit/>
          </a:bodyPr>
          <a:lstStyle/>
          <a:p>
            <a:pPr algn="ctr" defTabSz="699493"/>
            <a:r>
              <a:rPr lang="en-US" b="1" dirty="0" smtClean="0">
                <a:solidFill>
                  <a:srgbClr val="FFFFFF"/>
                </a:solidFill>
                <a:cs typeface="Segoe UI" panose="020B0502040204020203" pitchFamily="34" charset="0"/>
              </a:rPr>
              <a:t>Capacitive (CMOS)</a:t>
            </a:r>
            <a:endParaRPr lang="en-US" b="1" dirty="0">
              <a:solidFill>
                <a:srgbClr val="FFFFFF"/>
              </a:solidFill>
              <a:cs typeface="Segoe UI" panose="020B0502040204020203" pitchFamily="34" charset="0"/>
            </a:endParaRPr>
          </a:p>
        </p:txBody>
      </p:sp>
    </p:spTree>
    <p:extLst>
      <p:ext uri="{BB962C8B-B14F-4D97-AF65-F5344CB8AC3E}">
        <p14:creationId xmlns:p14="http://schemas.microsoft.com/office/powerpoint/2010/main" val="13074470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 y="2003255"/>
            <a:ext cx="12436475" cy="499126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Content Placeholder 2"/>
          <p:cNvSpPr>
            <a:spLocks noGrp="1"/>
          </p:cNvSpPr>
          <p:nvPr>
            <p:ph type="body" sz="quarter" idx="10"/>
          </p:nvPr>
        </p:nvSpPr>
        <p:spPr>
          <a:xfrm>
            <a:off x="274638" y="1212851"/>
            <a:ext cx="11887200" cy="572464"/>
          </a:xfrm>
        </p:spPr>
        <p:txBody>
          <a:bodyPr/>
          <a:lstStyle/>
          <a:p>
            <a:pPr marL="0" indent="0">
              <a:buNone/>
            </a:pPr>
            <a:r>
              <a:rPr lang="en-US" sz="2800" b="1" dirty="0">
                <a:solidFill>
                  <a:srgbClr val="00BDF3"/>
                </a:solidFill>
                <a:latin typeface="+mn-lt"/>
              </a:rPr>
              <a:t>So why do we need to change our experiences? </a:t>
            </a:r>
          </a:p>
        </p:txBody>
      </p:sp>
      <p:sp>
        <p:nvSpPr>
          <p:cNvPr id="2" name="Title 1"/>
          <p:cNvSpPr>
            <a:spLocks noGrp="1"/>
          </p:cNvSpPr>
          <p:nvPr>
            <p:ph type="title"/>
          </p:nvPr>
        </p:nvSpPr>
        <p:spPr/>
        <p:txBody>
          <a:bodyPr/>
          <a:lstStyle/>
          <a:p>
            <a:r>
              <a:rPr lang="en-US" smtClean="0"/>
              <a:t>State of the Art – Windows Hello Fingerprints</a:t>
            </a:r>
            <a:endParaRPr lang="en-US" dirty="0"/>
          </a:p>
        </p:txBody>
      </p:sp>
      <p:grpSp>
        <p:nvGrpSpPr>
          <p:cNvPr id="10" name="Group 9"/>
          <p:cNvGrpSpPr/>
          <p:nvPr/>
        </p:nvGrpSpPr>
        <p:grpSpPr>
          <a:xfrm>
            <a:off x="1112837" y="2003260"/>
            <a:ext cx="10286999" cy="4991265"/>
            <a:chOff x="1555884" y="2567850"/>
            <a:chExt cx="7320648" cy="355198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424" r="27188" b="25208"/>
            <a:stretch/>
          </p:blipFill>
          <p:spPr>
            <a:xfrm>
              <a:off x="1555884" y="2567850"/>
              <a:ext cx="1654385" cy="353910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689" t="4350" r="27581" b="53552"/>
            <a:stretch/>
          </p:blipFill>
          <p:spPr>
            <a:xfrm>
              <a:off x="3210269" y="2719793"/>
              <a:ext cx="2722213" cy="3387167"/>
            </a:xfrm>
            <a:prstGeom prst="rect">
              <a:avLst/>
            </a:prstGeom>
          </p:spPr>
        </p:pic>
        <p:sp>
          <p:nvSpPr>
            <p:cNvPr id="9" name="Rectangle 8"/>
            <p:cNvSpPr/>
            <p:nvPr/>
          </p:nvSpPr>
          <p:spPr>
            <a:xfrm>
              <a:off x="4764655" y="2982430"/>
              <a:ext cx="575380" cy="508274"/>
            </a:xfrm>
            <a:prstGeom prst="rect">
              <a:avLst/>
            </a:prstGeom>
            <a:solidFill>
              <a:schemeClr val="bg2">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8" name="Rectangle 7"/>
            <p:cNvSpPr/>
            <p:nvPr/>
          </p:nvSpPr>
          <p:spPr>
            <a:xfrm>
              <a:off x="4904526" y="3111538"/>
              <a:ext cx="275417" cy="244352"/>
            </a:xfrm>
            <a:prstGeom prst="rect">
              <a:avLst/>
            </a:prstGeom>
            <a:solidFill>
              <a:schemeClr val="tx2">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1500" t="4350" r="33111" b="64608"/>
            <a:stretch/>
          </p:blipFill>
          <p:spPr>
            <a:xfrm>
              <a:off x="6297196" y="2738592"/>
              <a:ext cx="2579336" cy="3381246"/>
            </a:xfrm>
            <a:prstGeom prst="rect">
              <a:avLst/>
            </a:prstGeom>
          </p:spPr>
        </p:pic>
        <p:sp>
          <p:nvSpPr>
            <p:cNvPr id="12" name="Rectangle 11"/>
            <p:cNvSpPr/>
            <p:nvPr/>
          </p:nvSpPr>
          <p:spPr>
            <a:xfrm>
              <a:off x="7724648" y="3094151"/>
              <a:ext cx="699353" cy="699353"/>
            </a:xfrm>
            <a:prstGeom prst="rect">
              <a:avLst/>
            </a:prstGeom>
            <a:solidFill>
              <a:schemeClr val="bg2">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13" name="Rectangle 12"/>
            <p:cNvSpPr/>
            <p:nvPr/>
          </p:nvSpPr>
          <p:spPr>
            <a:xfrm>
              <a:off x="7724648" y="3098654"/>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23" name="Rectangle 22"/>
            <p:cNvSpPr/>
            <p:nvPr/>
          </p:nvSpPr>
          <p:spPr>
            <a:xfrm>
              <a:off x="7841207" y="3215212"/>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24" name="Rectangle 23"/>
            <p:cNvSpPr/>
            <p:nvPr/>
          </p:nvSpPr>
          <p:spPr>
            <a:xfrm>
              <a:off x="7957766" y="3331771"/>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25" name="Rectangle 24"/>
            <p:cNvSpPr/>
            <p:nvPr/>
          </p:nvSpPr>
          <p:spPr>
            <a:xfrm>
              <a:off x="8074325" y="3448330"/>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26" name="Rectangle 25"/>
            <p:cNvSpPr/>
            <p:nvPr/>
          </p:nvSpPr>
          <p:spPr>
            <a:xfrm>
              <a:off x="7841207" y="3100926"/>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29" name="Rectangle 28"/>
            <p:cNvSpPr/>
            <p:nvPr/>
          </p:nvSpPr>
          <p:spPr>
            <a:xfrm>
              <a:off x="7957766" y="3217485"/>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0" name="Rectangle 29"/>
            <p:cNvSpPr/>
            <p:nvPr/>
          </p:nvSpPr>
          <p:spPr>
            <a:xfrm>
              <a:off x="8074325" y="3334043"/>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1" name="Rectangle 30"/>
            <p:cNvSpPr/>
            <p:nvPr/>
          </p:nvSpPr>
          <p:spPr>
            <a:xfrm>
              <a:off x="7957766" y="3094149"/>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2" name="Rectangle 31"/>
            <p:cNvSpPr/>
            <p:nvPr/>
          </p:nvSpPr>
          <p:spPr>
            <a:xfrm>
              <a:off x="8074325" y="3210708"/>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5" name="Rectangle 34"/>
            <p:cNvSpPr/>
            <p:nvPr/>
          </p:nvSpPr>
          <p:spPr>
            <a:xfrm>
              <a:off x="8074325" y="3096080"/>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6" name="Rectangle 35"/>
            <p:cNvSpPr/>
            <p:nvPr/>
          </p:nvSpPr>
          <p:spPr>
            <a:xfrm>
              <a:off x="7725870" y="3212925"/>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7" name="Rectangle 36"/>
            <p:cNvSpPr/>
            <p:nvPr/>
          </p:nvSpPr>
          <p:spPr>
            <a:xfrm>
              <a:off x="7833687" y="3329483"/>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8" name="Rectangle 37"/>
            <p:cNvSpPr/>
            <p:nvPr/>
          </p:nvSpPr>
          <p:spPr>
            <a:xfrm>
              <a:off x="7950246" y="3446042"/>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39" name="Rectangle 38"/>
            <p:cNvSpPr/>
            <p:nvPr/>
          </p:nvSpPr>
          <p:spPr>
            <a:xfrm>
              <a:off x="7726980" y="3334024"/>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40" name="Rectangle 39"/>
            <p:cNvSpPr/>
            <p:nvPr/>
          </p:nvSpPr>
          <p:spPr>
            <a:xfrm>
              <a:off x="7843539" y="3450583"/>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sp>
          <p:nvSpPr>
            <p:cNvPr id="41" name="Rectangle 40"/>
            <p:cNvSpPr/>
            <p:nvPr/>
          </p:nvSpPr>
          <p:spPr>
            <a:xfrm>
              <a:off x="7732168" y="3443835"/>
              <a:ext cx="349677" cy="349677"/>
            </a:xfrm>
            <a:prstGeom prst="rect">
              <a:avLst/>
            </a:prstGeom>
            <a:solidFill>
              <a:srgbClr val="92D05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493"/>
              <a:endParaRPr lang="en-US" sz="1377">
                <a:solidFill>
                  <a:srgbClr val="FFFFFF"/>
                </a:solidFill>
              </a:endParaRPr>
            </a:p>
          </p:txBody>
        </p:sp>
      </p:grpSp>
    </p:spTree>
    <p:extLst>
      <p:ext uri="{BB962C8B-B14F-4D97-AF65-F5344CB8AC3E}">
        <p14:creationId xmlns:p14="http://schemas.microsoft.com/office/powerpoint/2010/main" val="3474859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type="body" sz="quarter" idx="10"/>
          </p:nvPr>
        </p:nvSpPr>
        <p:spPr>
          <a:xfrm>
            <a:off x="274638" y="1212850"/>
            <a:ext cx="11887200" cy="5115246"/>
          </a:xfrm>
        </p:spPr>
        <p:txBody>
          <a:bodyPr/>
          <a:lstStyle/>
          <a:p>
            <a:pPr lvl="1"/>
            <a:r>
              <a:rPr lang="en-US" sz="2800" b="1" dirty="0">
                <a:solidFill>
                  <a:srgbClr val="00BDF3"/>
                </a:solidFill>
                <a:latin typeface="+mj-lt"/>
              </a:rPr>
              <a:t>Windows 10 is moving the world to a more secure, password-free experience, powered by Microsoft Passport and </a:t>
            </a:r>
            <a:r>
              <a:rPr lang="en-US" sz="2800" b="1" dirty="0" smtClean="0">
                <a:solidFill>
                  <a:srgbClr val="00BDF3"/>
                </a:solidFill>
                <a:latin typeface="+mj-lt"/>
              </a:rPr>
              <a:t>Windows Hello……</a:t>
            </a:r>
            <a:endParaRPr lang="en-US" sz="2800" b="1" dirty="0">
              <a:solidFill>
                <a:srgbClr val="00BDF3"/>
              </a:solidFill>
              <a:latin typeface="+mj-lt"/>
            </a:endParaRPr>
          </a:p>
          <a:p>
            <a:pPr lvl="1"/>
            <a:endParaRPr lang="en-US" sz="2800" dirty="0" smtClean="0"/>
          </a:p>
          <a:p>
            <a:pPr marL="457200" lvl="1" indent="-457200">
              <a:spcAft>
                <a:spcPts val="1800"/>
              </a:spcAft>
              <a:buFont typeface="Arial" panose="020B0604020202020204" pitchFamily="34" charset="0"/>
              <a:buChar char="•"/>
            </a:pPr>
            <a:r>
              <a:rPr lang="en-US" sz="2800" b="1" dirty="0" smtClean="0">
                <a:latin typeface="+mj-lt"/>
              </a:rPr>
              <a:t>Windows Hello </a:t>
            </a:r>
            <a:r>
              <a:rPr lang="en-US" sz="2800" dirty="0" smtClean="0">
                <a:latin typeface="+mj-lt"/>
              </a:rPr>
              <a:t>introduces system support for biometric authentication  </a:t>
            </a:r>
          </a:p>
          <a:p>
            <a:pPr marL="685782" lvl="2" indent="-457200">
              <a:spcAft>
                <a:spcPts val="1800"/>
              </a:spcAft>
              <a:buFont typeface="Arial" panose="020B0604020202020204" pitchFamily="34" charset="0"/>
              <a:buChar char="•"/>
            </a:pPr>
            <a:r>
              <a:rPr lang="en-US" sz="2800" dirty="0" smtClean="0">
                <a:latin typeface="+mj-lt"/>
              </a:rPr>
              <a:t>your face, iris, or fingerprint</a:t>
            </a:r>
          </a:p>
          <a:p>
            <a:pPr marL="457200" lvl="1" indent="-457200">
              <a:spcAft>
                <a:spcPts val="1800"/>
              </a:spcAft>
              <a:buFont typeface="Arial" panose="020B0604020202020204" pitchFamily="34" charset="0"/>
              <a:buChar char="•"/>
            </a:pPr>
            <a:r>
              <a:rPr lang="en-US" sz="2800" dirty="0" smtClean="0">
                <a:latin typeface="+mj-lt"/>
              </a:rPr>
              <a:t>convenient device logon and strong user authentication</a:t>
            </a:r>
          </a:p>
          <a:p>
            <a:pPr marL="457200" lvl="1" indent="-457200">
              <a:spcAft>
                <a:spcPts val="1800"/>
              </a:spcAft>
              <a:buFont typeface="Arial" panose="020B0604020202020204" pitchFamily="34" charset="0"/>
              <a:buChar char="•"/>
            </a:pPr>
            <a:r>
              <a:rPr lang="en-US" sz="2800" dirty="0" smtClean="0">
                <a:latin typeface="+mj-lt"/>
              </a:rPr>
              <a:t>enterprise level security and access to High Business Impact (HBI) data and resources via Microsoft Passport</a:t>
            </a:r>
          </a:p>
          <a:p>
            <a:pPr marL="457200" lvl="1" indent="-457200">
              <a:spcAft>
                <a:spcPts val="1800"/>
              </a:spcAft>
              <a:buFont typeface="Arial" panose="020B0604020202020204" pitchFamily="34" charset="0"/>
              <a:buChar char="•"/>
            </a:pPr>
            <a:r>
              <a:rPr lang="en-US" sz="2800" dirty="0" smtClean="0">
                <a:latin typeface="+mj-lt"/>
              </a:rPr>
              <a:t>consistent inbox user enrolment and usage experiences</a:t>
            </a:r>
            <a:endParaRPr lang="en-US" sz="2800" dirty="0">
              <a:latin typeface="+mj-lt"/>
            </a:endParaRPr>
          </a:p>
        </p:txBody>
      </p:sp>
    </p:spTree>
    <p:extLst>
      <p:ext uri="{BB962C8B-B14F-4D97-AF65-F5344CB8AC3E}">
        <p14:creationId xmlns:p14="http://schemas.microsoft.com/office/powerpoint/2010/main" val="21122974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Goodbye Ignite!</a:t>
            </a:r>
            <a:endParaRPr lang="en-US" dirty="0"/>
          </a:p>
        </p:txBody>
      </p:sp>
      <p:pic>
        <p:nvPicPr>
          <p:cNvPr id="5" name="winky_musi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61820" y="1668462"/>
            <a:ext cx="7315201" cy="4114801"/>
          </a:xfrm>
          <a:prstGeom prst="rect">
            <a:avLst/>
          </a:prstGeom>
        </p:spPr>
      </p:pic>
    </p:spTree>
    <p:extLst>
      <p:ext uri="{BB962C8B-B14F-4D97-AF65-F5344CB8AC3E}">
        <p14:creationId xmlns:p14="http://schemas.microsoft.com/office/powerpoint/2010/main" val="227961515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263261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 y="68909"/>
            <a:ext cx="12436476" cy="685670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8" rIns="34968" bIns="69935" numCol="1" spcCol="0" rtlCol="0" fromWordArt="0" anchor="b" anchorCtr="0" forceAA="0" compatLnSpc="1">
            <a:prstTxWarp prst="textNoShape">
              <a:avLst/>
            </a:prstTxWarp>
            <a:noAutofit/>
          </a:bodyPr>
          <a:lstStyle/>
          <a:p>
            <a:pPr algn="ctr" defTabSz="699155" fontAlgn="base">
              <a:spcBef>
                <a:spcPct val="0"/>
              </a:spcBef>
              <a:spcAft>
                <a:spcPct val="0"/>
              </a:spcAft>
            </a:pPr>
            <a:endParaRPr lang="en-US" sz="1377" spc="-39"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itle 1"/>
          <p:cNvSpPr txBox="1">
            <a:spLocks/>
          </p:cNvSpPr>
          <p:nvPr/>
        </p:nvSpPr>
        <p:spPr>
          <a:xfrm>
            <a:off x="765828" y="2361444"/>
            <a:ext cx="3806719" cy="609398"/>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r>
              <a:rPr sz="4400" b="1" smtClean="0">
                <a:solidFill>
                  <a:srgbClr val="FFFFFF">
                    <a:lumMod val="95000"/>
                  </a:srgbClr>
                </a:solidFill>
                <a:latin typeface="Segoe UI"/>
              </a:rPr>
              <a:t>Shared secrets</a:t>
            </a:r>
            <a:endParaRPr sz="4400" b="1">
              <a:solidFill>
                <a:srgbClr val="FFFFFF">
                  <a:lumMod val="95000"/>
                </a:srgbClr>
              </a:solidFill>
              <a:latin typeface="Segoe UI"/>
            </a:endParaRPr>
          </a:p>
        </p:txBody>
      </p:sp>
      <p:sp>
        <p:nvSpPr>
          <p:cNvPr id="18" name="Freeform 17"/>
          <p:cNvSpPr/>
          <p:nvPr/>
        </p:nvSpPr>
        <p:spPr bwMode="black">
          <a:xfrm flipV="1">
            <a:off x="8772274" y="1121644"/>
            <a:ext cx="2569640" cy="2032325"/>
          </a:xfrm>
          <a:custGeom>
            <a:avLst/>
            <a:gdLst>
              <a:gd name="connsiteX0" fmla="*/ 0 w 1941789"/>
              <a:gd name="connsiteY0" fmla="*/ 2039994 h 2039994"/>
              <a:gd name="connsiteX1" fmla="*/ 1941789 w 1941789"/>
              <a:gd name="connsiteY1" fmla="*/ 2039994 h 2039994"/>
              <a:gd name="connsiteX2" fmla="*/ 1941789 w 1941789"/>
              <a:gd name="connsiteY2" fmla="*/ 559364 h 2039994"/>
              <a:gd name="connsiteX3" fmla="*/ 1033473 w 1941789"/>
              <a:gd name="connsiteY3" fmla="*/ 559364 h 2039994"/>
              <a:gd name="connsiteX4" fmla="*/ 362056 w 1941789"/>
              <a:gd name="connsiteY4" fmla="*/ 0 h 2039994"/>
              <a:gd name="connsiteX5" fmla="*/ 362056 w 1941789"/>
              <a:gd name="connsiteY5" fmla="*/ 559364 h 2039994"/>
              <a:gd name="connsiteX6" fmla="*/ 0 w 1941789"/>
              <a:gd name="connsiteY6" fmla="*/ 559364 h 203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789" h="2039994">
                <a:moveTo>
                  <a:pt x="0" y="2039994"/>
                </a:moveTo>
                <a:lnTo>
                  <a:pt x="1941789" y="2039994"/>
                </a:lnTo>
                <a:lnTo>
                  <a:pt x="1941789" y="559364"/>
                </a:lnTo>
                <a:lnTo>
                  <a:pt x="1033473" y="559364"/>
                </a:lnTo>
                <a:lnTo>
                  <a:pt x="362056" y="0"/>
                </a:lnTo>
                <a:lnTo>
                  <a:pt x="362056" y="559364"/>
                </a:lnTo>
                <a:lnTo>
                  <a:pt x="0" y="559364"/>
                </a:lnTo>
                <a:close/>
              </a:path>
            </a:pathLst>
          </a:custGeom>
          <a:noFill/>
          <a:ln w="57150">
            <a:solidFill>
              <a:schemeClr val="bg1">
                <a:lumMod val="95000"/>
              </a:schemeClr>
            </a:solidFill>
            <a:prstDash val="sysDot"/>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567" tIns="34283" rIns="68567" bIns="34283" numCol="1" rtlCol="0" anchor="ctr" anchorCtr="0" compatLnSpc="1">
            <a:prstTxWarp prst="textNoShape">
              <a:avLst/>
            </a:prstTxWarp>
            <a:noAutofit/>
          </a:bodyPr>
          <a:lstStyle/>
          <a:p>
            <a:pPr defTabSz="555505"/>
            <a:endParaRPr lang="en-US" sz="1350" spc="-92" dirty="0">
              <a:solidFill>
                <a:srgbClr val="505050">
                  <a:lumMod val="50000"/>
                </a:srgbClr>
              </a:solidFill>
              <a:latin typeface="Segoe Light" pitchFamily="34" charset="0"/>
            </a:endParaRPr>
          </a:p>
        </p:txBody>
      </p:sp>
      <p:sp>
        <p:nvSpPr>
          <p:cNvPr id="20" name="TextBox 19"/>
          <p:cNvSpPr txBox="1"/>
          <p:nvPr/>
        </p:nvSpPr>
        <p:spPr bwMode="black">
          <a:xfrm>
            <a:off x="9342437" y="1516062"/>
            <a:ext cx="1606608" cy="677108"/>
          </a:xfrm>
          <a:prstGeom prst="rect">
            <a:avLst/>
          </a:prstGeom>
          <a:noFill/>
        </p:spPr>
        <p:txBody>
          <a:bodyPr wrap="square" lIns="0" tIns="0" rIns="0" bIns="0" rtlCol="0">
            <a:spAutoFit/>
          </a:bodyPr>
          <a:lstStyle/>
          <a:p>
            <a:r>
              <a:rPr lang="en-US" sz="4400" spc="-101" dirty="0" err="1">
                <a:solidFill>
                  <a:srgbClr val="FFFFFF">
                    <a:lumMod val="95000"/>
                  </a:srgbClr>
                </a:solidFill>
                <a:latin typeface="Segoe UI Semibold" panose="020B0702040204020203" pitchFamily="34" charset="0"/>
                <a:ea typeface="Segoe UI Black" panose="020B0A02040204020203" pitchFamily="34" charset="0"/>
                <a:cs typeface="Segoe UI Semibold" panose="020B0702040204020203" pitchFamily="34" charset="0"/>
              </a:rPr>
              <a:t>shhh</a:t>
            </a:r>
            <a:r>
              <a:rPr lang="en-US" sz="3600" spc="-101" dirty="0">
                <a:solidFill>
                  <a:srgbClr val="FFFFFF">
                    <a:lumMod val="95000"/>
                  </a:srgbClr>
                </a:solidFill>
                <a:latin typeface="Segoe UI Semibold" panose="020B0702040204020203" pitchFamily="34" charset="0"/>
                <a:ea typeface="Segoe UI Black" panose="020B0A02040204020203" pitchFamily="34" charset="0"/>
                <a:cs typeface="Segoe UI Semibold" panose="020B0702040204020203" pitchFamily="34" charset="0"/>
              </a:rPr>
              <a:t>!</a:t>
            </a:r>
          </a:p>
        </p:txBody>
      </p:sp>
      <p:grpSp>
        <p:nvGrpSpPr>
          <p:cNvPr id="4" name="Group 3"/>
          <p:cNvGrpSpPr/>
          <p:nvPr/>
        </p:nvGrpSpPr>
        <p:grpSpPr>
          <a:xfrm>
            <a:off x="5441832" y="2858039"/>
            <a:ext cx="4146925" cy="3942696"/>
            <a:chOff x="5159601" y="2598118"/>
            <a:chExt cx="3984665" cy="3788427"/>
          </a:xfrm>
        </p:grpSpPr>
        <p:sp>
          <p:nvSpPr>
            <p:cNvPr id="25" name="Oval 30"/>
            <p:cNvSpPr>
              <a:spLocks noChangeArrowheads="1"/>
            </p:cNvSpPr>
            <p:nvPr/>
          </p:nvSpPr>
          <p:spPr bwMode="black">
            <a:xfrm>
              <a:off x="7185277" y="2598118"/>
              <a:ext cx="1480482" cy="1480097"/>
            </a:xfrm>
            <a:prstGeom prst="ellipse">
              <a:avLst/>
            </a:prstGeom>
            <a:solidFill>
              <a:srgbClr val="505050"/>
            </a:solidFill>
            <a:ln w="57150">
              <a:solidFill>
                <a:srgbClr val="505050"/>
              </a:solidFill>
              <a:round/>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67" tIns="34283" rIns="68567" bIns="34283" numCol="1" rtlCol="0" anchor="ctr" anchorCtr="0" compatLnSpc="1">
              <a:prstTxWarp prst="textNoShape">
                <a:avLst/>
              </a:prstTxWarp>
            </a:bodyPr>
            <a:lstStyle/>
            <a:p>
              <a:pPr defTabSz="555505"/>
              <a:endParaRPr lang="en-US" sz="1350" spc="-92" dirty="0">
                <a:solidFill>
                  <a:srgbClr val="505050">
                    <a:lumMod val="50000"/>
                  </a:srgbClr>
                </a:solidFill>
                <a:latin typeface="Segoe Light" pitchFamily="34" charset="0"/>
              </a:endParaRPr>
            </a:p>
          </p:txBody>
        </p:sp>
        <p:sp>
          <p:nvSpPr>
            <p:cNvPr id="17" name="Freeform 28"/>
            <p:cNvSpPr>
              <a:spLocks/>
            </p:cNvSpPr>
            <p:nvPr/>
          </p:nvSpPr>
          <p:spPr bwMode="black">
            <a:xfrm>
              <a:off x="6663724" y="4142280"/>
              <a:ext cx="2480542" cy="208781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solidFill>
              <a:srgbClr val="505050"/>
            </a:solidFill>
            <a:ln w="9525">
              <a:noFill/>
              <a:round/>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67" tIns="34283" rIns="68567" bIns="34283" numCol="1" rtlCol="0" anchor="ctr" anchorCtr="0" compatLnSpc="1">
              <a:prstTxWarp prst="textNoShape">
                <a:avLst/>
              </a:prstTxWarp>
            </a:bodyPr>
            <a:lstStyle/>
            <a:p>
              <a:pPr defTabSz="555505"/>
              <a:endParaRPr lang="en-US" sz="1350" spc="-92" dirty="0">
                <a:solidFill>
                  <a:srgbClr val="505050">
                    <a:lumMod val="50000"/>
                  </a:srgbClr>
                </a:solidFill>
                <a:latin typeface="Segoe Light" pitchFamily="34" charset="0"/>
              </a:endParaRPr>
            </a:p>
          </p:txBody>
        </p:sp>
        <p:sp>
          <p:nvSpPr>
            <p:cNvPr id="21" name="Freeform 28"/>
            <p:cNvSpPr>
              <a:spLocks/>
            </p:cNvSpPr>
            <p:nvPr/>
          </p:nvSpPr>
          <p:spPr bwMode="black">
            <a:xfrm>
              <a:off x="5159601" y="4695232"/>
              <a:ext cx="2009452" cy="1691313"/>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solidFill>
              <a:srgbClr val="505050"/>
            </a:solidFill>
            <a:ln w="76200">
              <a:solidFill>
                <a:srgbClr val="00B0F0"/>
              </a:solidFill>
              <a:round/>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67" tIns="34283" rIns="68567" bIns="34283" numCol="1" rtlCol="0" anchor="ctr" anchorCtr="0" compatLnSpc="1">
              <a:prstTxWarp prst="textNoShape">
                <a:avLst/>
              </a:prstTxWarp>
            </a:bodyPr>
            <a:lstStyle/>
            <a:p>
              <a:pPr defTabSz="555505"/>
              <a:endParaRPr lang="en-US" sz="1350" spc="-92" dirty="0">
                <a:solidFill>
                  <a:srgbClr val="505050">
                    <a:lumMod val="50000"/>
                  </a:srgbClr>
                </a:solidFill>
                <a:latin typeface="Segoe Light" pitchFamily="34" charset="0"/>
              </a:endParaRPr>
            </a:p>
          </p:txBody>
        </p:sp>
        <p:sp>
          <p:nvSpPr>
            <p:cNvPr id="22" name="Oval 30"/>
            <p:cNvSpPr>
              <a:spLocks noChangeArrowheads="1"/>
            </p:cNvSpPr>
            <p:nvPr/>
          </p:nvSpPr>
          <p:spPr bwMode="black">
            <a:xfrm>
              <a:off x="5586450" y="3442464"/>
              <a:ext cx="1199318" cy="1199005"/>
            </a:xfrm>
            <a:prstGeom prst="ellipse">
              <a:avLst/>
            </a:prstGeom>
            <a:solidFill>
              <a:srgbClr val="505050"/>
            </a:solidFill>
            <a:ln w="76200">
              <a:solidFill>
                <a:srgbClr val="505050"/>
              </a:solidFill>
              <a:round/>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67" tIns="34283" rIns="68567" bIns="34283" numCol="1" rtlCol="0" anchor="ctr" anchorCtr="0" compatLnSpc="1">
              <a:prstTxWarp prst="textNoShape">
                <a:avLst/>
              </a:prstTxWarp>
            </a:bodyPr>
            <a:lstStyle/>
            <a:p>
              <a:pPr defTabSz="555505"/>
              <a:endParaRPr lang="en-US" sz="1350" spc="-92" dirty="0">
                <a:solidFill>
                  <a:srgbClr val="505050">
                    <a:lumMod val="50000"/>
                  </a:srgbClr>
                </a:solidFill>
                <a:latin typeface="Segoe Light" pitchFamily="34" charset="0"/>
              </a:endParaRPr>
            </a:p>
          </p:txBody>
        </p:sp>
        <p:sp>
          <p:nvSpPr>
            <p:cNvPr id="24" name="Freeform 23"/>
            <p:cNvSpPr/>
            <p:nvPr/>
          </p:nvSpPr>
          <p:spPr>
            <a:xfrm rot="20874566">
              <a:off x="6748053" y="3347851"/>
              <a:ext cx="841999" cy="823970"/>
            </a:xfrm>
            <a:custGeom>
              <a:avLst/>
              <a:gdLst>
                <a:gd name="connsiteX0" fmla="*/ 2921000 w 5359400"/>
                <a:gd name="connsiteY0" fmla="*/ 5257800 h 5257800"/>
                <a:gd name="connsiteX1" fmla="*/ 2921000 w 5359400"/>
                <a:gd name="connsiteY1" fmla="*/ 5257800 h 5257800"/>
                <a:gd name="connsiteX2" fmla="*/ 2641600 w 5359400"/>
                <a:gd name="connsiteY2" fmla="*/ 5257800 h 5257800"/>
                <a:gd name="connsiteX3" fmla="*/ 2057400 w 5359400"/>
                <a:gd name="connsiteY3" fmla="*/ 5016500 h 5257800"/>
                <a:gd name="connsiteX4" fmla="*/ 1676400 w 5359400"/>
                <a:gd name="connsiteY4" fmla="*/ 4635500 h 5257800"/>
                <a:gd name="connsiteX5" fmla="*/ 1473200 w 5359400"/>
                <a:gd name="connsiteY5" fmla="*/ 4178300 h 5257800"/>
                <a:gd name="connsiteX6" fmla="*/ 1295400 w 5359400"/>
                <a:gd name="connsiteY6" fmla="*/ 3683000 h 5257800"/>
                <a:gd name="connsiteX7" fmla="*/ 165100 w 5359400"/>
                <a:gd name="connsiteY7" fmla="*/ 2082800 h 5257800"/>
                <a:gd name="connsiteX8" fmla="*/ 0 w 5359400"/>
                <a:gd name="connsiteY8" fmla="*/ 1765300 h 5257800"/>
                <a:gd name="connsiteX9" fmla="*/ 165100 w 5359400"/>
                <a:gd name="connsiteY9" fmla="*/ 1587500 h 5257800"/>
                <a:gd name="connsiteX10" fmla="*/ 342900 w 5359400"/>
                <a:gd name="connsiteY10" fmla="*/ 1549400 h 5257800"/>
                <a:gd name="connsiteX11" fmla="*/ 673100 w 5359400"/>
                <a:gd name="connsiteY11" fmla="*/ 1803400 h 5257800"/>
                <a:gd name="connsiteX12" fmla="*/ 1320800 w 5359400"/>
                <a:gd name="connsiteY12" fmla="*/ 2806700 h 5257800"/>
                <a:gd name="connsiteX13" fmla="*/ 1524000 w 5359400"/>
                <a:gd name="connsiteY13" fmla="*/ 2908300 h 5257800"/>
                <a:gd name="connsiteX14" fmla="*/ 1562100 w 5359400"/>
                <a:gd name="connsiteY14" fmla="*/ 2819400 h 5257800"/>
                <a:gd name="connsiteX15" fmla="*/ 596900 w 5359400"/>
                <a:gd name="connsiteY15" fmla="*/ 1016000 h 5257800"/>
                <a:gd name="connsiteX16" fmla="*/ 736600 w 5359400"/>
                <a:gd name="connsiteY16" fmla="*/ 647700 h 5257800"/>
                <a:gd name="connsiteX17" fmla="*/ 1270000 w 5359400"/>
                <a:gd name="connsiteY17" fmla="*/ 800100 h 5257800"/>
                <a:gd name="connsiteX18" fmla="*/ 2006600 w 5359400"/>
                <a:gd name="connsiteY18" fmla="*/ 2273300 h 5257800"/>
                <a:gd name="connsiteX19" fmla="*/ 2171700 w 5359400"/>
                <a:gd name="connsiteY19" fmla="*/ 2349500 h 5257800"/>
                <a:gd name="connsiteX20" fmla="*/ 2235200 w 5359400"/>
                <a:gd name="connsiteY20" fmla="*/ 2133600 h 5257800"/>
                <a:gd name="connsiteX21" fmla="*/ 1549400 w 5359400"/>
                <a:gd name="connsiteY21" fmla="*/ 381000 h 5257800"/>
                <a:gd name="connsiteX22" fmla="*/ 1689100 w 5359400"/>
                <a:gd name="connsiteY22" fmla="*/ 114300 h 5257800"/>
                <a:gd name="connsiteX23" fmla="*/ 2133600 w 5359400"/>
                <a:gd name="connsiteY23" fmla="*/ 177800 h 5257800"/>
                <a:gd name="connsiteX24" fmla="*/ 2819400 w 5359400"/>
                <a:gd name="connsiteY24" fmla="*/ 1905000 h 5257800"/>
                <a:gd name="connsiteX25" fmla="*/ 3073400 w 5359400"/>
                <a:gd name="connsiteY25" fmla="*/ 2108200 h 5257800"/>
                <a:gd name="connsiteX26" fmla="*/ 2870200 w 5359400"/>
                <a:gd name="connsiteY26" fmla="*/ 342900 h 5257800"/>
                <a:gd name="connsiteX27" fmla="*/ 3162300 w 5359400"/>
                <a:gd name="connsiteY27" fmla="*/ 0 h 5257800"/>
                <a:gd name="connsiteX28" fmla="*/ 3556000 w 5359400"/>
                <a:gd name="connsiteY28" fmla="*/ 215900 h 5257800"/>
                <a:gd name="connsiteX29" fmla="*/ 3810000 w 5359400"/>
                <a:gd name="connsiteY29" fmla="*/ 2413000 h 5257800"/>
                <a:gd name="connsiteX30" fmla="*/ 3937000 w 5359400"/>
                <a:gd name="connsiteY30" fmla="*/ 2603500 h 5257800"/>
                <a:gd name="connsiteX31" fmla="*/ 4318000 w 5359400"/>
                <a:gd name="connsiteY31" fmla="*/ 1816100 h 5257800"/>
                <a:gd name="connsiteX32" fmla="*/ 4737100 w 5359400"/>
                <a:gd name="connsiteY32" fmla="*/ 1333500 h 5257800"/>
                <a:gd name="connsiteX33" fmla="*/ 5181600 w 5359400"/>
                <a:gd name="connsiteY33" fmla="*/ 1371600 h 5257800"/>
                <a:gd name="connsiteX34" fmla="*/ 5359400 w 5359400"/>
                <a:gd name="connsiteY34" fmla="*/ 1536700 h 5257800"/>
                <a:gd name="connsiteX35" fmla="*/ 4927600 w 5359400"/>
                <a:gd name="connsiteY35" fmla="*/ 2019300 h 5257800"/>
                <a:gd name="connsiteX36" fmla="*/ 4470400 w 5359400"/>
                <a:gd name="connsiteY36" fmla="*/ 4356100 h 5257800"/>
                <a:gd name="connsiteX37" fmla="*/ 4279900 w 5359400"/>
                <a:gd name="connsiteY37" fmla="*/ 4318000 h 5257800"/>
                <a:gd name="connsiteX38" fmla="*/ 3898900 w 5359400"/>
                <a:gd name="connsiteY38" fmla="*/ 4864100 h 5257800"/>
                <a:gd name="connsiteX39" fmla="*/ 3276600 w 5359400"/>
                <a:gd name="connsiteY39" fmla="*/ 5168900 h 5257800"/>
                <a:gd name="connsiteX0" fmla="*/ 2921000 w 5359400"/>
                <a:gd name="connsiteY0" fmla="*/ 5257800 h 5257800"/>
                <a:gd name="connsiteX1" fmla="*/ 2921000 w 5359400"/>
                <a:gd name="connsiteY1" fmla="*/ 5257800 h 5257800"/>
                <a:gd name="connsiteX2" fmla="*/ 2641600 w 5359400"/>
                <a:gd name="connsiteY2" fmla="*/ 5257800 h 5257800"/>
                <a:gd name="connsiteX3" fmla="*/ 2057400 w 5359400"/>
                <a:gd name="connsiteY3" fmla="*/ 5016500 h 5257800"/>
                <a:gd name="connsiteX4" fmla="*/ 1676400 w 5359400"/>
                <a:gd name="connsiteY4" fmla="*/ 4635500 h 5257800"/>
                <a:gd name="connsiteX5" fmla="*/ 1473200 w 5359400"/>
                <a:gd name="connsiteY5" fmla="*/ 4178300 h 5257800"/>
                <a:gd name="connsiteX6" fmla="*/ 1295400 w 5359400"/>
                <a:gd name="connsiteY6" fmla="*/ 3683000 h 5257800"/>
                <a:gd name="connsiteX7" fmla="*/ 165100 w 5359400"/>
                <a:gd name="connsiteY7" fmla="*/ 2082800 h 5257800"/>
                <a:gd name="connsiteX8" fmla="*/ 0 w 5359400"/>
                <a:gd name="connsiteY8" fmla="*/ 1765300 h 5257800"/>
                <a:gd name="connsiteX9" fmla="*/ 165100 w 5359400"/>
                <a:gd name="connsiteY9" fmla="*/ 1587500 h 5257800"/>
                <a:gd name="connsiteX10" fmla="*/ 342900 w 5359400"/>
                <a:gd name="connsiteY10" fmla="*/ 1549400 h 5257800"/>
                <a:gd name="connsiteX11" fmla="*/ 673100 w 5359400"/>
                <a:gd name="connsiteY11" fmla="*/ 1803400 h 5257800"/>
                <a:gd name="connsiteX12" fmla="*/ 1320800 w 5359400"/>
                <a:gd name="connsiteY12" fmla="*/ 2806700 h 5257800"/>
                <a:gd name="connsiteX13" fmla="*/ 1524000 w 5359400"/>
                <a:gd name="connsiteY13" fmla="*/ 2908300 h 5257800"/>
                <a:gd name="connsiteX14" fmla="*/ 1562100 w 5359400"/>
                <a:gd name="connsiteY14" fmla="*/ 2819400 h 5257800"/>
                <a:gd name="connsiteX15" fmla="*/ 596900 w 5359400"/>
                <a:gd name="connsiteY15" fmla="*/ 1016000 h 5257800"/>
                <a:gd name="connsiteX16" fmla="*/ 736600 w 5359400"/>
                <a:gd name="connsiteY16" fmla="*/ 647700 h 5257800"/>
                <a:gd name="connsiteX17" fmla="*/ 1270000 w 5359400"/>
                <a:gd name="connsiteY17" fmla="*/ 800100 h 5257800"/>
                <a:gd name="connsiteX18" fmla="*/ 2006600 w 5359400"/>
                <a:gd name="connsiteY18" fmla="*/ 2273300 h 5257800"/>
                <a:gd name="connsiteX19" fmla="*/ 2171700 w 5359400"/>
                <a:gd name="connsiteY19" fmla="*/ 2349500 h 5257800"/>
                <a:gd name="connsiteX20" fmla="*/ 2235200 w 5359400"/>
                <a:gd name="connsiteY20" fmla="*/ 2133600 h 5257800"/>
                <a:gd name="connsiteX21" fmla="*/ 1549400 w 5359400"/>
                <a:gd name="connsiteY21" fmla="*/ 381000 h 5257800"/>
                <a:gd name="connsiteX22" fmla="*/ 1689100 w 5359400"/>
                <a:gd name="connsiteY22" fmla="*/ 114300 h 5257800"/>
                <a:gd name="connsiteX23" fmla="*/ 2133600 w 5359400"/>
                <a:gd name="connsiteY23" fmla="*/ 177800 h 5257800"/>
                <a:gd name="connsiteX24" fmla="*/ 2819400 w 5359400"/>
                <a:gd name="connsiteY24" fmla="*/ 1905000 h 5257800"/>
                <a:gd name="connsiteX25" fmla="*/ 3073400 w 5359400"/>
                <a:gd name="connsiteY25" fmla="*/ 2108200 h 5257800"/>
                <a:gd name="connsiteX26" fmla="*/ 2870200 w 5359400"/>
                <a:gd name="connsiteY26" fmla="*/ 342900 h 5257800"/>
                <a:gd name="connsiteX27" fmla="*/ 3162300 w 5359400"/>
                <a:gd name="connsiteY27" fmla="*/ 0 h 5257800"/>
                <a:gd name="connsiteX28" fmla="*/ 3556000 w 5359400"/>
                <a:gd name="connsiteY28" fmla="*/ 215900 h 5257800"/>
                <a:gd name="connsiteX29" fmla="*/ 3810000 w 5359400"/>
                <a:gd name="connsiteY29" fmla="*/ 2413000 h 5257800"/>
                <a:gd name="connsiteX30" fmla="*/ 3937000 w 5359400"/>
                <a:gd name="connsiteY30" fmla="*/ 2603500 h 5257800"/>
                <a:gd name="connsiteX31" fmla="*/ 4318000 w 5359400"/>
                <a:gd name="connsiteY31" fmla="*/ 1816100 h 5257800"/>
                <a:gd name="connsiteX32" fmla="*/ 4737100 w 5359400"/>
                <a:gd name="connsiteY32" fmla="*/ 1333500 h 5257800"/>
                <a:gd name="connsiteX33" fmla="*/ 5181600 w 5359400"/>
                <a:gd name="connsiteY33" fmla="*/ 1371600 h 5257800"/>
                <a:gd name="connsiteX34" fmla="*/ 5359400 w 5359400"/>
                <a:gd name="connsiteY34" fmla="*/ 1536700 h 5257800"/>
                <a:gd name="connsiteX35" fmla="*/ 4927600 w 5359400"/>
                <a:gd name="connsiteY35" fmla="*/ 2019300 h 5257800"/>
                <a:gd name="connsiteX36" fmla="*/ 4279900 w 5359400"/>
                <a:gd name="connsiteY36" fmla="*/ 4318000 h 5257800"/>
                <a:gd name="connsiteX37" fmla="*/ 3898900 w 5359400"/>
                <a:gd name="connsiteY37" fmla="*/ 4864100 h 5257800"/>
                <a:gd name="connsiteX38" fmla="*/ 3276600 w 5359400"/>
                <a:gd name="connsiteY38" fmla="*/ 5168900 h 5257800"/>
                <a:gd name="connsiteX0" fmla="*/ 2921000 w 5359400"/>
                <a:gd name="connsiteY0" fmla="*/ 5257800 h 5257800"/>
                <a:gd name="connsiteX1" fmla="*/ 2921000 w 5359400"/>
                <a:gd name="connsiteY1" fmla="*/ 5257800 h 5257800"/>
                <a:gd name="connsiteX2" fmla="*/ 2641600 w 5359400"/>
                <a:gd name="connsiteY2" fmla="*/ 5257800 h 5257800"/>
                <a:gd name="connsiteX3" fmla="*/ 2057400 w 5359400"/>
                <a:gd name="connsiteY3" fmla="*/ 5016500 h 5257800"/>
                <a:gd name="connsiteX4" fmla="*/ 1676400 w 5359400"/>
                <a:gd name="connsiteY4" fmla="*/ 4635500 h 5257800"/>
                <a:gd name="connsiteX5" fmla="*/ 1473200 w 5359400"/>
                <a:gd name="connsiteY5" fmla="*/ 4178300 h 5257800"/>
                <a:gd name="connsiteX6" fmla="*/ 1295400 w 5359400"/>
                <a:gd name="connsiteY6" fmla="*/ 3683000 h 5257800"/>
                <a:gd name="connsiteX7" fmla="*/ 165100 w 5359400"/>
                <a:gd name="connsiteY7" fmla="*/ 2082800 h 5257800"/>
                <a:gd name="connsiteX8" fmla="*/ 0 w 5359400"/>
                <a:gd name="connsiteY8" fmla="*/ 1765300 h 5257800"/>
                <a:gd name="connsiteX9" fmla="*/ 165100 w 5359400"/>
                <a:gd name="connsiteY9" fmla="*/ 1587500 h 5257800"/>
                <a:gd name="connsiteX10" fmla="*/ 342900 w 5359400"/>
                <a:gd name="connsiteY10" fmla="*/ 1549400 h 5257800"/>
                <a:gd name="connsiteX11" fmla="*/ 673100 w 5359400"/>
                <a:gd name="connsiteY11" fmla="*/ 1803400 h 5257800"/>
                <a:gd name="connsiteX12" fmla="*/ 1320800 w 5359400"/>
                <a:gd name="connsiteY12" fmla="*/ 2806700 h 5257800"/>
                <a:gd name="connsiteX13" fmla="*/ 1524000 w 5359400"/>
                <a:gd name="connsiteY13" fmla="*/ 2908300 h 5257800"/>
                <a:gd name="connsiteX14" fmla="*/ 1562100 w 5359400"/>
                <a:gd name="connsiteY14" fmla="*/ 2819400 h 5257800"/>
                <a:gd name="connsiteX15" fmla="*/ 596900 w 5359400"/>
                <a:gd name="connsiteY15" fmla="*/ 1016000 h 5257800"/>
                <a:gd name="connsiteX16" fmla="*/ 736600 w 5359400"/>
                <a:gd name="connsiteY16" fmla="*/ 647700 h 5257800"/>
                <a:gd name="connsiteX17" fmla="*/ 1270000 w 5359400"/>
                <a:gd name="connsiteY17" fmla="*/ 800100 h 5257800"/>
                <a:gd name="connsiteX18" fmla="*/ 2006600 w 5359400"/>
                <a:gd name="connsiteY18" fmla="*/ 2273300 h 5257800"/>
                <a:gd name="connsiteX19" fmla="*/ 2171700 w 5359400"/>
                <a:gd name="connsiteY19" fmla="*/ 2349500 h 5257800"/>
                <a:gd name="connsiteX20" fmla="*/ 2235200 w 5359400"/>
                <a:gd name="connsiteY20" fmla="*/ 2133600 h 5257800"/>
                <a:gd name="connsiteX21" fmla="*/ 1549400 w 5359400"/>
                <a:gd name="connsiteY21" fmla="*/ 381000 h 5257800"/>
                <a:gd name="connsiteX22" fmla="*/ 1689100 w 5359400"/>
                <a:gd name="connsiteY22" fmla="*/ 114300 h 5257800"/>
                <a:gd name="connsiteX23" fmla="*/ 2133600 w 5359400"/>
                <a:gd name="connsiteY23" fmla="*/ 177800 h 5257800"/>
                <a:gd name="connsiteX24" fmla="*/ 2819400 w 5359400"/>
                <a:gd name="connsiteY24" fmla="*/ 1905000 h 5257800"/>
                <a:gd name="connsiteX25" fmla="*/ 3073400 w 5359400"/>
                <a:gd name="connsiteY25" fmla="*/ 2108200 h 5257800"/>
                <a:gd name="connsiteX26" fmla="*/ 2870200 w 5359400"/>
                <a:gd name="connsiteY26" fmla="*/ 342900 h 5257800"/>
                <a:gd name="connsiteX27" fmla="*/ 3162300 w 5359400"/>
                <a:gd name="connsiteY27" fmla="*/ 0 h 5257800"/>
                <a:gd name="connsiteX28" fmla="*/ 3556000 w 5359400"/>
                <a:gd name="connsiteY28" fmla="*/ 215900 h 5257800"/>
                <a:gd name="connsiteX29" fmla="*/ 3810000 w 5359400"/>
                <a:gd name="connsiteY29" fmla="*/ 2413000 h 5257800"/>
                <a:gd name="connsiteX30" fmla="*/ 3937000 w 5359400"/>
                <a:gd name="connsiteY30" fmla="*/ 2603500 h 5257800"/>
                <a:gd name="connsiteX31" fmla="*/ 4318000 w 5359400"/>
                <a:gd name="connsiteY31" fmla="*/ 1816100 h 5257800"/>
                <a:gd name="connsiteX32" fmla="*/ 4737100 w 5359400"/>
                <a:gd name="connsiteY32" fmla="*/ 1333500 h 5257800"/>
                <a:gd name="connsiteX33" fmla="*/ 5181600 w 5359400"/>
                <a:gd name="connsiteY33" fmla="*/ 1371600 h 5257800"/>
                <a:gd name="connsiteX34" fmla="*/ 5359400 w 5359400"/>
                <a:gd name="connsiteY34" fmla="*/ 1536700 h 5257800"/>
                <a:gd name="connsiteX35" fmla="*/ 4927600 w 5359400"/>
                <a:gd name="connsiteY35" fmla="*/ 2019300 h 5257800"/>
                <a:gd name="connsiteX36" fmla="*/ 4279900 w 5359400"/>
                <a:gd name="connsiteY36" fmla="*/ 4318000 h 5257800"/>
                <a:gd name="connsiteX37" fmla="*/ 3898900 w 5359400"/>
                <a:gd name="connsiteY37" fmla="*/ 4864100 h 5257800"/>
                <a:gd name="connsiteX38" fmla="*/ 3276600 w 5359400"/>
                <a:gd name="connsiteY38" fmla="*/ 5168900 h 5257800"/>
                <a:gd name="connsiteX39" fmla="*/ 2921000 w 5359400"/>
                <a:gd name="connsiteY39" fmla="*/ 5257800 h 5257800"/>
                <a:gd name="connsiteX0" fmla="*/ 2921000 w 5359400"/>
                <a:gd name="connsiteY0" fmla="*/ 5257800 h 5257800"/>
                <a:gd name="connsiteX1" fmla="*/ 2921000 w 5359400"/>
                <a:gd name="connsiteY1" fmla="*/ 5257800 h 5257800"/>
                <a:gd name="connsiteX2" fmla="*/ 2641600 w 5359400"/>
                <a:gd name="connsiteY2" fmla="*/ 5257800 h 5257800"/>
                <a:gd name="connsiteX3" fmla="*/ 2057400 w 5359400"/>
                <a:gd name="connsiteY3" fmla="*/ 5016500 h 5257800"/>
                <a:gd name="connsiteX4" fmla="*/ 1676400 w 5359400"/>
                <a:gd name="connsiteY4" fmla="*/ 4635500 h 5257800"/>
                <a:gd name="connsiteX5" fmla="*/ 1473200 w 5359400"/>
                <a:gd name="connsiteY5" fmla="*/ 4178300 h 5257800"/>
                <a:gd name="connsiteX6" fmla="*/ 1295400 w 5359400"/>
                <a:gd name="connsiteY6" fmla="*/ 3683000 h 5257800"/>
                <a:gd name="connsiteX7" fmla="*/ 165100 w 5359400"/>
                <a:gd name="connsiteY7" fmla="*/ 2082800 h 5257800"/>
                <a:gd name="connsiteX8" fmla="*/ 0 w 5359400"/>
                <a:gd name="connsiteY8" fmla="*/ 1765300 h 5257800"/>
                <a:gd name="connsiteX9" fmla="*/ 165100 w 5359400"/>
                <a:gd name="connsiteY9" fmla="*/ 1587500 h 5257800"/>
                <a:gd name="connsiteX10" fmla="*/ 342900 w 5359400"/>
                <a:gd name="connsiteY10" fmla="*/ 1549400 h 5257800"/>
                <a:gd name="connsiteX11" fmla="*/ 673100 w 5359400"/>
                <a:gd name="connsiteY11" fmla="*/ 1803400 h 5257800"/>
                <a:gd name="connsiteX12" fmla="*/ 1320800 w 5359400"/>
                <a:gd name="connsiteY12" fmla="*/ 2806700 h 5257800"/>
                <a:gd name="connsiteX13" fmla="*/ 1524000 w 5359400"/>
                <a:gd name="connsiteY13" fmla="*/ 2908300 h 5257800"/>
                <a:gd name="connsiteX14" fmla="*/ 1562100 w 5359400"/>
                <a:gd name="connsiteY14" fmla="*/ 2819400 h 5257800"/>
                <a:gd name="connsiteX15" fmla="*/ 596900 w 5359400"/>
                <a:gd name="connsiteY15" fmla="*/ 1016000 h 5257800"/>
                <a:gd name="connsiteX16" fmla="*/ 736600 w 5359400"/>
                <a:gd name="connsiteY16" fmla="*/ 647700 h 5257800"/>
                <a:gd name="connsiteX17" fmla="*/ 1270000 w 5359400"/>
                <a:gd name="connsiteY17" fmla="*/ 800100 h 5257800"/>
                <a:gd name="connsiteX18" fmla="*/ 2006600 w 5359400"/>
                <a:gd name="connsiteY18" fmla="*/ 2273300 h 5257800"/>
                <a:gd name="connsiteX19" fmla="*/ 2171700 w 5359400"/>
                <a:gd name="connsiteY19" fmla="*/ 2349500 h 5257800"/>
                <a:gd name="connsiteX20" fmla="*/ 2235200 w 5359400"/>
                <a:gd name="connsiteY20" fmla="*/ 2133600 h 5257800"/>
                <a:gd name="connsiteX21" fmla="*/ 1549400 w 5359400"/>
                <a:gd name="connsiteY21" fmla="*/ 381000 h 5257800"/>
                <a:gd name="connsiteX22" fmla="*/ 1689100 w 5359400"/>
                <a:gd name="connsiteY22" fmla="*/ 114300 h 5257800"/>
                <a:gd name="connsiteX23" fmla="*/ 2133600 w 5359400"/>
                <a:gd name="connsiteY23" fmla="*/ 177800 h 5257800"/>
                <a:gd name="connsiteX24" fmla="*/ 2819400 w 5359400"/>
                <a:gd name="connsiteY24" fmla="*/ 1905000 h 5257800"/>
                <a:gd name="connsiteX25" fmla="*/ 3073400 w 5359400"/>
                <a:gd name="connsiteY25" fmla="*/ 2108200 h 5257800"/>
                <a:gd name="connsiteX26" fmla="*/ 2870200 w 5359400"/>
                <a:gd name="connsiteY26" fmla="*/ 342900 h 5257800"/>
                <a:gd name="connsiteX27" fmla="*/ 3162300 w 5359400"/>
                <a:gd name="connsiteY27" fmla="*/ 0 h 5257800"/>
                <a:gd name="connsiteX28" fmla="*/ 3556000 w 5359400"/>
                <a:gd name="connsiteY28" fmla="*/ 215900 h 5257800"/>
                <a:gd name="connsiteX29" fmla="*/ 3810000 w 5359400"/>
                <a:gd name="connsiteY29" fmla="*/ 2413000 h 5257800"/>
                <a:gd name="connsiteX30" fmla="*/ 3937000 w 5359400"/>
                <a:gd name="connsiteY30" fmla="*/ 2603500 h 5257800"/>
                <a:gd name="connsiteX31" fmla="*/ 4318000 w 5359400"/>
                <a:gd name="connsiteY31" fmla="*/ 1816100 h 5257800"/>
                <a:gd name="connsiteX32" fmla="*/ 4737100 w 5359400"/>
                <a:gd name="connsiteY32" fmla="*/ 1333500 h 5257800"/>
                <a:gd name="connsiteX33" fmla="*/ 5181600 w 5359400"/>
                <a:gd name="connsiteY33" fmla="*/ 1371600 h 5257800"/>
                <a:gd name="connsiteX34" fmla="*/ 5359400 w 5359400"/>
                <a:gd name="connsiteY34" fmla="*/ 1536700 h 5257800"/>
                <a:gd name="connsiteX35" fmla="*/ 4927600 w 5359400"/>
                <a:gd name="connsiteY35" fmla="*/ 2019300 h 5257800"/>
                <a:gd name="connsiteX36" fmla="*/ 4279900 w 5359400"/>
                <a:gd name="connsiteY36" fmla="*/ 4318000 h 5257800"/>
                <a:gd name="connsiteX37" fmla="*/ 3898900 w 5359400"/>
                <a:gd name="connsiteY37" fmla="*/ 4864100 h 5257800"/>
                <a:gd name="connsiteX38" fmla="*/ 3276600 w 5359400"/>
                <a:gd name="connsiteY38" fmla="*/ 5168900 h 5257800"/>
                <a:gd name="connsiteX39" fmla="*/ 2921000 w 5359400"/>
                <a:gd name="connsiteY39" fmla="*/ 5257800 h 5257800"/>
                <a:gd name="connsiteX0" fmla="*/ 2921000 w 5359400"/>
                <a:gd name="connsiteY0" fmla="*/ 5257800 h 5257800"/>
                <a:gd name="connsiteX1" fmla="*/ 2921000 w 5359400"/>
                <a:gd name="connsiteY1" fmla="*/ 5257800 h 5257800"/>
                <a:gd name="connsiteX2" fmla="*/ 2641600 w 5359400"/>
                <a:gd name="connsiteY2" fmla="*/ 5257800 h 5257800"/>
                <a:gd name="connsiteX3" fmla="*/ 2057400 w 5359400"/>
                <a:gd name="connsiteY3" fmla="*/ 5016500 h 5257800"/>
                <a:gd name="connsiteX4" fmla="*/ 1676400 w 5359400"/>
                <a:gd name="connsiteY4" fmla="*/ 4635500 h 5257800"/>
                <a:gd name="connsiteX5" fmla="*/ 1473200 w 5359400"/>
                <a:gd name="connsiteY5" fmla="*/ 4178300 h 5257800"/>
                <a:gd name="connsiteX6" fmla="*/ 1295400 w 5359400"/>
                <a:gd name="connsiteY6" fmla="*/ 3683000 h 5257800"/>
                <a:gd name="connsiteX7" fmla="*/ 165100 w 5359400"/>
                <a:gd name="connsiteY7" fmla="*/ 2082800 h 5257800"/>
                <a:gd name="connsiteX8" fmla="*/ 0 w 5359400"/>
                <a:gd name="connsiteY8" fmla="*/ 1765300 h 5257800"/>
                <a:gd name="connsiteX9" fmla="*/ 165100 w 5359400"/>
                <a:gd name="connsiteY9" fmla="*/ 1587500 h 5257800"/>
                <a:gd name="connsiteX10" fmla="*/ 342900 w 5359400"/>
                <a:gd name="connsiteY10" fmla="*/ 1549400 h 5257800"/>
                <a:gd name="connsiteX11" fmla="*/ 673100 w 5359400"/>
                <a:gd name="connsiteY11" fmla="*/ 1803400 h 5257800"/>
                <a:gd name="connsiteX12" fmla="*/ 1320800 w 5359400"/>
                <a:gd name="connsiteY12" fmla="*/ 2806700 h 5257800"/>
                <a:gd name="connsiteX13" fmla="*/ 1524000 w 5359400"/>
                <a:gd name="connsiteY13" fmla="*/ 2908300 h 5257800"/>
                <a:gd name="connsiteX14" fmla="*/ 1562100 w 5359400"/>
                <a:gd name="connsiteY14" fmla="*/ 2819400 h 5257800"/>
                <a:gd name="connsiteX15" fmla="*/ 596900 w 5359400"/>
                <a:gd name="connsiteY15" fmla="*/ 1016000 h 5257800"/>
                <a:gd name="connsiteX16" fmla="*/ 736600 w 5359400"/>
                <a:gd name="connsiteY16" fmla="*/ 647700 h 5257800"/>
                <a:gd name="connsiteX17" fmla="*/ 1270000 w 5359400"/>
                <a:gd name="connsiteY17" fmla="*/ 800100 h 5257800"/>
                <a:gd name="connsiteX18" fmla="*/ 2006600 w 5359400"/>
                <a:gd name="connsiteY18" fmla="*/ 2273300 h 5257800"/>
                <a:gd name="connsiteX19" fmla="*/ 2171700 w 5359400"/>
                <a:gd name="connsiteY19" fmla="*/ 2349500 h 5257800"/>
                <a:gd name="connsiteX20" fmla="*/ 2235200 w 5359400"/>
                <a:gd name="connsiteY20" fmla="*/ 2133600 h 5257800"/>
                <a:gd name="connsiteX21" fmla="*/ 1549400 w 5359400"/>
                <a:gd name="connsiteY21" fmla="*/ 381000 h 5257800"/>
                <a:gd name="connsiteX22" fmla="*/ 1689100 w 5359400"/>
                <a:gd name="connsiteY22" fmla="*/ 114300 h 5257800"/>
                <a:gd name="connsiteX23" fmla="*/ 2133600 w 5359400"/>
                <a:gd name="connsiteY23" fmla="*/ 177800 h 5257800"/>
                <a:gd name="connsiteX24" fmla="*/ 2819400 w 5359400"/>
                <a:gd name="connsiteY24" fmla="*/ 1905000 h 5257800"/>
                <a:gd name="connsiteX25" fmla="*/ 3073400 w 5359400"/>
                <a:gd name="connsiteY25" fmla="*/ 2108200 h 5257800"/>
                <a:gd name="connsiteX26" fmla="*/ 2870200 w 5359400"/>
                <a:gd name="connsiteY26" fmla="*/ 342900 h 5257800"/>
                <a:gd name="connsiteX27" fmla="*/ 3162300 w 5359400"/>
                <a:gd name="connsiteY27" fmla="*/ 0 h 5257800"/>
                <a:gd name="connsiteX28" fmla="*/ 3556000 w 5359400"/>
                <a:gd name="connsiteY28" fmla="*/ 215900 h 5257800"/>
                <a:gd name="connsiteX29" fmla="*/ 3810000 w 5359400"/>
                <a:gd name="connsiteY29" fmla="*/ 2413000 h 5257800"/>
                <a:gd name="connsiteX30" fmla="*/ 3937000 w 5359400"/>
                <a:gd name="connsiteY30" fmla="*/ 2603500 h 5257800"/>
                <a:gd name="connsiteX31" fmla="*/ 4318000 w 5359400"/>
                <a:gd name="connsiteY31" fmla="*/ 1816100 h 5257800"/>
                <a:gd name="connsiteX32" fmla="*/ 4737100 w 5359400"/>
                <a:gd name="connsiteY32" fmla="*/ 1333500 h 5257800"/>
                <a:gd name="connsiteX33" fmla="*/ 5181600 w 5359400"/>
                <a:gd name="connsiteY33" fmla="*/ 1371600 h 5257800"/>
                <a:gd name="connsiteX34" fmla="*/ 5359400 w 5359400"/>
                <a:gd name="connsiteY34" fmla="*/ 1536700 h 5257800"/>
                <a:gd name="connsiteX35" fmla="*/ 4927600 w 5359400"/>
                <a:gd name="connsiteY35" fmla="*/ 2019300 h 5257800"/>
                <a:gd name="connsiteX36" fmla="*/ 4279900 w 5359400"/>
                <a:gd name="connsiteY36" fmla="*/ 4318000 h 5257800"/>
                <a:gd name="connsiteX37" fmla="*/ 3898900 w 5359400"/>
                <a:gd name="connsiteY37" fmla="*/ 4864100 h 5257800"/>
                <a:gd name="connsiteX38" fmla="*/ 3276600 w 5359400"/>
                <a:gd name="connsiteY38" fmla="*/ 5168900 h 5257800"/>
                <a:gd name="connsiteX39" fmla="*/ 2921000 w 5359400"/>
                <a:gd name="connsiteY39" fmla="*/ 5257800 h 5257800"/>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95400 w 5359400"/>
                <a:gd name="connsiteY6" fmla="*/ 368300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42060 w 5359400"/>
                <a:gd name="connsiteY6" fmla="*/ 369062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275674"/>
                <a:gd name="connsiteX1" fmla="*/ 2921000 w 5359400"/>
                <a:gd name="connsiteY1" fmla="*/ 5257800 h 5275674"/>
                <a:gd name="connsiteX2" fmla="*/ 2641600 w 5359400"/>
                <a:gd name="connsiteY2" fmla="*/ 5257800 h 5275674"/>
                <a:gd name="connsiteX3" fmla="*/ 2057400 w 5359400"/>
                <a:gd name="connsiteY3" fmla="*/ 5016500 h 5275674"/>
                <a:gd name="connsiteX4" fmla="*/ 1676400 w 5359400"/>
                <a:gd name="connsiteY4" fmla="*/ 4635500 h 5275674"/>
                <a:gd name="connsiteX5" fmla="*/ 1473200 w 5359400"/>
                <a:gd name="connsiteY5" fmla="*/ 4178300 h 5275674"/>
                <a:gd name="connsiteX6" fmla="*/ 1242060 w 5359400"/>
                <a:gd name="connsiteY6" fmla="*/ 3690620 h 5275674"/>
                <a:gd name="connsiteX7" fmla="*/ 165100 w 5359400"/>
                <a:gd name="connsiteY7" fmla="*/ 2082800 h 5275674"/>
                <a:gd name="connsiteX8" fmla="*/ 0 w 5359400"/>
                <a:gd name="connsiteY8" fmla="*/ 1765300 h 5275674"/>
                <a:gd name="connsiteX9" fmla="*/ 165100 w 5359400"/>
                <a:gd name="connsiteY9" fmla="*/ 1587500 h 5275674"/>
                <a:gd name="connsiteX10" fmla="*/ 342900 w 5359400"/>
                <a:gd name="connsiteY10" fmla="*/ 1549400 h 5275674"/>
                <a:gd name="connsiteX11" fmla="*/ 673100 w 5359400"/>
                <a:gd name="connsiteY11" fmla="*/ 1803400 h 5275674"/>
                <a:gd name="connsiteX12" fmla="*/ 1320800 w 5359400"/>
                <a:gd name="connsiteY12" fmla="*/ 2806700 h 5275674"/>
                <a:gd name="connsiteX13" fmla="*/ 1524000 w 5359400"/>
                <a:gd name="connsiteY13" fmla="*/ 2908300 h 5275674"/>
                <a:gd name="connsiteX14" fmla="*/ 1562100 w 5359400"/>
                <a:gd name="connsiteY14" fmla="*/ 2819400 h 5275674"/>
                <a:gd name="connsiteX15" fmla="*/ 596900 w 5359400"/>
                <a:gd name="connsiteY15" fmla="*/ 1016000 h 5275674"/>
                <a:gd name="connsiteX16" fmla="*/ 736600 w 5359400"/>
                <a:gd name="connsiteY16" fmla="*/ 647700 h 5275674"/>
                <a:gd name="connsiteX17" fmla="*/ 1270000 w 5359400"/>
                <a:gd name="connsiteY17" fmla="*/ 800100 h 5275674"/>
                <a:gd name="connsiteX18" fmla="*/ 2006600 w 5359400"/>
                <a:gd name="connsiteY18" fmla="*/ 2273300 h 5275674"/>
                <a:gd name="connsiteX19" fmla="*/ 2171700 w 5359400"/>
                <a:gd name="connsiteY19" fmla="*/ 2349500 h 5275674"/>
                <a:gd name="connsiteX20" fmla="*/ 2235200 w 5359400"/>
                <a:gd name="connsiteY20" fmla="*/ 2133600 h 5275674"/>
                <a:gd name="connsiteX21" fmla="*/ 1549400 w 5359400"/>
                <a:gd name="connsiteY21" fmla="*/ 381000 h 5275674"/>
                <a:gd name="connsiteX22" fmla="*/ 1689100 w 5359400"/>
                <a:gd name="connsiteY22" fmla="*/ 114300 h 5275674"/>
                <a:gd name="connsiteX23" fmla="*/ 2133600 w 5359400"/>
                <a:gd name="connsiteY23" fmla="*/ 177800 h 5275674"/>
                <a:gd name="connsiteX24" fmla="*/ 2819400 w 5359400"/>
                <a:gd name="connsiteY24" fmla="*/ 1905000 h 5275674"/>
                <a:gd name="connsiteX25" fmla="*/ 3073400 w 5359400"/>
                <a:gd name="connsiteY25" fmla="*/ 2108200 h 5275674"/>
                <a:gd name="connsiteX26" fmla="*/ 2870200 w 5359400"/>
                <a:gd name="connsiteY26" fmla="*/ 342900 h 5275674"/>
                <a:gd name="connsiteX27" fmla="*/ 3162300 w 5359400"/>
                <a:gd name="connsiteY27" fmla="*/ 0 h 5275674"/>
                <a:gd name="connsiteX28" fmla="*/ 3556000 w 5359400"/>
                <a:gd name="connsiteY28" fmla="*/ 215900 h 5275674"/>
                <a:gd name="connsiteX29" fmla="*/ 3810000 w 5359400"/>
                <a:gd name="connsiteY29" fmla="*/ 2413000 h 5275674"/>
                <a:gd name="connsiteX30" fmla="*/ 3937000 w 5359400"/>
                <a:gd name="connsiteY30" fmla="*/ 2603500 h 5275674"/>
                <a:gd name="connsiteX31" fmla="*/ 4318000 w 5359400"/>
                <a:gd name="connsiteY31" fmla="*/ 1816100 h 5275674"/>
                <a:gd name="connsiteX32" fmla="*/ 4737100 w 5359400"/>
                <a:gd name="connsiteY32" fmla="*/ 1333500 h 5275674"/>
                <a:gd name="connsiteX33" fmla="*/ 5181600 w 5359400"/>
                <a:gd name="connsiteY33" fmla="*/ 1371600 h 5275674"/>
                <a:gd name="connsiteX34" fmla="*/ 5359400 w 5359400"/>
                <a:gd name="connsiteY34" fmla="*/ 1536700 h 5275674"/>
                <a:gd name="connsiteX35" fmla="*/ 4927600 w 5359400"/>
                <a:gd name="connsiteY35" fmla="*/ 2019300 h 5275674"/>
                <a:gd name="connsiteX36" fmla="*/ 4279900 w 5359400"/>
                <a:gd name="connsiteY36" fmla="*/ 4318000 h 5275674"/>
                <a:gd name="connsiteX37" fmla="*/ 3898900 w 5359400"/>
                <a:gd name="connsiteY37" fmla="*/ 4864100 h 5275674"/>
                <a:gd name="connsiteX38" fmla="*/ 3276600 w 5359400"/>
                <a:gd name="connsiteY38" fmla="*/ 5168900 h 5275674"/>
                <a:gd name="connsiteX39" fmla="*/ 2921000 w 5359400"/>
                <a:gd name="connsiteY39" fmla="*/ 5257800 h 5275674"/>
                <a:gd name="connsiteX0" fmla="*/ 2921000 w 5359400"/>
                <a:gd name="connsiteY0" fmla="*/ 5257800 h 5303896"/>
                <a:gd name="connsiteX1" fmla="*/ 2921000 w 5359400"/>
                <a:gd name="connsiteY1" fmla="*/ 5257800 h 5303896"/>
                <a:gd name="connsiteX2" fmla="*/ 2641600 w 5359400"/>
                <a:gd name="connsiteY2" fmla="*/ 5257800 h 5303896"/>
                <a:gd name="connsiteX3" fmla="*/ 1676400 w 5359400"/>
                <a:gd name="connsiteY3" fmla="*/ 4635500 h 5303896"/>
                <a:gd name="connsiteX4" fmla="*/ 1473200 w 5359400"/>
                <a:gd name="connsiteY4" fmla="*/ 4178300 h 5303896"/>
                <a:gd name="connsiteX5" fmla="*/ 1242060 w 5359400"/>
                <a:gd name="connsiteY5" fmla="*/ 3690620 h 5303896"/>
                <a:gd name="connsiteX6" fmla="*/ 165100 w 5359400"/>
                <a:gd name="connsiteY6" fmla="*/ 2082800 h 5303896"/>
                <a:gd name="connsiteX7" fmla="*/ 0 w 5359400"/>
                <a:gd name="connsiteY7" fmla="*/ 1765300 h 5303896"/>
                <a:gd name="connsiteX8" fmla="*/ 165100 w 5359400"/>
                <a:gd name="connsiteY8" fmla="*/ 1587500 h 5303896"/>
                <a:gd name="connsiteX9" fmla="*/ 342900 w 5359400"/>
                <a:gd name="connsiteY9" fmla="*/ 1549400 h 5303896"/>
                <a:gd name="connsiteX10" fmla="*/ 673100 w 5359400"/>
                <a:gd name="connsiteY10" fmla="*/ 1803400 h 5303896"/>
                <a:gd name="connsiteX11" fmla="*/ 1320800 w 5359400"/>
                <a:gd name="connsiteY11" fmla="*/ 2806700 h 5303896"/>
                <a:gd name="connsiteX12" fmla="*/ 1524000 w 5359400"/>
                <a:gd name="connsiteY12" fmla="*/ 2908300 h 5303896"/>
                <a:gd name="connsiteX13" fmla="*/ 1562100 w 5359400"/>
                <a:gd name="connsiteY13" fmla="*/ 2819400 h 5303896"/>
                <a:gd name="connsiteX14" fmla="*/ 596900 w 5359400"/>
                <a:gd name="connsiteY14" fmla="*/ 1016000 h 5303896"/>
                <a:gd name="connsiteX15" fmla="*/ 736600 w 5359400"/>
                <a:gd name="connsiteY15" fmla="*/ 647700 h 5303896"/>
                <a:gd name="connsiteX16" fmla="*/ 1270000 w 5359400"/>
                <a:gd name="connsiteY16" fmla="*/ 800100 h 5303896"/>
                <a:gd name="connsiteX17" fmla="*/ 2006600 w 5359400"/>
                <a:gd name="connsiteY17" fmla="*/ 2273300 h 5303896"/>
                <a:gd name="connsiteX18" fmla="*/ 2171700 w 5359400"/>
                <a:gd name="connsiteY18" fmla="*/ 2349500 h 5303896"/>
                <a:gd name="connsiteX19" fmla="*/ 2235200 w 5359400"/>
                <a:gd name="connsiteY19" fmla="*/ 2133600 h 5303896"/>
                <a:gd name="connsiteX20" fmla="*/ 1549400 w 5359400"/>
                <a:gd name="connsiteY20" fmla="*/ 381000 h 5303896"/>
                <a:gd name="connsiteX21" fmla="*/ 1689100 w 5359400"/>
                <a:gd name="connsiteY21" fmla="*/ 114300 h 5303896"/>
                <a:gd name="connsiteX22" fmla="*/ 2133600 w 5359400"/>
                <a:gd name="connsiteY22" fmla="*/ 177800 h 5303896"/>
                <a:gd name="connsiteX23" fmla="*/ 2819400 w 5359400"/>
                <a:gd name="connsiteY23" fmla="*/ 1905000 h 5303896"/>
                <a:gd name="connsiteX24" fmla="*/ 3073400 w 5359400"/>
                <a:gd name="connsiteY24" fmla="*/ 2108200 h 5303896"/>
                <a:gd name="connsiteX25" fmla="*/ 2870200 w 5359400"/>
                <a:gd name="connsiteY25" fmla="*/ 342900 h 5303896"/>
                <a:gd name="connsiteX26" fmla="*/ 3162300 w 5359400"/>
                <a:gd name="connsiteY26" fmla="*/ 0 h 5303896"/>
                <a:gd name="connsiteX27" fmla="*/ 3556000 w 5359400"/>
                <a:gd name="connsiteY27" fmla="*/ 215900 h 5303896"/>
                <a:gd name="connsiteX28" fmla="*/ 3810000 w 5359400"/>
                <a:gd name="connsiteY28" fmla="*/ 2413000 h 5303896"/>
                <a:gd name="connsiteX29" fmla="*/ 3937000 w 5359400"/>
                <a:gd name="connsiteY29" fmla="*/ 2603500 h 5303896"/>
                <a:gd name="connsiteX30" fmla="*/ 4318000 w 5359400"/>
                <a:gd name="connsiteY30" fmla="*/ 1816100 h 5303896"/>
                <a:gd name="connsiteX31" fmla="*/ 4737100 w 5359400"/>
                <a:gd name="connsiteY31" fmla="*/ 1333500 h 5303896"/>
                <a:gd name="connsiteX32" fmla="*/ 5181600 w 5359400"/>
                <a:gd name="connsiteY32" fmla="*/ 1371600 h 5303896"/>
                <a:gd name="connsiteX33" fmla="*/ 5359400 w 5359400"/>
                <a:gd name="connsiteY33" fmla="*/ 1536700 h 5303896"/>
                <a:gd name="connsiteX34" fmla="*/ 4927600 w 5359400"/>
                <a:gd name="connsiteY34" fmla="*/ 2019300 h 5303896"/>
                <a:gd name="connsiteX35" fmla="*/ 4279900 w 5359400"/>
                <a:gd name="connsiteY35" fmla="*/ 4318000 h 5303896"/>
                <a:gd name="connsiteX36" fmla="*/ 3898900 w 5359400"/>
                <a:gd name="connsiteY36" fmla="*/ 4864100 h 5303896"/>
                <a:gd name="connsiteX37" fmla="*/ 3276600 w 5359400"/>
                <a:gd name="connsiteY37" fmla="*/ 5168900 h 5303896"/>
                <a:gd name="connsiteX38" fmla="*/ 2921000 w 5359400"/>
                <a:gd name="connsiteY38" fmla="*/ 5257800 h 5303896"/>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473200 w 5359400"/>
                <a:gd name="connsiteY4" fmla="*/ 4178300 h 5257800"/>
                <a:gd name="connsiteX5" fmla="*/ 1242060 w 5359400"/>
                <a:gd name="connsiteY5" fmla="*/ 3690620 h 5257800"/>
                <a:gd name="connsiteX6" fmla="*/ 165100 w 5359400"/>
                <a:gd name="connsiteY6" fmla="*/ 2082800 h 5257800"/>
                <a:gd name="connsiteX7" fmla="*/ 0 w 5359400"/>
                <a:gd name="connsiteY7" fmla="*/ 1765300 h 5257800"/>
                <a:gd name="connsiteX8" fmla="*/ 165100 w 5359400"/>
                <a:gd name="connsiteY8" fmla="*/ 1587500 h 5257800"/>
                <a:gd name="connsiteX9" fmla="*/ 342900 w 5359400"/>
                <a:gd name="connsiteY9" fmla="*/ 1549400 h 5257800"/>
                <a:gd name="connsiteX10" fmla="*/ 673100 w 5359400"/>
                <a:gd name="connsiteY10" fmla="*/ 1803400 h 5257800"/>
                <a:gd name="connsiteX11" fmla="*/ 1320800 w 5359400"/>
                <a:gd name="connsiteY11" fmla="*/ 2806700 h 5257800"/>
                <a:gd name="connsiteX12" fmla="*/ 1524000 w 5359400"/>
                <a:gd name="connsiteY12" fmla="*/ 2908300 h 5257800"/>
                <a:gd name="connsiteX13" fmla="*/ 1562100 w 5359400"/>
                <a:gd name="connsiteY13" fmla="*/ 2819400 h 5257800"/>
                <a:gd name="connsiteX14" fmla="*/ 596900 w 5359400"/>
                <a:gd name="connsiteY14" fmla="*/ 1016000 h 5257800"/>
                <a:gd name="connsiteX15" fmla="*/ 736600 w 5359400"/>
                <a:gd name="connsiteY15" fmla="*/ 647700 h 5257800"/>
                <a:gd name="connsiteX16" fmla="*/ 1270000 w 5359400"/>
                <a:gd name="connsiteY16" fmla="*/ 800100 h 5257800"/>
                <a:gd name="connsiteX17" fmla="*/ 2006600 w 5359400"/>
                <a:gd name="connsiteY17" fmla="*/ 2273300 h 5257800"/>
                <a:gd name="connsiteX18" fmla="*/ 2171700 w 5359400"/>
                <a:gd name="connsiteY18" fmla="*/ 2349500 h 5257800"/>
                <a:gd name="connsiteX19" fmla="*/ 2235200 w 5359400"/>
                <a:gd name="connsiteY19" fmla="*/ 2133600 h 5257800"/>
                <a:gd name="connsiteX20" fmla="*/ 1549400 w 5359400"/>
                <a:gd name="connsiteY20" fmla="*/ 381000 h 5257800"/>
                <a:gd name="connsiteX21" fmla="*/ 1689100 w 5359400"/>
                <a:gd name="connsiteY21" fmla="*/ 114300 h 5257800"/>
                <a:gd name="connsiteX22" fmla="*/ 2133600 w 5359400"/>
                <a:gd name="connsiteY22" fmla="*/ 177800 h 5257800"/>
                <a:gd name="connsiteX23" fmla="*/ 2819400 w 5359400"/>
                <a:gd name="connsiteY23" fmla="*/ 1905000 h 5257800"/>
                <a:gd name="connsiteX24" fmla="*/ 3073400 w 5359400"/>
                <a:gd name="connsiteY24" fmla="*/ 2108200 h 5257800"/>
                <a:gd name="connsiteX25" fmla="*/ 2870200 w 5359400"/>
                <a:gd name="connsiteY25" fmla="*/ 342900 h 5257800"/>
                <a:gd name="connsiteX26" fmla="*/ 3162300 w 5359400"/>
                <a:gd name="connsiteY26" fmla="*/ 0 h 5257800"/>
                <a:gd name="connsiteX27" fmla="*/ 3556000 w 5359400"/>
                <a:gd name="connsiteY27" fmla="*/ 215900 h 5257800"/>
                <a:gd name="connsiteX28" fmla="*/ 3810000 w 5359400"/>
                <a:gd name="connsiteY28" fmla="*/ 2413000 h 5257800"/>
                <a:gd name="connsiteX29" fmla="*/ 3937000 w 5359400"/>
                <a:gd name="connsiteY29" fmla="*/ 2603500 h 5257800"/>
                <a:gd name="connsiteX30" fmla="*/ 4318000 w 5359400"/>
                <a:gd name="connsiteY30" fmla="*/ 1816100 h 5257800"/>
                <a:gd name="connsiteX31" fmla="*/ 4737100 w 5359400"/>
                <a:gd name="connsiteY31" fmla="*/ 1333500 h 5257800"/>
                <a:gd name="connsiteX32" fmla="*/ 5181600 w 5359400"/>
                <a:gd name="connsiteY32" fmla="*/ 1371600 h 5257800"/>
                <a:gd name="connsiteX33" fmla="*/ 5359400 w 5359400"/>
                <a:gd name="connsiteY33" fmla="*/ 1536700 h 5257800"/>
                <a:gd name="connsiteX34" fmla="*/ 4927600 w 5359400"/>
                <a:gd name="connsiteY34" fmla="*/ 2019300 h 5257800"/>
                <a:gd name="connsiteX35" fmla="*/ 4279900 w 5359400"/>
                <a:gd name="connsiteY35" fmla="*/ 4318000 h 5257800"/>
                <a:gd name="connsiteX36" fmla="*/ 3898900 w 5359400"/>
                <a:gd name="connsiteY36" fmla="*/ 4864100 h 5257800"/>
                <a:gd name="connsiteX37" fmla="*/ 3276600 w 5359400"/>
                <a:gd name="connsiteY37" fmla="*/ 5168900 h 5257800"/>
                <a:gd name="connsiteX38" fmla="*/ 2921000 w 5359400"/>
                <a:gd name="connsiteY38"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165100 w 5359400"/>
                <a:gd name="connsiteY5" fmla="*/ 208280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5738 w 5364138"/>
                <a:gd name="connsiteY0" fmla="*/ 5257800 h 5257800"/>
                <a:gd name="connsiteX1" fmla="*/ 2925738 w 5364138"/>
                <a:gd name="connsiteY1" fmla="*/ 5257800 h 5257800"/>
                <a:gd name="connsiteX2" fmla="*/ 2272958 w 5364138"/>
                <a:gd name="connsiteY2" fmla="*/ 5143500 h 5257800"/>
                <a:gd name="connsiteX3" fmla="*/ 1681138 w 5364138"/>
                <a:gd name="connsiteY3" fmla="*/ 4635500 h 5257800"/>
                <a:gd name="connsiteX4" fmla="*/ 1246798 w 5364138"/>
                <a:gd name="connsiteY4" fmla="*/ 3690620 h 5257800"/>
                <a:gd name="connsiteX5" fmla="*/ 101258 w 5364138"/>
                <a:gd name="connsiteY5" fmla="*/ 2090420 h 5257800"/>
                <a:gd name="connsiteX6" fmla="*/ 4738 w 5364138"/>
                <a:gd name="connsiteY6" fmla="*/ 1765300 h 5257800"/>
                <a:gd name="connsiteX7" fmla="*/ 169838 w 5364138"/>
                <a:gd name="connsiteY7" fmla="*/ 1587500 h 5257800"/>
                <a:gd name="connsiteX8" fmla="*/ 347638 w 5364138"/>
                <a:gd name="connsiteY8" fmla="*/ 1549400 h 5257800"/>
                <a:gd name="connsiteX9" fmla="*/ 677838 w 5364138"/>
                <a:gd name="connsiteY9" fmla="*/ 1803400 h 5257800"/>
                <a:gd name="connsiteX10" fmla="*/ 1325538 w 5364138"/>
                <a:gd name="connsiteY10" fmla="*/ 2806700 h 5257800"/>
                <a:gd name="connsiteX11" fmla="*/ 1528738 w 5364138"/>
                <a:gd name="connsiteY11" fmla="*/ 2908300 h 5257800"/>
                <a:gd name="connsiteX12" fmla="*/ 1566838 w 5364138"/>
                <a:gd name="connsiteY12" fmla="*/ 2819400 h 5257800"/>
                <a:gd name="connsiteX13" fmla="*/ 601638 w 5364138"/>
                <a:gd name="connsiteY13" fmla="*/ 1016000 h 5257800"/>
                <a:gd name="connsiteX14" fmla="*/ 741338 w 5364138"/>
                <a:gd name="connsiteY14" fmla="*/ 647700 h 5257800"/>
                <a:gd name="connsiteX15" fmla="*/ 1274738 w 5364138"/>
                <a:gd name="connsiteY15" fmla="*/ 800100 h 5257800"/>
                <a:gd name="connsiteX16" fmla="*/ 2011338 w 5364138"/>
                <a:gd name="connsiteY16" fmla="*/ 2273300 h 5257800"/>
                <a:gd name="connsiteX17" fmla="*/ 2176438 w 5364138"/>
                <a:gd name="connsiteY17" fmla="*/ 2349500 h 5257800"/>
                <a:gd name="connsiteX18" fmla="*/ 2239938 w 5364138"/>
                <a:gd name="connsiteY18" fmla="*/ 2133600 h 5257800"/>
                <a:gd name="connsiteX19" fmla="*/ 1554138 w 5364138"/>
                <a:gd name="connsiteY19" fmla="*/ 381000 h 5257800"/>
                <a:gd name="connsiteX20" fmla="*/ 1693838 w 5364138"/>
                <a:gd name="connsiteY20" fmla="*/ 114300 h 5257800"/>
                <a:gd name="connsiteX21" fmla="*/ 2138338 w 5364138"/>
                <a:gd name="connsiteY21" fmla="*/ 177800 h 5257800"/>
                <a:gd name="connsiteX22" fmla="*/ 2824138 w 5364138"/>
                <a:gd name="connsiteY22" fmla="*/ 1905000 h 5257800"/>
                <a:gd name="connsiteX23" fmla="*/ 3078138 w 5364138"/>
                <a:gd name="connsiteY23" fmla="*/ 2108200 h 5257800"/>
                <a:gd name="connsiteX24" fmla="*/ 2874938 w 5364138"/>
                <a:gd name="connsiteY24" fmla="*/ 342900 h 5257800"/>
                <a:gd name="connsiteX25" fmla="*/ 3167038 w 5364138"/>
                <a:gd name="connsiteY25" fmla="*/ 0 h 5257800"/>
                <a:gd name="connsiteX26" fmla="*/ 3560738 w 5364138"/>
                <a:gd name="connsiteY26" fmla="*/ 215900 h 5257800"/>
                <a:gd name="connsiteX27" fmla="*/ 3814738 w 5364138"/>
                <a:gd name="connsiteY27" fmla="*/ 2413000 h 5257800"/>
                <a:gd name="connsiteX28" fmla="*/ 3941738 w 5364138"/>
                <a:gd name="connsiteY28" fmla="*/ 2603500 h 5257800"/>
                <a:gd name="connsiteX29" fmla="*/ 4322738 w 5364138"/>
                <a:gd name="connsiteY29" fmla="*/ 1816100 h 5257800"/>
                <a:gd name="connsiteX30" fmla="*/ 4741838 w 5364138"/>
                <a:gd name="connsiteY30" fmla="*/ 1333500 h 5257800"/>
                <a:gd name="connsiteX31" fmla="*/ 5186338 w 5364138"/>
                <a:gd name="connsiteY31" fmla="*/ 1371600 h 5257800"/>
                <a:gd name="connsiteX32" fmla="*/ 5364138 w 5364138"/>
                <a:gd name="connsiteY32" fmla="*/ 1536700 h 5257800"/>
                <a:gd name="connsiteX33" fmla="*/ 4932338 w 5364138"/>
                <a:gd name="connsiteY33" fmla="*/ 2019300 h 5257800"/>
                <a:gd name="connsiteX34" fmla="*/ 4284638 w 5364138"/>
                <a:gd name="connsiteY34" fmla="*/ 4318000 h 5257800"/>
                <a:gd name="connsiteX35" fmla="*/ 3903638 w 5364138"/>
                <a:gd name="connsiteY35" fmla="*/ 4864100 h 5257800"/>
                <a:gd name="connsiteX36" fmla="*/ 3281338 w 5364138"/>
                <a:gd name="connsiteY36" fmla="*/ 5168900 h 5257800"/>
                <a:gd name="connsiteX37" fmla="*/ 2925738 w 5364138"/>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736600 w 5359400"/>
                <a:gd name="connsiteY14" fmla="*/ 647700 h 5257800"/>
                <a:gd name="connsiteX15" fmla="*/ 1270000 w 5359400"/>
                <a:gd name="connsiteY15" fmla="*/ 800100 h 5257800"/>
                <a:gd name="connsiteX16" fmla="*/ 2006600 w 5359400"/>
                <a:gd name="connsiteY16" fmla="*/ 2273300 h 5257800"/>
                <a:gd name="connsiteX17" fmla="*/ 2171700 w 5359400"/>
                <a:gd name="connsiteY17" fmla="*/ 2349500 h 5257800"/>
                <a:gd name="connsiteX18" fmla="*/ 2235200 w 5359400"/>
                <a:gd name="connsiteY18" fmla="*/ 2133600 h 5257800"/>
                <a:gd name="connsiteX19" fmla="*/ 1549400 w 5359400"/>
                <a:gd name="connsiteY19" fmla="*/ 381000 h 5257800"/>
                <a:gd name="connsiteX20" fmla="*/ 1689100 w 5359400"/>
                <a:gd name="connsiteY20" fmla="*/ 114300 h 5257800"/>
                <a:gd name="connsiteX21" fmla="*/ 2133600 w 5359400"/>
                <a:gd name="connsiteY21" fmla="*/ 177800 h 5257800"/>
                <a:gd name="connsiteX22" fmla="*/ 2819400 w 5359400"/>
                <a:gd name="connsiteY22" fmla="*/ 1905000 h 5257800"/>
                <a:gd name="connsiteX23" fmla="*/ 3073400 w 5359400"/>
                <a:gd name="connsiteY23" fmla="*/ 2108200 h 5257800"/>
                <a:gd name="connsiteX24" fmla="*/ 2870200 w 5359400"/>
                <a:gd name="connsiteY24" fmla="*/ 342900 h 5257800"/>
                <a:gd name="connsiteX25" fmla="*/ 3162300 w 5359400"/>
                <a:gd name="connsiteY25" fmla="*/ 0 h 5257800"/>
                <a:gd name="connsiteX26" fmla="*/ 3556000 w 5359400"/>
                <a:gd name="connsiteY26" fmla="*/ 215900 h 5257800"/>
                <a:gd name="connsiteX27" fmla="*/ 3810000 w 5359400"/>
                <a:gd name="connsiteY27" fmla="*/ 2413000 h 5257800"/>
                <a:gd name="connsiteX28" fmla="*/ 3937000 w 5359400"/>
                <a:gd name="connsiteY28" fmla="*/ 2603500 h 5257800"/>
                <a:gd name="connsiteX29" fmla="*/ 4318000 w 5359400"/>
                <a:gd name="connsiteY29" fmla="*/ 1816100 h 5257800"/>
                <a:gd name="connsiteX30" fmla="*/ 4737100 w 5359400"/>
                <a:gd name="connsiteY30" fmla="*/ 1333500 h 5257800"/>
                <a:gd name="connsiteX31" fmla="*/ 5181600 w 5359400"/>
                <a:gd name="connsiteY31" fmla="*/ 1371600 h 5257800"/>
                <a:gd name="connsiteX32" fmla="*/ 5359400 w 5359400"/>
                <a:gd name="connsiteY32" fmla="*/ 1536700 h 5257800"/>
                <a:gd name="connsiteX33" fmla="*/ 4927600 w 5359400"/>
                <a:gd name="connsiteY33" fmla="*/ 2019300 h 5257800"/>
                <a:gd name="connsiteX34" fmla="*/ 4279900 w 5359400"/>
                <a:gd name="connsiteY34" fmla="*/ 4318000 h 5257800"/>
                <a:gd name="connsiteX35" fmla="*/ 3898900 w 5359400"/>
                <a:gd name="connsiteY35" fmla="*/ 4864100 h 5257800"/>
                <a:gd name="connsiteX36" fmla="*/ 3276600 w 5359400"/>
                <a:gd name="connsiteY36" fmla="*/ 5168900 h 5257800"/>
                <a:gd name="connsiteX37" fmla="*/ 2921000 w 5359400"/>
                <a:gd name="connsiteY37"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1270000 w 5359400"/>
                <a:gd name="connsiteY14" fmla="*/ 800100 h 5257800"/>
                <a:gd name="connsiteX15" fmla="*/ 2006600 w 5359400"/>
                <a:gd name="connsiteY15" fmla="*/ 2273300 h 5257800"/>
                <a:gd name="connsiteX16" fmla="*/ 2171700 w 5359400"/>
                <a:gd name="connsiteY16" fmla="*/ 2349500 h 5257800"/>
                <a:gd name="connsiteX17" fmla="*/ 2235200 w 5359400"/>
                <a:gd name="connsiteY17" fmla="*/ 2133600 h 5257800"/>
                <a:gd name="connsiteX18" fmla="*/ 1549400 w 5359400"/>
                <a:gd name="connsiteY18" fmla="*/ 381000 h 5257800"/>
                <a:gd name="connsiteX19" fmla="*/ 1689100 w 5359400"/>
                <a:gd name="connsiteY19" fmla="*/ 114300 h 5257800"/>
                <a:gd name="connsiteX20" fmla="*/ 2133600 w 5359400"/>
                <a:gd name="connsiteY20" fmla="*/ 177800 h 5257800"/>
                <a:gd name="connsiteX21" fmla="*/ 2819400 w 5359400"/>
                <a:gd name="connsiteY21" fmla="*/ 1905000 h 5257800"/>
                <a:gd name="connsiteX22" fmla="*/ 3073400 w 5359400"/>
                <a:gd name="connsiteY22" fmla="*/ 2108200 h 5257800"/>
                <a:gd name="connsiteX23" fmla="*/ 2870200 w 5359400"/>
                <a:gd name="connsiteY23" fmla="*/ 342900 h 5257800"/>
                <a:gd name="connsiteX24" fmla="*/ 3162300 w 5359400"/>
                <a:gd name="connsiteY24" fmla="*/ 0 h 5257800"/>
                <a:gd name="connsiteX25" fmla="*/ 3556000 w 5359400"/>
                <a:gd name="connsiteY25" fmla="*/ 215900 h 5257800"/>
                <a:gd name="connsiteX26" fmla="*/ 3810000 w 5359400"/>
                <a:gd name="connsiteY26" fmla="*/ 2413000 h 5257800"/>
                <a:gd name="connsiteX27" fmla="*/ 3937000 w 5359400"/>
                <a:gd name="connsiteY27" fmla="*/ 2603500 h 5257800"/>
                <a:gd name="connsiteX28" fmla="*/ 4318000 w 5359400"/>
                <a:gd name="connsiteY28" fmla="*/ 1816100 h 5257800"/>
                <a:gd name="connsiteX29" fmla="*/ 4737100 w 5359400"/>
                <a:gd name="connsiteY29" fmla="*/ 1333500 h 5257800"/>
                <a:gd name="connsiteX30" fmla="*/ 5181600 w 5359400"/>
                <a:gd name="connsiteY30" fmla="*/ 1371600 h 5257800"/>
                <a:gd name="connsiteX31" fmla="*/ 5359400 w 5359400"/>
                <a:gd name="connsiteY31" fmla="*/ 1536700 h 5257800"/>
                <a:gd name="connsiteX32" fmla="*/ 4927600 w 5359400"/>
                <a:gd name="connsiteY32" fmla="*/ 2019300 h 5257800"/>
                <a:gd name="connsiteX33" fmla="*/ 4279900 w 5359400"/>
                <a:gd name="connsiteY33" fmla="*/ 4318000 h 5257800"/>
                <a:gd name="connsiteX34" fmla="*/ 3898900 w 5359400"/>
                <a:gd name="connsiteY34" fmla="*/ 4864100 h 5257800"/>
                <a:gd name="connsiteX35" fmla="*/ 3276600 w 5359400"/>
                <a:gd name="connsiteY35" fmla="*/ 5168900 h 5257800"/>
                <a:gd name="connsiteX36" fmla="*/ 2921000 w 5359400"/>
                <a:gd name="connsiteY36"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1270000 w 5359400"/>
                <a:gd name="connsiteY14" fmla="*/ 800100 h 5257800"/>
                <a:gd name="connsiteX15" fmla="*/ 2006600 w 5359400"/>
                <a:gd name="connsiteY15" fmla="*/ 2273300 h 5257800"/>
                <a:gd name="connsiteX16" fmla="*/ 2171700 w 5359400"/>
                <a:gd name="connsiteY16" fmla="*/ 2349500 h 5257800"/>
                <a:gd name="connsiteX17" fmla="*/ 2235200 w 5359400"/>
                <a:gd name="connsiteY17" fmla="*/ 2133600 h 5257800"/>
                <a:gd name="connsiteX18" fmla="*/ 1549400 w 5359400"/>
                <a:gd name="connsiteY18" fmla="*/ 381000 h 5257800"/>
                <a:gd name="connsiteX19" fmla="*/ 1689100 w 5359400"/>
                <a:gd name="connsiteY19" fmla="*/ 114300 h 5257800"/>
                <a:gd name="connsiteX20" fmla="*/ 2133600 w 5359400"/>
                <a:gd name="connsiteY20" fmla="*/ 177800 h 5257800"/>
                <a:gd name="connsiteX21" fmla="*/ 2819400 w 5359400"/>
                <a:gd name="connsiteY21" fmla="*/ 1905000 h 5257800"/>
                <a:gd name="connsiteX22" fmla="*/ 3073400 w 5359400"/>
                <a:gd name="connsiteY22" fmla="*/ 2108200 h 5257800"/>
                <a:gd name="connsiteX23" fmla="*/ 2870200 w 5359400"/>
                <a:gd name="connsiteY23" fmla="*/ 342900 h 5257800"/>
                <a:gd name="connsiteX24" fmla="*/ 3162300 w 5359400"/>
                <a:gd name="connsiteY24" fmla="*/ 0 h 5257800"/>
                <a:gd name="connsiteX25" fmla="*/ 3556000 w 5359400"/>
                <a:gd name="connsiteY25" fmla="*/ 215900 h 5257800"/>
                <a:gd name="connsiteX26" fmla="*/ 3810000 w 5359400"/>
                <a:gd name="connsiteY26" fmla="*/ 2413000 h 5257800"/>
                <a:gd name="connsiteX27" fmla="*/ 3937000 w 5359400"/>
                <a:gd name="connsiteY27" fmla="*/ 2603500 h 5257800"/>
                <a:gd name="connsiteX28" fmla="*/ 4318000 w 5359400"/>
                <a:gd name="connsiteY28" fmla="*/ 1816100 h 5257800"/>
                <a:gd name="connsiteX29" fmla="*/ 4737100 w 5359400"/>
                <a:gd name="connsiteY29" fmla="*/ 1333500 h 5257800"/>
                <a:gd name="connsiteX30" fmla="*/ 5181600 w 5359400"/>
                <a:gd name="connsiteY30" fmla="*/ 1371600 h 5257800"/>
                <a:gd name="connsiteX31" fmla="*/ 5359400 w 5359400"/>
                <a:gd name="connsiteY31" fmla="*/ 1536700 h 5257800"/>
                <a:gd name="connsiteX32" fmla="*/ 4927600 w 5359400"/>
                <a:gd name="connsiteY32" fmla="*/ 2019300 h 5257800"/>
                <a:gd name="connsiteX33" fmla="*/ 4279900 w 5359400"/>
                <a:gd name="connsiteY33" fmla="*/ 4318000 h 5257800"/>
                <a:gd name="connsiteX34" fmla="*/ 3898900 w 5359400"/>
                <a:gd name="connsiteY34" fmla="*/ 4864100 h 5257800"/>
                <a:gd name="connsiteX35" fmla="*/ 3276600 w 5359400"/>
                <a:gd name="connsiteY35" fmla="*/ 5168900 h 5257800"/>
                <a:gd name="connsiteX36" fmla="*/ 2921000 w 5359400"/>
                <a:gd name="connsiteY36"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1270000 w 5359400"/>
                <a:gd name="connsiteY14" fmla="*/ 800100 h 5257800"/>
                <a:gd name="connsiteX15" fmla="*/ 2006600 w 5359400"/>
                <a:gd name="connsiteY15" fmla="*/ 2273300 h 5257800"/>
                <a:gd name="connsiteX16" fmla="*/ 2171700 w 5359400"/>
                <a:gd name="connsiteY16" fmla="*/ 2349500 h 5257800"/>
                <a:gd name="connsiteX17" fmla="*/ 2235200 w 5359400"/>
                <a:gd name="connsiteY17" fmla="*/ 2133600 h 5257800"/>
                <a:gd name="connsiteX18" fmla="*/ 1549400 w 5359400"/>
                <a:gd name="connsiteY18" fmla="*/ 381000 h 5257800"/>
                <a:gd name="connsiteX19" fmla="*/ 1689100 w 5359400"/>
                <a:gd name="connsiteY19" fmla="*/ 114300 h 5257800"/>
                <a:gd name="connsiteX20" fmla="*/ 2133600 w 5359400"/>
                <a:gd name="connsiteY20" fmla="*/ 177800 h 5257800"/>
                <a:gd name="connsiteX21" fmla="*/ 2819400 w 5359400"/>
                <a:gd name="connsiteY21" fmla="*/ 1905000 h 5257800"/>
                <a:gd name="connsiteX22" fmla="*/ 3073400 w 5359400"/>
                <a:gd name="connsiteY22" fmla="*/ 2108200 h 5257800"/>
                <a:gd name="connsiteX23" fmla="*/ 2870200 w 5359400"/>
                <a:gd name="connsiteY23" fmla="*/ 342900 h 5257800"/>
                <a:gd name="connsiteX24" fmla="*/ 3162300 w 5359400"/>
                <a:gd name="connsiteY24" fmla="*/ 0 h 5257800"/>
                <a:gd name="connsiteX25" fmla="*/ 3556000 w 5359400"/>
                <a:gd name="connsiteY25" fmla="*/ 215900 h 5257800"/>
                <a:gd name="connsiteX26" fmla="*/ 3810000 w 5359400"/>
                <a:gd name="connsiteY26" fmla="*/ 2413000 h 5257800"/>
                <a:gd name="connsiteX27" fmla="*/ 3937000 w 5359400"/>
                <a:gd name="connsiteY27" fmla="*/ 2603500 h 5257800"/>
                <a:gd name="connsiteX28" fmla="*/ 4318000 w 5359400"/>
                <a:gd name="connsiteY28" fmla="*/ 1816100 h 5257800"/>
                <a:gd name="connsiteX29" fmla="*/ 4737100 w 5359400"/>
                <a:gd name="connsiteY29" fmla="*/ 1333500 h 5257800"/>
                <a:gd name="connsiteX30" fmla="*/ 5181600 w 5359400"/>
                <a:gd name="connsiteY30" fmla="*/ 1371600 h 5257800"/>
                <a:gd name="connsiteX31" fmla="*/ 5359400 w 5359400"/>
                <a:gd name="connsiteY31" fmla="*/ 1536700 h 5257800"/>
                <a:gd name="connsiteX32" fmla="*/ 4927600 w 5359400"/>
                <a:gd name="connsiteY32" fmla="*/ 2019300 h 5257800"/>
                <a:gd name="connsiteX33" fmla="*/ 4279900 w 5359400"/>
                <a:gd name="connsiteY33" fmla="*/ 4318000 h 5257800"/>
                <a:gd name="connsiteX34" fmla="*/ 3898900 w 5359400"/>
                <a:gd name="connsiteY34" fmla="*/ 4864100 h 5257800"/>
                <a:gd name="connsiteX35" fmla="*/ 3276600 w 5359400"/>
                <a:gd name="connsiteY35" fmla="*/ 5168900 h 5257800"/>
                <a:gd name="connsiteX36" fmla="*/ 2921000 w 5359400"/>
                <a:gd name="connsiteY36"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1270000 w 5359400"/>
                <a:gd name="connsiteY14" fmla="*/ 800100 h 5257800"/>
                <a:gd name="connsiteX15" fmla="*/ 2006600 w 5359400"/>
                <a:gd name="connsiteY15" fmla="*/ 2273300 h 5257800"/>
                <a:gd name="connsiteX16" fmla="*/ 2171700 w 5359400"/>
                <a:gd name="connsiteY16" fmla="*/ 2349500 h 5257800"/>
                <a:gd name="connsiteX17" fmla="*/ 2235200 w 5359400"/>
                <a:gd name="connsiteY17" fmla="*/ 2133600 h 5257800"/>
                <a:gd name="connsiteX18" fmla="*/ 1549400 w 5359400"/>
                <a:gd name="connsiteY18" fmla="*/ 381000 h 5257800"/>
                <a:gd name="connsiteX19" fmla="*/ 1689100 w 5359400"/>
                <a:gd name="connsiteY19" fmla="*/ 114300 h 5257800"/>
                <a:gd name="connsiteX20" fmla="*/ 2133600 w 5359400"/>
                <a:gd name="connsiteY20" fmla="*/ 177800 h 5257800"/>
                <a:gd name="connsiteX21" fmla="*/ 2819400 w 5359400"/>
                <a:gd name="connsiteY21" fmla="*/ 1905000 h 5257800"/>
                <a:gd name="connsiteX22" fmla="*/ 3073400 w 5359400"/>
                <a:gd name="connsiteY22" fmla="*/ 2108200 h 5257800"/>
                <a:gd name="connsiteX23" fmla="*/ 2870200 w 5359400"/>
                <a:gd name="connsiteY23" fmla="*/ 342900 h 5257800"/>
                <a:gd name="connsiteX24" fmla="*/ 3162300 w 5359400"/>
                <a:gd name="connsiteY24" fmla="*/ 0 h 5257800"/>
                <a:gd name="connsiteX25" fmla="*/ 3556000 w 5359400"/>
                <a:gd name="connsiteY25" fmla="*/ 215900 h 5257800"/>
                <a:gd name="connsiteX26" fmla="*/ 3810000 w 5359400"/>
                <a:gd name="connsiteY26" fmla="*/ 2413000 h 5257800"/>
                <a:gd name="connsiteX27" fmla="*/ 3937000 w 5359400"/>
                <a:gd name="connsiteY27" fmla="*/ 2603500 h 5257800"/>
                <a:gd name="connsiteX28" fmla="*/ 4318000 w 5359400"/>
                <a:gd name="connsiteY28" fmla="*/ 1816100 h 5257800"/>
                <a:gd name="connsiteX29" fmla="*/ 4737100 w 5359400"/>
                <a:gd name="connsiteY29" fmla="*/ 1333500 h 5257800"/>
                <a:gd name="connsiteX30" fmla="*/ 5181600 w 5359400"/>
                <a:gd name="connsiteY30" fmla="*/ 1371600 h 5257800"/>
                <a:gd name="connsiteX31" fmla="*/ 5359400 w 5359400"/>
                <a:gd name="connsiteY31" fmla="*/ 1536700 h 5257800"/>
                <a:gd name="connsiteX32" fmla="*/ 4927600 w 5359400"/>
                <a:gd name="connsiteY32" fmla="*/ 2019300 h 5257800"/>
                <a:gd name="connsiteX33" fmla="*/ 4279900 w 5359400"/>
                <a:gd name="connsiteY33" fmla="*/ 4318000 h 5257800"/>
                <a:gd name="connsiteX34" fmla="*/ 3898900 w 5359400"/>
                <a:gd name="connsiteY34" fmla="*/ 4864100 h 5257800"/>
                <a:gd name="connsiteX35" fmla="*/ 3276600 w 5359400"/>
                <a:gd name="connsiteY35" fmla="*/ 5168900 h 5257800"/>
                <a:gd name="connsiteX36" fmla="*/ 2921000 w 5359400"/>
                <a:gd name="connsiteY36"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673100 w 5359400"/>
                <a:gd name="connsiteY9" fmla="*/ 1803400 h 5257800"/>
                <a:gd name="connsiteX10" fmla="*/ 1320800 w 5359400"/>
                <a:gd name="connsiteY10" fmla="*/ 2806700 h 5257800"/>
                <a:gd name="connsiteX11" fmla="*/ 1524000 w 5359400"/>
                <a:gd name="connsiteY11" fmla="*/ 2908300 h 5257800"/>
                <a:gd name="connsiteX12" fmla="*/ 1562100 w 5359400"/>
                <a:gd name="connsiteY12" fmla="*/ 2819400 h 5257800"/>
                <a:gd name="connsiteX13" fmla="*/ 596900 w 5359400"/>
                <a:gd name="connsiteY13" fmla="*/ 1016000 h 5257800"/>
                <a:gd name="connsiteX14" fmla="*/ 1270000 w 5359400"/>
                <a:gd name="connsiteY14" fmla="*/ 800100 h 5257800"/>
                <a:gd name="connsiteX15" fmla="*/ 2006600 w 5359400"/>
                <a:gd name="connsiteY15" fmla="*/ 2273300 h 5257800"/>
                <a:gd name="connsiteX16" fmla="*/ 2171700 w 5359400"/>
                <a:gd name="connsiteY16" fmla="*/ 2349500 h 5257800"/>
                <a:gd name="connsiteX17" fmla="*/ 2235200 w 5359400"/>
                <a:gd name="connsiteY17" fmla="*/ 2133600 h 5257800"/>
                <a:gd name="connsiteX18" fmla="*/ 1549400 w 5359400"/>
                <a:gd name="connsiteY18" fmla="*/ 381000 h 5257800"/>
                <a:gd name="connsiteX19" fmla="*/ 1689100 w 5359400"/>
                <a:gd name="connsiteY19" fmla="*/ 114300 h 5257800"/>
                <a:gd name="connsiteX20" fmla="*/ 2133600 w 5359400"/>
                <a:gd name="connsiteY20" fmla="*/ 177800 h 5257800"/>
                <a:gd name="connsiteX21" fmla="*/ 2819400 w 5359400"/>
                <a:gd name="connsiteY21" fmla="*/ 1905000 h 5257800"/>
                <a:gd name="connsiteX22" fmla="*/ 3073400 w 5359400"/>
                <a:gd name="connsiteY22" fmla="*/ 2108200 h 5257800"/>
                <a:gd name="connsiteX23" fmla="*/ 2870200 w 5359400"/>
                <a:gd name="connsiteY23" fmla="*/ 342900 h 5257800"/>
                <a:gd name="connsiteX24" fmla="*/ 3162300 w 5359400"/>
                <a:gd name="connsiteY24" fmla="*/ 0 h 5257800"/>
                <a:gd name="connsiteX25" fmla="*/ 3556000 w 5359400"/>
                <a:gd name="connsiteY25" fmla="*/ 215900 h 5257800"/>
                <a:gd name="connsiteX26" fmla="*/ 3810000 w 5359400"/>
                <a:gd name="connsiteY26" fmla="*/ 2413000 h 5257800"/>
                <a:gd name="connsiteX27" fmla="*/ 3937000 w 5359400"/>
                <a:gd name="connsiteY27" fmla="*/ 2603500 h 5257800"/>
                <a:gd name="connsiteX28" fmla="*/ 4318000 w 5359400"/>
                <a:gd name="connsiteY28" fmla="*/ 1816100 h 5257800"/>
                <a:gd name="connsiteX29" fmla="*/ 4737100 w 5359400"/>
                <a:gd name="connsiteY29" fmla="*/ 1333500 h 5257800"/>
                <a:gd name="connsiteX30" fmla="*/ 5181600 w 5359400"/>
                <a:gd name="connsiteY30" fmla="*/ 1371600 h 5257800"/>
                <a:gd name="connsiteX31" fmla="*/ 5359400 w 5359400"/>
                <a:gd name="connsiteY31" fmla="*/ 1536700 h 5257800"/>
                <a:gd name="connsiteX32" fmla="*/ 4927600 w 5359400"/>
                <a:gd name="connsiteY32" fmla="*/ 2019300 h 5257800"/>
                <a:gd name="connsiteX33" fmla="*/ 4279900 w 5359400"/>
                <a:gd name="connsiteY33" fmla="*/ 4318000 h 5257800"/>
                <a:gd name="connsiteX34" fmla="*/ 3898900 w 5359400"/>
                <a:gd name="connsiteY34" fmla="*/ 4864100 h 5257800"/>
                <a:gd name="connsiteX35" fmla="*/ 3276600 w 5359400"/>
                <a:gd name="connsiteY35" fmla="*/ 5168900 h 5257800"/>
                <a:gd name="connsiteX36" fmla="*/ 2921000 w 5359400"/>
                <a:gd name="connsiteY36" fmla="*/ 5257800 h 5257800"/>
                <a:gd name="connsiteX0" fmla="*/ 2921000 w 5359400"/>
                <a:gd name="connsiteY0" fmla="*/ 5257800 h 5257800"/>
                <a:gd name="connsiteX1" fmla="*/ 2921000 w 5359400"/>
                <a:gd name="connsiteY1" fmla="*/ 5257800 h 5257800"/>
                <a:gd name="connsiteX2" fmla="*/ 2268220 w 5359400"/>
                <a:gd name="connsiteY2" fmla="*/ 5143500 h 5257800"/>
                <a:gd name="connsiteX3" fmla="*/ 1676400 w 5359400"/>
                <a:gd name="connsiteY3" fmla="*/ 4635500 h 5257800"/>
                <a:gd name="connsiteX4" fmla="*/ 1242060 w 5359400"/>
                <a:gd name="connsiteY4" fmla="*/ 3690620 h 5257800"/>
                <a:gd name="connsiteX5" fmla="*/ 96520 w 5359400"/>
                <a:gd name="connsiteY5" fmla="*/ 2090420 h 5257800"/>
                <a:gd name="connsiteX6" fmla="*/ 0 w 5359400"/>
                <a:gd name="connsiteY6" fmla="*/ 1765300 h 5257800"/>
                <a:gd name="connsiteX7" fmla="*/ 165100 w 5359400"/>
                <a:gd name="connsiteY7" fmla="*/ 1587500 h 5257800"/>
                <a:gd name="connsiteX8" fmla="*/ 342900 w 5359400"/>
                <a:gd name="connsiteY8" fmla="*/ 1549400 h 5257800"/>
                <a:gd name="connsiteX9" fmla="*/ 1320800 w 5359400"/>
                <a:gd name="connsiteY9" fmla="*/ 2806700 h 5257800"/>
                <a:gd name="connsiteX10" fmla="*/ 1524000 w 5359400"/>
                <a:gd name="connsiteY10" fmla="*/ 2908300 h 5257800"/>
                <a:gd name="connsiteX11" fmla="*/ 1562100 w 5359400"/>
                <a:gd name="connsiteY11" fmla="*/ 2819400 h 5257800"/>
                <a:gd name="connsiteX12" fmla="*/ 596900 w 5359400"/>
                <a:gd name="connsiteY12" fmla="*/ 1016000 h 5257800"/>
                <a:gd name="connsiteX13" fmla="*/ 1270000 w 5359400"/>
                <a:gd name="connsiteY13" fmla="*/ 800100 h 5257800"/>
                <a:gd name="connsiteX14" fmla="*/ 2006600 w 5359400"/>
                <a:gd name="connsiteY14" fmla="*/ 2273300 h 5257800"/>
                <a:gd name="connsiteX15" fmla="*/ 2171700 w 5359400"/>
                <a:gd name="connsiteY15" fmla="*/ 2349500 h 5257800"/>
                <a:gd name="connsiteX16" fmla="*/ 2235200 w 5359400"/>
                <a:gd name="connsiteY16" fmla="*/ 2133600 h 5257800"/>
                <a:gd name="connsiteX17" fmla="*/ 1549400 w 5359400"/>
                <a:gd name="connsiteY17" fmla="*/ 381000 h 5257800"/>
                <a:gd name="connsiteX18" fmla="*/ 1689100 w 5359400"/>
                <a:gd name="connsiteY18" fmla="*/ 114300 h 5257800"/>
                <a:gd name="connsiteX19" fmla="*/ 2133600 w 5359400"/>
                <a:gd name="connsiteY19" fmla="*/ 177800 h 5257800"/>
                <a:gd name="connsiteX20" fmla="*/ 2819400 w 5359400"/>
                <a:gd name="connsiteY20" fmla="*/ 1905000 h 5257800"/>
                <a:gd name="connsiteX21" fmla="*/ 3073400 w 5359400"/>
                <a:gd name="connsiteY21" fmla="*/ 2108200 h 5257800"/>
                <a:gd name="connsiteX22" fmla="*/ 2870200 w 5359400"/>
                <a:gd name="connsiteY22" fmla="*/ 342900 h 5257800"/>
                <a:gd name="connsiteX23" fmla="*/ 3162300 w 5359400"/>
                <a:gd name="connsiteY23" fmla="*/ 0 h 5257800"/>
                <a:gd name="connsiteX24" fmla="*/ 3556000 w 5359400"/>
                <a:gd name="connsiteY24" fmla="*/ 215900 h 5257800"/>
                <a:gd name="connsiteX25" fmla="*/ 3810000 w 5359400"/>
                <a:gd name="connsiteY25" fmla="*/ 2413000 h 5257800"/>
                <a:gd name="connsiteX26" fmla="*/ 3937000 w 5359400"/>
                <a:gd name="connsiteY26" fmla="*/ 2603500 h 5257800"/>
                <a:gd name="connsiteX27" fmla="*/ 4318000 w 5359400"/>
                <a:gd name="connsiteY27" fmla="*/ 1816100 h 5257800"/>
                <a:gd name="connsiteX28" fmla="*/ 4737100 w 5359400"/>
                <a:gd name="connsiteY28" fmla="*/ 1333500 h 5257800"/>
                <a:gd name="connsiteX29" fmla="*/ 5181600 w 5359400"/>
                <a:gd name="connsiteY29" fmla="*/ 1371600 h 5257800"/>
                <a:gd name="connsiteX30" fmla="*/ 5359400 w 5359400"/>
                <a:gd name="connsiteY30" fmla="*/ 1536700 h 5257800"/>
                <a:gd name="connsiteX31" fmla="*/ 4927600 w 5359400"/>
                <a:gd name="connsiteY31" fmla="*/ 2019300 h 5257800"/>
                <a:gd name="connsiteX32" fmla="*/ 4279900 w 5359400"/>
                <a:gd name="connsiteY32" fmla="*/ 4318000 h 5257800"/>
                <a:gd name="connsiteX33" fmla="*/ 3898900 w 5359400"/>
                <a:gd name="connsiteY33" fmla="*/ 4864100 h 5257800"/>
                <a:gd name="connsiteX34" fmla="*/ 3276600 w 5359400"/>
                <a:gd name="connsiteY34" fmla="*/ 5168900 h 5257800"/>
                <a:gd name="connsiteX35" fmla="*/ 2921000 w 5359400"/>
                <a:gd name="connsiteY35" fmla="*/ 5257800 h 5257800"/>
                <a:gd name="connsiteX0" fmla="*/ 2824480 w 5262880"/>
                <a:gd name="connsiteY0" fmla="*/ 5257800 h 5257800"/>
                <a:gd name="connsiteX1" fmla="*/ 2824480 w 5262880"/>
                <a:gd name="connsiteY1" fmla="*/ 5257800 h 5257800"/>
                <a:gd name="connsiteX2" fmla="*/ 2171700 w 5262880"/>
                <a:gd name="connsiteY2" fmla="*/ 5143500 h 5257800"/>
                <a:gd name="connsiteX3" fmla="*/ 1579880 w 5262880"/>
                <a:gd name="connsiteY3" fmla="*/ 4635500 h 5257800"/>
                <a:gd name="connsiteX4" fmla="*/ 1145540 w 5262880"/>
                <a:gd name="connsiteY4" fmla="*/ 3690620 h 5257800"/>
                <a:gd name="connsiteX5" fmla="*/ 0 w 5262880"/>
                <a:gd name="connsiteY5" fmla="*/ 2090420 h 5257800"/>
                <a:gd name="connsiteX6" fmla="*/ 68580 w 5262880"/>
                <a:gd name="connsiteY6" fmla="*/ 1587500 h 5257800"/>
                <a:gd name="connsiteX7" fmla="*/ 246380 w 5262880"/>
                <a:gd name="connsiteY7" fmla="*/ 1549400 h 5257800"/>
                <a:gd name="connsiteX8" fmla="*/ 1224280 w 5262880"/>
                <a:gd name="connsiteY8" fmla="*/ 2806700 h 5257800"/>
                <a:gd name="connsiteX9" fmla="*/ 1427480 w 5262880"/>
                <a:gd name="connsiteY9" fmla="*/ 2908300 h 5257800"/>
                <a:gd name="connsiteX10" fmla="*/ 1465580 w 5262880"/>
                <a:gd name="connsiteY10" fmla="*/ 2819400 h 5257800"/>
                <a:gd name="connsiteX11" fmla="*/ 500380 w 5262880"/>
                <a:gd name="connsiteY11" fmla="*/ 1016000 h 5257800"/>
                <a:gd name="connsiteX12" fmla="*/ 1173480 w 5262880"/>
                <a:gd name="connsiteY12" fmla="*/ 800100 h 5257800"/>
                <a:gd name="connsiteX13" fmla="*/ 1910080 w 5262880"/>
                <a:gd name="connsiteY13" fmla="*/ 2273300 h 5257800"/>
                <a:gd name="connsiteX14" fmla="*/ 2075180 w 5262880"/>
                <a:gd name="connsiteY14" fmla="*/ 2349500 h 5257800"/>
                <a:gd name="connsiteX15" fmla="*/ 2138680 w 5262880"/>
                <a:gd name="connsiteY15" fmla="*/ 2133600 h 5257800"/>
                <a:gd name="connsiteX16" fmla="*/ 1452880 w 5262880"/>
                <a:gd name="connsiteY16" fmla="*/ 381000 h 5257800"/>
                <a:gd name="connsiteX17" fmla="*/ 1592580 w 5262880"/>
                <a:gd name="connsiteY17" fmla="*/ 114300 h 5257800"/>
                <a:gd name="connsiteX18" fmla="*/ 2037080 w 5262880"/>
                <a:gd name="connsiteY18" fmla="*/ 177800 h 5257800"/>
                <a:gd name="connsiteX19" fmla="*/ 2722880 w 5262880"/>
                <a:gd name="connsiteY19" fmla="*/ 1905000 h 5257800"/>
                <a:gd name="connsiteX20" fmla="*/ 2976880 w 5262880"/>
                <a:gd name="connsiteY20" fmla="*/ 2108200 h 5257800"/>
                <a:gd name="connsiteX21" fmla="*/ 2773680 w 5262880"/>
                <a:gd name="connsiteY21" fmla="*/ 342900 h 5257800"/>
                <a:gd name="connsiteX22" fmla="*/ 3065780 w 5262880"/>
                <a:gd name="connsiteY22" fmla="*/ 0 h 5257800"/>
                <a:gd name="connsiteX23" fmla="*/ 3459480 w 5262880"/>
                <a:gd name="connsiteY23" fmla="*/ 215900 h 5257800"/>
                <a:gd name="connsiteX24" fmla="*/ 3713480 w 5262880"/>
                <a:gd name="connsiteY24" fmla="*/ 2413000 h 5257800"/>
                <a:gd name="connsiteX25" fmla="*/ 3840480 w 5262880"/>
                <a:gd name="connsiteY25" fmla="*/ 2603500 h 5257800"/>
                <a:gd name="connsiteX26" fmla="*/ 4221480 w 5262880"/>
                <a:gd name="connsiteY26" fmla="*/ 1816100 h 5257800"/>
                <a:gd name="connsiteX27" fmla="*/ 4640580 w 5262880"/>
                <a:gd name="connsiteY27" fmla="*/ 1333500 h 5257800"/>
                <a:gd name="connsiteX28" fmla="*/ 5085080 w 5262880"/>
                <a:gd name="connsiteY28" fmla="*/ 1371600 h 5257800"/>
                <a:gd name="connsiteX29" fmla="*/ 5262880 w 5262880"/>
                <a:gd name="connsiteY29" fmla="*/ 1536700 h 5257800"/>
                <a:gd name="connsiteX30" fmla="*/ 4831080 w 5262880"/>
                <a:gd name="connsiteY30" fmla="*/ 2019300 h 5257800"/>
                <a:gd name="connsiteX31" fmla="*/ 4183380 w 5262880"/>
                <a:gd name="connsiteY31" fmla="*/ 4318000 h 5257800"/>
                <a:gd name="connsiteX32" fmla="*/ 3802380 w 5262880"/>
                <a:gd name="connsiteY32" fmla="*/ 4864100 h 5257800"/>
                <a:gd name="connsiteX33" fmla="*/ 3180080 w 5262880"/>
                <a:gd name="connsiteY33" fmla="*/ 5168900 h 5257800"/>
                <a:gd name="connsiteX34" fmla="*/ 2824480 w 5262880"/>
                <a:gd name="connsiteY34" fmla="*/ 5257800 h 5257800"/>
                <a:gd name="connsiteX0" fmla="*/ 2824480 w 5262880"/>
                <a:gd name="connsiteY0" fmla="*/ 5257800 h 5257800"/>
                <a:gd name="connsiteX1" fmla="*/ 2824480 w 5262880"/>
                <a:gd name="connsiteY1" fmla="*/ 5257800 h 5257800"/>
                <a:gd name="connsiteX2" fmla="*/ 2171700 w 5262880"/>
                <a:gd name="connsiteY2" fmla="*/ 5143500 h 5257800"/>
                <a:gd name="connsiteX3" fmla="*/ 1579880 w 5262880"/>
                <a:gd name="connsiteY3" fmla="*/ 4635500 h 5257800"/>
                <a:gd name="connsiteX4" fmla="*/ 1145540 w 5262880"/>
                <a:gd name="connsiteY4" fmla="*/ 3690620 h 5257800"/>
                <a:gd name="connsiteX5" fmla="*/ 0 w 5262880"/>
                <a:gd name="connsiteY5" fmla="*/ 2090420 h 5257800"/>
                <a:gd name="connsiteX6" fmla="*/ 246380 w 5262880"/>
                <a:gd name="connsiteY6" fmla="*/ 1549400 h 5257800"/>
                <a:gd name="connsiteX7" fmla="*/ 1224280 w 5262880"/>
                <a:gd name="connsiteY7" fmla="*/ 2806700 h 5257800"/>
                <a:gd name="connsiteX8" fmla="*/ 1427480 w 5262880"/>
                <a:gd name="connsiteY8" fmla="*/ 2908300 h 5257800"/>
                <a:gd name="connsiteX9" fmla="*/ 1465580 w 5262880"/>
                <a:gd name="connsiteY9" fmla="*/ 2819400 h 5257800"/>
                <a:gd name="connsiteX10" fmla="*/ 500380 w 5262880"/>
                <a:gd name="connsiteY10" fmla="*/ 1016000 h 5257800"/>
                <a:gd name="connsiteX11" fmla="*/ 1173480 w 5262880"/>
                <a:gd name="connsiteY11" fmla="*/ 800100 h 5257800"/>
                <a:gd name="connsiteX12" fmla="*/ 1910080 w 5262880"/>
                <a:gd name="connsiteY12" fmla="*/ 2273300 h 5257800"/>
                <a:gd name="connsiteX13" fmla="*/ 2075180 w 5262880"/>
                <a:gd name="connsiteY13" fmla="*/ 2349500 h 5257800"/>
                <a:gd name="connsiteX14" fmla="*/ 2138680 w 5262880"/>
                <a:gd name="connsiteY14" fmla="*/ 2133600 h 5257800"/>
                <a:gd name="connsiteX15" fmla="*/ 1452880 w 5262880"/>
                <a:gd name="connsiteY15" fmla="*/ 381000 h 5257800"/>
                <a:gd name="connsiteX16" fmla="*/ 1592580 w 5262880"/>
                <a:gd name="connsiteY16" fmla="*/ 114300 h 5257800"/>
                <a:gd name="connsiteX17" fmla="*/ 2037080 w 5262880"/>
                <a:gd name="connsiteY17" fmla="*/ 177800 h 5257800"/>
                <a:gd name="connsiteX18" fmla="*/ 2722880 w 5262880"/>
                <a:gd name="connsiteY18" fmla="*/ 1905000 h 5257800"/>
                <a:gd name="connsiteX19" fmla="*/ 2976880 w 5262880"/>
                <a:gd name="connsiteY19" fmla="*/ 2108200 h 5257800"/>
                <a:gd name="connsiteX20" fmla="*/ 2773680 w 5262880"/>
                <a:gd name="connsiteY20" fmla="*/ 342900 h 5257800"/>
                <a:gd name="connsiteX21" fmla="*/ 3065780 w 5262880"/>
                <a:gd name="connsiteY21" fmla="*/ 0 h 5257800"/>
                <a:gd name="connsiteX22" fmla="*/ 3459480 w 5262880"/>
                <a:gd name="connsiteY22" fmla="*/ 215900 h 5257800"/>
                <a:gd name="connsiteX23" fmla="*/ 3713480 w 5262880"/>
                <a:gd name="connsiteY23" fmla="*/ 2413000 h 5257800"/>
                <a:gd name="connsiteX24" fmla="*/ 3840480 w 5262880"/>
                <a:gd name="connsiteY24" fmla="*/ 2603500 h 5257800"/>
                <a:gd name="connsiteX25" fmla="*/ 4221480 w 5262880"/>
                <a:gd name="connsiteY25" fmla="*/ 1816100 h 5257800"/>
                <a:gd name="connsiteX26" fmla="*/ 4640580 w 5262880"/>
                <a:gd name="connsiteY26" fmla="*/ 1333500 h 5257800"/>
                <a:gd name="connsiteX27" fmla="*/ 5085080 w 5262880"/>
                <a:gd name="connsiteY27" fmla="*/ 1371600 h 5257800"/>
                <a:gd name="connsiteX28" fmla="*/ 5262880 w 5262880"/>
                <a:gd name="connsiteY28" fmla="*/ 1536700 h 5257800"/>
                <a:gd name="connsiteX29" fmla="*/ 4831080 w 5262880"/>
                <a:gd name="connsiteY29" fmla="*/ 2019300 h 5257800"/>
                <a:gd name="connsiteX30" fmla="*/ 4183380 w 5262880"/>
                <a:gd name="connsiteY30" fmla="*/ 4318000 h 5257800"/>
                <a:gd name="connsiteX31" fmla="*/ 3802380 w 5262880"/>
                <a:gd name="connsiteY31" fmla="*/ 4864100 h 5257800"/>
                <a:gd name="connsiteX32" fmla="*/ 3180080 w 5262880"/>
                <a:gd name="connsiteY32" fmla="*/ 5168900 h 5257800"/>
                <a:gd name="connsiteX33" fmla="*/ 2824480 w 5262880"/>
                <a:gd name="connsiteY33" fmla="*/ 5257800 h 5257800"/>
                <a:gd name="connsiteX0" fmla="*/ 2824480 w 5262880"/>
                <a:gd name="connsiteY0" fmla="*/ 5257800 h 5257800"/>
                <a:gd name="connsiteX1" fmla="*/ 2824480 w 5262880"/>
                <a:gd name="connsiteY1" fmla="*/ 5257800 h 5257800"/>
                <a:gd name="connsiteX2" fmla="*/ 2171700 w 5262880"/>
                <a:gd name="connsiteY2" fmla="*/ 5143500 h 5257800"/>
                <a:gd name="connsiteX3" fmla="*/ 1579880 w 5262880"/>
                <a:gd name="connsiteY3" fmla="*/ 4635500 h 5257800"/>
                <a:gd name="connsiteX4" fmla="*/ 1145540 w 5262880"/>
                <a:gd name="connsiteY4" fmla="*/ 3690620 h 5257800"/>
                <a:gd name="connsiteX5" fmla="*/ 0 w 5262880"/>
                <a:gd name="connsiteY5" fmla="*/ 2090420 h 5257800"/>
                <a:gd name="connsiteX6" fmla="*/ 246380 w 5262880"/>
                <a:gd name="connsiteY6" fmla="*/ 1549400 h 5257800"/>
                <a:gd name="connsiteX7" fmla="*/ 1224280 w 5262880"/>
                <a:gd name="connsiteY7" fmla="*/ 2806700 h 5257800"/>
                <a:gd name="connsiteX8" fmla="*/ 1427480 w 5262880"/>
                <a:gd name="connsiteY8" fmla="*/ 2908300 h 5257800"/>
                <a:gd name="connsiteX9" fmla="*/ 1465580 w 5262880"/>
                <a:gd name="connsiteY9" fmla="*/ 2819400 h 5257800"/>
                <a:gd name="connsiteX10" fmla="*/ 500380 w 5262880"/>
                <a:gd name="connsiteY10" fmla="*/ 1016000 h 5257800"/>
                <a:gd name="connsiteX11" fmla="*/ 1173480 w 5262880"/>
                <a:gd name="connsiteY11" fmla="*/ 800100 h 5257800"/>
                <a:gd name="connsiteX12" fmla="*/ 1910080 w 5262880"/>
                <a:gd name="connsiteY12" fmla="*/ 2273300 h 5257800"/>
                <a:gd name="connsiteX13" fmla="*/ 2075180 w 5262880"/>
                <a:gd name="connsiteY13" fmla="*/ 2349500 h 5257800"/>
                <a:gd name="connsiteX14" fmla="*/ 2138680 w 5262880"/>
                <a:gd name="connsiteY14" fmla="*/ 2133600 h 5257800"/>
                <a:gd name="connsiteX15" fmla="*/ 1452880 w 5262880"/>
                <a:gd name="connsiteY15" fmla="*/ 381000 h 5257800"/>
                <a:gd name="connsiteX16" fmla="*/ 2037080 w 5262880"/>
                <a:gd name="connsiteY16" fmla="*/ 177800 h 5257800"/>
                <a:gd name="connsiteX17" fmla="*/ 2722880 w 5262880"/>
                <a:gd name="connsiteY17" fmla="*/ 1905000 h 5257800"/>
                <a:gd name="connsiteX18" fmla="*/ 2976880 w 5262880"/>
                <a:gd name="connsiteY18" fmla="*/ 2108200 h 5257800"/>
                <a:gd name="connsiteX19" fmla="*/ 2773680 w 5262880"/>
                <a:gd name="connsiteY19" fmla="*/ 342900 h 5257800"/>
                <a:gd name="connsiteX20" fmla="*/ 3065780 w 5262880"/>
                <a:gd name="connsiteY20" fmla="*/ 0 h 5257800"/>
                <a:gd name="connsiteX21" fmla="*/ 3459480 w 5262880"/>
                <a:gd name="connsiteY21" fmla="*/ 215900 h 5257800"/>
                <a:gd name="connsiteX22" fmla="*/ 3713480 w 5262880"/>
                <a:gd name="connsiteY22" fmla="*/ 2413000 h 5257800"/>
                <a:gd name="connsiteX23" fmla="*/ 3840480 w 5262880"/>
                <a:gd name="connsiteY23" fmla="*/ 2603500 h 5257800"/>
                <a:gd name="connsiteX24" fmla="*/ 4221480 w 5262880"/>
                <a:gd name="connsiteY24" fmla="*/ 1816100 h 5257800"/>
                <a:gd name="connsiteX25" fmla="*/ 4640580 w 5262880"/>
                <a:gd name="connsiteY25" fmla="*/ 1333500 h 5257800"/>
                <a:gd name="connsiteX26" fmla="*/ 5085080 w 5262880"/>
                <a:gd name="connsiteY26" fmla="*/ 1371600 h 5257800"/>
                <a:gd name="connsiteX27" fmla="*/ 5262880 w 5262880"/>
                <a:gd name="connsiteY27" fmla="*/ 1536700 h 5257800"/>
                <a:gd name="connsiteX28" fmla="*/ 4831080 w 5262880"/>
                <a:gd name="connsiteY28" fmla="*/ 2019300 h 5257800"/>
                <a:gd name="connsiteX29" fmla="*/ 4183380 w 5262880"/>
                <a:gd name="connsiteY29" fmla="*/ 4318000 h 5257800"/>
                <a:gd name="connsiteX30" fmla="*/ 3802380 w 5262880"/>
                <a:gd name="connsiteY30" fmla="*/ 4864100 h 5257800"/>
                <a:gd name="connsiteX31" fmla="*/ 3180080 w 5262880"/>
                <a:gd name="connsiteY31" fmla="*/ 5168900 h 5257800"/>
                <a:gd name="connsiteX32" fmla="*/ 2824480 w 5262880"/>
                <a:gd name="connsiteY32" fmla="*/ 5257800 h 5257800"/>
                <a:gd name="connsiteX0" fmla="*/ 2824480 w 5262880"/>
                <a:gd name="connsiteY0" fmla="*/ 5080000 h 5080000"/>
                <a:gd name="connsiteX1" fmla="*/ 2824480 w 5262880"/>
                <a:gd name="connsiteY1" fmla="*/ 5080000 h 5080000"/>
                <a:gd name="connsiteX2" fmla="*/ 2171700 w 5262880"/>
                <a:gd name="connsiteY2" fmla="*/ 4965700 h 5080000"/>
                <a:gd name="connsiteX3" fmla="*/ 1579880 w 5262880"/>
                <a:gd name="connsiteY3" fmla="*/ 4457700 h 5080000"/>
                <a:gd name="connsiteX4" fmla="*/ 1145540 w 5262880"/>
                <a:gd name="connsiteY4" fmla="*/ 3512820 h 5080000"/>
                <a:gd name="connsiteX5" fmla="*/ 0 w 5262880"/>
                <a:gd name="connsiteY5" fmla="*/ 1912620 h 5080000"/>
                <a:gd name="connsiteX6" fmla="*/ 246380 w 5262880"/>
                <a:gd name="connsiteY6" fmla="*/ 1371600 h 5080000"/>
                <a:gd name="connsiteX7" fmla="*/ 1224280 w 5262880"/>
                <a:gd name="connsiteY7" fmla="*/ 2628900 h 5080000"/>
                <a:gd name="connsiteX8" fmla="*/ 1427480 w 5262880"/>
                <a:gd name="connsiteY8" fmla="*/ 2730500 h 5080000"/>
                <a:gd name="connsiteX9" fmla="*/ 1465580 w 5262880"/>
                <a:gd name="connsiteY9" fmla="*/ 2641600 h 5080000"/>
                <a:gd name="connsiteX10" fmla="*/ 500380 w 5262880"/>
                <a:gd name="connsiteY10" fmla="*/ 838200 h 5080000"/>
                <a:gd name="connsiteX11" fmla="*/ 1173480 w 5262880"/>
                <a:gd name="connsiteY11" fmla="*/ 622300 h 5080000"/>
                <a:gd name="connsiteX12" fmla="*/ 1910080 w 5262880"/>
                <a:gd name="connsiteY12" fmla="*/ 2095500 h 5080000"/>
                <a:gd name="connsiteX13" fmla="*/ 2075180 w 5262880"/>
                <a:gd name="connsiteY13" fmla="*/ 2171700 h 5080000"/>
                <a:gd name="connsiteX14" fmla="*/ 2138680 w 5262880"/>
                <a:gd name="connsiteY14" fmla="*/ 1955800 h 5080000"/>
                <a:gd name="connsiteX15" fmla="*/ 1452880 w 5262880"/>
                <a:gd name="connsiteY15" fmla="*/ 203200 h 5080000"/>
                <a:gd name="connsiteX16" fmla="*/ 2037080 w 5262880"/>
                <a:gd name="connsiteY16" fmla="*/ 0 h 5080000"/>
                <a:gd name="connsiteX17" fmla="*/ 2722880 w 5262880"/>
                <a:gd name="connsiteY17" fmla="*/ 1727200 h 5080000"/>
                <a:gd name="connsiteX18" fmla="*/ 2976880 w 5262880"/>
                <a:gd name="connsiteY18" fmla="*/ 1930400 h 5080000"/>
                <a:gd name="connsiteX19" fmla="*/ 2773680 w 5262880"/>
                <a:gd name="connsiteY19" fmla="*/ 165100 h 5080000"/>
                <a:gd name="connsiteX20" fmla="*/ 3459480 w 5262880"/>
                <a:gd name="connsiteY20" fmla="*/ 38100 h 5080000"/>
                <a:gd name="connsiteX21" fmla="*/ 3713480 w 5262880"/>
                <a:gd name="connsiteY21" fmla="*/ 2235200 h 5080000"/>
                <a:gd name="connsiteX22" fmla="*/ 3840480 w 5262880"/>
                <a:gd name="connsiteY22" fmla="*/ 2425700 h 5080000"/>
                <a:gd name="connsiteX23" fmla="*/ 4221480 w 5262880"/>
                <a:gd name="connsiteY23" fmla="*/ 1638300 h 5080000"/>
                <a:gd name="connsiteX24" fmla="*/ 4640580 w 5262880"/>
                <a:gd name="connsiteY24" fmla="*/ 1155700 h 5080000"/>
                <a:gd name="connsiteX25" fmla="*/ 5085080 w 5262880"/>
                <a:gd name="connsiteY25" fmla="*/ 1193800 h 5080000"/>
                <a:gd name="connsiteX26" fmla="*/ 5262880 w 5262880"/>
                <a:gd name="connsiteY26" fmla="*/ 1358900 h 5080000"/>
                <a:gd name="connsiteX27" fmla="*/ 4831080 w 5262880"/>
                <a:gd name="connsiteY27" fmla="*/ 1841500 h 5080000"/>
                <a:gd name="connsiteX28" fmla="*/ 4183380 w 5262880"/>
                <a:gd name="connsiteY28" fmla="*/ 4140200 h 5080000"/>
                <a:gd name="connsiteX29" fmla="*/ 3802380 w 5262880"/>
                <a:gd name="connsiteY29" fmla="*/ 4686300 h 5080000"/>
                <a:gd name="connsiteX30" fmla="*/ 3180080 w 5262880"/>
                <a:gd name="connsiteY30" fmla="*/ 4991100 h 5080000"/>
                <a:gd name="connsiteX31" fmla="*/ 2824480 w 5262880"/>
                <a:gd name="connsiteY31" fmla="*/ 5080000 h 5080000"/>
                <a:gd name="connsiteX0" fmla="*/ 2829425 w 5267825"/>
                <a:gd name="connsiteY0" fmla="*/ 5080000 h 5080000"/>
                <a:gd name="connsiteX1" fmla="*/ 2829425 w 5267825"/>
                <a:gd name="connsiteY1" fmla="*/ 5080000 h 5080000"/>
                <a:gd name="connsiteX2" fmla="*/ 2176645 w 5267825"/>
                <a:gd name="connsiteY2" fmla="*/ 4965700 h 5080000"/>
                <a:gd name="connsiteX3" fmla="*/ 1584825 w 5267825"/>
                <a:gd name="connsiteY3" fmla="*/ 4457700 h 5080000"/>
                <a:gd name="connsiteX4" fmla="*/ 1150485 w 5267825"/>
                <a:gd name="connsiteY4" fmla="*/ 3512820 h 5080000"/>
                <a:gd name="connsiteX5" fmla="*/ 4945 w 5267825"/>
                <a:gd name="connsiteY5" fmla="*/ 1912620 h 5080000"/>
                <a:gd name="connsiteX6" fmla="*/ 251325 w 5267825"/>
                <a:gd name="connsiteY6" fmla="*/ 1371600 h 5080000"/>
                <a:gd name="connsiteX7" fmla="*/ 1229225 w 5267825"/>
                <a:gd name="connsiteY7" fmla="*/ 2628900 h 5080000"/>
                <a:gd name="connsiteX8" fmla="*/ 1432425 w 5267825"/>
                <a:gd name="connsiteY8" fmla="*/ 2730500 h 5080000"/>
                <a:gd name="connsiteX9" fmla="*/ 1470525 w 5267825"/>
                <a:gd name="connsiteY9" fmla="*/ 2641600 h 5080000"/>
                <a:gd name="connsiteX10" fmla="*/ 505325 w 5267825"/>
                <a:gd name="connsiteY10" fmla="*/ 838200 h 5080000"/>
                <a:gd name="connsiteX11" fmla="*/ 1178425 w 5267825"/>
                <a:gd name="connsiteY11" fmla="*/ 622300 h 5080000"/>
                <a:gd name="connsiteX12" fmla="*/ 1915025 w 5267825"/>
                <a:gd name="connsiteY12" fmla="*/ 2095500 h 5080000"/>
                <a:gd name="connsiteX13" fmla="*/ 2080125 w 5267825"/>
                <a:gd name="connsiteY13" fmla="*/ 2171700 h 5080000"/>
                <a:gd name="connsiteX14" fmla="*/ 2143625 w 5267825"/>
                <a:gd name="connsiteY14" fmla="*/ 1955800 h 5080000"/>
                <a:gd name="connsiteX15" fmla="*/ 1457825 w 5267825"/>
                <a:gd name="connsiteY15" fmla="*/ 203200 h 5080000"/>
                <a:gd name="connsiteX16" fmla="*/ 2042025 w 5267825"/>
                <a:gd name="connsiteY16" fmla="*/ 0 h 5080000"/>
                <a:gd name="connsiteX17" fmla="*/ 2727825 w 5267825"/>
                <a:gd name="connsiteY17" fmla="*/ 1727200 h 5080000"/>
                <a:gd name="connsiteX18" fmla="*/ 2981825 w 5267825"/>
                <a:gd name="connsiteY18" fmla="*/ 1930400 h 5080000"/>
                <a:gd name="connsiteX19" fmla="*/ 2778625 w 5267825"/>
                <a:gd name="connsiteY19" fmla="*/ 165100 h 5080000"/>
                <a:gd name="connsiteX20" fmla="*/ 3464425 w 5267825"/>
                <a:gd name="connsiteY20" fmla="*/ 38100 h 5080000"/>
                <a:gd name="connsiteX21" fmla="*/ 3718425 w 5267825"/>
                <a:gd name="connsiteY21" fmla="*/ 2235200 h 5080000"/>
                <a:gd name="connsiteX22" fmla="*/ 3845425 w 5267825"/>
                <a:gd name="connsiteY22" fmla="*/ 2425700 h 5080000"/>
                <a:gd name="connsiteX23" fmla="*/ 4226425 w 5267825"/>
                <a:gd name="connsiteY23" fmla="*/ 1638300 h 5080000"/>
                <a:gd name="connsiteX24" fmla="*/ 4645525 w 5267825"/>
                <a:gd name="connsiteY24" fmla="*/ 1155700 h 5080000"/>
                <a:gd name="connsiteX25" fmla="*/ 5090025 w 5267825"/>
                <a:gd name="connsiteY25" fmla="*/ 1193800 h 5080000"/>
                <a:gd name="connsiteX26" fmla="*/ 5267825 w 5267825"/>
                <a:gd name="connsiteY26" fmla="*/ 1358900 h 5080000"/>
                <a:gd name="connsiteX27" fmla="*/ 4836025 w 5267825"/>
                <a:gd name="connsiteY27" fmla="*/ 1841500 h 5080000"/>
                <a:gd name="connsiteX28" fmla="*/ 4188325 w 5267825"/>
                <a:gd name="connsiteY28" fmla="*/ 4140200 h 5080000"/>
                <a:gd name="connsiteX29" fmla="*/ 3807325 w 5267825"/>
                <a:gd name="connsiteY29" fmla="*/ 4686300 h 5080000"/>
                <a:gd name="connsiteX30" fmla="*/ 3185025 w 5267825"/>
                <a:gd name="connsiteY30" fmla="*/ 4991100 h 5080000"/>
                <a:gd name="connsiteX31" fmla="*/ 2829425 w 5267825"/>
                <a:gd name="connsiteY31" fmla="*/ 5080000 h 5080000"/>
                <a:gd name="connsiteX0" fmla="*/ 2829425 w 5267825"/>
                <a:gd name="connsiteY0" fmla="*/ 5080000 h 5080000"/>
                <a:gd name="connsiteX1" fmla="*/ 2829425 w 5267825"/>
                <a:gd name="connsiteY1" fmla="*/ 5080000 h 5080000"/>
                <a:gd name="connsiteX2" fmla="*/ 2176645 w 5267825"/>
                <a:gd name="connsiteY2" fmla="*/ 4965700 h 5080000"/>
                <a:gd name="connsiteX3" fmla="*/ 1584825 w 5267825"/>
                <a:gd name="connsiteY3" fmla="*/ 4457700 h 5080000"/>
                <a:gd name="connsiteX4" fmla="*/ 1150485 w 5267825"/>
                <a:gd name="connsiteY4" fmla="*/ 3512820 h 5080000"/>
                <a:gd name="connsiteX5" fmla="*/ 4945 w 5267825"/>
                <a:gd name="connsiteY5" fmla="*/ 1912620 h 5080000"/>
                <a:gd name="connsiteX6" fmla="*/ 251325 w 5267825"/>
                <a:gd name="connsiteY6" fmla="*/ 1371600 h 5080000"/>
                <a:gd name="connsiteX7" fmla="*/ 1229225 w 5267825"/>
                <a:gd name="connsiteY7" fmla="*/ 2628900 h 5080000"/>
                <a:gd name="connsiteX8" fmla="*/ 1432425 w 5267825"/>
                <a:gd name="connsiteY8" fmla="*/ 2730500 h 5080000"/>
                <a:gd name="connsiteX9" fmla="*/ 1470525 w 5267825"/>
                <a:gd name="connsiteY9" fmla="*/ 2641600 h 5080000"/>
                <a:gd name="connsiteX10" fmla="*/ 505325 w 5267825"/>
                <a:gd name="connsiteY10" fmla="*/ 838200 h 5080000"/>
                <a:gd name="connsiteX11" fmla="*/ 1178425 w 5267825"/>
                <a:gd name="connsiteY11" fmla="*/ 622300 h 5080000"/>
                <a:gd name="connsiteX12" fmla="*/ 1915025 w 5267825"/>
                <a:gd name="connsiteY12" fmla="*/ 2095500 h 5080000"/>
                <a:gd name="connsiteX13" fmla="*/ 2080125 w 5267825"/>
                <a:gd name="connsiteY13" fmla="*/ 2171700 h 5080000"/>
                <a:gd name="connsiteX14" fmla="*/ 2143625 w 5267825"/>
                <a:gd name="connsiteY14" fmla="*/ 1955800 h 5080000"/>
                <a:gd name="connsiteX15" fmla="*/ 1457825 w 5267825"/>
                <a:gd name="connsiteY15" fmla="*/ 203200 h 5080000"/>
                <a:gd name="connsiteX16" fmla="*/ 2042025 w 5267825"/>
                <a:gd name="connsiteY16" fmla="*/ 0 h 5080000"/>
                <a:gd name="connsiteX17" fmla="*/ 2727825 w 5267825"/>
                <a:gd name="connsiteY17" fmla="*/ 1727200 h 5080000"/>
                <a:gd name="connsiteX18" fmla="*/ 2981825 w 5267825"/>
                <a:gd name="connsiteY18" fmla="*/ 1930400 h 5080000"/>
                <a:gd name="connsiteX19" fmla="*/ 2778625 w 5267825"/>
                <a:gd name="connsiteY19" fmla="*/ 165100 h 5080000"/>
                <a:gd name="connsiteX20" fmla="*/ 3464425 w 5267825"/>
                <a:gd name="connsiteY20" fmla="*/ 38100 h 5080000"/>
                <a:gd name="connsiteX21" fmla="*/ 3718425 w 5267825"/>
                <a:gd name="connsiteY21" fmla="*/ 2235200 h 5080000"/>
                <a:gd name="connsiteX22" fmla="*/ 3845425 w 5267825"/>
                <a:gd name="connsiteY22" fmla="*/ 2425700 h 5080000"/>
                <a:gd name="connsiteX23" fmla="*/ 4226425 w 5267825"/>
                <a:gd name="connsiteY23" fmla="*/ 1638300 h 5080000"/>
                <a:gd name="connsiteX24" fmla="*/ 4645525 w 5267825"/>
                <a:gd name="connsiteY24" fmla="*/ 1155700 h 5080000"/>
                <a:gd name="connsiteX25" fmla="*/ 5090025 w 5267825"/>
                <a:gd name="connsiteY25" fmla="*/ 1193800 h 5080000"/>
                <a:gd name="connsiteX26" fmla="*/ 5267825 w 5267825"/>
                <a:gd name="connsiteY26" fmla="*/ 1358900 h 5080000"/>
                <a:gd name="connsiteX27" fmla="*/ 4836025 w 5267825"/>
                <a:gd name="connsiteY27" fmla="*/ 1841500 h 5080000"/>
                <a:gd name="connsiteX28" fmla="*/ 4188325 w 5267825"/>
                <a:gd name="connsiteY28" fmla="*/ 4140200 h 5080000"/>
                <a:gd name="connsiteX29" fmla="*/ 3807325 w 5267825"/>
                <a:gd name="connsiteY29" fmla="*/ 4686300 h 5080000"/>
                <a:gd name="connsiteX30" fmla="*/ 3185025 w 5267825"/>
                <a:gd name="connsiteY30" fmla="*/ 4991100 h 5080000"/>
                <a:gd name="connsiteX31" fmla="*/ 2829425 w 5267825"/>
                <a:gd name="connsiteY31" fmla="*/ 5080000 h 5080000"/>
                <a:gd name="connsiteX0" fmla="*/ 2851310 w 5289710"/>
                <a:gd name="connsiteY0" fmla="*/ 5080000 h 5080000"/>
                <a:gd name="connsiteX1" fmla="*/ 2851310 w 5289710"/>
                <a:gd name="connsiteY1" fmla="*/ 5080000 h 5080000"/>
                <a:gd name="connsiteX2" fmla="*/ 2198530 w 5289710"/>
                <a:gd name="connsiteY2" fmla="*/ 4965700 h 5080000"/>
                <a:gd name="connsiteX3" fmla="*/ 1606710 w 5289710"/>
                <a:gd name="connsiteY3" fmla="*/ 4457700 h 5080000"/>
                <a:gd name="connsiteX4" fmla="*/ 1172370 w 5289710"/>
                <a:gd name="connsiteY4" fmla="*/ 3512820 h 5080000"/>
                <a:gd name="connsiteX5" fmla="*/ 26830 w 5289710"/>
                <a:gd name="connsiteY5" fmla="*/ 1912620 h 5080000"/>
                <a:gd name="connsiteX6" fmla="*/ 395130 w 5289710"/>
                <a:gd name="connsiteY6" fmla="*/ 1470660 h 5080000"/>
                <a:gd name="connsiteX7" fmla="*/ 1251110 w 5289710"/>
                <a:gd name="connsiteY7" fmla="*/ 2628900 h 5080000"/>
                <a:gd name="connsiteX8" fmla="*/ 1454310 w 5289710"/>
                <a:gd name="connsiteY8" fmla="*/ 2730500 h 5080000"/>
                <a:gd name="connsiteX9" fmla="*/ 1492410 w 5289710"/>
                <a:gd name="connsiteY9" fmla="*/ 2641600 h 5080000"/>
                <a:gd name="connsiteX10" fmla="*/ 527210 w 5289710"/>
                <a:gd name="connsiteY10" fmla="*/ 838200 h 5080000"/>
                <a:gd name="connsiteX11" fmla="*/ 1200310 w 5289710"/>
                <a:gd name="connsiteY11" fmla="*/ 622300 h 5080000"/>
                <a:gd name="connsiteX12" fmla="*/ 1936910 w 5289710"/>
                <a:gd name="connsiteY12" fmla="*/ 2095500 h 5080000"/>
                <a:gd name="connsiteX13" fmla="*/ 2102010 w 5289710"/>
                <a:gd name="connsiteY13" fmla="*/ 2171700 h 5080000"/>
                <a:gd name="connsiteX14" fmla="*/ 2165510 w 5289710"/>
                <a:gd name="connsiteY14" fmla="*/ 1955800 h 5080000"/>
                <a:gd name="connsiteX15" fmla="*/ 1479710 w 5289710"/>
                <a:gd name="connsiteY15" fmla="*/ 203200 h 5080000"/>
                <a:gd name="connsiteX16" fmla="*/ 2063910 w 5289710"/>
                <a:gd name="connsiteY16" fmla="*/ 0 h 5080000"/>
                <a:gd name="connsiteX17" fmla="*/ 2749710 w 5289710"/>
                <a:gd name="connsiteY17" fmla="*/ 1727200 h 5080000"/>
                <a:gd name="connsiteX18" fmla="*/ 3003710 w 5289710"/>
                <a:gd name="connsiteY18" fmla="*/ 1930400 h 5080000"/>
                <a:gd name="connsiteX19" fmla="*/ 2800510 w 5289710"/>
                <a:gd name="connsiteY19" fmla="*/ 165100 h 5080000"/>
                <a:gd name="connsiteX20" fmla="*/ 3486310 w 5289710"/>
                <a:gd name="connsiteY20" fmla="*/ 38100 h 5080000"/>
                <a:gd name="connsiteX21" fmla="*/ 3740310 w 5289710"/>
                <a:gd name="connsiteY21" fmla="*/ 2235200 h 5080000"/>
                <a:gd name="connsiteX22" fmla="*/ 3867310 w 5289710"/>
                <a:gd name="connsiteY22" fmla="*/ 2425700 h 5080000"/>
                <a:gd name="connsiteX23" fmla="*/ 4248310 w 5289710"/>
                <a:gd name="connsiteY23" fmla="*/ 1638300 h 5080000"/>
                <a:gd name="connsiteX24" fmla="*/ 4667410 w 5289710"/>
                <a:gd name="connsiteY24" fmla="*/ 1155700 h 5080000"/>
                <a:gd name="connsiteX25" fmla="*/ 5111910 w 5289710"/>
                <a:gd name="connsiteY25" fmla="*/ 1193800 h 5080000"/>
                <a:gd name="connsiteX26" fmla="*/ 5289710 w 5289710"/>
                <a:gd name="connsiteY26" fmla="*/ 1358900 h 5080000"/>
                <a:gd name="connsiteX27" fmla="*/ 4857910 w 5289710"/>
                <a:gd name="connsiteY27" fmla="*/ 1841500 h 5080000"/>
                <a:gd name="connsiteX28" fmla="*/ 4210210 w 5289710"/>
                <a:gd name="connsiteY28" fmla="*/ 4140200 h 5080000"/>
                <a:gd name="connsiteX29" fmla="*/ 3829210 w 5289710"/>
                <a:gd name="connsiteY29" fmla="*/ 4686300 h 5080000"/>
                <a:gd name="connsiteX30" fmla="*/ 3206910 w 5289710"/>
                <a:gd name="connsiteY30" fmla="*/ 4991100 h 5080000"/>
                <a:gd name="connsiteX31" fmla="*/ 2851310 w 5289710"/>
                <a:gd name="connsiteY31" fmla="*/ 5080000 h 5080000"/>
                <a:gd name="connsiteX0" fmla="*/ 2906287 w 5344687"/>
                <a:gd name="connsiteY0" fmla="*/ 5080000 h 5080000"/>
                <a:gd name="connsiteX1" fmla="*/ 2906287 w 5344687"/>
                <a:gd name="connsiteY1" fmla="*/ 5080000 h 5080000"/>
                <a:gd name="connsiteX2" fmla="*/ 2253507 w 5344687"/>
                <a:gd name="connsiteY2" fmla="*/ 4965700 h 5080000"/>
                <a:gd name="connsiteX3" fmla="*/ 1661687 w 5344687"/>
                <a:gd name="connsiteY3" fmla="*/ 4457700 h 5080000"/>
                <a:gd name="connsiteX4" fmla="*/ 1227347 w 5344687"/>
                <a:gd name="connsiteY4" fmla="*/ 3512820 h 5080000"/>
                <a:gd name="connsiteX5" fmla="*/ 81807 w 5344687"/>
                <a:gd name="connsiteY5" fmla="*/ 1912620 h 5080000"/>
                <a:gd name="connsiteX6" fmla="*/ 450107 w 5344687"/>
                <a:gd name="connsiteY6" fmla="*/ 1470660 h 5080000"/>
                <a:gd name="connsiteX7" fmla="*/ 1306087 w 5344687"/>
                <a:gd name="connsiteY7" fmla="*/ 2628900 h 5080000"/>
                <a:gd name="connsiteX8" fmla="*/ 1509287 w 5344687"/>
                <a:gd name="connsiteY8" fmla="*/ 2730500 h 5080000"/>
                <a:gd name="connsiteX9" fmla="*/ 1547387 w 5344687"/>
                <a:gd name="connsiteY9" fmla="*/ 2641600 h 5080000"/>
                <a:gd name="connsiteX10" fmla="*/ 582187 w 5344687"/>
                <a:gd name="connsiteY10" fmla="*/ 838200 h 5080000"/>
                <a:gd name="connsiteX11" fmla="*/ 1255287 w 5344687"/>
                <a:gd name="connsiteY11" fmla="*/ 622300 h 5080000"/>
                <a:gd name="connsiteX12" fmla="*/ 1991887 w 5344687"/>
                <a:gd name="connsiteY12" fmla="*/ 2095500 h 5080000"/>
                <a:gd name="connsiteX13" fmla="*/ 2156987 w 5344687"/>
                <a:gd name="connsiteY13" fmla="*/ 2171700 h 5080000"/>
                <a:gd name="connsiteX14" fmla="*/ 2220487 w 5344687"/>
                <a:gd name="connsiteY14" fmla="*/ 1955800 h 5080000"/>
                <a:gd name="connsiteX15" fmla="*/ 1534687 w 5344687"/>
                <a:gd name="connsiteY15" fmla="*/ 203200 h 5080000"/>
                <a:gd name="connsiteX16" fmla="*/ 2118887 w 5344687"/>
                <a:gd name="connsiteY16" fmla="*/ 0 h 5080000"/>
                <a:gd name="connsiteX17" fmla="*/ 2804687 w 5344687"/>
                <a:gd name="connsiteY17" fmla="*/ 1727200 h 5080000"/>
                <a:gd name="connsiteX18" fmla="*/ 3058687 w 5344687"/>
                <a:gd name="connsiteY18" fmla="*/ 1930400 h 5080000"/>
                <a:gd name="connsiteX19" fmla="*/ 2855487 w 5344687"/>
                <a:gd name="connsiteY19" fmla="*/ 165100 h 5080000"/>
                <a:gd name="connsiteX20" fmla="*/ 3541287 w 5344687"/>
                <a:gd name="connsiteY20" fmla="*/ 38100 h 5080000"/>
                <a:gd name="connsiteX21" fmla="*/ 3795287 w 5344687"/>
                <a:gd name="connsiteY21" fmla="*/ 2235200 h 5080000"/>
                <a:gd name="connsiteX22" fmla="*/ 3922287 w 5344687"/>
                <a:gd name="connsiteY22" fmla="*/ 2425700 h 5080000"/>
                <a:gd name="connsiteX23" fmla="*/ 4303287 w 5344687"/>
                <a:gd name="connsiteY23" fmla="*/ 1638300 h 5080000"/>
                <a:gd name="connsiteX24" fmla="*/ 4722387 w 5344687"/>
                <a:gd name="connsiteY24" fmla="*/ 1155700 h 5080000"/>
                <a:gd name="connsiteX25" fmla="*/ 5166887 w 5344687"/>
                <a:gd name="connsiteY25" fmla="*/ 1193800 h 5080000"/>
                <a:gd name="connsiteX26" fmla="*/ 5344687 w 5344687"/>
                <a:gd name="connsiteY26" fmla="*/ 1358900 h 5080000"/>
                <a:gd name="connsiteX27" fmla="*/ 4912887 w 5344687"/>
                <a:gd name="connsiteY27" fmla="*/ 1841500 h 5080000"/>
                <a:gd name="connsiteX28" fmla="*/ 4265187 w 5344687"/>
                <a:gd name="connsiteY28" fmla="*/ 4140200 h 5080000"/>
                <a:gd name="connsiteX29" fmla="*/ 3884187 w 5344687"/>
                <a:gd name="connsiteY29" fmla="*/ 4686300 h 5080000"/>
                <a:gd name="connsiteX30" fmla="*/ 3261887 w 5344687"/>
                <a:gd name="connsiteY30" fmla="*/ 4991100 h 5080000"/>
                <a:gd name="connsiteX31" fmla="*/ 2906287 w 5344687"/>
                <a:gd name="connsiteY31" fmla="*/ 5080000 h 5080000"/>
                <a:gd name="connsiteX0" fmla="*/ 2888862 w 5327262"/>
                <a:gd name="connsiteY0" fmla="*/ 5080000 h 5080000"/>
                <a:gd name="connsiteX1" fmla="*/ 2888862 w 5327262"/>
                <a:gd name="connsiteY1" fmla="*/ 5080000 h 5080000"/>
                <a:gd name="connsiteX2" fmla="*/ 2236082 w 5327262"/>
                <a:gd name="connsiteY2" fmla="*/ 4965700 h 5080000"/>
                <a:gd name="connsiteX3" fmla="*/ 1644262 w 5327262"/>
                <a:gd name="connsiteY3" fmla="*/ 4457700 h 5080000"/>
                <a:gd name="connsiteX4" fmla="*/ 1209922 w 5327262"/>
                <a:gd name="connsiteY4" fmla="*/ 3512820 h 5080000"/>
                <a:gd name="connsiteX5" fmla="*/ 64382 w 5327262"/>
                <a:gd name="connsiteY5" fmla="*/ 1912620 h 5080000"/>
                <a:gd name="connsiteX6" fmla="*/ 432682 w 5327262"/>
                <a:gd name="connsiteY6" fmla="*/ 1470660 h 5080000"/>
                <a:gd name="connsiteX7" fmla="*/ 1288662 w 5327262"/>
                <a:gd name="connsiteY7" fmla="*/ 2628900 h 5080000"/>
                <a:gd name="connsiteX8" fmla="*/ 1491862 w 5327262"/>
                <a:gd name="connsiteY8" fmla="*/ 2730500 h 5080000"/>
                <a:gd name="connsiteX9" fmla="*/ 1529962 w 5327262"/>
                <a:gd name="connsiteY9" fmla="*/ 2641600 h 5080000"/>
                <a:gd name="connsiteX10" fmla="*/ 564762 w 5327262"/>
                <a:gd name="connsiteY10" fmla="*/ 838200 h 5080000"/>
                <a:gd name="connsiteX11" fmla="*/ 1237862 w 5327262"/>
                <a:gd name="connsiteY11" fmla="*/ 622300 h 5080000"/>
                <a:gd name="connsiteX12" fmla="*/ 1974462 w 5327262"/>
                <a:gd name="connsiteY12" fmla="*/ 2095500 h 5080000"/>
                <a:gd name="connsiteX13" fmla="*/ 2139562 w 5327262"/>
                <a:gd name="connsiteY13" fmla="*/ 2171700 h 5080000"/>
                <a:gd name="connsiteX14" fmla="*/ 2203062 w 5327262"/>
                <a:gd name="connsiteY14" fmla="*/ 1955800 h 5080000"/>
                <a:gd name="connsiteX15" fmla="*/ 1517262 w 5327262"/>
                <a:gd name="connsiteY15" fmla="*/ 203200 h 5080000"/>
                <a:gd name="connsiteX16" fmla="*/ 2101462 w 5327262"/>
                <a:gd name="connsiteY16" fmla="*/ 0 h 5080000"/>
                <a:gd name="connsiteX17" fmla="*/ 2787262 w 5327262"/>
                <a:gd name="connsiteY17" fmla="*/ 1727200 h 5080000"/>
                <a:gd name="connsiteX18" fmla="*/ 3041262 w 5327262"/>
                <a:gd name="connsiteY18" fmla="*/ 1930400 h 5080000"/>
                <a:gd name="connsiteX19" fmla="*/ 2838062 w 5327262"/>
                <a:gd name="connsiteY19" fmla="*/ 165100 h 5080000"/>
                <a:gd name="connsiteX20" fmla="*/ 3523862 w 5327262"/>
                <a:gd name="connsiteY20" fmla="*/ 38100 h 5080000"/>
                <a:gd name="connsiteX21" fmla="*/ 3777862 w 5327262"/>
                <a:gd name="connsiteY21" fmla="*/ 2235200 h 5080000"/>
                <a:gd name="connsiteX22" fmla="*/ 3904862 w 5327262"/>
                <a:gd name="connsiteY22" fmla="*/ 2425700 h 5080000"/>
                <a:gd name="connsiteX23" fmla="*/ 4285862 w 5327262"/>
                <a:gd name="connsiteY23" fmla="*/ 1638300 h 5080000"/>
                <a:gd name="connsiteX24" fmla="*/ 4704962 w 5327262"/>
                <a:gd name="connsiteY24" fmla="*/ 1155700 h 5080000"/>
                <a:gd name="connsiteX25" fmla="*/ 5149462 w 5327262"/>
                <a:gd name="connsiteY25" fmla="*/ 1193800 h 5080000"/>
                <a:gd name="connsiteX26" fmla="*/ 5327262 w 5327262"/>
                <a:gd name="connsiteY26" fmla="*/ 1358900 h 5080000"/>
                <a:gd name="connsiteX27" fmla="*/ 4895462 w 5327262"/>
                <a:gd name="connsiteY27" fmla="*/ 1841500 h 5080000"/>
                <a:gd name="connsiteX28" fmla="*/ 4247762 w 5327262"/>
                <a:gd name="connsiteY28" fmla="*/ 4140200 h 5080000"/>
                <a:gd name="connsiteX29" fmla="*/ 3866762 w 5327262"/>
                <a:gd name="connsiteY29" fmla="*/ 4686300 h 5080000"/>
                <a:gd name="connsiteX30" fmla="*/ 3244462 w 5327262"/>
                <a:gd name="connsiteY30" fmla="*/ 4991100 h 5080000"/>
                <a:gd name="connsiteX31" fmla="*/ 2888862 w 5327262"/>
                <a:gd name="connsiteY31" fmla="*/ 5080000 h 5080000"/>
                <a:gd name="connsiteX0" fmla="*/ 2888862 w 5327262"/>
                <a:gd name="connsiteY0" fmla="*/ 5080000 h 5080000"/>
                <a:gd name="connsiteX1" fmla="*/ 2888862 w 5327262"/>
                <a:gd name="connsiteY1" fmla="*/ 5080000 h 5080000"/>
                <a:gd name="connsiteX2" fmla="*/ 2236082 w 5327262"/>
                <a:gd name="connsiteY2" fmla="*/ 4965700 h 5080000"/>
                <a:gd name="connsiteX3" fmla="*/ 1644262 w 5327262"/>
                <a:gd name="connsiteY3" fmla="*/ 4457700 h 5080000"/>
                <a:gd name="connsiteX4" fmla="*/ 1209922 w 5327262"/>
                <a:gd name="connsiteY4" fmla="*/ 3512820 h 5080000"/>
                <a:gd name="connsiteX5" fmla="*/ 64382 w 5327262"/>
                <a:gd name="connsiteY5" fmla="*/ 1912620 h 5080000"/>
                <a:gd name="connsiteX6" fmla="*/ 432682 w 5327262"/>
                <a:gd name="connsiteY6" fmla="*/ 1470660 h 5080000"/>
                <a:gd name="connsiteX7" fmla="*/ 1288662 w 5327262"/>
                <a:gd name="connsiteY7" fmla="*/ 2628900 h 5080000"/>
                <a:gd name="connsiteX8" fmla="*/ 1491862 w 5327262"/>
                <a:gd name="connsiteY8" fmla="*/ 2730500 h 5080000"/>
                <a:gd name="connsiteX9" fmla="*/ 1529962 w 5327262"/>
                <a:gd name="connsiteY9" fmla="*/ 2641600 h 5080000"/>
                <a:gd name="connsiteX10" fmla="*/ 564762 w 5327262"/>
                <a:gd name="connsiteY10" fmla="*/ 838200 h 5080000"/>
                <a:gd name="connsiteX11" fmla="*/ 1237862 w 5327262"/>
                <a:gd name="connsiteY11" fmla="*/ 622300 h 5080000"/>
                <a:gd name="connsiteX12" fmla="*/ 1974462 w 5327262"/>
                <a:gd name="connsiteY12" fmla="*/ 2095500 h 5080000"/>
                <a:gd name="connsiteX13" fmla="*/ 2139562 w 5327262"/>
                <a:gd name="connsiteY13" fmla="*/ 2171700 h 5080000"/>
                <a:gd name="connsiteX14" fmla="*/ 2203062 w 5327262"/>
                <a:gd name="connsiteY14" fmla="*/ 1955800 h 5080000"/>
                <a:gd name="connsiteX15" fmla="*/ 1517262 w 5327262"/>
                <a:gd name="connsiteY15" fmla="*/ 203200 h 5080000"/>
                <a:gd name="connsiteX16" fmla="*/ 2101462 w 5327262"/>
                <a:gd name="connsiteY16" fmla="*/ 0 h 5080000"/>
                <a:gd name="connsiteX17" fmla="*/ 2787262 w 5327262"/>
                <a:gd name="connsiteY17" fmla="*/ 1727200 h 5080000"/>
                <a:gd name="connsiteX18" fmla="*/ 3041262 w 5327262"/>
                <a:gd name="connsiteY18" fmla="*/ 1930400 h 5080000"/>
                <a:gd name="connsiteX19" fmla="*/ 2838062 w 5327262"/>
                <a:gd name="connsiteY19" fmla="*/ 165100 h 5080000"/>
                <a:gd name="connsiteX20" fmla="*/ 3523862 w 5327262"/>
                <a:gd name="connsiteY20" fmla="*/ 38100 h 5080000"/>
                <a:gd name="connsiteX21" fmla="*/ 3777862 w 5327262"/>
                <a:gd name="connsiteY21" fmla="*/ 2235200 h 5080000"/>
                <a:gd name="connsiteX22" fmla="*/ 3904862 w 5327262"/>
                <a:gd name="connsiteY22" fmla="*/ 2425700 h 5080000"/>
                <a:gd name="connsiteX23" fmla="*/ 4285862 w 5327262"/>
                <a:gd name="connsiteY23" fmla="*/ 1638300 h 5080000"/>
                <a:gd name="connsiteX24" fmla="*/ 4704962 w 5327262"/>
                <a:gd name="connsiteY24" fmla="*/ 1155700 h 5080000"/>
                <a:gd name="connsiteX25" fmla="*/ 5149462 w 5327262"/>
                <a:gd name="connsiteY25" fmla="*/ 1193800 h 5080000"/>
                <a:gd name="connsiteX26" fmla="*/ 5327262 w 5327262"/>
                <a:gd name="connsiteY26" fmla="*/ 1358900 h 5080000"/>
                <a:gd name="connsiteX27" fmla="*/ 4895462 w 5327262"/>
                <a:gd name="connsiteY27" fmla="*/ 1841500 h 5080000"/>
                <a:gd name="connsiteX28" fmla="*/ 4247762 w 5327262"/>
                <a:gd name="connsiteY28" fmla="*/ 4140200 h 5080000"/>
                <a:gd name="connsiteX29" fmla="*/ 3866762 w 5327262"/>
                <a:gd name="connsiteY29" fmla="*/ 4686300 h 5080000"/>
                <a:gd name="connsiteX30" fmla="*/ 3244462 w 5327262"/>
                <a:gd name="connsiteY30" fmla="*/ 4991100 h 5080000"/>
                <a:gd name="connsiteX31" fmla="*/ 2888862 w 5327262"/>
                <a:gd name="connsiteY31" fmla="*/ 5080000 h 5080000"/>
                <a:gd name="connsiteX0" fmla="*/ 2918427 w 5356827"/>
                <a:gd name="connsiteY0" fmla="*/ 5080000 h 5080000"/>
                <a:gd name="connsiteX1" fmla="*/ 2918427 w 5356827"/>
                <a:gd name="connsiteY1" fmla="*/ 5080000 h 5080000"/>
                <a:gd name="connsiteX2" fmla="*/ 2265647 w 5356827"/>
                <a:gd name="connsiteY2" fmla="*/ 4965700 h 5080000"/>
                <a:gd name="connsiteX3" fmla="*/ 1673827 w 5356827"/>
                <a:gd name="connsiteY3" fmla="*/ 4457700 h 5080000"/>
                <a:gd name="connsiteX4" fmla="*/ 1239487 w 5356827"/>
                <a:gd name="connsiteY4" fmla="*/ 3512820 h 5080000"/>
                <a:gd name="connsiteX5" fmla="*/ 93947 w 5356827"/>
                <a:gd name="connsiteY5" fmla="*/ 1912620 h 5080000"/>
                <a:gd name="connsiteX6" fmla="*/ 462247 w 5356827"/>
                <a:gd name="connsiteY6" fmla="*/ 1470660 h 5080000"/>
                <a:gd name="connsiteX7" fmla="*/ 1318227 w 5356827"/>
                <a:gd name="connsiteY7" fmla="*/ 2628900 h 5080000"/>
                <a:gd name="connsiteX8" fmla="*/ 1521427 w 5356827"/>
                <a:gd name="connsiteY8" fmla="*/ 2730500 h 5080000"/>
                <a:gd name="connsiteX9" fmla="*/ 1559527 w 5356827"/>
                <a:gd name="connsiteY9" fmla="*/ 2641600 h 5080000"/>
                <a:gd name="connsiteX10" fmla="*/ 594327 w 5356827"/>
                <a:gd name="connsiteY10" fmla="*/ 838200 h 5080000"/>
                <a:gd name="connsiteX11" fmla="*/ 1267427 w 5356827"/>
                <a:gd name="connsiteY11" fmla="*/ 622300 h 5080000"/>
                <a:gd name="connsiteX12" fmla="*/ 2004027 w 5356827"/>
                <a:gd name="connsiteY12" fmla="*/ 2095500 h 5080000"/>
                <a:gd name="connsiteX13" fmla="*/ 2169127 w 5356827"/>
                <a:gd name="connsiteY13" fmla="*/ 2171700 h 5080000"/>
                <a:gd name="connsiteX14" fmla="*/ 2232627 w 5356827"/>
                <a:gd name="connsiteY14" fmla="*/ 1955800 h 5080000"/>
                <a:gd name="connsiteX15" fmla="*/ 1546827 w 5356827"/>
                <a:gd name="connsiteY15" fmla="*/ 203200 h 5080000"/>
                <a:gd name="connsiteX16" fmla="*/ 2131027 w 5356827"/>
                <a:gd name="connsiteY16" fmla="*/ 0 h 5080000"/>
                <a:gd name="connsiteX17" fmla="*/ 2816827 w 5356827"/>
                <a:gd name="connsiteY17" fmla="*/ 1727200 h 5080000"/>
                <a:gd name="connsiteX18" fmla="*/ 3070827 w 5356827"/>
                <a:gd name="connsiteY18" fmla="*/ 1930400 h 5080000"/>
                <a:gd name="connsiteX19" fmla="*/ 2867627 w 5356827"/>
                <a:gd name="connsiteY19" fmla="*/ 165100 h 5080000"/>
                <a:gd name="connsiteX20" fmla="*/ 3553427 w 5356827"/>
                <a:gd name="connsiteY20" fmla="*/ 38100 h 5080000"/>
                <a:gd name="connsiteX21" fmla="*/ 3807427 w 5356827"/>
                <a:gd name="connsiteY21" fmla="*/ 2235200 h 5080000"/>
                <a:gd name="connsiteX22" fmla="*/ 3934427 w 5356827"/>
                <a:gd name="connsiteY22" fmla="*/ 2425700 h 5080000"/>
                <a:gd name="connsiteX23" fmla="*/ 4315427 w 5356827"/>
                <a:gd name="connsiteY23" fmla="*/ 1638300 h 5080000"/>
                <a:gd name="connsiteX24" fmla="*/ 4734527 w 5356827"/>
                <a:gd name="connsiteY24" fmla="*/ 1155700 h 5080000"/>
                <a:gd name="connsiteX25" fmla="*/ 5179027 w 5356827"/>
                <a:gd name="connsiteY25" fmla="*/ 1193800 h 5080000"/>
                <a:gd name="connsiteX26" fmla="*/ 5356827 w 5356827"/>
                <a:gd name="connsiteY26" fmla="*/ 1358900 h 5080000"/>
                <a:gd name="connsiteX27" fmla="*/ 4925027 w 5356827"/>
                <a:gd name="connsiteY27" fmla="*/ 1841500 h 5080000"/>
                <a:gd name="connsiteX28" fmla="*/ 4277327 w 5356827"/>
                <a:gd name="connsiteY28" fmla="*/ 4140200 h 5080000"/>
                <a:gd name="connsiteX29" fmla="*/ 3896327 w 5356827"/>
                <a:gd name="connsiteY29" fmla="*/ 4686300 h 5080000"/>
                <a:gd name="connsiteX30" fmla="*/ 3274027 w 5356827"/>
                <a:gd name="connsiteY30" fmla="*/ 4991100 h 5080000"/>
                <a:gd name="connsiteX31" fmla="*/ 2918427 w 5356827"/>
                <a:gd name="connsiteY31" fmla="*/ 5080000 h 5080000"/>
                <a:gd name="connsiteX0" fmla="*/ 2850381 w 5288781"/>
                <a:gd name="connsiteY0" fmla="*/ 5080000 h 5080000"/>
                <a:gd name="connsiteX1" fmla="*/ 2850381 w 5288781"/>
                <a:gd name="connsiteY1" fmla="*/ 5080000 h 5080000"/>
                <a:gd name="connsiteX2" fmla="*/ 2197601 w 5288781"/>
                <a:gd name="connsiteY2" fmla="*/ 4965700 h 5080000"/>
                <a:gd name="connsiteX3" fmla="*/ 1605781 w 5288781"/>
                <a:gd name="connsiteY3" fmla="*/ 4457700 h 5080000"/>
                <a:gd name="connsiteX4" fmla="*/ 1171441 w 5288781"/>
                <a:gd name="connsiteY4" fmla="*/ 3512820 h 5080000"/>
                <a:gd name="connsiteX5" fmla="*/ 25901 w 5288781"/>
                <a:gd name="connsiteY5" fmla="*/ 1912620 h 5080000"/>
                <a:gd name="connsiteX6" fmla="*/ 455161 w 5288781"/>
                <a:gd name="connsiteY6" fmla="*/ 1463040 h 5080000"/>
                <a:gd name="connsiteX7" fmla="*/ 1250181 w 5288781"/>
                <a:gd name="connsiteY7" fmla="*/ 2628900 h 5080000"/>
                <a:gd name="connsiteX8" fmla="*/ 1453381 w 5288781"/>
                <a:gd name="connsiteY8" fmla="*/ 2730500 h 5080000"/>
                <a:gd name="connsiteX9" fmla="*/ 1491481 w 5288781"/>
                <a:gd name="connsiteY9" fmla="*/ 2641600 h 5080000"/>
                <a:gd name="connsiteX10" fmla="*/ 526281 w 5288781"/>
                <a:gd name="connsiteY10" fmla="*/ 838200 h 5080000"/>
                <a:gd name="connsiteX11" fmla="*/ 1199381 w 5288781"/>
                <a:gd name="connsiteY11" fmla="*/ 622300 h 5080000"/>
                <a:gd name="connsiteX12" fmla="*/ 1935981 w 5288781"/>
                <a:gd name="connsiteY12" fmla="*/ 2095500 h 5080000"/>
                <a:gd name="connsiteX13" fmla="*/ 2101081 w 5288781"/>
                <a:gd name="connsiteY13" fmla="*/ 2171700 h 5080000"/>
                <a:gd name="connsiteX14" fmla="*/ 2164581 w 5288781"/>
                <a:gd name="connsiteY14" fmla="*/ 1955800 h 5080000"/>
                <a:gd name="connsiteX15" fmla="*/ 1478781 w 5288781"/>
                <a:gd name="connsiteY15" fmla="*/ 203200 h 5080000"/>
                <a:gd name="connsiteX16" fmla="*/ 2062981 w 5288781"/>
                <a:gd name="connsiteY16" fmla="*/ 0 h 5080000"/>
                <a:gd name="connsiteX17" fmla="*/ 2748781 w 5288781"/>
                <a:gd name="connsiteY17" fmla="*/ 1727200 h 5080000"/>
                <a:gd name="connsiteX18" fmla="*/ 3002781 w 5288781"/>
                <a:gd name="connsiteY18" fmla="*/ 1930400 h 5080000"/>
                <a:gd name="connsiteX19" fmla="*/ 2799581 w 5288781"/>
                <a:gd name="connsiteY19" fmla="*/ 165100 h 5080000"/>
                <a:gd name="connsiteX20" fmla="*/ 3485381 w 5288781"/>
                <a:gd name="connsiteY20" fmla="*/ 38100 h 5080000"/>
                <a:gd name="connsiteX21" fmla="*/ 3739381 w 5288781"/>
                <a:gd name="connsiteY21" fmla="*/ 2235200 h 5080000"/>
                <a:gd name="connsiteX22" fmla="*/ 3866381 w 5288781"/>
                <a:gd name="connsiteY22" fmla="*/ 2425700 h 5080000"/>
                <a:gd name="connsiteX23" fmla="*/ 4247381 w 5288781"/>
                <a:gd name="connsiteY23" fmla="*/ 1638300 h 5080000"/>
                <a:gd name="connsiteX24" fmla="*/ 4666481 w 5288781"/>
                <a:gd name="connsiteY24" fmla="*/ 1155700 h 5080000"/>
                <a:gd name="connsiteX25" fmla="*/ 5110981 w 5288781"/>
                <a:gd name="connsiteY25" fmla="*/ 1193800 h 5080000"/>
                <a:gd name="connsiteX26" fmla="*/ 5288781 w 5288781"/>
                <a:gd name="connsiteY26" fmla="*/ 1358900 h 5080000"/>
                <a:gd name="connsiteX27" fmla="*/ 4856981 w 5288781"/>
                <a:gd name="connsiteY27" fmla="*/ 1841500 h 5080000"/>
                <a:gd name="connsiteX28" fmla="*/ 4209281 w 5288781"/>
                <a:gd name="connsiteY28" fmla="*/ 4140200 h 5080000"/>
                <a:gd name="connsiteX29" fmla="*/ 3828281 w 5288781"/>
                <a:gd name="connsiteY29" fmla="*/ 4686300 h 5080000"/>
                <a:gd name="connsiteX30" fmla="*/ 3205981 w 5288781"/>
                <a:gd name="connsiteY30" fmla="*/ 4991100 h 5080000"/>
                <a:gd name="connsiteX31" fmla="*/ 2850381 w 5288781"/>
                <a:gd name="connsiteY31" fmla="*/ 5080000 h 5080000"/>
                <a:gd name="connsiteX0" fmla="*/ 2914781 w 5353181"/>
                <a:gd name="connsiteY0" fmla="*/ 5080000 h 5080000"/>
                <a:gd name="connsiteX1" fmla="*/ 2914781 w 5353181"/>
                <a:gd name="connsiteY1" fmla="*/ 5080000 h 5080000"/>
                <a:gd name="connsiteX2" fmla="*/ 2262001 w 5353181"/>
                <a:gd name="connsiteY2" fmla="*/ 4965700 h 5080000"/>
                <a:gd name="connsiteX3" fmla="*/ 1670181 w 5353181"/>
                <a:gd name="connsiteY3" fmla="*/ 4457700 h 5080000"/>
                <a:gd name="connsiteX4" fmla="*/ 1235841 w 5353181"/>
                <a:gd name="connsiteY4" fmla="*/ 3512820 h 5080000"/>
                <a:gd name="connsiteX5" fmla="*/ 21721 w 5353181"/>
                <a:gd name="connsiteY5" fmla="*/ 1813560 h 5080000"/>
                <a:gd name="connsiteX6" fmla="*/ 519561 w 5353181"/>
                <a:gd name="connsiteY6" fmla="*/ 1463040 h 5080000"/>
                <a:gd name="connsiteX7" fmla="*/ 1314581 w 5353181"/>
                <a:gd name="connsiteY7" fmla="*/ 2628900 h 5080000"/>
                <a:gd name="connsiteX8" fmla="*/ 1517781 w 5353181"/>
                <a:gd name="connsiteY8" fmla="*/ 2730500 h 5080000"/>
                <a:gd name="connsiteX9" fmla="*/ 1555881 w 5353181"/>
                <a:gd name="connsiteY9" fmla="*/ 2641600 h 5080000"/>
                <a:gd name="connsiteX10" fmla="*/ 590681 w 5353181"/>
                <a:gd name="connsiteY10" fmla="*/ 838200 h 5080000"/>
                <a:gd name="connsiteX11" fmla="*/ 1263781 w 5353181"/>
                <a:gd name="connsiteY11" fmla="*/ 622300 h 5080000"/>
                <a:gd name="connsiteX12" fmla="*/ 2000381 w 5353181"/>
                <a:gd name="connsiteY12" fmla="*/ 2095500 h 5080000"/>
                <a:gd name="connsiteX13" fmla="*/ 2165481 w 5353181"/>
                <a:gd name="connsiteY13" fmla="*/ 2171700 h 5080000"/>
                <a:gd name="connsiteX14" fmla="*/ 2228981 w 5353181"/>
                <a:gd name="connsiteY14" fmla="*/ 1955800 h 5080000"/>
                <a:gd name="connsiteX15" fmla="*/ 1543181 w 5353181"/>
                <a:gd name="connsiteY15" fmla="*/ 203200 h 5080000"/>
                <a:gd name="connsiteX16" fmla="*/ 2127381 w 5353181"/>
                <a:gd name="connsiteY16" fmla="*/ 0 h 5080000"/>
                <a:gd name="connsiteX17" fmla="*/ 2813181 w 5353181"/>
                <a:gd name="connsiteY17" fmla="*/ 1727200 h 5080000"/>
                <a:gd name="connsiteX18" fmla="*/ 3067181 w 5353181"/>
                <a:gd name="connsiteY18" fmla="*/ 1930400 h 5080000"/>
                <a:gd name="connsiteX19" fmla="*/ 2863981 w 5353181"/>
                <a:gd name="connsiteY19" fmla="*/ 165100 h 5080000"/>
                <a:gd name="connsiteX20" fmla="*/ 3549781 w 5353181"/>
                <a:gd name="connsiteY20" fmla="*/ 38100 h 5080000"/>
                <a:gd name="connsiteX21" fmla="*/ 3803781 w 5353181"/>
                <a:gd name="connsiteY21" fmla="*/ 2235200 h 5080000"/>
                <a:gd name="connsiteX22" fmla="*/ 3930781 w 5353181"/>
                <a:gd name="connsiteY22" fmla="*/ 2425700 h 5080000"/>
                <a:gd name="connsiteX23" fmla="*/ 4311781 w 5353181"/>
                <a:gd name="connsiteY23" fmla="*/ 1638300 h 5080000"/>
                <a:gd name="connsiteX24" fmla="*/ 4730881 w 5353181"/>
                <a:gd name="connsiteY24" fmla="*/ 1155700 h 5080000"/>
                <a:gd name="connsiteX25" fmla="*/ 5175381 w 5353181"/>
                <a:gd name="connsiteY25" fmla="*/ 1193800 h 5080000"/>
                <a:gd name="connsiteX26" fmla="*/ 5353181 w 5353181"/>
                <a:gd name="connsiteY26" fmla="*/ 1358900 h 5080000"/>
                <a:gd name="connsiteX27" fmla="*/ 4921381 w 5353181"/>
                <a:gd name="connsiteY27" fmla="*/ 1841500 h 5080000"/>
                <a:gd name="connsiteX28" fmla="*/ 4273681 w 5353181"/>
                <a:gd name="connsiteY28" fmla="*/ 4140200 h 5080000"/>
                <a:gd name="connsiteX29" fmla="*/ 3892681 w 5353181"/>
                <a:gd name="connsiteY29" fmla="*/ 4686300 h 5080000"/>
                <a:gd name="connsiteX30" fmla="*/ 3270381 w 5353181"/>
                <a:gd name="connsiteY30" fmla="*/ 4991100 h 5080000"/>
                <a:gd name="connsiteX31" fmla="*/ 2914781 w 5353181"/>
                <a:gd name="connsiteY31" fmla="*/ 5080000 h 5080000"/>
                <a:gd name="connsiteX0" fmla="*/ 2926396 w 5364796"/>
                <a:gd name="connsiteY0" fmla="*/ 5080000 h 5080000"/>
                <a:gd name="connsiteX1" fmla="*/ 2926396 w 5364796"/>
                <a:gd name="connsiteY1" fmla="*/ 5080000 h 5080000"/>
                <a:gd name="connsiteX2" fmla="*/ 2273616 w 5364796"/>
                <a:gd name="connsiteY2" fmla="*/ 4965700 h 5080000"/>
                <a:gd name="connsiteX3" fmla="*/ 1681796 w 5364796"/>
                <a:gd name="connsiteY3" fmla="*/ 4457700 h 5080000"/>
                <a:gd name="connsiteX4" fmla="*/ 1247456 w 5364796"/>
                <a:gd name="connsiteY4" fmla="*/ 3512820 h 5080000"/>
                <a:gd name="connsiteX5" fmla="*/ 33336 w 5364796"/>
                <a:gd name="connsiteY5" fmla="*/ 1813560 h 5080000"/>
                <a:gd name="connsiteX6" fmla="*/ 531176 w 5364796"/>
                <a:gd name="connsiteY6" fmla="*/ 1463040 h 5080000"/>
                <a:gd name="connsiteX7" fmla="*/ 1326196 w 5364796"/>
                <a:gd name="connsiteY7" fmla="*/ 2628900 h 5080000"/>
                <a:gd name="connsiteX8" fmla="*/ 1529396 w 5364796"/>
                <a:gd name="connsiteY8" fmla="*/ 2730500 h 5080000"/>
                <a:gd name="connsiteX9" fmla="*/ 1567496 w 5364796"/>
                <a:gd name="connsiteY9" fmla="*/ 2641600 h 5080000"/>
                <a:gd name="connsiteX10" fmla="*/ 602296 w 5364796"/>
                <a:gd name="connsiteY10" fmla="*/ 838200 h 5080000"/>
                <a:gd name="connsiteX11" fmla="*/ 1275396 w 5364796"/>
                <a:gd name="connsiteY11" fmla="*/ 622300 h 5080000"/>
                <a:gd name="connsiteX12" fmla="*/ 2011996 w 5364796"/>
                <a:gd name="connsiteY12" fmla="*/ 2095500 h 5080000"/>
                <a:gd name="connsiteX13" fmla="*/ 2177096 w 5364796"/>
                <a:gd name="connsiteY13" fmla="*/ 2171700 h 5080000"/>
                <a:gd name="connsiteX14" fmla="*/ 2240596 w 5364796"/>
                <a:gd name="connsiteY14" fmla="*/ 1955800 h 5080000"/>
                <a:gd name="connsiteX15" fmla="*/ 1554796 w 5364796"/>
                <a:gd name="connsiteY15" fmla="*/ 203200 h 5080000"/>
                <a:gd name="connsiteX16" fmla="*/ 2138996 w 5364796"/>
                <a:gd name="connsiteY16" fmla="*/ 0 h 5080000"/>
                <a:gd name="connsiteX17" fmla="*/ 2824796 w 5364796"/>
                <a:gd name="connsiteY17" fmla="*/ 1727200 h 5080000"/>
                <a:gd name="connsiteX18" fmla="*/ 3078796 w 5364796"/>
                <a:gd name="connsiteY18" fmla="*/ 1930400 h 5080000"/>
                <a:gd name="connsiteX19" fmla="*/ 2875596 w 5364796"/>
                <a:gd name="connsiteY19" fmla="*/ 165100 h 5080000"/>
                <a:gd name="connsiteX20" fmla="*/ 3561396 w 5364796"/>
                <a:gd name="connsiteY20" fmla="*/ 38100 h 5080000"/>
                <a:gd name="connsiteX21" fmla="*/ 3815396 w 5364796"/>
                <a:gd name="connsiteY21" fmla="*/ 2235200 h 5080000"/>
                <a:gd name="connsiteX22" fmla="*/ 3942396 w 5364796"/>
                <a:gd name="connsiteY22" fmla="*/ 2425700 h 5080000"/>
                <a:gd name="connsiteX23" fmla="*/ 4323396 w 5364796"/>
                <a:gd name="connsiteY23" fmla="*/ 1638300 h 5080000"/>
                <a:gd name="connsiteX24" fmla="*/ 4742496 w 5364796"/>
                <a:gd name="connsiteY24" fmla="*/ 1155700 h 5080000"/>
                <a:gd name="connsiteX25" fmla="*/ 5186996 w 5364796"/>
                <a:gd name="connsiteY25" fmla="*/ 1193800 h 5080000"/>
                <a:gd name="connsiteX26" fmla="*/ 5364796 w 5364796"/>
                <a:gd name="connsiteY26" fmla="*/ 1358900 h 5080000"/>
                <a:gd name="connsiteX27" fmla="*/ 4932996 w 5364796"/>
                <a:gd name="connsiteY27" fmla="*/ 1841500 h 5080000"/>
                <a:gd name="connsiteX28" fmla="*/ 4285296 w 5364796"/>
                <a:gd name="connsiteY28" fmla="*/ 4140200 h 5080000"/>
                <a:gd name="connsiteX29" fmla="*/ 3904296 w 5364796"/>
                <a:gd name="connsiteY29" fmla="*/ 4686300 h 5080000"/>
                <a:gd name="connsiteX30" fmla="*/ 3281996 w 5364796"/>
                <a:gd name="connsiteY30" fmla="*/ 4991100 h 5080000"/>
                <a:gd name="connsiteX31" fmla="*/ 2926396 w 5364796"/>
                <a:gd name="connsiteY31"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60546 w 5348246"/>
                <a:gd name="connsiteY13" fmla="*/ 2171700 h 5080000"/>
                <a:gd name="connsiteX14" fmla="*/ 2224046 w 5348246"/>
                <a:gd name="connsiteY14" fmla="*/ 1955800 h 5080000"/>
                <a:gd name="connsiteX15" fmla="*/ 1538246 w 5348246"/>
                <a:gd name="connsiteY15" fmla="*/ 203200 h 5080000"/>
                <a:gd name="connsiteX16" fmla="*/ 2122446 w 5348246"/>
                <a:gd name="connsiteY16" fmla="*/ 0 h 5080000"/>
                <a:gd name="connsiteX17" fmla="*/ 2808246 w 5348246"/>
                <a:gd name="connsiteY17" fmla="*/ 1727200 h 5080000"/>
                <a:gd name="connsiteX18" fmla="*/ 3062246 w 5348246"/>
                <a:gd name="connsiteY18" fmla="*/ 1930400 h 5080000"/>
                <a:gd name="connsiteX19" fmla="*/ 2859046 w 5348246"/>
                <a:gd name="connsiteY19" fmla="*/ 165100 h 5080000"/>
                <a:gd name="connsiteX20" fmla="*/ 3544846 w 5348246"/>
                <a:gd name="connsiteY20" fmla="*/ 38100 h 5080000"/>
                <a:gd name="connsiteX21" fmla="*/ 3798846 w 5348246"/>
                <a:gd name="connsiteY21" fmla="*/ 2235200 h 5080000"/>
                <a:gd name="connsiteX22" fmla="*/ 3925846 w 5348246"/>
                <a:gd name="connsiteY22" fmla="*/ 2425700 h 5080000"/>
                <a:gd name="connsiteX23" fmla="*/ 4306846 w 5348246"/>
                <a:gd name="connsiteY23" fmla="*/ 1638300 h 5080000"/>
                <a:gd name="connsiteX24" fmla="*/ 4725946 w 5348246"/>
                <a:gd name="connsiteY24" fmla="*/ 1155700 h 5080000"/>
                <a:gd name="connsiteX25" fmla="*/ 5170446 w 5348246"/>
                <a:gd name="connsiteY25" fmla="*/ 1193800 h 5080000"/>
                <a:gd name="connsiteX26" fmla="*/ 5348246 w 5348246"/>
                <a:gd name="connsiteY26" fmla="*/ 1358900 h 5080000"/>
                <a:gd name="connsiteX27" fmla="*/ 4916446 w 5348246"/>
                <a:gd name="connsiteY27" fmla="*/ 1841500 h 5080000"/>
                <a:gd name="connsiteX28" fmla="*/ 4268746 w 5348246"/>
                <a:gd name="connsiteY28" fmla="*/ 4140200 h 5080000"/>
                <a:gd name="connsiteX29" fmla="*/ 3887746 w 5348246"/>
                <a:gd name="connsiteY29" fmla="*/ 4686300 h 5080000"/>
                <a:gd name="connsiteX30" fmla="*/ 3265446 w 5348246"/>
                <a:gd name="connsiteY30" fmla="*/ 4991100 h 5080000"/>
                <a:gd name="connsiteX31" fmla="*/ 2909846 w 5348246"/>
                <a:gd name="connsiteY31"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60546 w 5348246"/>
                <a:gd name="connsiteY13" fmla="*/ 2171700 h 5080000"/>
                <a:gd name="connsiteX14" fmla="*/ 2224046 w 5348246"/>
                <a:gd name="connsiteY14" fmla="*/ 1955800 h 5080000"/>
                <a:gd name="connsiteX15" fmla="*/ 1538246 w 5348246"/>
                <a:gd name="connsiteY15" fmla="*/ 203200 h 5080000"/>
                <a:gd name="connsiteX16" fmla="*/ 2122446 w 5348246"/>
                <a:gd name="connsiteY16" fmla="*/ 0 h 5080000"/>
                <a:gd name="connsiteX17" fmla="*/ 2808246 w 5348246"/>
                <a:gd name="connsiteY17" fmla="*/ 1727200 h 5080000"/>
                <a:gd name="connsiteX18" fmla="*/ 3062246 w 5348246"/>
                <a:gd name="connsiteY18" fmla="*/ 1930400 h 5080000"/>
                <a:gd name="connsiteX19" fmla="*/ 2859046 w 5348246"/>
                <a:gd name="connsiteY19" fmla="*/ 165100 h 5080000"/>
                <a:gd name="connsiteX20" fmla="*/ 3544846 w 5348246"/>
                <a:gd name="connsiteY20" fmla="*/ 38100 h 5080000"/>
                <a:gd name="connsiteX21" fmla="*/ 3798846 w 5348246"/>
                <a:gd name="connsiteY21" fmla="*/ 2235200 h 5080000"/>
                <a:gd name="connsiteX22" fmla="*/ 3925846 w 5348246"/>
                <a:gd name="connsiteY22" fmla="*/ 2425700 h 5080000"/>
                <a:gd name="connsiteX23" fmla="*/ 4306846 w 5348246"/>
                <a:gd name="connsiteY23" fmla="*/ 1638300 h 5080000"/>
                <a:gd name="connsiteX24" fmla="*/ 4725946 w 5348246"/>
                <a:gd name="connsiteY24" fmla="*/ 1155700 h 5080000"/>
                <a:gd name="connsiteX25" fmla="*/ 5170446 w 5348246"/>
                <a:gd name="connsiteY25" fmla="*/ 1193800 h 5080000"/>
                <a:gd name="connsiteX26" fmla="*/ 5348246 w 5348246"/>
                <a:gd name="connsiteY26" fmla="*/ 1358900 h 5080000"/>
                <a:gd name="connsiteX27" fmla="*/ 4916446 w 5348246"/>
                <a:gd name="connsiteY27" fmla="*/ 1841500 h 5080000"/>
                <a:gd name="connsiteX28" fmla="*/ 4268746 w 5348246"/>
                <a:gd name="connsiteY28" fmla="*/ 4140200 h 5080000"/>
                <a:gd name="connsiteX29" fmla="*/ 3887746 w 5348246"/>
                <a:gd name="connsiteY29" fmla="*/ 4686300 h 5080000"/>
                <a:gd name="connsiteX30" fmla="*/ 3265446 w 5348246"/>
                <a:gd name="connsiteY30" fmla="*/ 4991100 h 5080000"/>
                <a:gd name="connsiteX31" fmla="*/ 2909846 w 5348246"/>
                <a:gd name="connsiteY31"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60546 w 5348246"/>
                <a:gd name="connsiteY13" fmla="*/ 2171700 h 5080000"/>
                <a:gd name="connsiteX14" fmla="*/ 2224046 w 5348246"/>
                <a:gd name="connsiteY14" fmla="*/ 1955800 h 5080000"/>
                <a:gd name="connsiteX15" fmla="*/ 1538246 w 5348246"/>
                <a:gd name="connsiteY15" fmla="*/ 203200 h 5080000"/>
                <a:gd name="connsiteX16" fmla="*/ 2122446 w 5348246"/>
                <a:gd name="connsiteY16" fmla="*/ 0 h 5080000"/>
                <a:gd name="connsiteX17" fmla="*/ 2808246 w 5348246"/>
                <a:gd name="connsiteY17" fmla="*/ 1727200 h 5080000"/>
                <a:gd name="connsiteX18" fmla="*/ 3062246 w 5348246"/>
                <a:gd name="connsiteY18" fmla="*/ 1930400 h 5080000"/>
                <a:gd name="connsiteX19" fmla="*/ 2859046 w 5348246"/>
                <a:gd name="connsiteY19" fmla="*/ 165100 h 5080000"/>
                <a:gd name="connsiteX20" fmla="*/ 3544846 w 5348246"/>
                <a:gd name="connsiteY20" fmla="*/ 38100 h 5080000"/>
                <a:gd name="connsiteX21" fmla="*/ 3798846 w 5348246"/>
                <a:gd name="connsiteY21" fmla="*/ 2235200 h 5080000"/>
                <a:gd name="connsiteX22" fmla="*/ 3925846 w 5348246"/>
                <a:gd name="connsiteY22" fmla="*/ 2425700 h 5080000"/>
                <a:gd name="connsiteX23" fmla="*/ 4306846 w 5348246"/>
                <a:gd name="connsiteY23" fmla="*/ 1638300 h 5080000"/>
                <a:gd name="connsiteX24" fmla="*/ 4725946 w 5348246"/>
                <a:gd name="connsiteY24" fmla="*/ 1155700 h 5080000"/>
                <a:gd name="connsiteX25" fmla="*/ 5170446 w 5348246"/>
                <a:gd name="connsiteY25" fmla="*/ 1193800 h 5080000"/>
                <a:gd name="connsiteX26" fmla="*/ 5348246 w 5348246"/>
                <a:gd name="connsiteY26" fmla="*/ 1358900 h 5080000"/>
                <a:gd name="connsiteX27" fmla="*/ 4916446 w 5348246"/>
                <a:gd name="connsiteY27" fmla="*/ 1841500 h 5080000"/>
                <a:gd name="connsiteX28" fmla="*/ 4268746 w 5348246"/>
                <a:gd name="connsiteY28" fmla="*/ 4140200 h 5080000"/>
                <a:gd name="connsiteX29" fmla="*/ 3887746 w 5348246"/>
                <a:gd name="connsiteY29" fmla="*/ 4686300 h 5080000"/>
                <a:gd name="connsiteX30" fmla="*/ 3265446 w 5348246"/>
                <a:gd name="connsiteY30" fmla="*/ 4991100 h 5080000"/>
                <a:gd name="connsiteX31" fmla="*/ 2909846 w 5348246"/>
                <a:gd name="connsiteY31"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60546 w 5348246"/>
                <a:gd name="connsiteY13" fmla="*/ 2171700 h 5080000"/>
                <a:gd name="connsiteX14" fmla="*/ 2224046 w 5348246"/>
                <a:gd name="connsiteY14" fmla="*/ 1955800 h 5080000"/>
                <a:gd name="connsiteX15" fmla="*/ 1538246 w 5348246"/>
                <a:gd name="connsiteY15" fmla="*/ 203200 h 5080000"/>
                <a:gd name="connsiteX16" fmla="*/ 2122446 w 5348246"/>
                <a:gd name="connsiteY16" fmla="*/ 0 h 5080000"/>
                <a:gd name="connsiteX17" fmla="*/ 2808246 w 5348246"/>
                <a:gd name="connsiteY17" fmla="*/ 1727200 h 5080000"/>
                <a:gd name="connsiteX18" fmla="*/ 3062246 w 5348246"/>
                <a:gd name="connsiteY18" fmla="*/ 1930400 h 5080000"/>
                <a:gd name="connsiteX19" fmla="*/ 2859046 w 5348246"/>
                <a:gd name="connsiteY19" fmla="*/ 165100 h 5080000"/>
                <a:gd name="connsiteX20" fmla="*/ 3544846 w 5348246"/>
                <a:gd name="connsiteY20" fmla="*/ 38100 h 5080000"/>
                <a:gd name="connsiteX21" fmla="*/ 3798846 w 5348246"/>
                <a:gd name="connsiteY21" fmla="*/ 2235200 h 5080000"/>
                <a:gd name="connsiteX22" fmla="*/ 3925846 w 5348246"/>
                <a:gd name="connsiteY22" fmla="*/ 2425700 h 5080000"/>
                <a:gd name="connsiteX23" fmla="*/ 4306846 w 5348246"/>
                <a:gd name="connsiteY23" fmla="*/ 1638300 h 5080000"/>
                <a:gd name="connsiteX24" fmla="*/ 4725946 w 5348246"/>
                <a:gd name="connsiteY24" fmla="*/ 1155700 h 5080000"/>
                <a:gd name="connsiteX25" fmla="*/ 5170446 w 5348246"/>
                <a:gd name="connsiteY25" fmla="*/ 1193800 h 5080000"/>
                <a:gd name="connsiteX26" fmla="*/ 5348246 w 5348246"/>
                <a:gd name="connsiteY26" fmla="*/ 1358900 h 5080000"/>
                <a:gd name="connsiteX27" fmla="*/ 4916446 w 5348246"/>
                <a:gd name="connsiteY27" fmla="*/ 1841500 h 5080000"/>
                <a:gd name="connsiteX28" fmla="*/ 4268746 w 5348246"/>
                <a:gd name="connsiteY28" fmla="*/ 4140200 h 5080000"/>
                <a:gd name="connsiteX29" fmla="*/ 3887746 w 5348246"/>
                <a:gd name="connsiteY29" fmla="*/ 4686300 h 5080000"/>
                <a:gd name="connsiteX30" fmla="*/ 3265446 w 5348246"/>
                <a:gd name="connsiteY30" fmla="*/ 4991100 h 5080000"/>
                <a:gd name="connsiteX31" fmla="*/ 2909846 w 5348246"/>
                <a:gd name="connsiteY31"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08246 w 5348246"/>
                <a:gd name="connsiteY16" fmla="*/ 172720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62246 w 5348246"/>
                <a:gd name="connsiteY17" fmla="*/ 19304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61586 w 5348246"/>
                <a:gd name="connsiteY16" fmla="*/ 1887220 h 5080000"/>
                <a:gd name="connsiteX17" fmla="*/ 3054626 w 5348246"/>
                <a:gd name="connsiteY17" fmla="*/ 18161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38726 w 5348246"/>
                <a:gd name="connsiteY16" fmla="*/ 1772920 h 5080000"/>
                <a:gd name="connsiteX17" fmla="*/ 3054626 w 5348246"/>
                <a:gd name="connsiteY17" fmla="*/ 18161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38726 w 5348246"/>
                <a:gd name="connsiteY16" fmla="*/ 1772920 h 5080000"/>
                <a:gd name="connsiteX17" fmla="*/ 3039386 w 5348246"/>
                <a:gd name="connsiteY17" fmla="*/ 17399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224046 w 5348246"/>
                <a:gd name="connsiteY13" fmla="*/ 1955800 h 5080000"/>
                <a:gd name="connsiteX14" fmla="*/ 1538246 w 5348246"/>
                <a:gd name="connsiteY14" fmla="*/ 203200 h 5080000"/>
                <a:gd name="connsiteX15" fmla="*/ 2122446 w 5348246"/>
                <a:gd name="connsiteY15" fmla="*/ 0 h 5080000"/>
                <a:gd name="connsiteX16" fmla="*/ 2838726 w 5348246"/>
                <a:gd name="connsiteY16" fmla="*/ 1772920 h 5080000"/>
                <a:gd name="connsiteX17" fmla="*/ 3039386 w 5348246"/>
                <a:gd name="connsiteY17" fmla="*/ 17399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78326 w 5348246"/>
                <a:gd name="connsiteY13" fmla="*/ 1978660 h 5080000"/>
                <a:gd name="connsiteX14" fmla="*/ 1538246 w 5348246"/>
                <a:gd name="connsiteY14" fmla="*/ 203200 h 5080000"/>
                <a:gd name="connsiteX15" fmla="*/ 2122446 w 5348246"/>
                <a:gd name="connsiteY15" fmla="*/ 0 h 5080000"/>
                <a:gd name="connsiteX16" fmla="*/ 2838726 w 5348246"/>
                <a:gd name="connsiteY16" fmla="*/ 1772920 h 5080000"/>
                <a:gd name="connsiteX17" fmla="*/ 3039386 w 5348246"/>
                <a:gd name="connsiteY17" fmla="*/ 17399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080000 h 5080000"/>
                <a:gd name="connsiteX1" fmla="*/ 2909846 w 5348246"/>
                <a:gd name="connsiteY1" fmla="*/ 5080000 h 5080000"/>
                <a:gd name="connsiteX2" fmla="*/ 2257066 w 5348246"/>
                <a:gd name="connsiteY2" fmla="*/ 4965700 h 5080000"/>
                <a:gd name="connsiteX3" fmla="*/ 1665246 w 5348246"/>
                <a:gd name="connsiteY3" fmla="*/ 4457700 h 5080000"/>
                <a:gd name="connsiteX4" fmla="*/ 1124226 w 5348246"/>
                <a:gd name="connsiteY4" fmla="*/ 3436620 h 5080000"/>
                <a:gd name="connsiteX5" fmla="*/ 16786 w 5348246"/>
                <a:gd name="connsiteY5" fmla="*/ 1813560 h 5080000"/>
                <a:gd name="connsiteX6" fmla="*/ 514626 w 5348246"/>
                <a:gd name="connsiteY6" fmla="*/ 1463040 h 5080000"/>
                <a:gd name="connsiteX7" fmla="*/ 1309646 w 5348246"/>
                <a:gd name="connsiteY7" fmla="*/ 2628900 h 5080000"/>
                <a:gd name="connsiteX8" fmla="*/ 1512846 w 5348246"/>
                <a:gd name="connsiteY8" fmla="*/ 2730500 h 5080000"/>
                <a:gd name="connsiteX9" fmla="*/ 1550946 w 5348246"/>
                <a:gd name="connsiteY9" fmla="*/ 2641600 h 5080000"/>
                <a:gd name="connsiteX10" fmla="*/ 585746 w 5348246"/>
                <a:gd name="connsiteY10" fmla="*/ 838200 h 5080000"/>
                <a:gd name="connsiteX11" fmla="*/ 1258846 w 5348246"/>
                <a:gd name="connsiteY11" fmla="*/ 622300 h 5080000"/>
                <a:gd name="connsiteX12" fmla="*/ 1995446 w 5348246"/>
                <a:gd name="connsiteY12" fmla="*/ 2095500 h 5080000"/>
                <a:gd name="connsiteX13" fmla="*/ 2178326 w 5348246"/>
                <a:gd name="connsiteY13" fmla="*/ 1978660 h 5080000"/>
                <a:gd name="connsiteX14" fmla="*/ 1538246 w 5348246"/>
                <a:gd name="connsiteY14" fmla="*/ 203200 h 5080000"/>
                <a:gd name="connsiteX15" fmla="*/ 2122446 w 5348246"/>
                <a:gd name="connsiteY15" fmla="*/ 0 h 5080000"/>
                <a:gd name="connsiteX16" fmla="*/ 2838726 w 5348246"/>
                <a:gd name="connsiteY16" fmla="*/ 1772920 h 5080000"/>
                <a:gd name="connsiteX17" fmla="*/ 3039386 w 5348246"/>
                <a:gd name="connsiteY17" fmla="*/ 1739900 h 5080000"/>
                <a:gd name="connsiteX18" fmla="*/ 2859046 w 5348246"/>
                <a:gd name="connsiteY18" fmla="*/ 165100 h 5080000"/>
                <a:gd name="connsiteX19" fmla="*/ 3544846 w 5348246"/>
                <a:gd name="connsiteY19" fmla="*/ 38100 h 5080000"/>
                <a:gd name="connsiteX20" fmla="*/ 3798846 w 5348246"/>
                <a:gd name="connsiteY20" fmla="*/ 2235200 h 5080000"/>
                <a:gd name="connsiteX21" fmla="*/ 3925846 w 5348246"/>
                <a:gd name="connsiteY21" fmla="*/ 2425700 h 5080000"/>
                <a:gd name="connsiteX22" fmla="*/ 4306846 w 5348246"/>
                <a:gd name="connsiteY22" fmla="*/ 1638300 h 5080000"/>
                <a:gd name="connsiteX23" fmla="*/ 4725946 w 5348246"/>
                <a:gd name="connsiteY23" fmla="*/ 1155700 h 5080000"/>
                <a:gd name="connsiteX24" fmla="*/ 5170446 w 5348246"/>
                <a:gd name="connsiteY24" fmla="*/ 1193800 h 5080000"/>
                <a:gd name="connsiteX25" fmla="*/ 5348246 w 5348246"/>
                <a:gd name="connsiteY25" fmla="*/ 1358900 h 5080000"/>
                <a:gd name="connsiteX26" fmla="*/ 4916446 w 5348246"/>
                <a:gd name="connsiteY26" fmla="*/ 1841500 h 5080000"/>
                <a:gd name="connsiteX27" fmla="*/ 4268746 w 5348246"/>
                <a:gd name="connsiteY27" fmla="*/ 4140200 h 5080000"/>
                <a:gd name="connsiteX28" fmla="*/ 3887746 w 5348246"/>
                <a:gd name="connsiteY28" fmla="*/ 4686300 h 5080000"/>
                <a:gd name="connsiteX29" fmla="*/ 3265446 w 5348246"/>
                <a:gd name="connsiteY29" fmla="*/ 4991100 h 5080000"/>
                <a:gd name="connsiteX30" fmla="*/ 2909846 w 5348246"/>
                <a:gd name="connsiteY30" fmla="*/ 5080000 h 5080000"/>
                <a:gd name="connsiteX0" fmla="*/ 2909846 w 5348246"/>
                <a:gd name="connsiteY0" fmla="*/ 5401837 h 5401837"/>
                <a:gd name="connsiteX1" fmla="*/ 2909846 w 5348246"/>
                <a:gd name="connsiteY1" fmla="*/ 5401837 h 5401837"/>
                <a:gd name="connsiteX2" fmla="*/ 2257066 w 5348246"/>
                <a:gd name="connsiteY2" fmla="*/ 5287537 h 5401837"/>
                <a:gd name="connsiteX3" fmla="*/ 1665246 w 5348246"/>
                <a:gd name="connsiteY3" fmla="*/ 4779537 h 5401837"/>
                <a:gd name="connsiteX4" fmla="*/ 1124226 w 5348246"/>
                <a:gd name="connsiteY4" fmla="*/ 3758457 h 5401837"/>
                <a:gd name="connsiteX5" fmla="*/ 16786 w 5348246"/>
                <a:gd name="connsiteY5" fmla="*/ 2135397 h 5401837"/>
                <a:gd name="connsiteX6" fmla="*/ 514626 w 5348246"/>
                <a:gd name="connsiteY6" fmla="*/ 1784877 h 5401837"/>
                <a:gd name="connsiteX7" fmla="*/ 1309646 w 5348246"/>
                <a:gd name="connsiteY7" fmla="*/ 2950737 h 5401837"/>
                <a:gd name="connsiteX8" fmla="*/ 1512846 w 5348246"/>
                <a:gd name="connsiteY8" fmla="*/ 3052337 h 5401837"/>
                <a:gd name="connsiteX9" fmla="*/ 1550946 w 5348246"/>
                <a:gd name="connsiteY9" fmla="*/ 2963437 h 5401837"/>
                <a:gd name="connsiteX10" fmla="*/ 585746 w 5348246"/>
                <a:gd name="connsiteY10" fmla="*/ 1160037 h 5401837"/>
                <a:gd name="connsiteX11" fmla="*/ 1258846 w 5348246"/>
                <a:gd name="connsiteY11" fmla="*/ 944137 h 5401837"/>
                <a:gd name="connsiteX12" fmla="*/ 1995446 w 5348246"/>
                <a:gd name="connsiteY12" fmla="*/ 2417337 h 5401837"/>
                <a:gd name="connsiteX13" fmla="*/ 2178326 w 5348246"/>
                <a:gd name="connsiteY13" fmla="*/ 2300497 h 5401837"/>
                <a:gd name="connsiteX14" fmla="*/ 1538246 w 5348246"/>
                <a:gd name="connsiteY14" fmla="*/ 525037 h 5401837"/>
                <a:gd name="connsiteX15" fmla="*/ 2122446 w 5348246"/>
                <a:gd name="connsiteY15" fmla="*/ 321837 h 5401837"/>
                <a:gd name="connsiteX16" fmla="*/ 2838726 w 5348246"/>
                <a:gd name="connsiteY16" fmla="*/ 2094757 h 5401837"/>
                <a:gd name="connsiteX17" fmla="*/ 3039386 w 5348246"/>
                <a:gd name="connsiteY17" fmla="*/ 2061737 h 5401837"/>
                <a:gd name="connsiteX18" fmla="*/ 2859046 w 5348246"/>
                <a:gd name="connsiteY18" fmla="*/ 486937 h 5401837"/>
                <a:gd name="connsiteX19" fmla="*/ 3544846 w 5348246"/>
                <a:gd name="connsiteY19" fmla="*/ 359937 h 5401837"/>
                <a:gd name="connsiteX20" fmla="*/ 3798846 w 5348246"/>
                <a:gd name="connsiteY20" fmla="*/ 2557037 h 5401837"/>
                <a:gd name="connsiteX21" fmla="*/ 3925846 w 5348246"/>
                <a:gd name="connsiteY21" fmla="*/ 2747537 h 5401837"/>
                <a:gd name="connsiteX22" fmla="*/ 4306846 w 5348246"/>
                <a:gd name="connsiteY22" fmla="*/ 1960137 h 5401837"/>
                <a:gd name="connsiteX23" fmla="*/ 4725946 w 5348246"/>
                <a:gd name="connsiteY23" fmla="*/ 1477537 h 5401837"/>
                <a:gd name="connsiteX24" fmla="*/ 5170446 w 5348246"/>
                <a:gd name="connsiteY24" fmla="*/ 1515637 h 5401837"/>
                <a:gd name="connsiteX25" fmla="*/ 5348246 w 5348246"/>
                <a:gd name="connsiteY25" fmla="*/ 1680737 h 5401837"/>
                <a:gd name="connsiteX26" fmla="*/ 4916446 w 5348246"/>
                <a:gd name="connsiteY26" fmla="*/ 2163337 h 5401837"/>
                <a:gd name="connsiteX27" fmla="*/ 4268746 w 5348246"/>
                <a:gd name="connsiteY27" fmla="*/ 4462037 h 5401837"/>
                <a:gd name="connsiteX28" fmla="*/ 3887746 w 5348246"/>
                <a:gd name="connsiteY28" fmla="*/ 5008137 h 5401837"/>
                <a:gd name="connsiteX29" fmla="*/ 3265446 w 5348246"/>
                <a:gd name="connsiteY29" fmla="*/ 5312937 h 5401837"/>
                <a:gd name="connsiteX30" fmla="*/ 2909846 w 5348246"/>
                <a:gd name="connsiteY30" fmla="*/ 5401837 h 5401837"/>
                <a:gd name="connsiteX0" fmla="*/ 2909846 w 5348246"/>
                <a:gd name="connsiteY0" fmla="*/ 5502315 h 5502315"/>
                <a:gd name="connsiteX1" fmla="*/ 2909846 w 5348246"/>
                <a:gd name="connsiteY1" fmla="*/ 5502315 h 5502315"/>
                <a:gd name="connsiteX2" fmla="*/ 2257066 w 5348246"/>
                <a:gd name="connsiteY2" fmla="*/ 5388015 h 5502315"/>
                <a:gd name="connsiteX3" fmla="*/ 1665246 w 5348246"/>
                <a:gd name="connsiteY3" fmla="*/ 4880015 h 5502315"/>
                <a:gd name="connsiteX4" fmla="*/ 1124226 w 5348246"/>
                <a:gd name="connsiteY4" fmla="*/ 3858935 h 5502315"/>
                <a:gd name="connsiteX5" fmla="*/ 16786 w 5348246"/>
                <a:gd name="connsiteY5" fmla="*/ 2235875 h 5502315"/>
                <a:gd name="connsiteX6" fmla="*/ 514626 w 5348246"/>
                <a:gd name="connsiteY6" fmla="*/ 1885355 h 5502315"/>
                <a:gd name="connsiteX7" fmla="*/ 1309646 w 5348246"/>
                <a:gd name="connsiteY7" fmla="*/ 3051215 h 5502315"/>
                <a:gd name="connsiteX8" fmla="*/ 1512846 w 5348246"/>
                <a:gd name="connsiteY8" fmla="*/ 3152815 h 5502315"/>
                <a:gd name="connsiteX9" fmla="*/ 1550946 w 5348246"/>
                <a:gd name="connsiteY9" fmla="*/ 3063915 h 5502315"/>
                <a:gd name="connsiteX10" fmla="*/ 585746 w 5348246"/>
                <a:gd name="connsiteY10" fmla="*/ 1260515 h 5502315"/>
                <a:gd name="connsiteX11" fmla="*/ 1258846 w 5348246"/>
                <a:gd name="connsiteY11" fmla="*/ 1044615 h 5502315"/>
                <a:gd name="connsiteX12" fmla="*/ 1995446 w 5348246"/>
                <a:gd name="connsiteY12" fmla="*/ 2517815 h 5502315"/>
                <a:gd name="connsiteX13" fmla="*/ 2178326 w 5348246"/>
                <a:gd name="connsiteY13" fmla="*/ 2400975 h 5502315"/>
                <a:gd name="connsiteX14" fmla="*/ 1538246 w 5348246"/>
                <a:gd name="connsiteY14" fmla="*/ 625515 h 5502315"/>
                <a:gd name="connsiteX15" fmla="*/ 2122446 w 5348246"/>
                <a:gd name="connsiteY15" fmla="*/ 422315 h 5502315"/>
                <a:gd name="connsiteX16" fmla="*/ 2838726 w 5348246"/>
                <a:gd name="connsiteY16" fmla="*/ 2195235 h 5502315"/>
                <a:gd name="connsiteX17" fmla="*/ 3039386 w 5348246"/>
                <a:gd name="connsiteY17" fmla="*/ 2162215 h 5502315"/>
                <a:gd name="connsiteX18" fmla="*/ 2859046 w 5348246"/>
                <a:gd name="connsiteY18" fmla="*/ 587415 h 5502315"/>
                <a:gd name="connsiteX19" fmla="*/ 3544846 w 5348246"/>
                <a:gd name="connsiteY19" fmla="*/ 460415 h 5502315"/>
                <a:gd name="connsiteX20" fmla="*/ 3798846 w 5348246"/>
                <a:gd name="connsiteY20" fmla="*/ 2657515 h 5502315"/>
                <a:gd name="connsiteX21" fmla="*/ 3925846 w 5348246"/>
                <a:gd name="connsiteY21" fmla="*/ 2848015 h 5502315"/>
                <a:gd name="connsiteX22" fmla="*/ 4306846 w 5348246"/>
                <a:gd name="connsiteY22" fmla="*/ 2060615 h 5502315"/>
                <a:gd name="connsiteX23" fmla="*/ 4725946 w 5348246"/>
                <a:gd name="connsiteY23" fmla="*/ 1578015 h 5502315"/>
                <a:gd name="connsiteX24" fmla="*/ 5170446 w 5348246"/>
                <a:gd name="connsiteY24" fmla="*/ 1616115 h 5502315"/>
                <a:gd name="connsiteX25" fmla="*/ 5348246 w 5348246"/>
                <a:gd name="connsiteY25" fmla="*/ 1781215 h 5502315"/>
                <a:gd name="connsiteX26" fmla="*/ 4916446 w 5348246"/>
                <a:gd name="connsiteY26" fmla="*/ 2263815 h 5502315"/>
                <a:gd name="connsiteX27" fmla="*/ 4268746 w 5348246"/>
                <a:gd name="connsiteY27" fmla="*/ 4562515 h 5502315"/>
                <a:gd name="connsiteX28" fmla="*/ 3887746 w 5348246"/>
                <a:gd name="connsiteY28" fmla="*/ 5108615 h 5502315"/>
                <a:gd name="connsiteX29" fmla="*/ 3265446 w 5348246"/>
                <a:gd name="connsiteY29" fmla="*/ 5413415 h 5502315"/>
                <a:gd name="connsiteX30" fmla="*/ 2909846 w 5348246"/>
                <a:gd name="connsiteY30" fmla="*/ 5502315 h 5502315"/>
                <a:gd name="connsiteX0" fmla="*/ 2909846 w 5348246"/>
                <a:gd name="connsiteY0" fmla="*/ 5571354 h 5571354"/>
                <a:gd name="connsiteX1" fmla="*/ 2909846 w 5348246"/>
                <a:gd name="connsiteY1" fmla="*/ 5571354 h 5571354"/>
                <a:gd name="connsiteX2" fmla="*/ 2257066 w 5348246"/>
                <a:gd name="connsiteY2" fmla="*/ 5457054 h 5571354"/>
                <a:gd name="connsiteX3" fmla="*/ 1665246 w 5348246"/>
                <a:gd name="connsiteY3" fmla="*/ 4949054 h 5571354"/>
                <a:gd name="connsiteX4" fmla="*/ 1124226 w 5348246"/>
                <a:gd name="connsiteY4" fmla="*/ 3927974 h 5571354"/>
                <a:gd name="connsiteX5" fmla="*/ 16786 w 5348246"/>
                <a:gd name="connsiteY5" fmla="*/ 2304914 h 5571354"/>
                <a:gd name="connsiteX6" fmla="*/ 514626 w 5348246"/>
                <a:gd name="connsiteY6" fmla="*/ 1954394 h 5571354"/>
                <a:gd name="connsiteX7" fmla="*/ 1309646 w 5348246"/>
                <a:gd name="connsiteY7" fmla="*/ 3120254 h 5571354"/>
                <a:gd name="connsiteX8" fmla="*/ 1512846 w 5348246"/>
                <a:gd name="connsiteY8" fmla="*/ 3221854 h 5571354"/>
                <a:gd name="connsiteX9" fmla="*/ 1550946 w 5348246"/>
                <a:gd name="connsiteY9" fmla="*/ 3132954 h 5571354"/>
                <a:gd name="connsiteX10" fmla="*/ 585746 w 5348246"/>
                <a:gd name="connsiteY10" fmla="*/ 1329554 h 5571354"/>
                <a:gd name="connsiteX11" fmla="*/ 1258846 w 5348246"/>
                <a:gd name="connsiteY11" fmla="*/ 1113654 h 5571354"/>
                <a:gd name="connsiteX12" fmla="*/ 1995446 w 5348246"/>
                <a:gd name="connsiteY12" fmla="*/ 2586854 h 5571354"/>
                <a:gd name="connsiteX13" fmla="*/ 2178326 w 5348246"/>
                <a:gd name="connsiteY13" fmla="*/ 2470014 h 5571354"/>
                <a:gd name="connsiteX14" fmla="*/ 1538246 w 5348246"/>
                <a:gd name="connsiteY14" fmla="*/ 694554 h 5571354"/>
                <a:gd name="connsiteX15" fmla="*/ 2122446 w 5348246"/>
                <a:gd name="connsiteY15" fmla="*/ 491354 h 5571354"/>
                <a:gd name="connsiteX16" fmla="*/ 2838726 w 5348246"/>
                <a:gd name="connsiteY16" fmla="*/ 2264274 h 5571354"/>
                <a:gd name="connsiteX17" fmla="*/ 3039386 w 5348246"/>
                <a:gd name="connsiteY17" fmla="*/ 2231254 h 5571354"/>
                <a:gd name="connsiteX18" fmla="*/ 2859046 w 5348246"/>
                <a:gd name="connsiteY18" fmla="*/ 656454 h 5571354"/>
                <a:gd name="connsiteX19" fmla="*/ 3544846 w 5348246"/>
                <a:gd name="connsiteY19" fmla="*/ 529454 h 5571354"/>
                <a:gd name="connsiteX20" fmla="*/ 3798846 w 5348246"/>
                <a:gd name="connsiteY20" fmla="*/ 2726554 h 5571354"/>
                <a:gd name="connsiteX21" fmla="*/ 3925846 w 5348246"/>
                <a:gd name="connsiteY21" fmla="*/ 2917054 h 5571354"/>
                <a:gd name="connsiteX22" fmla="*/ 4306846 w 5348246"/>
                <a:gd name="connsiteY22" fmla="*/ 2129654 h 5571354"/>
                <a:gd name="connsiteX23" fmla="*/ 4725946 w 5348246"/>
                <a:gd name="connsiteY23" fmla="*/ 1647054 h 5571354"/>
                <a:gd name="connsiteX24" fmla="*/ 5170446 w 5348246"/>
                <a:gd name="connsiteY24" fmla="*/ 1685154 h 5571354"/>
                <a:gd name="connsiteX25" fmla="*/ 5348246 w 5348246"/>
                <a:gd name="connsiteY25" fmla="*/ 1850254 h 5571354"/>
                <a:gd name="connsiteX26" fmla="*/ 4916446 w 5348246"/>
                <a:gd name="connsiteY26" fmla="*/ 2332854 h 5571354"/>
                <a:gd name="connsiteX27" fmla="*/ 4268746 w 5348246"/>
                <a:gd name="connsiteY27" fmla="*/ 4631554 h 5571354"/>
                <a:gd name="connsiteX28" fmla="*/ 3887746 w 5348246"/>
                <a:gd name="connsiteY28" fmla="*/ 5177654 h 5571354"/>
                <a:gd name="connsiteX29" fmla="*/ 3265446 w 5348246"/>
                <a:gd name="connsiteY29" fmla="*/ 5482454 h 5571354"/>
                <a:gd name="connsiteX30" fmla="*/ 2909846 w 5348246"/>
                <a:gd name="connsiteY30" fmla="*/ 5571354 h 5571354"/>
                <a:gd name="connsiteX0" fmla="*/ 2909846 w 5348246"/>
                <a:gd name="connsiteY0" fmla="*/ 5195654 h 5195654"/>
                <a:gd name="connsiteX1" fmla="*/ 2909846 w 5348246"/>
                <a:gd name="connsiteY1" fmla="*/ 5195654 h 5195654"/>
                <a:gd name="connsiteX2" fmla="*/ 2257066 w 5348246"/>
                <a:gd name="connsiteY2" fmla="*/ 5081354 h 5195654"/>
                <a:gd name="connsiteX3" fmla="*/ 1665246 w 5348246"/>
                <a:gd name="connsiteY3" fmla="*/ 4573354 h 5195654"/>
                <a:gd name="connsiteX4" fmla="*/ 1124226 w 5348246"/>
                <a:gd name="connsiteY4" fmla="*/ 3552274 h 5195654"/>
                <a:gd name="connsiteX5" fmla="*/ 16786 w 5348246"/>
                <a:gd name="connsiteY5" fmla="*/ 1929214 h 5195654"/>
                <a:gd name="connsiteX6" fmla="*/ 514626 w 5348246"/>
                <a:gd name="connsiteY6" fmla="*/ 1578694 h 5195654"/>
                <a:gd name="connsiteX7" fmla="*/ 1309646 w 5348246"/>
                <a:gd name="connsiteY7" fmla="*/ 2744554 h 5195654"/>
                <a:gd name="connsiteX8" fmla="*/ 1512846 w 5348246"/>
                <a:gd name="connsiteY8" fmla="*/ 2846154 h 5195654"/>
                <a:gd name="connsiteX9" fmla="*/ 1550946 w 5348246"/>
                <a:gd name="connsiteY9" fmla="*/ 2757254 h 5195654"/>
                <a:gd name="connsiteX10" fmla="*/ 585746 w 5348246"/>
                <a:gd name="connsiteY10" fmla="*/ 953854 h 5195654"/>
                <a:gd name="connsiteX11" fmla="*/ 1258846 w 5348246"/>
                <a:gd name="connsiteY11" fmla="*/ 737954 h 5195654"/>
                <a:gd name="connsiteX12" fmla="*/ 1995446 w 5348246"/>
                <a:gd name="connsiteY12" fmla="*/ 2211154 h 5195654"/>
                <a:gd name="connsiteX13" fmla="*/ 2178326 w 5348246"/>
                <a:gd name="connsiteY13" fmla="*/ 2094314 h 5195654"/>
                <a:gd name="connsiteX14" fmla="*/ 1705886 w 5348246"/>
                <a:gd name="connsiteY14" fmla="*/ 890354 h 5195654"/>
                <a:gd name="connsiteX15" fmla="*/ 2122446 w 5348246"/>
                <a:gd name="connsiteY15" fmla="*/ 115654 h 5195654"/>
                <a:gd name="connsiteX16" fmla="*/ 2838726 w 5348246"/>
                <a:gd name="connsiteY16" fmla="*/ 1888574 h 5195654"/>
                <a:gd name="connsiteX17" fmla="*/ 3039386 w 5348246"/>
                <a:gd name="connsiteY17" fmla="*/ 1855554 h 5195654"/>
                <a:gd name="connsiteX18" fmla="*/ 2859046 w 5348246"/>
                <a:gd name="connsiteY18" fmla="*/ 280754 h 5195654"/>
                <a:gd name="connsiteX19" fmla="*/ 3544846 w 5348246"/>
                <a:gd name="connsiteY19" fmla="*/ 153754 h 5195654"/>
                <a:gd name="connsiteX20" fmla="*/ 3798846 w 5348246"/>
                <a:gd name="connsiteY20" fmla="*/ 2350854 h 5195654"/>
                <a:gd name="connsiteX21" fmla="*/ 3925846 w 5348246"/>
                <a:gd name="connsiteY21" fmla="*/ 2541354 h 5195654"/>
                <a:gd name="connsiteX22" fmla="*/ 4306846 w 5348246"/>
                <a:gd name="connsiteY22" fmla="*/ 1753954 h 5195654"/>
                <a:gd name="connsiteX23" fmla="*/ 4725946 w 5348246"/>
                <a:gd name="connsiteY23" fmla="*/ 1271354 h 5195654"/>
                <a:gd name="connsiteX24" fmla="*/ 5170446 w 5348246"/>
                <a:gd name="connsiteY24" fmla="*/ 1309454 h 5195654"/>
                <a:gd name="connsiteX25" fmla="*/ 5348246 w 5348246"/>
                <a:gd name="connsiteY25" fmla="*/ 1474554 h 5195654"/>
                <a:gd name="connsiteX26" fmla="*/ 4916446 w 5348246"/>
                <a:gd name="connsiteY26" fmla="*/ 1957154 h 5195654"/>
                <a:gd name="connsiteX27" fmla="*/ 4268746 w 5348246"/>
                <a:gd name="connsiteY27" fmla="*/ 4255854 h 5195654"/>
                <a:gd name="connsiteX28" fmla="*/ 3887746 w 5348246"/>
                <a:gd name="connsiteY28" fmla="*/ 4801954 h 5195654"/>
                <a:gd name="connsiteX29" fmla="*/ 3265446 w 5348246"/>
                <a:gd name="connsiteY29" fmla="*/ 5106754 h 5195654"/>
                <a:gd name="connsiteX30" fmla="*/ 2909846 w 5348246"/>
                <a:gd name="connsiteY30" fmla="*/ 5195654 h 5195654"/>
                <a:gd name="connsiteX0" fmla="*/ 2909846 w 5348246"/>
                <a:gd name="connsiteY0" fmla="*/ 5041900 h 5041900"/>
                <a:gd name="connsiteX1" fmla="*/ 2909846 w 5348246"/>
                <a:gd name="connsiteY1" fmla="*/ 5041900 h 5041900"/>
                <a:gd name="connsiteX2" fmla="*/ 2257066 w 5348246"/>
                <a:gd name="connsiteY2" fmla="*/ 4927600 h 5041900"/>
                <a:gd name="connsiteX3" fmla="*/ 1665246 w 5348246"/>
                <a:gd name="connsiteY3" fmla="*/ 4419600 h 5041900"/>
                <a:gd name="connsiteX4" fmla="*/ 1124226 w 5348246"/>
                <a:gd name="connsiteY4" fmla="*/ 3398520 h 5041900"/>
                <a:gd name="connsiteX5" fmla="*/ 16786 w 5348246"/>
                <a:gd name="connsiteY5" fmla="*/ 1775460 h 5041900"/>
                <a:gd name="connsiteX6" fmla="*/ 514626 w 5348246"/>
                <a:gd name="connsiteY6" fmla="*/ 1424940 h 5041900"/>
                <a:gd name="connsiteX7" fmla="*/ 1309646 w 5348246"/>
                <a:gd name="connsiteY7" fmla="*/ 2590800 h 5041900"/>
                <a:gd name="connsiteX8" fmla="*/ 1512846 w 5348246"/>
                <a:gd name="connsiteY8" fmla="*/ 2692400 h 5041900"/>
                <a:gd name="connsiteX9" fmla="*/ 1550946 w 5348246"/>
                <a:gd name="connsiteY9" fmla="*/ 2603500 h 5041900"/>
                <a:gd name="connsiteX10" fmla="*/ 585746 w 5348246"/>
                <a:gd name="connsiteY10" fmla="*/ 800100 h 5041900"/>
                <a:gd name="connsiteX11" fmla="*/ 1258846 w 5348246"/>
                <a:gd name="connsiteY11" fmla="*/ 584200 h 5041900"/>
                <a:gd name="connsiteX12" fmla="*/ 1995446 w 5348246"/>
                <a:gd name="connsiteY12" fmla="*/ 2057400 h 5041900"/>
                <a:gd name="connsiteX13" fmla="*/ 2178326 w 5348246"/>
                <a:gd name="connsiteY13" fmla="*/ 1940560 h 5041900"/>
                <a:gd name="connsiteX14" fmla="*/ 1705886 w 5348246"/>
                <a:gd name="connsiteY14" fmla="*/ 736600 h 5041900"/>
                <a:gd name="connsiteX15" fmla="*/ 2191026 w 5348246"/>
                <a:gd name="connsiteY15" fmla="*/ 83820 h 5041900"/>
                <a:gd name="connsiteX16" fmla="*/ 2838726 w 5348246"/>
                <a:gd name="connsiteY16" fmla="*/ 1734820 h 5041900"/>
                <a:gd name="connsiteX17" fmla="*/ 3039386 w 5348246"/>
                <a:gd name="connsiteY17" fmla="*/ 1701800 h 5041900"/>
                <a:gd name="connsiteX18" fmla="*/ 2859046 w 5348246"/>
                <a:gd name="connsiteY18" fmla="*/ 127000 h 5041900"/>
                <a:gd name="connsiteX19" fmla="*/ 3544846 w 5348246"/>
                <a:gd name="connsiteY19" fmla="*/ 0 h 5041900"/>
                <a:gd name="connsiteX20" fmla="*/ 3798846 w 5348246"/>
                <a:gd name="connsiteY20" fmla="*/ 2197100 h 5041900"/>
                <a:gd name="connsiteX21" fmla="*/ 3925846 w 5348246"/>
                <a:gd name="connsiteY21" fmla="*/ 2387600 h 5041900"/>
                <a:gd name="connsiteX22" fmla="*/ 4306846 w 5348246"/>
                <a:gd name="connsiteY22" fmla="*/ 1600200 h 5041900"/>
                <a:gd name="connsiteX23" fmla="*/ 4725946 w 5348246"/>
                <a:gd name="connsiteY23" fmla="*/ 1117600 h 5041900"/>
                <a:gd name="connsiteX24" fmla="*/ 5170446 w 5348246"/>
                <a:gd name="connsiteY24" fmla="*/ 1155700 h 5041900"/>
                <a:gd name="connsiteX25" fmla="*/ 5348246 w 5348246"/>
                <a:gd name="connsiteY25" fmla="*/ 1320800 h 5041900"/>
                <a:gd name="connsiteX26" fmla="*/ 4916446 w 5348246"/>
                <a:gd name="connsiteY26" fmla="*/ 1803400 h 5041900"/>
                <a:gd name="connsiteX27" fmla="*/ 4268746 w 5348246"/>
                <a:gd name="connsiteY27" fmla="*/ 4102100 h 5041900"/>
                <a:gd name="connsiteX28" fmla="*/ 3887746 w 5348246"/>
                <a:gd name="connsiteY28" fmla="*/ 4648200 h 5041900"/>
                <a:gd name="connsiteX29" fmla="*/ 3265446 w 5348246"/>
                <a:gd name="connsiteY29" fmla="*/ 4953000 h 5041900"/>
                <a:gd name="connsiteX30" fmla="*/ 2909846 w 5348246"/>
                <a:gd name="connsiteY30" fmla="*/ 5041900 h 5041900"/>
                <a:gd name="connsiteX0" fmla="*/ 2909846 w 5348246"/>
                <a:gd name="connsiteY0" fmla="*/ 5214147 h 5214147"/>
                <a:gd name="connsiteX1" fmla="*/ 2909846 w 5348246"/>
                <a:gd name="connsiteY1" fmla="*/ 5214147 h 5214147"/>
                <a:gd name="connsiteX2" fmla="*/ 2257066 w 5348246"/>
                <a:gd name="connsiteY2" fmla="*/ 5099847 h 5214147"/>
                <a:gd name="connsiteX3" fmla="*/ 1665246 w 5348246"/>
                <a:gd name="connsiteY3" fmla="*/ 4591847 h 5214147"/>
                <a:gd name="connsiteX4" fmla="*/ 1124226 w 5348246"/>
                <a:gd name="connsiteY4" fmla="*/ 3570767 h 5214147"/>
                <a:gd name="connsiteX5" fmla="*/ 16786 w 5348246"/>
                <a:gd name="connsiteY5" fmla="*/ 1947707 h 5214147"/>
                <a:gd name="connsiteX6" fmla="*/ 514626 w 5348246"/>
                <a:gd name="connsiteY6" fmla="*/ 1597187 h 5214147"/>
                <a:gd name="connsiteX7" fmla="*/ 1309646 w 5348246"/>
                <a:gd name="connsiteY7" fmla="*/ 2763047 h 5214147"/>
                <a:gd name="connsiteX8" fmla="*/ 1512846 w 5348246"/>
                <a:gd name="connsiteY8" fmla="*/ 2864647 h 5214147"/>
                <a:gd name="connsiteX9" fmla="*/ 1550946 w 5348246"/>
                <a:gd name="connsiteY9" fmla="*/ 2775747 h 5214147"/>
                <a:gd name="connsiteX10" fmla="*/ 585746 w 5348246"/>
                <a:gd name="connsiteY10" fmla="*/ 972347 h 5214147"/>
                <a:gd name="connsiteX11" fmla="*/ 1258846 w 5348246"/>
                <a:gd name="connsiteY11" fmla="*/ 756447 h 5214147"/>
                <a:gd name="connsiteX12" fmla="*/ 1995446 w 5348246"/>
                <a:gd name="connsiteY12" fmla="*/ 2229647 h 5214147"/>
                <a:gd name="connsiteX13" fmla="*/ 2178326 w 5348246"/>
                <a:gd name="connsiteY13" fmla="*/ 2112807 h 5214147"/>
                <a:gd name="connsiteX14" fmla="*/ 1705886 w 5348246"/>
                <a:gd name="connsiteY14" fmla="*/ 908847 h 5214147"/>
                <a:gd name="connsiteX15" fmla="*/ 2191026 w 5348246"/>
                <a:gd name="connsiteY15" fmla="*/ 256067 h 5214147"/>
                <a:gd name="connsiteX16" fmla="*/ 2838726 w 5348246"/>
                <a:gd name="connsiteY16" fmla="*/ 1907067 h 5214147"/>
                <a:gd name="connsiteX17" fmla="*/ 3039386 w 5348246"/>
                <a:gd name="connsiteY17" fmla="*/ 1874047 h 5214147"/>
                <a:gd name="connsiteX18" fmla="*/ 2859046 w 5348246"/>
                <a:gd name="connsiteY18" fmla="*/ 299247 h 5214147"/>
                <a:gd name="connsiteX19" fmla="*/ 3544846 w 5348246"/>
                <a:gd name="connsiteY19" fmla="*/ 172247 h 5214147"/>
                <a:gd name="connsiteX20" fmla="*/ 3798846 w 5348246"/>
                <a:gd name="connsiteY20" fmla="*/ 2369347 h 5214147"/>
                <a:gd name="connsiteX21" fmla="*/ 3925846 w 5348246"/>
                <a:gd name="connsiteY21" fmla="*/ 2559847 h 5214147"/>
                <a:gd name="connsiteX22" fmla="*/ 4306846 w 5348246"/>
                <a:gd name="connsiteY22" fmla="*/ 1772447 h 5214147"/>
                <a:gd name="connsiteX23" fmla="*/ 4725946 w 5348246"/>
                <a:gd name="connsiteY23" fmla="*/ 1289847 h 5214147"/>
                <a:gd name="connsiteX24" fmla="*/ 5170446 w 5348246"/>
                <a:gd name="connsiteY24" fmla="*/ 1327947 h 5214147"/>
                <a:gd name="connsiteX25" fmla="*/ 5348246 w 5348246"/>
                <a:gd name="connsiteY25" fmla="*/ 1493047 h 5214147"/>
                <a:gd name="connsiteX26" fmla="*/ 4916446 w 5348246"/>
                <a:gd name="connsiteY26" fmla="*/ 1975647 h 5214147"/>
                <a:gd name="connsiteX27" fmla="*/ 4268746 w 5348246"/>
                <a:gd name="connsiteY27" fmla="*/ 4274347 h 5214147"/>
                <a:gd name="connsiteX28" fmla="*/ 3887746 w 5348246"/>
                <a:gd name="connsiteY28" fmla="*/ 4820447 h 5214147"/>
                <a:gd name="connsiteX29" fmla="*/ 3265446 w 5348246"/>
                <a:gd name="connsiteY29" fmla="*/ 5125247 h 5214147"/>
                <a:gd name="connsiteX30" fmla="*/ 2909846 w 5348246"/>
                <a:gd name="connsiteY30" fmla="*/ 5214147 h 5214147"/>
                <a:gd name="connsiteX0" fmla="*/ 2909846 w 5348246"/>
                <a:gd name="connsiteY0" fmla="*/ 5076421 h 5076421"/>
                <a:gd name="connsiteX1" fmla="*/ 2909846 w 5348246"/>
                <a:gd name="connsiteY1" fmla="*/ 5076421 h 5076421"/>
                <a:gd name="connsiteX2" fmla="*/ 2257066 w 5348246"/>
                <a:gd name="connsiteY2" fmla="*/ 4962121 h 5076421"/>
                <a:gd name="connsiteX3" fmla="*/ 1665246 w 5348246"/>
                <a:gd name="connsiteY3" fmla="*/ 4454121 h 5076421"/>
                <a:gd name="connsiteX4" fmla="*/ 1124226 w 5348246"/>
                <a:gd name="connsiteY4" fmla="*/ 3433041 h 5076421"/>
                <a:gd name="connsiteX5" fmla="*/ 16786 w 5348246"/>
                <a:gd name="connsiteY5" fmla="*/ 1809981 h 5076421"/>
                <a:gd name="connsiteX6" fmla="*/ 514626 w 5348246"/>
                <a:gd name="connsiteY6" fmla="*/ 1459461 h 5076421"/>
                <a:gd name="connsiteX7" fmla="*/ 1309646 w 5348246"/>
                <a:gd name="connsiteY7" fmla="*/ 2625321 h 5076421"/>
                <a:gd name="connsiteX8" fmla="*/ 1512846 w 5348246"/>
                <a:gd name="connsiteY8" fmla="*/ 2726921 h 5076421"/>
                <a:gd name="connsiteX9" fmla="*/ 1550946 w 5348246"/>
                <a:gd name="connsiteY9" fmla="*/ 2638021 h 5076421"/>
                <a:gd name="connsiteX10" fmla="*/ 585746 w 5348246"/>
                <a:gd name="connsiteY10" fmla="*/ 834621 h 5076421"/>
                <a:gd name="connsiteX11" fmla="*/ 1258846 w 5348246"/>
                <a:gd name="connsiteY11" fmla="*/ 618721 h 5076421"/>
                <a:gd name="connsiteX12" fmla="*/ 1995446 w 5348246"/>
                <a:gd name="connsiteY12" fmla="*/ 2091921 h 5076421"/>
                <a:gd name="connsiteX13" fmla="*/ 2178326 w 5348246"/>
                <a:gd name="connsiteY13" fmla="*/ 1975081 h 5076421"/>
                <a:gd name="connsiteX14" fmla="*/ 1606826 w 5348246"/>
                <a:gd name="connsiteY14" fmla="*/ 336781 h 5076421"/>
                <a:gd name="connsiteX15" fmla="*/ 2191026 w 5348246"/>
                <a:gd name="connsiteY15" fmla="*/ 118341 h 5076421"/>
                <a:gd name="connsiteX16" fmla="*/ 2838726 w 5348246"/>
                <a:gd name="connsiteY16" fmla="*/ 1769341 h 5076421"/>
                <a:gd name="connsiteX17" fmla="*/ 3039386 w 5348246"/>
                <a:gd name="connsiteY17" fmla="*/ 1736321 h 5076421"/>
                <a:gd name="connsiteX18" fmla="*/ 2859046 w 5348246"/>
                <a:gd name="connsiteY18" fmla="*/ 161521 h 5076421"/>
                <a:gd name="connsiteX19" fmla="*/ 3544846 w 5348246"/>
                <a:gd name="connsiteY19" fmla="*/ 34521 h 5076421"/>
                <a:gd name="connsiteX20" fmla="*/ 3798846 w 5348246"/>
                <a:gd name="connsiteY20" fmla="*/ 2231621 h 5076421"/>
                <a:gd name="connsiteX21" fmla="*/ 3925846 w 5348246"/>
                <a:gd name="connsiteY21" fmla="*/ 2422121 h 5076421"/>
                <a:gd name="connsiteX22" fmla="*/ 4306846 w 5348246"/>
                <a:gd name="connsiteY22" fmla="*/ 1634721 h 5076421"/>
                <a:gd name="connsiteX23" fmla="*/ 4725946 w 5348246"/>
                <a:gd name="connsiteY23" fmla="*/ 1152121 h 5076421"/>
                <a:gd name="connsiteX24" fmla="*/ 5170446 w 5348246"/>
                <a:gd name="connsiteY24" fmla="*/ 1190221 h 5076421"/>
                <a:gd name="connsiteX25" fmla="*/ 5348246 w 5348246"/>
                <a:gd name="connsiteY25" fmla="*/ 1355321 h 5076421"/>
                <a:gd name="connsiteX26" fmla="*/ 4916446 w 5348246"/>
                <a:gd name="connsiteY26" fmla="*/ 1837921 h 5076421"/>
                <a:gd name="connsiteX27" fmla="*/ 4268746 w 5348246"/>
                <a:gd name="connsiteY27" fmla="*/ 4136621 h 5076421"/>
                <a:gd name="connsiteX28" fmla="*/ 3887746 w 5348246"/>
                <a:gd name="connsiteY28" fmla="*/ 4682721 h 5076421"/>
                <a:gd name="connsiteX29" fmla="*/ 3265446 w 5348246"/>
                <a:gd name="connsiteY29" fmla="*/ 4987521 h 5076421"/>
                <a:gd name="connsiteX30" fmla="*/ 2909846 w 5348246"/>
                <a:gd name="connsiteY30" fmla="*/ 5076421 h 5076421"/>
                <a:gd name="connsiteX0" fmla="*/ 2909846 w 5348246"/>
                <a:gd name="connsiteY0" fmla="*/ 5069599 h 5069599"/>
                <a:gd name="connsiteX1" fmla="*/ 2909846 w 5348246"/>
                <a:gd name="connsiteY1" fmla="*/ 5069599 h 5069599"/>
                <a:gd name="connsiteX2" fmla="*/ 2257066 w 5348246"/>
                <a:gd name="connsiteY2" fmla="*/ 4955299 h 5069599"/>
                <a:gd name="connsiteX3" fmla="*/ 1665246 w 5348246"/>
                <a:gd name="connsiteY3" fmla="*/ 4447299 h 5069599"/>
                <a:gd name="connsiteX4" fmla="*/ 1124226 w 5348246"/>
                <a:gd name="connsiteY4" fmla="*/ 3426219 h 5069599"/>
                <a:gd name="connsiteX5" fmla="*/ 16786 w 5348246"/>
                <a:gd name="connsiteY5" fmla="*/ 1803159 h 5069599"/>
                <a:gd name="connsiteX6" fmla="*/ 514626 w 5348246"/>
                <a:gd name="connsiteY6" fmla="*/ 1452639 h 5069599"/>
                <a:gd name="connsiteX7" fmla="*/ 1309646 w 5348246"/>
                <a:gd name="connsiteY7" fmla="*/ 2618499 h 5069599"/>
                <a:gd name="connsiteX8" fmla="*/ 1512846 w 5348246"/>
                <a:gd name="connsiteY8" fmla="*/ 2720099 h 5069599"/>
                <a:gd name="connsiteX9" fmla="*/ 1550946 w 5348246"/>
                <a:gd name="connsiteY9" fmla="*/ 2631199 h 5069599"/>
                <a:gd name="connsiteX10" fmla="*/ 585746 w 5348246"/>
                <a:gd name="connsiteY10" fmla="*/ 827799 h 5069599"/>
                <a:gd name="connsiteX11" fmla="*/ 1258846 w 5348246"/>
                <a:gd name="connsiteY11" fmla="*/ 611899 h 5069599"/>
                <a:gd name="connsiteX12" fmla="*/ 1995446 w 5348246"/>
                <a:gd name="connsiteY12" fmla="*/ 2085099 h 5069599"/>
                <a:gd name="connsiteX13" fmla="*/ 2178326 w 5348246"/>
                <a:gd name="connsiteY13" fmla="*/ 1968259 h 5069599"/>
                <a:gd name="connsiteX14" fmla="*/ 1606826 w 5348246"/>
                <a:gd name="connsiteY14" fmla="*/ 329959 h 5069599"/>
                <a:gd name="connsiteX15" fmla="*/ 2191026 w 5348246"/>
                <a:gd name="connsiteY15" fmla="*/ 111519 h 5069599"/>
                <a:gd name="connsiteX16" fmla="*/ 2838726 w 5348246"/>
                <a:gd name="connsiteY16" fmla="*/ 1762519 h 5069599"/>
                <a:gd name="connsiteX17" fmla="*/ 3039386 w 5348246"/>
                <a:gd name="connsiteY17" fmla="*/ 1729499 h 5069599"/>
                <a:gd name="connsiteX18" fmla="*/ 2859046 w 5348246"/>
                <a:gd name="connsiteY18" fmla="*/ 154699 h 5069599"/>
                <a:gd name="connsiteX19" fmla="*/ 3544846 w 5348246"/>
                <a:gd name="connsiteY19" fmla="*/ 27699 h 5069599"/>
                <a:gd name="connsiteX20" fmla="*/ 3798846 w 5348246"/>
                <a:gd name="connsiteY20" fmla="*/ 2224799 h 5069599"/>
                <a:gd name="connsiteX21" fmla="*/ 3925846 w 5348246"/>
                <a:gd name="connsiteY21" fmla="*/ 2415299 h 5069599"/>
                <a:gd name="connsiteX22" fmla="*/ 4306846 w 5348246"/>
                <a:gd name="connsiteY22" fmla="*/ 1627899 h 5069599"/>
                <a:gd name="connsiteX23" fmla="*/ 4725946 w 5348246"/>
                <a:gd name="connsiteY23" fmla="*/ 1145299 h 5069599"/>
                <a:gd name="connsiteX24" fmla="*/ 5170446 w 5348246"/>
                <a:gd name="connsiteY24" fmla="*/ 1183399 h 5069599"/>
                <a:gd name="connsiteX25" fmla="*/ 5348246 w 5348246"/>
                <a:gd name="connsiteY25" fmla="*/ 1348499 h 5069599"/>
                <a:gd name="connsiteX26" fmla="*/ 4916446 w 5348246"/>
                <a:gd name="connsiteY26" fmla="*/ 1831099 h 5069599"/>
                <a:gd name="connsiteX27" fmla="*/ 4268746 w 5348246"/>
                <a:gd name="connsiteY27" fmla="*/ 4129799 h 5069599"/>
                <a:gd name="connsiteX28" fmla="*/ 3887746 w 5348246"/>
                <a:gd name="connsiteY28" fmla="*/ 4675899 h 5069599"/>
                <a:gd name="connsiteX29" fmla="*/ 3265446 w 5348246"/>
                <a:gd name="connsiteY29" fmla="*/ 4980699 h 5069599"/>
                <a:gd name="connsiteX30" fmla="*/ 2909846 w 5348246"/>
                <a:gd name="connsiteY30" fmla="*/ 5069599 h 5069599"/>
                <a:gd name="connsiteX0" fmla="*/ 2909846 w 5348246"/>
                <a:gd name="connsiteY0" fmla="*/ 5131096 h 5131096"/>
                <a:gd name="connsiteX1" fmla="*/ 2909846 w 5348246"/>
                <a:gd name="connsiteY1" fmla="*/ 5131096 h 5131096"/>
                <a:gd name="connsiteX2" fmla="*/ 2257066 w 5348246"/>
                <a:gd name="connsiteY2" fmla="*/ 5016796 h 5131096"/>
                <a:gd name="connsiteX3" fmla="*/ 1665246 w 5348246"/>
                <a:gd name="connsiteY3" fmla="*/ 4508796 h 5131096"/>
                <a:gd name="connsiteX4" fmla="*/ 1124226 w 5348246"/>
                <a:gd name="connsiteY4" fmla="*/ 3487716 h 5131096"/>
                <a:gd name="connsiteX5" fmla="*/ 16786 w 5348246"/>
                <a:gd name="connsiteY5" fmla="*/ 1864656 h 5131096"/>
                <a:gd name="connsiteX6" fmla="*/ 514626 w 5348246"/>
                <a:gd name="connsiteY6" fmla="*/ 1514136 h 5131096"/>
                <a:gd name="connsiteX7" fmla="*/ 1309646 w 5348246"/>
                <a:gd name="connsiteY7" fmla="*/ 2679996 h 5131096"/>
                <a:gd name="connsiteX8" fmla="*/ 1512846 w 5348246"/>
                <a:gd name="connsiteY8" fmla="*/ 2781596 h 5131096"/>
                <a:gd name="connsiteX9" fmla="*/ 1550946 w 5348246"/>
                <a:gd name="connsiteY9" fmla="*/ 2692696 h 5131096"/>
                <a:gd name="connsiteX10" fmla="*/ 585746 w 5348246"/>
                <a:gd name="connsiteY10" fmla="*/ 889296 h 5131096"/>
                <a:gd name="connsiteX11" fmla="*/ 1258846 w 5348246"/>
                <a:gd name="connsiteY11" fmla="*/ 673396 h 5131096"/>
                <a:gd name="connsiteX12" fmla="*/ 1995446 w 5348246"/>
                <a:gd name="connsiteY12" fmla="*/ 2146596 h 5131096"/>
                <a:gd name="connsiteX13" fmla="*/ 2178326 w 5348246"/>
                <a:gd name="connsiteY13" fmla="*/ 2029756 h 5131096"/>
                <a:gd name="connsiteX14" fmla="*/ 1538246 w 5348246"/>
                <a:gd name="connsiteY14" fmla="*/ 239056 h 5131096"/>
                <a:gd name="connsiteX15" fmla="*/ 2191026 w 5348246"/>
                <a:gd name="connsiteY15" fmla="*/ 173016 h 5131096"/>
                <a:gd name="connsiteX16" fmla="*/ 2838726 w 5348246"/>
                <a:gd name="connsiteY16" fmla="*/ 1824016 h 5131096"/>
                <a:gd name="connsiteX17" fmla="*/ 3039386 w 5348246"/>
                <a:gd name="connsiteY17" fmla="*/ 1790996 h 5131096"/>
                <a:gd name="connsiteX18" fmla="*/ 2859046 w 5348246"/>
                <a:gd name="connsiteY18" fmla="*/ 216196 h 5131096"/>
                <a:gd name="connsiteX19" fmla="*/ 3544846 w 5348246"/>
                <a:gd name="connsiteY19" fmla="*/ 89196 h 5131096"/>
                <a:gd name="connsiteX20" fmla="*/ 3798846 w 5348246"/>
                <a:gd name="connsiteY20" fmla="*/ 2286296 h 5131096"/>
                <a:gd name="connsiteX21" fmla="*/ 3925846 w 5348246"/>
                <a:gd name="connsiteY21" fmla="*/ 2476796 h 5131096"/>
                <a:gd name="connsiteX22" fmla="*/ 4306846 w 5348246"/>
                <a:gd name="connsiteY22" fmla="*/ 1689396 h 5131096"/>
                <a:gd name="connsiteX23" fmla="*/ 4725946 w 5348246"/>
                <a:gd name="connsiteY23" fmla="*/ 1206796 h 5131096"/>
                <a:gd name="connsiteX24" fmla="*/ 5170446 w 5348246"/>
                <a:gd name="connsiteY24" fmla="*/ 1244896 h 5131096"/>
                <a:gd name="connsiteX25" fmla="*/ 5348246 w 5348246"/>
                <a:gd name="connsiteY25" fmla="*/ 1409996 h 5131096"/>
                <a:gd name="connsiteX26" fmla="*/ 4916446 w 5348246"/>
                <a:gd name="connsiteY26" fmla="*/ 1892596 h 5131096"/>
                <a:gd name="connsiteX27" fmla="*/ 4268746 w 5348246"/>
                <a:gd name="connsiteY27" fmla="*/ 4191296 h 5131096"/>
                <a:gd name="connsiteX28" fmla="*/ 3887746 w 5348246"/>
                <a:gd name="connsiteY28" fmla="*/ 4737396 h 5131096"/>
                <a:gd name="connsiteX29" fmla="*/ 3265446 w 5348246"/>
                <a:gd name="connsiteY29" fmla="*/ 5042196 h 5131096"/>
                <a:gd name="connsiteX30" fmla="*/ 2909846 w 5348246"/>
                <a:gd name="connsiteY30" fmla="*/ 5131096 h 5131096"/>
                <a:gd name="connsiteX0" fmla="*/ 2909846 w 5348246"/>
                <a:gd name="connsiteY0" fmla="*/ 5229142 h 5229142"/>
                <a:gd name="connsiteX1" fmla="*/ 2909846 w 5348246"/>
                <a:gd name="connsiteY1" fmla="*/ 5229142 h 5229142"/>
                <a:gd name="connsiteX2" fmla="*/ 2257066 w 5348246"/>
                <a:gd name="connsiteY2" fmla="*/ 5114842 h 5229142"/>
                <a:gd name="connsiteX3" fmla="*/ 1665246 w 5348246"/>
                <a:gd name="connsiteY3" fmla="*/ 4606842 h 5229142"/>
                <a:gd name="connsiteX4" fmla="*/ 1124226 w 5348246"/>
                <a:gd name="connsiteY4" fmla="*/ 3585762 h 5229142"/>
                <a:gd name="connsiteX5" fmla="*/ 16786 w 5348246"/>
                <a:gd name="connsiteY5" fmla="*/ 1962702 h 5229142"/>
                <a:gd name="connsiteX6" fmla="*/ 514626 w 5348246"/>
                <a:gd name="connsiteY6" fmla="*/ 1612182 h 5229142"/>
                <a:gd name="connsiteX7" fmla="*/ 1309646 w 5348246"/>
                <a:gd name="connsiteY7" fmla="*/ 2778042 h 5229142"/>
                <a:gd name="connsiteX8" fmla="*/ 1512846 w 5348246"/>
                <a:gd name="connsiteY8" fmla="*/ 2879642 h 5229142"/>
                <a:gd name="connsiteX9" fmla="*/ 1550946 w 5348246"/>
                <a:gd name="connsiteY9" fmla="*/ 2790742 h 5229142"/>
                <a:gd name="connsiteX10" fmla="*/ 585746 w 5348246"/>
                <a:gd name="connsiteY10" fmla="*/ 987342 h 5229142"/>
                <a:gd name="connsiteX11" fmla="*/ 1258846 w 5348246"/>
                <a:gd name="connsiteY11" fmla="*/ 771442 h 5229142"/>
                <a:gd name="connsiteX12" fmla="*/ 1995446 w 5348246"/>
                <a:gd name="connsiteY12" fmla="*/ 2244642 h 5229142"/>
                <a:gd name="connsiteX13" fmla="*/ 2178326 w 5348246"/>
                <a:gd name="connsiteY13" fmla="*/ 2127802 h 5229142"/>
                <a:gd name="connsiteX14" fmla="*/ 1538246 w 5348246"/>
                <a:gd name="connsiteY14" fmla="*/ 337102 h 5229142"/>
                <a:gd name="connsiteX15" fmla="*/ 2152926 w 5348246"/>
                <a:gd name="connsiteY15" fmla="*/ 141522 h 5229142"/>
                <a:gd name="connsiteX16" fmla="*/ 2838726 w 5348246"/>
                <a:gd name="connsiteY16" fmla="*/ 1922062 h 5229142"/>
                <a:gd name="connsiteX17" fmla="*/ 3039386 w 5348246"/>
                <a:gd name="connsiteY17" fmla="*/ 1889042 h 5229142"/>
                <a:gd name="connsiteX18" fmla="*/ 2859046 w 5348246"/>
                <a:gd name="connsiteY18" fmla="*/ 314242 h 5229142"/>
                <a:gd name="connsiteX19" fmla="*/ 3544846 w 5348246"/>
                <a:gd name="connsiteY19" fmla="*/ 187242 h 5229142"/>
                <a:gd name="connsiteX20" fmla="*/ 3798846 w 5348246"/>
                <a:gd name="connsiteY20" fmla="*/ 2384342 h 5229142"/>
                <a:gd name="connsiteX21" fmla="*/ 3925846 w 5348246"/>
                <a:gd name="connsiteY21" fmla="*/ 2574842 h 5229142"/>
                <a:gd name="connsiteX22" fmla="*/ 4306846 w 5348246"/>
                <a:gd name="connsiteY22" fmla="*/ 1787442 h 5229142"/>
                <a:gd name="connsiteX23" fmla="*/ 4725946 w 5348246"/>
                <a:gd name="connsiteY23" fmla="*/ 1304842 h 5229142"/>
                <a:gd name="connsiteX24" fmla="*/ 5170446 w 5348246"/>
                <a:gd name="connsiteY24" fmla="*/ 1342942 h 5229142"/>
                <a:gd name="connsiteX25" fmla="*/ 5348246 w 5348246"/>
                <a:gd name="connsiteY25" fmla="*/ 1508042 h 5229142"/>
                <a:gd name="connsiteX26" fmla="*/ 4916446 w 5348246"/>
                <a:gd name="connsiteY26" fmla="*/ 1990642 h 5229142"/>
                <a:gd name="connsiteX27" fmla="*/ 4268746 w 5348246"/>
                <a:gd name="connsiteY27" fmla="*/ 4289342 h 5229142"/>
                <a:gd name="connsiteX28" fmla="*/ 3887746 w 5348246"/>
                <a:gd name="connsiteY28" fmla="*/ 4835442 h 5229142"/>
                <a:gd name="connsiteX29" fmla="*/ 3265446 w 5348246"/>
                <a:gd name="connsiteY29" fmla="*/ 5140242 h 5229142"/>
                <a:gd name="connsiteX30" fmla="*/ 2909846 w 5348246"/>
                <a:gd name="connsiteY30" fmla="*/ 5229142 h 5229142"/>
                <a:gd name="connsiteX0" fmla="*/ 2909846 w 5348246"/>
                <a:gd name="connsiteY0" fmla="*/ 5229142 h 5229142"/>
                <a:gd name="connsiteX1" fmla="*/ 2909846 w 5348246"/>
                <a:gd name="connsiteY1" fmla="*/ 5229142 h 5229142"/>
                <a:gd name="connsiteX2" fmla="*/ 2257066 w 5348246"/>
                <a:gd name="connsiteY2" fmla="*/ 5114842 h 5229142"/>
                <a:gd name="connsiteX3" fmla="*/ 1665246 w 5348246"/>
                <a:gd name="connsiteY3" fmla="*/ 4606842 h 5229142"/>
                <a:gd name="connsiteX4" fmla="*/ 1124226 w 5348246"/>
                <a:gd name="connsiteY4" fmla="*/ 3585762 h 5229142"/>
                <a:gd name="connsiteX5" fmla="*/ 16786 w 5348246"/>
                <a:gd name="connsiteY5" fmla="*/ 1962702 h 5229142"/>
                <a:gd name="connsiteX6" fmla="*/ 514626 w 5348246"/>
                <a:gd name="connsiteY6" fmla="*/ 1612182 h 5229142"/>
                <a:gd name="connsiteX7" fmla="*/ 1309646 w 5348246"/>
                <a:gd name="connsiteY7" fmla="*/ 2778042 h 5229142"/>
                <a:gd name="connsiteX8" fmla="*/ 1512846 w 5348246"/>
                <a:gd name="connsiteY8" fmla="*/ 2879642 h 5229142"/>
                <a:gd name="connsiteX9" fmla="*/ 1550946 w 5348246"/>
                <a:gd name="connsiteY9" fmla="*/ 2790742 h 5229142"/>
                <a:gd name="connsiteX10" fmla="*/ 585746 w 5348246"/>
                <a:gd name="connsiteY10" fmla="*/ 987342 h 5229142"/>
                <a:gd name="connsiteX11" fmla="*/ 1258846 w 5348246"/>
                <a:gd name="connsiteY11" fmla="*/ 771442 h 5229142"/>
                <a:gd name="connsiteX12" fmla="*/ 1995446 w 5348246"/>
                <a:gd name="connsiteY12" fmla="*/ 2244642 h 5229142"/>
                <a:gd name="connsiteX13" fmla="*/ 2178326 w 5348246"/>
                <a:gd name="connsiteY13" fmla="*/ 2127802 h 5229142"/>
                <a:gd name="connsiteX14" fmla="*/ 1538246 w 5348246"/>
                <a:gd name="connsiteY14" fmla="*/ 337102 h 5229142"/>
                <a:gd name="connsiteX15" fmla="*/ 2152926 w 5348246"/>
                <a:gd name="connsiteY15" fmla="*/ 141522 h 5229142"/>
                <a:gd name="connsiteX16" fmla="*/ 2838726 w 5348246"/>
                <a:gd name="connsiteY16" fmla="*/ 1922062 h 5229142"/>
                <a:gd name="connsiteX17" fmla="*/ 3039386 w 5348246"/>
                <a:gd name="connsiteY17" fmla="*/ 1889042 h 5229142"/>
                <a:gd name="connsiteX18" fmla="*/ 2859046 w 5348246"/>
                <a:gd name="connsiteY18" fmla="*/ 314242 h 5229142"/>
                <a:gd name="connsiteX19" fmla="*/ 3544846 w 5348246"/>
                <a:gd name="connsiteY19" fmla="*/ 187242 h 5229142"/>
                <a:gd name="connsiteX20" fmla="*/ 3798846 w 5348246"/>
                <a:gd name="connsiteY20" fmla="*/ 2384342 h 5229142"/>
                <a:gd name="connsiteX21" fmla="*/ 3925846 w 5348246"/>
                <a:gd name="connsiteY21" fmla="*/ 2574842 h 5229142"/>
                <a:gd name="connsiteX22" fmla="*/ 4306846 w 5348246"/>
                <a:gd name="connsiteY22" fmla="*/ 1787442 h 5229142"/>
                <a:gd name="connsiteX23" fmla="*/ 4725946 w 5348246"/>
                <a:gd name="connsiteY23" fmla="*/ 1304842 h 5229142"/>
                <a:gd name="connsiteX24" fmla="*/ 5170446 w 5348246"/>
                <a:gd name="connsiteY24" fmla="*/ 1342942 h 5229142"/>
                <a:gd name="connsiteX25" fmla="*/ 5348246 w 5348246"/>
                <a:gd name="connsiteY25" fmla="*/ 1508042 h 5229142"/>
                <a:gd name="connsiteX26" fmla="*/ 4916446 w 5348246"/>
                <a:gd name="connsiteY26" fmla="*/ 1990642 h 5229142"/>
                <a:gd name="connsiteX27" fmla="*/ 4268746 w 5348246"/>
                <a:gd name="connsiteY27" fmla="*/ 4289342 h 5229142"/>
                <a:gd name="connsiteX28" fmla="*/ 3887746 w 5348246"/>
                <a:gd name="connsiteY28" fmla="*/ 4835442 h 5229142"/>
                <a:gd name="connsiteX29" fmla="*/ 3265446 w 5348246"/>
                <a:gd name="connsiteY29" fmla="*/ 5140242 h 5229142"/>
                <a:gd name="connsiteX30" fmla="*/ 2909846 w 5348246"/>
                <a:gd name="connsiteY30" fmla="*/ 5229142 h 5229142"/>
                <a:gd name="connsiteX0" fmla="*/ 2909846 w 5348246"/>
                <a:gd name="connsiteY0" fmla="*/ 5229142 h 5229142"/>
                <a:gd name="connsiteX1" fmla="*/ 2909846 w 5348246"/>
                <a:gd name="connsiteY1" fmla="*/ 5229142 h 5229142"/>
                <a:gd name="connsiteX2" fmla="*/ 2257066 w 5348246"/>
                <a:gd name="connsiteY2" fmla="*/ 5114842 h 5229142"/>
                <a:gd name="connsiteX3" fmla="*/ 1665246 w 5348246"/>
                <a:gd name="connsiteY3" fmla="*/ 4606842 h 5229142"/>
                <a:gd name="connsiteX4" fmla="*/ 1124226 w 5348246"/>
                <a:gd name="connsiteY4" fmla="*/ 3585762 h 5229142"/>
                <a:gd name="connsiteX5" fmla="*/ 16786 w 5348246"/>
                <a:gd name="connsiteY5" fmla="*/ 1962702 h 5229142"/>
                <a:gd name="connsiteX6" fmla="*/ 514626 w 5348246"/>
                <a:gd name="connsiteY6" fmla="*/ 1612182 h 5229142"/>
                <a:gd name="connsiteX7" fmla="*/ 1309646 w 5348246"/>
                <a:gd name="connsiteY7" fmla="*/ 2778042 h 5229142"/>
                <a:gd name="connsiteX8" fmla="*/ 1512846 w 5348246"/>
                <a:gd name="connsiteY8" fmla="*/ 2879642 h 5229142"/>
                <a:gd name="connsiteX9" fmla="*/ 1550946 w 5348246"/>
                <a:gd name="connsiteY9" fmla="*/ 2790742 h 5229142"/>
                <a:gd name="connsiteX10" fmla="*/ 585746 w 5348246"/>
                <a:gd name="connsiteY10" fmla="*/ 987342 h 5229142"/>
                <a:gd name="connsiteX11" fmla="*/ 1258846 w 5348246"/>
                <a:gd name="connsiteY11" fmla="*/ 771442 h 5229142"/>
                <a:gd name="connsiteX12" fmla="*/ 1995446 w 5348246"/>
                <a:gd name="connsiteY12" fmla="*/ 2244642 h 5229142"/>
                <a:gd name="connsiteX13" fmla="*/ 2178326 w 5348246"/>
                <a:gd name="connsiteY13" fmla="*/ 2127802 h 5229142"/>
                <a:gd name="connsiteX14" fmla="*/ 1538246 w 5348246"/>
                <a:gd name="connsiteY14" fmla="*/ 337102 h 5229142"/>
                <a:gd name="connsiteX15" fmla="*/ 2152926 w 5348246"/>
                <a:gd name="connsiteY15" fmla="*/ 141522 h 5229142"/>
                <a:gd name="connsiteX16" fmla="*/ 2838726 w 5348246"/>
                <a:gd name="connsiteY16" fmla="*/ 1922062 h 5229142"/>
                <a:gd name="connsiteX17" fmla="*/ 3039386 w 5348246"/>
                <a:gd name="connsiteY17" fmla="*/ 1889042 h 5229142"/>
                <a:gd name="connsiteX18" fmla="*/ 2859046 w 5348246"/>
                <a:gd name="connsiteY18" fmla="*/ 314242 h 5229142"/>
                <a:gd name="connsiteX19" fmla="*/ 3544846 w 5348246"/>
                <a:gd name="connsiteY19" fmla="*/ 187242 h 5229142"/>
                <a:gd name="connsiteX20" fmla="*/ 3798846 w 5348246"/>
                <a:gd name="connsiteY20" fmla="*/ 2384342 h 5229142"/>
                <a:gd name="connsiteX21" fmla="*/ 3925846 w 5348246"/>
                <a:gd name="connsiteY21" fmla="*/ 2574842 h 5229142"/>
                <a:gd name="connsiteX22" fmla="*/ 4306846 w 5348246"/>
                <a:gd name="connsiteY22" fmla="*/ 1787442 h 5229142"/>
                <a:gd name="connsiteX23" fmla="*/ 4725946 w 5348246"/>
                <a:gd name="connsiteY23" fmla="*/ 1304842 h 5229142"/>
                <a:gd name="connsiteX24" fmla="*/ 5170446 w 5348246"/>
                <a:gd name="connsiteY24" fmla="*/ 1342942 h 5229142"/>
                <a:gd name="connsiteX25" fmla="*/ 5348246 w 5348246"/>
                <a:gd name="connsiteY25" fmla="*/ 1508042 h 5229142"/>
                <a:gd name="connsiteX26" fmla="*/ 4916446 w 5348246"/>
                <a:gd name="connsiteY26" fmla="*/ 1990642 h 5229142"/>
                <a:gd name="connsiteX27" fmla="*/ 4268746 w 5348246"/>
                <a:gd name="connsiteY27" fmla="*/ 4289342 h 5229142"/>
                <a:gd name="connsiteX28" fmla="*/ 3887746 w 5348246"/>
                <a:gd name="connsiteY28" fmla="*/ 4835442 h 5229142"/>
                <a:gd name="connsiteX29" fmla="*/ 3265446 w 5348246"/>
                <a:gd name="connsiteY29" fmla="*/ 5140242 h 5229142"/>
                <a:gd name="connsiteX30" fmla="*/ 2909846 w 5348246"/>
                <a:gd name="connsiteY30" fmla="*/ 5229142 h 5229142"/>
                <a:gd name="connsiteX0" fmla="*/ 2909846 w 5348246"/>
                <a:gd name="connsiteY0" fmla="*/ 5229142 h 5229142"/>
                <a:gd name="connsiteX1" fmla="*/ 2909846 w 5348246"/>
                <a:gd name="connsiteY1" fmla="*/ 5229142 h 5229142"/>
                <a:gd name="connsiteX2" fmla="*/ 2257066 w 5348246"/>
                <a:gd name="connsiteY2" fmla="*/ 5114842 h 5229142"/>
                <a:gd name="connsiteX3" fmla="*/ 1665246 w 5348246"/>
                <a:gd name="connsiteY3" fmla="*/ 4606842 h 5229142"/>
                <a:gd name="connsiteX4" fmla="*/ 1124226 w 5348246"/>
                <a:gd name="connsiteY4" fmla="*/ 3585762 h 5229142"/>
                <a:gd name="connsiteX5" fmla="*/ 16786 w 5348246"/>
                <a:gd name="connsiteY5" fmla="*/ 1962702 h 5229142"/>
                <a:gd name="connsiteX6" fmla="*/ 514626 w 5348246"/>
                <a:gd name="connsiteY6" fmla="*/ 1612182 h 5229142"/>
                <a:gd name="connsiteX7" fmla="*/ 1309646 w 5348246"/>
                <a:gd name="connsiteY7" fmla="*/ 2778042 h 5229142"/>
                <a:gd name="connsiteX8" fmla="*/ 1512846 w 5348246"/>
                <a:gd name="connsiteY8" fmla="*/ 2879642 h 5229142"/>
                <a:gd name="connsiteX9" fmla="*/ 1550946 w 5348246"/>
                <a:gd name="connsiteY9" fmla="*/ 2790742 h 5229142"/>
                <a:gd name="connsiteX10" fmla="*/ 585746 w 5348246"/>
                <a:gd name="connsiteY10" fmla="*/ 987342 h 5229142"/>
                <a:gd name="connsiteX11" fmla="*/ 1258846 w 5348246"/>
                <a:gd name="connsiteY11" fmla="*/ 771442 h 5229142"/>
                <a:gd name="connsiteX12" fmla="*/ 1995446 w 5348246"/>
                <a:gd name="connsiteY12" fmla="*/ 2244642 h 5229142"/>
                <a:gd name="connsiteX13" fmla="*/ 2178326 w 5348246"/>
                <a:gd name="connsiteY13" fmla="*/ 2127802 h 5229142"/>
                <a:gd name="connsiteX14" fmla="*/ 1538246 w 5348246"/>
                <a:gd name="connsiteY14" fmla="*/ 337102 h 5229142"/>
                <a:gd name="connsiteX15" fmla="*/ 2152926 w 5348246"/>
                <a:gd name="connsiteY15" fmla="*/ 141522 h 5229142"/>
                <a:gd name="connsiteX16" fmla="*/ 2838726 w 5348246"/>
                <a:gd name="connsiteY16" fmla="*/ 1922062 h 5229142"/>
                <a:gd name="connsiteX17" fmla="*/ 3039386 w 5348246"/>
                <a:gd name="connsiteY17" fmla="*/ 1889042 h 5229142"/>
                <a:gd name="connsiteX18" fmla="*/ 2859046 w 5348246"/>
                <a:gd name="connsiteY18" fmla="*/ 314242 h 5229142"/>
                <a:gd name="connsiteX19" fmla="*/ 3544846 w 5348246"/>
                <a:gd name="connsiteY19" fmla="*/ 187242 h 5229142"/>
                <a:gd name="connsiteX20" fmla="*/ 3798846 w 5348246"/>
                <a:gd name="connsiteY20" fmla="*/ 2384342 h 5229142"/>
                <a:gd name="connsiteX21" fmla="*/ 3925846 w 5348246"/>
                <a:gd name="connsiteY21" fmla="*/ 2574842 h 5229142"/>
                <a:gd name="connsiteX22" fmla="*/ 4306846 w 5348246"/>
                <a:gd name="connsiteY22" fmla="*/ 1787442 h 5229142"/>
                <a:gd name="connsiteX23" fmla="*/ 4725946 w 5348246"/>
                <a:gd name="connsiteY23" fmla="*/ 1304842 h 5229142"/>
                <a:gd name="connsiteX24" fmla="*/ 5170446 w 5348246"/>
                <a:gd name="connsiteY24" fmla="*/ 1342942 h 5229142"/>
                <a:gd name="connsiteX25" fmla="*/ 5348246 w 5348246"/>
                <a:gd name="connsiteY25" fmla="*/ 1508042 h 5229142"/>
                <a:gd name="connsiteX26" fmla="*/ 4916446 w 5348246"/>
                <a:gd name="connsiteY26" fmla="*/ 1990642 h 5229142"/>
                <a:gd name="connsiteX27" fmla="*/ 4268746 w 5348246"/>
                <a:gd name="connsiteY27" fmla="*/ 4289342 h 5229142"/>
                <a:gd name="connsiteX28" fmla="*/ 3887746 w 5348246"/>
                <a:gd name="connsiteY28" fmla="*/ 4835442 h 5229142"/>
                <a:gd name="connsiteX29" fmla="*/ 3265446 w 5348246"/>
                <a:gd name="connsiteY29" fmla="*/ 5140242 h 5229142"/>
                <a:gd name="connsiteX30" fmla="*/ 2909846 w 5348246"/>
                <a:gd name="connsiteY30" fmla="*/ 5229142 h 5229142"/>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3925846 w 5348246"/>
                <a:gd name="connsiteY21" fmla="*/ 258273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3925846 w 5348246"/>
                <a:gd name="connsiteY21" fmla="*/ 258273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3925846 w 5348246"/>
                <a:gd name="connsiteY21" fmla="*/ 258273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55638"/>
                <a:gd name="connsiteY0" fmla="*/ 5237039 h 5237039"/>
                <a:gd name="connsiteX1" fmla="*/ 2909846 w 5355638"/>
                <a:gd name="connsiteY1" fmla="*/ 5237039 h 5237039"/>
                <a:gd name="connsiteX2" fmla="*/ 2257066 w 5355638"/>
                <a:gd name="connsiteY2" fmla="*/ 5122739 h 5237039"/>
                <a:gd name="connsiteX3" fmla="*/ 1665246 w 5355638"/>
                <a:gd name="connsiteY3" fmla="*/ 4614739 h 5237039"/>
                <a:gd name="connsiteX4" fmla="*/ 1124226 w 5355638"/>
                <a:gd name="connsiteY4" fmla="*/ 3593659 h 5237039"/>
                <a:gd name="connsiteX5" fmla="*/ 16786 w 5355638"/>
                <a:gd name="connsiteY5" fmla="*/ 1970599 h 5237039"/>
                <a:gd name="connsiteX6" fmla="*/ 514626 w 5355638"/>
                <a:gd name="connsiteY6" fmla="*/ 1620079 h 5237039"/>
                <a:gd name="connsiteX7" fmla="*/ 1309646 w 5355638"/>
                <a:gd name="connsiteY7" fmla="*/ 2785939 h 5237039"/>
                <a:gd name="connsiteX8" fmla="*/ 1512846 w 5355638"/>
                <a:gd name="connsiteY8" fmla="*/ 2887539 h 5237039"/>
                <a:gd name="connsiteX9" fmla="*/ 1550946 w 5355638"/>
                <a:gd name="connsiteY9" fmla="*/ 2798639 h 5237039"/>
                <a:gd name="connsiteX10" fmla="*/ 585746 w 5355638"/>
                <a:gd name="connsiteY10" fmla="*/ 995239 h 5237039"/>
                <a:gd name="connsiteX11" fmla="*/ 1258846 w 5355638"/>
                <a:gd name="connsiteY11" fmla="*/ 779339 h 5237039"/>
                <a:gd name="connsiteX12" fmla="*/ 1995446 w 5355638"/>
                <a:gd name="connsiteY12" fmla="*/ 2252539 h 5237039"/>
                <a:gd name="connsiteX13" fmla="*/ 2178326 w 5355638"/>
                <a:gd name="connsiteY13" fmla="*/ 2135699 h 5237039"/>
                <a:gd name="connsiteX14" fmla="*/ 1538246 w 5355638"/>
                <a:gd name="connsiteY14" fmla="*/ 344999 h 5237039"/>
                <a:gd name="connsiteX15" fmla="*/ 2152926 w 5355638"/>
                <a:gd name="connsiteY15" fmla="*/ 149419 h 5237039"/>
                <a:gd name="connsiteX16" fmla="*/ 2838726 w 5355638"/>
                <a:gd name="connsiteY16" fmla="*/ 1929959 h 5237039"/>
                <a:gd name="connsiteX17" fmla="*/ 3039386 w 5355638"/>
                <a:gd name="connsiteY17" fmla="*/ 1896939 h 5237039"/>
                <a:gd name="connsiteX18" fmla="*/ 2859046 w 5355638"/>
                <a:gd name="connsiteY18" fmla="*/ 322139 h 5237039"/>
                <a:gd name="connsiteX19" fmla="*/ 3544846 w 5355638"/>
                <a:gd name="connsiteY19" fmla="*/ 195139 h 5237039"/>
                <a:gd name="connsiteX20" fmla="*/ 3798846 w 5355638"/>
                <a:gd name="connsiteY20" fmla="*/ 2392239 h 5237039"/>
                <a:gd name="connsiteX21" fmla="*/ 4017286 w 5355638"/>
                <a:gd name="connsiteY21" fmla="*/ 2437959 h 5237039"/>
                <a:gd name="connsiteX22" fmla="*/ 4306846 w 5355638"/>
                <a:gd name="connsiteY22" fmla="*/ 1795339 h 5237039"/>
                <a:gd name="connsiteX23" fmla="*/ 4725946 w 5355638"/>
                <a:gd name="connsiteY23" fmla="*/ 1312739 h 5237039"/>
                <a:gd name="connsiteX24" fmla="*/ 5170446 w 5355638"/>
                <a:gd name="connsiteY24" fmla="*/ 1350839 h 5237039"/>
                <a:gd name="connsiteX25" fmla="*/ 5348246 w 5355638"/>
                <a:gd name="connsiteY25" fmla="*/ 1515939 h 5237039"/>
                <a:gd name="connsiteX26" fmla="*/ 4916446 w 5355638"/>
                <a:gd name="connsiteY26" fmla="*/ 1998539 h 5237039"/>
                <a:gd name="connsiteX27" fmla="*/ 4268746 w 5355638"/>
                <a:gd name="connsiteY27" fmla="*/ 4297239 h 5237039"/>
                <a:gd name="connsiteX28" fmla="*/ 3887746 w 5355638"/>
                <a:gd name="connsiteY28" fmla="*/ 4843339 h 5237039"/>
                <a:gd name="connsiteX29" fmla="*/ 3265446 w 5355638"/>
                <a:gd name="connsiteY29" fmla="*/ 5148139 h 5237039"/>
                <a:gd name="connsiteX30" fmla="*/ 2909846 w 5355638"/>
                <a:gd name="connsiteY30" fmla="*/ 5237039 h 5237039"/>
                <a:gd name="connsiteX0" fmla="*/ 2909846 w 5348246"/>
                <a:gd name="connsiteY0" fmla="*/ 5237039 h 5237039"/>
                <a:gd name="connsiteX1" fmla="*/ 2909846 w 5348246"/>
                <a:gd name="connsiteY1" fmla="*/ 5237039 h 5237039"/>
                <a:gd name="connsiteX2" fmla="*/ 2257066 w 5348246"/>
                <a:gd name="connsiteY2" fmla="*/ 5122739 h 5237039"/>
                <a:gd name="connsiteX3" fmla="*/ 1665246 w 5348246"/>
                <a:gd name="connsiteY3" fmla="*/ 4614739 h 5237039"/>
                <a:gd name="connsiteX4" fmla="*/ 1124226 w 5348246"/>
                <a:gd name="connsiteY4" fmla="*/ 3593659 h 5237039"/>
                <a:gd name="connsiteX5" fmla="*/ 16786 w 5348246"/>
                <a:gd name="connsiteY5" fmla="*/ 1970599 h 5237039"/>
                <a:gd name="connsiteX6" fmla="*/ 514626 w 5348246"/>
                <a:gd name="connsiteY6" fmla="*/ 1620079 h 5237039"/>
                <a:gd name="connsiteX7" fmla="*/ 1309646 w 5348246"/>
                <a:gd name="connsiteY7" fmla="*/ 2785939 h 5237039"/>
                <a:gd name="connsiteX8" fmla="*/ 1512846 w 5348246"/>
                <a:gd name="connsiteY8" fmla="*/ 2887539 h 5237039"/>
                <a:gd name="connsiteX9" fmla="*/ 1550946 w 5348246"/>
                <a:gd name="connsiteY9" fmla="*/ 2798639 h 5237039"/>
                <a:gd name="connsiteX10" fmla="*/ 585746 w 5348246"/>
                <a:gd name="connsiteY10" fmla="*/ 995239 h 5237039"/>
                <a:gd name="connsiteX11" fmla="*/ 1258846 w 5348246"/>
                <a:gd name="connsiteY11" fmla="*/ 779339 h 5237039"/>
                <a:gd name="connsiteX12" fmla="*/ 1995446 w 5348246"/>
                <a:gd name="connsiteY12" fmla="*/ 2252539 h 5237039"/>
                <a:gd name="connsiteX13" fmla="*/ 2178326 w 5348246"/>
                <a:gd name="connsiteY13" fmla="*/ 2135699 h 5237039"/>
                <a:gd name="connsiteX14" fmla="*/ 1538246 w 5348246"/>
                <a:gd name="connsiteY14" fmla="*/ 344999 h 5237039"/>
                <a:gd name="connsiteX15" fmla="*/ 2152926 w 5348246"/>
                <a:gd name="connsiteY15" fmla="*/ 149419 h 5237039"/>
                <a:gd name="connsiteX16" fmla="*/ 2838726 w 5348246"/>
                <a:gd name="connsiteY16" fmla="*/ 1929959 h 5237039"/>
                <a:gd name="connsiteX17" fmla="*/ 3039386 w 5348246"/>
                <a:gd name="connsiteY17" fmla="*/ 1896939 h 5237039"/>
                <a:gd name="connsiteX18" fmla="*/ 2859046 w 5348246"/>
                <a:gd name="connsiteY18" fmla="*/ 322139 h 5237039"/>
                <a:gd name="connsiteX19" fmla="*/ 3544846 w 5348246"/>
                <a:gd name="connsiteY19" fmla="*/ 195139 h 5237039"/>
                <a:gd name="connsiteX20" fmla="*/ 3798846 w 5348246"/>
                <a:gd name="connsiteY20" fmla="*/ 2392239 h 5237039"/>
                <a:gd name="connsiteX21" fmla="*/ 4017286 w 5348246"/>
                <a:gd name="connsiteY21" fmla="*/ 2437959 h 5237039"/>
                <a:gd name="connsiteX22" fmla="*/ 4306846 w 5348246"/>
                <a:gd name="connsiteY22" fmla="*/ 1795339 h 5237039"/>
                <a:gd name="connsiteX23" fmla="*/ 4725946 w 5348246"/>
                <a:gd name="connsiteY23" fmla="*/ 1312739 h 5237039"/>
                <a:gd name="connsiteX24" fmla="*/ 5170446 w 5348246"/>
                <a:gd name="connsiteY24" fmla="*/ 1350839 h 5237039"/>
                <a:gd name="connsiteX25" fmla="*/ 5348246 w 5348246"/>
                <a:gd name="connsiteY25" fmla="*/ 1515939 h 5237039"/>
                <a:gd name="connsiteX26" fmla="*/ 4916446 w 5348246"/>
                <a:gd name="connsiteY26" fmla="*/ 1998539 h 5237039"/>
                <a:gd name="connsiteX27" fmla="*/ 4268746 w 5348246"/>
                <a:gd name="connsiteY27" fmla="*/ 4297239 h 5237039"/>
                <a:gd name="connsiteX28" fmla="*/ 3887746 w 5348246"/>
                <a:gd name="connsiteY28" fmla="*/ 4843339 h 5237039"/>
                <a:gd name="connsiteX29" fmla="*/ 3265446 w 5348246"/>
                <a:gd name="connsiteY29" fmla="*/ 5148139 h 5237039"/>
                <a:gd name="connsiteX30" fmla="*/ 2909846 w 5348246"/>
                <a:gd name="connsiteY30" fmla="*/ 5237039 h 5237039"/>
                <a:gd name="connsiteX0" fmla="*/ 2909846 w 5380977"/>
                <a:gd name="connsiteY0" fmla="*/ 5237039 h 5237039"/>
                <a:gd name="connsiteX1" fmla="*/ 2909846 w 5380977"/>
                <a:gd name="connsiteY1" fmla="*/ 5237039 h 5237039"/>
                <a:gd name="connsiteX2" fmla="*/ 2257066 w 5380977"/>
                <a:gd name="connsiteY2" fmla="*/ 5122739 h 5237039"/>
                <a:gd name="connsiteX3" fmla="*/ 1665246 w 5380977"/>
                <a:gd name="connsiteY3" fmla="*/ 4614739 h 5237039"/>
                <a:gd name="connsiteX4" fmla="*/ 1124226 w 5380977"/>
                <a:gd name="connsiteY4" fmla="*/ 3593659 h 5237039"/>
                <a:gd name="connsiteX5" fmla="*/ 16786 w 5380977"/>
                <a:gd name="connsiteY5" fmla="*/ 1970599 h 5237039"/>
                <a:gd name="connsiteX6" fmla="*/ 514626 w 5380977"/>
                <a:gd name="connsiteY6" fmla="*/ 1620079 h 5237039"/>
                <a:gd name="connsiteX7" fmla="*/ 1309646 w 5380977"/>
                <a:gd name="connsiteY7" fmla="*/ 2785939 h 5237039"/>
                <a:gd name="connsiteX8" fmla="*/ 1512846 w 5380977"/>
                <a:gd name="connsiteY8" fmla="*/ 2887539 h 5237039"/>
                <a:gd name="connsiteX9" fmla="*/ 1550946 w 5380977"/>
                <a:gd name="connsiteY9" fmla="*/ 2798639 h 5237039"/>
                <a:gd name="connsiteX10" fmla="*/ 585746 w 5380977"/>
                <a:gd name="connsiteY10" fmla="*/ 995239 h 5237039"/>
                <a:gd name="connsiteX11" fmla="*/ 1258846 w 5380977"/>
                <a:gd name="connsiteY11" fmla="*/ 779339 h 5237039"/>
                <a:gd name="connsiteX12" fmla="*/ 1995446 w 5380977"/>
                <a:gd name="connsiteY12" fmla="*/ 2252539 h 5237039"/>
                <a:gd name="connsiteX13" fmla="*/ 2178326 w 5380977"/>
                <a:gd name="connsiteY13" fmla="*/ 2135699 h 5237039"/>
                <a:gd name="connsiteX14" fmla="*/ 1538246 w 5380977"/>
                <a:gd name="connsiteY14" fmla="*/ 344999 h 5237039"/>
                <a:gd name="connsiteX15" fmla="*/ 2152926 w 5380977"/>
                <a:gd name="connsiteY15" fmla="*/ 149419 h 5237039"/>
                <a:gd name="connsiteX16" fmla="*/ 2838726 w 5380977"/>
                <a:gd name="connsiteY16" fmla="*/ 1929959 h 5237039"/>
                <a:gd name="connsiteX17" fmla="*/ 3039386 w 5380977"/>
                <a:gd name="connsiteY17" fmla="*/ 1896939 h 5237039"/>
                <a:gd name="connsiteX18" fmla="*/ 2859046 w 5380977"/>
                <a:gd name="connsiteY18" fmla="*/ 322139 h 5237039"/>
                <a:gd name="connsiteX19" fmla="*/ 3544846 w 5380977"/>
                <a:gd name="connsiteY19" fmla="*/ 195139 h 5237039"/>
                <a:gd name="connsiteX20" fmla="*/ 3798846 w 5380977"/>
                <a:gd name="connsiteY20" fmla="*/ 2392239 h 5237039"/>
                <a:gd name="connsiteX21" fmla="*/ 4017286 w 5380977"/>
                <a:gd name="connsiteY21" fmla="*/ 2437959 h 5237039"/>
                <a:gd name="connsiteX22" fmla="*/ 4306846 w 5380977"/>
                <a:gd name="connsiteY22" fmla="*/ 1795339 h 5237039"/>
                <a:gd name="connsiteX23" fmla="*/ 4725946 w 5380977"/>
                <a:gd name="connsiteY23" fmla="*/ 1312739 h 5237039"/>
                <a:gd name="connsiteX24" fmla="*/ 5170446 w 5380977"/>
                <a:gd name="connsiteY24" fmla="*/ 1350839 h 5237039"/>
                <a:gd name="connsiteX25" fmla="*/ 5348246 w 5380977"/>
                <a:gd name="connsiteY25" fmla="*/ 1515939 h 5237039"/>
                <a:gd name="connsiteX26" fmla="*/ 4916446 w 5380977"/>
                <a:gd name="connsiteY26" fmla="*/ 1998539 h 5237039"/>
                <a:gd name="connsiteX27" fmla="*/ 4268746 w 5380977"/>
                <a:gd name="connsiteY27" fmla="*/ 4297239 h 5237039"/>
                <a:gd name="connsiteX28" fmla="*/ 3887746 w 5380977"/>
                <a:gd name="connsiteY28" fmla="*/ 4843339 h 5237039"/>
                <a:gd name="connsiteX29" fmla="*/ 3265446 w 5380977"/>
                <a:gd name="connsiteY29" fmla="*/ 5148139 h 5237039"/>
                <a:gd name="connsiteX30" fmla="*/ 2909846 w 5380977"/>
                <a:gd name="connsiteY30" fmla="*/ 5237039 h 5237039"/>
                <a:gd name="connsiteX0" fmla="*/ 2909846 w 5380977"/>
                <a:gd name="connsiteY0" fmla="*/ 5237039 h 5237039"/>
                <a:gd name="connsiteX1" fmla="*/ 2909846 w 5380977"/>
                <a:gd name="connsiteY1" fmla="*/ 5237039 h 5237039"/>
                <a:gd name="connsiteX2" fmla="*/ 2257066 w 5380977"/>
                <a:gd name="connsiteY2" fmla="*/ 5122739 h 5237039"/>
                <a:gd name="connsiteX3" fmla="*/ 1665246 w 5380977"/>
                <a:gd name="connsiteY3" fmla="*/ 4614739 h 5237039"/>
                <a:gd name="connsiteX4" fmla="*/ 1124226 w 5380977"/>
                <a:gd name="connsiteY4" fmla="*/ 3593659 h 5237039"/>
                <a:gd name="connsiteX5" fmla="*/ 16786 w 5380977"/>
                <a:gd name="connsiteY5" fmla="*/ 1970599 h 5237039"/>
                <a:gd name="connsiteX6" fmla="*/ 514626 w 5380977"/>
                <a:gd name="connsiteY6" fmla="*/ 1620079 h 5237039"/>
                <a:gd name="connsiteX7" fmla="*/ 1309646 w 5380977"/>
                <a:gd name="connsiteY7" fmla="*/ 2785939 h 5237039"/>
                <a:gd name="connsiteX8" fmla="*/ 1512846 w 5380977"/>
                <a:gd name="connsiteY8" fmla="*/ 2887539 h 5237039"/>
                <a:gd name="connsiteX9" fmla="*/ 1550946 w 5380977"/>
                <a:gd name="connsiteY9" fmla="*/ 2798639 h 5237039"/>
                <a:gd name="connsiteX10" fmla="*/ 585746 w 5380977"/>
                <a:gd name="connsiteY10" fmla="*/ 995239 h 5237039"/>
                <a:gd name="connsiteX11" fmla="*/ 1258846 w 5380977"/>
                <a:gd name="connsiteY11" fmla="*/ 779339 h 5237039"/>
                <a:gd name="connsiteX12" fmla="*/ 1995446 w 5380977"/>
                <a:gd name="connsiteY12" fmla="*/ 2252539 h 5237039"/>
                <a:gd name="connsiteX13" fmla="*/ 2178326 w 5380977"/>
                <a:gd name="connsiteY13" fmla="*/ 2135699 h 5237039"/>
                <a:gd name="connsiteX14" fmla="*/ 1538246 w 5380977"/>
                <a:gd name="connsiteY14" fmla="*/ 344999 h 5237039"/>
                <a:gd name="connsiteX15" fmla="*/ 2152926 w 5380977"/>
                <a:gd name="connsiteY15" fmla="*/ 149419 h 5237039"/>
                <a:gd name="connsiteX16" fmla="*/ 2838726 w 5380977"/>
                <a:gd name="connsiteY16" fmla="*/ 1929959 h 5237039"/>
                <a:gd name="connsiteX17" fmla="*/ 3039386 w 5380977"/>
                <a:gd name="connsiteY17" fmla="*/ 1896939 h 5237039"/>
                <a:gd name="connsiteX18" fmla="*/ 2859046 w 5380977"/>
                <a:gd name="connsiteY18" fmla="*/ 322139 h 5237039"/>
                <a:gd name="connsiteX19" fmla="*/ 3544846 w 5380977"/>
                <a:gd name="connsiteY19" fmla="*/ 195139 h 5237039"/>
                <a:gd name="connsiteX20" fmla="*/ 3798846 w 5380977"/>
                <a:gd name="connsiteY20" fmla="*/ 2392239 h 5237039"/>
                <a:gd name="connsiteX21" fmla="*/ 4017286 w 5380977"/>
                <a:gd name="connsiteY21" fmla="*/ 2437959 h 5237039"/>
                <a:gd name="connsiteX22" fmla="*/ 4306846 w 5380977"/>
                <a:gd name="connsiteY22" fmla="*/ 1795339 h 5237039"/>
                <a:gd name="connsiteX23" fmla="*/ 4725946 w 5380977"/>
                <a:gd name="connsiteY23" fmla="*/ 1312739 h 5237039"/>
                <a:gd name="connsiteX24" fmla="*/ 5170446 w 5380977"/>
                <a:gd name="connsiteY24" fmla="*/ 1350839 h 5237039"/>
                <a:gd name="connsiteX25" fmla="*/ 5348246 w 5380977"/>
                <a:gd name="connsiteY25" fmla="*/ 1515939 h 5237039"/>
                <a:gd name="connsiteX26" fmla="*/ 4916446 w 5380977"/>
                <a:gd name="connsiteY26" fmla="*/ 1998539 h 5237039"/>
                <a:gd name="connsiteX27" fmla="*/ 4268746 w 5380977"/>
                <a:gd name="connsiteY27" fmla="*/ 4297239 h 5237039"/>
                <a:gd name="connsiteX28" fmla="*/ 3887746 w 5380977"/>
                <a:gd name="connsiteY28" fmla="*/ 4843339 h 5237039"/>
                <a:gd name="connsiteX29" fmla="*/ 3265446 w 5380977"/>
                <a:gd name="connsiteY29" fmla="*/ 5148139 h 5237039"/>
                <a:gd name="connsiteX30" fmla="*/ 2909846 w 5380977"/>
                <a:gd name="connsiteY30" fmla="*/ 5237039 h 5237039"/>
                <a:gd name="connsiteX0" fmla="*/ 2909846 w 5350069"/>
                <a:gd name="connsiteY0" fmla="*/ 5237039 h 5237039"/>
                <a:gd name="connsiteX1" fmla="*/ 2909846 w 5350069"/>
                <a:gd name="connsiteY1" fmla="*/ 5237039 h 5237039"/>
                <a:gd name="connsiteX2" fmla="*/ 2257066 w 5350069"/>
                <a:gd name="connsiteY2" fmla="*/ 5122739 h 5237039"/>
                <a:gd name="connsiteX3" fmla="*/ 1665246 w 5350069"/>
                <a:gd name="connsiteY3" fmla="*/ 4614739 h 5237039"/>
                <a:gd name="connsiteX4" fmla="*/ 1124226 w 5350069"/>
                <a:gd name="connsiteY4" fmla="*/ 3593659 h 5237039"/>
                <a:gd name="connsiteX5" fmla="*/ 16786 w 5350069"/>
                <a:gd name="connsiteY5" fmla="*/ 1970599 h 5237039"/>
                <a:gd name="connsiteX6" fmla="*/ 514626 w 5350069"/>
                <a:gd name="connsiteY6" fmla="*/ 1620079 h 5237039"/>
                <a:gd name="connsiteX7" fmla="*/ 1309646 w 5350069"/>
                <a:gd name="connsiteY7" fmla="*/ 2785939 h 5237039"/>
                <a:gd name="connsiteX8" fmla="*/ 1512846 w 5350069"/>
                <a:gd name="connsiteY8" fmla="*/ 2887539 h 5237039"/>
                <a:gd name="connsiteX9" fmla="*/ 1550946 w 5350069"/>
                <a:gd name="connsiteY9" fmla="*/ 2798639 h 5237039"/>
                <a:gd name="connsiteX10" fmla="*/ 585746 w 5350069"/>
                <a:gd name="connsiteY10" fmla="*/ 995239 h 5237039"/>
                <a:gd name="connsiteX11" fmla="*/ 1258846 w 5350069"/>
                <a:gd name="connsiteY11" fmla="*/ 779339 h 5237039"/>
                <a:gd name="connsiteX12" fmla="*/ 1995446 w 5350069"/>
                <a:gd name="connsiteY12" fmla="*/ 2252539 h 5237039"/>
                <a:gd name="connsiteX13" fmla="*/ 2178326 w 5350069"/>
                <a:gd name="connsiteY13" fmla="*/ 2135699 h 5237039"/>
                <a:gd name="connsiteX14" fmla="*/ 1538246 w 5350069"/>
                <a:gd name="connsiteY14" fmla="*/ 344999 h 5237039"/>
                <a:gd name="connsiteX15" fmla="*/ 2152926 w 5350069"/>
                <a:gd name="connsiteY15" fmla="*/ 149419 h 5237039"/>
                <a:gd name="connsiteX16" fmla="*/ 2838726 w 5350069"/>
                <a:gd name="connsiteY16" fmla="*/ 1929959 h 5237039"/>
                <a:gd name="connsiteX17" fmla="*/ 3039386 w 5350069"/>
                <a:gd name="connsiteY17" fmla="*/ 1896939 h 5237039"/>
                <a:gd name="connsiteX18" fmla="*/ 2859046 w 5350069"/>
                <a:gd name="connsiteY18" fmla="*/ 322139 h 5237039"/>
                <a:gd name="connsiteX19" fmla="*/ 3544846 w 5350069"/>
                <a:gd name="connsiteY19" fmla="*/ 195139 h 5237039"/>
                <a:gd name="connsiteX20" fmla="*/ 3798846 w 5350069"/>
                <a:gd name="connsiteY20" fmla="*/ 2392239 h 5237039"/>
                <a:gd name="connsiteX21" fmla="*/ 4017286 w 5350069"/>
                <a:gd name="connsiteY21" fmla="*/ 2437959 h 5237039"/>
                <a:gd name="connsiteX22" fmla="*/ 4306846 w 5350069"/>
                <a:gd name="connsiteY22" fmla="*/ 1795339 h 5237039"/>
                <a:gd name="connsiteX23" fmla="*/ 4725946 w 5350069"/>
                <a:gd name="connsiteY23" fmla="*/ 1312739 h 5237039"/>
                <a:gd name="connsiteX24" fmla="*/ 5348246 w 5350069"/>
                <a:gd name="connsiteY24" fmla="*/ 1515939 h 5237039"/>
                <a:gd name="connsiteX25" fmla="*/ 4916446 w 5350069"/>
                <a:gd name="connsiteY25" fmla="*/ 1998539 h 5237039"/>
                <a:gd name="connsiteX26" fmla="*/ 4268746 w 5350069"/>
                <a:gd name="connsiteY26" fmla="*/ 4297239 h 5237039"/>
                <a:gd name="connsiteX27" fmla="*/ 3887746 w 5350069"/>
                <a:gd name="connsiteY27" fmla="*/ 4843339 h 5237039"/>
                <a:gd name="connsiteX28" fmla="*/ 3265446 w 5350069"/>
                <a:gd name="connsiteY28" fmla="*/ 5148139 h 5237039"/>
                <a:gd name="connsiteX29" fmla="*/ 2909846 w 5350069"/>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306846 w 5312878"/>
                <a:gd name="connsiteY22" fmla="*/ 17953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2909846 w 5312878"/>
                <a:gd name="connsiteY0" fmla="*/ 5237039 h 5237039"/>
                <a:gd name="connsiteX1" fmla="*/ 2909846 w 5312878"/>
                <a:gd name="connsiteY1" fmla="*/ 5237039 h 5237039"/>
                <a:gd name="connsiteX2" fmla="*/ 2257066 w 5312878"/>
                <a:gd name="connsiteY2" fmla="*/ 5122739 h 5237039"/>
                <a:gd name="connsiteX3" fmla="*/ 1665246 w 5312878"/>
                <a:gd name="connsiteY3" fmla="*/ 4614739 h 5237039"/>
                <a:gd name="connsiteX4" fmla="*/ 1124226 w 5312878"/>
                <a:gd name="connsiteY4" fmla="*/ 3593659 h 5237039"/>
                <a:gd name="connsiteX5" fmla="*/ 16786 w 5312878"/>
                <a:gd name="connsiteY5" fmla="*/ 1970599 h 5237039"/>
                <a:gd name="connsiteX6" fmla="*/ 514626 w 5312878"/>
                <a:gd name="connsiteY6" fmla="*/ 1620079 h 5237039"/>
                <a:gd name="connsiteX7" fmla="*/ 1309646 w 5312878"/>
                <a:gd name="connsiteY7" fmla="*/ 2785939 h 5237039"/>
                <a:gd name="connsiteX8" fmla="*/ 1512846 w 5312878"/>
                <a:gd name="connsiteY8" fmla="*/ 2887539 h 5237039"/>
                <a:gd name="connsiteX9" fmla="*/ 1550946 w 5312878"/>
                <a:gd name="connsiteY9" fmla="*/ 2798639 h 5237039"/>
                <a:gd name="connsiteX10" fmla="*/ 585746 w 5312878"/>
                <a:gd name="connsiteY10" fmla="*/ 995239 h 5237039"/>
                <a:gd name="connsiteX11" fmla="*/ 1258846 w 5312878"/>
                <a:gd name="connsiteY11" fmla="*/ 779339 h 5237039"/>
                <a:gd name="connsiteX12" fmla="*/ 1995446 w 5312878"/>
                <a:gd name="connsiteY12" fmla="*/ 2252539 h 5237039"/>
                <a:gd name="connsiteX13" fmla="*/ 2178326 w 5312878"/>
                <a:gd name="connsiteY13" fmla="*/ 2135699 h 5237039"/>
                <a:gd name="connsiteX14" fmla="*/ 1538246 w 5312878"/>
                <a:gd name="connsiteY14" fmla="*/ 344999 h 5237039"/>
                <a:gd name="connsiteX15" fmla="*/ 2152926 w 5312878"/>
                <a:gd name="connsiteY15" fmla="*/ 149419 h 5237039"/>
                <a:gd name="connsiteX16" fmla="*/ 2838726 w 5312878"/>
                <a:gd name="connsiteY16" fmla="*/ 1929959 h 5237039"/>
                <a:gd name="connsiteX17" fmla="*/ 3039386 w 5312878"/>
                <a:gd name="connsiteY17" fmla="*/ 1896939 h 5237039"/>
                <a:gd name="connsiteX18" fmla="*/ 2859046 w 5312878"/>
                <a:gd name="connsiteY18" fmla="*/ 322139 h 5237039"/>
                <a:gd name="connsiteX19" fmla="*/ 3544846 w 5312878"/>
                <a:gd name="connsiteY19" fmla="*/ 195139 h 5237039"/>
                <a:gd name="connsiteX20" fmla="*/ 3798846 w 5312878"/>
                <a:gd name="connsiteY20" fmla="*/ 2392239 h 5237039"/>
                <a:gd name="connsiteX21" fmla="*/ 4017286 w 5312878"/>
                <a:gd name="connsiteY21" fmla="*/ 2437959 h 5237039"/>
                <a:gd name="connsiteX22" fmla="*/ 4283986 w 5312878"/>
                <a:gd name="connsiteY22" fmla="*/ 1719139 h 5237039"/>
                <a:gd name="connsiteX23" fmla="*/ 4725946 w 5312878"/>
                <a:gd name="connsiteY23" fmla="*/ 1312739 h 5237039"/>
                <a:gd name="connsiteX24" fmla="*/ 5310146 w 5312878"/>
                <a:gd name="connsiteY24" fmla="*/ 1477839 h 5237039"/>
                <a:gd name="connsiteX25" fmla="*/ 4916446 w 5312878"/>
                <a:gd name="connsiteY25" fmla="*/ 1998539 h 5237039"/>
                <a:gd name="connsiteX26" fmla="*/ 4268746 w 5312878"/>
                <a:gd name="connsiteY26" fmla="*/ 4297239 h 5237039"/>
                <a:gd name="connsiteX27" fmla="*/ 3887746 w 5312878"/>
                <a:gd name="connsiteY27" fmla="*/ 4843339 h 5237039"/>
                <a:gd name="connsiteX28" fmla="*/ 3265446 w 5312878"/>
                <a:gd name="connsiteY28" fmla="*/ 5148139 h 5237039"/>
                <a:gd name="connsiteX29" fmla="*/ 2909846 w 5312878"/>
                <a:gd name="connsiteY29" fmla="*/ 5237039 h 5237039"/>
                <a:gd name="connsiteX0" fmla="*/ 3265446 w 5312878"/>
                <a:gd name="connsiteY0" fmla="*/ 5148139 h 5237460"/>
                <a:gd name="connsiteX1" fmla="*/ 2909846 w 5312878"/>
                <a:gd name="connsiteY1" fmla="*/ 5237039 h 5237460"/>
                <a:gd name="connsiteX2" fmla="*/ 2257066 w 5312878"/>
                <a:gd name="connsiteY2" fmla="*/ 5122739 h 5237460"/>
                <a:gd name="connsiteX3" fmla="*/ 1665246 w 5312878"/>
                <a:gd name="connsiteY3" fmla="*/ 4614739 h 5237460"/>
                <a:gd name="connsiteX4" fmla="*/ 1124226 w 5312878"/>
                <a:gd name="connsiteY4" fmla="*/ 3593659 h 5237460"/>
                <a:gd name="connsiteX5" fmla="*/ 16786 w 5312878"/>
                <a:gd name="connsiteY5" fmla="*/ 1970599 h 5237460"/>
                <a:gd name="connsiteX6" fmla="*/ 514626 w 5312878"/>
                <a:gd name="connsiteY6" fmla="*/ 1620079 h 5237460"/>
                <a:gd name="connsiteX7" fmla="*/ 1309646 w 5312878"/>
                <a:gd name="connsiteY7" fmla="*/ 2785939 h 5237460"/>
                <a:gd name="connsiteX8" fmla="*/ 1512846 w 5312878"/>
                <a:gd name="connsiteY8" fmla="*/ 2887539 h 5237460"/>
                <a:gd name="connsiteX9" fmla="*/ 1550946 w 5312878"/>
                <a:gd name="connsiteY9" fmla="*/ 2798639 h 5237460"/>
                <a:gd name="connsiteX10" fmla="*/ 585746 w 5312878"/>
                <a:gd name="connsiteY10" fmla="*/ 995239 h 5237460"/>
                <a:gd name="connsiteX11" fmla="*/ 1258846 w 5312878"/>
                <a:gd name="connsiteY11" fmla="*/ 779339 h 5237460"/>
                <a:gd name="connsiteX12" fmla="*/ 1995446 w 5312878"/>
                <a:gd name="connsiteY12" fmla="*/ 2252539 h 5237460"/>
                <a:gd name="connsiteX13" fmla="*/ 2178326 w 5312878"/>
                <a:gd name="connsiteY13" fmla="*/ 2135699 h 5237460"/>
                <a:gd name="connsiteX14" fmla="*/ 1538246 w 5312878"/>
                <a:gd name="connsiteY14" fmla="*/ 344999 h 5237460"/>
                <a:gd name="connsiteX15" fmla="*/ 2152926 w 5312878"/>
                <a:gd name="connsiteY15" fmla="*/ 149419 h 5237460"/>
                <a:gd name="connsiteX16" fmla="*/ 2838726 w 5312878"/>
                <a:gd name="connsiteY16" fmla="*/ 1929959 h 5237460"/>
                <a:gd name="connsiteX17" fmla="*/ 3039386 w 5312878"/>
                <a:gd name="connsiteY17" fmla="*/ 1896939 h 5237460"/>
                <a:gd name="connsiteX18" fmla="*/ 2859046 w 5312878"/>
                <a:gd name="connsiteY18" fmla="*/ 322139 h 5237460"/>
                <a:gd name="connsiteX19" fmla="*/ 3544846 w 5312878"/>
                <a:gd name="connsiteY19" fmla="*/ 195139 h 5237460"/>
                <a:gd name="connsiteX20" fmla="*/ 3798846 w 5312878"/>
                <a:gd name="connsiteY20" fmla="*/ 2392239 h 5237460"/>
                <a:gd name="connsiteX21" fmla="*/ 4017286 w 5312878"/>
                <a:gd name="connsiteY21" fmla="*/ 2437959 h 5237460"/>
                <a:gd name="connsiteX22" fmla="*/ 4283986 w 5312878"/>
                <a:gd name="connsiteY22" fmla="*/ 1719139 h 5237460"/>
                <a:gd name="connsiteX23" fmla="*/ 4725946 w 5312878"/>
                <a:gd name="connsiteY23" fmla="*/ 1312739 h 5237460"/>
                <a:gd name="connsiteX24" fmla="*/ 5310146 w 5312878"/>
                <a:gd name="connsiteY24" fmla="*/ 1477839 h 5237460"/>
                <a:gd name="connsiteX25" fmla="*/ 4916446 w 5312878"/>
                <a:gd name="connsiteY25" fmla="*/ 1998539 h 5237460"/>
                <a:gd name="connsiteX26" fmla="*/ 4268746 w 5312878"/>
                <a:gd name="connsiteY26" fmla="*/ 4297239 h 5237460"/>
                <a:gd name="connsiteX27" fmla="*/ 3887746 w 5312878"/>
                <a:gd name="connsiteY27" fmla="*/ 4843339 h 5237460"/>
                <a:gd name="connsiteX28" fmla="*/ 3265446 w 5312878"/>
                <a:gd name="connsiteY28" fmla="*/ 5148139 h 5237460"/>
                <a:gd name="connsiteX0" fmla="*/ 3887746 w 5312878"/>
                <a:gd name="connsiteY0" fmla="*/ 4843339 h 5253435"/>
                <a:gd name="connsiteX1" fmla="*/ 2909846 w 5312878"/>
                <a:gd name="connsiteY1" fmla="*/ 5237039 h 5253435"/>
                <a:gd name="connsiteX2" fmla="*/ 2257066 w 5312878"/>
                <a:gd name="connsiteY2" fmla="*/ 5122739 h 5253435"/>
                <a:gd name="connsiteX3" fmla="*/ 1665246 w 5312878"/>
                <a:gd name="connsiteY3" fmla="*/ 4614739 h 5253435"/>
                <a:gd name="connsiteX4" fmla="*/ 1124226 w 5312878"/>
                <a:gd name="connsiteY4" fmla="*/ 3593659 h 5253435"/>
                <a:gd name="connsiteX5" fmla="*/ 16786 w 5312878"/>
                <a:gd name="connsiteY5" fmla="*/ 1970599 h 5253435"/>
                <a:gd name="connsiteX6" fmla="*/ 514626 w 5312878"/>
                <a:gd name="connsiteY6" fmla="*/ 1620079 h 5253435"/>
                <a:gd name="connsiteX7" fmla="*/ 1309646 w 5312878"/>
                <a:gd name="connsiteY7" fmla="*/ 2785939 h 5253435"/>
                <a:gd name="connsiteX8" fmla="*/ 1512846 w 5312878"/>
                <a:gd name="connsiteY8" fmla="*/ 2887539 h 5253435"/>
                <a:gd name="connsiteX9" fmla="*/ 1550946 w 5312878"/>
                <a:gd name="connsiteY9" fmla="*/ 2798639 h 5253435"/>
                <a:gd name="connsiteX10" fmla="*/ 585746 w 5312878"/>
                <a:gd name="connsiteY10" fmla="*/ 995239 h 5253435"/>
                <a:gd name="connsiteX11" fmla="*/ 1258846 w 5312878"/>
                <a:gd name="connsiteY11" fmla="*/ 779339 h 5253435"/>
                <a:gd name="connsiteX12" fmla="*/ 1995446 w 5312878"/>
                <a:gd name="connsiteY12" fmla="*/ 2252539 h 5253435"/>
                <a:gd name="connsiteX13" fmla="*/ 2178326 w 5312878"/>
                <a:gd name="connsiteY13" fmla="*/ 2135699 h 5253435"/>
                <a:gd name="connsiteX14" fmla="*/ 1538246 w 5312878"/>
                <a:gd name="connsiteY14" fmla="*/ 344999 h 5253435"/>
                <a:gd name="connsiteX15" fmla="*/ 2152926 w 5312878"/>
                <a:gd name="connsiteY15" fmla="*/ 149419 h 5253435"/>
                <a:gd name="connsiteX16" fmla="*/ 2838726 w 5312878"/>
                <a:gd name="connsiteY16" fmla="*/ 1929959 h 5253435"/>
                <a:gd name="connsiteX17" fmla="*/ 3039386 w 5312878"/>
                <a:gd name="connsiteY17" fmla="*/ 1896939 h 5253435"/>
                <a:gd name="connsiteX18" fmla="*/ 2859046 w 5312878"/>
                <a:gd name="connsiteY18" fmla="*/ 322139 h 5253435"/>
                <a:gd name="connsiteX19" fmla="*/ 3544846 w 5312878"/>
                <a:gd name="connsiteY19" fmla="*/ 195139 h 5253435"/>
                <a:gd name="connsiteX20" fmla="*/ 3798846 w 5312878"/>
                <a:gd name="connsiteY20" fmla="*/ 2392239 h 5253435"/>
                <a:gd name="connsiteX21" fmla="*/ 4017286 w 5312878"/>
                <a:gd name="connsiteY21" fmla="*/ 2437959 h 5253435"/>
                <a:gd name="connsiteX22" fmla="*/ 4283986 w 5312878"/>
                <a:gd name="connsiteY22" fmla="*/ 1719139 h 5253435"/>
                <a:gd name="connsiteX23" fmla="*/ 4725946 w 5312878"/>
                <a:gd name="connsiteY23" fmla="*/ 1312739 h 5253435"/>
                <a:gd name="connsiteX24" fmla="*/ 5310146 w 5312878"/>
                <a:gd name="connsiteY24" fmla="*/ 1477839 h 5253435"/>
                <a:gd name="connsiteX25" fmla="*/ 4916446 w 5312878"/>
                <a:gd name="connsiteY25" fmla="*/ 1998539 h 5253435"/>
                <a:gd name="connsiteX26" fmla="*/ 4268746 w 5312878"/>
                <a:gd name="connsiteY26" fmla="*/ 4297239 h 5253435"/>
                <a:gd name="connsiteX27" fmla="*/ 3887746 w 5312878"/>
                <a:gd name="connsiteY27" fmla="*/ 4843339 h 5253435"/>
                <a:gd name="connsiteX0" fmla="*/ 3887746 w 5312878"/>
                <a:gd name="connsiteY0" fmla="*/ 4843339 h 5199107"/>
                <a:gd name="connsiteX1" fmla="*/ 3153686 w 5312878"/>
                <a:gd name="connsiteY1" fmla="*/ 5168459 h 5199107"/>
                <a:gd name="connsiteX2" fmla="*/ 2257066 w 5312878"/>
                <a:gd name="connsiteY2" fmla="*/ 5122739 h 5199107"/>
                <a:gd name="connsiteX3" fmla="*/ 1665246 w 5312878"/>
                <a:gd name="connsiteY3" fmla="*/ 4614739 h 5199107"/>
                <a:gd name="connsiteX4" fmla="*/ 1124226 w 5312878"/>
                <a:gd name="connsiteY4" fmla="*/ 3593659 h 5199107"/>
                <a:gd name="connsiteX5" fmla="*/ 16786 w 5312878"/>
                <a:gd name="connsiteY5" fmla="*/ 1970599 h 5199107"/>
                <a:gd name="connsiteX6" fmla="*/ 514626 w 5312878"/>
                <a:gd name="connsiteY6" fmla="*/ 1620079 h 5199107"/>
                <a:gd name="connsiteX7" fmla="*/ 1309646 w 5312878"/>
                <a:gd name="connsiteY7" fmla="*/ 2785939 h 5199107"/>
                <a:gd name="connsiteX8" fmla="*/ 1512846 w 5312878"/>
                <a:gd name="connsiteY8" fmla="*/ 2887539 h 5199107"/>
                <a:gd name="connsiteX9" fmla="*/ 1550946 w 5312878"/>
                <a:gd name="connsiteY9" fmla="*/ 2798639 h 5199107"/>
                <a:gd name="connsiteX10" fmla="*/ 585746 w 5312878"/>
                <a:gd name="connsiteY10" fmla="*/ 995239 h 5199107"/>
                <a:gd name="connsiteX11" fmla="*/ 1258846 w 5312878"/>
                <a:gd name="connsiteY11" fmla="*/ 779339 h 5199107"/>
                <a:gd name="connsiteX12" fmla="*/ 1995446 w 5312878"/>
                <a:gd name="connsiteY12" fmla="*/ 2252539 h 5199107"/>
                <a:gd name="connsiteX13" fmla="*/ 2178326 w 5312878"/>
                <a:gd name="connsiteY13" fmla="*/ 2135699 h 5199107"/>
                <a:gd name="connsiteX14" fmla="*/ 1538246 w 5312878"/>
                <a:gd name="connsiteY14" fmla="*/ 344999 h 5199107"/>
                <a:gd name="connsiteX15" fmla="*/ 2152926 w 5312878"/>
                <a:gd name="connsiteY15" fmla="*/ 149419 h 5199107"/>
                <a:gd name="connsiteX16" fmla="*/ 2838726 w 5312878"/>
                <a:gd name="connsiteY16" fmla="*/ 1929959 h 5199107"/>
                <a:gd name="connsiteX17" fmla="*/ 3039386 w 5312878"/>
                <a:gd name="connsiteY17" fmla="*/ 1896939 h 5199107"/>
                <a:gd name="connsiteX18" fmla="*/ 2859046 w 5312878"/>
                <a:gd name="connsiteY18" fmla="*/ 322139 h 5199107"/>
                <a:gd name="connsiteX19" fmla="*/ 3544846 w 5312878"/>
                <a:gd name="connsiteY19" fmla="*/ 195139 h 5199107"/>
                <a:gd name="connsiteX20" fmla="*/ 3798846 w 5312878"/>
                <a:gd name="connsiteY20" fmla="*/ 2392239 h 5199107"/>
                <a:gd name="connsiteX21" fmla="*/ 4017286 w 5312878"/>
                <a:gd name="connsiteY21" fmla="*/ 2437959 h 5199107"/>
                <a:gd name="connsiteX22" fmla="*/ 4283986 w 5312878"/>
                <a:gd name="connsiteY22" fmla="*/ 1719139 h 5199107"/>
                <a:gd name="connsiteX23" fmla="*/ 4725946 w 5312878"/>
                <a:gd name="connsiteY23" fmla="*/ 1312739 h 5199107"/>
                <a:gd name="connsiteX24" fmla="*/ 5310146 w 5312878"/>
                <a:gd name="connsiteY24" fmla="*/ 1477839 h 5199107"/>
                <a:gd name="connsiteX25" fmla="*/ 4916446 w 5312878"/>
                <a:gd name="connsiteY25" fmla="*/ 1998539 h 5199107"/>
                <a:gd name="connsiteX26" fmla="*/ 4268746 w 5312878"/>
                <a:gd name="connsiteY26" fmla="*/ 4297239 h 5199107"/>
                <a:gd name="connsiteX27" fmla="*/ 3887746 w 5312878"/>
                <a:gd name="connsiteY27" fmla="*/ 4843339 h 5199107"/>
                <a:gd name="connsiteX0" fmla="*/ 3887746 w 5312878"/>
                <a:gd name="connsiteY0" fmla="*/ 4843339 h 5199107"/>
                <a:gd name="connsiteX1" fmla="*/ 3153686 w 5312878"/>
                <a:gd name="connsiteY1" fmla="*/ 5168459 h 5199107"/>
                <a:gd name="connsiteX2" fmla="*/ 2257066 w 5312878"/>
                <a:gd name="connsiteY2" fmla="*/ 5122739 h 5199107"/>
                <a:gd name="connsiteX3" fmla="*/ 1665246 w 5312878"/>
                <a:gd name="connsiteY3" fmla="*/ 4614739 h 5199107"/>
                <a:gd name="connsiteX4" fmla="*/ 1124226 w 5312878"/>
                <a:gd name="connsiteY4" fmla="*/ 3593659 h 5199107"/>
                <a:gd name="connsiteX5" fmla="*/ 16786 w 5312878"/>
                <a:gd name="connsiteY5" fmla="*/ 1970599 h 5199107"/>
                <a:gd name="connsiteX6" fmla="*/ 514626 w 5312878"/>
                <a:gd name="connsiteY6" fmla="*/ 1620079 h 5199107"/>
                <a:gd name="connsiteX7" fmla="*/ 1309646 w 5312878"/>
                <a:gd name="connsiteY7" fmla="*/ 2785939 h 5199107"/>
                <a:gd name="connsiteX8" fmla="*/ 1512846 w 5312878"/>
                <a:gd name="connsiteY8" fmla="*/ 2887539 h 5199107"/>
                <a:gd name="connsiteX9" fmla="*/ 1505226 w 5312878"/>
                <a:gd name="connsiteY9" fmla="*/ 2722439 h 5199107"/>
                <a:gd name="connsiteX10" fmla="*/ 585746 w 5312878"/>
                <a:gd name="connsiteY10" fmla="*/ 995239 h 5199107"/>
                <a:gd name="connsiteX11" fmla="*/ 1258846 w 5312878"/>
                <a:gd name="connsiteY11" fmla="*/ 779339 h 5199107"/>
                <a:gd name="connsiteX12" fmla="*/ 1995446 w 5312878"/>
                <a:gd name="connsiteY12" fmla="*/ 2252539 h 5199107"/>
                <a:gd name="connsiteX13" fmla="*/ 2178326 w 5312878"/>
                <a:gd name="connsiteY13" fmla="*/ 2135699 h 5199107"/>
                <a:gd name="connsiteX14" fmla="*/ 1538246 w 5312878"/>
                <a:gd name="connsiteY14" fmla="*/ 344999 h 5199107"/>
                <a:gd name="connsiteX15" fmla="*/ 2152926 w 5312878"/>
                <a:gd name="connsiteY15" fmla="*/ 149419 h 5199107"/>
                <a:gd name="connsiteX16" fmla="*/ 2838726 w 5312878"/>
                <a:gd name="connsiteY16" fmla="*/ 1929959 h 5199107"/>
                <a:gd name="connsiteX17" fmla="*/ 3039386 w 5312878"/>
                <a:gd name="connsiteY17" fmla="*/ 1896939 h 5199107"/>
                <a:gd name="connsiteX18" fmla="*/ 2859046 w 5312878"/>
                <a:gd name="connsiteY18" fmla="*/ 322139 h 5199107"/>
                <a:gd name="connsiteX19" fmla="*/ 3544846 w 5312878"/>
                <a:gd name="connsiteY19" fmla="*/ 195139 h 5199107"/>
                <a:gd name="connsiteX20" fmla="*/ 3798846 w 5312878"/>
                <a:gd name="connsiteY20" fmla="*/ 2392239 h 5199107"/>
                <a:gd name="connsiteX21" fmla="*/ 4017286 w 5312878"/>
                <a:gd name="connsiteY21" fmla="*/ 2437959 h 5199107"/>
                <a:gd name="connsiteX22" fmla="*/ 4283986 w 5312878"/>
                <a:gd name="connsiteY22" fmla="*/ 1719139 h 5199107"/>
                <a:gd name="connsiteX23" fmla="*/ 4725946 w 5312878"/>
                <a:gd name="connsiteY23" fmla="*/ 1312739 h 5199107"/>
                <a:gd name="connsiteX24" fmla="*/ 5310146 w 5312878"/>
                <a:gd name="connsiteY24" fmla="*/ 1477839 h 5199107"/>
                <a:gd name="connsiteX25" fmla="*/ 4916446 w 5312878"/>
                <a:gd name="connsiteY25" fmla="*/ 1998539 h 5199107"/>
                <a:gd name="connsiteX26" fmla="*/ 4268746 w 5312878"/>
                <a:gd name="connsiteY26" fmla="*/ 4297239 h 5199107"/>
                <a:gd name="connsiteX27" fmla="*/ 3887746 w 5312878"/>
                <a:gd name="connsiteY27" fmla="*/ 4843339 h 5199107"/>
                <a:gd name="connsiteX0" fmla="*/ 3887746 w 5312878"/>
                <a:gd name="connsiteY0" fmla="*/ 4843339 h 5199107"/>
                <a:gd name="connsiteX1" fmla="*/ 3153686 w 5312878"/>
                <a:gd name="connsiteY1" fmla="*/ 5168459 h 5199107"/>
                <a:gd name="connsiteX2" fmla="*/ 2257066 w 5312878"/>
                <a:gd name="connsiteY2" fmla="*/ 5122739 h 5199107"/>
                <a:gd name="connsiteX3" fmla="*/ 1665246 w 5312878"/>
                <a:gd name="connsiteY3" fmla="*/ 4614739 h 5199107"/>
                <a:gd name="connsiteX4" fmla="*/ 1124226 w 5312878"/>
                <a:gd name="connsiteY4" fmla="*/ 3593659 h 5199107"/>
                <a:gd name="connsiteX5" fmla="*/ 16786 w 5312878"/>
                <a:gd name="connsiteY5" fmla="*/ 1970599 h 5199107"/>
                <a:gd name="connsiteX6" fmla="*/ 514626 w 5312878"/>
                <a:gd name="connsiteY6" fmla="*/ 1620079 h 5199107"/>
                <a:gd name="connsiteX7" fmla="*/ 1309646 w 5312878"/>
                <a:gd name="connsiteY7" fmla="*/ 2785939 h 5199107"/>
                <a:gd name="connsiteX8" fmla="*/ 1505226 w 5312878"/>
                <a:gd name="connsiteY8" fmla="*/ 2722439 h 5199107"/>
                <a:gd name="connsiteX9" fmla="*/ 585746 w 5312878"/>
                <a:gd name="connsiteY9" fmla="*/ 995239 h 5199107"/>
                <a:gd name="connsiteX10" fmla="*/ 1258846 w 5312878"/>
                <a:gd name="connsiteY10" fmla="*/ 779339 h 5199107"/>
                <a:gd name="connsiteX11" fmla="*/ 1995446 w 5312878"/>
                <a:gd name="connsiteY11" fmla="*/ 2252539 h 5199107"/>
                <a:gd name="connsiteX12" fmla="*/ 2178326 w 5312878"/>
                <a:gd name="connsiteY12" fmla="*/ 2135699 h 5199107"/>
                <a:gd name="connsiteX13" fmla="*/ 1538246 w 5312878"/>
                <a:gd name="connsiteY13" fmla="*/ 344999 h 5199107"/>
                <a:gd name="connsiteX14" fmla="*/ 2152926 w 5312878"/>
                <a:gd name="connsiteY14" fmla="*/ 149419 h 5199107"/>
                <a:gd name="connsiteX15" fmla="*/ 2838726 w 5312878"/>
                <a:gd name="connsiteY15" fmla="*/ 1929959 h 5199107"/>
                <a:gd name="connsiteX16" fmla="*/ 3039386 w 5312878"/>
                <a:gd name="connsiteY16" fmla="*/ 1896939 h 5199107"/>
                <a:gd name="connsiteX17" fmla="*/ 2859046 w 5312878"/>
                <a:gd name="connsiteY17" fmla="*/ 322139 h 5199107"/>
                <a:gd name="connsiteX18" fmla="*/ 3544846 w 5312878"/>
                <a:gd name="connsiteY18" fmla="*/ 195139 h 5199107"/>
                <a:gd name="connsiteX19" fmla="*/ 3798846 w 5312878"/>
                <a:gd name="connsiteY19" fmla="*/ 2392239 h 5199107"/>
                <a:gd name="connsiteX20" fmla="*/ 4017286 w 5312878"/>
                <a:gd name="connsiteY20" fmla="*/ 2437959 h 5199107"/>
                <a:gd name="connsiteX21" fmla="*/ 4283986 w 5312878"/>
                <a:gd name="connsiteY21" fmla="*/ 1719139 h 5199107"/>
                <a:gd name="connsiteX22" fmla="*/ 4725946 w 5312878"/>
                <a:gd name="connsiteY22" fmla="*/ 1312739 h 5199107"/>
                <a:gd name="connsiteX23" fmla="*/ 5310146 w 5312878"/>
                <a:gd name="connsiteY23" fmla="*/ 1477839 h 5199107"/>
                <a:gd name="connsiteX24" fmla="*/ 4916446 w 5312878"/>
                <a:gd name="connsiteY24" fmla="*/ 1998539 h 5199107"/>
                <a:gd name="connsiteX25" fmla="*/ 4268746 w 5312878"/>
                <a:gd name="connsiteY25" fmla="*/ 4297239 h 5199107"/>
                <a:gd name="connsiteX26" fmla="*/ 3887746 w 5312878"/>
                <a:gd name="connsiteY26" fmla="*/ 4843339 h 519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12878" h="5199107">
                  <a:moveTo>
                    <a:pt x="3887746" y="4843339"/>
                  </a:moveTo>
                  <a:cubicBezTo>
                    <a:pt x="3701903" y="4988542"/>
                    <a:pt x="3425466" y="5121892"/>
                    <a:pt x="3153686" y="5168459"/>
                  </a:cubicBezTo>
                  <a:cubicBezTo>
                    <a:pt x="2881906" y="5215026"/>
                    <a:pt x="2505139" y="5215026"/>
                    <a:pt x="2257066" y="5122739"/>
                  </a:cubicBezTo>
                  <a:cubicBezTo>
                    <a:pt x="2008993" y="5030452"/>
                    <a:pt x="1854053" y="4869586"/>
                    <a:pt x="1665246" y="4614739"/>
                  </a:cubicBezTo>
                  <a:cubicBezTo>
                    <a:pt x="1476439" y="4359892"/>
                    <a:pt x="1398969" y="4034349"/>
                    <a:pt x="1124226" y="3593659"/>
                  </a:cubicBezTo>
                  <a:cubicBezTo>
                    <a:pt x="849483" y="3152969"/>
                    <a:pt x="118386" y="2299529"/>
                    <a:pt x="16786" y="1970599"/>
                  </a:cubicBezTo>
                  <a:cubicBezTo>
                    <a:pt x="-84814" y="1641669"/>
                    <a:pt x="299149" y="1484189"/>
                    <a:pt x="514626" y="1620079"/>
                  </a:cubicBezTo>
                  <a:cubicBezTo>
                    <a:pt x="730103" y="1755969"/>
                    <a:pt x="1144546" y="2602212"/>
                    <a:pt x="1309646" y="2785939"/>
                  </a:cubicBezTo>
                  <a:cubicBezTo>
                    <a:pt x="1474746" y="2969666"/>
                    <a:pt x="1625876" y="3020889"/>
                    <a:pt x="1505226" y="2722439"/>
                  </a:cubicBezTo>
                  <a:cubicBezTo>
                    <a:pt x="1384576" y="2423989"/>
                    <a:pt x="626809" y="1319089"/>
                    <a:pt x="585746" y="995239"/>
                  </a:cubicBezTo>
                  <a:cubicBezTo>
                    <a:pt x="544683" y="671389"/>
                    <a:pt x="932456" y="310709"/>
                    <a:pt x="1258846" y="779339"/>
                  </a:cubicBezTo>
                  <a:cubicBezTo>
                    <a:pt x="1504379" y="1270406"/>
                    <a:pt x="1842199" y="2026479"/>
                    <a:pt x="1995446" y="2252539"/>
                  </a:cubicBezTo>
                  <a:cubicBezTo>
                    <a:pt x="2148693" y="2478599"/>
                    <a:pt x="2254526" y="2453622"/>
                    <a:pt x="2178326" y="2135699"/>
                  </a:cubicBezTo>
                  <a:cubicBezTo>
                    <a:pt x="2102126" y="1817776"/>
                    <a:pt x="1542479" y="676046"/>
                    <a:pt x="1538246" y="344999"/>
                  </a:cubicBezTo>
                  <a:cubicBezTo>
                    <a:pt x="1534013" y="13952"/>
                    <a:pt x="1936179" y="-114741"/>
                    <a:pt x="2152926" y="149419"/>
                  </a:cubicBezTo>
                  <a:cubicBezTo>
                    <a:pt x="2369673" y="413579"/>
                    <a:pt x="2690983" y="1638706"/>
                    <a:pt x="2838726" y="1929959"/>
                  </a:cubicBezTo>
                  <a:cubicBezTo>
                    <a:pt x="2986469" y="2221212"/>
                    <a:pt x="3089339" y="2195389"/>
                    <a:pt x="3039386" y="1896939"/>
                  </a:cubicBezTo>
                  <a:cubicBezTo>
                    <a:pt x="2989433" y="1598489"/>
                    <a:pt x="2897146" y="699752"/>
                    <a:pt x="2859046" y="322139"/>
                  </a:cubicBezTo>
                  <a:cubicBezTo>
                    <a:pt x="2820946" y="-55474"/>
                    <a:pt x="3491506" y="-105428"/>
                    <a:pt x="3544846" y="195139"/>
                  </a:cubicBezTo>
                  <a:cubicBezTo>
                    <a:pt x="3598186" y="495706"/>
                    <a:pt x="3720106" y="2018436"/>
                    <a:pt x="3798846" y="2392239"/>
                  </a:cubicBezTo>
                  <a:cubicBezTo>
                    <a:pt x="3877586" y="2766042"/>
                    <a:pt x="3982149" y="2595862"/>
                    <a:pt x="4017286" y="2437959"/>
                  </a:cubicBezTo>
                  <a:cubicBezTo>
                    <a:pt x="4052423" y="2280056"/>
                    <a:pt x="4182386" y="1986686"/>
                    <a:pt x="4283986" y="1719139"/>
                  </a:cubicBezTo>
                  <a:cubicBezTo>
                    <a:pt x="4385586" y="1451592"/>
                    <a:pt x="4554919" y="1352956"/>
                    <a:pt x="4725946" y="1312739"/>
                  </a:cubicBezTo>
                  <a:cubicBezTo>
                    <a:pt x="4896973" y="1272522"/>
                    <a:pt x="5278396" y="1363539"/>
                    <a:pt x="5310146" y="1477839"/>
                  </a:cubicBezTo>
                  <a:cubicBezTo>
                    <a:pt x="5341896" y="1592139"/>
                    <a:pt x="5090013" y="1528639"/>
                    <a:pt x="4916446" y="1998539"/>
                  </a:cubicBezTo>
                  <a:cubicBezTo>
                    <a:pt x="4742879" y="2468439"/>
                    <a:pt x="4388126" y="4031386"/>
                    <a:pt x="4268746" y="4297239"/>
                  </a:cubicBezTo>
                  <a:cubicBezTo>
                    <a:pt x="4149366" y="4563092"/>
                    <a:pt x="4073589" y="4698136"/>
                    <a:pt x="3887746" y="4843339"/>
                  </a:cubicBezTo>
                  <a:close/>
                </a:path>
              </a:pathLst>
            </a:custGeom>
            <a:solidFill>
              <a:srgbClr val="505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26" name="Title 1"/>
          <p:cNvSpPr txBox="1">
            <a:spLocks/>
          </p:cNvSpPr>
          <p:nvPr/>
        </p:nvSpPr>
        <p:spPr>
          <a:xfrm>
            <a:off x="765829" y="3944042"/>
            <a:ext cx="3584433" cy="1315231"/>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spcAft>
                <a:spcPts val="900"/>
              </a:spcAft>
            </a:pPr>
            <a:r>
              <a:rPr sz="3200">
                <a:solidFill>
                  <a:srgbClr val="FFFFFF"/>
                </a:solidFill>
                <a:latin typeface="Segoe UI"/>
              </a:rPr>
              <a:t>Easily breached, stolen, or phished</a:t>
            </a:r>
          </a:p>
          <a:p>
            <a:pPr>
              <a:spcBef>
                <a:spcPts val="450"/>
              </a:spcBef>
            </a:pPr>
            <a:endParaRPr sz="1800">
              <a:solidFill>
                <a:prstClr val="white"/>
              </a:solidFill>
              <a:latin typeface="Segoe UI" panose="020B0502040204020203" pitchFamily="34" charset="0"/>
              <a:cs typeface="Segoe UI" panose="020B0502040204020203" pitchFamily="34" charset="0"/>
            </a:endParaRPr>
          </a:p>
        </p:txBody>
      </p:sp>
      <p:sp>
        <p:nvSpPr>
          <p:cNvPr id="23" name="Rectangle 22"/>
          <p:cNvSpPr/>
          <p:nvPr/>
        </p:nvSpPr>
        <p:spPr bwMode="auto">
          <a:xfrm>
            <a:off x="0" y="6460942"/>
            <a:ext cx="12435840" cy="533583"/>
          </a:xfrm>
          <a:prstGeom prst="rect">
            <a:avLst/>
          </a:prstGeom>
          <a:solidFill>
            <a:srgbClr val="505050"/>
          </a:solidFill>
          <a:ln>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635" y="0"/>
            <a:ext cx="12435840" cy="533583"/>
          </a:xfrm>
          <a:prstGeom prst="rect">
            <a:avLst/>
          </a:prstGeom>
          <a:solidFill>
            <a:srgbClr val="505050"/>
          </a:solidFill>
          <a:ln>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411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2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6558" y="1834661"/>
            <a:ext cx="3224983" cy="332399"/>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r>
              <a:rPr sz="2400" smtClean="0">
                <a:solidFill>
                  <a:srgbClr val="FFFFFF">
                    <a:lumMod val="85000"/>
                  </a:srgbClr>
                </a:solidFill>
                <a:latin typeface="Segoe UI"/>
              </a:rPr>
              <a:t>introducing</a:t>
            </a:r>
            <a:endParaRPr sz="3600">
              <a:solidFill>
                <a:srgbClr val="FFFFFF">
                  <a:lumMod val="85000"/>
                </a:srgbClr>
              </a:solidFill>
              <a:latin typeface="Segoe UI"/>
            </a:endParaRPr>
          </a:p>
        </p:txBody>
      </p:sp>
      <p:sp>
        <p:nvSpPr>
          <p:cNvPr id="47" name="Title 1"/>
          <p:cNvSpPr txBox="1">
            <a:spLocks/>
          </p:cNvSpPr>
          <p:nvPr/>
        </p:nvSpPr>
        <p:spPr>
          <a:xfrm>
            <a:off x="198437" y="2441519"/>
            <a:ext cx="4022883" cy="1495794"/>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spcBef>
                <a:spcPts val="450"/>
              </a:spcBef>
            </a:pPr>
            <a:r>
              <a:rPr sz="3600">
                <a:solidFill>
                  <a:srgbClr val="00BCF2"/>
                </a:solidFill>
                <a:latin typeface="Segoe UI Light"/>
              </a:rPr>
              <a:t> </a:t>
            </a:r>
            <a:r>
              <a:rPr sz="3600" smtClean="0">
                <a:solidFill>
                  <a:srgbClr val="00BCF2"/>
                </a:solidFill>
                <a:latin typeface="Segoe UI Light"/>
              </a:rPr>
              <a:t> </a:t>
            </a:r>
            <a:r>
              <a:rPr b="1" smtClean="0">
                <a:solidFill>
                  <a:srgbClr val="00BCF2"/>
                </a:solidFill>
                <a:latin typeface="Segoe UI Light"/>
              </a:rPr>
              <a:t>Microsoft "Passport"</a:t>
            </a:r>
            <a:endParaRPr sz="6000" b="1">
              <a:solidFill>
                <a:srgbClr val="00BCF2"/>
              </a:solidFill>
              <a:latin typeface="Segoe UI Light"/>
            </a:endParaRPr>
          </a:p>
        </p:txBody>
      </p:sp>
      <p:cxnSp>
        <p:nvCxnSpPr>
          <p:cNvPr id="9" name="Straight Connector 8"/>
          <p:cNvCxnSpPr/>
          <p:nvPr/>
        </p:nvCxnSpPr>
        <p:spPr>
          <a:xfrm>
            <a:off x="4973185" y="891222"/>
            <a:ext cx="0" cy="5212080"/>
          </a:xfrm>
          <a:prstGeom prst="line">
            <a:avLst/>
          </a:prstGeom>
          <a:ln>
            <a:solidFill>
              <a:srgbClr val="DBDBD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43103" y="1461736"/>
            <a:ext cx="6406712" cy="1200329"/>
          </a:xfrm>
          <a:prstGeom prst="rect">
            <a:avLst/>
          </a:prstGeom>
        </p:spPr>
        <p:txBody>
          <a:bodyPr wrap="square">
            <a:spAutoFit/>
          </a:bodyPr>
          <a:lstStyle/>
          <a:p>
            <a:r>
              <a:rPr lang="en-US" sz="2400" dirty="0">
                <a:solidFill>
                  <a:prstClr val="white"/>
                </a:solidFill>
                <a:cs typeface="Segoe UI Light" panose="020B0502040204020203" pitchFamily="34" charset="0"/>
              </a:rPr>
              <a:t>Replace passwords with a private </a:t>
            </a:r>
            <a:r>
              <a:rPr lang="en-US" sz="2400" dirty="0" smtClean="0">
                <a:solidFill>
                  <a:prstClr val="white"/>
                </a:solidFill>
                <a:cs typeface="Segoe UI Light" panose="020B0502040204020203" pitchFamily="34" charset="0"/>
              </a:rPr>
              <a:t>key </a:t>
            </a:r>
            <a:r>
              <a:rPr lang="en-US" sz="2400" dirty="0">
                <a:solidFill>
                  <a:prstClr val="white"/>
                </a:solidFill>
                <a:cs typeface="Segoe UI Light" panose="020B0502040204020203" pitchFamily="34" charset="0"/>
              </a:rPr>
              <a:t>made available solely through a “user gesture” (PIN, Windows Hello, remote device, etc.)</a:t>
            </a:r>
            <a:endParaRPr lang="en-US" sz="2400" spc="-75" dirty="0">
              <a:ln w="3175">
                <a:noFill/>
              </a:ln>
              <a:solidFill>
                <a:srgbClr val="FFFFFF"/>
              </a:solidFill>
            </a:endParaRPr>
          </a:p>
        </p:txBody>
      </p:sp>
      <p:sp>
        <p:nvSpPr>
          <p:cNvPr id="4" name="TextBox 3"/>
          <p:cNvSpPr txBox="1"/>
          <p:nvPr/>
        </p:nvSpPr>
        <p:spPr>
          <a:xfrm>
            <a:off x="1870033" y="4945062"/>
            <a:ext cx="2331508" cy="461665"/>
          </a:xfrm>
          <a:prstGeom prst="rect">
            <a:avLst/>
          </a:prstGeom>
          <a:noFill/>
        </p:spPr>
        <p:txBody>
          <a:bodyPr wrap="square" rtlCol="0">
            <a:spAutoFit/>
          </a:bodyPr>
          <a:lstStyle/>
          <a:p>
            <a:pPr algn="r"/>
            <a:r>
              <a:rPr lang="en-US" sz="2400" b="1" dirty="0" smtClean="0">
                <a:solidFill>
                  <a:prstClr val="white"/>
                </a:solidFill>
              </a:rPr>
              <a:t>GOALS:</a:t>
            </a:r>
            <a:endParaRPr lang="en-US" sz="2400" b="1" dirty="0">
              <a:solidFill>
                <a:prstClr val="white"/>
              </a:solidFill>
            </a:endParaRPr>
          </a:p>
        </p:txBody>
      </p:sp>
      <p:sp>
        <p:nvSpPr>
          <p:cNvPr id="12" name="Rectangle 11"/>
          <p:cNvSpPr/>
          <p:nvPr/>
        </p:nvSpPr>
        <p:spPr>
          <a:xfrm>
            <a:off x="5659743" y="3016804"/>
            <a:ext cx="6358280" cy="830997"/>
          </a:xfrm>
          <a:prstGeom prst="rect">
            <a:avLst/>
          </a:prstGeom>
        </p:spPr>
        <p:txBody>
          <a:bodyPr wrap="square">
            <a:spAutoFit/>
          </a:bodyPr>
          <a:lstStyle/>
          <a:p>
            <a:r>
              <a:rPr lang="en-US" sz="2400" dirty="0">
                <a:solidFill>
                  <a:prstClr val="white"/>
                </a:solidFill>
                <a:cs typeface="Segoe UI Light" panose="020B0502040204020203" pitchFamily="34" charset="0"/>
              </a:rPr>
              <a:t>Support both local Passport and Passport2Go (phone, USB dongle, etc.)</a:t>
            </a:r>
            <a:endParaRPr lang="en-US" sz="2400" spc="-75" dirty="0">
              <a:ln w="3175">
                <a:noFill/>
              </a:ln>
              <a:solidFill>
                <a:srgbClr val="FFFFFF"/>
              </a:solidFill>
            </a:endParaRPr>
          </a:p>
        </p:txBody>
      </p:sp>
      <p:sp>
        <p:nvSpPr>
          <p:cNvPr id="13" name="Rectangle 12"/>
          <p:cNvSpPr/>
          <p:nvPr/>
        </p:nvSpPr>
        <p:spPr>
          <a:xfrm>
            <a:off x="5649015" y="4202540"/>
            <a:ext cx="6440252" cy="1569660"/>
          </a:xfrm>
          <a:prstGeom prst="rect">
            <a:avLst/>
          </a:prstGeom>
        </p:spPr>
        <p:txBody>
          <a:bodyPr wrap="square">
            <a:spAutoFit/>
          </a:bodyPr>
          <a:lstStyle/>
          <a:p>
            <a:r>
              <a:rPr lang="en-US" sz="2400" dirty="0">
                <a:solidFill>
                  <a:prstClr val="white"/>
                </a:solidFill>
                <a:cs typeface="Segoe UI Light" panose="020B0502040204020203" pitchFamily="34" charset="0"/>
              </a:rPr>
              <a:t>Introduce MSFT Passport because of its convenience first and security first,</a:t>
            </a:r>
          </a:p>
          <a:p>
            <a:r>
              <a:rPr lang="en-US" sz="2400" dirty="0">
                <a:solidFill>
                  <a:prstClr val="white"/>
                </a:solidFill>
                <a:cs typeface="Segoe UI Light" panose="020B0502040204020203" pitchFamily="34" charset="0"/>
              </a:rPr>
              <a:t>UX must be </a:t>
            </a:r>
            <a:r>
              <a:rPr lang="en-US" sz="2400" u="sng" dirty="0">
                <a:solidFill>
                  <a:prstClr val="white"/>
                </a:solidFill>
                <a:cs typeface="Segoe UI Light" panose="020B0502040204020203" pitchFamily="34" charset="0"/>
              </a:rPr>
              <a:t>at least</a:t>
            </a:r>
            <a:r>
              <a:rPr lang="en-US" sz="2400" dirty="0">
                <a:solidFill>
                  <a:prstClr val="white"/>
                </a:solidFill>
                <a:cs typeface="Segoe UI Light" panose="020B0502040204020203" pitchFamily="34" charset="0"/>
              </a:rPr>
              <a:t> as good as with passwords</a:t>
            </a:r>
            <a:endParaRPr lang="en-US" sz="2400" spc="-75" dirty="0">
              <a:ln w="3175">
                <a:noFill/>
              </a:ln>
              <a:solidFill>
                <a:srgbClr val="FFFFFF"/>
              </a:solidFill>
            </a:endParaRPr>
          </a:p>
        </p:txBody>
      </p:sp>
    </p:spTree>
    <p:extLst>
      <p:ext uri="{BB962C8B-B14F-4D97-AF65-F5344CB8AC3E}">
        <p14:creationId xmlns:p14="http://schemas.microsoft.com/office/powerpoint/2010/main" val="412436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750" fill="hold"/>
                                        <p:tgtEl>
                                          <p:spTgt spid="12"/>
                                        </p:tgtEl>
                                        <p:attrNameLst>
                                          <p:attrName>ppt_x</p:attrName>
                                        </p:attrNameLst>
                                      </p:cBhvr>
                                      <p:tavLst>
                                        <p:tav tm="0">
                                          <p:val>
                                            <p:strVal val="#ppt_x"/>
                                          </p:val>
                                        </p:tav>
                                        <p:tav tm="100000">
                                          <p:val>
                                            <p:strVal val="#ppt_x"/>
                                          </p:val>
                                        </p:tav>
                                      </p:tavLst>
                                    </p:anim>
                                    <p:anim calcmode="lin" valueType="num">
                                      <p:cBhvr additive="base">
                                        <p:cTn id="1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6558" y="1834661"/>
            <a:ext cx="3224983" cy="332399"/>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r>
              <a:rPr sz="2400" smtClean="0">
                <a:solidFill>
                  <a:srgbClr val="FFFFFF">
                    <a:lumMod val="85000"/>
                  </a:srgbClr>
                </a:solidFill>
                <a:latin typeface="Segoe UI"/>
              </a:rPr>
              <a:t>using</a:t>
            </a:r>
            <a:endParaRPr sz="3600">
              <a:solidFill>
                <a:srgbClr val="FFFFFF">
                  <a:lumMod val="85000"/>
                </a:srgbClr>
              </a:solidFill>
              <a:latin typeface="Segoe UI"/>
            </a:endParaRPr>
          </a:p>
        </p:txBody>
      </p:sp>
      <p:sp>
        <p:nvSpPr>
          <p:cNvPr id="47" name="Title 1"/>
          <p:cNvSpPr txBox="1">
            <a:spLocks/>
          </p:cNvSpPr>
          <p:nvPr/>
        </p:nvSpPr>
        <p:spPr>
          <a:xfrm>
            <a:off x="198437" y="2441519"/>
            <a:ext cx="4022883" cy="1495794"/>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spcBef>
                <a:spcPts val="450"/>
              </a:spcBef>
            </a:pPr>
            <a:r>
              <a:rPr sz="3600">
                <a:solidFill>
                  <a:srgbClr val="00BCF2"/>
                </a:solidFill>
                <a:latin typeface="Segoe UI Light"/>
              </a:rPr>
              <a:t> </a:t>
            </a:r>
            <a:r>
              <a:rPr sz="3600" smtClean="0">
                <a:solidFill>
                  <a:srgbClr val="00BCF2"/>
                </a:solidFill>
                <a:latin typeface="Segoe UI Light"/>
              </a:rPr>
              <a:t> </a:t>
            </a:r>
            <a:r>
              <a:rPr b="1" smtClean="0">
                <a:solidFill>
                  <a:srgbClr val="00BCF2"/>
                </a:solidFill>
                <a:latin typeface="Segoe UI Light"/>
              </a:rPr>
              <a:t>Microsoft "Passport"</a:t>
            </a:r>
            <a:endParaRPr sz="6000" b="1">
              <a:solidFill>
                <a:srgbClr val="00BCF2"/>
              </a:solidFill>
              <a:latin typeface="Segoe UI Light"/>
            </a:endParaRPr>
          </a:p>
        </p:txBody>
      </p:sp>
      <p:cxnSp>
        <p:nvCxnSpPr>
          <p:cNvPr id="9" name="Straight Connector 8"/>
          <p:cNvCxnSpPr/>
          <p:nvPr/>
        </p:nvCxnSpPr>
        <p:spPr>
          <a:xfrm>
            <a:off x="4973185" y="891222"/>
            <a:ext cx="0" cy="5212080"/>
          </a:xfrm>
          <a:prstGeom prst="line">
            <a:avLst/>
          </a:prstGeom>
          <a:ln>
            <a:solidFill>
              <a:srgbClr val="DBDBD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2837" y="4945062"/>
            <a:ext cx="3088704" cy="461665"/>
          </a:xfrm>
          <a:prstGeom prst="rect">
            <a:avLst/>
          </a:prstGeom>
          <a:noFill/>
        </p:spPr>
        <p:txBody>
          <a:bodyPr wrap="square" rtlCol="0">
            <a:spAutoFit/>
          </a:bodyPr>
          <a:lstStyle/>
          <a:p>
            <a:pPr algn="r"/>
            <a:r>
              <a:rPr lang="en-US" sz="2400" b="1" dirty="0">
                <a:solidFill>
                  <a:prstClr val="white"/>
                </a:solidFill>
              </a:rPr>
              <a:t>THE CREDENTIAL</a:t>
            </a:r>
          </a:p>
        </p:txBody>
      </p:sp>
      <p:sp>
        <p:nvSpPr>
          <p:cNvPr id="10" name="Rectangle 9"/>
          <p:cNvSpPr/>
          <p:nvPr/>
        </p:nvSpPr>
        <p:spPr>
          <a:xfrm>
            <a:off x="5705774" y="4779538"/>
            <a:ext cx="5334000" cy="830997"/>
          </a:xfrm>
          <a:prstGeom prst="rect">
            <a:avLst/>
          </a:prstGeom>
        </p:spPr>
        <p:txBody>
          <a:bodyPr wrap="square">
            <a:spAutoFit/>
          </a:bodyPr>
          <a:lstStyle/>
          <a:p>
            <a:r>
              <a:rPr lang="en-US" sz="2400" dirty="0">
                <a:solidFill>
                  <a:prstClr val="white"/>
                </a:solidFill>
                <a:cs typeface="Segoe UI Light" panose="020B0502040204020203" pitchFamily="34" charset="0"/>
              </a:rPr>
              <a:t>Public key of Passport is mapped to an user account</a:t>
            </a:r>
          </a:p>
        </p:txBody>
      </p:sp>
      <p:sp>
        <p:nvSpPr>
          <p:cNvPr id="11" name="Rectangle 10"/>
          <p:cNvSpPr/>
          <p:nvPr/>
        </p:nvSpPr>
        <p:spPr>
          <a:xfrm>
            <a:off x="5705774" y="3563153"/>
            <a:ext cx="5334000" cy="838371"/>
          </a:xfrm>
          <a:prstGeom prst="rect">
            <a:avLst/>
          </a:prstGeom>
        </p:spPr>
        <p:txBody>
          <a:bodyPr wrap="square">
            <a:spAutoFit/>
          </a:bodyPr>
          <a:lstStyle/>
          <a:p>
            <a:r>
              <a:rPr lang="en-US" sz="2400" dirty="0">
                <a:solidFill>
                  <a:prstClr val="white"/>
                </a:solidFill>
                <a:cs typeface="Segoe UI Light" panose="020B0502040204020203" pitchFamily="34" charset="0"/>
              </a:rPr>
              <a:t>Proof-able with OTP, Code and </a:t>
            </a:r>
            <a:r>
              <a:rPr lang="en-US" sz="2400" dirty="0" err="1">
                <a:solidFill>
                  <a:prstClr val="white"/>
                </a:solidFill>
                <a:cs typeface="Segoe UI Light" panose="020B0502040204020203" pitchFamily="34" charset="0"/>
              </a:rPr>
              <a:t>PhoneFactor</a:t>
            </a:r>
            <a:r>
              <a:rPr lang="en-US" sz="2400" dirty="0">
                <a:solidFill>
                  <a:prstClr val="white"/>
                </a:solidFill>
                <a:cs typeface="Segoe UI Light" panose="020B0502040204020203" pitchFamily="34" charset="0"/>
              </a:rPr>
              <a:t> …</a:t>
            </a:r>
          </a:p>
        </p:txBody>
      </p:sp>
      <p:sp>
        <p:nvSpPr>
          <p:cNvPr id="14" name="Rectangle 13"/>
          <p:cNvSpPr/>
          <p:nvPr/>
        </p:nvSpPr>
        <p:spPr>
          <a:xfrm>
            <a:off x="5705774" y="2407675"/>
            <a:ext cx="5334000" cy="830997"/>
          </a:xfrm>
          <a:prstGeom prst="rect">
            <a:avLst/>
          </a:prstGeom>
        </p:spPr>
        <p:txBody>
          <a:bodyPr wrap="square">
            <a:spAutoFit/>
          </a:bodyPr>
          <a:lstStyle/>
          <a:p>
            <a:r>
              <a:rPr lang="en-US" sz="2400" dirty="0">
                <a:solidFill>
                  <a:prstClr val="white"/>
                </a:solidFill>
                <a:cs typeface="Segoe UI Light" panose="020B0502040204020203" pitchFamily="34" charset="0"/>
              </a:rPr>
              <a:t>To the user, it’s familiar, Windows Hello or PIN user gesture</a:t>
            </a:r>
          </a:p>
        </p:txBody>
      </p:sp>
      <p:sp>
        <p:nvSpPr>
          <p:cNvPr id="15" name="Rectangle 14"/>
          <p:cNvSpPr/>
          <p:nvPr/>
        </p:nvSpPr>
        <p:spPr>
          <a:xfrm>
            <a:off x="5705774" y="1254070"/>
            <a:ext cx="5334000" cy="830997"/>
          </a:xfrm>
          <a:prstGeom prst="rect">
            <a:avLst/>
          </a:prstGeom>
        </p:spPr>
        <p:txBody>
          <a:bodyPr wrap="square">
            <a:spAutoFit/>
          </a:bodyPr>
          <a:lstStyle/>
          <a:p>
            <a:r>
              <a:rPr lang="en-US" sz="2400" dirty="0">
                <a:solidFill>
                  <a:prstClr val="white"/>
                </a:solidFill>
                <a:cs typeface="Segoe UI Light" panose="020B0502040204020203" pitchFamily="34" charset="0"/>
              </a:rPr>
              <a:t>To IT it’s familiar as it’s based on certificate or asymmetrical key pair</a:t>
            </a:r>
          </a:p>
        </p:txBody>
      </p:sp>
    </p:spTree>
    <p:extLst>
      <p:ext uri="{BB962C8B-B14F-4D97-AF65-F5344CB8AC3E}">
        <p14:creationId xmlns:p14="http://schemas.microsoft.com/office/powerpoint/2010/main" val="8082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ppt_x"/>
                                          </p:val>
                                        </p:tav>
                                        <p:tav tm="100000">
                                          <p:val>
                                            <p:strVal val="#ppt_x"/>
                                          </p:val>
                                        </p:tav>
                                      </p:tavLst>
                                    </p:anim>
                                    <p:anim calcmode="lin" valueType="num">
                                      <p:cBhvr additive="base">
                                        <p:cTn id="14"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76558" y="1834661"/>
            <a:ext cx="3224983" cy="332399"/>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r>
              <a:rPr sz="2400" smtClean="0">
                <a:solidFill>
                  <a:srgbClr val="FFFFFF">
                    <a:lumMod val="85000"/>
                  </a:srgbClr>
                </a:solidFill>
                <a:latin typeface="Segoe UI"/>
              </a:rPr>
              <a:t>using</a:t>
            </a:r>
            <a:endParaRPr sz="3600">
              <a:solidFill>
                <a:srgbClr val="FFFFFF">
                  <a:lumMod val="85000"/>
                </a:srgbClr>
              </a:solidFill>
              <a:latin typeface="Segoe UI"/>
            </a:endParaRPr>
          </a:p>
        </p:txBody>
      </p:sp>
      <p:sp>
        <p:nvSpPr>
          <p:cNvPr id="47" name="Title 1"/>
          <p:cNvSpPr txBox="1">
            <a:spLocks/>
          </p:cNvSpPr>
          <p:nvPr/>
        </p:nvSpPr>
        <p:spPr>
          <a:xfrm>
            <a:off x="198437" y="2441519"/>
            <a:ext cx="4022883" cy="1495794"/>
          </a:xfrm>
          <a:prstGeom prst="rect">
            <a:avLst/>
          </a:prstGeom>
        </p:spPr>
        <p:txBody>
          <a:bodyPr vert="horz" wrap="square" lIns="0" tIns="0" rIns="0" bIns="0" rtlCol="0" anchor="t">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r">
              <a:spcBef>
                <a:spcPts val="450"/>
              </a:spcBef>
            </a:pPr>
            <a:r>
              <a:rPr sz="3600">
                <a:solidFill>
                  <a:srgbClr val="00BCF2"/>
                </a:solidFill>
                <a:latin typeface="Segoe UI Light"/>
              </a:rPr>
              <a:t> </a:t>
            </a:r>
            <a:r>
              <a:rPr sz="3600" smtClean="0">
                <a:solidFill>
                  <a:srgbClr val="00BCF2"/>
                </a:solidFill>
                <a:latin typeface="Segoe UI Light"/>
              </a:rPr>
              <a:t> </a:t>
            </a:r>
            <a:r>
              <a:rPr b="1" smtClean="0">
                <a:solidFill>
                  <a:srgbClr val="00BCF2"/>
                </a:solidFill>
                <a:latin typeface="Segoe UI Light"/>
              </a:rPr>
              <a:t>Microsoft "Passport"</a:t>
            </a:r>
            <a:endParaRPr sz="6000" b="1">
              <a:solidFill>
                <a:srgbClr val="00BCF2"/>
              </a:solidFill>
              <a:latin typeface="Segoe UI Light"/>
            </a:endParaRPr>
          </a:p>
        </p:txBody>
      </p:sp>
      <p:cxnSp>
        <p:nvCxnSpPr>
          <p:cNvPr id="9" name="Straight Connector 8"/>
          <p:cNvCxnSpPr/>
          <p:nvPr/>
        </p:nvCxnSpPr>
        <p:spPr>
          <a:xfrm>
            <a:off x="4973185" y="891222"/>
            <a:ext cx="0" cy="5212080"/>
          </a:xfrm>
          <a:prstGeom prst="line">
            <a:avLst/>
          </a:prstGeom>
          <a:ln>
            <a:solidFill>
              <a:srgbClr val="DBDBD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2837" y="4945062"/>
            <a:ext cx="3088704" cy="461665"/>
          </a:xfrm>
          <a:prstGeom prst="rect">
            <a:avLst/>
          </a:prstGeom>
          <a:noFill/>
        </p:spPr>
        <p:txBody>
          <a:bodyPr wrap="square" rtlCol="0">
            <a:spAutoFit/>
          </a:bodyPr>
          <a:lstStyle/>
          <a:p>
            <a:pPr algn="r"/>
            <a:r>
              <a:rPr lang="en-US" sz="2400" b="1" dirty="0">
                <a:solidFill>
                  <a:prstClr val="white"/>
                </a:solidFill>
              </a:rPr>
              <a:t>THE </a:t>
            </a:r>
            <a:r>
              <a:rPr lang="en-US" sz="2400" b="1" dirty="0" smtClean="0">
                <a:solidFill>
                  <a:prstClr val="white"/>
                </a:solidFill>
              </a:rPr>
              <a:t>USAGE</a:t>
            </a:r>
            <a:endParaRPr lang="en-US" sz="2400" b="1" dirty="0">
              <a:solidFill>
                <a:prstClr val="white"/>
              </a:solidFill>
            </a:endParaRPr>
          </a:p>
        </p:txBody>
      </p:sp>
      <p:sp>
        <p:nvSpPr>
          <p:cNvPr id="12" name="TextBox 11"/>
          <p:cNvSpPr txBox="1"/>
          <p:nvPr/>
        </p:nvSpPr>
        <p:spPr>
          <a:xfrm>
            <a:off x="5680677" y="1484547"/>
            <a:ext cx="6360587" cy="830997"/>
          </a:xfrm>
          <a:prstGeom prst="rect">
            <a:avLst/>
          </a:prstGeom>
        </p:spPr>
        <p:txBody>
          <a:bodyPr wrap="square">
            <a:spAutoFit/>
          </a:bodyPr>
          <a:lstStyle>
            <a:defPPr>
              <a:defRPr lang="en-US"/>
            </a:defPPr>
            <a:lvl1pPr>
              <a:defRPr sz="2400">
                <a:solidFill>
                  <a:prstClr val="white"/>
                </a:solidFill>
                <a:cs typeface="Segoe UI Light" panose="020B0502040204020203" pitchFamily="34" charset="0"/>
              </a:defRPr>
            </a:lvl1pPr>
          </a:lstStyle>
          <a:p>
            <a:r>
              <a:rPr lang="en-US" dirty="0"/>
              <a:t>Keys are ideally generated in hardware (TPM) first, software as a last resort</a:t>
            </a:r>
          </a:p>
        </p:txBody>
      </p:sp>
      <p:sp>
        <p:nvSpPr>
          <p:cNvPr id="13" name="TextBox 12"/>
          <p:cNvSpPr txBox="1"/>
          <p:nvPr/>
        </p:nvSpPr>
        <p:spPr>
          <a:xfrm>
            <a:off x="5680677" y="2745119"/>
            <a:ext cx="6360587" cy="461665"/>
          </a:xfrm>
          <a:prstGeom prst="rect">
            <a:avLst/>
          </a:prstGeom>
        </p:spPr>
        <p:txBody>
          <a:bodyPr wrap="square">
            <a:spAutoFit/>
          </a:bodyPr>
          <a:lstStyle>
            <a:defPPr>
              <a:defRPr lang="en-US"/>
            </a:defPPr>
            <a:lvl1pPr>
              <a:defRPr sz="2400">
                <a:solidFill>
                  <a:prstClr val="white"/>
                </a:solidFill>
                <a:cs typeface="Segoe UI Light" panose="020B0502040204020203" pitchFamily="34" charset="0"/>
              </a:defRPr>
            </a:lvl1pPr>
          </a:lstStyle>
          <a:p>
            <a:r>
              <a:rPr lang="en-US" dirty="0"/>
              <a:t>Hardware-bound keys can be attested</a:t>
            </a:r>
          </a:p>
        </p:txBody>
      </p:sp>
      <p:sp>
        <p:nvSpPr>
          <p:cNvPr id="16" name="TextBox 15"/>
          <p:cNvSpPr txBox="1"/>
          <p:nvPr/>
        </p:nvSpPr>
        <p:spPr>
          <a:xfrm>
            <a:off x="5680677" y="4896931"/>
            <a:ext cx="6360587" cy="830997"/>
          </a:xfrm>
          <a:prstGeom prst="rect">
            <a:avLst/>
          </a:prstGeom>
        </p:spPr>
        <p:txBody>
          <a:bodyPr wrap="square">
            <a:spAutoFit/>
          </a:bodyPr>
          <a:lstStyle>
            <a:defPPr>
              <a:defRPr lang="en-US"/>
            </a:defPPr>
            <a:lvl1pPr>
              <a:defRPr sz="2400">
                <a:solidFill>
                  <a:prstClr val="white"/>
                </a:solidFill>
                <a:cs typeface="Segoe UI Light" panose="020B0502040204020203" pitchFamily="34" charset="0"/>
              </a:defRPr>
            </a:lvl1pPr>
          </a:lstStyle>
          <a:p>
            <a:r>
              <a:rPr lang="en-US" dirty="0"/>
              <a:t>Browser support via JS/</a:t>
            </a:r>
            <a:r>
              <a:rPr lang="en-US" dirty="0" err="1"/>
              <a:t>Webcrypto</a:t>
            </a:r>
            <a:r>
              <a:rPr lang="en-US" dirty="0"/>
              <a:t> apis  to create and use Passport for users</a:t>
            </a:r>
          </a:p>
        </p:txBody>
      </p:sp>
      <p:sp>
        <p:nvSpPr>
          <p:cNvPr id="17" name="TextBox 16"/>
          <p:cNvSpPr txBox="1"/>
          <p:nvPr/>
        </p:nvSpPr>
        <p:spPr>
          <a:xfrm>
            <a:off x="5680677" y="3636359"/>
            <a:ext cx="6360587" cy="830997"/>
          </a:xfrm>
          <a:prstGeom prst="rect">
            <a:avLst/>
          </a:prstGeom>
        </p:spPr>
        <p:txBody>
          <a:bodyPr wrap="square">
            <a:spAutoFit/>
          </a:bodyPr>
          <a:lstStyle>
            <a:defPPr>
              <a:defRPr lang="en-US"/>
            </a:defPPr>
            <a:lvl1pPr>
              <a:defRPr sz="2400">
                <a:solidFill>
                  <a:prstClr val="white"/>
                </a:solidFill>
                <a:cs typeface="Segoe UI Light" panose="020B0502040204020203" pitchFamily="34" charset="0"/>
              </a:defRPr>
            </a:lvl1pPr>
          </a:lstStyle>
          <a:p>
            <a:r>
              <a:rPr lang="en-US" dirty="0"/>
              <a:t>Single “unlock gesture” provides access to multiple credentials origin isolated</a:t>
            </a:r>
          </a:p>
        </p:txBody>
      </p:sp>
    </p:spTree>
    <p:extLst>
      <p:ext uri="{BB962C8B-B14F-4D97-AF65-F5344CB8AC3E}">
        <p14:creationId xmlns:p14="http://schemas.microsoft.com/office/powerpoint/2010/main" val="25826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ppt_x"/>
                                          </p:val>
                                        </p:tav>
                                        <p:tav tm="100000">
                                          <p:val>
                                            <p:strVal val="#ppt_x"/>
                                          </p:val>
                                        </p:tav>
                                      </p:tavLst>
                                    </p:anim>
                                    <p:anim calcmode="lin" valueType="num">
                                      <p:cBhvr additive="base">
                                        <p:cTn id="14"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 name="Rounded Rectangle 74"/>
          <p:cNvSpPr/>
          <p:nvPr/>
        </p:nvSpPr>
        <p:spPr bwMode="auto">
          <a:xfrm>
            <a:off x="5427856" y="2774974"/>
            <a:ext cx="3686222" cy="790705"/>
          </a:xfrm>
          <a:prstGeom prst="roundRect">
            <a:avLst>
              <a:gd name="adj" fmla="val 6263"/>
            </a:avLst>
          </a:prstGeom>
          <a:solidFill>
            <a:schemeClr val="accent3">
              <a:lumMod val="50000"/>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02856" rIns="0" bIns="0"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049" dirty="0" err="1">
              <a:gradFill>
                <a:gsLst>
                  <a:gs pos="0">
                    <a:srgbClr val="FFFFFF"/>
                  </a:gs>
                  <a:gs pos="100000">
                    <a:srgbClr val="FFFFFF"/>
                  </a:gs>
                </a:gsLst>
                <a:lin ang="5400000" scaled="0"/>
              </a:gradFill>
              <a:ea typeface="Segoe UI" pitchFamily="34" charset="0"/>
              <a:cs typeface="Segoe UI" pitchFamily="34" charset="0"/>
            </a:endParaRPr>
          </a:p>
        </p:txBody>
      </p:sp>
      <p:sp>
        <p:nvSpPr>
          <p:cNvPr id="77" name="Rounded Rectangle 76"/>
          <p:cNvSpPr/>
          <p:nvPr/>
        </p:nvSpPr>
        <p:spPr bwMode="auto">
          <a:xfrm>
            <a:off x="3659092" y="2774974"/>
            <a:ext cx="1164437" cy="790705"/>
          </a:xfrm>
          <a:prstGeom prst="roundRect">
            <a:avLst>
              <a:gd name="adj" fmla="val 6263"/>
            </a:avLst>
          </a:prstGeom>
          <a:solidFill>
            <a:schemeClr val="accent3">
              <a:lumMod val="50000"/>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02856" rIns="0" bIns="0"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049"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0" y="0"/>
            <a:ext cx="12436475" cy="1193820"/>
          </a:xfrm>
          <a:solidFill>
            <a:srgbClr val="505050"/>
          </a:solidFill>
        </p:spPr>
        <p:txBody>
          <a:bodyPr/>
          <a:lstStyle/>
          <a:p>
            <a:r>
              <a:rPr lang="en-US" b="1" spc="-225" dirty="0" smtClean="0">
                <a:solidFill>
                  <a:srgbClr val="00BDF3"/>
                </a:solidFill>
              </a:rPr>
              <a:t>    </a:t>
            </a:r>
            <a:r>
              <a:rPr lang="en-US" sz="4800" spc="-225" dirty="0" smtClean="0">
                <a:solidFill>
                  <a:schemeClr val="bg1"/>
                </a:solidFill>
              </a:rPr>
              <a:t>Authentication </a:t>
            </a:r>
            <a:r>
              <a:rPr lang="en-US" sz="4800" spc="-225" dirty="0">
                <a:solidFill>
                  <a:schemeClr val="bg1"/>
                </a:solidFill>
              </a:rPr>
              <a:t>For Orgs &amp; Consumers</a:t>
            </a:r>
            <a:r>
              <a:rPr lang="en-US" spc="-225" dirty="0">
                <a:solidFill>
                  <a:schemeClr val="bg1"/>
                </a:solidFill>
              </a:rPr>
              <a:t> </a:t>
            </a:r>
          </a:p>
        </p:txBody>
      </p:sp>
      <p:grpSp>
        <p:nvGrpSpPr>
          <p:cNvPr id="5" name="Group 4"/>
          <p:cNvGrpSpPr/>
          <p:nvPr/>
        </p:nvGrpSpPr>
        <p:grpSpPr>
          <a:xfrm>
            <a:off x="9127111" y="2595129"/>
            <a:ext cx="1422910" cy="1391213"/>
            <a:chOff x="6537989" y="1829169"/>
            <a:chExt cx="1897482" cy="1855213"/>
          </a:xfrm>
        </p:grpSpPr>
        <p:grpSp>
          <p:nvGrpSpPr>
            <p:cNvPr id="31" name="Group 30"/>
            <p:cNvGrpSpPr>
              <a:grpSpLocks noChangeAspect="1"/>
            </p:cNvGrpSpPr>
            <p:nvPr/>
          </p:nvGrpSpPr>
          <p:grpSpPr>
            <a:xfrm>
              <a:off x="6755325" y="1829169"/>
              <a:ext cx="1680146" cy="688162"/>
              <a:chOff x="9123393" y="1688622"/>
              <a:chExt cx="2288279" cy="937244"/>
            </a:xfrm>
          </p:grpSpPr>
          <p:sp>
            <p:nvSpPr>
              <p:cNvPr id="37" name="Freeform 11"/>
              <p:cNvSpPr>
                <a:spLocks noEditPoints="1"/>
              </p:cNvSpPr>
              <p:nvPr/>
            </p:nvSpPr>
            <p:spPr bwMode="auto">
              <a:xfrm>
                <a:off x="9123393" y="1688622"/>
                <a:ext cx="1739631" cy="5445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accent3">
                  <a:lumMod val="50000"/>
                </a:schemeClr>
              </a:solidFill>
              <a:ln w="0">
                <a:noFill/>
                <a:prstDash val="solid"/>
                <a:round/>
                <a:headEnd/>
                <a:tailEnd/>
              </a:ln>
            </p:spPr>
            <p:txBody>
              <a:bodyPr vert="horz" wrap="square" lIns="68570" tIns="34285" rIns="68570" bIns="34285" numCol="1" anchor="t" anchorCtr="0" compatLnSpc="1">
                <a:prstTxWarp prst="textNoShape">
                  <a:avLst/>
                </a:prstTxWarp>
              </a:bodyPr>
              <a:lstStyle/>
              <a:p>
                <a:pPr defTabSz="932597"/>
                <a:endParaRPr lang="en-US" sz="1350">
                  <a:solidFill>
                    <a:srgbClr val="505050"/>
                  </a:solidFill>
                </a:endParaRPr>
              </a:p>
            </p:txBody>
          </p:sp>
          <p:grpSp>
            <p:nvGrpSpPr>
              <p:cNvPr id="39" name="Group 38"/>
              <p:cNvGrpSpPr>
                <a:grpSpLocks noChangeAspect="1"/>
              </p:cNvGrpSpPr>
              <p:nvPr/>
            </p:nvGrpSpPr>
            <p:grpSpPr>
              <a:xfrm>
                <a:off x="10524888" y="1861397"/>
                <a:ext cx="886784" cy="764469"/>
                <a:chOff x="10524888" y="1861397"/>
                <a:chExt cx="886784" cy="764469"/>
              </a:xfrm>
            </p:grpSpPr>
            <p:sp>
              <p:nvSpPr>
                <p:cNvPr id="40" name="Isosceles Triangle 39"/>
                <p:cNvSpPr/>
                <p:nvPr/>
              </p:nvSpPr>
              <p:spPr bwMode="auto">
                <a:xfrm>
                  <a:off x="10524888" y="1861397"/>
                  <a:ext cx="886784" cy="764469"/>
                </a:xfrm>
                <a:prstGeom prst="triangle">
                  <a:avLst/>
                </a:prstGeom>
                <a:solidFill>
                  <a:schemeClr val="accent3">
                    <a:lumMod val="50000"/>
                  </a:schemeClr>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10899700" y="2092185"/>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10712294"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11077578"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2" name="Straight Connector 51"/>
                <p:cNvCxnSpPr/>
                <p:nvPr/>
              </p:nvCxnSpPr>
              <p:spPr>
                <a:xfrm flipH="1">
                  <a:off x="10799212"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10899700" y="238570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4" name="Straight Connector 53"/>
                <p:cNvCxnSpPr/>
                <p:nvPr/>
              </p:nvCxnSpPr>
              <p:spPr>
                <a:xfrm flipH="1">
                  <a:off x="10965898" y="2190286"/>
                  <a:ext cx="4764" cy="279235"/>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000188" y="2214939"/>
                  <a:ext cx="137160" cy="209688"/>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56" name="Rectangle 55"/>
            <p:cNvSpPr/>
            <p:nvPr/>
          </p:nvSpPr>
          <p:spPr bwMode="auto">
            <a:xfrm flipH="1">
              <a:off x="6537989" y="2586436"/>
              <a:ext cx="1789941" cy="1097946"/>
            </a:xfrm>
            <a:prstGeom prst="rect">
              <a:avLst/>
            </a:prstGeom>
          </p:spPr>
          <p:txBody>
            <a:bodyPr wrap="none" lIns="0" tIns="0" rIns="0" bIns="0">
              <a:spAutoFit/>
            </a:bodyPr>
            <a:lstStyle/>
            <a:p>
              <a:pPr algn="ctr" defTabSz="932597"/>
              <a:r>
                <a:rPr lang="en-US" sz="1049" b="1" dirty="0">
                  <a:solidFill>
                    <a:srgbClr val="505050"/>
                  </a:solidFill>
                </a:rPr>
                <a:t>IDP</a:t>
              </a:r>
            </a:p>
            <a:p>
              <a:pPr algn="ctr" defTabSz="932597"/>
              <a:r>
                <a:rPr lang="en-US" sz="1049" dirty="0">
                  <a:solidFill>
                    <a:srgbClr val="505050"/>
                  </a:solidFill>
                </a:rPr>
                <a:t>Active Directory</a:t>
              </a:r>
            </a:p>
            <a:p>
              <a:pPr algn="ctr" defTabSz="932597"/>
              <a:r>
                <a:rPr lang="en-US" sz="1049" dirty="0">
                  <a:solidFill>
                    <a:srgbClr val="505050"/>
                  </a:solidFill>
                </a:rPr>
                <a:t>Azure Active Directory</a:t>
              </a:r>
            </a:p>
            <a:p>
              <a:pPr algn="ctr" defTabSz="932597"/>
              <a:r>
                <a:rPr lang="en-US" sz="1049" dirty="0">
                  <a:solidFill>
                    <a:srgbClr val="505050"/>
                  </a:solidFill>
                </a:rPr>
                <a:t>Microsoft Account</a:t>
              </a:r>
            </a:p>
            <a:p>
              <a:pPr algn="ctr" defTabSz="932597"/>
              <a:r>
                <a:rPr lang="en-US" sz="1049" dirty="0">
                  <a:solidFill>
                    <a:srgbClr val="505050"/>
                  </a:solidFill>
                </a:rPr>
                <a:t>Other IDP’s</a:t>
              </a:r>
            </a:p>
          </p:txBody>
        </p:sp>
      </p:grpSp>
      <p:cxnSp>
        <p:nvCxnSpPr>
          <p:cNvPr id="57" name="Straight Arrow Connector 56"/>
          <p:cNvCxnSpPr/>
          <p:nvPr/>
        </p:nvCxnSpPr>
        <p:spPr>
          <a:xfrm flipH="1">
            <a:off x="5502597" y="2617726"/>
            <a:ext cx="3497084"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flipH="1">
            <a:off x="7113999" y="2480586"/>
            <a:ext cx="274281" cy="268155"/>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1</a:t>
            </a:r>
            <a:endParaRPr lang="en-US" dirty="0">
              <a:solidFill>
                <a:srgbClr val="505050"/>
              </a:solidFill>
            </a:endParaRPr>
          </a:p>
        </p:txBody>
      </p:sp>
      <p:sp>
        <p:nvSpPr>
          <p:cNvPr id="59" name="TextBox 58"/>
          <p:cNvSpPr txBox="1"/>
          <p:nvPr/>
        </p:nvSpPr>
        <p:spPr>
          <a:xfrm flipH="1">
            <a:off x="6731743" y="2116880"/>
            <a:ext cx="1038795" cy="29847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Create Account or </a:t>
            </a:r>
          </a:p>
          <a:p>
            <a:pPr algn="ctr" defTabSz="932597">
              <a:lnSpc>
                <a:spcPct val="90000"/>
              </a:lnSpc>
              <a:spcAft>
                <a:spcPts val="450"/>
              </a:spcAft>
            </a:pPr>
            <a:r>
              <a:rPr lang="en-US" sz="825" dirty="0">
                <a:gradFill>
                  <a:gsLst>
                    <a:gs pos="2917">
                      <a:srgbClr val="505050"/>
                    </a:gs>
                    <a:gs pos="30000">
                      <a:srgbClr val="505050"/>
                    </a:gs>
                  </a:gsLst>
                  <a:lin ang="5400000" scaled="0"/>
                </a:gradFill>
              </a:rPr>
              <a:t>Proves Identity</a:t>
            </a:r>
            <a:endParaRPr lang="en-US" sz="1049" dirty="0">
              <a:gradFill>
                <a:gsLst>
                  <a:gs pos="2917">
                    <a:srgbClr val="505050"/>
                  </a:gs>
                  <a:gs pos="30000">
                    <a:srgbClr val="505050"/>
                  </a:gs>
                </a:gsLst>
                <a:lin ang="5400000" scaled="0"/>
              </a:gradFill>
            </a:endParaRPr>
          </a:p>
        </p:txBody>
      </p:sp>
      <p:sp>
        <p:nvSpPr>
          <p:cNvPr id="60" name="TextBox 59"/>
          <p:cNvSpPr txBox="1"/>
          <p:nvPr/>
        </p:nvSpPr>
        <p:spPr>
          <a:xfrm flipH="1">
            <a:off x="6088783" y="2811090"/>
            <a:ext cx="2340328" cy="29847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Create and trust my unique key or</a:t>
            </a:r>
          </a:p>
          <a:p>
            <a:pPr algn="ctr" defTabSz="932597">
              <a:lnSpc>
                <a:spcPct val="90000"/>
              </a:lnSpc>
              <a:spcAft>
                <a:spcPts val="450"/>
              </a:spcAft>
            </a:pPr>
            <a:r>
              <a:rPr lang="en-US" sz="825" dirty="0">
                <a:gradFill>
                  <a:gsLst>
                    <a:gs pos="2917">
                      <a:srgbClr val="505050"/>
                    </a:gs>
                    <a:gs pos="30000">
                      <a:srgbClr val="505050"/>
                    </a:gs>
                  </a:gsLst>
                  <a:lin ang="5400000" scaled="0"/>
                </a:gradFill>
              </a:rPr>
              <a:t>Authenticate me by validating this signed request</a:t>
            </a:r>
          </a:p>
        </p:txBody>
      </p:sp>
      <p:grpSp>
        <p:nvGrpSpPr>
          <p:cNvPr id="61" name="Group 60"/>
          <p:cNvGrpSpPr/>
          <p:nvPr/>
        </p:nvGrpSpPr>
        <p:grpSpPr>
          <a:xfrm>
            <a:off x="4918044" y="2437702"/>
            <a:ext cx="360872" cy="1180153"/>
            <a:chOff x="986498" y="1927841"/>
            <a:chExt cx="481231" cy="1573761"/>
          </a:xfrm>
        </p:grpSpPr>
        <p:sp>
          <p:nvSpPr>
            <p:cNvPr id="62" name="TextBox 61"/>
            <p:cNvSpPr txBox="1"/>
            <p:nvPr/>
          </p:nvSpPr>
          <p:spPr>
            <a:xfrm flipH="1">
              <a:off x="1023531" y="3282013"/>
              <a:ext cx="364094" cy="219589"/>
            </a:xfrm>
            <a:prstGeom prst="rect">
              <a:avLst/>
            </a:prstGeom>
          </p:spPr>
          <p:txBody>
            <a:bodyPr wrap="none" lIns="0" tIns="0" rIns="0" bIns="0">
              <a:spAutoFit/>
            </a:bodyPr>
            <a:lstStyle>
              <a:defPPr>
                <a:defRPr lang="en-US"/>
              </a:defPPr>
              <a:lvl1pPr>
                <a:defRPr sz="1600"/>
              </a:lvl1pPr>
            </a:lstStyle>
            <a:p>
              <a:pPr defTabSz="932597"/>
              <a:r>
                <a:rPr lang="en-US" sz="1049" dirty="0">
                  <a:solidFill>
                    <a:srgbClr val="505050"/>
                  </a:solidFill>
                </a:rPr>
                <a:t>User</a:t>
              </a:r>
            </a:p>
          </p:txBody>
        </p:sp>
        <p:grpSp>
          <p:nvGrpSpPr>
            <p:cNvPr id="63" name="Group 62"/>
            <p:cNvGrpSpPr/>
            <p:nvPr/>
          </p:nvGrpSpPr>
          <p:grpSpPr>
            <a:xfrm flipH="1">
              <a:off x="986498" y="1927841"/>
              <a:ext cx="481231" cy="1245630"/>
              <a:chOff x="2255561" y="2057415"/>
              <a:chExt cx="481231" cy="1245630"/>
            </a:xfrm>
            <a:solidFill>
              <a:schemeClr val="accent3">
                <a:lumMod val="75000"/>
              </a:schemeClr>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noAutofit/>
              </a:bodyPr>
              <a:lstStyle/>
              <a:p>
                <a:pPr defTabSz="932597"/>
                <a:endParaRPr lang="en-US" sz="1199">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932597"/>
                <a:endParaRPr lang="en-US" sz="1199">
                  <a:solidFill>
                    <a:srgbClr val="505050"/>
                  </a:solidFill>
                </a:endParaRPr>
              </a:p>
            </p:txBody>
          </p:sp>
        </p:grpSp>
      </p:grpSp>
      <p:grpSp>
        <p:nvGrpSpPr>
          <p:cNvPr id="14" name="Group 13"/>
          <p:cNvGrpSpPr/>
          <p:nvPr/>
        </p:nvGrpSpPr>
        <p:grpSpPr>
          <a:xfrm>
            <a:off x="5502597" y="3138708"/>
            <a:ext cx="3497084" cy="268155"/>
            <a:chOff x="1824029" y="2783814"/>
            <a:chExt cx="4663440" cy="357591"/>
          </a:xfrm>
        </p:grpSpPr>
        <p:cxnSp>
          <p:nvCxnSpPr>
            <p:cNvPr id="68" name="Straight Arrow Connector 67"/>
            <p:cNvCxnSpPr/>
            <p:nvPr/>
          </p:nvCxnSpPr>
          <p:spPr>
            <a:xfrm flipH="1">
              <a:off x="1824029" y="2966694"/>
              <a:ext cx="466344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flipH="1">
              <a:off x="3972869" y="2783814"/>
              <a:ext cx="365759"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2</a:t>
              </a:r>
              <a:endParaRPr lang="en-US" dirty="0">
                <a:solidFill>
                  <a:srgbClr val="505050"/>
                </a:solidFill>
              </a:endParaRPr>
            </a:p>
          </p:txBody>
        </p:sp>
      </p:grpSp>
      <p:grpSp>
        <p:nvGrpSpPr>
          <p:cNvPr id="69" name="Group 68"/>
          <p:cNvGrpSpPr/>
          <p:nvPr/>
        </p:nvGrpSpPr>
        <p:grpSpPr>
          <a:xfrm>
            <a:off x="6886313" y="3934295"/>
            <a:ext cx="838295" cy="988726"/>
            <a:chOff x="2815386" y="3673493"/>
            <a:chExt cx="1117884" cy="1318489"/>
          </a:xfrm>
        </p:grpSpPr>
        <p:sp>
          <p:nvSpPr>
            <p:cNvPr id="70" name="Freeform 20"/>
            <p:cNvSpPr>
              <a:spLocks noEditPoints="1"/>
            </p:cNvSpPr>
            <p:nvPr/>
          </p:nvSpPr>
          <p:spPr bwMode="black">
            <a:xfrm>
              <a:off x="2815386" y="3673493"/>
              <a:ext cx="1117884" cy="777194"/>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accent3">
                <a:lumMod val="50000"/>
              </a:schemeClr>
            </a:solidFill>
            <a:extLst/>
          </p:spPr>
          <p:txBody>
            <a:bodyPr vert="horz" wrap="square" lIns="61720" tIns="30860" rIns="61720" bIns="30860" numCol="1" anchor="t" anchorCtr="0" compatLnSpc="1">
              <a:prstTxWarp prst="textNoShape">
                <a:avLst/>
              </a:prstTxWarp>
            </a:bodyPr>
            <a:lstStyle/>
            <a:p>
              <a:pPr defTabSz="932597"/>
              <a:endParaRPr lang="en-US" sz="675" dirty="0">
                <a:solidFill>
                  <a:srgbClr val="FFFFFF"/>
                </a:solidFill>
              </a:endParaRPr>
            </a:p>
          </p:txBody>
        </p:sp>
        <p:sp>
          <p:nvSpPr>
            <p:cNvPr id="71" name="Rectangle 70"/>
            <p:cNvSpPr/>
            <p:nvPr/>
          </p:nvSpPr>
          <p:spPr>
            <a:xfrm>
              <a:off x="2869695" y="4552803"/>
              <a:ext cx="1010523" cy="439179"/>
            </a:xfrm>
            <a:prstGeom prst="rect">
              <a:avLst/>
            </a:prstGeom>
          </p:spPr>
          <p:txBody>
            <a:bodyPr wrap="square" lIns="0" tIns="0" rIns="0" bIns="0">
              <a:spAutoFit/>
            </a:bodyPr>
            <a:lstStyle/>
            <a:p>
              <a:pPr algn="ctr" defTabSz="932597"/>
              <a:r>
                <a:rPr lang="en-US" sz="1049" dirty="0">
                  <a:solidFill>
                    <a:srgbClr val="505050"/>
                  </a:solidFill>
                </a:rPr>
                <a:t>Windows 10 </a:t>
              </a:r>
              <a:br>
                <a:rPr lang="en-US" sz="1049" dirty="0">
                  <a:solidFill>
                    <a:srgbClr val="505050"/>
                  </a:solidFill>
                </a:rPr>
              </a:br>
              <a:endParaRPr lang="en-US" sz="1049" dirty="0">
                <a:solidFill>
                  <a:srgbClr val="505050"/>
                </a:solidFill>
              </a:endParaRPr>
            </a:p>
          </p:txBody>
        </p:sp>
      </p:grpSp>
      <p:grpSp>
        <p:nvGrpSpPr>
          <p:cNvPr id="6" name="Group 5"/>
          <p:cNvGrpSpPr/>
          <p:nvPr/>
        </p:nvGrpSpPr>
        <p:grpSpPr>
          <a:xfrm>
            <a:off x="7833987" y="3904722"/>
            <a:ext cx="1165695" cy="268155"/>
            <a:chOff x="4841549" y="3580049"/>
            <a:chExt cx="1554480" cy="357591"/>
          </a:xfrm>
        </p:grpSpPr>
        <p:cxnSp>
          <p:nvCxnSpPr>
            <p:cNvPr id="72" name="Straight Arrow Connector 71"/>
            <p:cNvCxnSpPr/>
            <p:nvPr/>
          </p:nvCxnSpPr>
          <p:spPr>
            <a:xfrm flipH="1">
              <a:off x="4841549" y="3762929"/>
              <a:ext cx="1554480"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flipH="1">
              <a:off x="5393455"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3</a:t>
              </a:r>
              <a:endParaRPr lang="en-US" dirty="0">
                <a:solidFill>
                  <a:srgbClr val="505050"/>
                </a:solidFill>
              </a:endParaRPr>
            </a:p>
          </p:txBody>
        </p:sp>
      </p:grpSp>
      <p:grpSp>
        <p:nvGrpSpPr>
          <p:cNvPr id="78" name="Group 77"/>
          <p:cNvGrpSpPr>
            <a:grpSpLocks noChangeAspect="1"/>
          </p:cNvGrpSpPr>
          <p:nvPr/>
        </p:nvGrpSpPr>
        <p:grpSpPr>
          <a:xfrm>
            <a:off x="4769397" y="3771994"/>
            <a:ext cx="715292" cy="617133"/>
            <a:chOff x="1494617" y="5321228"/>
            <a:chExt cx="1059841" cy="914400"/>
          </a:xfrm>
        </p:grpSpPr>
        <p:sp>
          <p:nvSpPr>
            <p:cNvPr id="79"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a:xfrm>
              <a:off x="1600390" y="5588589"/>
              <a:ext cx="818785" cy="487976"/>
            </a:xfrm>
            <a:prstGeom prst="rect">
              <a:avLst/>
            </a:prstGeom>
          </p:spPr>
          <p:txBody>
            <a:bodyPr wrap="none" lIns="0" tIns="0" rIns="0" bIns="0">
              <a:spAutoFit/>
            </a:bodyPr>
            <a:lstStyle/>
            <a:p>
              <a:pPr algn="ctr" defTabSz="932597"/>
              <a:r>
                <a:rPr lang="en-US" sz="1049" dirty="0">
                  <a:solidFill>
                    <a:srgbClr val="505050"/>
                  </a:solidFill>
                </a:rPr>
                <a:t>Intranet</a:t>
              </a:r>
            </a:p>
            <a:p>
              <a:pPr algn="ctr" defTabSz="932597"/>
              <a:r>
                <a:rPr lang="en-US" sz="1049" dirty="0">
                  <a:solidFill>
                    <a:srgbClr val="505050"/>
                  </a:solidFill>
                </a:rPr>
                <a:t>Resource</a:t>
              </a:r>
            </a:p>
          </p:txBody>
        </p:sp>
      </p:grpSp>
      <p:grpSp>
        <p:nvGrpSpPr>
          <p:cNvPr id="84" name="Group 83"/>
          <p:cNvGrpSpPr/>
          <p:nvPr/>
        </p:nvGrpSpPr>
        <p:grpSpPr>
          <a:xfrm flipH="1">
            <a:off x="5611240" y="3904722"/>
            <a:ext cx="1165695" cy="268155"/>
            <a:chOff x="4841549" y="3580049"/>
            <a:chExt cx="1554480" cy="357591"/>
          </a:xfrm>
        </p:grpSpPr>
        <p:cxnSp>
          <p:nvCxnSpPr>
            <p:cNvPr id="85" name="Straight Arrow Connector 84"/>
            <p:cNvCxnSpPr/>
            <p:nvPr/>
          </p:nvCxnSpPr>
          <p:spPr>
            <a:xfrm flipH="1">
              <a:off x="4841549" y="3762929"/>
              <a:ext cx="155448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flipH="1">
              <a:off x="5393454"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4</a:t>
              </a:r>
              <a:endParaRPr lang="en-US" dirty="0">
                <a:solidFill>
                  <a:srgbClr val="505050"/>
                </a:solidFill>
              </a:endParaRPr>
            </a:p>
          </p:txBody>
        </p:sp>
      </p:grpSp>
      <p:grpSp>
        <p:nvGrpSpPr>
          <p:cNvPr id="87" name="Group 86"/>
          <p:cNvGrpSpPr/>
          <p:nvPr/>
        </p:nvGrpSpPr>
        <p:grpSpPr>
          <a:xfrm flipH="1">
            <a:off x="5611240" y="4827783"/>
            <a:ext cx="1165695" cy="268155"/>
            <a:chOff x="4841549" y="3580049"/>
            <a:chExt cx="1554480" cy="357591"/>
          </a:xfrm>
        </p:grpSpPr>
        <p:cxnSp>
          <p:nvCxnSpPr>
            <p:cNvPr id="88" name="Straight Arrow Connector 87"/>
            <p:cNvCxnSpPr/>
            <p:nvPr/>
          </p:nvCxnSpPr>
          <p:spPr>
            <a:xfrm flipH="1">
              <a:off x="4841549" y="3762929"/>
              <a:ext cx="1554480"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flipH="1">
              <a:off x="5393454" y="3580049"/>
              <a:ext cx="365761" cy="357591"/>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defTabSz="932597">
                <a:lnSpc>
                  <a:spcPct val="90000"/>
                </a:lnSpc>
                <a:spcAft>
                  <a:spcPts val="450"/>
                </a:spcAft>
              </a:pPr>
              <a:r>
                <a:rPr lang="en-US" sz="1350" dirty="0">
                  <a:solidFill>
                    <a:srgbClr val="505050"/>
                  </a:solidFill>
                </a:rPr>
                <a:t>4</a:t>
              </a:r>
              <a:endParaRPr lang="en-US" dirty="0">
                <a:solidFill>
                  <a:srgbClr val="505050"/>
                </a:solidFill>
              </a:endParaRPr>
            </a:p>
          </p:txBody>
        </p:sp>
      </p:grpSp>
      <p:sp>
        <p:nvSpPr>
          <p:cNvPr id="90" name="TextBox 89"/>
          <p:cNvSpPr txBox="1"/>
          <p:nvPr/>
        </p:nvSpPr>
        <p:spPr>
          <a:xfrm flipH="1">
            <a:off x="7882042" y="3583063"/>
            <a:ext cx="1005912" cy="233073"/>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Here is your authentication token</a:t>
            </a:r>
          </a:p>
        </p:txBody>
      </p:sp>
      <p:sp>
        <p:nvSpPr>
          <p:cNvPr id="91" name="TextBox 90"/>
          <p:cNvSpPr txBox="1"/>
          <p:nvPr/>
        </p:nvSpPr>
        <p:spPr>
          <a:xfrm flipH="1">
            <a:off x="5600790" y="3689817"/>
            <a:ext cx="1250269"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I trust tokens from IDP</a:t>
            </a:r>
          </a:p>
        </p:txBody>
      </p:sp>
      <p:sp>
        <p:nvSpPr>
          <p:cNvPr id="92" name="TextBox 91"/>
          <p:cNvSpPr txBox="1"/>
          <p:nvPr/>
        </p:nvSpPr>
        <p:spPr>
          <a:xfrm flipH="1">
            <a:off x="5824932" y="4633519"/>
            <a:ext cx="801982"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So do I</a:t>
            </a:r>
          </a:p>
        </p:txBody>
      </p:sp>
      <p:grpSp>
        <p:nvGrpSpPr>
          <p:cNvPr id="93" name="Group 92"/>
          <p:cNvGrpSpPr>
            <a:grpSpLocks noChangeAspect="1"/>
          </p:cNvGrpSpPr>
          <p:nvPr/>
        </p:nvGrpSpPr>
        <p:grpSpPr>
          <a:xfrm>
            <a:off x="4769397" y="4648170"/>
            <a:ext cx="715292" cy="617133"/>
            <a:chOff x="1494617" y="5321228"/>
            <a:chExt cx="1059841" cy="914400"/>
          </a:xfrm>
        </p:grpSpPr>
        <p:sp>
          <p:nvSpPr>
            <p:cNvPr id="94"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a:xfrm>
              <a:off x="1600390" y="5588589"/>
              <a:ext cx="818785" cy="487976"/>
            </a:xfrm>
            <a:prstGeom prst="rect">
              <a:avLst/>
            </a:prstGeom>
          </p:spPr>
          <p:txBody>
            <a:bodyPr wrap="none" lIns="0" tIns="0" rIns="0" bIns="0">
              <a:spAutoFit/>
            </a:bodyPr>
            <a:lstStyle/>
            <a:p>
              <a:pPr algn="ctr" defTabSz="932597"/>
              <a:r>
                <a:rPr lang="en-US" sz="1049" dirty="0">
                  <a:solidFill>
                    <a:srgbClr val="505050"/>
                  </a:solidFill>
                </a:rPr>
                <a:t>Intranet</a:t>
              </a:r>
            </a:p>
            <a:p>
              <a:pPr algn="ctr" defTabSz="932597"/>
              <a:r>
                <a:rPr lang="en-US" sz="1049" dirty="0">
                  <a:solidFill>
                    <a:srgbClr val="505050"/>
                  </a:solidFill>
                </a:rPr>
                <a:t>Resource</a:t>
              </a:r>
            </a:p>
          </p:txBody>
        </p:sp>
      </p:grpSp>
      <p:sp>
        <p:nvSpPr>
          <p:cNvPr id="74" name="TextBox 73"/>
          <p:cNvSpPr txBox="1"/>
          <p:nvPr/>
        </p:nvSpPr>
        <p:spPr>
          <a:xfrm>
            <a:off x="1726249" y="4041862"/>
            <a:ext cx="2741101" cy="1492877"/>
          </a:xfrm>
          <a:prstGeom prst="rect">
            <a:avLst/>
          </a:prstGeom>
          <a:noFill/>
        </p:spPr>
        <p:txBody>
          <a:bodyPr wrap="square" lIns="137141" tIns="109712" rIns="137141" bIns="109712" rtlCol="0">
            <a:spAutoFit/>
          </a:bodyPr>
          <a:lstStyle/>
          <a:p>
            <a:pPr defTabSz="932597">
              <a:lnSpc>
                <a:spcPct val="90000"/>
              </a:lnSpc>
              <a:spcAft>
                <a:spcPts val="450"/>
              </a:spcAft>
            </a:pPr>
            <a:r>
              <a:rPr lang="en-US" sz="3000" b="1" spc="-75" dirty="0">
                <a:ln w="3175">
                  <a:noFill/>
                </a:ln>
                <a:solidFill>
                  <a:srgbClr val="00BDF3"/>
                </a:solidFill>
              </a:rPr>
              <a:t>A NEW APPROACH: KEY BASED</a:t>
            </a:r>
          </a:p>
        </p:txBody>
      </p:sp>
      <p:sp>
        <p:nvSpPr>
          <p:cNvPr id="76" name="TextBox 75"/>
          <p:cNvSpPr txBox="1"/>
          <p:nvPr/>
        </p:nvSpPr>
        <p:spPr>
          <a:xfrm flipH="1">
            <a:off x="3676302" y="2975938"/>
            <a:ext cx="1066457" cy="349610"/>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User Unlock Windows identity container w/ PIN or Bio</a:t>
            </a:r>
          </a:p>
        </p:txBody>
      </p:sp>
    </p:spTree>
    <p:extLst>
      <p:ext uri="{BB962C8B-B14F-4D97-AF65-F5344CB8AC3E}">
        <p14:creationId xmlns:p14="http://schemas.microsoft.com/office/powerpoint/2010/main" val="66062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500"/>
                                        <p:tgtEl>
                                          <p:spTgt spid="92"/>
                                        </p:tgtEl>
                                      </p:cBhvr>
                                    </p:animEffect>
                                  </p:childTnLst>
                                </p:cTn>
                              </p:par>
                              <p:par>
                                <p:cTn id="50" presetID="10" presetClass="entr" presetSubtype="0" fill="hold"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58" grpId="0" animBg="1"/>
      <p:bldP spid="59" grpId="0"/>
      <p:bldP spid="60" grpId="0"/>
      <p:bldP spid="90" grpId="0"/>
      <p:bldP spid="91" grpId="0"/>
      <p:bldP spid="92"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30" y="1509559"/>
            <a:ext cx="12436475" cy="52578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Title 2"/>
          <p:cNvSpPr>
            <a:spLocks noGrp="1"/>
          </p:cNvSpPr>
          <p:nvPr>
            <p:ph type="title"/>
          </p:nvPr>
        </p:nvSpPr>
        <p:spPr/>
        <p:txBody>
          <a:bodyPr/>
          <a:lstStyle/>
          <a:p>
            <a:r>
              <a:rPr lang="en-US" spc="-225" dirty="0"/>
              <a:t>Authentication For Orgs &amp; Consumers </a:t>
            </a:r>
          </a:p>
        </p:txBody>
      </p:sp>
      <p:sp>
        <p:nvSpPr>
          <p:cNvPr id="74" name="TextBox 73"/>
          <p:cNvSpPr txBox="1"/>
          <p:nvPr/>
        </p:nvSpPr>
        <p:spPr>
          <a:xfrm>
            <a:off x="354656" y="1916136"/>
            <a:ext cx="2741101" cy="1052564"/>
          </a:xfrm>
          <a:prstGeom prst="rect">
            <a:avLst/>
          </a:prstGeom>
          <a:noFill/>
        </p:spPr>
        <p:txBody>
          <a:bodyPr wrap="square" lIns="137141" tIns="109712" rIns="137141" bIns="109712" rtlCol="0">
            <a:spAutoFit/>
          </a:bodyPr>
          <a:lstStyle/>
          <a:p>
            <a:pPr>
              <a:lnSpc>
                <a:spcPct val="90000"/>
              </a:lnSpc>
              <a:spcAft>
                <a:spcPts val="450"/>
              </a:spcAft>
            </a:pPr>
            <a:r>
              <a:rPr lang="en-US" sz="3000" b="1" spc="-75" dirty="0" smtClean="0">
                <a:ln w="3175">
                  <a:noFill/>
                </a:ln>
                <a:solidFill>
                  <a:srgbClr val="00BCF2"/>
                </a:solidFill>
              </a:rPr>
              <a:t>Hardware Secured Keys</a:t>
            </a:r>
            <a:endParaRPr lang="en-US" sz="3000" b="1" spc="-75" dirty="0">
              <a:ln w="3175">
                <a:noFill/>
              </a:ln>
              <a:solidFill>
                <a:srgbClr val="00BCF2"/>
              </a:solidFill>
            </a:endParaRPr>
          </a:p>
        </p:txBody>
      </p:sp>
      <p:grpSp>
        <p:nvGrpSpPr>
          <p:cNvPr id="4" name="Group 3"/>
          <p:cNvGrpSpPr/>
          <p:nvPr/>
        </p:nvGrpSpPr>
        <p:grpSpPr>
          <a:xfrm>
            <a:off x="918160" y="2659062"/>
            <a:ext cx="10855639" cy="3398386"/>
            <a:chOff x="2829501" y="2661606"/>
            <a:chExt cx="7683188" cy="2405242"/>
          </a:xfrm>
          <a:solidFill>
            <a:schemeClr val="tx1">
              <a:lumMod val="85000"/>
            </a:schemeClr>
          </a:solidFill>
        </p:grpSpPr>
        <p:sp>
          <p:nvSpPr>
            <p:cNvPr id="82" name="Rectangle 81"/>
            <p:cNvSpPr/>
            <p:nvPr/>
          </p:nvSpPr>
          <p:spPr bwMode="auto">
            <a:xfrm>
              <a:off x="2829501" y="4324004"/>
              <a:ext cx="918938" cy="742844"/>
            </a:xfrm>
            <a:prstGeom prst="rect">
              <a:avLst/>
            </a:pr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r>
                <a:rPr lang="en-US" dirty="0">
                  <a:gradFill>
                    <a:gsLst>
                      <a:gs pos="2917">
                        <a:srgbClr val="505050"/>
                      </a:gs>
                      <a:gs pos="30000">
                        <a:srgbClr val="505050"/>
                      </a:gs>
                    </a:gsLst>
                    <a:lin ang="5400000" scaled="0"/>
                  </a:gradFill>
                </a:rPr>
                <a:t>TPM</a:t>
              </a:r>
            </a:p>
          </p:txBody>
        </p:sp>
        <p:sp>
          <p:nvSpPr>
            <p:cNvPr id="83" name="Rectangle 82"/>
            <p:cNvSpPr/>
            <p:nvPr/>
          </p:nvSpPr>
          <p:spPr bwMode="auto">
            <a:xfrm>
              <a:off x="5233927" y="3039039"/>
              <a:ext cx="2318921" cy="1559396"/>
            </a:xfrm>
            <a:prstGeom prst="rect">
              <a:avLst/>
            </a:pr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sp>
          <p:nvSpPr>
            <p:cNvPr id="96" name="Rectangle 95"/>
            <p:cNvSpPr/>
            <p:nvPr/>
          </p:nvSpPr>
          <p:spPr>
            <a:xfrm>
              <a:off x="5704684" y="2682315"/>
              <a:ext cx="1151787" cy="212386"/>
            </a:xfrm>
            <a:prstGeom prst="rect">
              <a:avLst/>
            </a:prstGeom>
            <a:noFill/>
            <a:ln>
              <a:noFill/>
            </a:ln>
          </p:spPr>
          <p:txBody>
            <a:bodyPr wrap="none">
              <a:spAutoFit/>
            </a:bodyPr>
            <a:lstStyle/>
            <a:p>
              <a:r>
                <a:rPr lang="en-US" sz="1350" b="1" dirty="0">
                  <a:gradFill>
                    <a:gsLst>
                      <a:gs pos="2917">
                        <a:srgbClr val="505050"/>
                      </a:gs>
                      <a:gs pos="30000">
                        <a:srgbClr val="505050"/>
                      </a:gs>
                    </a:gsLst>
                    <a:lin ang="5400000" scaled="0"/>
                  </a:gradFill>
                </a:rPr>
                <a:t>Default Container</a:t>
              </a:r>
              <a:endParaRPr lang="en-US" sz="1350" b="1" dirty="0">
                <a:solidFill>
                  <a:srgbClr val="1A1A1A"/>
                </a:solidFill>
              </a:endParaRPr>
            </a:p>
          </p:txBody>
        </p:sp>
        <p:cxnSp>
          <p:nvCxnSpPr>
            <p:cNvPr id="97" name="Elbow Connector 96"/>
            <p:cNvCxnSpPr>
              <a:stCxn id="82" idx="2"/>
              <a:endCxn id="109" idx="1"/>
            </p:cNvCxnSpPr>
            <p:nvPr/>
          </p:nvCxnSpPr>
          <p:spPr>
            <a:xfrm rot="5400000" flipH="1" flipV="1">
              <a:off x="3954473" y="3532461"/>
              <a:ext cx="868883" cy="2199889"/>
            </a:xfrm>
            <a:prstGeom prst="bentConnector4">
              <a:avLst>
                <a:gd name="adj1" fmla="val -26833"/>
                <a:gd name="adj2" fmla="val 60443"/>
              </a:avLst>
            </a:prstGeom>
            <a:grpFill/>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5488860" y="3199853"/>
              <a:ext cx="1952849" cy="316185"/>
              <a:chOff x="8117013" y="5719293"/>
              <a:chExt cx="2604169" cy="421639"/>
            </a:xfrm>
            <a:grpFill/>
          </p:grpSpPr>
          <p:sp>
            <p:nvSpPr>
              <p:cNvPr id="99" name="Right Arrow 98"/>
              <p:cNvSpPr/>
              <p:nvPr/>
            </p:nvSpPr>
            <p:spPr bwMode="auto">
              <a:xfrm>
                <a:off x="8252352" y="5792610"/>
                <a:ext cx="310960" cy="249711"/>
              </a:xfrm>
              <a:prstGeom prst="rightArrow">
                <a:avLst/>
              </a:prstGeom>
              <a:solidFill>
                <a:srgbClr val="06BF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a:xfrm>
                <a:off x="8563312" y="5732800"/>
                <a:ext cx="2157870" cy="408132"/>
              </a:xfrm>
              <a:prstGeom prst="rect">
                <a:avLst/>
              </a:prstGeom>
              <a:grpFill/>
              <a:ln>
                <a:noFill/>
              </a:ln>
            </p:spPr>
            <p:txBody>
              <a:bodyPr wrap="none">
                <a:spAutoFit/>
              </a:bodyPr>
              <a:lstStyle/>
              <a:p>
                <a:r>
                  <a:rPr lang="en-US" sz="1350" dirty="0">
                    <a:gradFill>
                      <a:gsLst>
                        <a:gs pos="2917">
                          <a:srgbClr val="505050"/>
                        </a:gs>
                        <a:gs pos="30000">
                          <a:srgbClr val="505050"/>
                        </a:gs>
                      </a:gsLst>
                      <a:lin ang="5400000" scaled="0"/>
                    </a:gradFill>
                  </a:rPr>
                  <a:t>Microsoft Account</a:t>
                </a:r>
                <a:endParaRPr lang="en-US" sz="1350" dirty="0">
                  <a:solidFill>
                    <a:srgbClr val="1A1A1A"/>
                  </a:solidFill>
                </a:endParaRPr>
              </a:p>
            </p:txBody>
          </p:sp>
          <p:sp>
            <p:nvSpPr>
              <p:cNvPr id="101" name="Rectangle 100"/>
              <p:cNvSpPr/>
              <p:nvPr/>
            </p:nvSpPr>
            <p:spPr bwMode="auto">
              <a:xfrm>
                <a:off x="8117013" y="5719293"/>
                <a:ext cx="2604169" cy="416233"/>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grpSp>
        <p:grpSp>
          <p:nvGrpSpPr>
            <p:cNvPr id="102" name="Group 101"/>
            <p:cNvGrpSpPr/>
            <p:nvPr/>
          </p:nvGrpSpPr>
          <p:grpSpPr>
            <a:xfrm>
              <a:off x="5486602" y="3619651"/>
              <a:ext cx="1947216" cy="318882"/>
              <a:chOff x="8117013" y="5719293"/>
              <a:chExt cx="2450848" cy="425237"/>
            </a:xfrm>
            <a:grpFill/>
          </p:grpSpPr>
          <p:sp>
            <p:nvSpPr>
              <p:cNvPr id="103" name="Right Arrow 102"/>
              <p:cNvSpPr/>
              <p:nvPr/>
            </p:nvSpPr>
            <p:spPr bwMode="auto">
              <a:xfrm>
                <a:off x="8252352" y="5792610"/>
                <a:ext cx="310960" cy="249711"/>
              </a:xfrm>
              <a:prstGeom prst="rightArrow">
                <a:avLst/>
              </a:prstGeom>
              <a:solidFill>
                <a:srgbClr val="06BF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a:xfrm>
                <a:off x="8563312" y="5732800"/>
                <a:ext cx="1817423" cy="408133"/>
              </a:xfrm>
              <a:prstGeom prst="rect">
                <a:avLst/>
              </a:prstGeom>
              <a:grpFill/>
              <a:ln>
                <a:noFill/>
              </a:ln>
            </p:spPr>
            <p:txBody>
              <a:bodyPr wrap="none">
                <a:spAutoFit/>
              </a:bodyPr>
              <a:lstStyle/>
              <a:p>
                <a:r>
                  <a:rPr lang="en-US" sz="1350" dirty="0">
                    <a:gradFill>
                      <a:gsLst>
                        <a:gs pos="2917">
                          <a:srgbClr val="505050"/>
                        </a:gs>
                        <a:gs pos="30000">
                          <a:srgbClr val="505050"/>
                        </a:gs>
                      </a:gsLst>
                      <a:lin ang="5400000" scaled="0"/>
                    </a:gradFill>
                  </a:rPr>
                  <a:t>Consumer IDP 1</a:t>
                </a:r>
                <a:endParaRPr lang="en-US" sz="1350" dirty="0">
                  <a:solidFill>
                    <a:srgbClr val="1A1A1A"/>
                  </a:solidFill>
                </a:endParaRPr>
              </a:p>
            </p:txBody>
          </p:sp>
          <p:sp>
            <p:nvSpPr>
              <p:cNvPr id="105" name="Rectangle 104"/>
              <p:cNvSpPr/>
              <p:nvPr/>
            </p:nvSpPr>
            <p:spPr bwMode="auto">
              <a:xfrm>
                <a:off x="8117013" y="5719293"/>
                <a:ext cx="2450848" cy="425237"/>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grpSp>
        <p:grpSp>
          <p:nvGrpSpPr>
            <p:cNvPr id="106" name="Group 105"/>
            <p:cNvGrpSpPr/>
            <p:nvPr/>
          </p:nvGrpSpPr>
          <p:grpSpPr>
            <a:xfrm>
              <a:off x="5488860" y="4044347"/>
              <a:ext cx="1942700" cy="316185"/>
              <a:chOff x="8117013" y="5719293"/>
              <a:chExt cx="2450848" cy="421639"/>
            </a:xfrm>
            <a:grpFill/>
          </p:grpSpPr>
          <p:sp>
            <p:nvSpPr>
              <p:cNvPr id="107" name="Right Arrow 106"/>
              <p:cNvSpPr/>
              <p:nvPr/>
            </p:nvSpPr>
            <p:spPr bwMode="auto">
              <a:xfrm>
                <a:off x="8252352" y="5792610"/>
                <a:ext cx="310960" cy="249711"/>
              </a:xfrm>
              <a:prstGeom prst="rightArrow">
                <a:avLst/>
              </a:prstGeom>
              <a:solidFill>
                <a:srgbClr val="06BF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a:xfrm>
                <a:off x="8563312" y="5732800"/>
                <a:ext cx="1821649" cy="408132"/>
              </a:xfrm>
              <a:prstGeom prst="rect">
                <a:avLst/>
              </a:prstGeom>
              <a:grpFill/>
              <a:ln>
                <a:noFill/>
              </a:ln>
            </p:spPr>
            <p:txBody>
              <a:bodyPr wrap="none">
                <a:spAutoFit/>
              </a:bodyPr>
              <a:lstStyle/>
              <a:p>
                <a:r>
                  <a:rPr lang="en-US" sz="1350" dirty="0">
                    <a:gradFill>
                      <a:gsLst>
                        <a:gs pos="2917">
                          <a:srgbClr val="505050"/>
                        </a:gs>
                        <a:gs pos="30000">
                          <a:srgbClr val="505050"/>
                        </a:gs>
                      </a:gsLst>
                      <a:lin ang="5400000" scaled="0"/>
                    </a:gradFill>
                  </a:rPr>
                  <a:t>Consumer IDP 2</a:t>
                </a:r>
                <a:endParaRPr lang="en-US" sz="1350" dirty="0">
                  <a:solidFill>
                    <a:srgbClr val="1A1A1A"/>
                  </a:solidFill>
                </a:endParaRPr>
              </a:p>
            </p:txBody>
          </p:sp>
          <p:sp>
            <p:nvSpPr>
              <p:cNvPr id="109" name="Rectangle 108"/>
              <p:cNvSpPr/>
              <p:nvPr/>
            </p:nvSpPr>
            <p:spPr bwMode="auto">
              <a:xfrm>
                <a:off x="8117013" y="5719293"/>
                <a:ext cx="2450848" cy="409713"/>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grpSp>
        <p:cxnSp>
          <p:nvCxnSpPr>
            <p:cNvPr id="110" name="Elbow Connector 109"/>
            <p:cNvCxnSpPr>
              <a:stCxn id="82" idx="2"/>
              <a:endCxn id="105" idx="1"/>
            </p:cNvCxnSpPr>
            <p:nvPr/>
          </p:nvCxnSpPr>
          <p:spPr>
            <a:xfrm rot="5400000" flipH="1" flipV="1">
              <a:off x="3743909" y="3324155"/>
              <a:ext cx="1287751" cy="2197631"/>
            </a:xfrm>
            <a:prstGeom prst="bentConnector4">
              <a:avLst>
                <a:gd name="adj1" fmla="val -18105"/>
                <a:gd name="adj2" fmla="val 60454"/>
              </a:avLst>
            </a:prstGeom>
            <a:grpFill/>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82" idx="2"/>
              <a:endCxn id="101" idx="1"/>
            </p:cNvCxnSpPr>
            <p:nvPr/>
          </p:nvCxnSpPr>
          <p:spPr>
            <a:xfrm rot="5400000" flipH="1" flipV="1">
              <a:off x="3533450" y="3111439"/>
              <a:ext cx="1710929" cy="2199890"/>
            </a:xfrm>
            <a:prstGeom prst="bentConnector4">
              <a:avLst>
                <a:gd name="adj1" fmla="val -9456"/>
                <a:gd name="adj2" fmla="val 60443"/>
              </a:avLst>
            </a:prstGeom>
            <a:grpFill/>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auto">
            <a:xfrm>
              <a:off x="8193768" y="3039039"/>
              <a:ext cx="2318921" cy="1559396"/>
            </a:xfrm>
            <a:prstGeom prst="rect">
              <a:avLst/>
            </a:prstGeom>
            <a:grp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sp>
          <p:nvSpPr>
            <p:cNvPr id="113" name="Rectangle 112"/>
            <p:cNvSpPr/>
            <p:nvPr/>
          </p:nvSpPr>
          <p:spPr>
            <a:xfrm>
              <a:off x="8547934" y="2661606"/>
              <a:ext cx="1307219" cy="212386"/>
            </a:xfrm>
            <a:prstGeom prst="rect">
              <a:avLst/>
            </a:prstGeom>
            <a:noFill/>
            <a:ln>
              <a:noFill/>
            </a:ln>
          </p:spPr>
          <p:txBody>
            <a:bodyPr wrap="none">
              <a:spAutoFit/>
            </a:bodyPr>
            <a:lstStyle/>
            <a:p>
              <a:r>
                <a:rPr lang="en-US" sz="1350" b="1" dirty="0">
                  <a:gradFill>
                    <a:gsLst>
                      <a:gs pos="2917">
                        <a:srgbClr val="505050"/>
                      </a:gs>
                      <a:gs pos="30000">
                        <a:srgbClr val="505050"/>
                      </a:gs>
                    </a:gsLst>
                    <a:lin ang="5400000" scaled="0"/>
                  </a:gradFill>
                </a:rPr>
                <a:t>Enterprise Container</a:t>
              </a:r>
              <a:endParaRPr lang="en-US" sz="1350" b="1" dirty="0">
                <a:solidFill>
                  <a:srgbClr val="1A1A1A"/>
                </a:solidFill>
              </a:endParaRPr>
            </a:p>
          </p:txBody>
        </p:sp>
        <p:grpSp>
          <p:nvGrpSpPr>
            <p:cNvPr id="114" name="Group 113"/>
            <p:cNvGrpSpPr/>
            <p:nvPr/>
          </p:nvGrpSpPr>
          <p:grpSpPr>
            <a:xfrm>
              <a:off x="8448700" y="3199853"/>
              <a:ext cx="1837875" cy="316185"/>
              <a:chOff x="8117013" y="5719293"/>
              <a:chExt cx="2450848" cy="421639"/>
            </a:xfrm>
            <a:grpFill/>
          </p:grpSpPr>
          <p:sp>
            <p:nvSpPr>
              <p:cNvPr id="115" name="Right Arrow 114"/>
              <p:cNvSpPr/>
              <p:nvPr/>
            </p:nvSpPr>
            <p:spPr bwMode="auto">
              <a:xfrm>
                <a:off x="8252352" y="5792610"/>
                <a:ext cx="310960" cy="249711"/>
              </a:xfrm>
              <a:prstGeom prst="rightArrow">
                <a:avLst/>
              </a:prstGeom>
              <a:solidFill>
                <a:srgbClr val="06BFF2"/>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a:xfrm>
                <a:off x="8563312" y="5732800"/>
                <a:ext cx="1712238" cy="408132"/>
              </a:xfrm>
              <a:prstGeom prst="rect">
                <a:avLst/>
              </a:prstGeom>
              <a:grpFill/>
              <a:ln>
                <a:noFill/>
              </a:ln>
            </p:spPr>
            <p:txBody>
              <a:bodyPr wrap="none">
                <a:spAutoFit/>
              </a:bodyPr>
              <a:lstStyle/>
              <a:p>
                <a:r>
                  <a:rPr lang="en-US" sz="1350" dirty="0">
                    <a:gradFill>
                      <a:gsLst>
                        <a:gs pos="2917">
                          <a:srgbClr val="505050"/>
                        </a:gs>
                        <a:gs pos="30000">
                          <a:srgbClr val="505050"/>
                        </a:gs>
                      </a:gsLst>
                      <a:lin ang="5400000" scaled="0"/>
                    </a:gradFill>
                  </a:rPr>
                  <a:t>Enterprise IDP</a:t>
                </a:r>
                <a:endParaRPr lang="en-US" sz="1350" dirty="0">
                  <a:solidFill>
                    <a:srgbClr val="1A1A1A"/>
                  </a:solidFill>
                </a:endParaRPr>
              </a:p>
            </p:txBody>
          </p:sp>
          <p:sp>
            <p:nvSpPr>
              <p:cNvPr id="117" name="Rectangle 116"/>
              <p:cNvSpPr/>
              <p:nvPr/>
            </p:nvSpPr>
            <p:spPr bwMode="auto">
              <a:xfrm>
                <a:off x="8117013" y="5719293"/>
                <a:ext cx="2450848" cy="416233"/>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ctr" anchorCtr="0" forceAA="0" compatLnSpc="1">
                <a:prstTxWarp prst="textNoShape">
                  <a:avLst/>
                </a:prstTxWarp>
                <a:noAutofit/>
              </a:bodyPr>
              <a:lstStyle/>
              <a:p>
                <a:pPr algn="ctr" defTabSz="699291" fontAlgn="base">
                  <a:lnSpc>
                    <a:spcPct val="90000"/>
                  </a:lnSpc>
                  <a:spcBef>
                    <a:spcPct val="0"/>
                  </a:spcBef>
                  <a:spcAft>
                    <a:spcPct val="0"/>
                  </a:spcAft>
                </a:pPr>
                <a:endParaRPr lang="en-US" dirty="0">
                  <a:gradFill>
                    <a:gsLst>
                      <a:gs pos="2917">
                        <a:srgbClr val="505050"/>
                      </a:gs>
                      <a:gs pos="30000">
                        <a:srgbClr val="505050"/>
                      </a:gs>
                    </a:gsLst>
                    <a:lin ang="5400000" scaled="0"/>
                  </a:gradFill>
                </a:endParaRPr>
              </a:p>
            </p:txBody>
          </p:sp>
        </p:grpSp>
        <p:cxnSp>
          <p:nvCxnSpPr>
            <p:cNvPr id="118" name="Elbow Connector 117"/>
            <p:cNvCxnSpPr>
              <a:stCxn id="82" idx="2"/>
              <a:endCxn id="117" idx="1"/>
            </p:cNvCxnSpPr>
            <p:nvPr/>
          </p:nvCxnSpPr>
          <p:spPr>
            <a:xfrm rot="5400000" flipH="1" flipV="1">
              <a:off x="5013369" y="1631516"/>
              <a:ext cx="1710931" cy="5159731"/>
            </a:xfrm>
            <a:prstGeom prst="bentConnector4">
              <a:avLst>
                <a:gd name="adj1" fmla="val -13627"/>
                <a:gd name="adj2" fmla="val 88204"/>
              </a:avLst>
            </a:prstGeom>
            <a:grpFill/>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30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1820862"/>
            <a:ext cx="11887200" cy="3367076"/>
          </a:xfrm>
        </p:spPr>
        <p:txBody>
          <a:bodyPr/>
          <a:lstStyle/>
          <a:p>
            <a:r>
              <a:rPr lang="en-US" sz="4400" dirty="0">
                <a:solidFill>
                  <a:schemeClr val="tx1"/>
                </a:solidFill>
                <a:latin typeface="Segoe UI Light" pitchFamily="34" charset="0"/>
              </a:rPr>
              <a:t>A</a:t>
            </a:r>
            <a:r>
              <a:rPr lang="en-US" sz="4400" dirty="0" smtClean="0">
                <a:solidFill>
                  <a:schemeClr val="tx1"/>
                </a:solidFill>
                <a:latin typeface="Segoe UI Light" pitchFamily="34" charset="0"/>
              </a:rPr>
              <a:t> </a:t>
            </a:r>
            <a:r>
              <a:rPr lang="en-US" sz="4400" dirty="0">
                <a:solidFill>
                  <a:schemeClr val="tx1"/>
                </a:solidFill>
                <a:latin typeface="Segoe UI Light" pitchFamily="34" charset="0"/>
              </a:rPr>
              <a:t>baby can identify its mother by the time it's a month </a:t>
            </a:r>
            <a:r>
              <a:rPr lang="en-US" sz="4400" dirty="0" smtClean="0">
                <a:solidFill>
                  <a:schemeClr val="tx1"/>
                </a:solidFill>
                <a:latin typeface="Segoe UI Light" pitchFamily="34" charset="0"/>
              </a:rPr>
              <a:t>old</a:t>
            </a:r>
          </a:p>
          <a:p>
            <a:r>
              <a:rPr lang="en-US" sz="4400" dirty="0" smtClean="0">
                <a:solidFill>
                  <a:srgbClr val="00BDF3"/>
                </a:solidFill>
                <a:latin typeface="Segoe UI Light" pitchFamily="34" charset="0"/>
              </a:rPr>
              <a:t>Our devices could not do it  </a:t>
            </a:r>
          </a:p>
          <a:p>
            <a:pPr lvl="1"/>
            <a:r>
              <a:rPr lang="en-US" sz="2800" dirty="0" smtClean="0">
                <a:solidFill>
                  <a:srgbClr val="00BDF3"/>
                </a:solidFill>
                <a:latin typeface="Segoe UI Light" pitchFamily="34" charset="0"/>
              </a:rPr>
              <a:t>None of our senses </a:t>
            </a:r>
            <a:r>
              <a:rPr lang="en-US" sz="2800" dirty="0">
                <a:solidFill>
                  <a:srgbClr val="00BDF3"/>
                </a:solidFill>
                <a:latin typeface="Segoe UI Light" pitchFamily="34" charset="0"/>
              </a:rPr>
              <a:t>operated in the digital world </a:t>
            </a:r>
            <a:endParaRPr lang="en-US" sz="2800" dirty="0" smtClean="0">
              <a:solidFill>
                <a:srgbClr val="00BDF3"/>
              </a:solidFill>
              <a:latin typeface="Segoe UI Light" pitchFamily="34" charset="0"/>
            </a:endParaRPr>
          </a:p>
          <a:p>
            <a:r>
              <a:rPr lang="en-US" sz="4400" dirty="0" smtClean="0">
                <a:solidFill>
                  <a:srgbClr val="00BDF3"/>
                </a:solidFill>
                <a:latin typeface="Segoe UI Light" pitchFamily="34" charset="0"/>
              </a:rPr>
              <a:t>until recently</a:t>
            </a:r>
            <a:endParaRPr lang="en-US" sz="4400" dirty="0">
              <a:solidFill>
                <a:srgbClr val="00BDF3"/>
              </a:solidFill>
              <a:latin typeface="Segoe UI Light" pitchFamily="34" charset="0"/>
            </a:endParaRPr>
          </a:p>
        </p:txBody>
      </p:sp>
      <p:sp>
        <p:nvSpPr>
          <p:cNvPr id="3" name="Title 2"/>
          <p:cNvSpPr>
            <a:spLocks noGrp="1"/>
          </p:cNvSpPr>
          <p:nvPr>
            <p:ph type="title"/>
          </p:nvPr>
        </p:nvSpPr>
        <p:spPr>
          <a:xfrm>
            <a:off x="274639" y="295275"/>
            <a:ext cx="11889564" cy="763587"/>
          </a:xfrm>
        </p:spPr>
        <p:txBody>
          <a:bodyPr/>
          <a:lstStyle/>
          <a:p>
            <a:r>
              <a:rPr lang="en-US" dirty="0" smtClean="0"/>
              <a:t>Why Windows Hello?</a:t>
            </a:r>
            <a:endParaRPr lang="en-US" dirty="0"/>
          </a:p>
        </p:txBody>
      </p:sp>
    </p:spTree>
    <p:extLst>
      <p:ext uri="{BB962C8B-B14F-4D97-AF65-F5344CB8AC3E}">
        <p14:creationId xmlns:p14="http://schemas.microsoft.com/office/powerpoint/2010/main" val="2968848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Modern Theme">
  <a:themeElements>
    <a:clrScheme name="Metro">
      <a:dk1>
        <a:srgbClr val="1A1A1A"/>
      </a:dk1>
      <a:lt1>
        <a:sysClr val="window" lastClr="FFFFFF"/>
      </a:lt1>
      <a:dk2>
        <a:srgbClr val="1F497D"/>
      </a:dk2>
      <a:lt2>
        <a:srgbClr val="EEECE1"/>
      </a:lt2>
      <a:accent1>
        <a:srgbClr val="00B9F2"/>
      </a:accent1>
      <a:accent2>
        <a:srgbClr val="EBD23F"/>
      </a:accent2>
      <a:accent3>
        <a:srgbClr val="79C21A"/>
      </a:accent3>
      <a:accent4>
        <a:srgbClr val="E85FA6"/>
      </a:accent4>
      <a:accent5>
        <a:srgbClr val="EA9C2D"/>
      </a:accent5>
      <a:accent6>
        <a:srgbClr val="BB4AD2"/>
      </a:accent6>
      <a:hlink>
        <a:srgbClr val="00B9F2"/>
      </a:hlink>
      <a:folHlink>
        <a:srgbClr val="008AB5"/>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rn Theme" id="{1A6A298E-4D9C-4B22-B3E2-AE741D7793E1}" vid="{AA4E4937-6EB2-47D3-8823-93726C9CDE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2015-05-08T00:00:00-05:00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Nelly Porter, Dustin Ingalls</External_x0020_Speaker>
    <Session_x0020_Code xmlns="12a172fe-0250-434a-85cf-03b10810c5e5">BRK2324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schemas.microsoft.com/office/2006/metadata/properties"/>
    <ds:schemaRef ds:uri="230e9df3-be65-4c73-a93b-d1236ebd677e"/>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12a172fe-0250-434a-85cf-03b10810c5e5"/>
    <ds:schemaRef ds:uri="http://schemas.microsoft.com/sharepoint/v3"/>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5</TotalTime>
  <Words>1498</Words>
  <Application>Microsoft Office PowerPoint</Application>
  <PresentationFormat>Custom</PresentationFormat>
  <Paragraphs>236</Paragraphs>
  <Slides>30</Slides>
  <Notes>18</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30</vt:i4>
      </vt:variant>
    </vt:vector>
  </HeadingPairs>
  <TitlesOfParts>
    <vt:vector size="43" baseType="lpstr">
      <vt:lpstr>Arial</vt:lpstr>
      <vt:lpstr>Consolas</vt:lpstr>
      <vt:lpstr>Courier New</vt:lpstr>
      <vt:lpstr>Segoe Light</vt:lpstr>
      <vt:lpstr>Segoe Semibold</vt:lpstr>
      <vt:lpstr>Segoe UI</vt:lpstr>
      <vt:lpstr>Segoe UI Black</vt:lpstr>
      <vt:lpstr>Segoe UI Light</vt:lpstr>
      <vt:lpstr>Segoe UI Semibold</vt:lpstr>
      <vt:lpstr>Wingdings</vt:lpstr>
      <vt:lpstr>5-30610_Microsoft_Ignite_Keynote_Template</vt:lpstr>
      <vt:lpstr>1_5-30610_Microsoft_Ignite_Keynote_Template</vt:lpstr>
      <vt:lpstr>Modern Theme</vt:lpstr>
      <vt:lpstr>PowerPoint Presentation</vt:lpstr>
      <vt:lpstr>Secure Authentication  with Windows Hello</vt:lpstr>
      <vt:lpstr>PowerPoint Presentation</vt:lpstr>
      <vt:lpstr>PowerPoint Presentation</vt:lpstr>
      <vt:lpstr>PowerPoint Presentation</vt:lpstr>
      <vt:lpstr>PowerPoint Presentation</vt:lpstr>
      <vt:lpstr>    Authentication For Orgs &amp; Consumers </vt:lpstr>
      <vt:lpstr>Authentication For Orgs &amp; Consumers </vt:lpstr>
      <vt:lpstr>Why Windows Hello?</vt:lpstr>
      <vt:lpstr>Biometric Authentication in Windows 10</vt:lpstr>
      <vt:lpstr>Biometrics Steps</vt:lpstr>
      <vt:lpstr>Enrollment</vt:lpstr>
      <vt:lpstr>Usage</vt:lpstr>
      <vt:lpstr>Recovery</vt:lpstr>
      <vt:lpstr>Authentication vs. Identification</vt:lpstr>
      <vt:lpstr>Windows Hello Security Requirements</vt:lpstr>
      <vt:lpstr>False Acceptance Rate, What is that?</vt:lpstr>
      <vt:lpstr>The Face Authentication</vt:lpstr>
      <vt:lpstr>False Rejection Rate,    What is that?</vt:lpstr>
      <vt:lpstr>Live-ness and Anti-spoofing?</vt:lpstr>
      <vt:lpstr>Biometric as a second factor</vt:lpstr>
      <vt:lpstr>Windows Biometrics Framework,    What is that?</vt:lpstr>
      <vt:lpstr>Windows Biometric Framework</vt:lpstr>
      <vt:lpstr>Windows Hello with Iris and Face</vt:lpstr>
      <vt:lpstr>State of the Art – Windows Hello Fingerprints</vt:lpstr>
      <vt:lpstr>State of the Art – Windows Hello Fingerprints</vt:lpstr>
      <vt:lpstr>Summary</vt:lpstr>
      <vt:lpstr>Goodbye Ignite!</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Authentication with Windows Hello</dc:title>
  <dc:subject>Microsoft Ignite 2015</dc:subject>
  <dc:creator>Shows</dc:creator>
  <cp:keywords>Microsoft Ignite 2015</cp:keywords>
  <dc:description>Template: Mitchell Derrey, Silver Fox Productions
Formatting: 
Audience Type: Internal/External</dc:description>
  <cp:lastModifiedBy>Brittany Hart</cp:lastModifiedBy>
  <cp:revision>3</cp:revision>
  <dcterms:created xsi:type="dcterms:W3CDTF">2015-05-07T21:13:19Z</dcterms:created>
  <dcterms:modified xsi:type="dcterms:W3CDTF">2015-05-08T15:54:38Z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