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277" r:id="rId5"/>
    <p:sldMasterId id="2147484306" r:id="rId6"/>
  </p:sldMasterIdLst>
  <p:notesMasterIdLst>
    <p:notesMasterId r:id="rId52"/>
  </p:notesMasterIdLst>
  <p:handoutMasterIdLst>
    <p:handoutMasterId r:id="rId53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Breakout Template" id="{4E930E59-D640-4028-82BF-709851C5F0D7}">
          <p14:sldIdLst>
            <p14:sldId id="256"/>
            <p14:sldId id="257"/>
            <p14:sldId id="258"/>
          </p14:sldIdLst>
        </p14:section>
        <p14:section name="UR" id="{768DBF86-A22E-41D6-8F2B-E1A89C8ADB37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  <p14:section name="MOMS" id="{DD1CFFBA-9A9A-419D-A12E-950811A793E6}">
          <p14:sldIdLst>
            <p14:sldId id="281"/>
            <p14:sldId id="282"/>
            <p14:sldId id="283"/>
          </p14:sldIdLst>
        </p14:section>
        <p14:section name="Threshold" id="{3AE7906D-8ACC-4D78-8417-8644D858532F}">
          <p14:sldIdLst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D8FF"/>
    <a:srgbClr val="11CCFF"/>
    <a:srgbClr val="85E5FF"/>
    <a:srgbClr val="43D7FF"/>
    <a:srgbClr val="B4A0FF"/>
    <a:srgbClr val="505050"/>
    <a:srgbClr val="00000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187" autoAdjust="0"/>
  </p:normalViewPr>
  <p:slideViewPr>
    <p:cSldViewPr>
      <p:cViewPr varScale="1">
        <p:scale>
          <a:sx n="111" d="100"/>
          <a:sy n="111" d="100"/>
        </p:scale>
        <p:origin x="78" y="324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://windowsblue/docs/home/WSSC%20vNext/Cloud%20and%20Datacenter%20Management/Fabric%20Trio%20Specs/Customers/UR%20Stats/downloads/VMM%20WU%20MU%20PowerPivot%20-%20Feb%202015%20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ford\Work%20Folders\VMM\URFix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[VMM WU MU PowerPivot - Feb 2015 V3.xlsx]Server!PivotTable3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Server!$C$6:$C$7</c:f>
              <c:strCache>
                <c:ptCount val="1"/>
                <c:pt idx="0">
                  <c:v>2012_R2_UR1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Server!$B$8:$B$120</c:f>
              <c:strCache>
                <c:ptCount val="1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101</c:v>
                </c:pt>
                <c:pt idx="100">
                  <c:v>104</c:v>
                </c:pt>
                <c:pt idx="101">
                  <c:v>127</c:v>
                </c:pt>
                <c:pt idx="102">
                  <c:v>133</c:v>
                </c:pt>
                <c:pt idx="103">
                  <c:v>134</c:v>
                </c:pt>
                <c:pt idx="104">
                  <c:v>155</c:v>
                </c:pt>
                <c:pt idx="105">
                  <c:v>195</c:v>
                </c:pt>
                <c:pt idx="106">
                  <c:v>226</c:v>
                </c:pt>
                <c:pt idx="107">
                  <c:v>262</c:v>
                </c:pt>
                <c:pt idx="108">
                  <c:v>281</c:v>
                </c:pt>
                <c:pt idx="109">
                  <c:v>363</c:v>
                </c:pt>
                <c:pt idx="110">
                  <c:v>385</c:v>
                </c:pt>
                <c:pt idx="111">
                  <c:v>387</c:v>
                </c:pt>
              </c:strCache>
            </c:strRef>
          </c:cat>
          <c:val>
            <c:numRef>
              <c:f>Server!$C$8:$C$120</c:f>
              <c:numCache>
                <c:formatCode>General</c:formatCode>
                <c:ptCount val="112"/>
                <c:pt idx="0">
                  <c:v>2380</c:v>
                </c:pt>
                <c:pt idx="1">
                  <c:v>3420</c:v>
                </c:pt>
                <c:pt idx="2">
                  <c:v>3560</c:v>
                </c:pt>
                <c:pt idx="3">
                  <c:v>3780</c:v>
                </c:pt>
                <c:pt idx="4">
                  <c:v>3880</c:v>
                </c:pt>
                <c:pt idx="5">
                  <c:v>4000</c:v>
                </c:pt>
                <c:pt idx="6">
                  <c:v>4120</c:v>
                </c:pt>
                <c:pt idx="7">
                  <c:v>4360</c:v>
                </c:pt>
                <c:pt idx="8">
                  <c:v>4600</c:v>
                </c:pt>
                <c:pt idx="9">
                  <c:v>4740</c:v>
                </c:pt>
                <c:pt idx="10">
                  <c:v>4920</c:v>
                </c:pt>
                <c:pt idx="11">
                  <c:v>5020</c:v>
                </c:pt>
                <c:pt idx="12">
                  <c:v>5100</c:v>
                </c:pt>
                <c:pt idx="13">
                  <c:v>5240</c:v>
                </c:pt>
                <c:pt idx="14">
                  <c:v>5400</c:v>
                </c:pt>
                <c:pt idx="15">
                  <c:v>5520</c:v>
                </c:pt>
                <c:pt idx="16">
                  <c:v>5720</c:v>
                </c:pt>
                <c:pt idx="17">
                  <c:v>5800</c:v>
                </c:pt>
                <c:pt idx="18">
                  <c:v>5820</c:v>
                </c:pt>
                <c:pt idx="19">
                  <c:v>5860</c:v>
                </c:pt>
                <c:pt idx="20">
                  <c:v>5960</c:v>
                </c:pt>
                <c:pt idx="21">
                  <c:v>6060</c:v>
                </c:pt>
                <c:pt idx="22">
                  <c:v>6220</c:v>
                </c:pt>
                <c:pt idx="23">
                  <c:v>6340</c:v>
                </c:pt>
                <c:pt idx="24">
                  <c:v>6520</c:v>
                </c:pt>
                <c:pt idx="25">
                  <c:v>6580</c:v>
                </c:pt>
                <c:pt idx="26">
                  <c:v>6700</c:v>
                </c:pt>
                <c:pt idx="27">
                  <c:v>6800</c:v>
                </c:pt>
                <c:pt idx="28">
                  <c:v>6820</c:v>
                </c:pt>
                <c:pt idx="29">
                  <c:v>6980</c:v>
                </c:pt>
                <c:pt idx="30">
                  <c:v>7180</c:v>
                </c:pt>
                <c:pt idx="31">
                  <c:v>7280</c:v>
                </c:pt>
                <c:pt idx="32">
                  <c:v>7400</c:v>
                </c:pt>
                <c:pt idx="33">
                  <c:v>7440</c:v>
                </c:pt>
                <c:pt idx="34">
                  <c:v>7520</c:v>
                </c:pt>
                <c:pt idx="35">
                  <c:v>7680</c:v>
                </c:pt>
                <c:pt idx="36">
                  <c:v>7880</c:v>
                </c:pt>
                <c:pt idx="37">
                  <c:v>8020</c:v>
                </c:pt>
                <c:pt idx="38">
                  <c:v>8140</c:v>
                </c:pt>
                <c:pt idx="39">
                  <c:v>8160</c:v>
                </c:pt>
                <c:pt idx="40">
                  <c:v>8220</c:v>
                </c:pt>
                <c:pt idx="41">
                  <c:v>8300</c:v>
                </c:pt>
                <c:pt idx="42">
                  <c:v>8340</c:v>
                </c:pt>
                <c:pt idx="43">
                  <c:v>8440</c:v>
                </c:pt>
                <c:pt idx="44">
                  <c:v>8560</c:v>
                </c:pt>
                <c:pt idx="45">
                  <c:v>8700</c:v>
                </c:pt>
                <c:pt idx="46">
                  <c:v>8740</c:v>
                </c:pt>
                <c:pt idx="47">
                  <c:v>8880</c:v>
                </c:pt>
                <c:pt idx="48">
                  <c:v>8940</c:v>
                </c:pt>
                <c:pt idx="49">
                  <c:v>9100</c:v>
                </c:pt>
                <c:pt idx="50">
                  <c:v>9120</c:v>
                </c:pt>
                <c:pt idx="51">
                  <c:v>9240</c:v>
                </c:pt>
                <c:pt idx="52">
                  <c:v>9360</c:v>
                </c:pt>
                <c:pt idx="53">
                  <c:v>9420</c:v>
                </c:pt>
                <c:pt idx="54">
                  <c:v>9480</c:v>
                </c:pt>
                <c:pt idx="55">
                  <c:v>9540</c:v>
                </c:pt>
                <c:pt idx="56">
                  <c:v>9660</c:v>
                </c:pt>
                <c:pt idx="57">
                  <c:v>9860</c:v>
                </c:pt>
                <c:pt idx="58">
                  <c:v>10360</c:v>
                </c:pt>
                <c:pt idx="59">
                  <c:v>10500</c:v>
                </c:pt>
                <c:pt idx="60">
                  <c:v>10520</c:v>
                </c:pt>
                <c:pt idx="61">
                  <c:v>10580</c:v>
                </c:pt>
                <c:pt idx="62">
                  <c:v>10740</c:v>
                </c:pt>
                <c:pt idx="63">
                  <c:v>10860</c:v>
                </c:pt>
                <c:pt idx="64">
                  <c:v>10980</c:v>
                </c:pt>
                <c:pt idx="65">
                  <c:v>11040</c:v>
                </c:pt>
                <c:pt idx="66">
                  <c:v>11200</c:v>
                </c:pt>
                <c:pt idx="67">
                  <c:v>11240</c:v>
                </c:pt>
                <c:pt idx="68">
                  <c:v>11300</c:v>
                </c:pt>
                <c:pt idx="69">
                  <c:v>11420</c:v>
                </c:pt>
                <c:pt idx="70">
                  <c:v>11500</c:v>
                </c:pt>
                <c:pt idx="71">
                  <c:v>11660</c:v>
                </c:pt>
                <c:pt idx="72">
                  <c:v>11780</c:v>
                </c:pt>
                <c:pt idx="73">
                  <c:v>11840</c:v>
                </c:pt>
                <c:pt idx="74">
                  <c:v>11880</c:v>
                </c:pt>
                <c:pt idx="75">
                  <c:v>11960</c:v>
                </c:pt>
                <c:pt idx="76">
                  <c:v>12000</c:v>
                </c:pt>
                <c:pt idx="77">
                  <c:v>12120</c:v>
                </c:pt>
                <c:pt idx="78">
                  <c:v>12180</c:v>
                </c:pt>
                <c:pt idx="79">
                  <c:v>12320</c:v>
                </c:pt>
                <c:pt idx="80">
                  <c:v>12360</c:v>
                </c:pt>
                <c:pt idx="81">
                  <c:v>12440</c:v>
                </c:pt>
                <c:pt idx="82">
                  <c:v>12520</c:v>
                </c:pt>
                <c:pt idx="83">
                  <c:v>12580</c:v>
                </c:pt>
                <c:pt idx="84">
                  <c:v>12620</c:v>
                </c:pt>
                <c:pt idx="104">
                  <c:v>12640</c:v>
                </c:pt>
                <c:pt idx="105">
                  <c:v>12660</c:v>
                </c:pt>
                <c:pt idx="106">
                  <c:v>12680</c:v>
                </c:pt>
                <c:pt idx="108">
                  <c:v>12700</c:v>
                </c:pt>
                <c:pt idx="110">
                  <c:v>12720</c:v>
                </c:pt>
                <c:pt idx="111">
                  <c:v>12740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Server!$D$6:$D$7</c:f>
              <c:strCache>
                <c:ptCount val="1"/>
                <c:pt idx="0">
                  <c:v>2012_R2_UR2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Server!$B$8:$B$120</c:f>
              <c:strCache>
                <c:ptCount val="1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101</c:v>
                </c:pt>
                <c:pt idx="100">
                  <c:v>104</c:v>
                </c:pt>
                <c:pt idx="101">
                  <c:v>127</c:v>
                </c:pt>
                <c:pt idx="102">
                  <c:v>133</c:v>
                </c:pt>
                <c:pt idx="103">
                  <c:v>134</c:v>
                </c:pt>
                <c:pt idx="104">
                  <c:v>155</c:v>
                </c:pt>
                <c:pt idx="105">
                  <c:v>195</c:v>
                </c:pt>
                <c:pt idx="106">
                  <c:v>226</c:v>
                </c:pt>
                <c:pt idx="107">
                  <c:v>262</c:v>
                </c:pt>
                <c:pt idx="108">
                  <c:v>281</c:v>
                </c:pt>
                <c:pt idx="109">
                  <c:v>363</c:v>
                </c:pt>
                <c:pt idx="110">
                  <c:v>385</c:v>
                </c:pt>
                <c:pt idx="111">
                  <c:v>387</c:v>
                </c:pt>
              </c:strCache>
            </c:strRef>
          </c:cat>
          <c:val>
            <c:numRef>
              <c:f>Server!$D$8:$D$120</c:f>
              <c:numCache>
                <c:formatCode>General</c:formatCode>
                <c:ptCount val="112"/>
                <c:pt idx="0">
                  <c:v>3020</c:v>
                </c:pt>
                <c:pt idx="1">
                  <c:v>4460</c:v>
                </c:pt>
                <c:pt idx="2">
                  <c:v>4780</c:v>
                </c:pt>
                <c:pt idx="3">
                  <c:v>5040</c:v>
                </c:pt>
                <c:pt idx="4">
                  <c:v>5160</c:v>
                </c:pt>
                <c:pt idx="5">
                  <c:v>5240</c:v>
                </c:pt>
                <c:pt idx="6">
                  <c:v>5460</c:v>
                </c:pt>
                <c:pt idx="7">
                  <c:v>5700</c:v>
                </c:pt>
                <c:pt idx="8">
                  <c:v>5860</c:v>
                </c:pt>
                <c:pt idx="9">
                  <c:v>6000</c:v>
                </c:pt>
                <c:pt idx="10">
                  <c:v>6060</c:v>
                </c:pt>
                <c:pt idx="11">
                  <c:v>6140</c:v>
                </c:pt>
                <c:pt idx="12">
                  <c:v>6200</c:v>
                </c:pt>
                <c:pt idx="13">
                  <c:v>6300</c:v>
                </c:pt>
                <c:pt idx="14">
                  <c:v>6400</c:v>
                </c:pt>
                <c:pt idx="15">
                  <c:v>6420</c:v>
                </c:pt>
                <c:pt idx="16">
                  <c:v>6500</c:v>
                </c:pt>
                <c:pt idx="17">
                  <c:v>6640</c:v>
                </c:pt>
                <c:pt idx="18">
                  <c:v>6700</c:v>
                </c:pt>
                <c:pt idx="19">
                  <c:v>6760</c:v>
                </c:pt>
                <c:pt idx="20">
                  <c:v>6900</c:v>
                </c:pt>
                <c:pt idx="21">
                  <c:v>7060</c:v>
                </c:pt>
                <c:pt idx="22">
                  <c:v>7140</c:v>
                </c:pt>
                <c:pt idx="23">
                  <c:v>7220</c:v>
                </c:pt>
                <c:pt idx="24">
                  <c:v>7360</c:v>
                </c:pt>
                <c:pt idx="25">
                  <c:v>7460</c:v>
                </c:pt>
                <c:pt idx="26">
                  <c:v>7540</c:v>
                </c:pt>
                <c:pt idx="27">
                  <c:v>7680</c:v>
                </c:pt>
                <c:pt idx="28">
                  <c:v>7800</c:v>
                </c:pt>
                <c:pt idx="29">
                  <c:v>7980</c:v>
                </c:pt>
                <c:pt idx="30">
                  <c:v>8160</c:v>
                </c:pt>
                <c:pt idx="31">
                  <c:v>8400</c:v>
                </c:pt>
                <c:pt idx="32">
                  <c:v>8440</c:v>
                </c:pt>
                <c:pt idx="33">
                  <c:v>8580</c:v>
                </c:pt>
                <c:pt idx="34">
                  <c:v>8720</c:v>
                </c:pt>
                <c:pt idx="35">
                  <c:v>8860</c:v>
                </c:pt>
                <c:pt idx="36">
                  <c:v>8940</c:v>
                </c:pt>
                <c:pt idx="37">
                  <c:v>9000</c:v>
                </c:pt>
                <c:pt idx="38">
                  <c:v>9100</c:v>
                </c:pt>
                <c:pt idx="39">
                  <c:v>9160</c:v>
                </c:pt>
                <c:pt idx="40">
                  <c:v>9260</c:v>
                </c:pt>
                <c:pt idx="41">
                  <c:v>9340</c:v>
                </c:pt>
                <c:pt idx="42">
                  <c:v>9480</c:v>
                </c:pt>
                <c:pt idx="43">
                  <c:v>9660</c:v>
                </c:pt>
                <c:pt idx="44">
                  <c:v>9800</c:v>
                </c:pt>
                <c:pt idx="45">
                  <c:v>9880</c:v>
                </c:pt>
                <c:pt idx="46">
                  <c:v>9960</c:v>
                </c:pt>
                <c:pt idx="47">
                  <c:v>9980</c:v>
                </c:pt>
                <c:pt idx="48">
                  <c:v>10140</c:v>
                </c:pt>
                <c:pt idx="49">
                  <c:v>10240</c:v>
                </c:pt>
                <c:pt idx="50">
                  <c:v>10300</c:v>
                </c:pt>
                <c:pt idx="51">
                  <c:v>10420</c:v>
                </c:pt>
                <c:pt idx="52">
                  <c:v>10460</c:v>
                </c:pt>
                <c:pt idx="53">
                  <c:v>10640</c:v>
                </c:pt>
                <c:pt idx="54">
                  <c:v>10700</c:v>
                </c:pt>
                <c:pt idx="55">
                  <c:v>10860</c:v>
                </c:pt>
                <c:pt idx="56">
                  <c:v>10960</c:v>
                </c:pt>
                <c:pt idx="57">
                  <c:v>11020</c:v>
                </c:pt>
                <c:pt idx="58">
                  <c:v>11180</c:v>
                </c:pt>
                <c:pt idx="59">
                  <c:v>11340</c:v>
                </c:pt>
                <c:pt idx="60">
                  <c:v>11360</c:v>
                </c:pt>
                <c:pt idx="62">
                  <c:v>11460</c:v>
                </c:pt>
                <c:pt idx="63">
                  <c:v>11540</c:v>
                </c:pt>
                <c:pt idx="64">
                  <c:v>11680</c:v>
                </c:pt>
                <c:pt idx="65">
                  <c:v>11860</c:v>
                </c:pt>
                <c:pt idx="66">
                  <c:v>12000</c:v>
                </c:pt>
                <c:pt idx="67">
                  <c:v>12040</c:v>
                </c:pt>
                <c:pt idx="68">
                  <c:v>12080</c:v>
                </c:pt>
                <c:pt idx="69">
                  <c:v>12240</c:v>
                </c:pt>
                <c:pt idx="70">
                  <c:v>12360</c:v>
                </c:pt>
                <c:pt idx="71">
                  <c:v>12580</c:v>
                </c:pt>
                <c:pt idx="72">
                  <c:v>12700</c:v>
                </c:pt>
                <c:pt idx="73">
                  <c:v>12740</c:v>
                </c:pt>
                <c:pt idx="75">
                  <c:v>12880</c:v>
                </c:pt>
                <c:pt idx="76">
                  <c:v>13080</c:v>
                </c:pt>
                <c:pt idx="77">
                  <c:v>13180</c:v>
                </c:pt>
                <c:pt idx="78">
                  <c:v>13220</c:v>
                </c:pt>
                <c:pt idx="79">
                  <c:v>13280</c:v>
                </c:pt>
                <c:pt idx="80">
                  <c:v>13420</c:v>
                </c:pt>
                <c:pt idx="81">
                  <c:v>13500</c:v>
                </c:pt>
                <c:pt idx="82">
                  <c:v>13520</c:v>
                </c:pt>
                <c:pt idx="83">
                  <c:v>13600</c:v>
                </c:pt>
                <c:pt idx="84">
                  <c:v>13760</c:v>
                </c:pt>
                <c:pt idx="85">
                  <c:v>13820</c:v>
                </c:pt>
                <c:pt idx="86">
                  <c:v>13920</c:v>
                </c:pt>
                <c:pt idx="87">
                  <c:v>14000</c:v>
                </c:pt>
                <c:pt idx="89">
                  <c:v>14040</c:v>
                </c:pt>
                <c:pt idx="90">
                  <c:v>14100</c:v>
                </c:pt>
                <c:pt idx="91">
                  <c:v>14240</c:v>
                </c:pt>
                <c:pt idx="92">
                  <c:v>14360</c:v>
                </c:pt>
                <c:pt idx="93">
                  <c:v>14480</c:v>
                </c:pt>
                <c:pt idx="94">
                  <c:v>14540</c:v>
                </c:pt>
                <c:pt idx="95">
                  <c:v>14560</c:v>
                </c:pt>
                <c:pt idx="96">
                  <c:v>14580</c:v>
                </c:pt>
                <c:pt idx="97">
                  <c:v>14720</c:v>
                </c:pt>
                <c:pt idx="98">
                  <c:v>14760</c:v>
                </c:pt>
                <c:pt idx="99">
                  <c:v>14760</c:v>
                </c:pt>
                <c:pt idx="100">
                  <c:v>14760</c:v>
                </c:pt>
                <c:pt idx="102">
                  <c:v>14780</c:v>
                </c:pt>
                <c:pt idx="103">
                  <c:v>14800</c:v>
                </c:pt>
                <c:pt idx="107">
                  <c:v>14820</c:v>
                </c:pt>
                <c:pt idx="109">
                  <c:v>14840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Server!$E$6:$E$7</c:f>
              <c:strCache>
                <c:ptCount val="1"/>
                <c:pt idx="0">
                  <c:v>2012_R2_UR3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Server!$B$8:$B$120</c:f>
              <c:strCache>
                <c:ptCount val="1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101</c:v>
                </c:pt>
                <c:pt idx="100">
                  <c:v>104</c:v>
                </c:pt>
                <c:pt idx="101">
                  <c:v>127</c:v>
                </c:pt>
                <c:pt idx="102">
                  <c:v>133</c:v>
                </c:pt>
                <c:pt idx="103">
                  <c:v>134</c:v>
                </c:pt>
                <c:pt idx="104">
                  <c:v>155</c:v>
                </c:pt>
                <c:pt idx="105">
                  <c:v>195</c:v>
                </c:pt>
                <c:pt idx="106">
                  <c:v>226</c:v>
                </c:pt>
                <c:pt idx="107">
                  <c:v>262</c:v>
                </c:pt>
                <c:pt idx="108">
                  <c:v>281</c:v>
                </c:pt>
                <c:pt idx="109">
                  <c:v>363</c:v>
                </c:pt>
                <c:pt idx="110">
                  <c:v>385</c:v>
                </c:pt>
                <c:pt idx="111">
                  <c:v>387</c:v>
                </c:pt>
              </c:strCache>
            </c:strRef>
          </c:cat>
          <c:val>
            <c:numRef>
              <c:f>Server!$E$8:$E$120</c:f>
              <c:numCache>
                <c:formatCode>General</c:formatCode>
                <c:ptCount val="112"/>
                <c:pt idx="0">
                  <c:v>3780</c:v>
                </c:pt>
                <c:pt idx="1">
                  <c:v>5640</c:v>
                </c:pt>
                <c:pt idx="2">
                  <c:v>5900</c:v>
                </c:pt>
                <c:pt idx="3">
                  <c:v>6040</c:v>
                </c:pt>
                <c:pt idx="4">
                  <c:v>6040</c:v>
                </c:pt>
                <c:pt idx="5">
                  <c:v>6140</c:v>
                </c:pt>
                <c:pt idx="6">
                  <c:v>6360</c:v>
                </c:pt>
                <c:pt idx="7">
                  <c:v>6480</c:v>
                </c:pt>
                <c:pt idx="8">
                  <c:v>6600</c:v>
                </c:pt>
                <c:pt idx="9">
                  <c:v>6720</c:v>
                </c:pt>
                <c:pt idx="10">
                  <c:v>6820</c:v>
                </c:pt>
                <c:pt idx="11">
                  <c:v>6920</c:v>
                </c:pt>
                <c:pt idx="12">
                  <c:v>6960</c:v>
                </c:pt>
                <c:pt idx="13">
                  <c:v>7060</c:v>
                </c:pt>
                <c:pt idx="14">
                  <c:v>7220</c:v>
                </c:pt>
                <c:pt idx="15">
                  <c:v>7340</c:v>
                </c:pt>
                <c:pt idx="16">
                  <c:v>7460</c:v>
                </c:pt>
                <c:pt idx="17">
                  <c:v>7600</c:v>
                </c:pt>
                <c:pt idx="18">
                  <c:v>7620</c:v>
                </c:pt>
                <c:pt idx="19">
                  <c:v>7700</c:v>
                </c:pt>
                <c:pt idx="20">
                  <c:v>7920</c:v>
                </c:pt>
                <c:pt idx="21">
                  <c:v>8280</c:v>
                </c:pt>
                <c:pt idx="22">
                  <c:v>8440</c:v>
                </c:pt>
                <c:pt idx="23">
                  <c:v>8600</c:v>
                </c:pt>
                <c:pt idx="24">
                  <c:v>8740</c:v>
                </c:pt>
                <c:pt idx="25">
                  <c:v>8740</c:v>
                </c:pt>
                <c:pt idx="26">
                  <c:v>8780</c:v>
                </c:pt>
                <c:pt idx="27">
                  <c:v>8920</c:v>
                </c:pt>
                <c:pt idx="28">
                  <c:v>9060</c:v>
                </c:pt>
                <c:pt idx="29">
                  <c:v>9240</c:v>
                </c:pt>
                <c:pt idx="30">
                  <c:v>9360</c:v>
                </c:pt>
                <c:pt idx="31">
                  <c:v>9460</c:v>
                </c:pt>
                <c:pt idx="32">
                  <c:v>9520</c:v>
                </c:pt>
                <c:pt idx="33">
                  <c:v>9620</c:v>
                </c:pt>
                <c:pt idx="34">
                  <c:v>9700</c:v>
                </c:pt>
                <c:pt idx="35">
                  <c:v>9800</c:v>
                </c:pt>
                <c:pt idx="36">
                  <c:v>9940</c:v>
                </c:pt>
                <c:pt idx="37">
                  <c:v>10160</c:v>
                </c:pt>
                <c:pt idx="38">
                  <c:v>10260</c:v>
                </c:pt>
                <c:pt idx="39">
                  <c:v>10300</c:v>
                </c:pt>
                <c:pt idx="40">
                  <c:v>10360</c:v>
                </c:pt>
                <c:pt idx="41">
                  <c:v>10580</c:v>
                </c:pt>
                <c:pt idx="42">
                  <c:v>10700</c:v>
                </c:pt>
                <c:pt idx="43">
                  <c:v>10740</c:v>
                </c:pt>
                <c:pt idx="44">
                  <c:v>10800</c:v>
                </c:pt>
                <c:pt idx="45">
                  <c:v>10900</c:v>
                </c:pt>
                <c:pt idx="47">
                  <c:v>11160</c:v>
                </c:pt>
                <c:pt idx="48">
                  <c:v>11280</c:v>
                </c:pt>
                <c:pt idx="49">
                  <c:v>11440</c:v>
                </c:pt>
                <c:pt idx="50">
                  <c:v>11580</c:v>
                </c:pt>
                <c:pt idx="51">
                  <c:v>11720</c:v>
                </c:pt>
                <c:pt idx="52">
                  <c:v>11860</c:v>
                </c:pt>
                <c:pt idx="53">
                  <c:v>11900</c:v>
                </c:pt>
                <c:pt idx="54">
                  <c:v>11960</c:v>
                </c:pt>
                <c:pt idx="55">
                  <c:v>12060</c:v>
                </c:pt>
                <c:pt idx="56">
                  <c:v>12200</c:v>
                </c:pt>
                <c:pt idx="57">
                  <c:v>12300</c:v>
                </c:pt>
                <c:pt idx="58">
                  <c:v>12360</c:v>
                </c:pt>
                <c:pt idx="59">
                  <c:v>12420</c:v>
                </c:pt>
                <c:pt idx="60">
                  <c:v>12460</c:v>
                </c:pt>
                <c:pt idx="61">
                  <c:v>12480</c:v>
                </c:pt>
                <c:pt idx="62">
                  <c:v>12560</c:v>
                </c:pt>
                <c:pt idx="63">
                  <c:v>12680</c:v>
                </c:pt>
                <c:pt idx="64">
                  <c:v>12900</c:v>
                </c:pt>
                <c:pt idx="65">
                  <c:v>13000</c:v>
                </c:pt>
                <c:pt idx="66">
                  <c:v>13100</c:v>
                </c:pt>
                <c:pt idx="67">
                  <c:v>13180</c:v>
                </c:pt>
                <c:pt idx="68">
                  <c:v>13200</c:v>
                </c:pt>
                <c:pt idx="69">
                  <c:v>13300</c:v>
                </c:pt>
                <c:pt idx="70">
                  <c:v>13380</c:v>
                </c:pt>
                <c:pt idx="71">
                  <c:v>13540</c:v>
                </c:pt>
                <c:pt idx="72">
                  <c:v>13700</c:v>
                </c:pt>
                <c:pt idx="73">
                  <c:v>13820</c:v>
                </c:pt>
                <c:pt idx="74">
                  <c:v>13840</c:v>
                </c:pt>
                <c:pt idx="75">
                  <c:v>13860</c:v>
                </c:pt>
                <c:pt idx="76">
                  <c:v>13960</c:v>
                </c:pt>
                <c:pt idx="77">
                  <c:v>14020</c:v>
                </c:pt>
                <c:pt idx="78">
                  <c:v>14160</c:v>
                </c:pt>
                <c:pt idx="79">
                  <c:v>14300</c:v>
                </c:pt>
                <c:pt idx="80">
                  <c:v>14340</c:v>
                </c:pt>
                <c:pt idx="81">
                  <c:v>14400</c:v>
                </c:pt>
                <c:pt idx="82">
                  <c:v>14540</c:v>
                </c:pt>
                <c:pt idx="83">
                  <c:v>14660</c:v>
                </c:pt>
                <c:pt idx="84">
                  <c:v>14720</c:v>
                </c:pt>
                <c:pt idx="85">
                  <c:v>14840</c:v>
                </c:pt>
                <c:pt idx="86">
                  <c:v>14940</c:v>
                </c:pt>
                <c:pt idx="87">
                  <c:v>14980</c:v>
                </c:pt>
                <c:pt idx="88">
                  <c:v>14980</c:v>
                </c:pt>
                <c:pt idx="89">
                  <c:v>15020</c:v>
                </c:pt>
                <c:pt idx="90">
                  <c:v>15100</c:v>
                </c:pt>
                <c:pt idx="91">
                  <c:v>15180</c:v>
                </c:pt>
                <c:pt idx="92">
                  <c:v>15440</c:v>
                </c:pt>
                <c:pt idx="93">
                  <c:v>17080</c:v>
                </c:pt>
                <c:pt idx="101">
                  <c:v>17100</c:v>
                </c:pt>
                <c:pt idx="107">
                  <c:v>17120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Server!$F$6:$F$7</c:f>
              <c:strCache>
                <c:ptCount val="1"/>
                <c:pt idx="0">
                  <c:v>2012_R2_UR5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Server!$B$8:$B$120</c:f>
              <c:strCache>
                <c:ptCount val="1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101</c:v>
                </c:pt>
                <c:pt idx="100">
                  <c:v>104</c:v>
                </c:pt>
                <c:pt idx="101">
                  <c:v>127</c:v>
                </c:pt>
                <c:pt idx="102">
                  <c:v>133</c:v>
                </c:pt>
                <c:pt idx="103">
                  <c:v>134</c:v>
                </c:pt>
                <c:pt idx="104">
                  <c:v>155</c:v>
                </c:pt>
                <c:pt idx="105">
                  <c:v>195</c:v>
                </c:pt>
                <c:pt idx="106">
                  <c:v>226</c:v>
                </c:pt>
                <c:pt idx="107">
                  <c:v>262</c:v>
                </c:pt>
                <c:pt idx="108">
                  <c:v>281</c:v>
                </c:pt>
                <c:pt idx="109">
                  <c:v>363</c:v>
                </c:pt>
                <c:pt idx="110">
                  <c:v>385</c:v>
                </c:pt>
                <c:pt idx="111">
                  <c:v>387</c:v>
                </c:pt>
              </c:strCache>
            </c:strRef>
          </c:cat>
          <c:val>
            <c:numRef>
              <c:f>Server!$F$8:$F$120</c:f>
              <c:numCache>
                <c:formatCode>General</c:formatCode>
                <c:ptCount val="112"/>
                <c:pt idx="0">
                  <c:v>4880</c:v>
                </c:pt>
                <c:pt idx="1">
                  <c:v>7420</c:v>
                </c:pt>
                <c:pt idx="2">
                  <c:v>7640</c:v>
                </c:pt>
                <c:pt idx="3">
                  <c:v>7860</c:v>
                </c:pt>
                <c:pt idx="4">
                  <c:v>7940</c:v>
                </c:pt>
                <c:pt idx="5">
                  <c:v>8000</c:v>
                </c:pt>
                <c:pt idx="6">
                  <c:v>8220</c:v>
                </c:pt>
                <c:pt idx="7">
                  <c:v>8500</c:v>
                </c:pt>
                <c:pt idx="8">
                  <c:v>8760</c:v>
                </c:pt>
                <c:pt idx="9">
                  <c:v>8840</c:v>
                </c:pt>
                <c:pt idx="10">
                  <c:v>8980</c:v>
                </c:pt>
                <c:pt idx="11">
                  <c:v>9060</c:v>
                </c:pt>
                <c:pt idx="12">
                  <c:v>9120</c:v>
                </c:pt>
                <c:pt idx="13">
                  <c:v>9300</c:v>
                </c:pt>
                <c:pt idx="14">
                  <c:v>9500</c:v>
                </c:pt>
                <c:pt idx="15">
                  <c:v>9700</c:v>
                </c:pt>
                <c:pt idx="16">
                  <c:v>9800</c:v>
                </c:pt>
                <c:pt idx="17">
                  <c:v>9880</c:v>
                </c:pt>
                <c:pt idx="18">
                  <c:v>9980</c:v>
                </c:pt>
                <c:pt idx="19">
                  <c:v>10040</c:v>
                </c:pt>
                <c:pt idx="20">
                  <c:v>10240</c:v>
                </c:pt>
                <c:pt idx="21">
                  <c:v>10440</c:v>
                </c:pt>
                <c:pt idx="22">
                  <c:v>10540</c:v>
                </c:pt>
                <c:pt idx="23">
                  <c:v>10620</c:v>
                </c:pt>
                <c:pt idx="24">
                  <c:v>10740</c:v>
                </c:pt>
                <c:pt idx="25">
                  <c:v>10800</c:v>
                </c:pt>
                <c:pt idx="26">
                  <c:v>10860</c:v>
                </c:pt>
                <c:pt idx="27">
                  <c:v>10960</c:v>
                </c:pt>
                <c:pt idx="28">
                  <c:v>11060</c:v>
                </c:pt>
                <c:pt idx="29">
                  <c:v>11180</c:v>
                </c:pt>
                <c:pt idx="30">
                  <c:v>11380</c:v>
                </c:pt>
                <c:pt idx="31">
                  <c:v>11640</c:v>
                </c:pt>
                <c:pt idx="32">
                  <c:v>11700</c:v>
                </c:pt>
                <c:pt idx="33">
                  <c:v>11820</c:v>
                </c:pt>
                <c:pt idx="34">
                  <c:v>11900</c:v>
                </c:pt>
                <c:pt idx="35">
                  <c:v>12060</c:v>
                </c:pt>
                <c:pt idx="36">
                  <c:v>12220</c:v>
                </c:pt>
                <c:pt idx="37">
                  <c:v>12360</c:v>
                </c:pt>
                <c:pt idx="38">
                  <c:v>12440</c:v>
                </c:pt>
                <c:pt idx="39">
                  <c:v>12540</c:v>
                </c:pt>
                <c:pt idx="40">
                  <c:v>12560</c:v>
                </c:pt>
                <c:pt idx="41">
                  <c:v>12680</c:v>
                </c:pt>
                <c:pt idx="42">
                  <c:v>12780</c:v>
                </c:pt>
                <c:pt idx="43">
                  <c:v>12920</c:v>
                </c:pt>
                <c:pt idx="44">
                  <c:v>13040</c:v>
                </c:pt>
                <c:pt idx="45">
                  <c:v>13100</c:v>
                </c:pt>
                <c:pt idx="46">
                  <c:v>13200</c:v>
                </c:pt>
                <c:pt idx="47">
                  <c:v>13240</c:v>
                </c:pt>
                <c:pt idx="48">
                  <c:v>13400</c:v>
                </c:pt>
                <c:pt idx="49">
                  <c:v>13440</c:v>
                </c:pt>
                <c:pt idx="50">
                  <c:v>13520</c:v>
                </c:pt>
                <c:pt idx="51">
                  <c:v>13640</c:v>
                </c:pt>
                <c:pt idx="52">
                  <c:v>13740</c:v>
                </c:pt>
                <c:pt idx="53">
                  <c:v>13780</c:v>
                </c:pt>
                <c:pt idx="54">
                  <c:v>13880</c:v>
                </c:pt>
                <c:pt idx="55">
                  <c:v>13920</c:v>
                </c:pt>
                <c:pt idx="56">
                  <c:v>14080</c:v>
                </c:pt>
                <c:pt idx="57">
                  <c:v>14200</c:v>
                </c:pt>
                <c:pt idx="58">
                  <c:v>14340</c:v>
                </c:pt>
                <c:pt idx="59">
                  <c:v>14420</c:v>
                </c:pt>
                <c:pt idx="60">
                  <c:v>14500</c:v>
                </c:pt>
                <c:pt idx="61">
                  <c:v>14580</c:v>
                </c:pt>
                <c:pt idx="62">
                  <c:v>14700</c:v>
                </c:pt>
                <c:pt idx="63">
                  <c:v>14880</c:v>
                </c:pt>
                <c:pt idx="64">
                  <c:v>15060</c:v>
                </c:pt>
                <c:pt idx="65">
                  <c:v>15260</c:v>
                </c:pt>
                <c:pt idx="66">
                  <c:v>15380</c:v>
                </c:pt>
                <c:pt idx="67">
                  <c:v>15460</c:v>
                </c:pt>
                <c:pt idx="68">
                  <c:v>15500</c:v>
                </c:pt>
                <c:pt idx="69">
                  <c:v>15600</c:v>
                </c:pt>
                <c:pt idx="70">
                  <c:v>15680</c:v>
                </c:pt>
                <c:pt idx="71">
                  <c:v>15860</c:v>
                </c:pt>
                <c:pt idx="72">
                  <c:v>15940</c:v>
                </c:pt>
                <c:pt idx="73">
                  <c:v>15980</c:v>
                </c:pt>
                <c:pt idx="74">
                  <c:v>16020</c:v>
                </c:pt>
                <c:pt idx="75">
                  <c:v>16060</c:v>
                </c:pt>
                <c:pt idx="76">
                  <c:v>16120</c:v>
                </c:pt>
                <c:pt idx="77">
                  <c:v>16240</c:v>
                </c:pt>
                <c:pt idx="82">
                  <c:v>16260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Server!$G$6:$G$7</c:f>
              <c:strCache>
                <c:ptCount val="1"/>
                <c:pt idx="0">
                  <c:v>2012_R2_UR6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Server!$B$8:$B$120</c:f>
              <c:strCache>
                <c:ptCount val="1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101</c:v>
                </c:pt>
                <c:pt idx="100">
                  <c:v>104</c:v>
                </c:pt>
                <c:pt idx="101">
                  <c:v>127</c:v>
                </c:pt>
                <c:pt idx="102">
                  <c:v>133</c:v>
                </c:pt>
                <c:pt idx="103">
                  <c:v>134</c:v>
                </c:pt>
                <c:pt idx="104">
                  <c:v>155</c:v>
                </c:pt>
                <c:pt idx="105">
                  <c:v>195</c:v>
                </c:pt>
                <c:pt idx="106">
                  <c:v>226</c:v>
                </c:pt>
                <c:pt idx="107">
                  <c:v>262</c:v>
                </c:pt>
                <c:pt idx="108">
                  <c:v>281</c:v>
                </c:pt>
                <c:pt idx="109">
                  <c:v>363</c:v>
                </c:pt>
                <c:pt idx="110">
                  <c:v>385</c:v>
                </c:pt>
                <c:pt idx="111">
                  <c:v>387</c:v>
                </c:pt>
              </c:strCache>
            </c:strRef>
          </c:cat>
          <c:val>
            <c:numRef>
              <c:f>Server!$G$8:$G$120</c:f>
              <c:numCache>
                <c:formatCode>General</c:formatCode>
                <c:ptCount val="112"/>
                <c:pt idx="0">
                  <c:v>3060</c:v>
                </c:pt>
                <c:pt idx="1">
                  <c:v>8040</c:v>
                </c:pt>
                <c:pt idx="2">
                  <c:v>8380</c:v>
                </c:pt>
                <c:pt idx="3">
                  <c:v>8680</c:v>
                </c:pt>
                <c:pt idx="4">
                  <c:v>8800</c:v>
                </c:pt>
                <c:pt idx="5">
                  <c:v>8880</c:v>
                </c:pt>
                <c:pt idx="6">
                  <c:v>9100</c:v>
                </c:pt>
                <c:pt idx="7">
                  <c:v>9280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0914768"/>
        <c:axId val="-236421616"/>
      </c:lineChart>
      <c:catAx>
        <c:axId val="-20091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36421616"/>
        <c:crosses val="autoZero"/>
        <c:auto val="1"/>
        <c:lblAlgn val="ctr"/>
        <c:lblOffset val="100"/>
        <c:noMultiLvlLbl val="0"/>
      </c:catAx>
      <c:valAx>
        <c:axId val="-236421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091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Sheet1!$A$1:$A$4</c:f>
              <c:strCache>
                <c:ptCount val="4"/>
                <c:pt idx="0">
                  <c:v>UR 3
July 2014</c:v>
                </c:pt>
                <c:pt idx="1">
                  <c:v>UR 4
October 2014</c:v>
                </c:pt>
                <c:pt idx="2">
                  <c:v>UR 5 
Febuary 2015</c:v>
                </c:pt>
                <c:pt idx="3">
                  <c:v>UR 6 
April 2015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58</c:v>
                </c:pt>
                <c:pt idx="1">
                  <c:v>70</c:v>
                </c:pt>
                <c:pt idx="2">
                  <c:v>120</c:v>
                </c:pt>
                <c:pt idx="3">
                  <c:v>23</c:v>
                </c:pt>
              </c:numCache>
            </c:numRef>
          </c:val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Sheet1!$A$1:$A$4</c:f>
              <c:strCache>
                <c:ptCount val="4"/>
                <c:pt idx="0">
                  <c:v>UR 3
July 2014</c:v>
                </c:pt>
                <c:pt idx="1">
                  <c:v>UR 4
October 2014</c:v>
                </c:pt>
                <c:pt idx="2">
                  <c:v>UR 5 
Febuary 2015</c:v>
                </c:pt>
                <c:pt idx="3">
                  <c:v>UR 6 
April 2015</c:v>
                </c:pt>
              </c:strCache>
            </c:strRef>
          </c:cat>
          <c:val>
            <c:numRef>
              <c:f>Sheet1!$C$1:$C$4</c:f>
              <c:numCache>
                <c:formatCode>General</c:formatCode>
                <c:ptCount val="4"/>
                <c:pt idx="2">
                  <c:v>4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36423248"/>
        <c:axId val="-236422704"/>
      </c:barChart>
      <c:catAx>
        <c:axId val="-23642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36422704"/>
        <c:crosses val="autoZero"/>
        <c:auto val="1"/>
        <c:lblAlgn val="ctr"/>
        <c:lblOffset val="100"/>
        <c:noMultiLvlLbl val="0"/>
      </c:catAx>
      <c:valAx>
        <c:axId val="-23642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36423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7E710-9863-40EF-84A6-1BF973D833C6}" type="doc">
      <dgm:prSet loTypeId="urn:microsoft.com/office/officeart/2005/8/layout/venn2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A8A7788D-8E3A-4751-88FC-F3299A1332C4}">
      <dgm:prSet phldrT="[Text]"/>
      <dgm:spPr/>
      <dgm:t>
        <a:bodyPr/>
        <a:lstStyle/>
        <a:p>
          <a:r>
            <a:rPr lang="en-US" dirty="0" smtClean="0"/>
            <a:t>UR 4…</a:t>
          </a:r>
          <a:endParaRPr lang="en-US" dirty="0"/>
        </a:p>
      </dgm:t>
    </dgm:pt>
    <dgm:pt modelId="{5A875E15-F613-418D-9A77-C1547B76557B}" type="parTrans" cxnId="{FEDBAAAB-3A4C-404B-964B-484AD4C2A686}">
      <dgm:prSet/>
      <dgm:spPr/>
      <dgm:t>
        <a:bodyPr/>
        <a:lstStyle/>
        <a:p>
          <a:endParaRPr lang="en-US"/>
        </a:p>
      </dgm:t>
    </dgm:pt>
    <dgm:pt modelId="{CB3C60C8-F576-4E8B-8C7D-8D3EE7B65B9C}" type="sibTrans" cxnId="{FEDBAAAB-3A4C-404B-964B-484AD4C2A686}">
      <dgm:prSet/>
      <dgm:spPr/>
      <dgm:t>
        <a:bodyPr/>
        <a:lstStyle/>
        <a:p>
          <a:endParaRPr lang="en-US"/>
        </a:p>
      </dgm:t>
    </dgm:pt>
    <dgm:pt modelId="{A6A46D74-AC16-4729-85F2-18786D72BB5A}">
      <dgm:prSet phldrT="[Text]"/>
      <dgm:spPr/>
      <dgm:t>
        <a:bodyPr/>
        <a:lstStyle/>
        <a:p>
          <a:r>
            <a:rPr lang="en-US" dirty="0" smtClean="0"/>
            <a:t>UR 3</a:t>
          </a:r>
          <a:endParaRPr lang="en-US" dirty="0"/>
        </a:p>
      </dgm:t>
    </dgm:pt>
    <dgm:pt modelId="{A0A473BA-526B-4521-A5B9-1D740ACAE8E7}" type="parTrans" cxnId="{5C73F0B1-A495-4220-B340-12A8CFE639CA}">
      <dgm:prSet/>
      <dgm:spPr/>
      <dgm:t>
        <a:bodyPr/>
        <a:lstStyle/>
        <a:p>
          <a:endParaRPr lang="en-US"/>
        </a:p>
      </dgm:t>
    </dgm:pt>
    <dgm:pt modelId="{D44762F7-9E55-4038-8F43-137B9E6D2BED}" type="sibTrans" cxnId="{5C73F0B1-A495-4220-B340-12A8CFE639CA}">
      <dgm:prSet/>
      <dgm:spPr/>
      <dgm:t>
        <a:bodyPr/>
        <a:lstStyle/>
        <a:p>
          <a:endParaRPr lang="en-US"/>
        </a:p>
      </dgm:t>
    </dgm:pt>
    <dgm:pt modelId="{E5BC1B8B-BFFB-47EB-A0E0-08C00A351428}">
      <dgm:prSet phldrT="[Text]"/>
      <dgm:spPr/>
      <dgm:t>
        <a:bodyPr/>
        <a:lstStyle/>
        <a:p>
          <a:r>
            <a:rPr lang="en-US" dirty="0" smtClean="0"/>
            <a:t>UR 2</a:t>
          </a:r>
          <a:endParaRPr lang="en-US" dirty="0"/>
        </a:p>
      </dgm:t>
    </dgm:pt>
    <dgm:pt modelId="{D7C85B77-5F17-4294-8D45-12833A54BDB7}" type="parTrans" cxnId="{C5E047E1-657C-4EDE-B990-E89C5A1C795B}">
      <dgm:prSet/>
      <dgm:spPr/>
      <dgm:t>
        <a:bodyPr/>
        <a:lstStyle/>
        <a:p>
          <a:endParaRPr lang="en-US"/>
        </a:p>
      </dgm:t>
    </dgm:pt>
    <dgm:pt modelId="{DF4D9303-5232-4C26-BDCE-05AE799ADBC4}" type="sibTrans" cxnId="{C5E047E1-657C-4EDE-B990-E89C5A1C795B}">
      <dgm:prSet/>
      <dgm:spPr/>
      <dgm:t>
        <a:bodyPr/>
        <a:lstStyle/>
        <a:p>
          <a:endParaRPr lang="en-US"/>
        </a:p>
      </dgm:t>
    </dgm:pt>
    <dgm:pt modelId="{6293AB03-DA3D-480B-B165-4FDD6BF4B9C1}">
      <dgm:prSet phldrT="[Text]"/>
      <dgm:spPr/>
      <dgm:t>
        <a:bodyPr/>
        <a:lstStyle/>
        <a:p>
          <a:r>
            <a:rPr lang="en-US" dirty="0" smtClean="0"/>
            <a:t>UR 1</a:t>
          </a:r>
          <a:endParaRPr lang="en-US" dirty="0"/>
        </a:p>
      </dgm:t>
    </dgm:pt>
    <dgm:pt modelId="{499BC12C-5112-41BB-A6C6-D56F8ADB33C2}" type="parTrans" cxnId="{8F7ABB9F-C97A-4664-9BEA-ECB860FCF3A0}">
      <dgm:prSet/>
      <dgm:spPr/>
      <dgm:t>
        <a:bodyPr/>
        <a:lstStyle/>
        <a:p>
          <a:endParaRPr lang="en-US"/>
        </a:p>
      </dgm:t>
    </dgm:pt>
    <dgm:pt modelId="{7F86128F-C01A-4669-8B08-64B974628F68}" type="sibTrans" cxnId="{8F7ABB9F-C97A-4664-9BEA-ECB860FCF3A0}">
      <dgm:prSet/>
      <dgm:spPr/>
      <dgm:t>
        <a:bodyPr/>
        <a:lstStyle/>
        <a:p>
          <a:endParaRPr lang="en-US"/>
        </a:p>
      </dgm:t>
    </dgm:pt>
    <dgm:pt modelId="{9CCA586E-5E38-4468-84D2-DBD8C32675F9}" type="pres">
      <dgm:prSet presAssocID="{CE07E710-9863-40EF-84A6-1BF973D833C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515566-FA34-4A1A-B072-4A160B58EE86}" type="pres">
      <dgm:prSet presAssocID="{CE07E710-9863-40EF-84A6-1BF973D833C6}" presName="comp1" presStyleCnt="0"/>
      <dgm:spPr/>
    </dgm:pt>
    <dgm:pt modelId="{8CC5B1E1-9DF2-4FCD-ACEE-B78BE5A37A99}" type="pres">
      <dgm:prSet presAssocID="{CE07E710-9863-40EF-84A6-1BF973D833C6}" presName="circle1" presStyleLbl="node1" presStyleIdx="0" presStyleCnt="4"/>
      <dgm:spPr/>
      <dgm:t>
        <a:bodyPr/>
        <a:lstStyle/>
        <a:p>
          <a:endParaRPr lang="en-US"/>
        </a:p>
      </dgm:t>
    </dgm:pt>
    <dgm:pt modelId="{89E4B93B-697C-4E55-8B05-961002B49904}" type="pres">
      <dgm:prSet presAssocID="{CE07E710-9863-40EF-84A6-1BF973D833C6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6B087-EB22-4A02-B010-127E95D57CDB}" type="pres">
      <dgm:prSet presAssocID="{CE07E710-9863-40EF-84A6-1BF973D833C6}" presName="comp2" presStyleCnt="0"/>
      <dgm:spPr/>
    </dgm:pt>
    <dgm:pt modelId="{49C623B6-A949-40F1-90CC-631E5EDA3C50}" type="pres">
      <dgm:prSet presAssocID="{CE07E710-9863-40EF-84A6-1BF973D833C6}" presName="circle2" presStyleLbl="node1" presStyleIdx="1" presStyleCnt="4"/>
      <dgm:spPr/>
      <dgm:t>
        <a:bodyPr/>
        <a:lstStyle/>
        <a:p>
          <a:endParaRPr lang="en-US"/>
        </a:p>
      </dgm:t>
    </dgm:pt>
    <dgm:pt modelId="{4B625C9E-8693-4B16-8CA5-DA4C1E0B3301}" type="pres">
      <dgm:prSet presAssocID="{CE07E710-9863-40EF-84A6-1BF973D833C6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DD597-FA26-4D3E-89F5-B140EDA65DC9}" type="pres">
      <dgm:prSet presAssocID="{CE07E710-9863-40EF-84A6-1BF973D833C6}" presName="comp3" presStyleCnt="0"/>
      <dgm:spPr/>
    </dgm:pt>
    <dgm:pt modelId="{4C305E67-BB2D-498F-9D30-65CFAC13DE04}" type="pres">
      <dgm:prSet presAssocID="{CE07E710-9863-40EF-84A6-1BF973D833C6}" presName="circle3" presStyleLbl="node1" presStyleIdx="2" presStyleCnt="4"/>
      <dgm:spPr/>
      <dgm:t>
        <a:bodyPr/>
        <a:lstStyle/>
        <a:p>
          <a:endParaRPr lang="en-US"/>
        </a:p>
      </dgm:t>
    </dgm:pt>
    <dgm:pt modelId="{4B57F640-2302-4557-B5AA-C61BC41853E5}" type="pres">
      <dgm:prSet presAssocID="{CE07E710-9863-40EF-84A6-1BF973D833C6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53DEB-F283-4A2C-BE5F-F7C93D67244F}" type="pres">
      <dgm:prSet presAssocID="{CE07E710-9863-40EF-84A6-1BF973D833C6}" presName="comp4" presStyleCnt="0"/>
      <dgm:spPr/>
    </dgm:pt>
    <dgm:pt modelId="{86FE8FE6-9955-45EB-846B-233B15379BBC}" type="pres">
      <dgm:prSet presAssocID="{CE07E710-9863-40EF-84A6-1BF973D833C6}" presName="circle4" presStyleLbl="node1" presStyleIdx="3" presStyleCnt="4"/>
      <dgm:spPr/>
      <dgm:t>
        <a:bodyPr/>
        <a:lstStyle/>
        <a:p>
          <a:endParaRPr lang="en-US"/>
        </a:p>
      </dgm:t>
    </dgm:pt>
    <dgm:pt modelId="{57838629-5968-4FEF-8793-17AB662052AD}" type="pres">
      <dgm:prSet presAssocID="{CE07E710-9863-40EF-84A6-1BF973D833C6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E047E1-657C-4EDE-B990-E89C5A1C795B}" srcId="{CE07E710-9863-40EF-84A6-1BF973D833C6}" destId="{E5BC1B8B-BFFB-47EB-A0E0-08C00A351428}" srcOrd="2" destOrd="0" parTransId="{D7C85B77-5F17-4294-8D45-12833A54BDB7}" sibTransId="{DF4D9303-5232-4C26-BDCE-05AE799ADBC4}"/>
    <dgm:cxn modelId="{0B2FF4B4-C5D8-4138-9AFF-AB305CE936F5}" type="presOf" srcId="{6293AB03-DA3D-480B-B165-4FDD6BF4B9C1}" destId="{86FE8FE6-9955-45EB-846B-233B15379BBC}" srcOrd="0" destOrd="0" presId="urn:microsoft.com/office/officeart/2005/8/layout/venn2"/>
    <dgm:cxn modelId="{FEDBAAAB-3A4C-404B-964B-484AD4C2A686}" srcId="{CE07E710-9863-40EF-84A6-1BF973D833C6}" destId="{A8A7788D-8E3A-4751-88FC-F3299A1332C4}" srcOrd="0" destOrd="0" parTransId="{5A875E15-F613-418D-9A77-C1547B76557B}" sibTransId="{CB3C60C8-F576-4E8B-8C7D-8D3EE7B65B9C}"/>
    <dgm:cxn modelId="{AB35CEFC-F5F1-4F96-80CE-15D9FACE3883}" type="presOf" srcId="{A8A7788D-8E3A-4751-88FC-F3299A1332C4}" destId="{89E4B93B-697C-4E55-8B05-961002B49904}" srcOrd="1" destOrd="0" presId="urn:microsoft.com/office/officeart/2005/8/layout/venn2"/>
    <dgm:cxn modelId="{6616D8EB-FC57-4200-87EE-6D2CC2BBF833}" type="presOf" srcId="{6293AB03-DA3D-480B-B165-4FDD6BF4B9C1}" destId="{57838629-5968-4FEF-8793-17AB662052AD}" srcOrd="1" destOrd="0" presId="urn:microsoft.com/office/officeart/2005/8/layout/venn2"/>
    <dgm:cxn modelId="{5C73F0B1-A495-4220-B340-12A8CFE639CA}" srcId="{CE07E710-9863-40EF-84A6-1BF973D833C6}" destId="{A6A46D74-AC16-4729-85F2-18786D72BB5A}" srcOrd="1" destOrd="0" parTransId="{A0A473BA-526B-4521-A5B9-1D740ACAE8E7}" sibTransId="{D44762F7-9E55-4038-8F43-137B9E6D2BED}"/>
    <dgm:cxn modelId="{68322D0F-2599-43FB-84F3-BACB01F7C39D}" type="presOf" srcId="{E5BC1B8B-BFFB-47EB-A0E0-08C00A351428}" destId="{4B57F640-2302-4557-B5AA-C61BC41853E5}" srcOrd="1" destOrd="0" presId="urn:microsoft.com/office/officeart/2005/8/layout/venn2"/>
    <dgm:cxn modelId="{F21D08E9-F6CB-49F1-B4C3-5BA47F4F1F08}" type="presOf" srcId="{A6A46D74-AC16-4729-85F2-18786D72BB5A}" destId="{49C623B6-A949-40F1-90CC-631E5EDA3C50}" srcOrd="0" destOrd="0" presId="urn:microsoft.com/office/officeart/2005/8/layout/venn2"/>
    <dgm:cxn modelId="{8F7ABB9F-C97A-4664-9BEA-ECB860FCF3A0}" srcId="{CE07E710-9863-40EF-84A6-1BF973D833C6}" destId="{6293AB03-DA3D-480B-B165-4FDD6BF4B9C1}" srcOrd="3" destOrd="0" parTransId="{499BC12C-5112-41BB-A6C6-D56F8ADB33C2}" sibTransId="{7F86128F-C01A-4669-8B08-64B974628F68}"/>
    <dgm:cxn modelId="{F1DEFEF7-D82D-49CC-A9D2-098F130095F2}" type="presOf" srcId="{A6A46D74-AC16-4729-85F2-18786D72BB5A}" destId="{4B625C9E-8693-4B16-8CA5-DA4C1E0B3301}" srcOrd="1" destOrd="0" presId="urn:microsoft.com/office/officeart/2005/8/layout/venn2"/>
    <dgm:cxn modelId="{18E60C93-1D8D-4C02-B98C-D081C2EE3A24}" type="presOf" srcId="{CE07E710-9863-40EF-84A6-1BF973D833C6}" destId="{9CCA586E-5E38-4468-84D2-DBD8C32675F9}" srcOrd="0" destOrd="0" presId="urn:microsoft.com/office/officeart/2005/8/layout/venn2"/>
    <dgm:cxn modelId="{F100457F-6C83-4EB9-AEA0-50A65DA279CE}" type="presOf" srcId="{E5BC1B8B-BFFB-47EB-A0E0-08C00A351428}" destId="{4C305E67-BB2D-498F-9D30-65CFAC13DE04}" srcOrd="0" destOrd="0" presId="urn:microsoft.com/office/officeart/2005/8/layout/venn2"/>
    <dgm:cxn modelId="{65065965-7309-4910-B50D-4ED1778A5484}" type="presOf" srcId="{A8A7788D-8E3A-4751-88FC-F3299A1332C4}" destId="{8CC5B1E1-9DF2-4FCD-ACEE-B78BE5A37A99}" srcOrd="0" destOrd="0" presId="urn:microsoft.com/office/officeart/2005/8/layout/venn2"/>
    <dgm:cxn modelId="{DAB03F4C-745C-4B5F-AF32-9B89923B2B50}" type="presParOf" srcId="{9CCA586E-5E38-4468-84D2-DBD8C32675F9}" destId="{89515566-FA34-4A1A-B072-4A160B58EE86}" srcOrd="0" destOrd="0" presId="urn:microsoft.com/office/officeart/2005/8/layout/venn2"/>
    <dgm:cxn modelId="{AA11E341-61A0-4FF1-A6B1-860A1D6C38B5}" type="presParOf" srcId="{89515566-FA34-4A1A-B072-4A160B58EE86}" destId="{8CC5B1E1-9DF2-4FCD-ACEE-B78BE5A37A99}" srcOrd="0" destOrd="0" presId="urn:microsoft.com/office/officeart/2005/8/layout/venn2"/>
    <dgm:cxn modelId="{E7405782-CEFA-41A4-B1B7-70A338DE0058}" type="presParOf" srcId="{89515566-FA34-4A1A-B072-4A160B58EE86}" destId="{89E4B93B-697C-4E55-8B05-961002B49904}" srcOrd="1" destOrd="0" presId="urn:microsoft.com/office/officeart/2005/8/layout/venn2"/>
    <dgm:cxn modelId="{1DD81A06-096B-4BF6-BE4E-2FF054BB0993}" type="presParOf" srcId="{9CCA586E-5E38-4468-84D2-DBD8C32675F9}" destId="{4006B087-EB22-4A02-B010-127E95D57CDB}" srcOrd="1" destOrd="0" presId="urn:microsoft.com/office/officeart/2005/8/layout/venn2"/>
    <dgm:cxn modelId="{F42349FA-37CD-4FC0-A0CD-25AE7689942E}" type="presParOf" srcId="{4006B087-EB22-4A02-B010-127E95D57CDB}" destId="{49C623B6-A949-40F1-90CC-631E5EDA3C50}" srcOrd="0" destOrd="0" presId="urn:microsoft.com/office/officeart/2005/8/layout/venn2"/>
    <dgm:cxn modelId="{7026C856-139E-4450-B747-69B69A269C6F}" type="presParOf" srcId="{4006B087-EB22-4A02-B010-127E95D57CDB}" destId="{4B625C9E-8693-4B16-8CA5-DA4C1E0B3301}" srcOrd="1" destOrd="0" presId="urn:microsoft.com/office/officeart/2005/8/layout/venn2"/>
    <dgm:cxn modelId="{7D2F4ADE-AE98-4D7D-AB68-BE29367121FA}" type="presParOf" srcId="{9CCA586E-5E38-4468-84D2-DBD8C32675F9}" destId="{978DD597-FA26-4D3E-89F5-B140EDA65DC9}" srcOrd="2" destOrd="0" presId="urn:microsoft.com/office/officeart/2005/8/layout/venn2"/>
    <dgm:cxn modelId="{A573B05C-5480-4D50-9693-C9BA7B2228E6}" type="presParOf" srcId="{978DD597-FA26-4D3E-89F5-B140EDA65DC9}" destId="{4C305E67-BB2D-498F-9D30-65CFAC13DE04}" srcOrd="0" destOrd="0" presId="urn:microsoft.com/office/officeart/2005/8/layout/venn2"/>
    <dgm:cxn modelId="{85055CCC-3298-4CF8-8817-9D5B36534974}" type="presParOf" srcId="{978DD597-FA26-4D3E-89F5-B140EDA65DC9}" destId="{4B57F640-2302-4557-B5AA-C61BC41853E5}" srcOrd="1" destOrd="0" presId="urn:microsoft.com/office/officeart/2005/8/layout/venn2"/>
    <dgm:cxn modelId="{46226621-F9D4-47BA-9727-98E1373CBA3A}" type="presParOf" srcId="{9CCA586E-5E38-4468-84D2-DBD8C32675F9}" destId="{48753DEB-F283-4A2C-BE5F-F7C93D67244F}" srcOrd="3" destOrd="0" presId="urn:microsoft.com/office/officeart/2005/8/layout/venn2"/>
    <dgm:cxn modelId="{B188C37A-3DD6-4E1A-B147-414C204F1535}" type="presParOf" srcId="{48753DEB-F283-4A2C-BE5F-F7C93D67244F}" destId="{86FE8FE6-9955-45EB-846B-233B15379BBC}" srcOrd="0" destOrd="0" presId="urn:microsoft.com/office/officeart/2005/8/layout/venn2"/>
    <dgm:cxn modelId="{2B8B5A3F-8FBD-4C55-9A7F-DDDFE8E8313A}" type="presParOf" srcId="{48753DEB-F283-4A2C-BE5F-F7C93D67244F}" destId="{57838629-5968-4FEF-8793-17AB662052A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67BD15-3E27-4AC5-847F-32BED7D77D24}" type="doc">
      <dgm:prSet loTypeId="urn:microsoft.com/office/officeart/2005/8/layout/hList1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1864ACC-79C4-4CD2-80E6-4A87D50492C1}">
      <dgm:prSet phldrT="[Text]" custT="1"/>
      <dgm:spPr/>
      <dgm:t>
        <a:bodyPr/>
        <a:lstStyle/>
        <a:p>
          <a:r>
            <a:rPr lang="en-US" sz="2400" b="1" dirty="0" smtClean="0"/>
            <a:t>Ease of use</a:t>
          </a:r>
          <a:endParaRPr lang="en-US" sz="2400" b="1" dirty="0"/>
        </a:p>
      </dgm:t>
    </dgm:pt>
    <dgm:pt modelId="{EE8C0058-11D4-4DE0-BDA1-8B3F7FB7DB3B}" type="parTrans" cxnId="{BDB7494C-4899-4C68-A500-A5FE4267E0E5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6C275C05-1BC1-4C44-8B31-CE4AF1847498}" type="sibTrans" cxnId="{BDB7494C-4899-4C68-A500-A5FE4267E0E5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5B74F83A-01B6-4D16-B489-A88493094B8F}">
      <dgm:prSet phldrT="[Text]" custT="1"/>
      <dgm:spPr/>
      <dgm:t>
        <a:bodyPr/>
        <a:lstStyle/>
        <a:p>
          <a:r>
            <a:rPr lang="en-US" sz="2400" b="1" dirty="0" smtClean="0"/>
            <a:t>Security and Infrastructure</a:t>
          </a:r>
          <a:endParaRPr lang="en-US" sz="2400" b="1" dirty="0"/>
        </a:p>
      </dgm:t>
    </dgm:pt>
    <dgm:pt modelId="{743DB3D3-2199-408C-96A1-887CD6A262F6}" type="parTrans" cxnId="{40DAFF02-81BB-4B4B-B83F-64C6C69C7B1D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ECDA78DB-6428-4433-AD2F-98C86D008B25}" type="sibTrans" cxnId="{40DAFF02-81BB-4B4B-B83F-64C6C69C7B1D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D6E78D13-774F-444B-B5CC-5D176881A7E3}">
      <dgm:prSet phldrT="[Text]" custT="1"/>
      <dgm:spPr/>
      <dgm:t>
        <a:bodyPr/>
        <a:lstStyle/>
        <a:p>
          <a:r>
            <a:rPr lang="en-US" sz="2400" b="1" smtClean="0"/>
            <a:t>Expanded Fabric </a:t>
          </a:r>
          <a:r>
            <a:rPr lang="en-US" sz="2400" b="1" dirty="0" smtClean="0"/>
            <a:t>Management</a:t>
          </a:r>
          <a:endParaRPr lang="en-US" sz="2400" b="1" dirty="0"/>
        </a:p>
      </dgm:t>
    </dgm:pt>
    <dgm:pt modelId="{4297B8EB-6F46-4220-9B35-597FCF440DA3}" type="parTrans" cxnId="{FAC03470-0BCC-4467-BA59-0B0BA274BDC5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34FB1961-7D08-4857-A94E-39FFDF4CC046}" type="sibTrans" cxnId="{FAC03470-0BCC-4467-BA59-0B0BA274BDC5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EA7031A8-570F-4AC0-A28A-0A026399F75D}">
      <dgm:prSet phldrT="[Text]"/>
      <dgm:spPr/>
      <dgm:t>
        <a:bodyPr/>
        <a:lstStyle/>
        <a:p>
          <a:r>
            <a:rPr lang="en-US" dirty="0" smtClean="0"/>
            <a:t>Storage Replication Automation using Azure Site Recovery </a:t>
          </a:r>
          <a:endParaRPr lang="en-US" dirty="0"/>
        </a:p>
      </dgm:t>
    </dgm:pt>
    <dgm:pt modelId="{ED4ACD9F-D14A-4BD9-922C-ACB8BF369B83}" type="parTrans" cxnId="{EE0A104F-84C0-4849-8923-23AE74A998C7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17087E1C-2457-4E73-BDE1-70768D6F2BE6}" type="sibTrans" cxnId="{EE0A104F-84C0-4849-8923-23AE74A998C7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7F21D277-F81D-4511-B0EA-87A7A1A2E1F6}">
      <dgm:prSet phldrT="[Text]"/>
      <dgm:spPr/>
      <dgm:t>
        <a:bodyPr/>
        <a:lstStyle/>
        <a:p>
          <a:r>
            <a:rPr lang="en-US" dirty="0" smtClean="0"/>
            <a:t>Deploy guarded hosts</a:t>
          </a:r>
          <a:endParaRPr lang="en-US" dirty="0"/>
        </a:p>
      </dgm:t>
    </dgm:pt>
    <dgm:pt modelId="{AA70F4C1-E08C-4410-A6F0-1685561836A7}" type="parTrans" cxnId="{50F864E7-25F3-4D1C-9198-0031297176A1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C117D24B-A075-4BAC-A59B-2D5CAC081140}" type="sibTrans" cxnId="{50F864E7-25F3-4D1C-9198-0031297176A1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09FE7401-E9CF-4634-A3B3-F2F8D30F6B8E}">
      <dgm:prSet/>
      <dgm:spPr/>
      <dgm:t>
        <a:bodyPr/>
        <a:lstStyle/>
        <a:p>
          <a:r>
            <a:rPr lang="en-US" dirty="0" smtClean="0"/>
            <a:t>Protect tenant secrets</a:t>
          </a:r>
          <a:endParaRPr lang="en-US" dirty="0"/>
        </a:p>
      </dgm:t>
    </dgm:pt>
    <dgm:pt modelId="{E69E5DB9-3F7D-4908-A15C-37C732EF7E94}" type="parTrans" cxnId="{41F2E0B2-FA5D-4809-8B2A-B94B4D6EE7A7}">
      <dgm:prSet/>
      <dgm:spPr/>
      <dgm:t>
        <a:bodyPr/>
        <a:lstStyle/>
        <a:p>
          <a:endParaRPr lang="en-US"/>
        </a:p>
      </dgm:t>
    </dgm:pt>
    <dgm:pt modelId="{715DD018-C244-4539-96CF-DCD11AF401BF}" type="sibTrans" cxnId="{41F2E0B2-FA5D-4809-8B2A-B94B4D6EE7A7}">
      <dgm:prSet/>
      <dgm:spPr/>
      <dgm:t>
        <a:bodyPr/>
        <a:lstStyle/>
        <a:p>
          <a:endParaRPr lang="en-US"/>
        </a:p>
      </dgm:t>
    </dgm:pt>
    <dgm:pt modelId="{70B3E83B-D9C7-4147-BA76-9928E5F1B460}">
      <dgm:prSet/>
      <dgm:spPr/>
      <dgm:t>
        <a:bodyPr/>
        <a:lstStyle/>
        <a:p>
          <a:r>
            <a:rPr lang="en-US" dirty="0" smtClean="0"/>
            <a:t>Manage shielded VMs</a:t>
          </a:r>
        </a:p>
      </dgm:t>
    </dgm:pt>
    <dgm:pt modelId="{83F5BF5E-2808-4BAF-9128-B59976534D2B}" type="parTrans" cxnId="{E763380E-F528-4388-8DD1-78F53ADCB791}">
      <dgm:prSet/>
      <dgm:spPr/>
      <dgm:t>
        <a:bodyPr/>
        <a:lstStyle/>
        <a:p>
          <a:endParaRPr lang="en-US"/>
        </a:p>
      </dgm:t>
    </dgm:pt>
    <dgm:pt modelId="{6B1A7807-0809-4AE6-85D2-D615F641D860}" type="sibTrans" cxnId="{E763380E-F528-4388-8DD1-78F53ADCB791}">
      <dgm:prSet/>
      <dgm:spPr/>
      <dgm:t>
        <a:bodyPr/>
        <a:lstStyle/>
        <a:p>
          <a:endParaRPr lang="en-US"/>
        </a:p>
      </dgm:t>
    </dgm:pt>
    <dgm:pt modelId="{54539E77-0B59-41DA-9166-67062ED0DD53}">
      <dgm:prSet phldrT="[Text]"/>
      <dgm:spPr/>
      <dgm:t>
        <a:bodyPr/>
        <a:lstStyle/>
        <a:p>
          <a:r>
            <a:rPr lang="en-US" dirty="0" smtClean="0"/>
            <a:t>Improved Diff Disk management </a:t>
          </a:r>
          <a:endParaRPr lang="en-US" dirty="0">
            <a:latin typeface="+mn-lt"/>
          </a:endParaRPr>
        </a:p>
      </dgm:t>
    </dgm:pt>
    <dgm:pt modelId="{8C0703FB-97E4-4E7A-AF57-A1E2417BD477}" type="parTrans" cxnId="{0FFA0760-9BA3-403D-B3D3-8476654D847B}">
      <dgm:prSet/>
      <dgm:spPr/>
      <dgm:t>
        <a:bodyPr/>
        <a:lstStyle/>
        <a:p>
          <a:endParaRPr lang="en-US"/>
        </a:p>
      </dgm:t>
    </dgm:pt>
    <dgm:pt modelId="{E2708F04-F78A-4633-B66D-5D26C75CF3F9}" type="sibTrans" cxnId="{0FFA0760-9BA3-403D-B3D3-8476654D847B}">
      <dgm:prSet/>
      <dgm:spPr/>
      <dgm:t>
        <a:bodyPr/>
        <a:lstStyle/>
        <a:p>
          <a:endParaRPr lang="en-US"/>
        </a:p>
      </dgm:t>
    </dgm:pt>
    <dgm:pt modelId="{57251453-A195-4751-95E3-286AD16CBF91}">
      <dgm:prSet/>
      <dgm:spPr/>
      <dgm:t>
        <a:bodyPr/>
        <a:lstStyle/>
        <a:p>
          <a:pPr rtl="0"/>
          <a:r>
            <a:rPr lang="en-US" dirty="0" smtClean="0"/>
            <a:t>Optimized eventing channel</a:t>
          </a:r>
        </a:p>
      </dgm:t>
    </dgm:pt>
    <dgm:pt modelId="{1C185ECB-AF4A-4DF4-9A92-ED18104D0B0C}" type="parTrans" cxnId="{712917A5-2CBB-4CF7-A3C6-4BC33ED73914}">
      <dgm:prSet/>
      <dgm:spPr/>
      <dgm:t>
        <a:bodyPr/>
        <a:lstStyle/>
        <a:p>
          <a:endParaRPr lang="en-US"/>
        </a:p>
      </dgm:t>
    </dgm:pt>
    <dgm:pt modelId="{FA94CCE7-A54A-4646-9EE2-12939B60330A}" type="sibTrans" cxnId="{712917A5-2CBB-4CF7-A3C6-4BC33ED73914}">
      <dgm:prSet/>
      <dgm:spPr/>
      <dgm:t>
        <a:bodyPr/>
        <a:lstStyle/>
        <a:p>
          <a:endParaRPr lang="en-US"/>
        </a:p>
      </dgm:t>
    </dgm:pt>
    <dgm:pt modelId="{93F79DCD-BAB8-4BED-943E-61F21FF047F6}">
      <dgm:prSet/>
      <dgm:spPr/>
      <dgm:t>
        <a:bodyPr/>
        <a:lstStyle/>
        <a:p>
          <a:r>
            <a:rPr lang="en-US" dirty="0" smtClean="0"/>
            <a:t>Manage guarded hosts</a:t>
          </a:r>
          <a:endParaRPr lang="en-US" dirty="0"/>
        </a:p>
      </dgm:t>
    </dgm:pt>
    <dgm:pt modelId="{334A9862-EED7-4746-BCFC-609D640C5125}" type="parTrans" cxnId="{B18D4B4D-20A5-4D9C-9442-E922A0CBBA9E}">
      <dgm:prSet/>
      <dgm:spPr/>
      <dgm:t>
        <a:bodyPr/>
        <a:lstStyle/>
        <a:p>
          <a:endParaRPr lang="en-US"/>
        </a:p>
      </dgm:t>
    </dgm:pt>
    <dgm:pt modelId="{797F8D43-FE81-43EE-9E16-2AD4D8FB4FCC}" type="sibTrans" cxnId="{B18D4B4D-20A5-4D9C-9442-E922A0CBBA9E}">
      <dgm:prSet/>
      <dgm:spPr/>
      <dgm:t>
        <a:bodyPr/>
        <a:lstStyle/>
        <a:p>
          <a:endParaRPr lang="en-US"/>
        </a:p>
      </dgm:t>
    </dgm:pt>
    <dgm:pt modelId="{B5648D95-5C8A-4DC5-9BAA-B3F408F42824}">
      <dgm:prSet/>
      <dgm:spPr/>
      <dgm:t>
        <a:bodyPr/>
        <a:lstStyle/>
        <a:p>
          <a:pPr rtl="0"/>
          <a:r>
            <a:rPr lang="en-US" dirty="0" smtClean="0">
              <a:latin typeface="+mn-lt"/>
            </a:rPr>
            <a:t>Improved state consistency with Failover Cluster and Hyper-V manager</a:t>
          </a:r>
          <a:endParaRPr lang="en-US" dirty="0" smtClean="0"/>
        </a:p>
      </dgm:t>
    </dgm:pt>
    <dgm:pt modelId="{34275729-72C7-48C7-9BEA-58057F404FF7}" type="parTrans" cxnId="{44DBD7F9-34B1-4706-9D6D-3CAFCB15598E}">
      <dgm:prSet/>
      <dgm:spPr/>
      <dgm:t>
        <a:bodyPr/>
        <a:lstStyle/>
        <a:p>
          <a:endParaRPr lang="en-US"/>
        </a:p>
      </dgm:t>
    </dgm:pt>
    <dgm:pt modelId="{D9718543-CC71-4170-BD9E-1F3BE7331B6C}" type="sibTrans" cxnId="{44DBD7F9-34B1-4706-9D6D-3CAFCB15598E}">
      <dgm:prSet/>
      <dgm:spPr/>
      <dgm:t>
        <a:bodyPr/>
        <a:lstStyle/>
        <a:p>
          <a:endParaRPr lang="en-US"/>
        </a:p>
      </dgm:t>
    </dgm:pt>
    <dgm:pt modelId="{6B81F4FF-3220-4926-9B83-FDAFD0B1B90D}">
      <dgm:prSet phldrT="[Text]"/>
      <dgm:spPr/>
      <dgm:t>
        <a:bodyPr/>
        <a:lstStyle/>
        <a:p>
          <a:r>
            <a:rPr lang="en-US" dirty="0" smtClean="0"/>
            <a:t>Patching of hosts during bare metal provisioning</a:t>
          </a:r>
          <a:endParaRPr lang="en-US" dirty="0">
            <a:latin typeface="+mn-lt"/>
          </a:endParaRPr>
        </a:p>
      </dgm:t>
    </dgm:pt>
    <dgm:pt modelId="{D4B650CF-2FBF-41E4-803B-3D133F74A806}" type="parTrans" cxnId="{D2241EF9-BF71-4A1C-AC7A-EBA51110A811}">
      <dgm:prSet/>
      <dgm:spPr/>
      <dgm:t>
        <a:bodyPr/>
        <a:lstStyle/>
        <a:p>
          <a:endParaRPr lang="en-US"/>
        </a:p>
      </dgm:t>
    </dgm:pt>
    <dgm:pt modelId="{E84406BC-78BE-4591-A0DA-F7BC1B8D4222}" type="sibTrans" cxnId="{D2241EF9-BF71-4A1C-AC7A-EBA51110A811}">
      <dgm:prSet/>
      <dgm:spPr/>
      <dgm:t>
        <a:bodyPr/>
        <a:lstStyle/>
        <a:p>
          <a:endParaRPr lang="en-US"/>
        </a:p>
      </dgm:t>
    </dgm:pt>
    <dgm:pt modelId="{7275648D-1C0B-4EA7-B07E-6A794BA42707}">
      <dgm:prSet/>
      <dgm:spPr/>
      <dgm:t>
        <a:bodyPr/>
        <a:lstStyle/>
        <a:p>
          <a:pPr rtl="0"/>
          <a:r>
            <a:rPr lang="en-US" dirty="0" smtClean="0">
              <a:latin typeface="+mn-lt"/>
            </a:rPr>
            <a:t>Improved resiliency during intermittent faults for cluster availability</a:t>
          </a:r>
          <a:endParaRPr lang="en-US" dirty="0" smtClean="0"/>
        </a:p>
      </dgm:t>
    </dgm:pt>
    <dgm:pt modelId="{82B57B06-4E93-41F9-AE45-1EBD5040E92D}" type="parTrans" cxnId="{BA1540E3-9A22-44EE-AB50-3B714E4B48DB}">
      <dgm:prSet/>
      <dgm:spPr/>
      <dgm:t>
        <a:bodyPr/>
        <a:lstStyle/>
        <a:p>
          <a:endParaRPr lang="en-US"/>
        </a:p>
      </dgm:t>
    </dgm:pt>
    <dgm:pt modelId="{A4AB3F43-9E9A-44A1-A85C-872186BE3591}" type="sibTrans" cxnId="{BA1540E3-9A22-44EE-AB50-3B714E4B48DB}">
      <dgm:prSet/>
      <dgm:spPr/>
      <dgm:t>
        <a:bodyPr/>
        <a:lstStyle/>
        <a:p>
          <a:endParaRPr lang="en-US"/>
        </a:p>
      </dgm:t>
    </dgm:pt>
    <dgm:pt modelId="{70FEEF4B-EE09-4418-A421-27B408C00AE3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Flexible bare metal provisioning with post-deployment commands</a:t>
          </a:r>
          <a:endParaRPr lang="en-US" dirty="0">
            <a:latin typeface="+mn-lt"/>
          </a:endParaRPr>
        </a:p>
      </dgm:t>
    </dgm:pt>
    <dgm:pt modelId="{6685F8C3-A97D-40E3-B12D-A9A69357B0E8}" type="parTrans" cxnId="{28020394-77AE-43E3-B00D-2A6E375253C2}">
      <dgm:prSet/>
      <dgm:spPr/>
      <dgm:t>
        <a:bodyPr/>
        <a:lstStyle/>
        <a:p>
          <a:endParaRPr lang="en-US"/>
        </a:p>
      </dgm:t>
    </dgm:pt>
    <dgm:pt modelId="{15498428-29BA-4652-9047-A4B9C4F8E340}" type="sibTrans" cxnId="{28020394-77AE-43E3-B00D-2A6E375253C2}">
      <dgm:prSet/>
      <dgm:spPr/>
      <dgm:t>
        <a:bodyPr/>
        <a:lstStyle/>
        <a:p>
          <a:endParaRPr lang="en-US"/>
        </a:p>
      </dgm:t>
    </dgm:pt>
    <dgm:pt modelId="{D2877EFA-DB87-471C-A755-CB0DB4888851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Unified workflow for host and storage cluster creation</a:t>
          </a:r>
          <a:endParaRPr lang="en-US" dirty="0">
            <a:latin typeface="+mn-lt"/>
          </a:endParaRPr>
        </a:p>
      </dgm:t>
    </dgm:pt>
    <dgm:pt modelId="{96E54F53-30D5-438C-BB21-16727F9D4763}" type="parTrans" cxnId="{6A037F99-6691-429F-99DE-BFC3B930667D}">
      <dgm:prSet/>
      <dgm:spPr/>
      <dgm:t>
        <a:bodyPr/>
        <a:lstStyle/>
        <a:p>
          <a:endParaRPr lang="en-US"/>
        </a:p>
      </dgm:t>
    </dgm:pt>
    <dgm:pt modelId="{3CB8251B-A213-4641-A4C2-B4BF4A0C4F8B}" type="sibTrans" cxnId="{6A037F99-6691-429F-99DE-BFC3B930667D}">
      <dgm:prSet/>
      <dgm:spPr/>
      <dgm:t>
        <a:bodyPr/>
        <a:lstStyle/>
        <a:p>
          <a:endParaRPr lang="en-US"/>
        </a:p>
      </dgm:t>
    </dgm:pt>
    <dgm:pt modelId="{4C16C8CE-0603-4FB1-BF48-26FEB5CC69B9}">
      <dgm:prSet/>
      <dgm:spPr/>
      <dgm:t>
        <a:bodyPr/>
        <a:lstStyle/>
        <a:p>
          <a:r>
            <a:rPr lang="en-US" dirty="0" smtClean="0"/>
            <a:t>Manage a software load balancer and the network controller</a:t>
          </a:r>
          <a:endParaRPr lang="en-US" dirty="0"/>
        </a:p>
      </dgm:t>
    </dgm:pt>
    <dgm:pt modelId="{F86DBA67-A186-4262-BAD8-CA1A2F97A822}" type="parTrans" cxnId="{0F807C88-C188-4E21-BA30-71B52D4D9668}">
      <dgm:prSet/>
      <dgm:spPr/>
      <dgm:t>
        <a:bodyPr/>
        <a:lstStyle/>
        <a:p>
          <a:endParaRPr lang="en-US"/>
        </a:p>
      </dgm:t>
    </dgm:pt>
    <dgm:pt modelId="{8C16A714-CD4D-4FA9-B7A5-14ED8089ED53}" type="sibTrans" cxnId="{0F807C88-C188-4E21-BA30-71B52D4D9668}">
      <dgm:prSet/>
      <dgm:spPr/>
      <dgm:t>
        <a:bodyPr/>
        <a:lstStyle/>
        <a:p>
          <a:endParaRPr lang="en-US"/>
        </a:p>
      </dgm:t>
    </dgm:pt>
    <dgm:pt modelId="{1736A766-11B1-4FDE-BDA5-7F6F7CF0CA5C}">
      <dgm:prSet/>
      <dgm:spPr/>
      <dgm:t>
        <a:bodyPr/>
        <a:lstStyle/>
        <a:p>
          <a:r>
            <a:rPr lang="en-US" dirty="0" smtClean="0"/>
            <a:t>CDN support for guests</a:t>
          </a:r>
          <a:endParaRPr lang="en-US" dirty="0"/>
        </a:p>
      </dgm:t>
    </dgm:pt>
    <dgm:pt modelId="{E015F6F8-BA1A-4D5F-BC9F-59C6532C9EBE}" type="parTrans" cxnId="{5ECDE0E7-68FA-4FA4-A103-3AB1F70B476F}">
      <dgm:prSet/>
      <dgm:spPr/>
      <dgm:t>
        <a:bodyPr/>
        <a:lstStyle/>
        <a:p>
          <a:endParaRPr lang="en-US"/>
        </a:p>
      </dgm:t>
    </dgm:pt>
    <dgm:pt modelId="{7E1BBA82-98FA-4D64-ABF9-A0AC77A1B73D}" type="sibTrans" cxnId="{5ECDE0E7-68FA-4FA4-A103-3AB1F70B476F}">
      <dgm:prSet/>
      <dgm:spPr/>
      <dgm:t>
        <a:bodyPr/>
        <a:lstStyle/>
        <a:p>
          <a:endParaRPr lang="en-US"/>
        </a:p>
      </dgm:t>
    </dgm:pt>
    <dgm:pt modelId="{D9ED219F-0BB9-4974-8E5A-309B047142FE}">
      <dgm:prSet/>
      <dgm:spPr/>
      <dgm:t>
        <a:bodyPr/>
        <a:lstStyle/>
        <a:p>
          <a:r>
            <a:rPr lang="en-US" dirty="0" smtClean="0"/>
            <a:t>Improved Storage Monitoring with Operation Manager</a:t>
          </a:r>
          <a:endParaRPr lang="en-US" dirty="0"/>
        </a:p>
      </dgm:t>
    </dgm:pt>
    <dgm:pt modelId="{AE26BBCE-30A8-4350-830E-E82A6757EBB5}" type="parTrans" cxnId="{7D1066F4-8912-4EDB-931F-CB9DCFB26C36}">
      <dgm:prSet/>
      <dgm:spPr/>
      <dgm:t>
        <a:bodyPr/>
        <a:lstStyle/>
        <a:p>
          <a:endParaRPr lang="en-US"/>
        </a:p>
      </dgm:t>
    </dgm:pt>
    <dgm:pt modelId="{E5E26DC9-29F7-4C4B-9BAB-3A4A01BA8881}" type="sibTrans" cxnId="{7D1066F4-8912-4EDB-931F-CB9DCFB26C36}">
      <dgm:prSet/>
      <dgm:spPr/>
      <dgm:t>
        <a:bodyPr/>
        <a:lstStyle/>
        <a:p>
          <a:endParaRPr lang="en-US"/>
        </a:p>
      </dgm:t>
    </dgm:pt>
    <dgm:pt modelId="{A3AA7168-77DA-400E-BA53-BBD6957AFE5E}">
      <dgm:prSet phldrT="[Text]"/>
      <dgm:spPr/>
      <dgm:t>
        <a:bodyPr/>
        <a:lstStyle/>
        <a:p>
          <a:r>
            <a:rPr lang="en-US" dirty="0" smtClean="0"/>
            <a:t>Easier cluster upgrades with rolling upgrade</a:t>
          </a:r>
          <a:endParaRPr lang="en-US" dirty="0">
            <a:latin typeface="+mn-lt"/>
          </a:endParaRPr>
        </a:p>
      </dgm:t>
    </dgm:pt>
    <dgm:pt modelId="{2B8DBD81-6A86-41C3-91E4-82DDC86018AF}" type="sibTrans" cxnId="{8AEF78AF-C266-445B-AA29-D38F8E0BE891}">
      <dgm:prSet/>
      <dgm:spPr/>
      <dgm:t>
        <a:bodyPr/>
        <a:lstStyle/>
        <a:p>
          <a:endParaRPr lang="en-US"/>
        </a:p>
      </dgm:t>
    </dgm:pt>
    <dgm:pt modelId="{F6C0050F-A57F-474B-AFC7-D9DF4E9B9F62}" type="parTrans" cxnId="{8AEF78AF-C266-445B-AA29-D38F8E0BE891}">
      <dgm:prSet/>
      <dgm:spPr/>
      <dgm:t>
        <a:bodyPr/>
        <a:lstStyle/>
        <a:p>
          <a:endParaRPr lang="en-US"/>
        </a:p>
      </dgm:t>
    </dgm:pt>
    <dgm:pt modelId="{D9326A47-A4A0-4C81-B959-8DB4F293F902}">
      <dgm:prSet/>
      <dgm:spPr/>
      <dgm:t>
        <a:bodyPr/>
        <a:lstStyle/>
        <a:p>
          <a:r>
            <a:rPr lang="en-US" dirty="0" smtClean="0"/>
            <a:t>Scale-out File Server with Storage Spaces Direct </a:t>
          </a:r>
          <a:endParaRPr lang="en-US" dirty="0"/>
        </a:p>
      </dgm:t>
    </dgm:pt>
    <dgm:pt modelId="{40950002-68DB-4D2C-800F-202357E1D96D}" type="parTrans" cxnId="{77033A0E-C1DF-4F4D-8D4B-1557788BA6D1}">
      <dgm:prSet/>
      <dgm:spPr/>
      <dgm:t>
        <a:bodyPr/>
        <a:lstStyle/>
        <a:p>
          <a:endParaRPr lang="en-US"/>
        </a:p>
      </dgm:t>
    </dgm:pt>
    <dgm:pt modelId="{82E72521-9EA6-45FE-BC2D-5FFB2BD467B7}" type="sibTrans" cxnId="{77033A0E-C1DF-4F4D-8D4B-1557788BA6D1}">
      <dgm:prSet/>
      <dgm:spPr/>
      <dgm:t>
        <a:bodyPr/>
        <a:lstStyle/>
        <a:p>
          <a:endParaRPr lang="en-US"/>
        </a:p>
      </dgm:t>
    </dgm:pt>
    <dgm:pt modelId="{0D315FDE-C09B-470B-8B5E-1DC2A01F390A}">
      <dgm:prSet/>
      <dgm:spPr/>
      <dgm:t>
        <a:bodyPr/>
        <a:lstStyle/>
        <a:p>
          <a:r>
            <a:rPr lang="en-US" dirty="0" smtClean="0"/>
            <a:t>Scale-out File Server with SAN storage automation</a:t>
          </a:r>
          <a:endParaRPr lang="en-US" dirty="0"/>
        </a:p>
      </dgm:t>
    </dgm:pt>
    <dgm:pt modelId="{B3CC5078-D720-43B5-91D8-C02572BAEF43}" type="parTrans" cxnId="{2545FD22-BBEA-4952-B73B-5A2B0C3EE0B4}">
      <dgm:prSet/>
      <dgm:spPr/>
      <dgm:t>
        <a:bodyPr/>
        <a:lstStyle/>
        <a:p>
          <a:endParaRPr lang="en-US"/>
        </a:p>
      </dgm:t>
    </dgm:pt>
    <dgm:pt modelId="{07AA56EF-75E1-43E0-951B-26C27890B8DC}" type="sibTrans" cxnId="{2545FD22-BBEA-4952-B73B-5A2B0C3EE0B4}">
      <dgm:prSet/>
      <dgm:spPr/>
      <dgm:t>
        <a:bodyPr/>
        <a:lstStyle/>
        <a:p>
          <a:endParaRPr lang="en-US"/>
        </a:p>
      </dgm:t>
    </dgm:pt>
    <dgm:pt modelId="{D12FE972-CAD8-475B-AF12-A5EEACC10BB1}">
      <dgm:prSet/>
      <dgm:spPr/>
      <dgm:t>
        <a:bodyPr/>
        <a:lstStyle/>
        <a:p>
          <a:r>
            <a:rPr lang="en-US" dirty="0" smtClean="0"/>
            <a:t>Storage </a:t>
          </a:r>
          <a:r>
            <a:rPr lang="en-US" dirty="0" err="1" smtClean="0"/>
            <a:t>QoS</a:t>
          </a:r>
          <a:r>
            <a:rPr lang="en-US" dirty="0" smtClean="0"/>
            <a:t> Policy Management</a:t>
          </a:r>
          <a:endParaRPr lang="en-US" dirty="0"/>
        </a:p>
      </dgm:t>
    </dgm:pt>
    <dgm:pt modelId="{33223A1D-6D27-46E0-9CE0-9088E15E6F7F}" type="parTrans" cxnId="{344B6F93-124D-4532-8A01-7D8A778E8B86}">
      <dgm:prSet/>
      <dgm:spPr/>
      <dgm:t>
        <a:bodyPr/>
        <a:lstStyle/>
        <a:p>
          <a:endParaRPr lang="en-US"/>
        </a:p>
      </dgm:t>
    </dgm:pt>
    <dgm:pt modelId="{E94E1DF1-D056-4EBD-B9B1-199695321AD3}" type="sibTrans" cxnId="{344B6F93-124D-4532-8A01-7D8A778E8B86}">
      <dgm:prSet/>
      <dgm:spPr/>
      <dgm:t>
        <a:bodyPr/>
        <a:lstStyle/>
        <a:p>
          <a:endParaRPr lang="en-US"/>
        </a:p>
      </dgm:t>
    </dgm:pt>
    <dgm:pt modelId="{1FCD2E51-3AF9-499A-8440-829F18DFD207}">
      <dgm:prSet phldrT="[Text]"/>
      <dgm:spPr/>
      <dgm:t>
        <a:bodyPr/>
        <a:lstStyle/>
        <a:p>
          <a:r>
            <a:rPr lang="en-US" dirty="0" smtClean="0"/>
            <a:t>Simplified Logical Switch creation and deployment</a:t>
          </a:r>
          <a:endParaRPr lang="en-US" dirty="0">
            <a:latin typeface="+mn-lt"/>
          </a:endParaRPr>
        </a:p>
      </dgm:t>
    </dgm:pt>
    <dgm:pt modelId="{466ECA47-BF84-45AB-839D-419726D6D711}" type="parTrans" cxnId="{FBD92255-27A1-4B99-8D8D-E4FA309DD3DF}">
      <dgm:prSet/>
      <dgm:spPr/>
      <dgm:t>
        <a:bodyPr/>
        <a:lstStyle/>
        <a:p>
          <a:endParaRPr lang="en-US"/>
        </a:p>
      </dgm:t>
    </dgm:pt>
    <dgm:pt modelId="{971A9738-7603-44AE-A34E-5A48F4269AF0}" type="sibTrans" cxnId="{FBD92255-27A1-4B99-8D8D-E4FA309DD3DF}">
      <dgm:prSet/>
      <dgm:spPr/>
      <dgm:t>
        <a:bodyPr/>
        <a:lstStyle/>
        <a:p>
          <a:endParaRPr lang="en-US"/>
        </a:p>
      </dgm:t>
    </dgm:pt>
    <dgm:pt modelId="{387352F5-9A6D-428F-A868-F17DFA986A13}" type="pres">
      <dgm:prSet presAssocID="{BE67BD15-3E27-4AC5-847F-32BED7D77D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3EF291-6D48-4A00-8455-3012743F4EFB}" type="pres">
      <dgm:prSet presAssocID="{01864ACC-79C4-4CD2-80E6-4A87D50492C1}" presName="composite" presStyleCnt="0"/>
      <dgm:spPr/>
      <dgm:t>
        <a:bodyPr/>
        <a:lstStyle/>
        <a:p>
          <a:endParaRPr lang="en-US"/>
        </a:p>
      </dgm:t>
    </dgm:pt>
    <dgm:pt modelId="{47F6C0A8-CD73-482E-A916-2893D7941A0B}" type="pres">
      <dgm:prSet presAssocID="{01864ACC-79C4-4CD2-80E6-4A87D50492C1}" presName="parTx" presStyleLbl="alignNode1" presStyleIdx="0" presStyleCnt="3" custScaleX="1497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2B76A-A23A-4555-B327-B7D53AD6F914}" type="pres">
      <dgm:prSet presAssocID="{01864ACC-79C4-4CD2-80E6-4A87D50492C1}" presName="desTx" presStyleLbl="alignAccFollowNode1" presStyleIdx="0" presStyleCnt="3" custScaleX="149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8EF60-C39E-4FDE-AE1F-C148A8222704}" type="pres">
      <dgm:prSet presAssocID="{6C275C05-1BC1-4C44-8B31-CE4AF1847498}" presName="space" presStyleCnt="0"/>
      <dgm:spPr/>
      <dgm:t>
        <a:bodyPr/>
        <a:lstStyle/>
        <a:p>
          <a:endParaRPr lang="en-US"/>
        </a:p>
      </dgm:t>
    </dgm:pt>
    <dgm:pt modelId="{46B619D2-A88B-49C9-9513-7FC96E820828}" type="pres">
      <dgm:prSet presAssocID="{5B74F83A-01B6-4D16-B489-A88493094B8F}" presName="composite" presStyleCnt="0"/>
      <dgm:spPr/>
      <dgm:t>
        <a:bodyPr/>
        <a:lstStyle/>
        <a:p>
          <a:endParaRPr lang="en-US"/>
        </a:p>
      </dgm:t>
    </dgm:pt>
    <dgm:pt modelId="{3378E5CD-C31E-44D7-9332-CC7016E7DFF3}" type="pres">
      <dgm:prSet presAssocID="{5B74F83A-01B6-4D16-B489-A88493094B8F}" presName="parTx" presStyleLbl="alignNode1" presStyleIdx="1" presStyleCnt="3" custScaleX="1497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920D1-AE78-4ECE-BDC4-4D768F4FC6BB}" type="pres">
      <dgm:prSet presAssocID="{5B74F83A-01B6-4D16-B489-A88493094B8F}" presName="desTx" presStyleLbl="alignAccFollowNode1" presStyleIdx="1" presStyleCnt="3" custScaleX="149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C87A7-1F80-4094-BC13-D544F7917173}" type="pres">
      <dgm:prSet presAssocID="{ECDA78DB-6428-4433-AD2F-98C86D008B25}" presName="space" presStyleCnt="0"/>
      <dgm:spPr/>
      <dgm:t>
        <a:bodyPr/>
        <a:lstStyle/>
        <a:p>
          <a:endParaRPr lang="en-US"/>
        </a:p>
      </dgm:t>
    </dgm:pt>
    <dgm:pt modelId="{597EB87F-01F6-479E-9A6B-69EB5ECBFD0D}" type="pres">
      <dgm:prSet presAssocID="{D6E78D13-774F-444B-B5CC-5D176881A7E3}" presName="composite" presStyleCnt="0"/>
      <dgm:spPr/>
      <dgm:t>
        <a:bodyPr/>
        <a:lstStyle/>
        <a:p>
          <a:endParaRPr lang="en-US"/>
        </a:p>
      </dgm:t>
    </dgm:pt>
    <dgm:pt modelId="{59B53068-DD28-4E58-B05E-2412C9E2A011}" type="pres">
      <dgm:prSet presAssocID="{D6E78D13-774F-444B-B5CC-5D176881A7E3}" presName="parTx" presStyleLbl="alignNode1" presStyleIdx="2" presStyleCnt="3" custScaleX="1497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33F18-05D9-4ABE-9A71-A63D2C517C13}" type="pres">
      <dgm:prSet presAssocID="{D6E78D13-774F-444B-B5CC-5D176881A7E3}" presName="desTx" presStyleLbl="alignAccFollowNode1" presStyleIdx="2" presStyleCnt="3" custScaleX="149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1066F4-8912-4EDB-931F-CB9DCFB26C36}" srcId="{D6E78D13-774F-444B-B5CC-5D176881A7E3}" destId="{D9ED219F-0BB9-4974-8E5A-309B047142FE}" srcOrd="1" destOrd="0" parTransId="{AE26BBCE-30A8-4350-830E-E82A6757EBB5}" sibTransId="{E5E26DC9-29F7-4C4B-9BAB-3A4A01BA8881}"/>
    <dgm:cxn modelId="{E763380E-F528-4388-8DD1-78F53ADCB791}" srcId="{5B74F83A-01B6-4D16-B489-A88493094B8F}" destId="{70B3E83B-D9C7-4147-BA76-9928E5F1B460}" srcOrd="3" destOrd="0" parTransId="{83F5BF5E-2808-4BAF-9128-B59976534D2B}" sibTransId="{6B1A7807-0809-4AE6-85D2-D615F641D860}"/>
    <dgm:cxn modelId="{FBD92255-27A1-4B99-8D8D-E4FA309DD3DF}" srcId="{01864ACC-79C4-4CD2-80E6-4A87D50492C1}" destId="{1FCD2E51-3AF9-499A-8440-829F18DFD207}" srcOrd="1" destOrd="0" parTransId="{466ECA47-BF84-45AB-839D-419726D6D711}" sibTransId="{971A9738-7603-44AE-A34E-5A48F4269AF0}"/>
    <dgm:cxn modelId="{73F10803-9CDF-4B41-840D-4B6F56779661}" type="presOf" srcId="{70B3E83B-D9C7-4147-BA76-9928E5F1B460}" destId="{A6F920D1-AE78-4ECE-BDC4-4D768F4FC6BB}" srcOrd="0" destOrd="3" presId="urn:microsoft.com/office/officeart/2005/8/layout/hList1"/>
    <dgm:cxn modelId="{B18D4B4D-20A5-4D9C-9442-E922A0CBBA9E}" srcId="{5B74F83A-01B6-4D16-B489-A88493094B8F}" destId="{93F79DCD-BAB8-4BED-943E-61F21FF047F6}" srcOrd="1" destOrd="0" parTransId="{334A9862-EED7-4746-BCFC-609D640C5125}" sibTransId="{797F8D43-FE81-43EE-9E16-2AD4D8FB4FCC}"/>
    <dgm:cxn modelId="{5BE87BF8-0F8B-4175-A930-3BC123322DB6}" type="presOf" srcId="{0D315FDE-C09B-470B-8B5E-1DC2A01F390A}" destId="{8EC33F18-05D9-4ABE-9A71-A63D2C517C13}" srcOrd="0" destOrd="5" presId="urn:microsoft.com/office/officeart/2005/8/layout/hList1"/>
    <dgm:cxn modelId="{911CC24F-B084-4B08-B406-411E107C3364}" type="presOf" srcId="{D9326A47-A4A0-4C81-B959-8DB4F293F902}" destId="{8EC33F18-05D9-4ABE-9A71-A63D2C517C13}" srcOrd="0" destOrd="4" presId="urn:microsoft.com/office/officeart/2005/8/layout/hList1"/>
    <dgm:cxn modelId="{3742A647-8EAE-4ED5-AB4A-21DABD3A4263}" type="presOf" srcId="{09FE7401-E9CF-4634-A3B3-F2F8D30F6B8E}" destId="{A6F920D1-AE78-4ECE-BDC4-4D768F4FC6BB}" srcOrd="0" destOrd="2" presId="urn:microsoft.com/office/officeart/2005/8/layout/hList1"/>
    <dgm:cxn modelId="{712917A5-2CBB-4CF7-A3C6-4BC33ED73914}" srcId="{5B74F83A-01B6-4D16-B489-A88493094B8F}" destId="{57251453-A195-4751-95E3-286AD16CBF91}" srcOrd="4" destOrd="0" parTransId="{1C185ECB-AF4A-4DF4-9A92-ED18104D0B0C}" sibTransId="{FA94CCE7-A54A-4646-9EE2-12939B60330A}"/>
    <dgm:cxn modelId="{D44DC0BC-5FA3-45E6-AA50-BCCFB7B77885}" type="presOf" srcId="{B5648D95-5C8A-4DC5-9BAA-B3F408F42824}" destId="{A6F920D1-AE78-4ECE-BDC4-4D768F4FC6BB}" srcOrd="0" destOrd="5" presId="urn:microsoft.com/office/officeart/2005/8/layout/hList1"/>
    <dgm:cxn modelId="{78150D29-7D34-4A5E-829C-0C7275C7A0BC}" type="presOf" srcId="{A3AA7168-77DA-400E-BA53-BBD6957AFE5E}" destId="{5E52B76A-A23A-4555-B327-B7D53AD6F914}" srcOrd="0" destOrd="2" presId="urn:microsoft.com/office/officeart/2005/8/layout/hList1"/>
    <dgm:cxn modelId="{5ECDE0E7-68FA-4FA4-A103-3AB1F70B476F}" srcId="{D6E78D13-774F-444B-B5CC-5D176881A7E3}" destId="{1736A766-11B1-4FDE-BDA5-7F6F7CF0CA5C}" srcOrd="3" destOrd="0" parTransId="{E015F6F8-BA1A-4D5F-BC9F-59C6532C9EBE}" sibTransId="{7E1BBA82-98FA-4D64-ABF9-A0AC77A1B73D}"/>
    <dgm:cxn modelId="{8764F7EB-BA69-4D36-8F0C-08E4A0B12863}" type="presOf" srcId="{D2877EFA-DB87-471C-A755-CB0DB4888851}" destId="{5E52B76A-A23A-4555-B327-B7D53AD6F914}" srcOrd="0" destOrd="0" presId="urn:microsoft.com/office/officeart/2005/8/layout/hList1"/>
    <dgm:cxn modelId="{FAC03470-0BCC-4467-BA59-0B0BA274BDC5}" srcId="{BE67BD15-3E27-4AC5-847F-32BED7D77D24}" destId="{D6E78D13-774F-444B-B5CC-5D176881A7E3}" srcOrd="2" destOrd="0" parTransId="{4297B8EB-6F46-4220-9B35-597FCF440DA3}" sibTransId="{34FB1961-7D08-4857-A94E-39FFDF4CC046}"/>
    <dgm:cxn modelId="{0FFA0760-9BA3-403D-B3D3-8476654D847B}" srcId="{01864ACC-79C4-4CD2-80E6-4A87D50492C1}" destId="{54539E77-0B59-41DA-9166-67062ED0DD53}" srcOrd="4" destOrd="0" parTransId="{8C0703FB-97E4-4E7A-AF57-A1E2417BD477}" sibTransId="{E2708F04-F78A-4633-B66D-5D26C75CF3F9}"/>
    <dgm:cxn modelId="{CB2725B3-523E-47D9-9B03-220EF43D7D91}" type="presOf" srcId="{4C16C8CE-0603-4FB1-BF48-26FEB5CC69B9}" destId="{8EC33F18-05D9-4ABE-9A71-A63D2C517C13}" srcOrd="0" destOrd="2" presId="urn:microsoft.com/office/officeart/2005/8/layout/hList1"/>
    <dgm:cxn modelId="{BDB7494C-4899-4C68-A500-A5FE4267E0E5}" srcId="{BE67BD15-3E27-4AC5-847F-32BED7D77D24}" destId="{01864ACC-79C4-4CD2-80E6-4A87D50492C1}" srcOrd="0" destOrd="0" parTransId="{EE8C0058-11D4-4DE0-BDA1-8B3F7FB7DB3B}" sibTransId="{6C275C05-1BC1-4C44-8B31-CE4AF1847498}"/>
    <dgm:cxn modelId="{CE79BB81-E770-4635-921E-A53002ABF9EF}" type="presOf" srcId="{EA7031A8-570F-4AC0-A28A-0A026399F75D}" destId="{8EC33F18-05D9-4ABE-9A71-A63D2C517C13}" srcOrd="0" destOrd="0" presId="urn:microsoft.com/office/officeart/2005/8/layout/hList1"/>
    <dgm:cxn modelId="{41F2E0B2-FA5D-4809-8B2A-B94B4D6EE7A7}" srcId="{5B74F83A-01B6-4D16-B489-A88493094B8F}" destId="{09FE7401-E9CF-4634-A3B3-F2F8D30F6B8E}" srcOrd="2" destOrd="0" parTransId="{E69E5DB9-3F7D-4908-A15C-37C732EF7E94}" sibTransId="{715DD018-C244-4539-96CF-DCD11AF401BF}"/>
    <dgm:cxn modelId="{5FF53948-41EC-47B6-9CE8-47F119E30C27}" type="presOf" srcId="{BE67BD15-3E27-4AC5-847F-32BED7D77D24}" destId="{387352F5-9A6D-428F-A868-F17DFA986A13}" srcOrd="0" destOrd="0" presId="urn:microsoft.com/office/officeart/2005/8/layout/hList1"/>
    <dgm:cxn modelId="{44DBD7F9-34B1-4706-9D6D-3CAFCB15598E}" srcId="{5B74F83A-01B6-4D16-B489-A88493094B8F}" destId="{B5648D95-5C8A-4DC5-9BAA-B3F408F42824}" srcOrd="5" destOrd="0" parTransId="{34275729-72C7-48C7-9BEA-58057F404FF7}" sibTransId="{D9718543-CC71-4170-BD9E-1F3BE7331B6C}"/>
    <dgm:cxn modelId="{311BEC66-FF47-4BD1-81E0-258D008FEC9A}" type="presOf" srcId="{1736A766-11B1-4FDE-BDA5-7F6F7CF0CA5C}" destId="{8EC33F18-05D9-4ABE-9A71-A63D2C517C13}" srcOrd="0" destOrd="3" presId="urn:microsoft.com/office/officeart/2005/8/layout/hList1"/>
    <dgm:cxn modelId="{89646369-6A04-445B-88DB-90A2E6FEDDF2}" type="presOf" srcId="{D9ED219F-0BB9-4974-8E5A-309B047142FE}" destId="{8EC33F18-05D9-4ABE-9A71-A63D2C517C13}" srcOrd="0" destOrd="1" presId="urn:microsoft.com/office/officeart/2005/8/layout/hList1"/>
    <dgm:cxn modelId="{58D29953-97C3-400A-9EB8-8BB8BA6AB111}" type="presOf" srcId="{D6E78D13-774F-444B-B5CC-5D176881A7E3}" destId="{59B53068-DD28-4E58-B05E-2412C9E2A011}" srcOrd="0" destOrd="0" presId="urn:microsoft.com/office/officeart/2005/8/layout/hList1"/>
    <dgm:cxn modelId="{EE0A104F-84C0-4849-8923-23AE74A998C7}" srcId="{D6E78D13-774F-444B-B5CC-5D176881A7E3}" destId="{EA7031A8-570F-4AC0-A28A-0A026399F75D}" srcOrd="0" destOrd="0" parTransId="{ED4ACD9F-D14A-4BD9-922C-ACB8BF369B83}" sibTransId="{17087E1C-2457-4E73-BDE1-70768D6F2BE6}"/>
    <dgm:cxn modelId="{50F864E7-25F3-4D1C-9198-0031297176A1}" srcId="{5B74F83A-01B6-4D16-B489-A88493094B8F}" destId="{7F21D277-F81D-4511-B0EA-87A7A1A2E1F6}" srcOrd="0" destOrd="0" parTransId="{AA70F4C1-E08C-4410-A6F0-1685561836A7}" sibTransId="{C117D24B-A075-4BAC-A59B-2D5CAC081140}"/>
    <dgm:cxn modelId="{28020394-77AE-43E3-B00D-2A6E375253C2}" srcId="{01864ACC-79C4-4CD2-80E6-4A87D50492C1}" destId="{70FEEF4B-EE09-4418-A421-27B408C00AE3}" srcOrd="3" destOrd="0" parTransId="{6685F8C3-A97D-40E3-B12D-A9A69357B0E8}" sibTransId="{15498428-29BA-4652-9047-A4B9C4F8E340}"/>
    <dgm:cxn modelId="{77033A0E-C1DF-4F4D-8D4B-1557788BA6D1}" srcId="{D6E78D13-774F-444B-B5CC-5D176881A7E3}" destId="{D9326A47-A4A0-4C81-B959-8DB4F293F902}" srcOrd="4" destOrd="0" parTransId="{40950002-68DB-4D2C-800F-202357E1D96D}" sibTransId="{82E72521-9EA6-45FE-BC2D-5FFB2BD467B7}"/>
    <dgm:cxn modelId="{0F807C88-C188-4E21-BA30-71B52D4D9668}" srcId="{D6E78D13-774F-444B-B5CC-5D176881A7E3}" destId="{4C16C8CE-0603-4FB1-BF48-26FEB5CC69B9}" srcOrd="2" destOrd="0" parTransId="{F86DBA67-A186-4262-BAD8-CA1A2F97A822}" sibTransId="{8C16A714-CD4D-4FA9-B7A5-14ED8089ED53}"/>
    <dgm:cxn modelId="{03733D21-5043-42DA-8CC1-F63C4860EADA}" type="presOf" srcId="{5B74F83A-01B6-4D16-B489-A88493094B8F}" destId="{3378E5CD-C31E-44D7-9332-CC7016E7DFF3}" srcOrd="0" destOrd="0" presId="urn:microsoft.com/office/officeart/2005/8/layout/hList1"/>
    <dgm:cxn modelId="{951AF9DE-CFBC-40C1-9388-87D12D4F1967}" type="presOf" srcId="{01864ACC-79C4-4CD2-80E6-4A87D50492C1}" destId="{47F6C0A8-CD73-482E-A916-2893D7941A0B}" srcOrd="0" destOrd="0" presId="urn:microsoft.com/office/officeart/2005/8/layout/hList1"/>
    <dgm:cxn modelId="{D4FC6DCE-2FC4-42C6-9439-FA5CACA4F650}" type="presOf" srcId="{70FEEF4B-EE09-4418-A421-27B408C00AE3}" destId="{5E52B76A-A23A-4555-B327-B7D53AD6F914}" srcOrd="0" destOrd="3" presId="urn:microsoft.com/office/officeart/2005/8/layout/hList1"/>
    <dgm:cxn modelId="{D2241EF9-BF71-4A1C-AC7A-EBA51110A811}" srcId="{01864ACC-79C4-4CD2-80E6-4A87D50492C1}" destId="{6B81F4FF-3220-4926-9B83-FDAFD0B1B90D}" srcOrd="5" destOrd="0" parTransId="{D4B650CF-2FBF-41E4-803B-3D133F74A806}" sibTransId="{E84406BC-78BE-4591-A0DA-F7BC1B8D4222}"/>
    <dgm:cxn modelId="{D68168B2-817E-4390-A318-591BBB565C9B}" type="presOf" srcId="{54539E77-0B59-41DA-9166-67062ED0DD53}" destId="{5E52B76A-A23A-4555-B327-B7D53AD6F914}" srcOrd="0" destOrd="4" presId="urn:microsoft.com/office/officeart/2005/8/layout/hList1"/>
    <dgm:cxn modelId="{6A037F99-6691-429F-99DE-BFC3B930667D}" srcId="{01864ACC-79C4-4CD2-80E6-4A87D50492C1}" destId="{D2877EFA-DB87-471C-A755-CB0DB4888851}" srcOrd="0" destOrd="0" parTransId="{96E54F53-30D5-438C-BB21-16727F9D4763}" sibTransId="{3CB8251B-A213-4641-A4C2-B4BF4A0C4F8B}"/>
    <dgm:cxn modelId="{56968077-DA5F-4CAC-9EAB-B86DB808CA02}" type="presOf" srcId="{D12FE972-CAD8-475B-AF12-A5EEACC10BB1}" destId="{8EC33F18-05D9-4ABE-9A71-A63D2C517C13}" srcOrd="0" destOrd="6" presId="urn:microsoft.com/office/officeart/2005/8/layout/hList1"/>
    <dgm:cxn modelId="{BA1540E3-9A22-44EE-AB50-3B714E4B48DB}" srcId="{5B74F83A-01B6-4D16-B489-A88493094B8F}" destId="{7275648D-1C0B-4EA7-B07E-6A794BA42707}" srcOrd="6" destOrd="0" parTransId="{82B57B06-4E93-41F9-AE45-1EBD5040E92D}" sibTransId="{A4AB3F43-9E9A-44A1-A85C-872186BE3591}"/>
    <dgm:cxn modelId="{2545FD22-BBEA-4952-B73B-5A2B0C3EE0B4}" srcId="{D6E78D13-774F-444B-B5CC-5D176881A7E3}" destId="{0D315FDE-C09B-470B-8B5E-1DC2A01F390A}" srcOrd="5" destOrd="0" parTransId="{B3CC5078-D720-43B5-91D8-C02572BAEF43}" sibTransId="{07AA56EF-75E1-43E0-951B-26C27890B8DC}"/>
    <dgm:cxn modelId="{9C39061B-E117-4F6C-8671-165525F77EA8}" type="presOf" srcId="{1FCD2E51-3AF9-499A-8440-829F18DFD207}" destId="{5E52B76A-A23A-4555-B327-B7D53AD6F914}" srcOrd="0" destOrd="1" presId="urn:microsoft.com/office/officeart/2005/8/layout/hList1"/>
    <dgm:cxn modelId="{2A5987DA-48DC-4821-9AF3-57DA9F32D7F0}" type="presOf" srcId="{7275648D-1C0B-4EA7-B07E-6A794BA42707}" destId="{A6F920D1-AE78-4ECE-BDC4-4D768F4FC6BB}" srcOrd="0" destOrd="6" presId="urn:microsoft.com/office/officeart/2005/8/layout/hList1"/>
    <dgm:cxn modelId="{E884E289-61F3-4835-B8E3-A1A4A8E4E897}" type="presOf" srcId="{7F21D277-F81D-4511-B0EA-87A7A1A2E1F6}" destId="{A6F920D1-AE78-4ECE-BDC4-4D768F4FC6BB}" srcOrd="0" destOrd="0" presId="urn:microsoft.com/office/officeart/2005/8/layout/hList1"/>
    <dgm:cxn modelId="{596C2866-8A94-415F-AE24-DB0C11C73735}" type="presOf" srcId="{57251453-A195-4751-95E3-286AD16CBF91}" destId="{A6F920D1-AE78-4ECE-BDC4-4D768F4FC6BB}" srcOrd="0" destOrd="4" presId="urn:microsoft.com/office/officeart/2005/8/layout/hList1"/>
    <dgm:cxn modelId="{F089CEA5-4226-4B54-BB0F-954EC9F852FA}" type="presOf" srcId="{93F79DCD-BAB8-4BED-943E-61F21FF047F6}" destId="{A6F920D1-AE78-4ECE-BDC4-4D768F4FC6BB}" srcOrd="0" destOrd="1" presId="urn:microsoft.com/office/officeart/2005/8/layout/hList1"/>
    <dgm:cxn modelId="{344B6F93-124D-4532-8A01-7D8A778E8B86}" srcId="{D6E78D13-774F-444B-B5CC-5D176881A7E3}" destId="{D12FE972-CAD8-475B-AF12-A5EEACC10BB1}" srcOrd="6" destOrd="0" parTransId="{33223A1D-6D27-46E0-9CE0-9088E15E6F7F}" sibTransId="{E94E1DF1-D056-4EBD-B9B1-199695321AD3}"/>
    <dgm:cxn modelId="{C46C0511-7994-4A2F-B3E8-864BB9C3A074}" type="presOf" srcId="{6B81F4FF-3220-4926-9B83-FDAFD0B1B90D}" destId="{5E52B76A-A23A-4555-B327-B7D53AD6F914}" srcOrd="0" destOrd="5" presId="urn:microsoft.com/office/officeart/2005/8/layout/hList1"/>
    <dgm:cxn modelId="{40DAFF02-81BB-4B4B-B83F-64C6C69C7B1D}" srcId="{BE67BD15-3E27-4AC5-847F-32BED7D77D24}" destId="{5B74F83A-01B6-4D16-B489-A88493094B8F}" srcOrd="1" destOrd="0" parTransId="{743DB3D3-2199-408C-96A1-887CD6A262F6}" sibTransId="{ECDA78DB-6428-4433-AD2F-98C86D008B25}"/>
    <dgm:cxn modelId="{8AEF78AF-C266-445B-AA29-D38F8E0BE891}" srcId="{01864ACC-79C4-4CD2-80E6-4A87D50492C1}" destId="{A3AA7168-77DA-400E-BA53-BBD6957AFE5E}" srcOrd="2" destOrd="0" parTransId="{F6C0050F-A57F-474B-AFC7-D9DF4E9B9F62}" sibTransId="{2B8DBD81-6A86-41C3-91E4-82DDC86018AF}"/>
    <dgm:cxn modelId="{B37E0C2F-6312-4D65-8D2F-550EFBDD1D48}" type="presParOf" srcId="{387352F5-9A6D-428F-A868-F17DFA986A13}" destId="{BF3EF291-6D48-4A00-8455-3012743F4EFB}" srcOrd="0" destOrd="0" presId="urn:microsoft.com/office/officeart/2005/8/layout/hList1"/>
    <dgm:cxn modelId="{36D49335-D641-4CEA-AE02-2D6745AB83C1}" type="presParOf" srcId="{BF3EF291-6D48-4A00-8455-3012743F4EFB}" destId="{47F6C0A8-CD73-482E-A916-2893D7941A0B}" srcOrd="0" destOrd="0" presId="urn:microsoft.com/office/officeart/2005/8/layout/hList1"/>
    <dgm:cxn modelId="{4EDBF8A3-B2E1-49F7-B688-DF77373E1818}" type="presParOf" srcId="{BF3EF291-6D48-4A00-8455-3012743F4EFB}" destId="{5E52B76A-A23A-4555-B327-B7D53AD6F914}" srcOrd="1" destOrd="0" presId="urn:microsoft.com/office/officeart/2005/8/layout/hList1"/>
    <dgm:cxn modelId="{CDD3D9AC-6410-43C2-931A-6A1BB4C6DBF6}" type="presParOf" srcId="{387352F5-9A6D-428F-A868-F17DFA986A13}" destId="{C248EF60-C39E-4FDE-AE1F-C148A8222704}" srcOrd="1" destOrd="0" presId="urn:microsoft.com/office/officeart/2005/8/layout/hList1"/>
    <dgm:cxn modelId="{D9ECE139-51C9-40A7-8F8B-7CB136FAAC39}" type="presParOf" srcId="{387352F5-9A6D-428F-A868-F17DFA986A13}" destId="{46B619D2-A88B-49C9-9513-7FC96E820828}" srcOrd="2" destOrd="0" presId="urn:microsoft.com/office/officeart/2005/8/layout/hList1"/>
    <dgm:cxn modelId="{B313266B-8BE7-48F7-9A6C-2CF60B56F47B}" type="presParOf" srcId="{46B619D2-A88B-49C9-9513-7FC96E820828}" destId="{3378E5CD-C31E-44D7-9332-CC7016E7DFF3}" srcOrd="0" destOrd="0" presId="urn:microsoft.com/office/officeart/2005/8/layout/hList1"/>
    <dgm:cxn modelId="{1FB1B287-6F88-462D-9598-3441A73F8854}" type="presParOf" srcId="{46B619D2-A88B-49C9-9513-7FC96E820828}" destId="{A6F920D1-AE78-4ECE-BDC4-4D768F4FC6BB}" srcOrd="1" destOrd="0" presId="urn:microsoft.com/office/officeart/2005/8/layout/hList1"/>
    <dgm:cxn modelId="{69B6738F-CFBC-47CB-9A0F-D669D5EDE7B8}" type="presParOf" srcId="{387352F5-9A6D-428F-A868-F17DFA986A13}" destId="{7D3C87A7-1F80-4094-BC13-D544F7917173}" srcOrd="3" destOrd="0" presId="urn:microsoft.com/office/officeart/2005/8/layout/hList1"/>
    <dgm:cxn modelId="{8EF9AF4B-386D-46E0-853C-27BBF9BB0B63}" type="presParOf" srcId="{387352F5-9A6D-428F-A868-F17DFA986A13}" destId="{597EB87F-01F6-479E-9A6B-69EB5ECBFD0D}" srcOrd="4" destOrd="0" presId="urn:microsoft.com/office/officeart/2005/8/layout/hList1"/>
    <dgm:cxn modelId="{719B1983-9F7A-44F4-A0D2-02B9D06C9729}" type="presParOf" srcId="{597EB87F-01F6-479E-9A6B-69EB5ECBFD0D}" destId="{59B53068-DD28-4E58-B05E-2412C9E2A011}" srcOrd="0" destOrd="0" presId="urn:microsoft.com/office/officeart/2005/8/layout/hList1"/>
    <dgm:cxn modelId="{439C5DAD-7136-4005-B982-130F955C0DFD}" type="presParOf" srcId="{597EB87F-01F6-479E-9A6B-69EB5ECBFD0D}" destId="{8EC33F18-05D9-4ABE-9A71-A63D2C517C1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BFB482-5815-48F4-B94A-F0F2E70161F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47A2F2-71CE-4A07-8434-5F669FE6D9C5}">
      <dgm:prSet phldrT="[Text]"/>
      <dgm:spPr/>
      <dgm:t>
        <a:bodyPr/>
        <a:lstStyle/>
        <a:p>
          <a:r>
            <a:rPr lang="en-US" dirty="0" smtClean="0"/>
            <a:t>Discovery and Mapping</a:t>
          </a:r>
          <a:endParaRPr lang="en-US" dirty="0"/>
        </a:p>
      </dgm:t>
    </dgm:pt>
    <dgm:pt modelId="{9A4D737E-8846-4D4E-9349-85FD592EAE73}" type="parTrans" cxnId="{5166D1BF-C8C9-4BA6-ABF0-4778C0196BE6}">
      <dgm:prSet/>
      <dgm:spPr/>
      <dgm:t>
        <a:bodyPr/>
        <a:lstStyle/>
        <a:p>
          <a:endParaRPr lang="en-US"/>
        </a:p>
      </dgm:t>
    </dgm:pt>
    <dgm:pt modelId="{DB697D00-C3FA-4BC0-8D25-BE2E9E04BFE2}" type="sibTrans" cxnId="{5166D1BF-C8C9-4BA6-ABF0-4778C0196BE6}">
      <dgm:prSet/>
      <dgm:spPr/>
      <dgm:t>
        <a:bodyPr/>
        <a:lstStyle/>
        <a:p>
          <a:endParaRPr lang="en-US"/>
        </a:p>
      </dgm:t>
    </dgm:pt>
    <dgm:pt modelId="{45C391CE-4C4B-4840-80C9-9E529E5303B3}">
      <dgm:prSet phldrT="[Text]"/>
      <dgm:spPr/>
      <dgm:t>
        <a:bodyPr/>
        <a:lstStyle/>
        <a:p>
          <a:r>
            <a:rPr lang="en-US" dirty="0" smtClean="0"/>
            <a:t>Deep discovery of device and components</a:t>
          </a:r>
          <a:endParaRPr lang="en-US" dirty="0"/>
        </a:p>
      </dgm:t>
    </dgm:pt>
    <dgm:pt modelId="{91B47287-BF8A-448B-8B28-0CFCC69E627E}" type="parTrans" cxnId="{A3946B94-16E1-48FD-AE9F-0CE8409E7171}">
      <dgm:prSet/>
      <dgm:spPr/>
      <dgm:t>
        <a:bodyPr/>
        <a:lstStyle/>
        <a:p>
          <a:endParaRPr lang="en-US"/>
        </a:p>
      </dgm:t>
    </dgm:pt>
    <dgm:pt modelId="{5F45AF37-93D1-4689-8B01-CC795F2037BD}" type="sibTrans" cxnId="{A3946B94-16E1-48FD-AE9F-0CE8409E7171}">
      <dgm:prSet/>
      <dgm:spPr/>
      <dgm:t>
        <a:bodyPr/>
        <a:lstStyle/>
        <a:p>
          <a:endParaRPr lang="en-US"/>
        </a:p>
      </dgm:t>
    </dgm:pt>
    <dgm:pt modelId="{68FF3EC4-2E77-4374-9F7C-8E07D3FAA428}">
      <dgm:prSet phldrT="[Text]"/>
      <dgm:spPr/>
      <dgm:t>
        <a:bodyPr/>
        <a:lstStyle/>
        <a:p>
          <a:r>
            <a:rPr lang="en-US" dirty="0" smtClean="0"/>
            <a:t>Mapping from infrastructure to workloads</a:t>
          </a:r>
          <a:endParaRPr lang="en-US" dirty="0"/>
        </a:p>
      </dgm:t>
    </dgm:pt>
    <dgm:pt modelId="{C1F9EB1C-A9BE-4D83-8465-397C08ECD0EB}" type="parTrans" cxnId="{35CCDA60-1D5D-4591-849C-0AD8E491FB0B}">
      <dgm:prSet/>
      <dgm:spPr/>
      <dgm:t>
        <a:bodyPr/>
        <a:lstStyle/>
        <a:p>
          <a:endParaRPr lang="en-US"/>
        </a:p>
      </dgm:t>
    </dgm:pt>
    <dgm:pt modelId="{8A456AE9-E0D3-4E63-845B-FDEB347693B4}" type="sibTrans" cxnId="{35CCDA60-1D5D-4591-849C-0AD8E491FB0B}">
      <dgm:prSet/>
      <dgm:spPr/>
      <dgm:t>
        <a:bodyPr/>
        <a:lstStyle/>
        <a:p>
          <a:endParaRPr lang="en-US"/>
        </a:p>
      </dgm:t>
    </dgm:pt>
    <dgm:pt modelId="{9138AD6C-A29D-4590-96BA-EF7F79F61B61}">
      <dgm:prSet phldrT="[Text]"/>
      <dgm:spPr/>
      <dgm:t>
        <a:bodyPr/>
        <a:lstStyle/>
        <a:p>
          <a:r>
            <a:rPr lang="en-US" dirty="0" smtClean="0"/>
            <a:t>Deployment and Configuration</a:t>
          </a:r>
          <a:endParaRPr lang="en-US" dirty="0"/>
        </a:p>
      </dgm:t>
    </dgm:pt>
    <dgm:pt modelId="{148606CF-0183-497E-B8CC-666786379CE4}" type="parTrans" cxnId="{71BB0467-8F0E-4136-8F3F-0E5875FCD049}">
      <dgm:prSet/>
      <dgm:spPr/>
      <dgm:t>
        <a:bodyPr/>
        <a:lstStyle/>
        <a:p>
          <a:endParaRPr lang="en-US"/>
        </a:p>
      </dgm:t>
    </dgm:pt>
    <dgm:pt modelId="{0D055B17-7584-4599-979C-6940BC922CBB}" type="sibTrans" cxnId="{71BB0467-8F0E-4136-8F3F-0E5875FCD049}">
      <dgm:prSet/>
      <dgm:spPr/>
      <dgm:t>
        <a:bodyPr/>
        <a:lstStyle/>
        <a:p>
          <a:endParaRPr lang="en-US"/>
        </a:p>
      </dgm:t>
    </dgm:pt>
    <dgm:pt modelId="{B08DF4CB-13FC-46E8-83C9-5CC7A14852E1}">
      <dgm:prSet phldrT="[Text]"/>
      <dgm:spPr/>
      <dgm:t>
        <a:bodyPr/>
        <a:lstStyle/>
        <a:p>
          <a:r>
            <a:rPr lang="en-US" dirty="0" smtClean="0"/>
            <a:t>SOFS bare-metal provisioning</a:t>
          </a:r>
          <a:endParaRPr lang="en-US" dirty="0"/>
        </a:p>
      </dgm:t>
    </dgm:pt>
    <dgm:pt modelId="{8CEEE9EE-F88E-4461-A3F9-77AC5385A948}" type="parTrans" cxnId="{AF47D7D9-472B-4519-8B1A-5FC5105C6D56}">
      <dgm:prSet/>
      <dgm:spPr/>
      <dgm:t>
        <a:bodyPr/>
        <a:lstStyle/>
        <a:p>
          <a:endParaRPr lang="en-US"/>
        </a:p>
      </dgm:t>
    </dgm:pt>
    <dgm:pt modelId="{75B465FA-D68E-48BB-A35F-9705DC1D465E}" type="sibTrans" cxnId="{AF47D7D9-472B-4519-8B1A-5FC5105C6D56}">
      <dgm:prSet/>
      <dgm:spPr/>
      <dgm:t>
        <a:bodyPr/>
        <a:lstStyle/>
        <a:p>
          <a:endParaRPr lang="en-US"/>
        </a:p>
      </dgm:t>
    </dgm:pt>
    <dgm:pt modelId="{A5D8F589-710E-4613-92AC-140F081E0B07}">
      <dgm:prSet phldrT="[Text]"/>
      <dgm:spPr/>
      <dgm:t>
        <a:bodyPr/>
        <a:lstStyle/>
        <a:p>
          <a:r>
            <a:rPr lang="en-US" dirty="0" smtClean="0"/>
            <a:t>Configuration of Spaces Direct</a:t>
          </a:r>
          <a:endParaRPr lang="en-US" dirty="0"/>
        </a:p>
      </dgm:t>
    </dgm:pt>
    <dgm:pt modelId="{840ADEFA-41C5-4F1D-9D67-FDE171AB4ADC}" type="parTrans" cxnId="{65D1D07C-B49F-4363-B01D-20EBEE1C5C25}">
      <dgm:prSet/>
      <dgm:spPr/>
      <dgm:t>
        <a:bodyPr/>
        <a:lstStyle/>
        <a:p>
          <a:endParaRPr lang="en-US"/>
        </a:p>
      </dgm:t>
    </dgm:pt>
    <dgm:pt modelId="{19E02A3E-53EA-43C2-A0FC-903035FECA42}" type="sibTrans" cxnId="{65D1D07C-B49F-4363-B01D-20EBEE1C5C25}">
      <dgm:prSet/>
      <dgm:spPr/>
      <dgm:t>
        <a:bodyPr/>
        <a:lstStyle/>
        <a:p>
          <a:endParaRPr lang="en-US"/>
        </a:p>
      </dgm:t>
    </dgm:pt>
    <dgm:pt modelId="{265E5B57-B738-4244-B107-88506C62988B}">
      <dgm:prSet phldrT="[Text]"/>
      <dgm:spPr/>
      <dgm:t>
        <a:bodyPr/>
        <a:lstStyle/>
        <a:p>
          <a:r>
            <a:rPr lang="en-US" dirty="0" smtClean="0"/>
            <a:t>Storage Provisioning</a:t>
          </a:r>
          <a:endParaRPr lang="en-US" dirty="0"/>
        </a:p>
      </dgm:t>
    </dgm:pt>
    <dgm:pt modelId="{37A587EC-2253-4B9F-A00A-AB6904FCE462}" type="parTrans" cxnId="{0F037263-07FD-4330-9384-DED37F3F265B}">
      <dgm:prSet/>
      <dgm:spPr/>
      <dgm:t>
        <a:bodyPr/>
        <a:lstStyle/>
        <a:p>
          <a:endParaRPr lang="en-US"/>
        </a:p>
      </dgm:t>
    </dgm:pt>
    <dgm:pt modelId="{16000263-AD38-4745-94C3-390C8874201F}" type="sibTrans" cxnId="{0F037263-07FD-4330-9384-DED37F3F265B}">
      <dgm:prSet/>
      <dgm:spPr/>
      <dgm:t>
        <a:bodyPr/>
        <a:lstStyle/>
        <a:p>
          <a:endParaRPr lang="en-US"/>
        </a:p>
      </dgm:t>
    </dgm:pt>
    <dgm:pt modelId="{5B55FFBE-1003-430C-9BCB-4B14B98F52E7}">
      <dgm:prSet phldrT="[Text]"/>
      <dgm:spPr/>
      <dgm:t>
        <a:bodyPr/>
        <a:lstStyle/>
        <a:p>
          <a:r>
            <a:rPr lang="en-US" dirty="0" smtClean="0"/>
            <a:t>Storage pool management</a:t>
          </a:r>
          <a:endParaRPr lang="en-US" dirty="0"/>
        </a:p>
      </dgm:t>
    </dgm:pt>
    <dgm:pt modelId="{02AF1E57-8AA4-4794-AB35-7D3D5B13C5BD}" type="parTrans" cxnId="{A1998193-2B9C-42A6-94B0-B10B15DECA5B}">
      <dgm:prSet/>
      <dgm:spPr/>
      <dgm:t>
        <a:bodyPr/>
        <a:lstStyle/>
        <a:p>
          <a:endParaRPr lang="en-US"/>
        </a:p>
      </dgm:t>
    </dgm:pt>
    <dgm:pt modelId="{3EAEA818-E6C1-465C-ADE0-A1D1067ECC34}" type="sibTrans" cxnId="{A1998193-2B9C-42A6-94B0-B10B15DECA5B}">
      <dgm:prSet/>
      <dgm:spPr/>
      <dgm:t>
        <a:bodyPr/>
        <a:lstStyle/>
        <a:p>
          <a:endParaRPr lang="en-US"/>
        </a:p>
      </dgm:t>
    </dgm:pt>
    <dgm:pt modelId="{6FE2E49B-48A8-4E5D-8D7F-7497E5A16515}">
      <dgm:prSet phldrT="[Text]"/>
      <dgm:spPr/>
      <dgm:t>
        <a:bodyPr/>
        <a:lstStyle/>
        <a:p>
          <a:r>
            <a:rPr lang="en-US" dirty="0" smtClean="0"/>
            <a:t>Storage Monitoring and Alerting</a:t>
          </a:r>
          <a:endParaRPr lang="en-US" dirty="0"/>
        </a:p>
      </dgm:t>
    </dgm:pt>
    <dgm:pt modelId="{286FA92F-48E4-41D5-8BE4-1C4E03DEB9C8}" type="parTrans" cxnId="{554138E2-B27C-436E-B7E5-C672CDBC50AE}">
      <dgm:prSet/>
      <dgm:spPr/>
      <dgm:t>
        <a:bodyPr/>
        <a:lstStyle/>
        <a:p>
          <a:endParaRPr lang="en-US"/>
        </a:p>
      </dgm:t>
    </dgm:pt>
    <dgm:pt modelId="{269FA5BE-62C5-4DA6-94D0-8FA0CDF79EED}" type="sibTrans" cxnId="{554138E2-B27C-436E-B7E5-C672CDBC50AE}">
      <dgm:prSet/>
      <dgm:spPr/>
      <dgm:t>
        <a:bodyPr/>
        <a:lstStyle/>
        <a:p>
          <a:endParaRPr lang="en-US"/>
        </a:p>
      </dgm:t>
    </dgm:pt>
    <dgm:pt modelId="{B923DED3-AE14-4FD6-8851-9B5045418B8D}">
      <dgm:prSet phldrT="[Text]"/>
      <dgm:spPr/>
      <dgm:t>
        <a:bodyPr/>
        <a:lstStyle/>
        <a:p>
          <a:r>
            <a:rPr lang="en-US" dirty="0" smtClean="0"/>
            <a:t>File share creation</a:t>
          </a:r>
        </a:p>
      </dgm:t>
    </dgm:pt>
    <dgm:pt modelId="{7381F054-8E35-4E70-A839-869A346A50E6}" type="parTrans" cxnId="{22477CA6-C092-47DD-BDCB-25C93D197698}">
      <dgm:prSet/>
      <dgm:spPr/>
      <dgm:t>
        <a:bodyPr/>
        <a:lstStyle/>
        <a:p>
          <a:endParaRPr lang="en-US"/>
        </a:p>
      </dgm:t>
    </dgm:pt>
    <dgm:pt modelId="{82C25824-D2FB-4C02-8CED-41B4CED5B702}" type="sibTrans" cxnId="{22477CA6-C092-47DD-BDCB-25C93D197698}">
      <dgm:prSet/>
      <dgm:spPr/>
      <dgm:t>
        <a:bodyPr/>
        <a:lstStyle/>
        <a:p>
          <a:endParaRPr lang="en-US"/>
        </a:p>
      </dgm:t>
    </dgm:pt>
    <dgm:pt modelId="{48118BFF-6375-47D4-98B6-562E5047442A}">
      <dgm:prSet phldrT="[Text]"/>
      <dgm:spPr/>
      <dgm:t>
        <a:bodyPr/>
        <a:lstStyle/>
        <a:p>
          <a:r>
            <a:rPr lang="en-US" dirty="0" smtClean="0"/>
            <a:t>Integrated Health Service</a:t>
          </a:r>
          <a:endParaRPr lang="en-US" dirty="0"/>
        </a:p>
      </dgm:t>
    </dgm:pt>
    <dgm:pt modelId="{2BEE31C8-0719-468F-9427-7F99A15441EE}" type="parTrans" cxnId="{7C759225-6F87-4E79-B129-1F7FF709E575}">
      <dgm:prSet/>
      <dgm:spPr/>
      <dgm:t>
        <a:bodyPr/>
        <a:lstStyle/>
        <a:p>
          <a:endParaRPr lang="en-US"/>
        </a:p>
      </dgm:t>
    </dgm:pt>
    <dgm:pt modelId="{E5B03553-8612-4826-9A8E-450AEE907FFB}" type="sibTrans" cxnId="{7C759225-6F87-4E79-B129-1F7FF709E575}">
      <dgm:prSet/>
      <dgm:spPr/>
      <dgm:t>
        <a:bodyPr/>
        <a:lstStyle/>
        <a:p>
          <a:endParaRPr lang="en-US"/>
        </a:p>
      </dgm:t>
    </dgm:pt>
    <dgm:pt modelId="{2389FFF4-182E-449E-92ED-82E531797A68}">
      <dgm:prSet phldrT="[Text]"/>
      <dgm:spPr/>
      <dgm:t>
        <a:bodyPr/>
        <a:lstStyle/>
        <a:p>
          <a:r>
            <a:rPr lang="en-US" dirty="0" smtClean="0"/>
            <a:t>Monitors for Subsystem, File Server, and File Share</a:t>
          </a:r>
          <a:endParaRPr lang="en-US" dirty="0"/>
        </a:p>
      </dgm:t>
    </dgm:pt>
    <dgm:pt modelId="{C3CE3F1C-899C-4D87-8307-317DA0206588}" type="parTrans" cxnId="{3E61C3B2-4095-49AF-AC37-C4D0FCD86FE6}">
      <dgm:prSet/>
      <dgm:spPr/>
      <dgm:t>
        <a:bodyPr/>
        <a:lstStyle/>
        <a:p>
          <a:endParaRPr lang="en-US"/>
        </a:p>
      </dgm:t>
    </dgm:pt>
    <dgm:pt modelId="{D472BC14-4694-4FB8-80BB-D4A402175D48}" type="sibTrans" cxnId="{3E61C3B2-4095-49AF-AC37-C4D0FCD86FE6}">
      <dgm:prSet/>
      <dgm:spPr/>
      <dgm:t>
        <a:bodyPr/>
        <a:lstStyle/>
        <a:p>
          <a:endParaRPr lang="en-US"/>
        </a:p>
      </dgm:t>
    </dgm:pt>
    <dgm:pt modelId="{6AEE1781-5A18-462B-BBD4-4A80C54C12A0}">
      <dgm:prSet phldrT="[Text]"/>
      <dgm:spPr/>
      <dgm:t>
        <a:bodyPr/>
        <a:lstStyle/>
        <a:p>
          <a:r>
            <a:rPr lang="en-US" dirty="0" smtClean="0"/>
            <a:t>Disaster Recovery</a:t>
          </a:r>
          <a:endParaRPr lang="en-US" dirty="0"/>
        </a:p>
      </dgm:t>
    </dgm:pt>
    <dgm:pt modelId="{69305D9A-758D-46F5-9B9F-B5C8347FD36F}" type="parTrans" cxnId="{B80F4999-1400-4844-B26A-9DF9CB1B16DF}">
      <dgm:prSet/>
      <dgm:spPr/>
      <dgm:t>
        <a:bodyPr/>
        <a:lstStyle/>
        <a:p>
          <a:endParaRPr lang="en-US"/>
        </a:p>
      </dgm:t>
    </dgm:pt>
    <dgm:pt modelId="{6F77F1DB-89AD-46A9-BBCC-3E62650B50A9}" type="sibTrans" cxnId="{B80F4999-1400-4844-B26A-9DF9CB1B16DF}">
      <dgm:prSet/>
      <dgm:spPr/>
      <dgm:t>
        <a:bodyPr/>
        <a:lstStyle/>
        <a:p>
          <a:endParaRPr lang="en-US"/>
        </a:p>
      </dgm:t>
    </dgm:pt>
    <dgm:pt modelId="{B6E772ED-DADF-4BC1-9E04-8861BF09F5DD}">
      <dgm:prSet phldrT="[Text]"/>
      <dgm:spPr/>
      <dgm:t>
        <a:bodyPr/>
        <a:lstStyle/>
        <a:p>
          <a:r>
            <a:rPr lang="en-US" dirty="0" smtClean="0"/>
            <a:t>Configuration of Storage Replica per file share</a:t>
          </a:r>
          <a:endParaRPr lang="en-US" dirty="0"/>
        </a:p>
      </dgm:t>
    </dgm:pt>
    <dgm:pt modelId="{1076EFDD-0FDD-4ED1-9609-F71B736A57E8}" type="parTrans" cxnId="{3F840F11-6F63-4172-80A4-BD2B61F945F9}">
      <dgm:prSet/>
      <dgm:spPr/>
      <dgm:t>
        <a:bodyPr/>
        <a:lstStyle/>
        <a:p>
          <a:endParaRPr lang="en-US"/>
        </a:p>
      </dgm:t>
    </dgm:pt>
    <dgm:pt modelId="{3AF0C67B-0D7D-4588-A183-A3BFA3BB804D}" type="sibTrans" cxnId="{3F840F11-6F63-4172-80A4-BD2B61F945F9}">
      <dgm:prSet/>
      <dgm:spPr/>
      <dgm:t>
        <a:bodyPr/>
        <a:lstStyle/>
        <a:p>
          <a:endParaRPr lang="en-US"/>
        </a:p>
      </dgm:t>
    </dgm:pt>
    <dgm:pt modelId="{C2B03630-9F54-4E56-8F3D-A2827E0EB6D5}">
      <dgm:prSet phldrT="[Text]"/>
      <dgm:spPr/>
      <dgm:t>
        <a:bodyPr/>
        <a:lstStyle/>
        <a:p>
          <a:r>
            <a:rPr lang="en-US" dirty="0" smtClean="0"/>
            <a:t>Planned, unplanned, and test failover</a:t>
          </a:r>
          <a:endParaRPr lang="en-US" dirty="0"/>
        </a:p>
      </dgm:t>
    </dgm:pt>
    <dgm:pt modelId="{13A1F358-123F-4E6D-8C07-21FEB5CB49F1}" type="parTrans" cxnId="{ECC55646-2A82-4473-A9A9-E9869EDE75F6}">
      <dgm:prSet/>
      <dgm:spPr/>
      <dgm:t>
        <a:bodyPr/>
        <a:lstStyle/>
        <a:p>
          <a:endParaRPr lang="en-US"/>
        </a:p>
      </dgm:t>
    </dgm:pt>
    <dgm:pt modelId="{8402B809-809F-4E2D-97A5-CBD67F17B3B5}" type="sibTrans" cxnId="{ECC55646-2A82-4473-A9A9-E9869EDE75F6}">
      <dgm:prSet/>
      <dgm:spPr/>
      <dgm:t>
        <a:bodyPr/>
        <a:lstStyle/>
        <a:p>
          <a:endParaRPr lang="en-US"/>
        </a:p>
      </dgm:t>
    </dgm:pt>
    <dgm:pt modelId="{9DAD6949-AF06-483D-86E8-71F707F8702B}">
      <dgm:prSet phldrT="[Text]"/>
      <dgm:spPr/>
      <dgm:t>
        <a:bodyPr/>
        <a:lstStyle/>
        <a:p>
          <a:r>
            <a:rPr lang="en-US" dirty="0" smtClean="0"/>
            <a:t>Workload Placement and Migration</a:t>
          </a:r>
          <a:endParaRPr lang="en-US" dirty="0"/>
        </a:p>
      </dgm:t>
    </dgm:pt>
    <dgm:pt modelId="{6079A87D-DFC2-434D-91D8-93252FD9D9F0}" type="parTrans" cxnId="{70525986-A7C8-41A2-8FCB-741B1BF90DFD}">
      <dgm:prSet/>
      <dgm:spPr/>
      <dgm:t>
        <a:bodyPr/>
        <a:lstStyle/>
        <a:p>
          <a:endParaRPr lang="en-US"/>
        </a:p>
      </dgm:t>
    </dgm:pt>
    <dgm:pt modelId="{10CCEDEE-D841-403E-8EB5-0B7E41D7F895}" type="sibTrans" cxnId="{70525986-A7C8-41A2-8FCB-741B1BF90DFD}">
      <dgm:prSet/>
      <dgm:spPr/>
      <dgm:t>
        <a:bodyPr/>
        <a:lstStyle/>
        <a:p>
          <a:endParaRPr lang="en-US"/>
        </a:p>
      </dgm:t>
    </dgm:pt>
    <dgm:pt modelId="{ADCF2669-48DC-4404-9E99-060A0117AEE0}">
      <dgm:prSet phldrT="[Text]"/>
      <dgm:spPr/>
      <dgm:t>
        <a:bodyPr/>
        <a:lstStyle/>
        <a:p>
          <a:r>
            <a:rPr lang="en-US" dirty="0" smtClean="0"/>
            <a:t>Storage Classification</a:t>
          </a:r>
          <a:endParaRPr lang="en-US" dirty="0"/>
        </a:p>
      </dgm:t>
    </dgm:pt>
    <dgm:pt modelId="{BF49A9EA-7FEB-4F03-B3A3-8A3CBBCCC87F}" type="parTrans" cxnId="{CA20A801-9126-413D-B5DE-CFA23949D664}">
      <dgm:prSet/>
      <dgm:spPr/>
      <dgm:t>
        <a:bodyPr/>
        <a:lstStyle/>
        <a:p>
          <a:endParaRPr lang="en-US"/>
        </a:p>
      </dgm:t>
    </dgm:pt>
    <dgm:pt modelId="{2F18F921-D004-416C-A97E-70FF5FF7771D}" type="sibTrans" cxnId="{CA20A801-9126-413D-B5DE-CFA23949D664}">
      <dgm:prSet/>
      <dgm:spPr/>
      <dgm:t>
        <a:bodyPr/>
        <a:lstStyle/>
        <a:p>
          <a:endParaRPr lang="en-US"/>
        </a:p>
      </dgm:t>
    </dgm:pt>
    <dgm:pt modelId="{B8DFF49D-3FC6-4CF1-9CD1-E8AF1657959F}">
      <dgm:prSet phldrT="[Text]"/>
      <dgm:spPr/>
      <dgm:t>
        <a:bodyPr/>
        <a:lstStyle/>
        <a:p>
          <a:r>
            <a:rPr lang="en-US" dirty="0" smtClean="0"/>
            <a:t>Servicing and Updates</a:t>
          </a:r>
          <a:endParaRPr lang="en-US" dirty="0"/>
        </a:p>
      </dgm:t>
    </dgm:pt>
    <dgm:pt modelId="{BA32C675-D7CE-4BB4-B72C-1FC01DDEFB4C}" type="parTrans" cxnId="{9AD7B80A-279A-4F85-A169-D1E63FE55D69}">
      <dgm:prSet/>
      <dgm:spPr/>
      <dgm:t>
        <a:bodyPr/>
        <a:lstStyle/>
        <a:p>
          <a:endParaRPr lang="en-US"/>
        </a:p>
      </dgm:t>
    </dgm:pt>
    <dgm:pt modelId="{784A2B56-85F5-4979-920F-7FEEB0DD54FB}" type="sibTrans" cxnId="{9AD7B80A-279A-4F85-A169-D1E63FE55D69}">
      <dgm:prSet/>
      <dgm:spPr/>
      <dgm:t>
        <a:bodyPr/>
        <a:lstStyle/>
        <a:p>
          <a:endParaRPr lang="en-US"/>
        </a:p>
      </dgm:t>
    </dgm:pt>
    <dgm:pt modelId="{0C355AA5-CAA4-4A71-99DE-F87CBFD7BFA9}">
      <dgm:prSet phldrT="[Text]"/>
      <dgm:spPr/>
      <dgm:t>
        <a:bodyPr/>
        <a:lstStyle/>
        <a:p>
          <a:r>
            <a:rPr lang="en-US" dirty="0" smtClean="0"/>
            <a:t>Mixed mode cluster support</a:t>
          </a:r>
          <a:endParaRPr lang="en-US" dirty="0"/>
        </a:p>
      </dgm:t>
    </dgm:pt>
    <dgm:pt modelId="{581BA33E-7948-49E4-A423-ABD72A42CA1D}" type="parTrans" cxnId="{8193B99A-7F5A-4D56-B1BB-9216904D9CA6}">
      <dgm:prSet/>
      <dgm:spPr/>
      <dgm:t>
        <a:bodyPr/>
        <a:lstStyle/>
        <a:p>
          <a:endParaRPr lang="en-US"/>
        </a:p>
      </dgm:t>
    </dgm:pt>
    <dgm:pt modelId="{361E7FF6-C62C-41B7-99E3-01124E50826C}" type="sibTrans" cxnId="{8193B99A-7F5A-4D56-B1BB-9216904D9CA6}">
      <dgm:prSet/>
      <dgm:spPr/>
      <dgm:t>
        <a:bodyPr/>
        <a:lstStyle/>
        <a:p>
          <a:endParaRPr lang="en-US"/>
        </a:p>
      </dgm:t>
    </dgm:pt>
    <dgm:pt modelId="{C57CD686-65AF-4F17-89BA-FA87ED2E260A}">
      <dgm:prSet phldrT="[Text]"/>
      <dgm:spPr/>
      <dgm:t>
        <a:bodyPr/>
        <a:lstStyle/>
        <a:p>
          <a:r>
            <a:rPr lang="en-US" dirty="0" smtClean="0"/>
            <a:t>Invoke script for automation</a:t>
          </a:r>
          <a:endParaRPr lang="en-US" dirty="0"/>
        </a:p>
      </dgm:t>
    </dgm:pt>
    <dgm:pt modelId="{2C32DECA-7B22-4049-80D2-08912423B0F9}" type="parTrans" cxnId="{A3950EC3-6C32-4D6B-9E9E-A7572EC8F424}">
      <dgm:prSet/>
      <dgm:spPr/>
      <dgm:t>
        <a:bodyPr/>
        <a:lstStyle/>
        <a:p>
          <a:endParaRPr lang="en-US"/>
        </a:p>
      </dgm:t>
    </dgm:pt>
    <dgm:pt modelId="{CD3CCB76-C56A-479C-9DE3-500AAC3A081B}" type="sibTrans" cxnId="{A3950EC3-6C32-4D6B-9E9E-A7572EC8F424}">
      <dgm:prSet/>
      <dgm:spPr/>
      <dgm:t>
        <a:bodyPr/>
        <a:lstStyle/>
        <a:p>
          <a:endParaRPr lang="en-US"/>
        </a:p>
      </dgm:t>
    </dgm:pt>
    <dgm:pt modelId="{235E2647-08D4-429A-9D2E-7821B442680A}">
      <dgm:prSet phldrT="[Text]"/>
      <dgm:spPr/>
      <dgm:t>
        <a:bodyPr/>
        <a:lstStyle/>
        <a:p>
          <a:r>
            <a:rPr lang="en-US" dirty="0" smtClean="0"/>
            <a:t>Offloaded VM deployment</a:t>
          </a:r>
          <a:endParaRPr lang="en-US" dirty="0"/>
        </a:p>
      </dgm:t>
    </dgm:pt>
    <dgm:pt modelId="{D119EFF0-FAC3-49C3-BA18-9973B22348F3}" type="parTrans" cxnId="{24BC99F2-F455-49D8-B22E-625BB539F864}">
      <dgm:prSet/>
      <dgm:spPr/>
      <dgm:t>
        <a:bodyPr/>
        <a:lstStyle/>
        <a:p>
          <a:endParaRPr lang="en-US"/>
        </a:p>
      </dgm:t>
    </dgm:pt>
    <dgm:pt modelId="{5EDF8398-026F-4ED4-AF5F-EF4F0F2423F5}" type="sibTrans" cxnId="{24BC99F2-F455-49D8-B22E-625BB539F864}">
      <dgm:prSet/>
      <dgm:spPr/>
      <dgm:t>
        <a:bodyPr/>
        <a:lstStyle/>
        <a:p>
          <a:endParaRPr lang="en-US"/>
        </a:p>
      </dgm:t>
    </dgm:pt>
    <dgm:pt modelId="{BBE02715-83A5-4165-B82B-37795D9758EC}">
      <dgm:prSet phldrT="[Text]"/>
      <dgm:spPr/>
      <dgm:t>
        <a:bodyPr/>
        <a:lstStyle/>
        <a:p>
          <a:r>
            <a:rPr lang="en-US" dirty="0" smtClean="0"/>
            <a:t>Tiering and </a:t>
          </a:r>
          <a:r>
            <a:rPr lang="en-US" dirty="0" err="1" smtClean="0"/>
            <a:t>Dedup</a:t>
          </a:r>
          <a:r>
            <a:rPr lang="en-US" dirty="0" smtClean="0"/>
            <a:t> support</a:t>
          </a:r>
        </a:p>
      </dgm:t>
    </dgm:pt>
    <dgm:pt modelId="{088790D5-9760-4D84-B4F5-DAEEE8DFFD4A}" type="parTrans" cxnId="{F5CD63F1-1A1A-43F3-B007-E22E2F132CED}">
      <dgm:prSet/>
      <dgm:spPr/>
      <dgm:t>
        <a:bodyPr/>
        <a:lstStyle/>
        <a:p>
          <a:endParaRPr lang="en-US"/>
        </a:p>
      </dgm:t>
    </dgm:pt>
    <dgm:pt modelId="{F611C8B8-3C11-4CDC-9BBE-0E26139338F7}" type="sibTrans" cxnId="{F5CD63F1-1A1A-43F3-B007-E22E2F132CED}">
      <dgm:prSet/>
      <dgm:spPr/>
      <dgm:t>
        <a:bodyPr/>
        <a:lstStyle/>
        <a:p>
          <a:endParaRPr lang="en-US"/>
        </a:p>
      </dgm:t>
    </dgm:pt>
    <dgm:pt modelId="{7B1755FD-8317-4616-8BF1-080A1292E812}">
      <dgm:prSet phldrT="[Text]"/>
      <dgm:spPr/>
      <dgm:t>
        <a:bodyPr/>
        <a:lstStyle/>
        <a:p>
          <a:r>
            <a:rPr lang="en-US" dirty="0" smtClean="0"/>
            <a:t>Disk Replacement</a:t>
          </a:r>
          <a:endParaRPr lang="en-US" dirty="0"/>
        </a:p>
      </dgm:t>
    </dgm:pt>
    <dgm:pt modelId="{56F507CC-F700-400C-8BE2-56859C229A62}" type="parTrans" cxnId="{1E2318CB-0CE8-42B7-9F58-99E39D9B7C26}">
      <dgm:prSet/>
      <dgm:spPr/>
      <dgm:t>
        <a:bodyPr/>
        <a:lstStyle/>
        <a:p>
          <a:endParaRPr lang="en-US"/>
        </a:p>
      </dgm:t>
    </dgm:pt>
    <dgm:pt modelId="{27AA489E-954B-4375-9A12-C5F1BFB7488F}" type="sibTrans" cxnId="{1E2318CB-0CE8-42B7-9F58-99E39D9B7C26}">
      <dgm:prSet/>
      <dgm:spPr/>
      <dgm:t>
        <a:bodyPr/>
        <a:lstStyle/>
        <a:p>
          <a:endParaRPr lang="en-US"/>
        </a:p>
      </dgm:t>
    </dgm:pt>
    <dgm:pt modelId="{46F74ABC-295E-45AF-A1E1-74A85B92B75B}">
      <dgm:prSet phldrT="[Text]"/>
      <dgm:spPr/>
      <dgm:t>
        <a:bodyPr/>
        <a:lstStyle/>
        <a:p>
          <a:r>
            <a:rPr lang="en-US" dirty="0" smtClean="0"/>
            <a:t>Node Expansion </a:t>
          </a:r>
          <a:endParaRPr lang="en-US" dirty="0"/>
        </a:p>
      </dgm:t>
    </dgm:pt>
    <dgm:pt modelId="{260E80B2-FF97-44FC-ACDE-C018412C3BE5}" type="parTrans" cxnId="{3BC1BFE6-096F-46DB-9340-B05FD6C20122}">
      <dgm:prSet/>
      <dgm:spPr/>
    </dgm:pt>
    <dgm:pt modelId="{1B333EB6-F486-4EAE-89D2-B651584C0D58}" type="sibTrans" cxnId="{3BC1BFE6-096F-46DB-9340-B05FD6C20122}">
      <dgm:prSet/>
      <dgm:spPr/>
    </dgm:pt>
    <dgm:pt modelId="{E3CE7970-E230-4F7D-A4CB-F49DD096BC63}">
      <dgm:prSet phldrT="[Text]"/>
      <dgm:spPr/>
      <dgm:t>
        <a:bodyPr/>
        <a:lstStyle/>
        <a:p>
          <a:r>
            <a:rPr lang="en-US" smtClean="0"/>
            <a:t>Node </a:t>
          </a:r>
          <a:r>
            <a:rPr lang="en-US" dirty="0" smtClean="0"/>
            <a:t>rebuild</a:t>
          </a:r>
          <a:endParaRPr lang="en-US" dirty="0"/>
        </a:p>
      </dgm:t>
    </dgm:pt>
    <dgm:pt modelId="{28960645-2225-4C04-B66C-45F420797F96}" type="parTrans" cxnId="{2220904D-0336-452C-8AA4-E545A68951BE}">
      <dgm:prSet/>
      <dgm:spPr/>
    </dgm:pt>
    <dgm:pt modelId="{2BF839F1-E061-4C66-B668-17BB1CAE9508}" type="sibTrans" cxnId="{2220904D-0336-452C-8AA4-E545A68951BE}">
      <dgm:prSet/>
      <dgm:spPr/>
    </dgm:pt>
    <dgm:pt modelId="{7F9A4A7C-5E99-4537-BAED-6B6AA874F13E}">
      <dgm:prSet phldrT="[Text]"/>
      <dgm:spPr/>
      <dgm:t>
        <a:bodyPr/>
        <a:lstStyle/>
        <a:p>
          <a:r>
            <a:rPr lang="en-US" dirty="0" smtClean="0"/>
            <a:t>Fault domain awareness</a:t>
          </a:r>
          <a:endParaRPr lang="en-US" dirty="0"/>
        </a:p>
      </dgm:t>
    </dgm:pt>
    <dgm:pt modelId="{4EDF84A0-4669-4475-BFEB-658F5E2EE69A}" type="parTrans" cxnId="{DEF0ADAA-67D1-4A74-BBD3-AD3A653A21F5}">
      <dgm:prSet/>
      <dgm:spPr/>
    </dgm:pt>
    <dgm:pt modelId="{899DB691-B7D3-4E46-A59C-04F9D8278BB8}" type="sibTrans" cxnId="{DEF0ADAA-67D1-4A74-BBD3-AD3A653A21F5}">
      <dgm:prSet/>
      <dgm:spPr/>
    </dgm:pt>
    <dgm:pt modelId="{EDE18A3F-392F-4EDF-801F-43BCBBCA4BC5}" type="pres">
      <dgm:prSet presAssocID="{4DBFB482-5815-48F4-B94A-F0F2E70161F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F60967-480B-4D11-BB6A-AC04287DAFC8}" type="pres">
      <dgm:prSet presAssocID="{5F47A2F2-71CE-4A07-8434-5F669FE6D9C5}" presName="compNode" presStyleCnt="0"/>
      <dgm:spPr/>
    </dgm:pt>
    <dgm:pt modelId="{0106E727-CEEC-4A1F-B0DD-EF8295742175}" type="pres">
      <dgm:prSet presAssocID="{5F47A2F2-71CE-4A07-8434-5F669FE6D9C5}" presName="aNode" presStyleLbl="bgShp" presStyleIdx="0" presStyleCnt="7"/>
      <dgm:spPr/>
      <dgm:t>
        <a:bodyPr/>
        <a:lstStyle/>
        <a:p>
          <a:endParaRPr lang="en-US"/>
        </a:p>
      </dgm:t>
    </dgm:pt>
    <dgm:pt modelId="{11AE1662-7D6D-42DB-84B6-399C20D4CD62}" type="pres">
      <dgm:prSet presAssocID="{5F47A2F2-71CE-4A07-8434-5F669FE6D9C5}" presName="textNode" presStyleLbl="bgShp" presStyleIdx="0" presStyleCnt="7"/>
      <dgm:spPr/>
      <dgm:t>
        <a:bodyPr/>
        <a:lstStyle/>
        <a:p>
          <a:endParaRPr lang="en-US"/>
        </a:p>
      </dgm:t>
    </dgm:pt>
    <dgm:pt modelId="{2C0AFD09-4136-430D-AE56-F9FFFDD2FA15}" type="pres">
      <dgm:prSet presAssocID="{5F47A2F2-71CE-4A07-8434-5F669FE6D9C5}" presName="compChildNode" presStyleCnt="0"/>
      <dgm:spPr/>
    </dgm:pt>
    <dgm:pt modelId="{9CE9380E-0C23-4E50-AA20-B8A77C5FE284}" type="pres">
      <dgm:prSet presAssocID="{5F47A2F2-71CE-4A07-8434-5F669FE6D9C5}" presName="theInnerList" presStyleCnt="0"/>
      <dgm:spPr/>
    </dgm:pt>
    <dgm:pt modelId="{C90BA6DE-CD4F-49B4-966A-E1C1C96C8AAF}" type="pres">
      <dgm:prSet presAssocID="{45C391CE-4C4B-4840-80C9-9E529E5303B3}" presName="childNode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3B748-6FAD-4DA8-91D2-4F0C68A4C69C}" type="pres">
      <dgm:prSet presAssocID="{45C391CE-4C4B-4840-80C9-9E529E5303B3}" presName="aSpace2" presStyleCnt="0"/>
      <dgm:spPr/>
    </dgm:pt>
    <dgm:pt modelId="{96830529-D618-431A-BC38-8679F742DE82}" type="pres">
      <dgm:prSet presAssocID="{68FF3EC4-2E77-4374-9F7C-8E07D3FAA428}" presName="childNode" presStyleLbl="node1" presStyleIdx="1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EAA82-87FA-471D-9AAB-6C2651474430}" type="pres">
      <dgm:prSet presAssocID="{5F47A2F2-71CE-4A07-8434-5F669FE6D9C5}" presName="aSpace" presStyleCnt="0"/>
      <dgm:spPr/>
    </dgm:pt>
    <dgm:pt modelId="{DC28CBA2-80F1-4B79-A33F-1E2F21B0CE5F}" type="pres">
      <dgm:prSet presAssocID="{9138AD6C-A29D-4590-96BA-EF7F79F61B61}" presName="compNode" presStyleCnt="0"/>
      <dgm:spPr/>
    </dgm:pt>
    <dgm:pt modelId="{6A3F8686-5AD4-4B6D-B76F-56ADCE853084}" type="pres">
      <dgm:prSet presAssocID="{9138AD6C-A29D-4590-96BA-EF7F79F61B61}" presName="aNode" presStyleLbl="bgShp" presStyleIdx="1" presStyleCnt="7"/>
      <dgm:spPr/>
      <dgm:t>
        <a:bodyPr/>
        <a:lstStyle/>
        <a:p>
          <a:endParaRPr lang="en-US"/>
        </a:p>
      </dgm:t>
    </dgm:pt>
    <dgm:pt modelId="{E0104FE9-7E86-4D17-93A6-F5E2E75D755B}" type="pres">
      <dgm:prSet presAssocID="{9138AD6C-A29D-4590-96BA-EF7F79F61B61}" presName="textNode" presStyleLbl="bgShp" presStyleIdx="1" presStyleCnt="7"/>
      <dgm:spPr/>
      <dgm:t>
        <a:bodyPr/>
        <a:lstStyle/>
        <a:p>
          <a:endParaRPr lang="en-US"/>
        </a:p>
      </dgm:t>
    </dgm:pt>
    <dgm:pt modelId="{C8938FD4-1701-40BB-BB9E-83092C6101C8}" type="pres">
      <dgm:prSet presAssocID="{9138AD6C-A29D-4590-96BA-EF7F79F61B61}" presName="compChildNode" presStyleCnt="0"/>
      <dgm:spPr/>
    </dgm:pt>
    <dgm:pt modelId="{9AE5E725-58C5-4BAF-BB0D-E9057963D597}" type="pres">
      <dgm:prSet presAssocID="{9138AD6C-A29D-4590-96BA-EF7F79F61B61}" presName="theInnerList" presStyleCnt="0"/>
      <dgm:spPr/>
    </dgm:pt>
    <dgm:pt modelId="{491EFEE1-D986-43BA-8DFA-82A5F9547044}" type="pres">
      <dgm:prSet presAssocID="{B08DF4CB-13FC-46E8-83C9-5CC7A14852E1}" presName="childNode" presStyleLbl="node1" presStyleIdx="2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CE1DE-132A-4476-99E7-83188AF78DEA}" type="pres">
      <dgm:prSet presAssocID="{B08DF4CB-13FC-46E8-83C9-5CC7A14852E1}" presName="aSpace2" presStyleCnt="0"/>
      <dgm:spPr/>
    </dgm:pt>
    <dgm:pt modelId="{5CC1F905-4DD0-45C7-822A-7E2BB7EAE81A}" type="pres">
      <dgm:prSet presAssocID="{A5D8F589-710E-4613-92AC-140F081E0B07}" presName="childNode" presStyleLbl="node1" presStyleIdx="3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3A487-B2F4-4383-9572-CC3C8A6BF5E5}" type="pres">
      <dgm:prSet presAssocID="{A5D8F589-710E-4613-92AC-140F081E0B07}" presName="aSpace2" presStyleCnt="0"/>
      <dgm:spPr/>
    </dgm:pt>
    <dgm:pt modelId="{F42E7D35-5858-4A17-90DB-B287FC39F982}" type="pres">
      <dgm:prSet presAssocID="{46F74ABC-295E-45AF-A1E1-74A85B92B75B}" presName="childNode" presStyleLbl="node1" presStyleIdx="4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8BD40A-770D-4F3A-838E-6B379E25361D}" type="pres">
      <dgm:prSet presAssocID="{9138AD6C-A29D-4590-96BA-EF7F79F61B61}" presName="aSpace" presStyleCnt="0"/>
      <dgm:spPr/>
    </dgm:pt>
    <dgm:pt modelId="{FB8D169E-A022-456E-B650-AA99200971F3}" type="pres">
      <dgm:prSet presAssocID="{265E5B57-B738-4244-B107-88506C62988B}" presName="compNode" presStyleCnt="0"/>
      <dgm:spPr/>
    </dgm:pt>
    <dgm:pt modelId="{4000191E-F1A3-4EF3-BD38-2788D75C56F6}" type="pres">
      <dgm:prSet presAssocID="{265E5B57-B738-4244-B107-88506C62988B}" presName="aNode" presStyleLbl="bgShp" presStyleIdx="2" presStyleCnt="7"/>
      <dgm:spPr/>
      <dgm:t>
        <a:bodyPr/>
        <a:lstStyle/>
        <a:p>
          <a:endParaRPr lang="en-US"/>
        </a:p>
      </dgm:t>
    </dgm:pt>
    <dgm:pt modelId="{3CA09209-F6C7-48E1-B216-DB6CD6F0ABB9}" type="pres">
      <dgm:prSet presAssocID="{265E5B57-B738-4244-B107-88506C62988B}" presName="textNode" presStyleLbl="bgShp" presStyleIdx="2" presStyleCnt="7"/>
      <dgm:spPr/>
      <dgm:t>
        <a:bodyPr/>
        <a:lstStyle/>
        <a:p>
          <a:endParaRPr lang="en-US"/>
        </a:p>
      </dgm:t>
    </dgm:pt>
    <dgm:pt modelId="{0EC989F7-CC87-431B-86F6-4F1ED4EFC691}" type="pres">
      <dgm:prSet presAssocID="{265E5B57-B738-4244-B107-88506C62988B}" presName="compChildNode" presStyleCnt="0"/>
      <dgm:spPr/>
    </dgm:pt>
    <dgm:pt modelId="{78C4B922-A573-4780-9BC7-8354ECE87110}" type="pres">
      <dgm:prSet presAssocID="{265E5B57-B738-4244-B107-88506C62988B}" presName="theInnerList" presStyleCnt="0"/>
      <dgm:spPr/>
    </dgm:pt>
    <dgm:pt modelId="{273501F5-939B-49A9-9C3C-F5006514F42B}" type="pres">
      <dgm:prSet presAssocID="{5B55FFBE-1003-430C-9BCB-4B14B98F52E7}" presName="childNode" presStyleLbl="node1" presStyleIdx="5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3039C-DFD3-4EBD-8D31-43A792BAE9DE}" type="pres">
      <dgm:prSet presAssocID="{5B55FFBE-1003-430C-9BCB-4B14B98F52E7}" presName="aSpace2" presStyleCnt="0"/>
      <dgm:spPr/>
    </dgm:pt>
    <dgm:pt modelId="{A68B59E2-72B7-45AE-B30D-E8D4DACEE7BD}" type="pres">
      <dgm:prSet presAssocID="{7F9A4A7C-5E99-4537-BAED-6B6AA874F13E}" presName="childNode" presStyleLbl="node1" presStyleIdx="6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A07FD-8E72-4678-B1BF-84E3CFC37766}" type="pres">
      <dgm:prSet presAssocID="{7F9A4A7C-5E99-4537-BAED-6B6AA874F13E}" presName="aSpace2" presStyleCnt="0"/>
      <dgm:spPr/>
    </dgm:pt>
    <dgm:pt modelId="{E4C3F1AB-396A-434F-8445-A47E0BFD9A86}" type="pres">
      <dgm:prSet presAssocID="{B923DED3-AE14-4FD6-8851-9B5045418B8D}" presName="childNode" presStyleLbl="node1" presStyleIdx="7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715DF-E12B-4609-8881-B2ED17225A63}" type="pres">
      <dgm:prSet presAssocID="{B923DED3-AE14-4FD6-8851-9B5045418B8D}" presName="aSpace2" presStyleCnt="0"/>
      <dgm:spPr/>
    </dgm:pt>
    <dgm:pt modelId="{739829C5-6DD0-44E1-9367-9DDA82EF44AD}" type="pres">
      <dgm:prSet presAssocID="{BBE02715-83A5-4165-B82B-37795D9758EC}" presName="childNode" presStyleLbl="node1" presStyleIdx="8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8B0D5-AA7E-4374-B79C-7D3624CD1B9F}" type="pres">
      <dgm:prSet presAssocID="{265E5B57-B738-4244-B107-88506C62988B}" presName="aSpace" presStyleCnt="0"/>
      <dgm:spPr/>
    </dgm:pt>
    <dgm:pt modelId="{3F6887BA-709B-49DC-BEEE-5E3330574D45}" type="pres">
      <dgm:prSet presAssocID="{9DAD6949-AF06-483D-86E8-71F707F8702B}" presName="compNode" presStyleCnt="0"/>
      <dgm:spPr/>
    </dgm:pt>
    <dgm:pt modelId="{F96FF22D-F2E6-42E2-A7EB-DB9014BA01C1}" type="pres">
      <dgm:prSet presAssocID="{9DAD6949-AF06-483D-86E8-71F707F8702B}" presName="aNode" presStyleLbl="bgShp" presStyleIdx="3" presStyleCnt="7"/>
      <dgm:spPr/>
      <dgm:t>
        <a:bodyPr/>
        <a:lstStyle/>
        <a:p>
          <a:endParaRPr lang="en-US"/>
        </a:p>
      </dgm:t>
    </dgm:pt>
    <dgm:pt modelId="{CA026BCA-4B25-46A2-B806-1DA76548F652}" type="pres">
      <dgm:prSet presAssocID="{9DAD6949-AF06-483D-86E8-71F707F8702B}" presName="textNode" presStyleLbl="bgShp" presStyleIdx="3" presStyleCnt="7"/>
      <dgm:spPr/>
      <dgm:t>
        <a:bodyPr/>
        <a:lstStyle/>
        <a:p>
          <a:endParaRPr lang="en-US"/>
        </a:p>
      </dgm:t>
    </dgm:pt>
    <dgm:pt modelId="{3CFA224F-2B78-4B08-AEA9-F90DD7703B8D}" type="pres">
      <dgm:prSet presAssocID="{9DAD6949-AF06-483D-86E8-71F707F8702B}" presName="compChildNode" presStyleCnt="0"/>
      <dgm:spPr/>
    </dgm:pt>
    <dgm:pt modelId="{D6E17B00-8698-4079-B979-2787ECACABD7}" type="pres">
      <dgm:prSet presAssocID="{9DAD6949-AF06-483D-86E8-71F707F8702B}" presName="theInnerList" presStyleCnt="0"/>
      <dgm:spPr/>
    </dgm:pt>
    <dgm:pt modelId="{6692D25D-3996-4986-95A2-7F6ABF7681B6}" type="pres">
      <dgm:prSet presAssocID="{ADCF2669-48DC-4404-9E99-060A0117AEE0}" presName="childNode" presStyleLbl="node1" presStyleIdx="9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A5031D-E608-4498-989A-ED0DF7E60FB7}" type="pres">
      <dgm:prSet presAssocID="{ADCF2669-48DC-4404-9E99-060A0117AEE0}" presName="aSpace2" presStyleCnt="0"/>
      <dgm:spPr/>
    </dgm:pt>
    <dgm:pt modelId="{B114EB38-F133-4F10-9CF7-22C600EE8A17}" type="pres">
      <dgm:prSet presAssocID="{235E2647-08D4-429A-9D2E-7821B442680A}" presName="childNode" presStyleLbl="node1" presStyleIdx="10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7E1A2-4A9C-480B-A610-B879616448C9}" type="pres">
      <dgm:prSet presAssocID="{9DAD6949-AF06-483D-86E8-71F707F8702B}" presName="aSpace" presStyleCnt="0"/>
      <dgm:spPr/>
    </dgm:pt>
    <dgm:pt modelId="{4D904B90-365F-4EE8-8026-F39C99695E23}" type="pres">
      <dgm:prSet presAssocID="{6FE2E49B-48A8-4E5D-8D7F-7497E5A16515}" presName="compNode" presStyleCnt="0"/>
      <dgm:spPr/>
    </dgm:pt>
    <dgm:pt modelId="{4BDB83A2-4E6F-4A2E-BB1B-901E33856197}" type="pres">
      <dgm:prSet presAssocID="{6FE2E49B-48A8-4E5D-8D7F-7497E5A16515}" presName="aNode" presStyleLbl="bgShp" presStyleIdx="4" presStyleCnt="7" custLinFactNeighborY="1731"/>
      <dgm:spPr/>
      <dgm:t>
        <a:bodyPr/>
        <a:lstStyle/>
        <a:p>
          <a:endParaRPr lang="en-US"/>
        </a:p>
      </dgm:t>
    </dgm:pt>
    <dgm:pt modelId="{B1D379EA-9E9E-49F6-9F48-FF3F8A888511}" type="pres">
      <dgm:prSet presAssocID="{6FE2E49B-48A8-4E5D-8D7F-7497E5A16515}" presName="textNode" presStyleLbl="bgShp" presStyleIdx="4" presStyleCnt="7"/>
      <dgm:spPr/>
      <dgm:t>
        <a:bodyPr/>
        <a:lstStyle/>
        <a:p>
          <a:endParaRPr lang="en-US"/>
        </a:p>
      </dgm:t>
    </dgm:pt>
    <dgm:pt modelId="{99B98CC9-E87D-4B09-BD28-5EE7A597232D}" type="pres">
      <dgm:prSet presAssocID="{6FE2E49B-48A8-4E5D-8D7F-7497E5A16515}" presName="compChildNode" presStyleCnt="0"/>
      <dgm:spPr/>
    </dgm:pt>
    <dgm:pt modelId="{2CA26442-BAD5-4508-B488-75BF9AFF13EE}" type="pres">
      <dgm:prSet presAssocID="{6FE2E49B-48A8-4E5D-8D7F-7497E5A16515}" presName="theInnerList" presStyleCnt="0"/>
      <dgm:spPr/>
    </dgm:pt>
    <dgm:pt modelId="{4E55BDC4-A3F9-4453-8771-F802B7581169}" type="pres">
      <dgm:prSet presAssocID="{48118BFF-6375-47D4-98B6-562E5047442A}" presName="childNode" presStyleLbl="node1" presStyleIdx="11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926C7B-062C-4EE6-800C-B41E4E3AFD75}" type="pres">
      <dgm:prSet presAssocID="{48118BFF-6375-47D4-98B6-562E5047442A}" presName="aSpace2" presStyleCnt="0"/>
      <dgm:spPr/>
    </dgm:pt>
    <dgm:pt modelId="{77F95F13-1463-40BD-BF25-A7F36A4E8459}" type="pres">
      <dgm:prSet presAssocID="{2389FFF4-182E-449E-92ED-82E531797A68}" presName="childNode" presStyleLbl="node1" presStyleIdx="12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AFDFB-B186-4018-8A81-20AF06BFECB9}" type="pres">
      <dgm:prSet presAssocID="{6FE2E49B-48A8-4E5D-8D7F-7497E5A16515}" presName="aSpace" presStyleCnt="0"/>
      <dgm:spPr/>
    </dgm:pt>
    <dgm:pt modelId="{B3722879-1CC0-4AAB-8A79-24C373888C76}" type="pres">
      <dgm:prSet presAssocID="{B8DFF49D-3FC6-4CF1-9CD1-E8AF1657959F}" presName="compNode" presStyleCnt="0"/>
      <dgm:spPr/>
    </dgm:pt>
    <dgm:pt modelId="{CFC13C92-1FC8-4027-BF06-FCB279ACD0A6}" type="pres">
      <dgm:prSet presAssocID="{B8DFF49D-3FC6-4CF1-9CD1-E8AF1657959F}" presName="aNode" presStyleLbl="bgShp" presStyleIdx="5" presStyleCnt="7"/>
      <dgm:spPr/>
      <dgm:t>
        <a:bodyPr/>
        <a:lstStyle/>
        <a:p>
          <a:endParaRPr lang="en-US"/>
        </a:p>
      </dgm:t>
    </dgm:pt>
    <dgm:pt modelId="{2CB73566-F14A-489C-B2F9-3527E07D8497}" type="pres">
      <dgm:prSet presAssocID="{B8DFF49D-3FC6-4CF1-9CD1-E8AF1657959F}" presName="textNode" presStyleLbl="bgShp" presStyleIdx="5" presStyleCnt="7"/>
      <dgm:spPr/>
      <dgm:t>
        <a:bodyPr/>
        <a:lstStyle/>
        <a:p>
          <a:endParaRPr lang="en-US"/>
        </a:p>
      </dgm:t>
    </dgm:pt>
    <dgm:pt modelId="{7A202EEC-78C8-4A0E-81F0-FCF7D1B21457}" type="pres">
      <dgm:prSet presAssocID="{B8DFF49D-3FC6-4CF1-9CD1-E8AF1657959F}" presName="compChildNode" presStyleCnt="0"/>
      <dgm:spPr/>
    </dgm:pt>
    <dgm:pt modelId="{058B8636-DD7A-49F9-B0F4-2108A6C67627}" type="pres">
      <dgm:prSet presAssocID="{B8DFF49D-3FC6-4CF1-9CD1-E8AF1657959F}" presName="theInnerList" presStyleCnt="0"/>
      <dgm:spPr/>
    </dgm:pt>
    <dgm:pt modelId="{11B923CD-795F-4F4B-A3EB-A01C74A5BFBD}" type="pres">
      <dgm:prSet presAssocID="{0C355AA5-CAA4-4A71-99DE-F87CBFD7BFA9}" presName="childNode" presStyleLbl="node1" presStyleIdx="13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F264E4-8F52-4AA8-9D0F-23A68A3AE827}" type="pres">
      <dgm:prSet presAssocID="{0C355AA5-CAA4-4A71-99DE-F87CBFD7BFA9}" presName="aSpace2" presStyleCnt="0"/>
      <dgm:spPr/>
    </dgm:pt>
    <dgm:pt modelId="{E923906A-6FC5-4D60-9E02-87513D3E4278}" type="pres">
      <dgm:prSet presAssocID="{C57CD686-65AF-4F17-89BA-FA87ED2E260A}" presName="childNode" presStyleLbl="node1" presStyleIdx="14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41EA9C-2F4B-46CE-BEBA-B03CD6CE2C0A}" type="pres">
      <dgm:prSet presAssocID="{C57CD686-65AF-4F17-89BA-FA87ED2E260A}" presName="aSpace2" presStyleCnt="0"/>
      <dgm:spPr/>
    </dgm:pt>
    <dgm:pt modelId="{79740A32-2821-4834-86D9-E2EA7A40E373}" type="pres">
      <dgm:prSet presAssocID="{7B1755FD-8317-4616-8BF1-080A1292E812}" presName="childNode" presStyleLbl="node1" presStyleIdx="15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E683A-6EEF-4EBB-A85A-273486386473}" type="pres">
      <dgm:prSet presAssocID="{7B1755FD-8317-4616-8BF1-080A1292E812}" presName="aSpace2" presStyleCnt="0"/>
      <dgm:spPr/>
    </dgm:pt>
    <dgm:pt modelId="{40CC4848-598E-4601-80B6-FC75E0F31C1B}" type="pres">
      <dgm:prSet presAssocID="{E3CE7970-E230-4F7D-A4CB-F49DD096BC63}" presName="childNode" presStyleLbl="node1" presStyleIdx="16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7DC51-BE4E-484E-A321-AE11D9EC04DC}" type="pres">
      <dgm:prSet presAssocID="{B8DFF49D-3FC6-4CF1-9CD1-E8AF1657959F}" presName="aSpace" presStyleCnt="0"/>
      <dgm:spPr/>
    </dgm:pt>
    <dgm:pt modelId="{CD765CE9-D14A-4678-8DEA-BAA2EA1C79BD}" type="pres">
      <dgm:prSet presAssocID="{6AEE1781-5A18-462B-BBD4-4A80C54C12A0}" presName="compNode" presStyleCnt="0"/>
      <dgm:spPr/>
    </dgm:pt>
    <dgm:pt modelId="{D407BC6E-E020-4097-9022-773962A746F4}" type="pres">
      <dgm:prSet presAssocID="{6AEE1781-5A18-462B-BBD4-4A80C54C12A0}" presName="aNode" presStyleLbl="bgShp" presStyleIdx="6" presStyleCnt="7"/>
      <dgm:spPr/>
      <dgm:t>
        <a:bodyPr/>
        <a:lstStyle/>
        <a:p>
          <a:endParaRPr lang="en-US"/>
        </a:p>
      </dgm:t>
    </dgm:pt>
    <dgm:pt modelId="{1D518651-E4E9-4CC7-B626-F4B964D8C38D}" type="pres">
      <dgm:prSet presAssocID="{6AEE1781-5A18-462B-BBD4-4A80C54C12A0}" presName="textNode" presStyleLbl="bgShp" presStyleIdx="6" presStyleCnt="7"/>
      <dgm:spPr/>
      <dgm:t>
        <a:bodyPr/>
        <a:lstStyle/>
        <a:p>
          <a:endParaRPr lang="en-US"/>
        </a:p>
      </dgm:t>
    </dgm:pt>
    <dgm:pt modelId="{B0C31F71-EEA7-4935-9A7F-0E961F9F9F59}" type="pres">
      <dgm:prSet presAssocID="{6AEE1781-5A18-462B-BBD4-4A80C54C12A0}" presName="compChildNode" presStyleCnt="0"/>
      <dgm:spPr/>
    </dgm:pt>
    <dgm:pt modelId="{8B569906-A938-4E3A-9C00-F620CD282693}" type="pres">
      <dgm:prSet presAssocID="{6AEE1781-5A18-462B-BBD4-4A80C54C12A0}" presName="theInnerList" presStyleCnt="0"/>
      <dgm:spPr/>
    </dgm:pt>
    <dgm:pt modelId="{5E12659A-BDBE-41AA-B4CA-7057DA58408B}" type="pres">
      <dgm:prSet presAssocID="{B6E772ED-DADF-4BC1-9E04-8861BF09F5DD}" presName="childNode" presStyleLbl="node1" presStyleIdx="17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318FC-0FF8-4923-8327-444D56F06424}" type="pres">
      <dgm:prSet presAssocID="{B6E772ED-DADF-4BC1-9E04-8861BF09F5DD}" presName="aSpace2" presStyleCnt="0"/>
      <dgm:spPr/>
    </dgm:pt>
    <dgm:pt modelId="{71D443EF-D83A-4658-839C-FBE023782855}" type="pres">
      <dgm:prSet presAssocID="{C2B03630-9F54-4E56-8F3D-A2827E0EB6D5}" presName="childNode" presStyleLbl="node1" presStyleIdx="18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BE78CD-659D-4924-A558-8A875821E9A4}" type="presOf" srcId="{265E5B57-B738-4244-B107-88506C62988B}" destId="{3CA09209-F6C7-48E1-B216-DB6CD6F0ABB9}" srcOrd="1" destOrd="0" presId="urn:microsoft.com/office/officeart/2005/8/layout/lProcess2"/>
    <dgm:cxn modelId="{13BABF2D-EB45-4F15-8EE9-0E1853DA8AB3}" type="presOf" srcId="{B923DED3-AE14-4FD6-8851-9B5045418B8D}" destId="{E4C3F1AB-396A-434F-8445-A47E0BFD9A86}" srcOrd="0" destOrd="0" presId="urn:microsoft.com/office/officeart/2005/8/layout/lProcess2"/>
    <dgm:cxn modelId="{8F67FFDB-0E47-4671-ACBD-FA11169AE17F}" type="presOf" srcId="{5B55FFBE-1003-430C-9BCB-4B14B98F52E7}" destId="{273501F5-939B-49A9-9C3C-F5006514F42B}" srcOrd="0" destOrd="0" presId="urn:microsoft.com/office/officeart/2005/8/layout/lProcess2"/>
    <dgm:cxn modelId="{8193B99A-7F5A-4D56-B1BB-9216904D9CA6}" srcId="{B8DFF49D-3FC6-4CF1-9CD1-E8AF1657959F}" destId="{0C355AA5-CAA4-4A71-99DE-F87CBFD7BFA9}" srcOrd="0" destOrd="0" parTransId="{581BA33E-7948-49E4-A423-ABD72A42CA1D}" sibTransId="{361E7FF6-C62C-41B7-99E3-01124E50826C}"/>
    <dgm:cxn modelId="{9AD7B80A-279A-4F85-A169-D1E63FE55D69}" srcId="{4DBFB482-5815-48F4-B94A-F0F2E70161F1}" destId="{B8DFF49D-3FC6-4CF1-9CD1-E8AF1657959F}" srcOrd="5" destOrd="0" parTransId="{BA32C675-D7CE-4BB4-B72C-1FC01DDEFB4C}" sibTransId="{784A2B56-85F5-4979-920F-7FEEB0DD54FB}"/>
    <dgm:cxn modelId="{A3946B94-16E1-48FD-AE9F-0CE8409E7171}" srcId="{5F47A2F2-71CE-4A07-8434-5F669FE6D9C5}" destId="{45C391CE-4C4B-4840-80C9-9E529E5303B3}" srcOrd="0" destOrd="0" parTransId="{91B47287-BF8A-448B-8B28-0CFCC69E627E}" sibTransId="{5F45AF37-93D1-4689-8B01-CC795F2037BD}"/>
    <dgm:cxn modelId="{F9E436B2-71EC-432D-9103-6A2CBDE075A3}" type="presOf" srcId="{9DAD6949-AF06-483D-86E8-71F707F8702B}" destId="{F96FF22D-F2E6-42E2-A7EB-DB9014BA01C1}" srcOrd="0" destOrd="0" presId="urn:microsoft.com/office/officeart/2005/8/layout/lProcess2"/>
    <dgm:cxn modelId="{E2C639E0-1E07-4910-ACA9-F1434996E7BC}" type="presOf" srcId="{7B1755FD-8317-4616-8BF1-080A1292E812}" destId="{79740A32-2821-4834-86D9-E2EA7A40E373}" srcOrd="0" destOrd="0" presId="urn:microsoft.com/office/officeart/2005/8/layout/lProcess2"/>
    <dgm:cxn modelId="{4AA2660C-8DEB-4DB4-8A04-D9F195D234A2}" type="presOf" srcId="{5F47A2F2-71CE-4A07-8434-5F669FE6D9C5}" destId="{11AE1662-7D6D-42DB-84B6-399C20D4CD62}" srcOrd="1" destOrd="0" presId="urn:microsoft.com/office/officeart/2005/8/layout/lProcess2"/>
    <dgm:cxn modelId="{ECC55646-2A82-4473-A9A9-E9869EDE75F6}" srcId="{6AEE1781-5A18-462B-BBD4-4A80C54C12A0}" destId="{C2B03630-9F54-4E56-8F3D-A2827E0EB6D5}" srcOrd="1" destOrd="0" parTransId="{13A1F358-123F-4E6D-8C07-21FEB5CB49F1}" sibTransId="{8402B809-809F-4E2D-97A5-CBD67F17B3B5}"/>
    <dgm:cxn modelId="{71BB0467-8F0E-4136-8F3F-0E5875FCD049}" srcId="{4DBFB482-5815-48F4-B94A-F0F2E70161F1}" destId="{9138AD6C-A29D-4590-96BA-EF7F79F61B61}" srcOrd="1" destOrd="0" parTransId="{148606CF-0183-497E-B8CC-666786379CE4}" sibTransId="{0D055B17-7584-4599-979C-6940BC922CBB}"/>
    <dgm:cxn modelId="{6F3D12D8-DDB0-42B7-8856-C64548AF42AF}" type="presOf" srcId="{2389FFF4-182E-449E-92ED-82E531797A68}" destId="{77F95F13-1463-40BD-BF25-A7F36A4E8459}" srcOrd="0" destOrd="0" presId="urn:microsoft.com/office/officeart/2005/8/layout/lProcess2"/>
    <dgm:cxn modelId="{140D9FF0-8E05-47C0-989C-6E9E7D1B8A17}" type="presOf" srcId="{B08DF4CB-13FC-46E8-83C9-5CC7A14852E1}" destId="{491EFEE1-D986-43BA-8DFA-82A5F9547044}" srcOrd="0" destOrd="0" presId="urn:microsoft.com/office/officeart/2005/8/layout/lProcess2"/>
    <dgm:cxn modelId="{CA20A801-9126-413D-B5DE-CFA23949D664}" srcId="{9DAD6949-AF06-483D-86E8-71F707F8702B}" destId="{ADCF2669-48DC-4404-9E99-060A0117AEE0}" srcOrd="0" destOrd="0" parTransId="{BF49A9EA-7FEB-4F03-B3A3-8A3CBBCCC87F}" sibTransId="{2F18F921-D004-416C-A97E-70FF5FF7771D}"/>
    <dgm:cxn modelId="{1E2318CB-0CE8-42B7-9F58-99E39D9B7C26}" srcId="{B8DFF49D-3FC6-4CF1-9CD1-E8AF1657959F}" destId="{7B1755FD-8317-4616-8BF1-080A1292E812}" srcOrd="2" destOrd="0" parTransId="{56F507CC-F700-400C-8BE2-56859C229A62}" sibTransId="{27AA489E-954B-4375-9A12-C5F1BFB7488F}"/>
    <dgm:cxn modelId="{AF47D7D9-472B-4519-8B1A-5FC5105C6D56}" srcId="{9138AD6C-A29D-4590-96BA-EF7F79F61B61}" destId="{B08DF4CB-13FC-46E8-83C9-5CC7A14852E1}" srcOrd="0" destOrd="0" parTransId="{8CEEE9EE-F88E-4461-A3F9-77AC5385A948}" sibTransId="{75B465FA-D68E-48BB-A35F-9705DC1D465E}"/>
    <dgm:cxn modelId="{3E61C3B2-4095-49AF-AC37-C4D0FCD86FE6}" srcId="{6FE2E49B-48A8-4E5D-8D7F-7497E5A16515}" destId="{2389FFF4-182E-449E-92ED-82E531797A68}" srcOrd="1" destOrd="0" parTransId="{C3CE3F1C-899C-4D87-8307-317DA0206588}" sibTransId="{D472BC14-4694-4FB8-80BB-D4A402175D48}"/>
    <dgm:cxn modelId="{DEF0ADAA-67D1-4A74-BBD3-AD3A653A21F5}" srcId="{265E5B57-B738-4244-B107-88506C62988B}" destId="{7F9A4A7C-5E99-4537-BAED-6B6AA874F13E}" srcOrd="1" destOrd="0" parTransId="{4EDF84A0-4669-4475-BFEB-658F5E2EE69A}" sibTransId="{899DB691-B7D3-4E46-A59C-04F9D8278BB8}"/>
    <dgm:cxn modelId="{2220904D-0336-452C-8AA4-E545A68951BE}" srcId="{B8DFF49D-3FC6-4CF1-9CD1-E8AF1657959F}" destId="{E3CE7970-E230-4F7D-A4CB-F49DD096BC63}" srcOrd="3" destOrd="0" parTransId="{28960645-2225-4C04-B66C-45F420797F96}" sibTransId="{2BF839F1-E061-4C66-B668-17BB1CAE9508}"/>
    <dgm:cxn modelId="{D4BE5D34-B23C-4828-A452-26EEC4B286E7}" type="presOf" srcId="{48118BFF-6375-47D4-98B6-562E5047442A}" destId="{4E55BDC4-A3F9-4453-8771-F802B7581169}" srcOrd="0" destOrd="0" presId="urn:microsoft.com/office/officeart/2005/8/layout/lProcess2"/>
    <dgm:cxn modelId="{604CE13E-C33A-4AFA-BE8E-33F51CAE4B06}" type="presOf" srcId="{6FE2E49B-48A8-4E5D-8D7F-7497E5A16515}" destId="{B1D379EA-9E9E-49F6-9F48-FF3F8A888511}" srcOrd="1" destOrd="0" presId="urn:microsoft.com/office/officeart/2005/8/layout/lProcess2"/>
    <dgm:cxn modelId="{59455F67-2F86-475B-8C38-15027DD9B441}" type="presOf" srcId="{9138AD6C-A29D-4590-96BA-EF7F79F61B61}" destId="{6A3F8686-5AD4-4B6D-B76F-56ADCE853084}" srcOrd="0" destOrd="0" presId="urn:microsoft.com/office/officeart/2005/8/layout/lProcess2"/>
    <dgm:cxn modelId="{7E4EA4AB-9F5C-452B-843F-883523DDA477}" type="presOf" srcId="{265E5B57-B738-4244-B107-88506C62988B}" destId="{4000191E-F1A3-4EF3-BD38-2788D75C56F6}" srcOrd="0" destOrd="0" presId="urn:microsoft.com/office/officeart/2005/8/layout/lProcess2"/>
    <dgm:cxn modelId="{01C73E32-B9C0-4FD8-9F99-546BBA2AF6A9}" type="presOf" srcId="{6AEE1781-5A18-462B-BBD4-4A80C54C12A0}" destId="{1D518651-E4E9-4CC7-B626-F4B964D8C38D}" srcOrd="1" destOrd="0" presId="urn:microsoft.com/office/officeart/2005/8/layout/lProcess2"/>
    <dgm:cxn modelId="{DE4DD0A7-7096-4A3A-B12F-8859639BC917}" type="presOf" srcId="{46F74ABC-295E-45AF-A1E1-74A85B92B75B}" destId="{F42E7D35-5858-4A17-90DB-B287FC39F982}" srcOrd="0" destOrd="0" presId="urn:microsoft.com/office/officeart/2005/8/layout/lProcess2"/>
    <dgm:cxn modelId="{554138E2-B27C-436E-B7E5-C672CDBC50AE}" srcId="{4DBFB482-5815-48F4-B94A-F0F2E70161F1}" destId="{6FE2E49B-48A8-4E5D-8D7F-7497E5A16515}" srcOrd="4" destOrd="0" parTransId="{286FA92F-48E4-41D5-8BE4-1C4E03DEB9C8}" sibTransId="{269FA5BE-62C5-4DA6-94D0-8FA0CDF79EED}"/>
    <dgm:cxn modelId="{3C2A0926-AC97-4DD1-BBF6-4DB1F848F131}" type="presOf" srcId="{BBE02715-83A5-4165-B82B-37795D9758EC}" destId="{739829C5-6DD0-44E1-9367-9DDA82EF44AD}" srcOrd="0" destOrd="0" presId="urn:microsoft.com/office/officeart/2005/8/layout/lProcess2"/>
    <dgm:cxn modelId="{A7A321B2-F1D2-400C-AE04-2143D6C8224D}" type="presOf" srcId="{235E2647-08D4-429A-9D2E-7821B442680A}" destId="{B114EB38-F133-4F10-9CF7-22C600EE8A17}" srcOrd="0" destOrd="0" presId="urn:microsoft.com/office/officeart/2005/8/layout/lProcess2"/>
    <dgm:cxn modelId="{B904C100-3AFF-4279-A0E1-252676AC60E7}" type="presOf" srcId="{45C391CE-4C4B-4840-80C9-9E529E5303B3}" destId="{C90BA6DE-CD4F-49B4-966A-E1C1C96C8AAF}" srcOrd="0" destOrd="0" presId="urn:microsoft.com/office/officeart/2005/8/layout/lProcess2"/>
    <dgm:cxn modelId="{24BC99F2-F455-49D8-B22E-625BB539F864}" srcId="{9DAD6949-AF06-483D-86E8-71F707F8702B}" destId="{235E2647-08D4-429A-9D2E-7821B442680A}" srcOrd="1" destOrd="0" parTransId="{D119EFF0-FAC3-49C3-BA18-9973B22348F3}" sibTransId="{5EDF8398-026F-4ED4-AF5F-EF4F0F2423F5}"/>
    <dgm:cxn modelId="{22477CA6-C092-47DD-BDCB-25C93D197698}" srcId="{265E5B57-B738-4244-B107-88506C62988B}" destId="{B923DED3-AE14-4FD6-8851-9B5045418B8D}" srcOrd="2" destOrd="0" parTransId="{7381F054-8E35-4E70-A839-869A346A50E6}" sibTransId="{82C25824-D2FB-4C02-8CED-41B4CED5B702}"/>
    <dgm:cxn modelId="{7EAE7143-EA51-4642-B97E-5A58CAA11E0F}" type="presOf" srcId="{9DAD6949-AF06-483D-86E8-71F707F8702B}" destId="{CA026BCA-4B25-46A2-B806-1DA76548F652}" srcOrd="1" destOrd="0" presId="urn:microsoft.com/office/officeart/2005/8/layout/lProcess2"/>
    <dgm:cxn modelId="{15E44408-6F64-4FC3-AA6E-4AEAA7C67C07}" type="presOf" srcId="{6FE2E49B-48A8-4E5D-8D7F-7497E5A16515}" destId="{4BDB83A2-4E6F-4A2E-BB1B-901E33856197}" srcOrd="0" destOrd="0" presId="urn:microsoft.com/office/officeart/2005/8/layout/lProcess2"/>
    <dgm:cxn modelId="{BD7680B0-6081-4997-9233-C88D515C627C}" type="presOf" srcId="{0C355AA5-CAA4-4A71-99DE-F87CBFD7BFA9}" destId="{11B923CD-795F-4F4B-A3EB-A01C74A5BFBD}" srcOrd="0" destOrd="0" presId="urn:microsoft.com/office/officeart/2005/8/layout/lProcess2"/>
    <dgm:cxn modelId="{5166D1BF-C8C9-4BA6-ABF0-4778C0196BE6}" srcId="{4DBFB482-5815-48F4-B94A-F0F2E70161F1}" destId="{5F47A2F2-71CE-4A07-8434-5F669FE6D9C5}" srcOrd="0" destOrd="0" parTransId="{9A4D737E-8846-4D4E-9349-85FD592EAE73}" sibTransId="{DB697D00-C3FA-4BC0-8D25-BE2E9E04BFE2}"/>
    <dgm:cxn modelId="{A1998193-2B9C-42A6-94B0-B10B15DECA5B}" srcId="{265E5B57-B738-4244-B107-88506C62988B}" destId="{5B55FFBE-1003-430C-9BCB-4B14B98F52E7}" srcOrd="0" destOrd="0" parTransId="{02AF1E57-8AA4-4794-AB35-7D3D5B13C5BD}" sibTransId="{3EAEA818-E6C1-465C-ADE0-A1D1067ECC34}"/>
    <dgm:cxn modelId="{70525986-A7C8-41A2-8FCB-741B1BF90DFD}" srcId="{4DBFB482-5815-48F4-B94A-F0F2E70161F1}" destId="{9DAD6949-AF06-483D-86E8-71F707F8702B}" srcOrd="3" destOrd="0" parTransId="{6079A87D-DFC2-434D-91D8-93252FD9D9F0}" sibTransId="{10CCEDEE-D841-403E-8EB5-0B7E41D7F895}"/>
    <dgm:cxn modelId="{35CCDA60-1D5D-4591-849C-0AD8E491FB0B}" srcId="{5F47A2F2-71CE-4A07-8434-5F669FE6D9C5}" destId="{68FF3EC4-2E77-4374-9F7C-8E07D3FAA428}" srcOrd="1" destOrd="0" parTransId="{C1F9EB1C-A9BE-4D83-8465-397C08ECD0EB}" sibTransId="{8A456AE9-E0D3-4E63-845B-FDEB347693B4}"/>
    <dgm:cxn modelId="{4959BCBB-8002-4C1C-B875-EECE4AD159D7}" type="presOf" srcId="{7F9A4A7C-5E99-4537-BAED-6B6AA874F13E}" destId="{A68B59E2-72B7-45AE-B30D-E8D4DACEE7BD}" srcOrd="0" destOrd="0" presId="urn:microsoft.com/office/officeart/2005/8/layout/lProcess2"/>
    <dgm:cxn modelId="{CBCF30BD-D7DD-4AB0-845F-B07774064A69}" type="presOf" srcId="{B8DFF49D-3FC6-4CF1-9CD1-E8AF1657959F}" destId="{CFC13C92-1FC8-4027-BF06-FCB279ACD0A6}" srcOrd="0" destOrd="0" presId="urn:microsoft.com/office/officeart/2005/8/layout/lProcess2"/>
    <dgm:cxn modelId="{65D1D07C-B49F-4363-B01D-20EBEE1C5C25}" srcId="{9138AD6C-A29D-4590-96BA-EF7F79F61B61}" destId="{A5D8F589-710E-4613-92AC-140F081E0B07}" srcOrd="1" destOrd="0" parTransId="{840ADEFA-41C5-4F1D-9D67-FDE171AB4ADC}" sibTransId="{19E02A3E-53EA-43C2-A0FC-903035FECA42}"/>
    <dgm:cxn modelId="{A3950EC3-6C32-4D6B-9E9E-A7572EC8F424}" srcId="{B8DFF49D-3FC6-4CF1-9CD1-E8AF1657959F}" destId="{C57CD686-65AF-4F17-89BA-FA87ED2E260A}" srcOrd="1" destOrd="0" parTransId="{2C32DECA-7B22-4049-80D2-08912423B0F9}" sibTransId="{CD3CCB76-C56A-479C-9DE3-500AAC3A081B}"/>
    <dgm:cxn modelId="{8BCEF076-986F-4BEC-BE92-FAEEE95AF5FF}" type="presOf" srcId="{E3CE7970-E230-4F7D-A4CB-F49DD096BC63}" destId="{40CC4848-598E-4601-80B6-FC75E0F31C1B}" srcOrd="0" destOrd="0" presId="urn:microsoft.com/office/officeart/2005/8/layout/lProcess2"/>
    <dgm:cxn modelId="{7C759225-6F87-4E79-B129-1F7FF709E575}" srcId="{6FE2E49B-48A8-4E5D-8D7F-7497E5A16515}" destId="{48118BFF-6375-47D4-98B6-562E5047442A}" srcOrd="0" destOrd="0" parTransId="{2BEE31C8-0719-468F-9427-7F99A15441EE}" sibTransId="{E5B03553-8612-4826-9A8E-450AEE907FFB}"/>
    <dgm:cxn modelId="{8CEA54EE-20D7-4706-A54D-5D01365555EF}" type="presOf" srcId="{4DBFB482-5815-48F4-B94A-F0F2E70161F1}" destId="{EDE18A3F-392F-4EDF-801F-43BCBBCA4BC5}" srcOrd="0" destOrd="0" presId="urn:microsoft.com/office/officeart/2005/8/layout/lProcess2"/>
    <dgm:cxn modelId="{DBC83311-C79B-4AB1-A97F-1314E9705B6B}" type="presOf" srcId="{6AEE1781-5A18-462B-BBD4-4A80C54C12A0}" destId="{D407BC6E-E020-4097-9022-773962A746F4}" srcOrd="0" destOrd="0" presId="urn:microsoft.com/office/officeart/2005/8/layout/lProcess2"/>
    <dgm:cxn modelId="{0F037263-07FD-4330-9384-DED37F3F265B}" srcId="{4DBFB482-5815-48F4-B94A-F0F2E70161F1}" destId="{265E5B57-B738-4244-B107-88506C62988B}" srcOrd="2" destOrd="0" parTransId="{37A587EC-2253-4B9F-A00A-AB6904FCE462}" sibTransId="{16000263-AD38-4745-94C3-390C8874201F}"/>
    <dgm:cxn modelId="{BE278688-5B53-4F6F-9AE2-C748BED4D013}" type="presOf" srcId="{B8DFF49D-3FC6-4CF1-9CD1-E8AF1657959F}" destId="{2CB73566-F14A-489C-B2F9-3527E07D8497}" srcOrd="1" destOrd="0" presId="urn:microsoft.com/office/officeart/2005/8/layout/lProcess2"/>
    <dgm:cxn modelId="{86DB3DB1-0710-4B6B-9943-08EA48110619}" type="presOf" srcId="{68FF3EC4-2E77-4374-9F7C-8E07D3FAA428}" destId="{96830529-D618-431A-BC38-8679F742DE82}" srcOrd="0" destOrd="0" presId="urn:microsoft.com/office/officeart/2005/8/layout/lProcess2"/>
    <dgm:cxn modelId="{AE16850D-DCC9-4CD0-A030-21A75384BBAC}" type="presOf" srcId="{A5D8F589-710E-4613-92AC-140F081E0B07}" destId="{5CC1F905-4DD0-45C7-822A-7E2BB7EAE81A}" srcOrd="0" destOrd="0" presId="urn:microsoft.com/office/officeart/2005/8/layout/lProcess2"/>
    <dgm:cxn modelId="{A8FB40D0-6C1E-4ED8-800E-39E5B7526376}" type="presOf" srcId="{ADCF2669-48DC-4404-9E99-060A0117AEE0}" destId="{6692D25D-3996-4986-95A2-7F6ABF7681B6}" srcOrd="0" destOrd="0" presId="urn:microsoft.com/office/officeart/2005/8/layout/lProcess2"/>
    <dgm:cxn modelId="{CFBE7AF6-279A-4F70-B5CB-8E69DAC99069}" type="presOf" srcId="{9138AD6C-A29D-4590-96BA-EF7F79F61B61}" destId="{E0104FE9-7E86-4D17-93A6-F5E2E75D755B}" srcOrd="1" destOrd="0" presId="urn:microsoft.com/office/officeart/2005/8/layout/lProcess2"/>
    <dgm:cxn modelId="{B80F4999-1400-4844-B26A-9DF9CB1B16DF}" srcId="{4DBFB482-5815-48F4-B94A-F0F2E70161F1}" destId="{6AEE1781-5A18-462B-BBD4-4A80C54C12A0}" srcOrd="6" destOrd="0" parTransId="{69305D9A-758D-46F5-9B9F-B5C8347FD36F}" sibTransId="{6F77F1DB-89AD-46A9-BBCC-3E62650B50A9}"/>
    <dgm:cxn modelId="{F5CD63F1-1A1A-43F3-B007-E22E2F132CED}" srcId="{265E5B57-B738-4244-B107-88506C62988B}" destId="{BBE02715-83A5-4165-B82B-37795D9758EC}" srcOrd="3" destOrd="0" parTransId="{088790D5-9760-4D84-B4F5-DAEEE8DFFD4A}" sibTransId="{F611C8B8-3C11-4CDC-9BBE-0E26139338F7}"/>
    <dgm:cxn modelId="{3B093C95-4841-41E6-A777-1ACFFBC80E42}" type="presOf" srcId="{B6E772ED-DADF-4BC1-9E04-8861BF09F5DD}" destId="{5E12659A-BDBE-41AA-B4CA-7057DA58408B}" srcOrd="0" destOrd="0" presId="urn:microsoft.com/office/officeart/2005/8/layout/lProcess2"/>
    <dgm:cxn modelId="{3F840F11-6F63-4172-80A4-BD2B61F945F9}" srcId="{6AEE1781-5A18-462B-BBD4-4A80C54C12A0}" destId="{B6E772ED-DADF-4BC1-9E04-8861BF09F5DD}" srcOrd="0" destOrd="0" parTransId="{1076EFDD-0FDD-4ED1-9609-F71B736A57E8}" sibTransId="{3AF0C67B-0D7D-4588-A183-A3BFA3BB804D}"/>
    <dgm:cxn modelId="{F4C10424-6A54-4FBB-B44C-C8AE45251A40}" type="presOf" srcId="{C2B03630-9F54-4E56-8F3D-A2827E0EB6D5}" destId="{71D443EF-D83A-4658-839C-FBE023782855}" srcOrd="0" destOrd="0" presId="urn:microsoft.com/office/officeart/2005/8/layout/lProcess2"/>
    <dgm:cxn modelId="{B45CAE3A-6EFF-4613-B76F-9298DD6FFE51}" type="presOf" srcId="{5F47A2F2-71CE-4A07-8434-5F669FE6D9C5}" destId="{0106E727-CEEC-4A1F-B0DD-EF8295742175}" srcOrd="0" destOrd="0" presId="urn:microsoft.com/office/officeart/2005/8/layout/lProcess2"/>
    <dgm:cxn modelId="{3BC1BFE6-096F-46DB-9340-B05FD6C20122}" srcId="{9138AD6C-A29D-4590-96BA-EF7F79F61B61}" destId="{46F74ABC-295E-45AF-A1E1-74A85B92B75B}" srcOrd="2" destOrd="0" parTransId="{260E80B2-FF97-44FC-ACDE-C018412C3BE5}" sibTransId="{1B333EB6-F486-4EAE-89D2-B651584C0D58}"/>
    <dgm:cxn modelId="{1A1C437D-D28C-48BA-87EE-7588BF60BC86}" type="presOf" srcId="{C57CD686-65AF-4F17-89BA-FA87ED2E260A}" destId="{E923906A-6FC5-4D60-9E02-87513D3E4278}" srcOrd="0" destOrd="0" presId="urn:microsoft.com/office/officeart/2005/8/layout/lProcess2"/>
    <dgm:cxn modelId="{810CE2AA-6F6E-4D99-B7D1-0327AB4FC76E}" type="presParOf" srcId="{EDE18A3F-392F-4EDF-801F-43BCBBCA4BC5}" destId="{98F60967-480B-4D11-BB6A-AC04287DAFC8}" srcOrd="0" destOrd="0" presId="urn:microsoft.com/office/officeart/2005/8/layout/lProcess2"/>
    <dgm:cxn modelId="{279F90BF-8ADF-47DA-9FFB-411451E2D51C}" type="presParOf" srcId="{98F60967-480B-4D11-BB6A-AC04287DAFC8}" destId="{0106E727-CEEC-4A1F-B0DD-EF8295742175}" srcOrd="0" destOrd="0" presId="urn:microsoft.com/office/officeart/2005/8/layout/lProcess2"/>
    <dgm:cxn modelId="{16C956B9-3670-40F8-A3C5-4E39B9B6E3BB}" type="presParOf" srcId="{98F60967-480B-4D11-BB6A-AC04287DAFC8}" destId="{11AE1662-7D6D-42DB-84B6-399C20D4CD62}" srcOrd="1" destOrd="0" presId="urn:microsoft.com/office/officeart/2005/8/layout/lProcess2"/>
    <dgm:cxn modelId="{0950A80B-F6D5-4D95-8FF7-1376CCDA5CDA}" type="presParOf" srcId="{98F60967-480B-4D11-BB6A-AC04287DAFC8}" destId="{2C0AFD09-4136-430D-AE56-F9FFFDD2FA15}" srcOrd="2" destOrd="0" presId="urn:microsoft.com/office/officeart/2005/8/layout/lProcess2"/>
    <dgm:cxn modelId="{21EC1D6B-1E93-4706-8A21-8683AE11639E}" type="presParOf" srcId="{2C0AFD09-4136-430D-AE56-F9FFFDD2FA15}" destId="{9CE9380E-0C23-4E50-AA20-B8A77C5FE284}" srcOrd="0" destOrd="0" presId="urn:microsoft.com/office/officeart/2005/8/layout/lProcess2"/>
    <dgm:cxn modelId="{5C3D5162-E583-4701-B6F0-290F0F85CEC7}" type="presParOf" srcId="{9CE9380E-0C23-4E50-AA20-B8A77C5FE284}" destId="{C90BA6DE-CD4F-49B4-966A-E1C1C96C8AAF}" srcOrd="0" destOrd="0" presId="urn:microsoft.com/office/officeart/2005/8/layout/lProcess2"/>
    <dgm:cxn modelId="{34DEA3F2-26B5-4030-BF17-C0AEB7CD2F7D}" type="presParOf" srcId="{9CE9380E-0C23-4E50-AA20-B8A77C5FE284}" destId="{7E93B748-6FAD-4DA8-91D2-4F0C68A4C69C}" srcOrd="1" destOrd="0" presId="urn:microsoft.com/office/officeart/2005/8/layout/lProcess2"/>
    <dgm:cxn modelId="{CA808E13-31CE-4AE7-9C55-8DC59EB08AA2}" type="presParOf" srcId="{9CE9380E-0C23-4E50-AA20-B8A77C5FE284}" destId="{96830529-D618-431A-BC38-8679F742DE82}" srcOrd="2" destOrd="0" presId="urn:microsoft.com/office/officeart/2005/8/layout/lProcess2"/>
    <dgm:cxn modelId="{53152F4C-E4BD-4DA6-9047-68858EA59DC8}" type="presParOf" srcId="{EDE18A3F-392F-4EDF-801F-43BCBBCA4BC5}" destId="{B70EAA82-87FA-471D-9AAB-6C2651474430}" srcOrd="1" destOrd="0" presId="urn:microsoft.com/office/officeart/2005/8/layout/lProcess2"/>
    <dgm:cxn modelId="{9A0E4A98-FFA2-45B0-8AE2-FF17AE707016}" type="presParOf" srcId="{EDE18A3F-392F-4EDF-801F-43BCBBCA4BC5}" destId="{DC28CBA2-80F1-4B79-A33F-1E2F21B0CE5F}" srcOrd="2" destOrd="0" presId="urn:microsoft.com/office/officeart/2005/8/layout/lProcess2"/>
    <dgm:cxn modelId="{68592D5D-2967-4CF2-9DAF-645C3672ED1B}" type="presParOf" srcId="{DC28CBA2-80F1-4B79-A33F-1E2F21B0CE5F}" destId="{6A3F8686-5AD4-4B6D-B76F-56ADCE853084}" srcOrd="0" destOrd="0" presId="urn:microsoft.com/office/officeart/2005/8/layout/lProcess2"/>
    <dgm:cxn modelId="{B9A950AD-86E7-47F9-AD2F-254BB90D6994}" type="presParOf" srcId="{DC28CBA2-80F1-4B79-A33F-1E2F21B0CE5F}" destId="{E0104FE9-7E86-4D17-93A6-F5E2E75D755B}" srcOrd="1" destOrd="0" presId="urn:microsoft.com/office/officeart/2005/8/layout/lProcess2"/>
    <dgm:cxn modelId="{BA5F03F9-3C9B-40B2-A914-810FDB3DA003}" type="presParOf" srcId="{DC28CBA2-80F1-4B79-A33F-1E2F21B0CE5F}" destId="{C8938FD4-1701-40BB-BB9E-83092C6101C8}" srcOrd="2" destOrd="0" presId="urn:microsoft.com/office/officeart/2005/8/layout/lProcess2"/>
    <dgm:cxn modelId="{D67E48F0-42E7-4EFC-A384-9922CE116227}" type="presParOf" srcId="{C8938FD4-1701-40BB-BB9E-83092C6101C8}" destId="{9AE5E725-58C5-4BAF-BB0D-E9057963D597}" srcOrd="0" destOrd="0" presId="urn:microsoft.com/office/officeart/2005/8/layout/lProcess2"/>
    <dgm:cxn modelId="{4E4464E3-D885-4E08-9AAA-9C4F8E1658FC}" type="presParOf" srcId="{9AE5E725-58C5-4BAF-BB0D-E9057963D597}" destId="{491EFEE1-D986-43BA-8DFA-82A5F9547044}" srcOrd="0" destOrd="0" presId="urn:microsoft.com/office/officeart/2005/8/layout/lProcess2"/>
    <dgm:cxn modelId="{944E06BB-C3B9-4733-B1BF-440615CE69D0}" type="presParOf" srcId="{9AE5E725-58C5-4BAF-BB0D-E9057963D597}" destId="{50FCE1DE-132A-4476-99E7-83188AF78DEA}" srcOrd="1" destOrd="0" presId="urn:microsoft.com/office/officeart/2005/8/layout/lProcess2"/>
    <dgm:cxn modelId="{F38F774F-57D7-4504-BBE3-06C1E2B9E2D4}" type="presParOf" srcId="{9AE5E725-58C5-4BAF-BB0D-E9057963D597}" destId="{5CC1F905-4DD0-45C7-822A-7E2BB7EAE81A}" srcOrd="2" destOrd="0" presId="urn:microsoft.com/office/officeart/2005/8/layout/lProcess2"/>
    <dgm:cxn modelId="{A363749A-E568-4013-9E23-1D9E1516C468}" type="presParOf" srcId="{9AE5E725-58C5-4BAF-BB0D-E9057963D597}" destId="{C303A487-B2F4-4383-9572-CC3C8A6BF5E5}" srcOrd="3" destOrd="0" presId="urn:microsoft.com/office/officeart/2005/8/layout/lProcess2"/>
    <dgm:cxn modelId="{8DC29CD2-336E-4F95-867E-5E1AAE6E3A8E}" type="presParOf" srcId="{9AE5E725-58C5-4BAF-BB0D-E9057963D597}" destId="{F42E7D35-5858-4A17-90DB-B287FC39F982}" srcOrd="4" destOrd="0" presId="urn:microsoft.com/office/officeart/2005/8/layout/lProcess2"/>
    <dgm:cxn modelId="{2F011E57-793F-429D-935A-183F3E02C45E}" type="presParOf" srcId="{EDE18A3F-392F-4EDF-801F-43BCBBCA4BC5}" destId="{468BD40A-770D-4F3A-838E-6B379E25361D}" srcOrd="3" destOrd="0" presId="urn:microsoft.com/office/officeart/2005/8/layout/lProcess2"/>
    <dgm:cxn modelId="{0C6F53A7-61FA-41DD-A613-044A6270B064}" type="presParOf" srcId="{EDE18A3F-392F-4EDF-801F-43BCBBCA4BC5}" destId="{FB8D169E-A022-456E-B650-AA99200971F3}" srcOrd="4" destOrd="0" presId="urn:microsoft.com/office/officeart/2005/8/layout/lProcess2"/>
    <dgm:cxn modelId="{8299C68A-0929-4552-9AA4-7119A9405B51}" type="presParOf" srcId="{FB8D169E-A022-456E-B650-AA99200971F3}" destId="{4000191E-F1A3-4EF3-BD38-2788D75C56F6}" srcOrd="0" destOrd="0" presId="urn:microsoft.com/office/officeart/2005/8/layout/lProcess2"/>
    <dgm:cxn modelId="{6EF9674A-5D00-499C-A0D9-BC94D32F49F1}" type="presParOf" srcId="{FB8D169E-A022-456E-B650-AA99200971F3}" destId="{3CA09209-F6C7-48E1-B216-DB6CD6F0ABB9}" srcOrd="1" destOrd="0" presId="urn:microsoft.com/office/officeart/2005/8/layout/lProcess2"/>
    <dgm:cxn modelId="{E66D4A45-49F2-4F66-A07D-930A80DF2A73}" type="presParOf" srcId="{FB8D169E-A022-456E-B650-AA99200971F3}" destId="{0EC989F7-CC87-431B-86F6-4F1ED4EFC691}" srcOrd="2" destOrd="0" presId="urn:microsoft.com/office/officeart/2005/8/layout/lProcess2"/>
    <dgm:cxn modelId="{9AF2B769-E9F5-4C1E-B91D-9DB1AE88878C}" type="presParOf" srcId="{0EC989F7-CC87-431B-86F6-4F1ED4EFC691}" destId="{78C4B922-A573-4780-9BC7-8354ECE87110}" srcOrd="0" destOrd="0" presId="urn:microsoft.com/office/officeart/2005/8/layout/lProcess2"/>
    <dgm:cxn modelId="{0CA7FA82-3605-4BA8-8D80-3E9ECF1BE2EB}" type="presParOf" srcId="{78C4B922-A573-4780-9BC7-8354ECE87110}" destId="{273501F5-939B-49A9-9C3C-F5006514F42B}" srcOrd="0" destOrd="0" presId="urn:microsoft.com/office/officeart/2005/8/layout/lProcess2"/>
    <dgm:cxn modelId="{FE2884A1-F291-404A-A8A6-3CD8D0336A68}" type="presParOf" srcId="{78C4B922-A573-4780-9BC7-8354ECE87110}" destId="{6773039C-DFD3-4EBD-8D31-43A792BAE9DE}" srcOrd="1" destOrd="0" presId="urn:microsoft.com/office/officeart/2005/8/layout/lProcess2"/>
    <dgm:cxn modelId="{76F49605-B632-43C3-BC5D-E2E2AFF37E78}" type="presParOf" srcId="{78C4B922-A573-4780-9BC7-8354ECE87110}" destId="{A68B59E2-72B7-45AE-B30D-E8D4DACEE7BD}" srcOrd="2" destOrd="0" presId="urn:microsoft.com/office/officeart/2005/8/layout/lProcess2"/>
    <dgm:cxn modelId="{CEAD7B9C-4F4C-46C2-8BF6-1F5C36E41C4F}" type="presParOf" srcId="{78C4B922-A573-4780-9BC7-8354ECE87110}" destId="{567A07FD-8E72-4678-B1BF-84E3CFC37766}" srcOrd="3" destOrd="0" presId="urn:microsoft.com/office/officeart/2005/8/layout/lProcess2"/>
    <dgm:cxn modelId="{A67A3CF7-3210-42F1-890C-D7CE5FB8B495}" type="presParOf" srcId="{78C4B922-A573-4780-9BC7-8354ECE87110}" destId="{E4C3F1AB-396A-434F-8445-A47E0BFD9A86}" srcOrd="4" destOrd="0" presId="urn:microsoft.com/office/officeart/2005/8/layout/lProcess2"/>
    <dgm:cxn modelId="{99515285-92B1-4CF1-8034-1CE66E75144F}" type="presParOf" srcId="{78C4B922-A573-4780-9BC7-8354ECE87110}" destId="{3C0715DF-E12B-4609-8881-B2ED17225A63}" srcOrd="5" destOrd="0" presId="urn:microsoft.com/office/officeart/2005/8/layout/lProcess2"/>
    <dgm:cxn modelId="{CD5AC9D4-ECE3-4893-A3A3-7D7890DC81C2}" type="presParOf" srcId="{78C4B922-A573-4780-9BC7-8354ECE87110}" destId="{739829C5-6DD0-44E1-9367-9DDA82EF44AD}" srcOrd="6" destOrd="0" presId="urn:microsoft.com/office/officeart/2005/8/layout/lProcess2"/>
    <dgm:cxn modelId="{C640D120-5B63-420C-828B-29C4A82BE16B}" type="presParOf" srcId="{EDE18A3F-392F-4EDF-801F-43BCBBCA4BC5}" destId="{1E98B0D5-AA7E-4374-B79C-7D3624CD1B9F}" srcOrd="5" destOrd="0" presId="urn:microsoft.com/office/officeart/2005/8/layout/lProcess2"/>
    <dgm:cxn modelId="{16978589-272F-4DEA-A313-619C93CAB673}" type="presParOf" srcId="{EDE18A3F-392F-4EDF-801F-43BCBBCA4BC5}" destId="{3F6887BA-709B-49DC-BEEE-5E3330574D45}" srcOrd="6" destOrd="0" presId="urn:microsoft.com/office/officeart/2005/8/layout/lProcess2"/>
    <dgm:cxn modelId="{623B733E-2DBF-4280-92B6-E5ADD4799BD7}" type="presParOf" srcId="{3F6887BA-709B-49DC-BEEE-5E3330574D45}" destId="{F96FF22D-F2E6-42E2-A7EB-DB9014BA01C1}" srcOrd="0" destOrd="0" presId="urn:microsoft.com/office/officeart/2005/8/layout/lProcess2"/>
    <dgm:cxn modelId="{9ADC4C00-E4C7-48D8-B6F9-CD17D57CC356}" type="presParOf" srcId="{3F6887BA-709B-49DC-BEEE-5E3330574D45}" destId="{CA026BCA-4B25-46A2-B806-1DA76548F652}" srcOrd="1" destOrd="0" presId="urn:microsoft.com/office/officeart/2005/8/layout/lProcess2"/>
    <dgm:cxn modelId="{7B8B5B9F-AD86-46B0-98DE-AB79E17B6C74}" type="presParOf" srcId="{3F6887BA-709B-49DC-BEEE-5E3330574D45}" destId="{3CFA224F-2B78-4B08-AEA9-F90DD7703B8D}" srcOrd="2" destOrd="0" presId="urn:microsoft.com/office/officeart/2005/8/layout/lProcess2"/>
    <dgm:cxn modelId="{6C2D9579-E428-44B6-B193-331B9A8A41CE}" type="presParOf" srcId="{3CFA224F-2B78-4B08-AEA9-F90DD7703B8D}" destId="{D6E17B00-8698-4079-B979-2787ECACABD7}" srcOrd="0" destOrd="0" presId="urn:microsoft.com/office/officeart/2005/8/layout/lProcess2"/>
    <dgm:cxn modelId="{28801B40-FC95-415E-AF1E-CEBC1A447014}" type="presParOf" srcId="{D6E17B00-8698-4079-B979-2787ECACABD7}" destId="{6692D25D-3996-4986-95A2-7F6ABF7681B6}" srcOrd="0" destOrd="0" presId="urn:microsoft.com/office/officeart/2005/8/layout/lProcess2"/>
    <dgm:cxn modelId="{9C258907-1351-41D4-AF92-CBEBA8A701F1}" type="presParOf" srcId="{D6E17B00-8698-4079-B979-2787ECACABD7}" destId="{65A5031D-E608-4498-989A-ED0DF7E60FB7}" srcOrd="1" destOrd="0" presId="urn:microsoft.com/office/officeart/2005/8/layout/lProcess2"/>
    <dgm:cxn modelId="{A5B726AF-9260-4878-AFE8-D5316B896D04}" type="presParOf" srcId="{D6E17B00-8698-4079-B979-2787ECACABD7}" destId="{B114EB38-F133-4F10-9CF7-22C600EE8A17}" srcOrd="2" destOrd="0" presId="urn:microsoft.com/office/officeart/2005/8/layout/lProcess2"/>
    <dgm:cxn modelId="{D5C64F01-08B3-49AA-82AC-FB4A3D1BC88A}" type="presParOf" srcId="{EDE18A3F-392F-4EDF-801F-43BCBBCA4BC5}" destId="{9467E1A2-4A9C-480B-A610-B879616448C9}" srcOrd="7" destOrd="0" presId="urn:microsoft.com/office/officeart/2005/8/layout/lProcess2"/>
    <dgm:cxn modelId="{DF8C4FB4-91AF-4AA9-9DFB-45701C0D0B6B}" type="presParOf" srcId="{EDE18A3F-392F-4EDF-801F-43BCBBCA4BC5}" destId="{4D904B90-365F-4EE8-8026-F39C99695E23}" srcOrd="8" destOrd="0" presId="urn:microsoft.com/office/officeart/2005/8/layout/lProcess2"/>
    <dgm:cxn modelId="{4E445484-6F6E-4E86-AB5C-E790C126F31E}" type="presParOf" srcId="{4D904B90-365F-4EE8-8026-F39C99695E23}" destId="{4BDB83A2-4E6F-4A2E-BB1B-901E33856197}" srcOrd="0" destOrd="0" presId="urn:microsoft.com/office/officeart/2005/8/layout/lProcess2"/>
    <dgm:cxn modelId="{B27B5D73-80C8-4C85-8090-08AE84161238}" type="presParOf" srcId="{4D904B90-365F-4EE8-8026-F39C99695E23}" destId="{B1D379EA-9E9E-49F6-9F48-FF3F8A888511}" srcOrd="1" destOrd="0" presId="urn:microsoft.com/office/officeart/2005/8/layout/lProcess2"/>
    <dgm:cxn modelId="{60435BDB-2D60-4CAD-A249-9D39FD1C5405}" type="presParOf" srcId="{4D904B90-365F-4EE8-8026-F39C99695E23}" destId="{99B98CC9-E87D-4B09-BD28-5EE7A597232D}" srcOrd="2" destOrd="0" presId="urn:microsoft.com/office/officeart/2005/8/layout/lProcess2"/>
    <dgm:cxn modelId="{27543894-DB99-4FAC-9371-AFB85B6866F3}" type="presParOf" srcId="{99B98CC9-E87D-4B09-BD28-5EE7A597232D}" destId="{2CA26442-BAD5-4508-B488-75BF9AFF13EE}" srcOrd="0" destOrd="0" presId="urn:microsoft.com/office/officeart/2005/8/layout/lProcess2"/>
    <dgm:cxn modelId="{530CCF4E-534C-4F05-A343-BFA09C92F55F}" type="presParOf" srcId="{2CA26442-BAD5-4508-B488-75BF9AFF13EE}" destId="{4E55BDC4-A3F9-4453-8771-F802B7581169}" srcOrd="0" destOrd="0" presId="urn:microsoft.com/office/officeart/2005/8/layout/lProcess2"/>
    <dgm:cxn modelId="{B0F51D02-419C-4CF3-9209-C4F39F26011E}" type="presParOf" srcId="{2CA26442-BAD5-4508-B488-75BF9AFF13EE}" destId="{58926C7B-062C-4EE6-800C-B41E4E3AFD75}" srcOrd="1" destOrd="0" presId="urn:microsoft.com/office/officeart/2005/8/layout/lProcess2"/>
    <dgm:cxn modelId="{CB5EA683-AE04-42BD-B69C-4FE0D283D56C}" type="presParOf" srcId="{2CA26442-BAD5-4508-B488-75BF9AFF13EE}" destId="{77F95F13-1463-40BD-BF25-A7F36A4E8459}" srcOrd="2" destOrd="0" presId="urn:microsoft.com/office/officeart/2005/8/layout/lProcess2"/>
    <dgm:cxn modelId="{13C5733F-2071-4483-8D93-21748A2BFF60}" type="presParOf" srcId="{EDE18A3F-392F-4EDF-801F-43BCBBCA4BC5}" destId="{80FAFDFB-B186-4018-8A81-20AF06BFECB9}" srcOrd="9" destOrd="0" presId="urn:microsoft.com/office/officeart/2005/8/layout/lProcess2"/>
    <dgm:cxn modelId="{A11FAA78-A200-4D78-A421-E07128CA98F6}" type="presParOf" srcId="{EDE18A3F-392F-4EDF-801F-43BCBBCA4BC5}" destId="{B3722879-1CC0-4AAB-8A79-24C373888C76}" srcOrd="10" destOrd="0" presId="urn:microsoft.com/office/officeart/2005/8/layout/lProcess2"/>
    <dgm:cxn modelId="{FE9478C3-9899-4D3A-B48D-2F2F8BB412C2}" type="presParOf" srcId="{B3722879-1CC0-4AAB-8A79-24C373888C76}" destId="{CFC13C92-1FC8-4027-BF06-FCB279ACD0A6}" srcOrd="0" destOrd="0" presId="urn:microsoft.com/office/officeart/2005/8/layout/lProcess2"/>
    <dgm:cxn modelId="{114E1866-4E8E-468F-93AF-7D5D46DDDCB0}" type="presParOf" srcId="{B3722879-1CC0-4AAB-8A79-24C373888C76}" destId="{2CB73566-F14A-489C-B2F9-3527E07D8497}" srcOrd="1" destOrd="0" presId="urn:microsoft.com/office/officeart/2005/8/layout/lProcess2"/>
    <dgm:cxn modelId="{DC779260-17B9-48DC-A9BE-4A26C2FCAA91}" type="presParOf" srcId="{B3722879-1CC0-4AAB-8A79-24C373888C76}" destId="{7A202EEC-78C8-4A0E-81F0-FCF7D1B21457}" srcOrd="2" destOrd="0" presId="urn:microsoft.com/office/officeart/2005/8/layout/lProcess2"/>
    <dgm:cxn modelId="{F6B01F0D-3CB8-4E7D-9998-E2F9AC86D58D}" type="presParOf" srcId="{7A202EEC-78C8-4A0E-81F0-FCF7D1B21457}" destId="{058B8636-DD7A-49F9-B0F4-2108A6C67627}" srcOrd="0" destOrd="0" presId="urn:microsoft.com/office/officeart/2005/8/layout/lProcess2"/>
    <dgm:cxn modelId="{65A143A9-53B7-424B-820D-4825424A68EC}" type="presParOf" srcId="{058B8636-DD7A-49F9-B0F4-2108A6C67627}" destId="{11B923CD-795F-4F4B-A3EB-A01C74A5BFBD}" srcOrd="0" destOrd="0" presId="urn:microsoft.com/office/officeart/2005/8/layout/lProcess2"/>
    <dgm:cxn modelId="{3881C316-2267-4524-B180-678E8F8AA249}" type="presParOf" srcId="{058B8636-DD7A-49F9-B0F4-2108A6C67627}" destId="{7BF264E4-8F52-4AA8-9D0F-23A68A3AE827}" srcOrd="1" destOrd="0" presId="urn:microsoft.com/office/officeart/2005/8/layout/lProcess2"/>
    <dgm:cxn modelId="{583C176C-3FCD-4432-8FF6-59A600605B21}" type="presParOf" srcId="{058B8636-DD7A-49F9-B0F4-2108A6C67627}" destId="{E923906A-6FC5-4D60-9E02-87513D3E4278}" srcOrd="2" destOrd="0" presId="urn:microsoft.com/office/officeart/2005/8/layout/lProcess2"/>
    <dgm:cxn modelId="{823F4C81-26A5-42CB-B8BA-54F098073974}" type="presParOf" srcId="{058B8636-DD7A-49F9-B0F4-2108A6C67627}" destId="{0C41EA9C-2F4B-46CE-BEBA-B03CD6CE2C0A}" srcOrd="3" destOrd="0" presId="urn:microsoft.com/office/officeart/2005/8/layout/lProcess2"/>
    <dgm:cxn modelId="{A44D1C04-8625-4806-9CF1-AA668A1A385F}" type="presParOf" srcId="{058B8636-DD7A-49F9-B0F4-2108A6C67627}" destId="{79740A32-2821-4834-86D9-E2EA7A40E373}" srcOrd="4" destOrd="0" presId="urn:microsoft.com/office/officeart/2005/8/layout/lProcess2"/>
    <dgm:cxn modelId="{2A83F2D6-36EA-41AC-A0C2-2FEFB65FD2AF}" type="presParOf" srcId="{058B8636-DD7A-49F9-B0F4-2108A6C67627}" destId="{94AE683A-6EEF-4EBB-A85A-273486386473}" srcOrd="5" destOrd="0" presId="urn:microsoft.com/office/officeart/2005/8/layout/lProcess2"/>
    <dgm:cxn modelId="{3625020B-7D9C-45E2-BE14-769941952547}" type="presParOf" srcId="{058B8636-DD7A-49F9-B0F4-2108A6C67627}" destId="{40CC4848-598E-4601-80B6-FC75E0F31C1B}" srcOrd="6" destOrd="0" presId="urn:microsoft.com/office/officeart/2005/8/layout/lProcess2"/>
    <dgm:cxn modelId="{DD1B1A1D-CD8D-4719-9716-3997A2D982DE}" type="presParOf" srcId="{EDE18A3F-392F-4EDF-801F-43BCBBCA4BC5}" destId="{3447DC51-BE4E-484E-A321-AE11D9EC04DC}" srcOrd="11" destOrd="0" presId="urn:microsoft.com/office/officeart/2005/8/layout/lProcess2"/>
    <dgm:cxn modelId="{8BE54EFD-9891-4141-9B4A-B9732DDC31FF}" type="presParOf" srcId="{EDE18A3F-392F-4EDF-801F-43BCBBCA4BC5}" destId="{CD765CE9-D14A-4678-8DEA-BAA2EA1C79BD}" srcOrd="12" destOrd="0" presId="urn:microsoft.com/office/officeart/2005/8/layout/lProcess2"/>
    <dgm:cxn modelId="{805EFBFF-C02A-4E34-9666-DB4C071CE2C0}" type="presParOf" srcId="{CD765CE9-D14A-4678-8DEA-BAA2EA1C79BD}" destId="{D407BC6E-E020-4097-9022-773962A746F4}" srcOrd="0" destOrd="0" presId="urn:microsoft.com/office/officeart/2005/8/layout/lProcess2"/>
    <dgm:cxn modelId="{B3D6FB3C-FC5C-40B2-A0AC-CB7E1D0EABB8}" type="presParOf" srcId="{CD765CE9-D14A-4678-8DEA-BAA2EA1C79BD}" destId="{1D518651-E4E9-4CC7-B626-F4B964D8C38D}" srcOrd="1" destOrd="0" presId="urn:microsoft.com/office/officeart/2005/8/layout/lProcess2"/>
    <dgm:cxn modelId="{74174ADE-1E54-436B-93D2-BB2EBE58D4B9}" type="presParOf" srcId="{CD765CE9-D14A-4678-8DEA-BAA2EA1C79BD}" destId="{B0C31F71-EEA7-4935-9A7F-0E961F9F9F59}" srcOrd="2" destOrd="0" presId="urn:microsoft.com/office/officeart/2005/8/layout/lProcess2"/>
    <dgm:cxn modelId="{1939D623-9406-481F-B31A-3CD116C7253E}" type="presParOf" srcId="{B0C31F71-EEA7-4935-9A7F-0E961F9F9F59}" destId="{8B569906-A938-4E3A-9C00-F620CD282693}" srcOrd="0" destOrd="0" presId="urn:microsoft.com/office/officeart/2005/8/layout/lProcess2"/>
    <dgm:cxn modelId="{03BC8EAC-766D-4F11-9678-9885201576B5}" type="presParOf" srcId="{8B569906-A938-4E3A-9C00-F620CD282693}" destId="{5E12659A-BDBE-41AA-B4CA-7057DA58408B}" srcOrd="0" destOrd="0" presId="urn:microsoft.com/office/officeart/2005/8/layout/lProcess2"/>
    <dgm:cxn modelId="{F74A2370-39CC-46E4-9583-936B4E883C05}" type="presParOf" srcId="{8B569906-A938-4E3A-9C00-F620CD282693}" destId="{105318FC-0FF8-4923-8327-444D56F06424}" srcOrd="1" destOrd="0" presId="urn:microsoft.com/office/officeart/2005/8/layout/lProcess2"/>
    <dgm:cxn modelId="{2E76CA3D-BC8D-40AD-B3D5-7F1FA865A2B7}" type="presParOf" srcId="{8B569906-A938-4E3A-9C00-F620CD282693}" destId="{71D443EF-D83A-4658-839C-FBE02378285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5/7/2015 9:56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5/7/2015 9:56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D2776E3-7FE9-45FC-BBCF-4C33F9E0EA17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75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2203DD9-4042-4E3E-9AA1-54A6B700530C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43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650D128-6A70-4B90-830B-8531D31033EE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08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18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DE3E688-7C18-4DB7-B8D0-1E934FE0CA26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70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0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90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03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80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8919552-3FAB-4230-AA74-67B9AD7E8F45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67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6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50263ACD-9BCD-4D96-9B80-039FB18907F1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20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308B089-4AA5-4971-8724-D159CCA2CC55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61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BBFAEA8-A927-4E90-A924-FC3A5E8C5DA7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81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C79F9-2E34-4CA1-A7E3-C624B27DB1D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35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A02177B-6241-4120-98E1-B660DA60AAFE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91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C79F9-2E34-4CA1-A7E3-C624B27DB1D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87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18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61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96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06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1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571FF06-8D8B-47FA-8B12-A443AF693DF4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3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72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4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24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7A98380-416E-40ED-BFAF-88DCC4DD951B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70443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0CF426F-4C5F-4589-90A0-9E2EB667CE65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3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415B7E1-19B6-49FE-845D-6D0F4271C053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83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2A5C3E8-023E-4A1E-8A67-723F1837C14A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5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C79F9-2E34-4CA1-A7E3-C624B27DB1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21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4D6F1DA-5993-473E-B16A-5331347643EB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A2B6DDC-A611-48B5-B1E6-6AD45885A4D8}" type="datetime8">
              <a:rPr lang="en-US" smtClean="0">
                <a:solidFill>
                  <a:prstClr val="black"/>
                </a:solidFill>
              </a:rPr>
              <a:pPr/>
              <a:t>5/7/2015 9:56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6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7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2262" y="360323"/>
            <a:ext cx="2667000" cy="406265"/>
          </a:xfrm>
        </p:spPr>
        <p:txBody>
          <a:bodyPr vert="horz" wrap="square" lIns="146304" tIns="91440" rIns="146304" bIns="91440" rtlCol="0">
            <a:spAutoFit/>
          </a:bodyPr>
          <a:lstStyle>
            <a:lvl1pPr>
              <a:defRPr lang="en-US" sz="1600">
                <a:latin typeface="+mn-lt"/>
              </a:defRPr>
            </a:lvl1pPr>
          </a:lstStyle>
          <a:p>
            <a:pPr marL="0" lvl="0" indent="0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67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82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5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49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29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98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86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63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54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4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43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917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840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90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50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13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322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652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497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041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31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87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49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72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lang="en-US" sz="16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63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25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06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48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14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08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26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88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85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13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95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48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90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95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21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63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26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9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52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258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467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92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245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391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7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9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43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Accent Colo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spc="150" dirty="0" smtClean="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346662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spc="150" dirty="0" smtClean="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469125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57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  <p:sldLayoutId id="2147484295" r:id="rId18"/>
    <p:sldLayoutId id="2147484296" r:id="rId19"/>
    <p:sldLayoutId id="2147484297" r:id="rId20"/>
    <p:sldLayoutId id="2147484298" r:id="rId21"/>
    <p:sldLayoutId id="2147484299" r:id="rId22"/>
    <p:sldLayoutId id="2147484300" r:id="rId23"/>
    <p:sldLayoutId id="2147484301" r:id="rId24"/>
    <p:sldLayoutId id="2147484302" r:id="rId25"/>
    <p:sldLayoutId id="2147484303" r:id="rId26"/>
    <p:sldLayoutId id="2147484304" r:id="rId27"/>
    <p:sldLayoutId id="2147484305" r:id="rId28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9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  <p:sldLayoutId id="2147484324" r:id="rId18"/>
    <p:sldLayoutId id="2147484325" r:id="rId19"/>
    <p:sldLayoutId id="2147484326" r:id="rId20"/>
    <p:sldLayoutId id="2147484327" r:id="rId21"/>
    <p:sldLayoutId id="2147484328" r:id="rId22"/>
    <p:sldLayoutId id="2147484329" r:id="rId23"/>
    <p:sldLayoutId id="2147484330" r:id="rId24"/>
    <p:sldLayoutId id="2147484331" r:id="rId25"/>
    <p:sldLayoutId id="2147484332" r:id="rId26"/>
    <p:sldLayoutId id="2147484333" r:id="rId27"/>
    <p:sldLayoutId id="2147484334" r:id="rId28"/>
    <p:sldLayoutId id="2147484335" r:id="rId2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joford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joford" TargetMode="External"/><Relationship Id="rId2" Type="http://schemas.openxmlformats.org/officeDocument/2006/relationships/hyperlink" Target="https://support.microsoft.com/en-us/kb/3050317/" TargetMode="Externa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://www.microsoft.com/oms" TargetMode="External"/><Relationship Id="rId4" Type="http://schemas.openxmlformats.org/officeDocument/2006/relationships/hyperlink" Target="https://technet.microsoft.com/en-US/library/dn705350.aspx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aka.ms/wap-lab" TargetMode="External"/><Relationship Id="rId3" Type="http://schemas.openxmlformats.org/officeDocument/2006/relationships/hyperlink" Target="http://aka.ms/moderninfrastructure" TargetMode="External"/><Relationship Id="rId7" Type="http://schemas.openxmlformats.org/officeDocument/2006/relationships/hyperlink" Target="http://aka.ms/virtualization-lab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twitter.com/MS_ITPro" TargetMode="External"/><Relationship Id="rId5" Type="http://schemas.openxmlformats.org/officeDocument/2006/relationships/hyperlink" Target="http://aka.ms/cloud-platform-ebook" TargetMode="External"/><Relationship Id="rId4" Type="http://schemas.openxmlformats.org/officeDocument/2006/relationships/hyperlink" Target="http://aka.ms/deployinghyper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hyperlink" Target="http://myignite.microsoft.com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9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639" y="2136776"/>
            <a:ext cx="10056812" cy="2677528"/>
          </a:xfrm>
        </p:spPr>
        <p:txBody>
          <a:bodyPr/>
          <a:lstStyle/>
          <a:p>
            <a:r>
              <a:rPr lang="en-US" dirty="0" smtClean="0"/>
              <a:t>User Voice</a:t>
            </a:r>
            <a:br>
              <a:rPr lang="en-US" dirty="0" smtClean="0"/>
            </a:br>
            <a:r>
              <a:rPr lang="en-US" sz="5400" dirty="0" smtClean="0"/>
              <a:t>Giving feedback to the VMM Product Team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https://</a:t>
            </a:r>
            <a:r>
              <a:rPr lang="en-US" sz="2800" dirty="0" smtClean="0">
                <a:solidFill>
                  <a:schemeClr val="tx1"/>
                </a:solidFill>
              </a:rPr>
              <a:t>systemcentervmm.uservoice.com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55" y="-29709"/>
            <a:ext cx="12457929" cy="9237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Cohort testing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0822764" y="6545262"/>
            <a:ext cx="161371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Photo by IRRI Photos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43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6237" y="295275"/>
            <a:ext cx="6707966" cy="917575"/>
          </a:xfrm>
        </p:spPr>
        <p:txBody>
          <a:bodyPr/>
          <a:lstStyle/>
          <a:p>
            <a:r>
              <a:rPr lang="en-US" dirty="0" smtClean="0"/>
              <a:t>Watson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46469" y="1592262"/>
            <a:ext cx="6417734" cy="490262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Sends crash logs to Microsoft</a:t>
            </a:r>
          </a:p>
          <a:p>
            <a:endParaRPr lang="en-US" dirty="0" smtClean="0"/>
          </a:p>
          <a:p>
            <a:r>
              <a:rPr lang="en-US" dirty="0"/>
              <a:t>Informs triage decisions</a:t>
            </a:r>
          </a:p>
          <a:p>
            <a:endParaRPr lang="en-US" dirty="0" smtClean="0"/>
          </a:p>
          <a:p>
            <a:r>
              <a:rPr lang="en-US" dirty="0" smtClean="0"/>
              <a:t>Last 3 URs:</a:t>
            </a:r>
            <a:br>
              <a:rPr lang="en-US" dirty="0" smtClean="0"/>
            </a:br>
            <a:r>
              <a:rPr lang="en-US" dirty="0" smtClean="0"/>
              <a:t>27 Watson bugs fixed</a:t>
            </a:r>
          </a:p>
          <a:p>
            <a:endParaRPr lang="en-US" dirty="0" smtClean="0"/>
          </a:p>
          <a:p>
            <a:r>
              <a:rPr lang="en-US" dirty="0" smtClean="0"/>
              <a:t>Dedicated time to fix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r="579"/>
          <a:stretch/>
        </p:blipFill>
        <p:spPr>
          <a:xfrm>
            <a:off x="27450" y="9079"/>
            <a:ext cx="5394960" cy="6994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437" y="6643462"/>
            <a:ext cx="2377123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Photo by </a:t>
            </a:r>
            <a:r>
              <a:rPr lang="en-US" sz="1200" dirty="0" err="1" smtClean="0">
                <a:solidFill>
                  <a:srgbClr val="000000"/>
                </a:solidFill>
              </a:rPr>
              <a:t>Vectorportal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41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738"/>
            <a:ext cx="12436475" cy="74140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past year…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2603" y="6673620"/>
            <a:ext cx="2743200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Photo by </a:t>
            </a:r>
            <a:r>
              <a:rPr lang="en-US" sz="1200" dirty="0" err="1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Plenty.r</a:t>
            </a:r>
            <a:endParaRPr lang="en-US" sz="1200" dirty="0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44380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300 improvements!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189037" y="1212850"/>
          <a:ext cx="10287000" cy="5637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2671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5201424"/>
          </a:xfrm>
        </p:spPr>
        <p:txBody>
          <a:bodyPr/>
          <a:lstStyle/>
          <a:p>
            <a:r>
              <a:rPr lang="en-US" sz="2000" dirty="0"/>
              <a:t>DHCP extension update</a:t>
            </a:r>
          </a:p>
          <a:p>
            <a:r>
              <a:rPr lang="en-US" sz="2000" dirty="0"/>
              <a:t>New Linux OS versions added</a:t>
            </a:r>
          </a:p>
          <a:p>
            <a:r>
              <a:rPr lang="en-US" sz="2000" dirty="0"/>
              <a:t>Maintenance mode behaviors fixed</a:t>
            </a:r>
          </a:p>
          <a:p>
            <a:r>
              <a:rPr lang="en-US" sz="2000" dirty="0"/>
              <a:t>Fixed lock contention in SQL for parallel jobs</a:t>
            </a:r>
          </a:p>
          <a:p>
            <a:r>
              <a:rPr lang="en-US" sz="2000" dirty="0"/>
              <a:t>Resilient to OOB changes</a:t>
            </a:r>
          </a:p>
          <a:p>
            <a:r>
              <a:rPr lang="en-US" sz="2000" dirty="0"/>
              <a:t>Allow one of the teamed NICs to be disabled</a:t>
            </a:r>
          </a:p>
          <a:p>
            <a:r>
              <a:rPr lang="en-US" sz="2000" dirty="0"/>
              <a:t>Support for special characters in user roles</a:t>
            </a:r>
          </a:p>
          <a:p>
            <a:r>
              <a:rPr lang="en-US" sz="2000" dirty="0"/>
              <a:t>OM integration for non-ENU </a:t>
            </a:r>
            <a:r>
              <a:rPr lang="en-US" sz="2000" dirty="0" smtClean="0"/>
              <a:t>environments</a:t>
            </a:r>
          </a:p>
          <a:p>
            <a:endParaRPr lang="en-US" sz="2000" dirty="0"/>
          </a:p>
          <a:p>
            <a:r>
              <a:rPr lang="en-US" sz="2000" dirty="0" smtClean="0"/>
              <a:t>Deploy </a:t>
            </a:r>
            <a:r>
              <a:rPr lang="en-US" sz="2000" dirty="0"/>
              <a:t>VMs with static IP when multiple IP Pools for one VM Subnet are configured</a:t>
            </a:r>
          </a:p>
          <a:p>
            <a:r>
              <a:rPr lang="en-US" sz="2000" dirty="0" smtClean="0"/>
              <a:t>Protect against accidental removal of VMs in a service during Remove-Host</a:t>
            </a:r>
          </a:p>
          <a:p>
            <a:r>
              <a:rPr lang="en-US" sz="2000" dirty="0" smtClean="0"/>
              <a:t>Improved performance over WAN links</a:t>
            </a:r>
          </a:p>
          <a:p>
            <a:r>
              <a:rPr lang="en-US" sz="2000" dirty="0" smtClean="0"/>
              <a:t>Reduction of high amounts of streamed data over </a:t>
            </a:r>
            <a:r>
              <a:rPr lang="en-US" sz="2000" dirty="0" err="1" smtClean="0"/>
              <a:t>winRM</a:t>
            </a:r>
            <a:r>
              <a:rPr lang="en-US" sz="2000" dirty="0" smtClean="0"/>
              <a:t> when a </a:t>
            </a:r>
            <a:r>
              <a:rPr lang="en-US" sz="2000" dirty="0"/>
              <a:t>host is </a:t>
            </a:r>
            <a:r>
              <a:rPr lang="en-US" sz="2000" dirty="0" smtClean="0"/>
              <a:t>refreshed</a:t>
            </a:r>
            <a:endParaRPr lang="en-US" sz="2000" dirty="0"/>
          </a:p>
          <a:p>
            <a:r>
              <a:rPr lang="en-US" sz="2000" dirty="0" smtClean="0"/>
              <a:t>Quicker VM deletion by not merging </a:t>
            </a:r>
            <a:r>
              <a:rPr lang="en-US" sz="2000" dirty="0"/>
              <a:t>the </a:t>
            </a:r>
            <a:r>
              <a:rPr lang="en-US" sz="2000" dirty="0" smtClean="0"/>
              <a:t>checkpoints</a:t>
            </a:r>
            <a:endParaRPr lang="en-US" sz="2000" dirty="0"/>
          </a:p>
          <a:p>
            <a:r>
              <a:rPr lang="en-US" sz="2000" dirty="0"/>
              <a:t>Allow user stamping on replica VM to provide a way to stamp user </a:t>
            </a:r>
            <a:r>
              <a:rPr lang="en-US" sz="2000" dirty="0" smtClean="0"/>
              <a:t>identity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</a:t>
            </a:r>
            <a:r>
              <a:rPr lang="en-US" dirty="0" smtClean="0"/>
              <a:t>Improvements in the last 6 months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27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412420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Diff </a:t>
            </a:r>
            <a:r>
              <a:rPr lang="en-US" dirty="0"/>
              <a:t>disk options for </a:t>
            </a:r>
            <a:r>
              <a:rPr lang="en-US" dirty="0" err="1" smtClean="0"/>
              <a:t>VMRole</a:t>
            </a:r>
            <a:endParaRPr lang="en-US" dirty="0"/>
          </a:p>
          <a:p>
            <a:r>
              <a:rPr lang="en-US" dirty="0"/>
              <a:t>Integrate SAN remote replication with </a:t>
            </a:r>
            <a:r>
              <a:rPr lang="en-US" dirty="0" smtClean="0"/>
              <a:t>ASR</a:t>
            </a:r>
            <a:endParaRPr lang="en-US" dirty="0"/>
          </a:p>
          <a:p>
            <a:r>
              <a:rPr lang="en-US" dirty="0" smtClean="0"/>
              <a:t>SQL </a:t>
            </a:r>
            <a:r>
              <a:rPr lang="en-US" dirty="0"/>
              <a:t>Server 2014 </a:t>
            </a:r>
            <a:r>
              <a:rPr lang="en-US" dirty="0" smtClean="0"/>
              <a:t>support</a:t>
            </a:r>
          </a:p>
          <a:p>
            <a:pPr marL="586728" lvl="1" indent="-342900"/>
            <a:endParaRPr lang="en-US" sz="2000" dirty="0" smtClean="0"/>
          </a:p>
          <a:p>
            <a:pPr marL="586728" lvl="1" indent="-342900"/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UR5 New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97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615553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Initial management of VMware 5.5</a:t>
            </a:r>
          </a:p>
          <a:p>
            <a:r>
              <a:rPr lang="en-US" dirty="0" smtClean="0"/>
              <a:t>Gen2 VMs in Service Templates and </a:t>
            </a:r>
            <a:r>
              <a:rPr lang="en-US" dirty="0" err="1" smtClean="0"/>
              <a:t>VMRoles</a:t>
            </a:r>
            <a:endParaRPr lang="en-US" dirty="0" smtClean="0"/>
          </a:p>
          <a:p>
            <a:r>
              <a:rPr lang="en-US" dirty="0"/>
              <a:t>Replica Overcommit</a:t>
            </a:r>
          </a:p>
          <a:p>
            <a:r>
              <a:rPr lang="en-US" dirty="0" smtClean="0"/>
              <a:t>Network Usage Metrics</a:t>
            </a:r>
          </a:p>
          <a:p>
            <a:r>
              <a:rPr lang="en-US" dirty="0" smtClean="0"/>
              <a:t>Hybrid cloud: Azure </a:t>
            </a:r>
            <a:r>
              <a:rPr lang="en-US" dirty="0"/>
              <a:t>View</a:t>
            </a:r>
          </a:p>
          <a:p>
            <a:endParaRPr lang="en-US" dirty="0" smtClean="0"/>
          </a:p>
          <a:p>
            <a:pPr marL="586728" lvl="1" indent="-342900"/>
            <a:endParaRPr lang="en-US" sz="2000" dirty="0" smtClean="0"/>
          </a:p>
          <a:p>
            <a:pPr marL="586728" lvl="1" indent="-342900"/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UR6 New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143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UR6: Initial management of </a:t>
            </a:r>
            <a:r>
              <a:rPr lang="en-US" dirty="0"/>
              <a:t>V</a:t>
            </a:r>
            <a:r>
              <a:rPr lang="en-US" dirty="0" smtClean="0"/>
              <a:t>Mware 5.5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5392245"/>
          </a:xfrm>
        </p:spPr>
        <p:txBody>
          <a:bodyPr/>
          <a:lstStyle/>
          <a:p>
            <a:pPr lvl="0"/>
            <a:r>
              <a:rPr lang="en-IN" sz="2400" dirty="0" smtClean="0"/>
              <a:t>Management operations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 smtClean="0"/>
              <a:t>Add </a:t>
            </a:r>
            <a:r>
              <a:rPr lang="en-IN" sz="2400" dirty="0" err="1"/>
              <a:t>VCenter</a:t>
            </a:r>
            <a:r>
              <a:rPr lang="en-IN" sz="2400" dirty="0"/>
              <a:t> </a:t>
            </a:r>
            <a:r>
              <a:rPr lang="en-IN" sz="2400" dirty="0" smtClean="0"/>
              <a:t>and ESX Hosts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 smtClean="0"/>
              <a:t>Create </a:t>
            </a:r>
            <a:r>
              <a:rPr lang="en-IN" sz="2400" dirty="0"/>
              <a:t>VMWare VM </a:t>
            </a:r>
            <a:r>
              <a:rPr lang="en-IN" sz="2400" dirty="0" smtClean="0"/>
              <a:t>template with basic networking</a:t>
            </a:r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 smtClean="0"/>
              <a:t>Create VMs from templates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 smtClean="0"/>
              <a:t>Perform VM </a:t>
            </a:r>
            <a:r>
              <a:rPr lang="en-IN" sz="2400" dirty="0"/>
              <a:t>lifecycle operations </a:t>
            </a:r>
            <a:r>
              <a:rPr lang="en-IN" sz="2400" dirty="0" smtClean="0"/>
              <a:t>on VM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/>
              <a:t>	S</a:t>
            </a:r>
            <a:r>
              <a:rPr lang="en-IN" sz="2400" dirty="0" smtClean="0"/>
              <a:t>tart</a:t>
            </a:r>
            <a:r>
              <a:rPr lang="en-IN" sz="2400" dirty="0"/>
              <a:t>, stop, shutdown, repair, refresh, </a:t>
            </a:r>
            <a:r>
              <a:rPr lang="en-IN" sz="2400" dirty="0" smtClean="0"/>
              <a:t>checkpoint</a:t>
            </a:r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/>
              <a:t>Connect to VM using console </a:t>
            </a:r>
            <a:endParaRPr lang="en-IN" sz="24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 smtClean="0"/>
              <a:t>Delete VMs</a:t>
            </a:r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/>
              <a:t>Create Resource Pool and bring </a:t>
            </a:r>
            <a:r>
              <a:rPr lang="en-IN" sz="2400" dirty="0" smtClean="0"/>
              <a:t>under management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IN" sz="2400" dirty="0" smtClean="0"/>
          </a:p>
          <a:p>
            <a:pPr lvl="0"/>
            <a:r>
              <a:rPr lang="en-US" sz="2400" dirty="0" smtClean="0"/>
              <a:t>We need customer input for VMware 5.5 and 6.0 feature support.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Want to get early drops? Sign up here: </a:t>
            </a:r>
            <a:r>
              <a:rPr lang="en-US" sz="2400" dirty="0">
                <a:hlinkClick r:id="rId3" tooltip="http://aka.ms/joford"/>
              </a:rPr>
              <a:t>http://aka.ms/joford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175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2 VMs in Service Templates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8220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 said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627864"/>
          </a:xfrm>
        </p:spPr>
        <p:txBody>
          <a:bodyPr/>
          <a:lstStyle/>
          <a:p>
            <a:r>
              <a:rPr lang="en-US" dirty="0" smtClean="0"/>
              <a:t>We delivered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55637" y="2201862"/>
            <a:ext cx="3657600" cy="3352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Should be clear we need </a:t>
            </a:r>
            <a:r>
              <a:rPr lang="en-US" sz="2000" i="1" dirty="0">
                <a:solidFill>
                  <a:srgbClr val="FFFFFF"/>
                </a:solidFill>
              </a:rPr>
              <a:t>Gen2 VM support for Service Templates. </a:t>
            </a:r>
            <a:r>
              <a:rPr lang="en-US" sz="2000" i="1" dirty="0" smtClean="0">
                <a:solidFill>
                  <a:srgbClr val="FFFFFF"/>
                </a:solidFill>
              </a:rPr>
              <a:t>VM </a:t>
            </a:r>
            <a:r>
              <a:rPr lang="en-US" sz="2000" i="1" dirty="0">
                <a:solidFill>
                  <a:srgbClr val="FFFFFF"/>
                </a:solidFill>
              </a:rPr>
              <a:t>role deployments need Gen2 VM support </a:t>
            </a:r>
            <a:r>
              <a:rPr lang="en-US" sz="2000" i="1" dirty="0" smtClean="0">
                <a:solidFill>
                  <a:srgbClr val="FFFFFF"/>
                </a:solidFill>
              </a:rPr>
              <a:t>too and </a:t>
            </a:r>
            <a:r>
              <a:rPr lang="en-US" sz="2000" i="1" dirty="0">
                <a:solidFill>
                  <a:srgbClr val="FFFFFF"/>
                </a:solidFill>
              </a:rPr>
              <a:t>from my point of view it’s a lack in VMM</a:t>
            </a:r>
            <a:r>
              <a:rPr lang="en-US" sz="2000" i="1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--Daniel Neumann, User Voice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056437" y="2170034"/>
            <a:ext cx="3657600" cy="3352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Generation 2 VMs can now be used in Service Templates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Ability to designate a cloud “Gen 2 capable” for VMs deployed with WAP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1" y="2125677"/>
            <a:ext cx="11734735" cy="1828786"/>
          </a:xfrm>
        </p:spPr>
        <p:txBody>
          <a:bodyPr/>
          <a:lstStyle/>
          <a:p>
            <a:r>
              <a:rPr lang="en-US" dirty="0" smtClean="0"/>
              <a:t>Microsoft System Center </a:t>
            </a:r>
            <a:br>
              <a:rPr lang="en-US" dirty="0" smtClean="0"/>
            </a:br>
            <a:r>
              <a:rPr lang="en-US" dirty="0" smtClean="0"/>
              <a:t>Virtual Machine Manager: </a:t>
            </a:r>
            <a:br>
              <a:rPr lang="en-US" dirty="0" smtClean="0"/>
            </a:br>
            <a:r>
              <a:rPr lang="en-US" dirty="0" smtClean="0"/>
              <a:t>Technical Overview and Roadmap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Jonobie</a:t>
            </a:r>
            <a:r>
              <a:rPr lang="en-US" dirty="0" smtClean="0"/>
              <a:t> Ford</a:t>
            </a:r>
          </a:p>
          <a:p>
            <a:r>
              <a:rPr lang="en-US" dirty="0" smtClean="0"/>
              <a:t>Eric Winner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BRK2473</a:t>
            </a:r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74701" y="5935663"/>
            <a:ext cx="7315137" cy="571183"/>
          </a:xfrm>
          <a:prstGeom prst="rect">
            <a:avLst/>
          </a:prstGeom>
          <a:noFill/>
        </p:spPr>
        <p:txBody>
          <a:bodyPr vert="horz" wrap="square" lIns="146304" tIns="109728" rIns="146304" bIns="109728" rtlCol="0">
            <a:no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3200" kern="1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154" marR="0" indent="-241281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036" marR="0" indent="-228582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618" marR="0" indent="-228582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199" marR="0" indent="-228582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2000" dirty="0" smtClean="0">
                <a:gradFill>
                  <a:gsLst>
                    <a:gs pos="99115">
                      <a:srgbClr val="000000"/>
                    </a:gs>
                    <a:gs pos="79000">
                      <a:srgbClr val="000000"/>
                    </a:gs>
                  </a:gsLst>
                  <a:lin ang="5400000" scaled="0"/>
                </a:gradFill>
              </a:rPr>
              <a:t>#Roadmap #SCVMM #</a:t>
            </a:r>
            <a:r>
              <a:rPr lang="en-US" sz="2000" dirty="0" err="1" smtClean="0">
                <a:gradFill>
                  <a:gsLst>
                    <a:gs pos="99115">
                      <a:srgbClr val="000000"/>
                    </a:gs>
                    <a:gs pos="79000">
                      <a:srgbClr val="000000"/>
                    </a:gs>
                  </a:gsLst>
                  <a:lin ang="5400000" scaled="0"/>
                </a:gradFill>
              </a:rPr>
              <a:t>MSIgnite</a:t>
            </a:r>
            <a:endParaRPr lang="en-US" sz="2000" dirty="0">
              <a:gradFill>
                <a:gsLst>
                  <a:gs pos="99115">
                    <a:srgbClr val="000000"/>
                  </a:gs>
                  <a:gs pos="79000">
                    <a:srgbClr val="000000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803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 overcommit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627864"/>
          </a:xfrm>
        </p:spPr>
        <p:txBody>
          <a:bodyPr/>
          <a:lstStyle/>
          <a:p>
            <a:r>
              <a:rPr lang="en-US" dirty="0" smtClean="0"/>
              <a:t>You said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627864"/>
          </a:xfrm>
        </p:spPr>
        <p:txBody>
          <a:bodyPr/>
          <a:lstStyle/>
          <a:p>
            <a:r>
              <a:rPr lang="en-US" dirty="0" smtClean="0"/>
              <a:t>We delivered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55637" y="2201862"/>
            <a:ext cx="3657600" cy="3352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We want to overcommit host groups and clouds for replica VMs. We don’t need all the VMs to boot at once!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56437" y="2170034"/>
            <a:ext cx="3657600" cy="3352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Users can now set clouds and host groups to allow overcommit.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83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</a:t>
            </a:r>
            <a:r>
              <a:rPr lang="en-US"/>
              <a:t> usage </a:t>
            </a:r>
            <a:r>
              <a:rPr lang="en-US" smtClean="0"/>
              <a:t>metrics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627864"/>
          </a:xfrm>
        </p:spPr>
        <p:txBody>
          <a:bodyPr/>
          <a:lstStyle/>
          <a:p>
            <a:r>
              <a:rPr lang="en-US" dirty="0" smtClean="0"/>
              <a:t>You said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627864"/>
          </a:xfrm>
        </p:spPr>
        <p:txBody>
          <a:bodyPr/>
          <a:lstStyle/>
          <a:p>
            <a:r>
              <a:rPr lang="en-US" dirty="0" smtClean="0"/>
              <a:t>We delivered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55637" y="2201862"/>
            <a:ext cx="3657600" cy="3352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We want to </a:t>
            </a:r>
            <a:r>
              <a:rPr lang="en-US" sz="2000" i="1" dirty="0">
                <a:solidFill>
                  <a:srgbClr val="FFFFFF"/>
                </a:solidFill>
              </a:rPr>
              <a:t>be able to charge </a:t>
            </a:r>
            <a:r>
              <a:rPr lang="en-US" sz="2000" i="1" dirty="0" smtClean="0">
                <a:solidFill>
                  <a:srgbClr val="FFFFFF"/>
                </a:solidFill>
              </a:rPr>
              <a:t>our customers </a:t>
            </a:r>
            <a:r>
              <a:rPr lang="en-US" sz="2000" i="1" dirty="0">
                <a:solidFill>
                  <a:srgbClr val="FFFFFF"/>
                </a:solidFill>
              </a:rPr>
              <a:t>based on network usage on an hourly </a:t>
            </a:r>
            <a:r>
              <a:rPr lang="en-US" sz="2000" i="1" dirty="0" smtClean="0">
                <a:solidFill>
                  <a:srgbClr val="FFFFFF"/>
                </a:solidFill>
              </a:rPr>
              <a:t>basis.</a:t>
            </a:r>
          </a:p>
          <a:p>
            <a:endParaRPr lang="en-US" sz="2000" i="1" dirty="0" smtClean="0">
              <a:solidFill>
                <a:srgbClr val="FFFFFF"/>
              </a:solidFill>
            </a:endParaRPr>
          </a:p>
          <a:p>
            <a:r>
              <a:rPr lang="en-US" sz="2000" i="1" dirty="0" smtClean="0">
                <a:solidFill>
                  <a:srgbClr val="FFFFFF"/>
                </a:solidFill>
              </a:rPr>
              <a:t> -- Service providers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056437" y="2170034"/>
            <a:ext cx="3657600" cy="3352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Two new rules targeting Hyper-V Hosts in our Management Pack: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Total Inbound </a:t>
            </a:r>
            <a:r>
              <a:rPr lang="en-US" sz="2000" dirty="0" err="1" smtClean="0">
                <a:solidFill>
                  <a:srgbClr val="FFFFFF"/>
                </a:solidFill>
              </a:rPr>
              <a:t>vNic</a:t>
            </a:r>
            <a:r>
              <a:rPr lang="en-US" sz="2000" dirty="0" smtClean="0">
                <a:solidFill>
                  <a:srgbClr val="FFFFFF"/>
                </a:solidFill>
              </a:rPr>
              <a:t>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Total Outbound </a:t>
            </a:r>
            <a:r>
              <a:rPr lang="en-US" sz="2000" dirty="0" err="1" smtClean="0">
                <a:solidFill>
                  <a:srgbClr val="FFFFFF"/>
                </a:solidFill>
              </a:rPr>
              <a:t>vNic</a:t>
            </a:r>
            <a:r>
              <a:rPr lang="en-US" sz="2000" dirty="0" smtClean="0">
                <a:solidFill>
                  <a:srgbClr val="FFFFFF"/>
                </a:solidFill>
              </a:rPr>
              <a:t> traffic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78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view of </a:t>
            </a:r>
            <a:r>
              <a:rPr lang="en-US" dirty="0" err="1" smtClean="0"/>
              <a:t>IaaS</a:t>
            </a:r>
            <a:r>
              <a:rPr lang="en-US" dirty="0" smtClean="0"/>
              <a:t> in VMM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627864"/>
          </a:xfrm>
        </p:spPr>
        <p:txBody>
          <a:bodyPr/>
          <a:lstStyle/>
          <a:p>
            <a:r>
              <a:rPr lang="en-US" dirty="0" smtClean="0"/>
              <a:t>You said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627864"/>
          </a:xfrm>
        </p:spPr>
        <p:txBody>
          <a:bodyPr/>
          <a:lstStyle/>
          <a:p>
            <a:r>
              <a:rPr lang="en-US" dirty="0" smtClean="0"/>
              <a:t>We delivered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55637" y="2201862"/>
            <a:ext cx="3657600" cy="3352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Give us a lightweight way to view VMs in public clouds in VMM.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56437" y="2170034"/>
            <a:ext cx="3657600" cy="3352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New Azure view from the console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Shows VMs in Azure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Allows most common operations on them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29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639" y="2049462"/>
            <a:ext cx="11277598" cy="3286797"/>
          </a:xfrm>
        </p:spPr>
        <p:txBody>
          <a:bodyPr/>
          <a:lstStyle/>
          <a:p>
            <a:r>
              <a:rPr lang="en-US" dirty="0" smtClean="0"/>
              <a:t>Hybrid Cloud</a:t>
            </a:r>
            <a:br>
              <a:rPr lang="en-US" dirty="0" smtClean="0"/>
            </a:br>
            <a:r>
              <a:rPr lang="en-US" sz="4000" dirty="0" smtClean="0"/>
              <a:t>Manage Azure using UR6</a:t>
            </a:r>
            <a:br>
              <a:rPr lang="en-US" sz="4000" dirty="0" smtClean="0"/>
            </a:br>
            <a:r>
              <a:rPr lang="en-US" sz="4000" dirty="0" smtClean="0"/>
              <a:t>Manage AWS using Add-in </a:t>
            </a:r>
            <a:r>
              <a:rPr lang="en-US" sz="4000" dirty="0"/>
              <a:t>released by Amazon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Jonobie Ford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Backlog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41967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Easier setup and management of logical switches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Multi-select live migration in the UI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Support for VMware </a:t>
            </a:r>
            <a:r>
              <a:rPr lang="en-US" sz="3200" dirty="0"/>
              <a:t>5.5, 6.0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Management pack updates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Multiple external IP Addresses for a single VNET using NAT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Re-associate </a:t>
            </a:r>
            <a:r>
              <a:rPr lang="en-US" sz="3200" dirty="0" smtClean="0"/>
              <a:t>an </a:t>
            </a:r>
            <a:r>
              <a:rPr lang="en-US" sz="3200" dirty="0"/>
              <a:t>orphaned VM to its service or </a:t>
            </a:r>
            <a:r>
              <a:rPr lang="en-US" sz="3200" dirty="0" err="1"/>
              <a:t>VMRole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Automation for HNV network with NAT gateway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Down-level support for Threshold </a:t>
            </a:r>
            <a:r>
              <a:rPr lang="en-US" sz="3200" dirty="0" smtClean="0"/>
              <a:t>guests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6146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437" y="1820862"/>
            <a:ext cx="4648200" cy="4572000"/>
          </a:xfrm>
        </p:spPr>
        <p:txBody>
          <a:bodyPr/>
          <a:lstStyle/>
          <a:p>
            <a:r>
              <a:rPr lang="en-US" b="1" dirty="0" smtClean="0"/>
              <a:t>A final UR tip…</a:t>
            </a:r>
            <a:endParaRPr lang="en-US" b="1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3094037" y="525462"/>
          <a:ext cx="8443383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7818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926955"/>
          </a:xfrm>
        </p:spPr>
        <p:txBody>
          <a:bodyPr/>
          <a:lstStyle/>
          <a:p>
            <a:r>
              <a:rPr lang="en-US" sz="6600" dirty="0" smtClean="0"/>
              <a:t>Expanding Capabilities </a:t>
            </a:r>
            <a:br>
              <a:rPr lang="en-US" sz="6600" dirty="0" smtClean="0"/>
            </a:br>
            <a:r>
              <a:rPr lang="en-US" sz="6600" dirty="0" smtClean="0"/>
              <a:t>with Microsoft </a:t>
            </a:r>
            <a:br>
              <a:rPr lang="en-US" sz="6600" dirty="0" smtClean="0"/>
            </a:br>
            <a:r>
              <a:rPr lang="en-US" sz="6600" dirty="0" smtClean="0"/>
              <a:t>Operations Management Suite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1500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r="7300"/>
          <a:stretch/>
        </p:blipFill>
        <p:spPr>
          <a:xfrm>
            <a:off x="881" y="992"/>
            <a:ext cx="12434712" cy="699353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882" y="-1"/>
            <a:ext cx="5283293" cy="6994525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4488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285634" y="-1"/>
            <a:ext cx="7151418" cy="6994525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4488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5" name="Oval 44"/>
          <p:cNvSpPr/>
          <p:nvPr/>
        </p:nvSpPr>
        <p:spPr bwMode="auto">
          <a:xfrm rot="9469106">
            <a:off x="5328334" y="-1310325"/>
            <a:ext cx="7927381" cy="792738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63500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19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5485003" y="52632"/>
            <a:ext cx="10955932" cy="10955928"/>
            <a:chOff x="-4458039" y="783771"/>
            <a:chExt cx="10957486" cy="10957482"/>
          </a:xfrm>
        </p:grpSpPr>
        <p:sp>
          <p:nvSpPr>
            <p:cNvPr id="32" name="Oval 31"/>
            <p:cNvSpPr/>
            <p:nvPr/>
          </p:nvSpPr>
          <p:spPr bwMode="auto">
            <a:xfrm>
              <a:off x="-351108" y="4890700"/>
              <a:ext cx="2743622" cy="2743622"/>
            </a:xfrm>
            <a:prstGeom prst="ellipse">
              <a:avLst/>
            </a:prstGeom>
            <a:noFill/>
            <a:ln w="127000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-1678239" y="3563569"/>
              <a:ext cx="5397885" cy="5397885"/>
            </a:xfrm>
            <a:prstGeom prst="ellipse">
              <a:avLst/>
            </a:prstGeom>
            <a:noFill/>
            <a:ln w="127000"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-3112139" y="2129670"/>
              <a:ext cx="8265684" cy="8265682"/>
            </a:xfrm>
            <a:prstGeom prst="ellipse">
              <a:avLst/>
            </a:prstGeom>
            <a:noFill/>
            <a:ln w="1270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-4458039" y="783771"/>
              <a:ext cx="10957486" cy="10957482"/>
            </a:xfrm>
            <a:prstGeom prst="ellipse">
              <a:avLst/>
            </a:prstGeom>
            <a:noFill/>
            <a:ln w="127000">
              <a:solidFill>
                <a:srgbClr val="032E4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569401" y="3715923"/>
            <a:ext cx="8166318" cy="1961088"/>
            <a:chOff x="-559152" y="3643393"/>
            <a:chExt cx="8006921" cy="1922810"/>
          </a:xfrm>
        </p:grpSpPr>
        <p:sp>
          <p:nvSpPr>
            <p:cNvPr id="44" name="Left Arrow 43"/>
            <p:cNvSpPr/>
            <p:nvPr/>
          </p:nvSpPr>
          <p:spPr bwMode="auto">
            <a:xfrm rot="9435376">
              <a:off x="-559152" y="4092041"/>
              <a:ext cx="8006921" cy="1474162"/>
            </a:xfrm>
            <a:prstGeom prst="leftArrow">
              <a:avLst/>
            </a:prstGeom>
            <a:solidFill>
              <a:schemeClr val="accent1">
                <a:alpha val="58000"/>
              </a:schemeClr>
            </a:solidFill>
            <a:ln w="63500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0" rIns="0" bIns="4663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21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20227704">
              <a:off x="5155441" y="3643393"/>
              <a:ext cx="1571130" cy="282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932060">
                <a:lnSpc>
                  <a:spcPct val="90000"/>
                </a:lnSpc>
              </a:pPr>
              <a:r>
                <a:rPr lang="en-US" sz="2040" i="1" spc="-5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a typeface="Segoe UI" panose="020B0502040204020203" pitchFamily="34" charset="0"/>
                  <a:cs typeface="Segoe UI" panose="020B0502040204020203" pitchFamily="34" charset="0"/>
                </a:rPr>
                <a:t>as a service</a:t>
              </a:r>
              <a:endParaRPr lang="en-US" sz="1836" i="1" spc="-5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22433" y="4692752"/>
            <a:ext cx="1402557" cy="813664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r>
              <a:rPr lang="en-US" sz="1632" dirty="0">
                <a:solidFill>
                  <a:srgbClr val="FFFFFF"/>
                </a:solidFill>
              </a:rPr>
              <a:t>Enterprise Desktop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76528" y="4054868"/>
            <a:ext cx="1614995" cy="813664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r>
              <a:rPr lang="en-US" sz="1632" dirty="0">
                <a:solidFill>
                  <a:srgbClr val="FFFFFF"/>
                </a:solidFill>
              </a:rPr>
              <a:t>Server</a:t>
            </a:r>
          </a:p>
          <a:p>
            <a:r>
              <a:rPr lang="en-US" sz="1632" dirty="0">
                <a:solidFill>
                  <a:srgbClr val="FFFFFF"/>
                </a:solidFill>
              </a:rPr>
              <a:t>Proliferation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40198" y="3589206"/>
            <a:ext cx="1614995" cy="813664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r>
              <a:rPr lang="en-US" sz="1632" dirty="0">
                <a:solidFill>
                  <a:srgbClr val="FFFFFF"/>
                </a:solidFill>
              </a:rPr>
              <a:t>Workload</a:t>
            </a:r>
          </a:p>
          <a:p>
            <a:r>
              <a:rPr lang="en-US" sz="1632" dirty="0">
                <a:solidFill>
                  <a:srgbClr val="FFFFFF"/>
                </a:solidFill>
              </a:rPr>
              <a:t>Virtualization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68117" y="3097131"/>
            <a:ext cx="1614995" cy="813664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r>
              <a:rPr lang="en-US" sz="1632" dirty="0">
                <a:solidFill>
                  <a:srgbClr val="FFFFFF"/>
                </a:solidFill>
              </a:rPr>
              <a:t>Private </a:t>
            </a:r>
            <a:br>
              <a:rPr lang="en-US" sz="1632" dirty="0">
                <a:solidFill>
                  <a:srgbClr val="FFFFFF"/>
                </a:solidFill>
              </a:rPr>
            </a:br>
            <a:r>
              <a:rPr lang="en-US" sz="1632" dirty="0">
                <a:solidFill>
                  <a:srgbClr val="FFFFFF"/>
                </a:solidFill>
              </a:rPr>
              <a:t>&amp; Hybrid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7617142" y="2564659"/>
            <a:ext cx="1865207" cy="1865207"/>
          </a:xfrm>
          <a:prstGeom prst="ellipse">
            <a:avLst/>
          </a:prstGeom>
          <a:noFill/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506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36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54302" y="3092326"/>
            <a:ext cx="1790886" cy="819942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12"/>
              </a:spcAft>
            </a:pPr>
            <a:r>
              <a:rPr lang="en-US" sz="1836" dirty="0">
                <a:solidFill>
                  <a:srgbClr val="FFFFFF"/>
                </a:solidFill>
              </a:rPr>
              <a:t>Modern </a:t>
            </a:r>
            <a:br>
              <a:rPr lang="en-US" sz="1836" dirty="0">
                <a:solidFill>
                  <a:srgbClr val="FFFFFF"/>
                </a:solidFill>
              </a:rPr>
            </a:br>
            <a:r>
              <a:rPr lang="en-US" sz="1836" dirty="0">
                <a:solidFill>
                  <a:srgbClr val="FFFFFF"/>
                </a:solidFill>
              </a:rPr>
              <a:t>Management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3626" y="4667916"/>
            <a:ext cx="2996663" cy="1143861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marL="291324" indent="-291324" defTabSz="91387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32" dirty="0">
                <a:ln w="3175">
                  <a:noFill/>
                </a:ln>
                <a:solidFill>
                  <a:srgbClr val="FFFFFF"/>
                </a:solidFill>
                <a:cs typeface="Segoe UI" pitchFamily="34" charset="0"/>
              </a:rPr>
              <a:t>Heterogeneous</a:t>
            </a:r>
          </a:p>
          <a:p>
            <a:pPr marL="291324" indent="-291324" defTabSz="91387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32" dirty="0">
                <a:ln w="3175">
                  <a:noFill/>
                </a:ln>
                <a:solidFill>
                  <a:srgbClr val="FFFFFF"/>
                </a:solidFill>
                <a:cs typeface="Segoe UI" pitchFamily="34" charset="0"/>
              </a:rPr>
              <a:t>Open Platform</a:t>
            </a:r>
          </a:p>
          <a:p>
            <a:pPr marL="291324" indent="-291324" defTabSz="91387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32" dirty="0">
                <a:ln w="3175">
                  <a:noFill/>
                </a:ln>
                <a:solidFill>
                  <a:srgbClr val="FFFFFF"/>
                </a:solidFill>
                <a:cs typeface="Segoe UI" pitchFamily="34" charset="0"/>
              </a:rPr>
              <a:t>Cloud Inspired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7823" y="4667916"/>
            <a:ext cx="2996663" cy="1143861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marL="291324" indent="-291324" defTabSz="91387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32" dirty="0">
                <a:ln w="3175">
                  <a:noFill/>
                </a:ln>
                <a:solidFill>
                  <a:srgbClr val="FFFFFF"/>
                </a:solidFill>
                <a:cs typeface="Segoe UI" pitchFamily="34" charset="0"/>
              </a:rPr>
              <a:t>Time to Value</a:t>
            </a:r>
          </a:p>
          <a:p>
            <a:pPr marL="291324" indent="-291324" defTabSz="91387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32" dirty="0">
                <a:ln w="3175">
                  <a:noFill/>
                </a:ln>
                <a:solidFill>
                  <a:srgbClr val="FFFFFF"/>
                </a:solidFill>
                <a:cs typeface="Segoe UI" pitchFamily="34" charset="0"/>
              </a:rPr>
              <a:t>Improved Productivity</a:t>
            </a:r>
          </a:p>
          <a:p>
            <a:pPr marL="291324" indent="-291324" defTabSz="91387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32" dirty="0">
                <a:ln w="3175">
                  <a:noFill/>
                </a:ln>
                <a:solidFill>
                  <a:srgbClr val="FFFFFF"/>
                </a:solidFill>
                <a:cs typeface="Segoe UI" pitchFamily="34" charset="0"/>
              </a:rPr>
              <a:t>Solution Orientated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573646" y="295275"/>
            <a:ext cx="7159987" cy="917575"/>
          </a:xfrm>
          <a:prstGeom prst="rect">
            <a:avLst/>
          </a:prstGeom>
        </p:spPr>
        <p:txBody>
          <a:bodyPr/>
          <a:lstStyle>
            <a:lvl1pPr algn="l" defTabSz="91429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sz="4692">
                <a:solidFill>
                  <a:srgbClr val="FFFFFF"/>
                </a:solidFill>
              </a:rPr>
              <a:t>Evolving with you</a:t>
            </a:r>
          </a:p>
        </p:txBody>
      </p:sp>
      <p:sp>
        <p:nvSpPr>
          <p:cNvPr id="48" name="Rectangle 47"/>
          <p:cNvSpPr>
            <a:spLocks/>
          </p:cNvSpPr>
          <p:nvPr/>
        </p:nvSpPr>
        <p:spPr bwMode="auto">
          <a:xfrm>
            <a:off x="6685563" y="1428453"/>
            <a:ext cx="1686565" cy="87205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3247" tIns="93247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315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36" kern="0" dirty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System Center </a:t>
            </a:r>
          </a:p>
          <a:p>
            <a:pPr defTabSz="9315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36" kern="0" dirty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for the </a:t>
            </a:r>
          </a:p>
          <a:p>
            <a:pPr defTabSz="9315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36" kern="0" dirty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datacenter</a:t>
            </a:r>
          </a:p>
        </p:txBody>
      </p:sp>
      <p:sp>
        <p:nvSpPr>
          <p:cNvPr id="75" name="Rectangle 74"/>
          <p:cNvSpPr>
            <a:spLocks/>
          </p:cNvSpPr>
          <p:nvPr/>
        </p:nvSpPr>
        <p:spPr bwMode="auto">
          <a:xfrm>
            <a:off x="9102112" y="1428453"/>
            <a:ext cx="2694228" cy="85686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3247" tIns="93247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315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36" kern="0" dirty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Microsoft </a:t>
            </a:r>
          </a:p>
          <a:p>
            <a:pPr defTabSz="9315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36" kern="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Operations Management</a:t>
            </a:r>
          </a:p>
          <a:p>
            <a:pPr defTabSz="93156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36" kern="0" dirty="0" smtClean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Services</a:t>
            </a:r>
            <a:endParaRPr lang="en-US" sz="1836" kern="0" dirty="0">
              <a:solidFill>
                <a:srgbClr val="FFFFFF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Plus 5"/>
          <p:cNvSpPr/>
          <p:nvPr/>
        </p:nvSpPr>
        <p:spPr bwMode="auto">
          <a:xfrm>
            <a:off x="8480171" y="1686458"/>
            <a:ext cx="307537" cy="307535"/>
          </a:xfrm>
          <a:prstGeom prst="mathPlus">
            <a:avLst>
              <a:gd name="adj1" fmla="val 17645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881" y="6204170"/>
            <a:ext cx="12434712" cy="789363"/>
          </a:xfrm>
          <a:prstGeom prst="rect">
            <a:avLst/>
          </a:prstGeom>
          <a:solidFill>
            <a:srgbClr val="032E4F">
              <a:alpha val="8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84" tIns="45692" rIns="91384" bIns="45692" numCol="1" rtlCol="0" anchor="ctr" anchorCtr="0" compatLnSpc="1">
            <a:prstTxWarp prst="textNoShape">
              <a:avLst/>
            </a:prstTxWarp>
          </a:bodyPr>
          <a:lstStyle/>
          <a:p>
            <a:pPr algn="ctr" defTabSz="91339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 spc="-50" dirty="0">
              <a:solidFill>
                <a:srgbClr val="E7E6E6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33982" y="6470168"/>
            <a:ext cx="4477891" cy="288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32060">
              <a:lnSpc>
                <a:spcPct val="90000"/>
              </a:lnSpc>
            </a:pPr>
            <a:r>
              <a:rPr lang="en-US" sz="2040" i="1" spc="-5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a typeface="Segoe UI" panose="020B0502040204020203" pitchFamily="34" charset="0"/>
                <a:cs typeface="Segoe UI" panose="020B0502040204020203" pitchFamily="34" charset="0"/>
              </a:rPr>
              <a:t>a long-term partner you can bet with</a:t>
            </a:r>
            <a:endParaRPr lang="en-US" sz="1836" i="1" spc="-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94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36776"/>
            <a:ext cx="11963398" cy="3175869"/>
          </a:xfrm>
        </p:spPr>
        <p:txBody>
          <a:bodyPr/>
          <a:lstStyle/>
          <a:p>
            <a:r>
              <a:rPr lang="en-US" dirty="0" smtClean="0"/>
              <a:t>Capacity Management </a:t>
            </a:r>
            <a:r>
              <a:rPr lang="en-US" smtClean="0"/>
              <a:t>and Disaster Recovery </a:t>
            </a:r>
            <a:r>
              <a:rPr lang="en-US" dirty="0" smtClean="0"/>
              <a:t>with Operations Management Suite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639" y="5501798"/>
            <a:ext cx="10058401" cy="1181862"/>
          </a:xfrm>
        </p:spPr>
        <p:txBody>
          <a:bodyPr/>
          <a:lstStyle/>
          <a:p>
            <a:r>
              <a:rPr lang="en-US" dirty="0"/>
              <a:t>Jonobie </a:t>
            </a:r>
            <a:r>
              <a:rPr lang="en-US" dirty="0" smtClean="0"/>
              <a:t>Ford</a:t>
            </a:r>
          </a:p>
          <a:p>
            <a:r>
              <a:rPr lang="en-US" dirty="0" smtClean="0"/>
              <a:t>Hector Linares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012859"/>
          </a:xfrm>
        </p:spPr>
        <p:txBody>
          <a:bodyPr/>
          <a:lstStyle/>
          <a:p>
            <a:r>
              <a:rPr lang="en-US" sz="6600" dirty="0" smtClean="0"/>
              <a:t>System Center 2016</a:t>
            </a:r>
            <a:br>
              <a:rPr lang="en-US" sz="6600" dirty="0" smtClean="0"/>
            </a:br>
            <a:r>
              <a:rPr lang="en-US" sz="6600" dirty="0" smtClean="0"/>
              <a:t>Virtual Machine Manager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85144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5970865"/>
          </a:xfrm>
        </p:spPr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 smtClean="0"/>
              <a:t>SC 2012 R2 VMM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 smtClean="0"/>
              <a:t>Listening to you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 smtClean="0"/>
              <a:t>Delivering improvements via update rollups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 smtClean="0"/>
              <a:t>Expanding capabilities via Operations </a:t>
            </a:r>
            <a:r>
              <a:rPr lang="en-US" altLang="en-US" dirty="0"/>
              <a:t>Management </a:t>
            </a:r>
            <a:r>
              <a:rPr lang="en-US" altLang="en-US" dirty="0" smtClean="0"/>
              <a:t>Suite</a:t>
            </a:r>
            <a:endParaRPr lang="en-US" altLang="en-US" dirty="0"/>
          </a:p>
          <a:p>
            <a:pPr mar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altLang="en-US" dirty="0" smtClean="0"/>
              <a:t>SC 2016 VMM</a:t>
            </a:r>
          </a:p>
          <a:p>
            <a:r>
              <a:rPr lang="en-US" altLang="en-US" dirty="0" smtClean="0"/>
              <a:t>Synchronized delivery with Windows Server 2016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en-US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486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" y="497"/>
            <a:ext cx="12588359" cy="699353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9099390" y="497"/>
            <a:ext cx="3335322" cy="699303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58" rIns="0" bIns="47558" numCol="1" rtlCol="0" anchor="ctr" anchorCtr="0" compatLnSpc="1">
            <a:prstTxWarp prst="textNoShape">
              <a:avLst/>
            </a:prstTxWarp>
          </a:bodyPr>
          <a:lstStyle/>
          <a:p>
            <a:pPr algn="ctr" defTabSz="950770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solidFill>
                <a:srgbClr val="FFFFFF"/>
              </a:solidFill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324875" y="1607001"/>
            <a:ext cx="2859634" cy="618223"/>
          </a:xfrm>
          <a:prstGeom prst="rect">
            <a:avLst/>
          </a:prstGeom>
        </p:spPr>
        <p:txBody>
          <a:bodyPr lIns="0"/>
          <a:lstStyle>
            <a:lvl1pPr algn="l" defTabSz="91429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Continued Investments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Quarterly Updates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Aligned to </a:t>
            </a:r>
            <a:br>
              <a:rPr sz="2400">
                <a:solidFill>
                  <a:srgbClr val="FFFFFF"/>
                </a:solidFill>
              </a:rPr>
            </a:br>
            <a:r>
              <a:rPr sz="2400">
                <a:solidFill>
                  <a:srgbClr val="FFFFFF"/>
                </a:solidFill>
              </a:rPr>
              <a:t>Windows Server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432067" y="3347114"/>
            <a:ext cx="44984" cy="250284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288246" y="3160179"/>
            <a:ext cx="1118585" cy="77583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149154" rIns="0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System</a:t>
            </a:r>
            <a:b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</a:b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Center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79097" y="4307510"/>
            <a:ext cx="1157256" cy="76672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149154" rIns="0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Management</a:t>
            </a:r>
          </a:p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Services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624301" y="1404880"/>
            <a:ext cx="1061358" cy="704539"/>
          </a:xfrm>
          <a:prstGeom prst="rect">
            <a:avLst/>
          </a:prstGeom>
          <a:noFill/>
        </p:spPr>
        <p:txBody>
          <a:bodyPr wrap="none" lIns="186441" tIns="149154" rIns="186441" bIns="149154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2016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38540" y="2467318"/>
            <a:ext cx="8664068" cy="395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89477" y="2231265"/>
            <a:ext cx="1045651" cy="580197"/>
          </a:xfrm>
          <a:prstGeom prst="rect">
            <a:avLst/>
          </a:prstGeom>
          <a:solidFill>
            <a:srgbClr val="0078D7"/>
          </a:solidFill>
        </p:spPr>
        <p:txBody>
          <a:bodyPr wrap="square" lIns="182854" tIns="91427" rIns="182854" bIns="91427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46517" y="2231030"/>
            <a:ext cx="1040843" cy="580197"/>
          </a:xfrm>
          <a:prstGeom prst="rect">
            <a:avLst/>
          </a:prstGeom>
          <a:solidFill>
            <a:srgbClr val="0078D7"/>
          </a:solidFill>
        </p:spPr>
        <p:txBody>
          <a:bodyPr wrap="square" lIns="182854" tIns="91427" rIns="182854" bIns="91427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24332" y="2218464"/>
            <a:ext cx="1040843" cy="580197"/>
          </a:xfrm>
          <a:prstGeom prst="rect">
            <a:avLst/>
          </a:prstGeom>
          <a:solidFill>
            <a:srgbClr val="0078D7"/>
          </a:solidFill>
        </p:spPr>
        <p:txBody>
          <a:bodyPr wrap="square" lIns="182854" tIns="91427" rIns="182854" bIns="91427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2016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3237850" y="2295149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219420" y="2300945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910471" y="2284464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5043" y="2284179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 bwMode="auto">
          <a:xfrm>
            <a:off x="7047460" y="2954499"/>
            <a:ext cx="840253" cy="903417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6441" tIns="149154" rIns="186441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4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System </a:t>
            </a:r>
            <a:endParaRPr lang="en-US" sz="1428" dirty="0" smtClean="0">
              <a:solidFill>
                <a:srgbClr val="FFFFFF"/>
              </a:solidFill>
              <a:ea typeface="Segoe UI" pitchFamily="34" charset="0"/>
              <a:cs typeface="Segoe UI" panose="020B0502040204020203" pitchFamily="34" charset="0"/>
            </a:endParaRPr>
          </a:p>
          <a:p>
            <a:pPr algn="ctr" defTabSz="9504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28" dirty="0" smtClean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Center</a:t>
            </a: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/>
            </a:r>
            <a:b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</a:b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2016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85271" y="6391804"/>
            <a:ext cx="1768507" cy="408944"/>
            <a:chOff x="5019177" y="6426473"/>
            <a:chExt cx="1768507" cy="408944"/>
          </a:xfrm>
        </p:grpSpPr>
        <p:sp>
          <p:nvSpPr>
            <p:cNvPr id="57" name="TextBox 56"/>
            <p:cNvSpPr txBox="1"/>
            <p:nvPr/>
          </p:nvSpPr>
          <p:spPr>
            <a:xfrm>
              <a:off x="5218305" y="6426473"/>
              <a:ext cx="1569379" cy="408944"/>
            </a:xfrm>
            <a:prstGeom prst="rect">
              <a:avLst/>
            </a:prstGeom>
            <a:noFill/>
          </p:spPr>
          <p:txBody>
            <a:bodyPr wrap="square" lIns="182802" tIns="146241" rIns="182802" bIns="146241" rtlCol="0">
              <a:noAutofit/>
            </a:bodyPr>
            <a:lstStyle/>
            <a:p>
              <a:pPr algn="ctr" defTabSz="932205">
                <a:lnSpc>
                  <a:spcPct val="90000"/>
                </a:lnSpc>
                <a:spcAft>
                  <a:spcPts val="600"/>
                </a:spcAft>
              </a:pPr>
              <a:r>
                <a:rPr lang="en-US" sz="1397" dirty="0">
                  <a:solidFill>
                    <a:srgbClr val="FFFFFF"/>
                  </a:solidFill>
                </a:rPr>
                <a:t>Update Rollups</a:t>
              </a: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019177" y="6514913"/>
              <a:ext cx="279701" cy="27970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65" name="Pentagon 64"/>
          <p:cNvSpPr/>
          <p:nvPr/>
        </p:nvSpPr>
        <p:spPr bwMode="auto">
          <a:xfrm>
            <a:off x="352365" y="3968778"/>
            <a:ext cx="8664068" cy="158409"/>
          </a:xfrm>
          <a:prstGeom prst="homePlate">
            <a:avLst>
              <a:gd name="adj" fmla="val 101533"/>
            </a:avLst>
          </a:prstGeom>
          <a:solidFill>
            <a:schemeClr val="tx1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4294" tIns="62146" rIns="124294" bIns="62146" numCol="1" rtlCol="0" anchor="ctr" anchorCtr="0" compatLnSpc="1">
            <a:prstTxWarp prst="textNoShape">
              <a:avLst/>
            </a:prstTxWarp>
          </a:bodyPr>
          <a:lstStyle/>
          <a:p>
            <a:pPr algn="ctr" defTabSz="124255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spc="-68" dirty="0">
              <a:solidFill>
                <a:srgbClr val="FFFFFF"/>
              </a:solidFill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1958861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3607665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432067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256469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080871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29675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905273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310057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1134459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2783263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8554080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4031568" y="2935029"/>
            <a:ext cx="800998" cy="437628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6441" tIns="149154" rIns="186441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4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Ignite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9324875" y="4271010"/>
            <a:ext cx="2859634" cy="618223"/>
          </a:xfrm>
          <a:prstGeom prst="rect">
            <a:avLst/>
          </a:prstGeom>
        </p:spPr>
        <p:txBody>
          <a:bodyPr lIns="0"/>
          <a:lstStyle>
            <a:lvl1pPr algn="l" defTabSz="91429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Frequent Updates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Cloud Cadence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Build Measure Learn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52365" y="5112336"/>
            <a:ext cx="1167639" cy="1022486"/>
            <a:chOff x="2345090" y="4896083"/>
            <a:chExt cx="1167639" cy="1022486"/>
          </a:xfrm>
        </p:grpSpPr>
        <p:sp>
          <p:nvSpPr>
            <p:cNvPr id="54" name="TextBox 53"/>
            <p:cNvSpPr txBox="1"/>
            <p:nvPr/>
          </p:nvSpPr>
          <p:spPr>
            <a:xfrm>
              <a:off x="2345090" y="5719935"/>
              <a:ext cx="1167639" cy="198634"/>
            </a:xfrm>
            <a:prstGeom prst="ellipse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en-US" sz="1020" b="1" dirty="0">
                  <a:solidFill>
                    <a:srgbClr val="FFFFFF"/>
                  </a:solidFill>
                </a:rPr>
                <a:t>Site </a:t>
              </a:r>
              <a:r>
                <a:rPr lang="en-US" sz="1020" b="1" dirty="0" smtClean="0">
                  <a:solidFill>
                    <a:srgbClr val="FFFFFF"/>
                  </a:solidFill>
                </a:rPr>
                <a:t>Recovery</a:t>
              </a:r>
              <a:endParaRPr lang="en-US" sz="1020" b="1" dirty="0">
                <a:solidFill>
                  <a:srgbClr val="FFFFFF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2476187" y="4896083"/>
              <a:ext cx="905444" cy="778050"/>
              <a:chOff x="7936920" y="5975888"/>
              <a:chExt cx="905444" cy="778050"/>
            </a:xfrm>
          </p:grpSpPr>
          <p:grpSp>
            <p:nvGrpSpPr>
              <p:cNvPr id="62" name="Group 61"/>
              <p:cNvGrpSpPr/>
              <p:nvPr/>
            </p:nvGrpSpPr>
            <p:grpSpPr>
              <a:xfrm rot="19994570">
                <a:off x="7936920" y="5975888"/>
                <a:ext cx="905444" cy="778050"/>
                <a:chOff x="6444289" y="6181975"/>
                <a:chExt cx="1362080" cy="1170436"/>
              </a:xfrm>
            </p:grpSpPr>
            <p:sp>
              <p:nvSpPr>
                <p:cNvPr id="77" name="Oval 76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84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chemeClr val="accent1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85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chemeClr val="accent1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6892" y="6182163"/>
                <a:ext cx="365501" cy="365500"/>
              </a:xfrm>
              <a:prstGeom prst="ellipse">
                <a:avLst/>
              </a:prstGeom>
              <a:solidFill>
                <a:schemeClr val="tx1"/>
              </a:solidFill>
            </p:spPr>
          </p:pic>
        </p:grpSp>
      </p:grpSp>
      <p:grpSp>
        <p:nvGrpSpPr>
          <p:cNvPr id="86" name="Group 85"/>
          <p:cNvGrpSpPr/>
          <p:nvPr/>
        </p:nvGrpSpPr>
        <p:grpSpPr>
          <a:xfrm>
            <a:off x="1592143" y="5093068"/>
            <a:ext cx="905444" cy="1022486"/>
            <a:chOff x="2476187" y="4896083"/>
            <a:chExt cx="905444" cy="1022486"/>
          </a:xfrm>
        </p:grpSpPr>
        <p:sp>
          <p:nvSpPr>
            <p:cNvPr id="87" name="TextBox 86"/>
            <p:cNvSpPr txBox="1"/>
            <p:nvPr/>
          </p:nvSpPr>
          <p:spPr>
            <a:xfrm>
              <a:off x="2612204" y="5719935"/>
              <a:ext cx="633410" cy="198634"/>
            </a:xfrm>
            <a:prstGeom prst="ellipse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en-US" sz="1020" b="1" dirty="0">
                  <a:solidFill>
                    <a:srgbClr val="FFFFFF"/>
                  </a:solidFill>
                </a:rPr>
                <a:t>Backup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476187" y="4896083"/>
              <a:ext cx="905444" cy="778050"/>
              <a:chOff x="7936920" y="5975888"/>
              <a:chExt cx="905444" cy="778050"/>
            </a:xfrm>
          </p:grpSpPr>
          <p:grpSp>
            <p:nvGrpSpPr>
              <p:cNvPr id="89" name="Group 88"/>
              <p:cNvGrpSpPr/>
              <p:nvPr/>
            </p:nvGrpSpPr>
            <p:grpSpPr>
              <a:xfrm rot="19994570">
                <a:off x="7936920" y="5975888"/>
                <a:ext cx="905444" cy="778050"/>
                <a:chOff x="6444289" y="6181975"/>
                <a:chExt cx="1362080" cy="1170436"/>
              </a:xfrm>
            </p:grpSpPr>
            <p:sp>
              <p:nvSpPr>
                <p:cNvPr id="92" name="Oval 91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3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4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6892" y="6182163"/>
                <a:ext cx="365501" cy="365500"/>
              </a:xfrm>
              <a:prstGeom prst="ellipse">
                <a:avLst/>
              </a:prstGeom>
              <a:solidFill>
                <a:schemeClr val="tx1"/>
              </a:solidFill>
            </p:spPr>
          </p:pic>
        </p:grpSp>
      </p:grpSp>
      <p:grpSp>
        <p:nvGrpSpPr>
          <p:cNvPr id="95" name="Group 94"/>
          <p:cNvGrpSpPr/>
          <p:nvPr/>
        </p:nvGrpSpPr>
        <p:grpSpPr>
          <a:xfrm>
            <a:off x="2569726" y="5126381"/>
            <a:ext cx="1039153" cy="1029424"/>
            <a:chOff x="6420415" y="4839027"/>
            <a:chExt cx="1039153" cy="1029424"/>
          </a:xfrm>
        </p:grpSpPr>
        <p:sp>
          <p:nvSpPr>
            <p:cNvPr id="96" name="TextBox 95"/>
            <p:cNvSpPr txBox="1"/>
            <p:nvPr/>
          </p:nvSpPr>
          <p:spPr>
            <a:xfrm>
              <a:off x="6420415" y="5669817"/>
              <a:ext cx="1039153" cy="198634"/>
            </a:xfrm>
            <a:prstGeom prst="ellipse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algn="l"/>
              <a:r>
                <a:rPr lang="en-US" sz="1020" b="1" dirty="0">
                  <a:solidFill>
                    <a:srgbClr val="FFFFFF"/>
                  </a:solidFill>
                </a:rPr>
                <a:t>Automation</a:t>
              </a:r>
            </a:p>
          </p:txBody>
        </p:sp>
        <p:grpSp>
          <p:nvGrpSpPr>
            <p:cNvPr id="97" name="Group 96"/>
            <p:cNvGrpSpPr/>
            <p:nvPr/>
          </p:nvGrpSpPr>
          <p:grpSpPr>
            <a:xfrm rot="19994570">
              <a:off x="6451203" y="4839027"/>
              <a:ext cx="905444" cy="778050"/>
              <a:chOff x="6444289" y="6181975"/>
              <a:chExt cx="1362080" cy="1170436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6555739" y="6181975"/>
                <a:ext cx="1170436" cy="1170436"/>
              </a:xfrm>
              <a:prstGeom prst="ellipse">
                <a:avLst/>
              </a:prstGeom>
              <a:solidFill>
                <a:schemeClr val="tx1"/>
              </a:solidFill>
              <a:ln w="63500">
                <a:solidFill>
                  <a:srgbClr val="71BFFF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193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0" name="Rectangle 7"/>
              <p:cNvSpPr/>
              <p:nvPr/>
            </p:nvSpPr>
            <p:spPr bwMode="auto">
              <a:xfrm rot="18900000" flipV="1">
                <a:off x="7583468" y="6653891"/>
                <a:ext cx="222901" cy="222901"/>
              </a:xfrm>
              <a:custGeom>
                <a:avLst/>
                <a:gdLst>
                  <a:gd name="connsiteX0" fmla="*/ 0 w 1003779"/>
                  <a:gd name="connsiteY0" fmla="*/ 0 h 1003779"/>
                  <a:gd name="connsiteX1" fmla="*/ 1003779 w 1003779"/>
                  <a:gd name="connsiteY1" fmla="*/ 0 h 1003779"/>
                  <a:gd name="connsiteX2" fmla="*/ 1003779 w 1003779"/>
                  <a:gd name="connsiteY2" fmla="*/ 1003779 h 1003779"/>
                  <a:gd name="connsiteX3" fmla="*/ 0 w 1003779"/>
                  <a:gd name="connsiteY3" fmla="*/ 1003779 h 1003779"/>
                  <a:gd name="connsiteX4" fmla="*/ 0 w 1003779"/>
                  <a:gd name="connsiteY4" fmla="*/ 0 h 1003779"/>
                  <a:gd name="connsiteX0" fmla="*/ 1003779 w 1095219"/>
                  <a:gd name="connsiteY0" fmla="*/ 1003779 h 1095219"/>
                  <a:gd name="connsiteX1" fmla="*/ 0 w 1095219"/>
                  <a:gd name="connsiteY1" fmla="*/ 1003779 h 1095219"/>
                  <a:gd name="connsiteX2" fmla="*/ 0 w 1095219"/>
                  <a:gd name="connsiteY2" fmla="*/ 0 h 1095219"/>
                  <a:gd name="connsiteX3" fmla="*/ 1003779 w 1095219"/>
                  <a:gd name="connsiteY3" fmla="*/ 0 h 1095219"/>
                  <a:gd name="connsiteX4" fmla="*/ 1095219 w 1095219"/>
                  <a:gd name="connsiteY4" fmla="*/ 1095219 h 1095219"/>
                  <a:gd name="connsiteX0" fmla="*/ 1003779 w 1003779"/>
                  <a:gd name="connsiteY0" fmla="*/ 1003779 h 1003779"/>
                  <a:gd name="connsiteX1" fmla="*/ 0 w 1003779"/>
                  <a:gd name="connsiteY1" fmla="*/ 1003779 h 1003779"/>
                  <a:gd name="connsiteX2" fmla="*/ 0 w 1003779"/>
                  <a:gd name="connsiteY2" fmla="*/ 0 h 1003779"/>
                  <a:gd name="connsiteX3" fmla="*/ 1003779 w 1003779"/>
                  <a:gd name="connsiteY3" fmla="*/ 0 h 1003779"/>
                  <a:gd name="connsiteX0" fmla="*/ 0 w 1003779"/>
                  <a:gd name="connsiteY0" fmla="*/ 1003779 h 1003779"/>
                  <a:gd name="connsiteX1" fmla="*/ 0 w 1003779"/>
                  <a:gd name="connsiteY1" fmla="*/ 0 h 1003779"/>
                  <a:gd name="connsiteX2" fmla="*/ 1003779 w 1003779"/>
                  <a:gd name="connsiteY2" fmla="*/ 0 h 100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3779" h="1003779">
                    <a:moveTo>
                      <a:pt x="0" y="1003779"/>
                    </a:moveTo>
                    <a:lnTo>
                      <a:pt x="0" y="0"/>
                    </a:lnTo>
                    <a:lnTo>
                      <a:pt x="1003779" y="0"/>
                    </a:lnTo>
                  </a:path>
                </a:pathLst>
              </a:custGeom>
              <a:noFill/>
              <a:ln w="63500" cap="rnd">
                <a:solidFill>
                  <a:srgbClr val="71BFFF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193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1" name="Rectangle 7"/>
              <p:cNvSpPr/>
              <p:nvPr/>
            </p:nvSpPr>
            <p:spPr bwMode="auto">
              <a:xfrm rot="2700000">
                <a:off x="6444289" y="6794042"/>
                <a:ext cx="222901" cy="222901"/>
              </a:xfrm>
              <a:custGeom>
                <a:avLst/>
                <a:gdLst>
                  <a:gd name="connsiteX0" fmla="*/ 0 w 1003779"/>
                  <a:gd name="connsiteY0" fmla="*/ 0 h 1003779"/>
                  <a:gd name="connsiteX1" fmla="*/ 1003779 w 1003779"/>
                  <a:gd name="connsiteY1" fmla="*/ 0 h 1003779"/>
                  <a:gd name="connsiteX2" fmla="*/ 1003779 w 1003779"/>
                  <a:gd name="connsiteY2" fmla="*/ 1003779 h 1003779"/>
                  <a:gd name="connsiteX3" fmla="*/ 0 w 1003779"/>
                  <a:gd name="connsiteY3" fmla="*/ 1003779 h 1003779"/>
                  <a:gd name="connsiteX4" fmla="*/ 0 w 1003779"/>
                  <a:gd name="connsiteY4" fmla="*/ 0 h 1003779"/>
                  <a:gd name="connsiteX0" fmla="*/ 1003779 w 1095219"/>
                  <a:gd name="connsiteY0" fmla="*/ 1003779 h 1095219"/>
                  <a:gd name="connsiteX1" fmla="*/ 0 w 1095219"/>
                  <a:gd name="connsiteY1" fmla="*/ 1003779 h 1095219"/>
                  <a:gd name="connsiteX2" fmla="*/ 0 w 1095219"/>
                  <a:gd name="connsiteY2" fmla="*/ 0 h 1095219"/>
                  <a:gd name="connsiteX3" fmla="*/ 1003779 w 1095219"/>
                  <a:gd name="connsiteY3" fmla="*/ 0 h 1095219"/>
                  <a:gd name="connsiteX4" fmla="*/ 1095219 w 1095219"/>
                  <a:gd name="connsiteY4" fmla="*/ 1095219 h 1095219"/>
                  <a:gd name="connsiteX0" fmla="*/ 1003779 w 1003779"/>
                  <a:gd name="connsiteY0" fmla="*/ 1003779 h 1003779"/>
                  <a:gd name="connsiteX1" fmla="*/ 0 w 1003779"/>
                  <a:gd name="connsiteY1" fmla="*/ 1003779 h 1003779"/>
                  <a:gd name="connsiteX2" fmla="*/ 0 w 1003779"/>
                  <a:gd name="connsiteY2" fmla="*/ 0 h 1003779"/>
                  <a:gd name="connsiteX3" fmla="*/ 1003779 w 1003779"/>
                  <a:gd name="connsiteY3" fmla="*/ 0 h 1003779"/>
                  <a:gd name="connsiteX0" fmla="*/ 0 w 1003779"/>
                  <a:gd name="connsiteY0" fmla="*/ 1003779 h 1003779"/>
                  <a:gd name="connsiteX1" fmla="*/ 0 w 1003779"/>
                  <a:gd name="connsiteY1" fmla="*/ 0 h 1003779"/>
                  <a:gd name="connsiteX2" fmla="*/ 1003779 w 1003779"/>
                  <a:gd name="connsiteY2" fmla="*/ 0 h 100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3779" h="1003779">
                    <a:moveTo>
                      <a:pt x="0" y="1003779"/>
                    </a:moveTo>
                    <a:lnTo>
                      <a:pt x="0" y="0"/>
                    </a:lnTo>
                    <a:lnTo>
                      <a:pt x="1003779" y="0"/>
                    </a:lnTo>
                  </a:path>
                </a:pathLst>
              </a:custGeom>
              <a:noFill/>
              <a:ln w="63500" cap="rnd">
                <a:solidFill>
                  <a:srgbClr val="71BFFF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193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6068" y="4970590"/>
              <a:ext cx="413957" cy="413958"/>
            </a:xfrm>
            <a:prstGeom prst="rect">
              <a:avLst/>
            </a:prstGeom>
            <a:solidFill>
              <a:schemeClr val="tx1"/>
            </a:solidFill>
          </p:spPr>
        </p:pic>
      </p:grpSp>
      <p:grpSp>
        <p:nvGrpSpPr>
          <p:cNvPr id="102" name="Group 101"/>
          <p:cNvGrpSpPr/>
          <p:nvPr/>
        </p:nvGrpSpPr>
        <p:grpSpPr>
          <a:xfrm>
            <a:off x="3681018" y="5106940"/>
            <a:ext cx="905444" cy="972047"/>
            <a:chOff x="8265519" y="4063470"/>
            <a:chExt cx="905444" cy="972047"/>
          </a:xfrm>
        </p:grpSpPr>
        <p:sp>
          <p:nvSpPr>
            <p:cNvPr id="103" name="TextBox 102"/>
            <p:cNvSpPr txBox="1"/>
            <p:nvPr/>
          </p:nvSpPr>
          <p:spPr>
            <a:xfrm>
              <a:off x="8286204" y="4894260"/>
              <a:ext cx="863131" cy="1412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en-US" sz="1020" b="1" dirty="0" smtClean="0">
                  <a:solidFill>
                    <a:srgbClr val="FFFFFF"/>
                  </a:solidFill>
                </a:rPr>
                <a:t>Op Insights</a:t>
              </a:r>
              <a:endParaRPr lang="en-US" sz="1020" b="1" dirty="0">
                <a:solidFill>
                  <a:srgbClr val="FFFFFF"/>
                </a:solidFill>
              </a:endParaRP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8265519" y="4063470"/>
              <a:ext cx="905444" cy="778050"/>
              <a:chOff x="8265519" y="4063470"/>
              <a:chExt cx="905444" cy="778050"/>
            </a:xfrm>
          </p:grpSpPr>
          <p:grpSp>
            <p:nvGrpSpPr>
              <p:cNvPr id="105" name="Group 104"/>
              <p:cNvGrpSpPr/>
              <p:nvPr/>
            </p:nvGrpSpPr>
            <p:grpSpPr>
              <a:xfrm rot="19994570">
                <a:off x="8265519" y="4063470"/>
                <a:ext cx="905444" cy="778050"/>
                <a:chOff x="6444289" y="6181975"/>
                <a:chExt cx="1362080" cy="1170436"/>
              </a:xfrm>
            </p:grpSpPr>
            <p:sp>
              <p:nvSpPr>
                <p:cNvPr id="107" name="Oval 106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08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09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3983" y="4190734"/>
                <a:ext cx="429360" cy="429361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4658958" y="5097302"/>
            <a:ext cx="3918600" cy="1001126"/>
            <a:chOff x="6543631" y="5045769"/>
            <a:chExt cx="3918600" cy="1001126"/>
          </a:xfrm>
        </p:grpSpPr>
        <p:grpSp>
          <p:nvGrpSpPr>
            <p:cNvPr id="112" name="Group 111"/>
            <p:cNvGrpSpPr/>
            <p:nvPr/>
          </p:nvGrpSpPr>
          <p:grpSpPr>
            <a:xfrm>
              <a:off x="6543631" y="5045769"/>
              <a:ext cx="3918600" cy="1001126"/>
              <a:chOff x="7885013" y="4063470"/>
              <a:chExt cx="3918600" cy="1001126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7885013" y="4923339"/>
                <a:ext cx="3918600" cy="1412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 defTabSz="914225">
                  <a:lnSpc>
                    <a:spcPct val="90000"/>
                  </a:lnSpc>
                  <a:spcAft>
                    <a:spcPts val="600"/>
                  </a:spcAft>
                  <a:defRPr sz="1000">
                    <a:gradFill>
                      <a:gsLst>
                        <a:gs pos="0">
                          <a:schemeClr val="tx1">
                            <a:lumMod val="75000"/>
                          </a:schemeClr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1"/>
                    </a:gradFill>
                  </a:defRPr>
                </a:lvl1pPr>
              </a:lstStyle>
              <a:p>
                <a:r>
                  <a:rPr lang="en-US" sz="1020" b="1" dirty="0" smtClean="0">
                    <a:solidFill>
                      <a:srgbClr val="FFFFFF"/>
                    </a:solidFill>
                  </a:rPr>
                  <a:t>Service updates continue, more services added</a:t>
                </a:r>
                <a:endParaRPr lang="en-US" sz="1020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15" name="Group 114"/>
              <p:cNvGrpSpPr/>
              <p:nvPr/>
            </p:nvGrpSpPr>
            <p:grpSpPr>
              <a:xfrm rot="19994570">
                <a:off x="8265519" y="4063470"/>
                <a:ext cx="905444" cy="778050"/>
                <a:chOff x="6444289" y="6181975"/>
                <a:chExt cx="1362080" cy="1170436"/>
              </a:xfrm>
            </p:grpSpPr>
            <p:sp>
              <p:nvSpPr>
                <p:cNvPr id="117" name="Oval 116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18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19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</p:grp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7143220" y="5278410"/>
              <a:ext cx="455154" cy="298694"/>
            </a:xfrm>
            <a:custGeom>
              <a:avLst/>
              <a:gdLst>
                <a:gd name="T0" fmla="*/ 168 w 1054"/>
                <a:gd name="T1" fmla="*/ 303 h 690"/>
                <a:gd name="T2" fmla="*/ 168 w 1054"/>
                <a:gd name="T3" fmla="*/ 289 h 690"/>
                <a:gd name="T4" fmla="*/ 459 w 1054"/>
                <a:gd name="T5" fmla="*/ 0 h 690"/>
                <a:gd name="T6" fmla="*/ 701 w 1054"/>
                <a:gd name="T7" fmla="*/ 129 h 690"/>
                <a:gd name="T8" fmla="*/ 781 w 1054"/>
                <a:gd name="T9" fmla="*/ 108 h 690"/>
                <a:gd name="T10" fmla="*/ 875 w 1054"/>
                <a:gd name="T11" fmla="*/ 136 h 690"/>
                <a:gd name="T12" fmla="*/ 950 w 1054"/>
                <a:gd name="T13" fmla="*/ 272 h 690"/>
                <a:gd name="T14" fmla="*/ 1054 w 1054"/>
                <a:gd name="T15" fmla="*/ 463 h 690"/>
                <a:gd name="T16" fmla="*/ 851 w 1054"/>
                <a:gd name="T17" fmla="*/ 690 h 690"/>
                <a:gd name="T18" fmla="*/ 825 w 1054"/>
                <a:gd name="T19" fmla="*/ 690 h 690"/>
                <a:gd name="T20" fmla="*/ 802 w 1054"/>
                <a:gd name="T21" fmla="*/ 690 h 690"/>
                <a:gd name="T22" fmla="*/ 327 w 1054"/>
                <a:gd name="T23" fmla="*/ 690 h 690"/>
                <a:gd name="T24" fmla="*/ 318 w 1054"/>
                <a:gd name="T25" fmla="*/ 690 h 690"/>
                <a:gd name="T26" fmla="*/ 306 w 1054"/>
                <a:gd name="T27" fmla="*/ 690 h 690"/>
                <a:gd name="T28" fmla="*/ 271 w 1054"/>
                <a:gd name="T29" fmla="*/ 690 h 690"/>
                <a:gd name="T30" fmla="*/ 195 w 1054"/>
                <a:gd name="T31" fmla="*/ 690 h 690"/>
                <a:gd name="T32" fmla="*/ 0 w 1054"/>
                <a:gd name="T33" fmla="*/ 495 h 690"/>
                <a:gd name="T34" fmla="*/ 168 w 1054"/>
                <a:gd name="T35" fmla="*/ 30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4" h="690">
                  <a:moveTo>
                    <a:pt x="168" y="303"/>
                  </a:moveTo>
                  <a:cubicBezTo>
                    <a:pt x="168" y="299"/>
                    <a:pt x="168" y="293"/>
                    <a:pt x="168" y="289"/>
                  </a:cubicBezTo>
                  <a:cubicBezTo>
                    <a:pt x="168" y="129"/>
                    <a:pt x="298" y="0"/>
                    <a:pt x="459" y="0"/>
                  </a:cubicBezTo>
                  <a:cubicBezTo>
                    <a:pt x="560" y="0"/>
                    <a:pt x="649" y="52"/>
                    <a:pt x="701" y="129"/>
                  </a:cubicBezTo>
                  <a:cubicBezTo>
                    <a:pt x="725" y="116"/>
                    <a:pt x="752" y="108"/>
                    <a:pt x="781" y="108"/>
                  </a:cubicBezTo>
                  <a:cubicBezTo>
                    <a:pt x="816" y="108"/>
                    <a:pt x="848" y="118"/>
                    <a:pt x="875" y="136"/>
                  </a:cubicBezTo>
                  <a:cubicBezTo>
                    <a:pt x="919" y="166"/>
                    <a:pt x="948" y="215"/>
                    <a:pt x="950" y="272"/>
                  </a:cubicBezTo>
                  <a:cubicBezTo>
                    <a:pt x="1012" y="312"/>
                    <a:pt x="1054" y="384"/>
                    <a:pt x="1054" y="463"/>
                  </a:cubicBezTo>
                  <a:cubicBezTo>
                    <a:pt x="1054" y="580"/>
                    <a:pt x="965" y="676"/>
                    <a:pt x="851" y="690"/>
                  </a:cubicBezTo>
                  <a:cubicBezTo>
                    <a:pt x="843" y="690"/>
                    <a:pt x="833" y="690"/>
                    <a:pt x="825" y="690"/>
                  </a:cubicBezTo>
                  <a:cubicBezTo>
                    <a:pt x="818" y="690"/>
                    <a:pt x="810" y="690"/>
                    <a:pt x="802" y="690"/>
                  </a:cubicBezTo>
                  <a:cubicBezTo>
                    <a:pt x="696" y="690"/>
                    <a:pt x="446" y="690"/>
                    <a:pt x="327" y="690"/>
                  </a:cubicBezTo>
                  <a:cubicBezTo>
                    <a:pt x="324" y="690"/>
                    <a:pt x="320" y="690"/>
                    <a:pt x="318" y="690"/>
                  </a:cubicBezTo>
                  <a:cubicBezTo>
                    <a:pt x="306" y="690"/>
                    <a:pt x="306" y="690"/>
                    <a:pt x="306" y="690"/>
                  </a:cubicBezTo>
                  <a:cubicBezTo>
                    <a:pt x="300" y="690"/>
                    <a:pt x="283" y="690"/>
                    <a:pt x="271" y="690"/>
                  </a:cubicBezTo>
                  <a:cubicBezTo>
                    <a:pt x="195" y="690"/>
                    <a:pt x="195" y="690"/>
                    <a:pt x="195" y="690"/>
                  </a:cubicBezTo>
                  <a:cubicBezTo>
                    <a:pt x="87" y="688"/>
                    <a:pt x="0" y="601"/>
                    <a:pt x="0" y="495"/>
                  </a:cubicBezTo>
                  <a:cubicBezTo>
                    <a:pt x="0" y="397"/>
                    <a:pt x="73" y="316"/>
                    <a:pt x="168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612">
                <a:solidFill>
                  <a:srgbClr val="6DC2E9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23280" y="5438221"/>
            <a:ext cx="2798868" cy="148174"/>
            <a:chOff x="5923280" y="5438221"/>
            <a:chExt cx="2798868" cy="148174"/>
          </a:xfrm>
        </p:grpSpPr>
        <p:sp>
          <p:nvSpPr>
            <p:cNvPr id="120" name="Rectangle 7"/>
            <p:cNvSpPr/>
            <p:nvPr/>
          </p:nvSpPr>
          <p:spPr bwMode="auto">
            <a:xfrm rot="2700000" flipH="1">
              <a:off x="8573974" y="5438221"/>
              <a:ext cx="148174" cy="148174"/>
            </a:xfrm>
            <a:custGeom>
              <a:avLst/>
              <a:gdLst>
                <a:gd name="connsiteX0" fmla="*/ 0 w 1003779"/>
                <a:gd name="connsiteY0" fmla="*/ 0 h 1003779"/>
                <a:gd name="connsiteX1" fmla="*/ 1003779 w 1003779"/>
                <a:gd name="connsiteY1" fmla="*/ 0 h 1003779"/>
                <a:gd name="connsiteX2" fmla="*/ 1003779 w 1003779"/>
                <a:gd name="connsiteY2" fmla="*/ 1003779 h 1003779"/>
                <a:gd name="connsiteX3" fmla="*/ 0 w 1003779"/>
                <a:gd name="connsiteY3" fmla="*/ 1003779 h 1003779"/>
                <a:gd name="connsiteX4" fmla="*/ 0 w 1003779"/>
                <a:gd name="connsiteY4" fmla="*/ 0 h 1003779"/>
                <a:gd name="connsiteX0" fmla="*/ 1003779 w 1095219"/>
                <a:gd name="connsiteY0" fmla="*/ 1003779 h 1095219"/>
                <a:gd name="connsiteX1" fmla="*/ 0 w 1095219"/>
                <a:gd name="connsiteY1" fmla="*/ 1003779 h 1095219"/>
                <a:gd name="connsiteX2" fmla="*/ 0 w 1095219"/>
                <a:gd name="connsiteY2" fmla="*/ 0 h 1095219"/>
                <a:gd name="connsiteX3" fmla="*/ 1003779 w 1095219"/>
                <a:gd name="connsiteY3" fmla="*/ 0 h 1095219"/>
                <a:gd name="connsiteX4" fmla="*/ 1095219 w 1095219"/>
                <a:gd name="connsiteY4" fmla="*/ 1095219 h 1095219"/>
                <a:gd name="connsiteX0" fmla="*/ 1003779 w 1003779"/>
                <a:gd name="connsiteY0" fmla="*/ 1003779 h 1003779"/>
                <a:gd name="connsiteX1" fmla="*/ 0 w 1003779"/>
                <a:gd name="connsiteY1" fmla="*/ 1003779 h 1003779"/>
                <a:gd name="connsiteX2" fmla="*/ 0 w 1003779"/>
                <a:gd name="connsiteY2" fmla="*/ 0 h 1003779"/>
                <a:gd name="connsiteX3" fmla="*/ 1003779 w 1003779"/>
                <a:gd name="connsiteY3" fmla="*/ 0 h 1003779"/>
                <a:gd name="connsiteX0" fmla="*/ 0 w 1003779"/>
                <a:gd name="connsiteY0" fmla="*/ 1003779 h 1003779"/>
                <a:gd name="connsiteX1" fmla="*/ 0 w 1003779"/>
                <a:gd name="connsiteY1" fmla="*/ 0 h 1003779"/>
                <a:gd name="connsiteX2" fmla="*/ 1003779 w 1003779"/>
                <a:gd name="connsiteY2" fmla="*/ 0 h 10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3779" h="1003779">
                  <a:moveTo>
                    <a:pt x="0" y="1003779"/>
                  </a:moveTo>
                  <a:lnTo>
                    <a:pt x="0" y="0"/>
                  </a:lnTo>
                  <a:lnTo>
                    <a:pt x="1003779" y="0"/>
                  </a:lnTo>
                </a:path>
              </a:pathLst>
            </a:custGeom>
            <a:noFill/>
            <a:ln w="63500" cap="rnd">
              <a:solidFill>
                <a:srgbClr val="71B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923280" y="5510729"/>
              <a:ext cx="2763838" cy="0"/>
            </a:xfrm>
            <a:prstGeom prst="line">
              <a:avLst/>
            </a:prstGeom>
            <a:ln w="63500" cap="rnd">
              <a:solidFill>
                <a:srgbClr val="71BF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92"/>
            <a:r>
              <a:rPr lang="en-US" sz="4400" spc="-49" dirty="0">
                <a:solidFill>
                  <a:schemeClr val="tx1"/>
                </a:solidFill>
              </a:rPr>
              <a:t>Continuous </a:t>
            </a:r>
            <a:r>
              <a:rPr lang="en-US" sz="4400" spc="-49" dirty="0" smtClean="0">
                <a:solidFill>
                  <a:schemeClr val="tx1"/>
                </a:solidFill>
              </a:rPr>
              <a:t>delivery</a:t>
            </a:r>
            <a:endParaRPr lang="en-US" sz="4400" spc="-4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30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71" y="-7938"/>
            <a:ext cx="11372366" cy="900801"/>
          </a:xfrm>
        </p:spPr>
        <p:txBody>
          <a:bodyPr/>
          <a:lstStyle/>
          <a:p>
            <a:r>
              <a:rPr lang="en-US" dirty="0"/>
              <a:t>VMM vNext </a:t>
            </a:r>
            <a:r>
              <a:rPr lang="en-US"/>
              <a:t>Investment Areas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22237" y="1050560"/>
          <a:ext cx="12192000" cy="5723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0939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6756976" cy="3176254"/>
          </a:xfrm>
        </p:spPr>
        <p:txBody>
          <a:bodyPr/>
          <a:lstStyle/>
          <a:p>
            <a:r>
              <a:rPr lang="en-US" sz="7200" spc="0" dirty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cs typeface="+mn-cs"/>
              </a:rPr>
              <a:t>Rolling Upgrade.</a:t>
            </a:r>
            <a:r>
              <a:rPr lang="en-US" sz="7200" spc="0" dirty="0" smtClean="0">
                <a:solidFill>
                  <a:srgbClr val="7FBA00"/>
                </a:solidFill>
                <a:cs typeface="+mn-cs"/>
              </a:rPr>
              <a:t/>
            </a:r>
            <a:br>
              <a:rPr lang="en-US" sz="7200" spc="0" dirty="0" smtClean="0">
                <a:solidFill>
                  <a:srgbClr val="7FBA00"/>
                </a:solidFill>
                <a:cs typeface="+mn-cs"/>
              </a:rPr>
            </a:br>
            <a:r>
              <a:rPr lang="en-US" sz="7200" spc="0" dirty="0" smtClean="0">
                <a:solidFill>
                  <a:schemeClr val="tx1"/>
                </a:solidFill>
                <a:cs typeface="+mn-cs"/>
              </a:rPr>
              <a:t>Upgrade your clusters easily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069527" y="0"/>
            <a:ext cx="5397110" cy="6994525"/>
          </a:xfrm>
          <a:prstGeom prst="rect">
            <a:avLst/>
          </a:prstGeom>
          <a:solidFill>
            <a:srgbClr val="47D8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40399" y="1287462"/>
            <a:ext cx="2590802" cy="5105400"/>
            <a:chOff x="8540399" y="1287462"/>
            <a:chExt cx="2590802" cy="5105400"/>
          </a:xfrm>
        </p:grpSpPr>
        <p:sp>
          <p:nvSpPr>
            <p:cNvPr id="5" name="Down Arrow 4"/>
            <p:cNvSpPr/>
            <p:nvPr/>
          </p:nvSpPr>
          <p:spPr bwMode="auto">
            <a:xfrm rot="10800000">
              <a:off x="8540399" y="1287462"/>
              <a:ext cx="2590802" cy="3676237"/>
            </a:xfrm>
            <a:prstGeom prst="downArrow">
              <a:avLst/>
            </a:prstGeom>
            <a:solidFill>
              <a:srgbClr val="505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9186163" y="5097462"/>
              <a:ext cx="1299274" cy="533400"/>
            </a:xfrm>
            <a:prstGeom prst="rect">
              <a:avLst/>
            </a:prstGeom>
            <a:solidFill>
              <a:srgbClr val="505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9186163" y="5764625"/>
              <a:ext cx="1299274" cy="294102"/>
            </a:xfrm>
            <a:prstGeom prst="rect">
              <a:avLst/>
            </a:prstGeom>
            <a:solidFill>
              <a:srgbClr val="505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9186163" y="6195958"/>
              <a:ext cx="1299274" cy="196904"/>
            </a:xfrm>
            <a:prstGeom prst="rect">
              <a:avLst/>
            </a:prstGeom>
            <a:solidFill>
              <a:srgbClr val="505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90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74639" y="295275"/>
            <a:ext cx="6324598" cy="917575"/>
          </a:xfrm>
        </p:spPr>
        <p:txBody>
          <a:bodyPr/>
          <a:lstStyle/>
          <a:p>
            <a:r>
              <a:rPr lang="en-US" dirty="0" smtClean="0"/>
              <a:t>Upgrading clusters has been hard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2278062"/>
            <a:ext cx="4648199" cy="1815882"/>
          </a:xfrm>
        </p:spPr>
        <p:txBody>
          <a:bodyPr/>
          <a:lstStyle/>
          <a:p>
            <a:pPr lvl="1"/>
            <a:r>
              <a:rPr lang="en-US" dirty="0" smtClean="0"/>
              <a:t>Weeks of effort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Extra hardware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Downtime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1" r="23954"/>
          <a:stretch/>
        </p:blipFill>
        <p:spPr>
          <a:xfrm>
            <a:off x="6370637" y="0"/>
            <a:ext cx="617220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solution? Mixed-mode clusters.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713037" y="2354262"/>
            <a:ext cx="1371600" cy="1371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2012 R2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389437" y="2354262"/>
            <a:ext cx="1371600" cy="1371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2012 R2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65837" y="2354262"/>
            <a:ext cx="1371600" cy="1371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2012 R2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567255" y="871646"/>
            <a:ext cx="609600" cy="6318033"/>
          </a:xfrm>
          <a:prstGeom prst="leftBrac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9051" y="4259262"/>
            <a:ext cx="4146007" cy="10372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Cluster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Functional Mode = 2012 R2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647597" y="2354262"/>
            <a:ext cx="1371600" cy="1371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2012 R2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756344" y="2354262"/>
            <a:ext cx="1371600" cy="1371600"/>
          </a:xfrm>
          <a:prstGeom prst="rect">
            <a:avLst/>
          </a:prstGeom>
          <a:solidFill>
            <a:srgbClr val="B4009E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Threshold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0707E-6 -4.5892E-6 L -0.06663 0.03995 C -0.08067 0.04903 -0.10148 0.05402 -0.12331 0.05402 C -0.14807 0.05402 -0.16798 0.04903 -0.18203 0.03995 L -0.24853 -4.5892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3" y="27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solution? Mixed-mode clusters. </a:t>
            </a:r>
            <a:endParaRPr lang="en-US" dirty="0"/>
          </a:p>
        </p:txBody>
      </p:sp>
      <p:sp>
        <p:nvSpPr>
          <p:cNvPr id="2" name="Left Brace 1"/>
          <p:cNvSpPr/>
          <p:nvPr/>
        </p:nvSpPr>
        <p:spPr>
          <a:xfrm rot="16200000">
            <a:off x="5532440" y="906463"/>
            <a:ext cx="609600" cy="6248399"/>
          </a:xfrm>
          <a:prstGeom prst="leftBrac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3972" y="4299648"/>
            <a:ext cx="4146007" cy="10372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Cluster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Functional Mode = 2012 R2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713038" y="2354262"/>
            <a:ext cx="1371600" cy="1371600"/>
          </a:xfrm>
          <a:prstGeom prst="rect">
            <a:avLst/>
          </a:prstGeom>
          <a:solidFill>
            <a:srgbClr val="B4009E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Threshold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313237" y="2354262"/>
            <a:ext cx="1371600" cy="1371600"/>
          </a:xfrm>
          <a:prstGeom prst="rect">
            <a:avLst/>
          </a:prstGeom>
          <a:solidFill>
            <a:srgbClr val="B4009E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Threshold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913437" y="2354262"/>
            <a:ext cx="1371600" cy="1371600"/>
          </a:xfrm>
          <a:prstGeom prst="rect">
            <a:avLst/>
          </a:prstGeom>
          <a:solidFill>
            <a:srgbClr val="B4009E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Threshold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589840" y="2354262"/>
            <a:ext cx="1371600" cy="1371600"/>
          </a:xfrm>
          <a:prstGeom prst="rect">
            <a:avLst/>
          </a:prstGeom>
          <a:solidFill>
            <a:srgbClr val="B4009E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Threshold Host/File Server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4163" y="4317556"/>
            <a:ext cx="4385624" cy="10372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Cluster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Functional Mode = Threshold</a:t>
            </a:r>
          </a:p>
        </p:txBody>
      </p:sp>
    </p:spTree>
    <p:extLst>
      <p:ext uri="{BB962C8B-B14F-4D97-AF65-F5344CB8AC3E}">
        <p14:creationId xmlns:p14="http://schemas.microsoft.com/office/powerpoint/2010/main" val="9864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36776"/>
            <a:ext cx="11734798" cy="1929759"/>
          </a:xfrm>
        </p:spPr>
        <p:txBody>
          <a:bodyPr/>
          <a:lstStyle/>
          <a:p>
            <a:r>
              <a:rPr lang="en-US" sz="7200" dirty="0" smtClean="0"/>
              <a:t>Ease of Use:</a:t>
            </a:r>
            <a:br>
              <a:rPr lang="en-US" sz="7200" dirty="0" smtClean="0"/>
            </a:br>
            <a:r>
              <a:rPr lang="en-US" sz="5400" dirty="0" smtClean="0"/>
              <a:t>Upgrading </a:t>
            </a:r>
            <a:r>
              <a:rPr lang="en-US" sz="5400" dirty="0"/>
              <a:t>your </a:t>
            </a:r>
            <a:r>
              <a:rPr lang="en-US" sz="5400" dirty="0" smtClean="0"/>
              <a:t>clusters </a:t>
            </a:r>
            <a:r>
              <a:rPr lang="en-US" sz="5400" dirty="0"/>
              <a:t>easily</a:t>
            </a:r>
            <a:endParaRPr lang="en-US" sz="7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John Patterson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upgrade in action</a:t>
            </a:r>
            <a:endParaRPr lang="en-US" dirty="0"/>
          </a:p>
        </p:txBody>
      </p:sp>
      <p:pic>
        <p:nvPicPr>
          <p:cNvPr id="4" name="Rolling Upgrade 1080 Trimmed v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8237" y="1439862"/>
            <a:ext cx="8114005" cy="45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SMB3 in the Private Cloud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5055" y="5995903"/>
            <a:ext cx="3047997" cy="1052596"/>
          </a:xfrm>
        </p:spPr>
        <p:txBody>
          <a:bodyPr/>
          <a:lstStyle/>
          <a:p>
            <a:pPr algn="ctr"/>
            <a:r>
              <a:rPr lang="en-US" sz="2400" dirty="0" smtClean="0"/>
              <a:t>SMB3 Partner Ecosystem</a:t>
            </a:r>
          </a:p>
          <a:p>
            <a:pPr lvl="1" algn="ctr"/>
            <a:endParaRPr lang="en-US" sz="1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2283" y="6007434"/>
            <a:ext cx="3215743" cy="849463"/>
          </a:xfrm>
        </p:spPr>
        <p:txBody>
          <a:bodyPr/>
          <a:lstStyle/>
          <a:p>
            <a:pPr algn="ctr"/>
            <a:r>
              <a:rPr lang="en-US" sz="2400" dirty="0" smtClean="0"/>
              <a:t>SOFS attached to Shared JBOD </a:t>
            </a:r>
            <a:endParaRPr lang="en-US" sz="24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954571" y="6001668"/>
            <a:ext cx="2362197" cy="84946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sz="3200" kern="1200" spc="0" baseline="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1757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0338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en-US" sz="2400" dirty="0" smtClean="0">
                <a:gradFill>
                  <a:gsLst>
                    <a:gs pos="12389">
                      <a:srgbClr val="47D8FF"/>
                    </a:gs>
                    <a:gs pos="31000">
                      <a:srgbClr val="47D8FF"/>
                    </a:gs>
                  </a:gsLst>
                  <a:lin ang="5400000" scaled="0"/>
                </a:gradFill>
              </a:rPr>
              <a:t>SOFS attached to SAN</a:t>
            </a:r>
            <a:endParaRPr lang="en-US" sz="2400" dirty="0">
              <a:gradFill>
                <a:gsLst>
                  <a:gs pos="12389">
                    <a:srgbClr val="47D8FF"/>
                  </a:gs>
                  <a:gs pos="31000">
                    <a:srgbClr val="47D8FF"/>
                  </a:gs>
                </a:gsLst>
                <a:lin ang="5400000" scaled="0"/>
              </a:gra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9410711" y="5995903"/>
            <a:ext cx="3132126" cy="84946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sz="3200" kern="1200" spc="0" baseline="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1757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0338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en-US" sz="2400" dirty="0" smtClean="0">
                <a:gradFill>
                  <a:gsLst>
                    <a:gs pos="12389">
                      <a:srgbClr val="47D8FF"/>
                    </a:gs>
                    <a:gs pos="31000">
                      <a:srgbClr val="47D8FF"/>
                    </a:gs>
                  </a:gsLst>
                  <a:lin ang="5400000" scaled="0"/>
                </a:gradFill>
              </a:rPr>
              <a:t>SOFS using Direct Attached Storage</a:t>
            </a:r>
            <a:endParaRPr lang="en-US" sz="2400" dirty="0">
              <a:gradFill>
                <a:gsLst>
                  <a:gs pos="12389">
                    <a:srgbClr val="47D8FF"/>
                  </a:gs>
                  <a:gs pos="31000">
                    <a:srgbClr val="47D8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81860" y="3894221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NAS Head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82058" y="3894221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Self-Contained NAS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8486" y="4945062"/>
            <a:ext cx="2975174" cy="990600"/>
            <a:chOff x="245915" y="4945062"/>
            <a:chExt cx="2975174" cy="9906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849487" y="4945062"/>
              <a:ext cx="1371602" cy="99060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rPr>
                <a:t>Local Storage</a:t>
              </a: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45915" y="4945062"/>
              <a:ext cx="1371602" cy="99060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rPr>
                <a:t>Shared Storage</a:t>
              </a: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4457741" y="3894221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SOFS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304354" y="3894221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SOFS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304354" y="4945062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Storage Spaces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454367" y="4945062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SAN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0290973" y="3894221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SOFS</a:t>
            </a: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0290973" y="4945062"/>
            <a:ext cx="1371602" cy="99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Spaces</a:t>
            </a:r>
            <a:r>
              <a: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en-US" sz="20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Direct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472759" y="3108283"/>
            <a:ext cx="1371602" cy="541379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NAS Mgmt Provider</a:t>
            </a:r>
            <a:endParaRPr lang="en-US" sz="14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081573" y="3108282"/>
            <a:ext cx="1371602" cy="541379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NAS Mgmt Provider</a:t>
            </a:r>
            <a:endParaRPr lang="en-US" sz="14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454367" y="3108282"/>
            <a:ext cx="624841" cy="541379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SAN Mgmt Provider</a:t>
            </a:r>
            <a:endParaRPr lang="en-US" sz="11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199123" y="3108281"/>
            <a:ext cx="624841" cy="541379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MS SDS Provider</a:t>
            </a:r>
            <a:endParaRPr lang="en-US" sz="11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304354" y="3107982"/>
            <a:ext cx="1371602" cy="541379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MS SDS Provider</a:t>
            </a:r>
            <a:endParaRPr lang="en-US" sz="11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0290973" y="3107981"/>
            <a:ext cx="1371602" cy="541379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MS SDS Provider</a:t>
            </a:r>
            <a:endParaRPr lang="en-US" sz="11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84790" y="2580292"/>
            <a:ext cx="11177785" cy="30737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Storage Management API (WMI)</a:t>
            </a:r>
            <a:endParaRPr lang="en-US" sz="14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81860" y="1762458"/>
            <a:ext cx="6955577" cy="541379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05050"/>
                </a:solidFill>
              </a:rPr>
              <a:t>System Center</a:t>
            </a:r>
            <a:endParaRPr lang="en-US" sz="1400" dirty="0">
              <a:solidFill>
                <a:srgbClr val="505050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13637" y="1762458"/>
            <a:ext cx="4153806" cy="541379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505050"/>
                </a:solidFill>
              </a:rPr>
              <a:t>PowerShell</a:t>
            </a:r>
            <a:endParaRPr lang="en-US" sz="140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86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Spaces Direct Management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520416"/>
          </a:xfrm>
        </p:spPr>
        <p:txBody>
          <a:bodyPr/>
          <a:lstStyle/>
          <a:p>
            <a:r>
              <a:rPr lang="en-US" sz="2800" dirty="0" smtClean="0"/>
              <a:t>Health and operational status monitoring via SMAPI and OM</a:t>
            </a:r>
          </a:p>
          <a:p>
            <a:r>
              <a:rPr lang="en-US" sz="2800" dirty="0"/>
              <a:t>Simple wizard based storage provisioning</a:t>
            </a:r>
          </a:p>
          <a:p>
            <a:r>
              <a:rPr lang="en-US" sz="2800" dirty="0" smtClean="0"/>
              <a:t>Workload failover using Azure Site Recovery and Storage Replica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86987" y="3421062"/>
          <a:ext cx="11874851" cy="3220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7720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1200329"/>
          </a:xfrm>
        </p:spPr>
        <p:txBody>
          <a:bodyPr/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6600" dirty="0" smtClean="0"/>
              <a:t>SC 2012 R2 VMM</a:t>
            </a:r>
            <a:endParaRPr lang="en-US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080113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36776"/>
            <a:ext cx="11810998" cy="1929631"/>
          </a:xfrm>
        </p:spPr>
        <p:txBody>
          <a:bodyPr/>
          <a:lstStyle/>
          <a:p>
            <a:r>
              <a:rPr lang="en-US" dirty="0" smtClean="0"/>
              <a:t>Expanded Fabric Management:</a:t>
            </a:r>
            <a:br>
              <a:rPr lang="en-US" dirty="0" smtClean="0"/>
            </a:br>
            <a:r>
              <a:rPr lang="en-US" sz="5400" dirty="0" smtClean="0"/>
              <a:t>Managing Spaces Direct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Hector Linares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527667"/>
          </a:xfrm>
        </p:spPr>
        <p:txBody>
          <a:bodyPr/>
          <a:lstStyle/>
          <a:p>
            <a:r>
              <a:rPr lang="en-US" sz="2800" dirty="0" smtClean="0"/>
              <a:t>UR6 information: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rId2"/>
              </a:rPr>
              <a:t>KB article</a:t>
            </a:r>
            <a:endParaRPr lang="en-US" sz="2800" dirty="0" smtClean="0">
              <a:hlinkClick r:id="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"/>
              </a:rPr>
              <a:t>Adding an Azure subscription in VMM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Join a VMware cohort: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2800" dirty="0">
                <a:hlinkClick r:id="rId3" tooltip="http://aka.ms/joford"/>
              </a:rPr>
              <a:t>http://aka.ms/joford</a:t>
            </a:r>
            <a:endParaRPr lang="en-US" sz="2800" dirty="0"/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VMM vNext: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rId4"/>
              </a:rPr>
              <a:t>What’s New</a:t>
            </a:r>
            <a:endParaRPr lang="en-US" sz="2800" dirty="0" smtClean="0"/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Sign up for OMS: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http://</a:t>
            </a:r>
            <a:r>
              <a:rPr lang="en-US" sz="2800" dirty="0" smtClean="0">
                <a:hlinkClick r:id="rId5"/>
              </a:rPr>
              <a:t>www.microsoft.com/oms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7746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9" y="1453687"/>
            <a:ext cx="11885514" cy="55408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80" dirty="0"/>
          </a:p>
          <a:p>
            <a:endParaRPr lang="en-US" sz="408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Sessions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25353" y="1592262"/>
          <a:ext cx="11734800" cy="5105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5684"/>
                <a:gridCol w="838200"/>
                <a:gridCol w="9370916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Day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2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Time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2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Title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2" marR="7772" marT="7772" marB="0" anchor="b"/>
                </a:tc>
              </a:tr>
              <a:tr h="5397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1:30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Platform Vision &amp; Strategy: Bringing Microsoft Azure to your Datacenter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3:15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Platform Vision &amp; Strategy: Azure Consistent Service Delivery Overview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</a:t>
                      </a: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5:00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Platform Vision &amp; Strategy (6 of 7): What’s New in System Center for Management</a:t>
                      </a:r>
                    </a:p>
                  </a:txBody>
                  <a:tcPr marL="93260" marR="7772" marT="7772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10:45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 Azure Pack Roadmap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</a:t>
                      </a: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5:00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Deploying Hyper-V Network Virtualization</a:t>
                      </a:r>
                    </a:p>
                  </a:txBody>
                  <a:tcPr marL="93260" marR="7772" marT="7772" marB="0" anchor="b"/>
                </a:tc>
              </a:tr>
              <a:tr h="838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</a:t>
                      </a: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5:00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Managing and Securing the Fabric with Microsoft System Center Virtual Machine Manager </a:t>
                      </a:r>
                    </a:p>
                  </a:txBody>
                  <a:tcPr marL="93260" marR="7772" marT="7772" marB="0" anchor="b"/>
                </a:tc>
              </a:tr>
              <a:tr h="66726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Friday</a:t>
                      </a: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Managing Storage with Microsoft System Center Virtual Machine Manager: A Deep Dive </a:t>
                      </a:r>
                    </a:p>
                  </a:txBody>
                  <a:tcPr marL="93260" marR="7772" marT="7772" marB="0" anchor="b"/>
                </a:tc>
              </a:tr>
              <a:tr h="62178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Friday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12:30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60" marR="7772" marT="7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Microsoft System Center Operations Manager: Monitoring in a Modern World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60" marR="7772" marT="777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4262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846638" y="0"/>
            <a:ext cx="7589837" cy="6994525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74639" y="295275"/>
            <a:ext cx="4648198" cy="917575"/>
          </a:xfrm>
        </p:spPr>
        <p:txBody>
          <a:bodyPr/>
          <a:lstStyle/>
          <a:p>
            <a:r>
              <a:rPr lang="en-US" dirty="0" smtClean="0">
                <a:gradFill>
                  <a:gsLst>
                    <a:gs pos="20354">
                      <a:schemeClr val="tx1"/>
                    </a:gs>
                    <a:gs pos="40000">
                      <a:schemeClr val="tx1"/>
                    </a:gs>
                  </a:gsLst>
                  <a:lin ang="5400000" scaled="0"/>
                </a:gradFill>
              </a:rPr>
              <a:t>Learn more </a:t>
            </a:r>
            <a:br>
              <a:rPr lang="en-US" dirty="0" smtClean="0">
                <a:gradFill>
                  <a:gsLst>
                    <a:gs pos="20354">
                      <a:schemeClr val="tx1"/>
                    </a:gs>
                    <a:gs pos="4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dirty="0" smtClean="0">
                <a:gradFill>
                  <a:gsLst>
                    <a:gs pos="20354">
                      <a:schemeClr val="tx1"/>
                    </a:gs>
                    <a:gs pos="40000">
                      <a:schemeClr val="tx1"/>
                    </a:gs>
                  </a:gsLst>
                  <a:lin ang="5400000" scaled="0"/>
                </a:gradFill>
              </a:rPr>
              <a:t>with FREE </a:t>
            </a:r>
            <a:br>
              <a:rPr lang="en-US" dirty="0" smtClean="0">
                <a:gradFill>
                  <a:gsLst>
                    <a:gs pos="20354">
                      <a:schemeClr val="tx1"/>
                    </a:gs>
                    <a:gs pos="40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dirty="0" smtClean="0">
                <a:gradFill>
                  <a:gsLst>
                    <a:gs pos="20354">
                      <a:schemeClr val="tx1"/>
                    </a:gs>
                    <a:gs pos="40000">
                      <a:schemeClr val="tx1"/>
                    </a:gs>
                  </a:gsLst>
                  <a:lin ang="5400000" scaled="0"/>
                </a:gradFill>
              </a:rPr>
              <a:t>IT Pro Resources</a:t>
            </a:r>
            <a:endParaRPr lang="en-US" dirty="0">
              <a:gradFill>
                <a:gsLst>
                  <a:gs pos="20354">
                    <a:schemeClr val="tx1"/>
                  </a:gs>
                  <a:gs pos="4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34875" y="494809"/>
            <a:ext cx="6523038" cy="121879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3200" dirty="0" smtClean="0">
                <a:gradFill>
                  <a:gsLst>
                    <a:gs pos="20354">
                      <a:schemeClr val="tx1"/>
                    </a:gs>
                    <a:gs pos="40000">
                      <a:schemeClr val="tx1"/>
                    </a:gs>
                  </a:gsLst>
                  <a:lin ang="5400000" scaled="0"/>
                </a:gradFill>
              </a:rPr>
              <a:t>Free technical training resources: </a:t>
            </a:r>
          </a:p>
          <a:p>
            <a:pPr lvl="1"/>
            <a:r>
              <a:rPr lang="en-US" dirty="0"/>
              <a:t>On-demand online training: </a:t>
            </a:r>
            <a:r>
              <a:rPr lang="en-US" dirty="0">
                <a:hlinkClick r:id="rId3"/>
              </a:rPr>
              <a:t>http://aka.ms/moderninfrastructure</a:t>
            </a:r>
            <a:r>
              <a:rPr lang="en-US" dirty="0"/>
              <a:t> </a:t>
            </a:r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274639" y="2932772"/>
            <a:ext cx="4417234" cy="151426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3200" dirty="0">
                <a:gradFill>
                  <a:gsLst>
                    <a:gs pos="20354">
                      <a:srgbClr val="5C2D91">
                        <a:lumMod val="20000"/>
                        <a:lumOff val="80000"/>
                      </a:srgbClr>
                    </a:gs>
                    <a:gs pos="40000">
                      <a:srgbClr val="5C2D91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</a:rPr>
              <a:t>Expand your </a:t>
            </a:r>
            <a:r>
              <a:rPr lang="en-US" sz="3200" dirty="0" smtClean="0">
                <a:gradFill>
                  <a:gsLst>
                    <a:gs pos="20354">
                      <a:srgbClr val="5C2D91">
                        <a:lumMod val="20000"/>
                        <a:lumOff val="80000"/>
                      </a:srgbClr>
                    </a:gs>
                    <a:gs pos="40000">
                      <a:srgbClr val="5C2D91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en-US" sz="3200" dirty="0" smtClean="0">
                <a:gradFill>
                  <a:gsLst>
                    <a:gs pos="20354">
                      <a:srgbClr val="5C2D91">
                        <a:lumMod val="20000"/>
                        <a:lumOff val="80000"/>
                      </a:srgbClr>
                    </a:gs>
                    <a:gs pos="40000">
                      <a:srgbClr val="5C2D91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</a:rPr>
            </a:br>
            <a:r>
              <a:rPr lang="en-US" sz="3200" dirty="0" smtClean="0">
                <a:gradFill>
                  <a:gsLst>
                    <a:gs pos="20354">
                      <a:srgbClr val="5C2D91">
                        <a:lumMod val="20000"/>
                        <a:lumOff val="80000"/>
                      </a:srgbClr>
                    </a:gs>
                    <a:gs pos="40000">
                      <a:srgbClr val="5C2D91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</a:rPr>
              <a:t>Modern </a:t>
            </a:r>
            <a:r>
              <a:rPr lang="en-US" sz="3200" dirty="0">
                <a:gradFill>
                  <a:gsLst>
                    <a:gs pos="20354">
                      <a:srgbClr val="5C2D91">
                        <a:lumMod val="20000"/>
                        <a:lumOff val="80000"/>
                      </a:srgbClr>
                    </a:gs>
                    <a:gs pos="40000">
                      <a:srgbClr val="5C2D91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</a:rPr>
              <a:t>Infrastructure Knowledge</a:t>
            </a: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5334875" y="1763110"/>
            <a:ext cx="6781800" cy="19266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Clr>
                <a:srgbClr val="FFFFFF"/>
              </a:buClr>
            </a:pPr>
            <a:r>
              <a:rPr lang="en-US" sz="3200" dirty="0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</a:rPr>
              <a:t>Free </a:t>
            </a:r>
            <a:r>
              <a:rPr lang="en-US" sz="3200" dirty="0" err="1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</a:rPr>
              <a:t>ebooks</a:t>
            </a:r>
            <a:r>
              <a:rPr lang="en-US" sz="3200" dirty="0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</a:rPr>
              <a:t>:</a:t>
            </a:r>
          </a:p>
          <a:p>
            <a:pPr lvl="1">
              <a:lnSpc>
                <a:spcPct val="85000"/>
              </a:lnSpc>
              <a:spcAft>
                <a:spcPts val="1200"/>
              </a:spcAft>
              <a:buClr>
                <a:srgbClr val="FFFFFF"/>
              </a:buClr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Deploying Hyper-V with Software-Defined </a:t>
            </a:r>
            <a:r>
              <a:rPr lang="en-US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/>
            </a:r>
            <a:br>
              <a:rPr lang="en-US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Storage </a:t>
            </a: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&amp; Networking: </a:t>
            </a: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4"/>
              </a:rPr>
              <a:t>http://aka.ms/deployinghyperv </a:t>
            </a:r>
            <a:endParaRPr lang="en-US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>
              <a:lnSpc>
                <a:spcPct val="85000"/>
              </a:lnSpc>
              <a:spcAft>
                <a:spcPts val="1200"/>
              </a:spcAft>
              <a:buClr>
                <a:srgbClr val="FFFFFF"/>
              </a:buClr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Microsoft System Center: Integrated Cloud Platform: </a:t>
            </a: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5"/>
              </a:rPr>
              <a:t>http://aka.ms/cloud-platform-ebook </a:t>
            </a:r>
            <a:endParaRPr lang="en-US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5334875" y="5783195"/>
            <a:ext cx="6446838" cy="874085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Clr>
                <a:srgbClr val="FFFFFF"/>
              </a:buClr>
            </a:pPr>
            <a:r>
              <a:rPr lang="en-US" sz="2800" dirty="0" smtClean="0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</a:rPr>
              <a:t>Join the IT Pro community: </a:t>
            </a:r>
          </a:p>
          <a:p>
            <a:pPr lvl="1">
              <a:lnSpc>
                <a:spcPct val="85000"/>
              </a:lnSpc>
              <a:buClr>
                <a:srgbClr val="FFFFFF"/>
              </a:buClr>
            </a:pPr>
            <a:r>
              <a:rPr lang="en-US" dirty="0" smtClean="0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</a:rPr>
              <a:t>Twitter </a:t>
            </a:r>
            <a:r>
              <a:rPr lang="en-US" dirty="0" smtClean="0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  <a:hlinkClick r:id="rId6"/>
              </a:rPr>
              <a:t>@</a:t>
            </a:r>
            <a:r>
              <a:rPr lang="en-US" dirty="0" err="1" smtClean="0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  <a:hlinkClick r:id="rId6"/>
              </a:rPr>
              <a:t>MS_ITPro</a:t>
            </a:r>
            <a:endParaRPr lang="en-US" dirty="0" smtClean="0">
              <a:gradFill>
                <a:gsLst>
                  <a:gs pos="20354">
                    <a:srgbClr val="FFFFFF"/>
                  </a:gs>
                  <a:gs pos="4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5334875" y="3800853"/>
            <a:ext cx="6820378" cy="187435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Clr>
                <a:srgbClr val="FFFFFF"/>
              </a:buClr>
            </a:pPr>
            <a:r>
              <a:rPr lang="en-US" sz="2800" dirty="0" smtClean="0">
                <a:gradFill>
                  <a:gsLst>
                    <a:gs pos="20354">
                      <a:srgbClr val="FFFFFF"/>
                    </a:gs>
                    <a:gs pos="40000">
                      <a:srgbClr val="FFFFFF"/>
                    </a:gs>
                  </a:gsLst>
                  <a:lin ang="5400000" scaled="0"/>
                </a:gradFill>
              </a:rPr>
              <a:t>Get hands-on: Free virtual labs: </a:t>
            </a:r>
          </a:p>
          <a:p>
            <a:pPr lvl="1">
              <a:lnSpc>
                <a:spcPct val="85000"/>
              </a:lnSpc>
              <a:spcAft>
                <a:spcPts val="1200"/>
              </a:spcAft>
              <a:buClr>
                <a:srgbClr val="FFFFFF"/>
              </a:buClr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Microsoft Virtualization with Windows Server </a:t>
            </a:r>
            <a:r>
              <a:rPr lang="en-US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/>
            </a:r>
            <a:br>
              <a:rPr lang="en-US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dirty="0" smtClean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and </a:t>
            </a: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System Center: </a:t>
            </a: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7"/>
              </a:rPr>
              <a:t>http://aka.ms/virtualization-lab</a:t>
            </a:r>
            <a:endParaRPr lang="en-US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lvl="1">
              <a:lnSpc>
                <a:spcPct val="85000"/>
              </a:lnSpc>
              <a:spcAft>
                <a:spcPts val="1200"/>
              </a:spcAft>
              <a:buClr>
                <a:srgbClr val="FFFFFF"/>
              </a:buClr>
            </a:pP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Windows Azure Pack: Install and Configure: </a:t>
            </a:r>
            <a:r>
              <a:rPr lang="en-US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hlinkClick r:id="rId8"/>
              </a:rPr>
              <a:t>http://aka.ms/wap-lab </a:t>
            </a:r>
            <a:endParaRPr lang="en-US" dirty="0"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004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  <a:buClr>
                <a:srgbClr val="000000"/>
              </a:buClr>
            </a:pP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  <a:hlinkClick r:id="rId4"/>
              </a:rPr>
              <a:t>http://myignite.microsoft.com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Your feedback is important to us!</a:t>
            </a:r>
            <a:endParaRPr sz="3600">
              <a:gradFill>
                <a:gsLst>
                  <a:gs pos="1250">
                    <a:srgbClr val="FF8C00"/>
                  </a:gs>
                  <a:gs pos="100000">
                    <a:srgbClr val="FF8C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7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37" y="1260204"/>
            <a:ext cx="6044524" cy="53984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119458" y="1973262"/>
            <a:ext cx="6432082" cy="663209"/>
          </a:xfrm>
          <a:prstGeom prst="rect">
            <a:avLst/>
          </a:prstGeom>
          <a:solidFill>
            <a:schemeClr val="accent5">
              <a:lumMod val="60000"/>
              <a:lumOff val="40000"/>
              <a:alpha val="31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week ago…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40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" y="-84138"/>
            <a:ext cx="12438847" cy="9329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7" y="449262"/>
            <a:ext cx="10777940" cy="917575"/>
          </a:xfrm>
        </p:spPr>
        <p:txBody>
          <a:bodyPr/>
          <a:lstStyle/>
          <a:p>
            <a:r>
              <a:rPr lang="en-US" sz="8000" b="1" dirty="0" smtClean="0"/>
              <a:t>Faster!</a:t>
            </a:r>
            <a:endParaRPr lang="en-US" sz="8000" b="1" dirty="0"/>
          </a:p>
        </p:txBody>
      </p:sp>
      <p:sp>
        <p:nvSpPr>
          <p:cNvPr id="4" name="Rectangle 3"/>
          <p:cNvSpPr/>
          <p:nvPr/>
        </p:nvSpPr>
        <p:spPr>
          <a:xfrm>
            <a:off x="10817238" y="6717526"/>
            <a:ext cx="160665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Photo by John Talbot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4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" y="497"/>
            <a:ext cx="12588359" cy="699353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9099390" y="497"/>
            <a:ext cx="3335322" cy="699303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58" rIns="0" bIns="47558" numCol="1" rtlCol="0" anchor="ctr" anchorCtr="0" compatLnSpc="1">
            <a:prstTxWarp prst="textNoShape">
              <a:avLst/>
            </a:prstTxWarp>
          </a:bodyPr>
          <a:lstStyle/>
          <a:p>
            <a:pPr algn="ctr" defTabSz="950770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solidFill>
                <a:srgbClr val="FFFFFF"/>
              </a:solidFill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324875" y="1607001"/>
            <a:ext cx="2859634" cy="618223"/>
          </a:xfrm>
          <a:prstGeom prst="rect">
            <a:avLst/>
          </a:prstGeom>
        </p:spPr>
        <p:txBody>
          <a:bodyPr lIns="0"/>
          <a:lstStyle>
            <a:lvl1pPr algn="l" defTabSz="91429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Continued Investments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Quarterly Updates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Aligned to </a:t>
            </a:r>
            <a:br>
              <a:rPr sz="2400">
                <a:solidFill>
                  <a:srgbClr val="FFFFFF"/>
                </a:solidFill>
              </a:rPr>
            </a:br>
            <a:r>
              <a:rPr sz="2400">
                <a:solidFill>
                  <a:srgbClr val="FFFFFF"/>
                </a:solidFill>
              </a:rPr>
              <a:t>Windows Server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432067" y="3347114"/>
            <a:ext cx="44984" cy="250284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288246" y="3160179"/>
            <a:ext cx="1118585" cy="77583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149154" rIns="0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System</a:t>
            </a:r>
            <a:b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</a:b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Center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79097" y="4307510"/>
            <a:ext cx="1157256" cy="76672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149154" rIns="0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Management</a:t>
            </a:r>
          </a:p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pc="-50" dirty="0">
                <a:solidFill>
                  <a:srgbClr val="FFFFFF"/>
                </a:solidFill>
                <a:cs typeface="Segoe UI" panose="020B0502040204020203" pitchFamily="34" charset="0"/>
              </a:rPr>
              <a:t>Services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624301" y="1404880"/>
            <a:ext cx="1061358" cy="704539"/>
          </a:xfrm>
          <a:prstGeom prst="rect">
            <a:avLst/>
          </a:prstGeom>
          <a:noFill/>
        </p:spPr>
        <p:txBody>
          <a:bodyPr wrap="none" lIns="186441" tIns="149154" rIns="186441" bIns="149154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2016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38540" y="2467318"/>
            <a:ext cx="8664068" cy="395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89477" y="2231265"/>
            <a:ext cx="1045651" cy="580197"/>
          </a:xfrm>
          <a:prstGeom prst="rect">
            <a:avLst/>
          </a:prstGeom>
          <a:solidFill>
            <a:srgbClr val="0078D7"/>
          </a:solidFill>
        </p:spPr>
        <p:txBody>
          <a:bodyPr wrap="square" lIns="182854" tIns="91427" rIns="182854" bIns="91427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46517" y="2231030"/>
            <a:ext cx="1040843" cy="580197"/>
          </a:xfrm>
          <a:prstGeom prst="rect">
            <a:avLst/>
          </a:prstGeom>
          <a:solidFill>
            <a:srgbClr val="0078D7"/>
          </a:solidFill>
        </p:spPr>
        <p:txBody>
          <a:bodyPr wrap="square" lIns="182854" tIns="91427" rIns="182854" bIns="91427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24332" y="2218464"/>
            <a:ext cx="1040843" cy="580197"/>
          </a:xfrm>
          <a:prstGeom prst="rect">
            <a:avLst/>
          </a:prstGeom>
          <a:solidFill>
            <a:srgbClr val="0078D7"/>
          </a:solidFill>
        </p:spPr>
        <p:txBody>
          <a:bodyPr wrap="square" lIns="182854" tIns="91427" rIns="182854" bIns="91427" rtlCol="0">
            <a:spAutoFit/>
          </a:bodyPr>
          <a:lstStyle/>
          <a:p>
            <a:pPr defTabSz="9322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56" spc="-50" dirty="0">
                <a:solidFill>
                  <a:srgbClr val="FFFFFF"/>
                </a:solidFill>
                <a:latin typeface="Segoe UI Light"/>
              </a:rPr>
              <a:t>2016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3237850" y="2295149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219420" y="2300945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910471" y="2284464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5043" y="2284179"/>
            <a:ext cx="0" cy="3657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 bwMode="auto">
          <a:xfrm>
            <a:off x="7047460" y="2954499"/>
            <a:ext cx="840253" cy="903417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6441" tIns="149154" rIns="186441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4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System </a:t>
            </a:r>
            <a:endParaRPr lang="en-US" sz="1428" dirty="0" smtClean="0">
              <a:solidFill>
                <a:srgbClr val="FFFFFF"/>
              </a:solidFill>
              <a:ea typeface="Segoe UI" pitchFamily="34" charset="0"/>
              <a:cs typeface="Segoe UI" panose="020B0502040204020203" pitchFamily="34" charset="0"/>
            </a:endParaRPr>
          </a:p>
          <a:p>
            <a:pPr algn="ctr" defTabSz="9504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28" dirty="0" smtClean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Center</a:t>
            </a: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/>
            </a:r>
            <a:b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</a:b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2016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85271" y="6391804"/>
            <a:ext cx="1768507" cy="408944"/>
            <a:chOff x="5019177" y="6426473"/>
            <a:chExt cx="1768507" cy="408944"/>
          </a:xfrm>
        </p:grpSpPr>
        <p:sp>
          <p:nvSpPr>
            <p:cNvPr id="57" name="TextBox 56"/>
            <p:cNvSpPr txBox="1"/>
            <p:nvPr/>
          </p:nvSpPr>
          <p:spPr>
            <a:xfrm>
              <a:off x="5218305" y="6426473"/>
              <a:ext cx="1569379" cy="408944"/>
            </a:xfrm>
            <a:prstGeom prst="rect">
              <a:avLst/>
            </a:prstGeom>
            <a:noFill/>
          </p:spPr>
          <p:txBody>
            <a:bodyPr wrap="square" lIns="182802" tIns="146241" rIns="182802" bIns="146241" rtlCol="0">
              <a:noAutofit/>
            </a:bodyPr>
            <a:lstStyle/>
            <a:p>
              <a:pPr algn="ctr" defTabSz="932205">
                <a:lnSpc>
                  <a:spcPct val="90000"/>
                </a:lnSpc>
                <a:spcAft>
                  <a:spcPts val="600"/>
                </a:spcAft>
              </a:pPr>
              <a:r>
                <a:rPr lang="en-US" sz="1397" dirty="0">
                  <a:solidFill>
                    <a:srgbClr val="FFFFFF"/>
                  </a:solidFill>
                </a:rPr>
                <a:t>Update Rollups</a:t>
              </a: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019177" y="6514913"/>
              <a:ext cx="279701" cy="27970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65" name="Pentagon 64"/>
          <p:cNvSpPr/>
          <p:nvPr/>
        </p:nvSpPr>
        <p:spPr bwMode="auto">
          <a:xfrm>
            <a:off x="352365" y="3968778"/>
            <a:ext cx="8664068" cy="158409"/>
          </a:xfrm>
          <a:prstGeom prst="homePlate">
            <a:avLst>
              <a:gd name="adj" fmla="val 101533"/>
            </a:avLst>
          </a:prstGeom>
          <a:solidFill>
            <a:schemeClr val="tx1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4294" tIns="62146" rIns="124294" bIns="62146" numCol="1" rtlCol="0" anchor="ctr" anchorCtr="0" compatLnSpc="1">
            <a:prstTxWarp prst="textNoShape">
              <a:avLst/>
            </a:prstTxWarp>
          </a:bodyPr>
          <a:lstStyle/>
          <a:p>
            <a:pPr algn="ctr" defTabSz="124255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spc="-68" dirty="0">
              <a:solidFill>
                <a:srgbClr val="FFFFFF"/>
              </a:solidFill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1958861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3607665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432067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256469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080871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29675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905273" y="3915259"/>
            <a:ext cx="279701" cy="279701"/>
          </a:xfrm>
          <a:prstGeom prst="ellipse">
            <a:avLst/>
          </a:prstGeom>
          <a:solidFill>
            <a:srgbClr val="5ACBF0"/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310057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1134459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2783263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8554080" y="3915259"/>
            <a:ext cx="279701" cy="279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3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4031568" y="2935029"/>
            <a:ext cx="800998" cy="437628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6441" tIns="149154" rIns="186441" bIns="149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4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28" dirty="0">
                <a:solidFill>
                  <a:srgbClr val="FFFFFF"/>
                </a:solidFill>
                <a:ea typeface="Segoe UI" pitchFamily="34" charset="0"/>
                <a:cs typeface="Segoe UI" panose="020B0502040204020203" pitchFamily="34" charset="0"/>
              </a:rPr>
              <a:t>Ignite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9324875" y="4271010"/>
            <a:ext cx="2859634" cy="618223"/>
          </a:xfrm>
          <a:prstGeom prst="rect">
            <a:avLst/>
          </a:prstGeom>
        </p:spPr>
        <p:txBody>
          <a:bodyPr lIns="0"/>
          <a:lstStyle>
            <a:lvl1pPr algn="l" defTabSz="91429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Frequent Updates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Cloud Cadence</a:t>
            </a:r>
          </a:p>
          <a:p>
            <a:pPr>
              <a:spcAft>
                <a:spcPts val="1200"/>
              </a:spcAft>
            </a:pPr>
            <a:r>
              <a:rPr sz="2400">
                <a:solidFill>
                  <a:srgbClr val="FFFFFF"/>
                </a:solidFill>
              </a:rPr>
              <a:t>Build Measure Learn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52365" y="5112336"/>
            <a:ext cx="1167639" cy="1022486"/>
            <a:chOff x="2345090" y="4896083"/>
            <a:chExt cx="1167639" cy="1022486"/>
          </a:xfrm>
        </p:grpSpPr>
        <p:sp>
          <p:nvSpPr>
            <p:cNvPr id="54" name="TextBox 53"/>
            <p:cNvSpPr txBox="1"/>
            <p:nvPr/>
          </p:nvSpPr>
          <p:spPr>
            <a:xfrm>
              <a:off x="2345090" y="5719935"/>
              <a:ext cx="1167639" cy="198634"/>
            </a:xfrm>
            <a:prstGeom prst="ellipse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en-US" sz="1020" b="1" dirty="0">
                  <a:solidFill>
                    <a:srgbClr val="FFFFFF"/>
                  </a:solidFill>
                </a:rPr>
                <a:t>Site </a:t>
              </a:r>
              <a:r>
                <a:rPr lang="en-US" sz="1020" b="1" dirty="0" smtClean="0">
                  <a:solidFill>
                    <a:srgbClr val="FFFFFF"/>
                  </a:solidFill>
                </a:rPr>
                <a:t>Recovery</a:t>
              </a:r>
              <a:endParaRPr lang="en-US" sz="1020" b="1" dirty="0">
                <a:solidFill>
                  <a:srgbClr val="FFFFFF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2476187" y="4896083"/>
              <a:ext cx="905444" cy="778050"/>
              <a:chOff x="7936920" y="5975888"/>
              <a:chExt cx="905444" cy="778050"/>
            </a:xfrm>
          </p:grpSpPr>
          <p:grpSp>
            <p:nvGrpSpPr>
              <p:cNvPr id="62" name="Group 61"/>
              <p:cNvGrpSpPr/>
              <p:nvPr/>
            </p:nvGrpSpPr>
            <p:grpSpPr>
              <a:xfrm rot="19994570">
                <a:off x="7936920" y="5975888"/>
                <a:ext cx="905444" cy="778050"/>
                <a:chOff x="6444289" y="6181975"/>
                <a:chExt cx="1362080" cy="1170436"/>
              </a:xfrm>
            </p:grpSpPr>
            <p:sp>
              <p:nvSpPr>
                <p:cNvPr id="77" name="Oval 76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84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chemeClr val="accent1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85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chemeClr val="accent1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6892" y="6182163"/>
                <a:ext cx="365501" cy="365500"/>
              </a:xfrm>
              <a:prstGeom prst="ellipse">
                <a:avLst/>
              </a:prstGeom>
              <a:solidFill>
                <a:schemeClr val="tx1"/>
              </a:solidFill>
            </p:spPr>
          </p:pic>
        </p:grpSp>
      </p:grpSp>
      <p:grpSp>
        <p:nvGrpSpPr>
          <p:cNvPr id="86" name="Group 85"/>
          <p:cNvGrpSpPr/>
          <p:nvPr/>
        </p:nvGrpSpPr>
        <p:grpSpPr>
          <a:xfrm>
            <a:off x="1592143" y="5093068"/>
            <a:ext cx="905444" cy="1022486"/>
            <a:chOff x="2476187" y="4896083"/>
            <a:chExt cx="905444" cy="1022486"/>
          </a:xfrm>
        </p:grpSpPr>
        <p:sp>
          <p:nvSpPr>
            <p:cNvPr id="87" name="TextBox 86"/>
            <p:cNvSpPr txBox="1"/>
            <p:nvPr/>
          </p:nvSpPr>
          <p:spPr>
            <a:xfrm>
              <a:off x="2612204" y="5719935"/>
              <a:ext cx="633410" cy="198634"/>
            </a:xfrm>
            <a:prstGeom prst="ellipse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en-US" sz="1020" b="1" dirty="0">
                  <a:solidFill>
                    <a:srgbClr val="FFFFFF"/>
                  </a:solidFill>
                </a:rPr>
                <a:t>Backup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476187" y="4896083"/>
              <a:ext cx="905444" cy="778050"/>
              <a:chOff x="7936920" y="5975888"/>
              <a:chExt cx="905444" cy="778050"/>
            </a:xfrm>
          </p:grpSpPr>
          <p:grpSp>
            <p:nvGrpSpPr>
              <p:cNvPr id="89" name="Group 88"/>
              <p:cNvGrpSpPr/>
              <p:nvPr/>
            </p:nvGrpSpPr>
            <p:grpSpPr>
              <a:xfrm rot="19994570">
                <a:off x="7936920" y="5975888"/>
                <a:ext cx="905444" cy="778050"/>
                <a:chOff x="6444289" y="6181975"/>
                <a:chExt cx="1362080" cy="1170436"/>
              </a:xfrm>
            </p:grpSpPr>
            <p:sp>
              <p:nvSpPr>
                <p:cNvPr id="92" name="Oval 91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3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4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6892" y="6182163"/>
                <a:ext cx="365501" cy="365500"/>
              </a:xfrm>
              <a:prstGeom prst="ellipse">
                <a:avLst/>
              </a:prstGeom>
              <a:solidFill>
                <a:schemeClr val="tx1"/>
              </a:solidFill>
            </p:spPr>
          </p:pic>
        </p:grpSp>
      </p:grpSp>
      <p:grpSp>
        <p:nvGrpSpPr>
          <p:cNvPr id="95" name="Group 94"/>
          <p:cNvGrpSpPr/>
          <p:nvPr/>
        </p:nvGrpSpPr>
        <p:grpSpPr>
          <a:xfrm>
            <a:off x="2569726" y="5126381"/>
            <a:ext cx="1039153" cy="1029424"/>
            <a:chOff x="6420415" y="4839027"/>
            <a:chExt cx="1039153" cy="1029424"/>
          </a:xfrm>
        </p:grpSpPr>
        <p:sp>
          <p:nvSpPr>
            <p:cNvPr id="96" name="TextBox 95"/>
            <p:cNvSpPr txBox="1"/>
            <p:nvPr/>
          </p:nvSpPr>
          <p:spPr>
            <a:xfrm>
              <a:off x="6420415" y="5669817"/>
              <a:ext cx="1039153" cy="198634"/>
            </a:xfrm>
            <a:prstGeom prst="ellipse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pPr algn="l"/>
              <a:r>
                <a:rPr lang="en-US" sz="1020" b="1" dirty="0">
                  <a:solidFill>
                    <a:srgbClr val="FFFFFF"/>
                  </a:solidFill>
                </a:rPr>
                <a:t>Automation</a:t>
              </a:r>
            </a:p>
          </p:txBody>
        </p:sp>
        <p:grpSp>
          <p:nvGrpSpPr>
            <p:cNvPr id="97" name="Group 96"/>
            <p:cNvGrpSpPr/>
            <p:nvPr/>
          </p:nvGrpSpPr>
          <p:grpSpPr>
            <a:xfrm rot="19994570">
              <a:off x="6451203" y="4839027"/>
              <a:ext cx="905444" cy="778050"/>
              <a:chOff x="6444289" y="6181975"/>
              <a:chExt cx="1362080" cy="1170436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6555739" y="6181975"/>
                <a:ext cx="1170436" cy="1170436"/>
              </a:xfrm>
              <a:prstGeom prst="ellipse">
                <a:avLst/>
              </a:prstGeom>
              <a:solidFill>
                <a:schemeClr val="tx1"/>
              </a:solidFill>
              <a:ln w="63500">
                <a:solidFill>
                  <a:srgbClr val="71BFFF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193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0" name="Rectangle 7"/>
              <p:cNvSpPr/>
              <p:nvPr/>
            </p:nvSpPr>
            <p:spPr bwMode="auto">
              <a:xfrm rot="18900000" flipV="1">
                <a:off x="7583468" y="6653891"/>
                <a:ext cx="222901" cy="222901"/>
              </a:xfrm>
              <a:custGeom>
                <a:avLst/>
                <a:gdLst>
                  <a:gd name="connsiteX0" fmla="*/ 0 w 1003779"/>
                  <a:gd name="connsiteY0" fmla="*/ 0 h 1003779"/>
                  <a:gd name="connsiteX1" fmla="*/ 1003779 w 1003779"/>
                  <a:gd name="connsiteY1" fmla="*/ 0 h 1003779"/>
                  <a:gd name="connsiteX2" fmla="*/ 1003779 w 1003779"/>
                  <a:gd name="connsiteY2" fmla="*/ 1003779 h 1003779"/>
                  <a:gd name="connsiteX3" fmla="*/ 0 w 1003779"/>
                  <a:gd name="connsiteY3" fmla="*/ 1003779 h 1003779"/>
                  <a:gd name="connsiteX4" fmla="*/ 0 w 1003779"/>
                  <a:gd name="connsiteY4" fmla="*/ 0 h 1003779"/>
                  <a:gd name="connsiteX0" fmla="*/ 1003779 w 1095219"/>
                  <a:gd name="connsiteY0" fmla="*/ 1003779 h 1095219"/>
                  <a:gd name="connsiteX1" fmla="*/ 0 w 1095219"/>
                  <a:gd name="connsiteY1" fmla="*/ 1003779 h 1095219"/>
                  <a:gd name="connsiteX2" fmla="*/ 0 w 1095219"/>
                  <a:gd name="connsiteY2" fmla="*/ 0 h 1095219"/>
                  <a:gd name="connsiteX3" fmla="*/ 1003779 w 1095219"/>
                  <a:gd name="connsiteY3" fmla="*/ 0 h 1095219"/>
                  <a:gd name="connsiteX4" fmla="*/ 1095219 w 1095219"/>
                  <a:gd name="connsiteY4" fmla="*/ 1095219 h 1095219"/>
                  <a:gd name="connsiteX0" fmla="*/ 1003779 w 1003779"/>
                  <a:gd name="connsiteY0" fmla="*/ 1003779 h 1003779"/>
                  <a:gd name="connsiteX1" fmla="*/ 0 w 1003779"/>
                  <a:gd name="connsiteY1" fmla="*/ 1003779 h 1003779"/>
                  <a:gd name="connsiteX2" fmla="*/ 0 w 1003779"/>
                  <a:gd name="connsiteY2" fmla="*/ 0 h 1003779"/>
                  <a:gd name="connsiteX3" fmla="*/ 1003779 w 1003779"/>
                  <a:gd name="connsiteY3" fmla="*/ 0 h 1003779"/>
                  <a:gd name="connsiteX0" fmla="*/ 0 w 1003779"/>
                  <a:gd name="connsiteY0" fmla="*/ 1003779 h 1003779"/>
                  <a:gd name="connsiteX1" fmla="*/ 0 w 1003779"/>
                  <a:gd name="connsiteY1" fmla="*/ 0 h 1003779"/>
                  <a:gd name="connsiteX2" fmla="*/ 1003779 w 1003779"/>
                  <a:gd name="connsiteY2" fmla="*/ 0 h 100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3779" h="1003779">
                    <a:moveTo>
                      <a:pt x="0" y="1003779"/>
                    </a:moveTo>
                    <a:lnTo>
                      <a:pt x="0" y="0"/>
                    </a:lnTo>
                    <a:lnTo>
                      <a:pt x="1003779" y="0"/>
                    </a:lnTo>
                  </a:path>
                </a:pathLst>
              </a:custGeom>
              <a:noFill/>
              <a:ln w="63500" cap="rnd">
                <a:solidFill>
                  <a:srgbClr val="71BFFF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193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1" name="Rectangle 7"/>
              <p:cNvSpPr/>
              <p:nvPr/>
            </p:nvSpPr>
            <p:spPr bwMode="auto">
              <a:xfrm rot="2700000">
                <a:off x="6444289" y="6794042"/>
                <a:ext cx="222901" cy="222901"/>
              </a:xfrm>
              <a:custGeom>
                <a:avLst/>
                <a:gdLst>
                  <a:gd name="connsiteX0" fmla="*/ 0 w 1003779"/>
                  <a:gd name="connsiteY0" fmla="*/ 0 h 1003779"/>
                  <a:gd name="connsiteX1" fmla="*/ 1003779 w 1003779"/>
                  <a:gd name="connsiteY1" fmla="*/ 0 h 1003779"/>
                  <a:gd name="connsiteX2" fmla="*/ 1003779 w 1003779"/>
                  <a:gd name="connsiteY2" fmla="*/ 1003779 h 1003779"/>
                  <a:gd name="connsiteX3" fmla="*/ 0 w 1003779"/>
                  <a:gd name="connsiteY3" fmla="*/ 1003779 h 1003779"/>
                  <a:gd name="connsiteX4" fmla="*/ 0 w 1003779"/>
                  <a:gd name="connsiteY4" fmla="*/ 0 h 1003779"/>
                  <a:gd name="connsiteX0" fmla="*/ 1003779 w 1095219"/>
                  <a:gd name="connsiteY0" fmla="*/ 1003779 h 1095219"/>
                  <a:gd name="connsiteX1" fmla="*/ 0 w 1095219"/>
                  <a:gd name="connsiteY1" fmla="*/ 1003779 h 1095219"/>
                  <a:gd name="connsiteX2" fmla="*/ 0 w 1095219"/>
                  <a:gd name="connsiteY2" fmla="*/ 0 h 1095219"/>
                  <a:gd name="connsiteX3" fmla="*/ 1003779 w 1095219"/>
                  <a:gd name="connsiteY3" fmla="*/ 0 h 1095219"/>
                  <a:gd name="connsiteX4" fmla="*/ 1095219 w 1095219"/>
                  <a:gd name="connsiteY4" fmla="*/ 1095219 h 1095219"/>
                  <a:gd name="connsiteX0" fmla="*/ 1003779 w 1003779"/>
                  <a:gd name="connsiteY0" fmla="*/ 1003779 h 1003779"/>
                  <a:gd name="connsiteX1" fmla="*/ 0 w 1003779"/>
                  <a:gd name="connsiteY1" fmla="*/ 1003779 h 1003779"/>
                  <a:gd name="connsiteX2" fmla="*/ 0 w 1003779"/>
                  <a:gd name="connsiteY2" fmla="*/ 0 h 1003779"/>
                  <a:gd name="connsiteX3" fmla="*/ 1003779 w 1003779"/>
                  <a:gd name="connsiteY3" fmla="*/ 0 h 1003779"/>
                  <a:gd name="connsiteX0" fmla="*/ 0 w 1003779"/>
                  <a:gd name="connsiteY0" fmla="*/ 1003779 h 1003779"/>
                  <a:gd name="connsiteX1" fmla="*/ 0 w 1003779"/>
                  <a:gd name="connsiteY1" fmla="*/ 0 h 1003779"/>
                  <a:gd name="connsiteX2" fmla="*/ 1003779 w 1003779"/>
                  <a:gd name="connsiteY2" fmla="*/ 0 h 100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3779" h="1003779">
                    <a:moveTo>
                      <a:pt x="0" y="1003779"/>
                    </a:moveTo>
                    <a:lnTo>
                      <a:pt x="0" y="0"/>
                    </a:lnTo>
                    <a:lnTo>
                      <a:pt x="1003779" y="0"/>
                    </a:lnTo>
                  </a:path>
                </a:pathLst>
              </a:custGeom>
              <a:noFill/>
              <a:ln w="63500" cap="rnd">
                <a:solidFill>
                  <a:srgbClr val="71BFFF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193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6068" y="4970590"/>
              <a:ext cx="413957" cy="413958"/>
            </a:xfrm>
            <a:prstGeom prst="rect">
              <a:avLst/>
            </a:prstGeom>
            <a:solidFill>
              <a:schemeClr val="tx1"/>
            </a:solidFill>
          </p:spPr>
        </p:pic>
      </p:grpSp>
      <p:grpSp>
        <p:nvGrpSpPr>
          <p:cNvPr id="102" name="Group 101"/>
          <p:cNvGrpSpPr/>
          <p:nvPr/>
        </p:nvGrpSpPr>
        <p:grpSpPr>
          <a:xfrm>
            <a:off x="3681018" y="5106940"/>
            <a:ext cx="905444" cy="972047"/>
            <a:chOff x="8265519" y="4063470"/>
            <a:chExt cx="905444" cy="972047"/>
          </a:xfrm>
        </p:grpSpPr>
        <p:sp>
          <p:nvSpPr>
            <p:cNvPr id="103" name="TextBox 102"/>
            <p:cNvSpPr txBox="1"/>
            <p:nvPr/>
          </p:nvSpPr>
          <p:spPr>
            <a:xfrm>
              <a:off x="8286204" y="4894260"/>
              <a:ext cx="863131" cy="1412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 defTabSz="914225">
                <a:lnSpc>
                  <a:spcPct val="90000"/>
                </a:lnSpc>
                <a:spcAft>
                  <a:spcPts val="600"/>
                </a:spcAft>
                <a:defRPr sz="1000">
                  <a:gradFill>
                    <a:gsLst>
                      <a:gs pos="0">
                        <a:schemeClr val="tx1">
                          <a:lumMod val="75000"/>
                        </a:schemeClr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en-US" sz="1020" b="1" dirty="0" smtClean="0">
                  <a:solidFill>
                    <a:srgbClr val="FFFFFF"/>
                  </a:solidFill>
                </a:rPr>
                <a:t>Op Insights</a:t>
              </a:r>
              <a:endParaRPr lang="en-US" sz="1020" b="1" dirty="0">
                <a:solidFill>
                  <a:srgbClr val="FFFFFF"/>
                </a:solidFill>
              </a:endParaRP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8265519" y="4063470"/>
              <a:ext cx="905444" cy="778050"/>
              <a:chOff x="8265519" y="4063470"/>
              <a:chExt cx="905444" cy="778050"/>
            </a:xfrm>
          </p:grpSpPr>
          <p:grpSp>
            <p:nvGrpSpPr>
              <p:cNvPr id="105" name="Group 104"/>
              <p:cNvGrpSpPr/>
              <p:nvPr/>
            </p:nvGrpSpPr>
            <p:grpSpPr>
              <a:xfrm rot="19994570">
                <a:off x="8265519" y="4063470"/>
                <a:ext cx="905444" cy="778050"/>
                <a:chOff x="6444289" y="6181975"/>
                <a:chExt cx="1362080" cy="1170436"/>
              </a:xfrm>
            </p:grpSpPr>
            <p:sp>
              <p:nvSpPr>
                <p:cNvPr id="107" name="Oval 106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08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09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3983" y="4190734"/>
                <a:ext cx="429360" cy="429361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4658958" y="5097302"/>
            <a:ext cx="3918600" cy="1001126"/>
            <a:chOff x="6543631" y="5045769"/>
            <a:chExt cx="3918600" cy="1001126"/>
          </a:xfrm>
        </p:grpSpPr>
        <p:grpSp>
          <p:nvGrpSpPr>
            <p:cNvPr id="112" name="Group 111"/>
            <p:cNvGrpSpPr/>
            <p:nvPr/>
          </p:nvGrpSpPr>
          <p:grpSpPr>
            <a:xfrm>
              <a:off x="6543631" y="5045769"/>
              <a:ext cx="3918600" cy="1001126"/>
              <a:chOff x="7885013" y="4063470"/>
              <a:chExt cx="3918600" cy="1001126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7885013" y="4923339"/>
                <a:ext cx="3918600" cy="1412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 defTabSz="914225">
                  <a:lnSpc>
                    <a:spcPct val="90000"/>
                  </a:lnSpc>
                  <a:spcAft>
                    <a:spcPts val="600"/>
                  </a:spcAft>
                  <a:defRPr sz="1000">
                    <a:gradFill>
                      <a:gsLst>
                        <a:gs pos="0">
                          <a:schemeClr val="tx1">
                            <a:lumMod val="75000"/>
                          </a:schemeClr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400000" scaled="1"/>
                    </a:gradFill>
                  </a:defRPr>
                </a:lvl1pPr>
              </a:lstStyle>
              <a:p>
                <a:r>
                  <a:rPr lang="en-US" sz="1020" b="1" dirty="0" smtClean="0">
                    <a:solidFill>
                      <a:srgbClr val="FFFFFF"/>
                    </a:solidFill>
                  </a:rPr>
                  <a:t>Service updates continue, more services added</a:t>
                </a:r>
                <a:endParaRPr lang="en-US" sz="1020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15" name="Group 114"/>
              <p:cNvGrpSpPr/>
              <p:nvPr/>
            </p:nvGrpSpPr>
            <p:grpSpPr>
              <a:xfrm rot="19994570">
                <a:off x="8265519" y="4063470"/>
                <a:ext cx="905444" cy="778050"/>
                <a:chOff x="6444289" y="6181975"/>
                <a:chExt cx="1362080" cy="1170436"/>
              </a:xfrm>
            </p:grpSpPr>
            <p:sp>
              <p:nvSpPr>
                <p:cNvPr id="117" name="Oval 116"/>
                <p:cNvSpPr/>
                <p:nvPr/>
              </p:nvSpPr>
              <p:spPr bwMode="auto">
                <a:xfrm>
                  <a:off x="6555739" y="6181975"/>
                  <a:ext cx="1170436" cy="1170436"/>
                </a:xfrm>
                <a:prstGeom prst="ellipse">
                  <a:avLst/>
                </a:prstGeom>
                <a:solidFill>
                  <a:schemeClr val="tx1"/>
                </a:solidFill>
                <a:ln w="63500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18" name="Rectangle 7"/>
                <p:cNvSpPr/>
                <p:nvPr/>
              </p:nvSpPr>
              <p:spPr bwMode="auto">
                <a:xfrm rot="18900000" flipV="1">
                  <a:off x="7583468" y="6653891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19" name="Rectangle 7"/>
                <p:cNvSpPr/>
                <p:nvPr/>
              </p:nvSpPr>
              <p:spPr bwMode="auto">
                <a:xfrm rot="2700000">
                  <a:off x="6444289" y="6794042"/>
                  <a:ext cx="222901" cy="222901"/>
                </a:xfrm>
                <a:custGeom>
                  <a:avLst/>
                  <a:gdLst>
                    <a:gd name="connsiteX0" fmla="*/ 0 w 1003779"/>
                    <a:gd name="connsiteY0" fmla="*/ 0 h 1003779"/>
                    <a:gd name="connsiteX1" fmla="*/ 1003779 w 1003779"/>
                    <a:gd name="connsiteY1" fmla="*/ 0 h 1003779"/>
                    <a:gd name="connsiteX2" fmla="*/ 1003779 w 1003779"/>
                    <a:gd name="connsiteY2" fmla="*/ 1003779 h 1003779"/>
                    <a:gd name="connsiteX3" fmla="*/ 0 w 1003779"/>
                    <a:gd name="connsiteY3" fmla="*/ 1003779 h 1003779"/>
                    <a:gd name="connsiteX4" fmla="*/ 0 w 1003779"/>
                    <a:gd name="connsiteY4" fmla="*/ 0 h 1003779"/>
                    <a:gd name="connsiteX0" fmla="*/ 1003779 w 1095219"/>
                    <a:gd name="connsiteY0" fmla="*/ 1003779 h 1095219"/>
                    <a:gd name="connsiteX1" fmla="*/ 0 w 1095219"/>
                    <a:gd name="connsiteY1" fmla="*/ 1003779 h 1095219"/>
                    <a:gd name="connsiteX2" fmla="*/ 0 w 1095219"/>
                    <a:gd name="connsiteY2" fmla="*/ 0 h 1095219"/>
                    <a:gd name="connsiteX3" fmla="*/ 1003779 w 1095219"/>
                    <a:gd name="connsiteY3" fmla="*/ 0 h 1095219"/>
                    <a:gd name="connsiteX4" fmla="*/ 1095219 w 1095219"/>
                    <a:gd name="connsiteY4" fmla="*/ 1095219 h 1095219"/>
                    <a:gd name="connsiteX0" fmla="*/ 1003779 w 1003779"/>
                    <a:gd name="connsiteY0" fmla="*/ 1003779 h 1003779"/>
                    <a:gd name="connsiteX1" fmla="*/ 0 w 1003779"/>
                    <a:gd name="connsiteY1" fmla="*/ 1003779 h 1003779"/>
                    <a:gd name="connsiteX2" fmla="*/ 0 w 1003779"/>
                    <a:gd name="connsiteY2" fmla="*/ 0 h 1003779"/>
                    <a:gd name="connsiteX3" fmla="*/ 1003779 w 1003779"/>
                    <a:gd name="connsiteY3" fmla="*/ 0 h 1003779"/>
                    <a:gd name="connsiteX0" fmla="*/ 0 w 1003779"/>
                    <a:gd name="connsiteY0" fmla="*/ 1003779 h 1003779"/>
                    <a:gd name="connsiteX1" fmla="*/ 0 w 1003779"/>
                    <a:gd name="connsiteY1" fmla="*/ 0 h 1003779"/>
                    <a:gd name="connsiteX2" fmla="*/ 1003779 w 1003779"/>
                    <a:gd name="connsiteY2" fmla="*/ 0 h 1003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3779" h="1003779">
                      <a:moveTo>
                        <a:pt x="0" y="1003779"/>
                      </a:moveTo>
                      <a:lnTo>
                        <a:pt x="0" y="0"/>
                      </a:lnTo>
                      <a:lnTo>
                        <a:pt x="1003779" y="0"/>
                      </a:lnTo>
                    </a:path>
                  </a:pathLst>
                </a:custGeom>
                <a:noFill/>
                <a:ln w="63500" cap="rnd">
                  <a:solidFill>
                    <a:srgbClr val="71B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193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dirty="0">
                    <a:solidFill>
                      <a:srgbClr val="FFFFFF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</p:grp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7143220" y="5278410"/>
              <a:ext cx="455154" cy="298694"/>
            </a:xfrm>
            <a:custGeom>
              <a:avLst/>
              <a:gdLst>
                <a:gd name="T0" fmla="*/ 168 w 1054"/>
                <a:gd name="T1" fmla="*/ 303 h 690"/>
                <a:gd name="T2" fmla="*/ 168 w 1054"/>
                <a:gd name="T3" fmla="*/ 289 h 690"/>
                <a:gd name="T4" fmla="*/ 459 w 1054"/>
                <a:gd name="T5" fmla="*/ 0 h 690"/>
                <a:gd name="T6" fmla="*/ 701 w 1054"/>
                <a:gd name="T7" fmla="*/ 129 h 690"/>
                <a:gd name="T8" fmla="*/ 781 w 1054"/>
                <a:gd name="T9" fmla="*/ 108 h 690"/>
                <a:gd name="T10" fmla="*/ 875 w 1054"/>
                <a:gd name="T11" fmla="*/ 136 h 690"/>
                <a:gd name="T12" fmla="*/ 950 w 1054"/>
                <a:gd name="T13" fmla="*/ 272 h 690"/>
                <a:gd name="T14" fmla="*/ 1054 w 1054"/>
                <a:gd name="T15" fmla="*/ 463 h 690"/>
                <a:gd name="T16" fmla="*/ 851 w 1054"/>
                <a:gd name="T17" fmla="*/ 690 h 690"/>
                <a:gd name="T18" fmla="*/ 825 w 1054"/>
                <a:gd name="T19" fmla="*/ 690 h 690"/>
                <a:gd name="T20" fmla="*/ 802 w 1054"/>
                <a:gd name="T21" fmla="*/ 690 h 690"/>
                <a:gd name="T22" fmla="*/ 327 w 1054"/>
                <a:gd name="T23" fmla="*/ 690 h 690"/>
                <a:gd name="T24" fmla="*/ 318 w 1054"/>
                <a:gd name="T25" fmla="*/ 690 h 690"/>
                <a:gd name="T26" fmla="*/ 306 w 1054"/>
                <a:gd name="T27" fmla="*/ 690 h 690"/>
                <a:gd name="T28" fmla="*/ 271 w 1054"/>
                <a:gd name="T29" fmla="*/ 690 h 690"/>
                <a:gd name="T30" fmla="*/ 195 w 1054"/>
                <a:gd name="T31" fmla="*/ 690 h 690"/>
                <a:gd name="T32" fmla="*/ 0 w 1054"/>
                <a:gd name="T33" fmla="*/ 495 h 690"/>
                <a:gd name="T34" fmla="*/ 168 w 1054"/>
                <a:gd name="T35" fmla="*/ 30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4" h="690">
                  <a:moveTo>
                    <a:pt x="168" y="303"/>
                  </a:moveTo>
                  <a:cubicBezTo>
                    <a:pt x="168" y="299"/>
                    <a:pt x="168" y="293"/>
                    <a:pt x="168" y="289"/>
                  </a:cubicBezTo>
                  <a:cubicBezTo>
                    <a:pt x="168" y="129"/>
                    <a:pt x="298" y="0"/>
                    <a:pt x="459" y="0"/>
                  </a:cubicBezTo>
                  <a:cubicBezTo>
                    <a:pt x="560" y="0"/>
                    <a:pt x="649" y="52"/>
                    <a:pt x="701" y="129"/>
                  </a:cubicBezTo>
                  <a:cubicBezTo>
                    <a:pt x="725" y="116"/>
                    <a:pt x="752" y="108"/>
                    <a:pt x="781" y="108"/>
                  </a:cubicBezTo>
                  <a:cubicBezTo>
                    <a:pt x="816" y="108"/>
                    <a:pt x="848" y="118"/>
                    <a:pt x="875" y="136"/>
                  </a:cubicBezTo>
                  <a:cubicBezTo>
                    <a:pt x="919" y="166"/>
                    <a:pt x="948" y="215"/>
                    <a:pt x="950" y="272"/>
                  </a:cubicBezTo>
                  <a:cubicBezTo>
                    <a:pt x="1012" y="312"/>
                    <a:pt x="1054" y="384"/>
                    <a:pt x="1054" y="463"/>
                  </a:cubicBezTo>
                  <a:cubicBezTo>
                    <a:pt x="1054" y="580"/>
                    <a:pt x="965" y="676"/>
                    <a:pt x="851" y="690"/>
                  </a:cubicBezTo>
                  <a:cubicBezTo>
                    <a:pt x="843" y="690"/>
                    <a:pt x="833" y="690"/>
                    <a:pt x="825" y="690"/>
                  </a:cubicBezTo>
                  <a:cubicBezTo>
                    <a:pt x="818" y="690"/>
                    <a:pt x="810" y="690"/>
                    <a:pt x="802" y="690"/>
                  </a:cubicBezTo>
                  <a:cubicBezTo>
                    <a:pt x="696" y="690"/>
                    <a:pt x="446" y="690"/>
                    <a:pt x="327" y="690"/>
                  </a:cubicBezTo>
                  <a:cubicBezTo>
                    <a:pt x="324" y="690"/>
                    <a:pt x="320" y="690"/>
                    <a:pt x="318" y="690"/>
                  </a:cubicBezTo>
                  <a:cubicBezTo>
                    <a:pt x="306" y="690"/>
                    <a:pt x="306" y="690"/>
                    <a:pt x="306" y="690"/>
                  </a:cubicBezTo>
                  <a:cubicBezTo>
                    <a:pt x="300" y="690"/>
                    <a:pt x="283" y="690"/>
                    <a:pt x="271" y="690"/>
                  </a:cubicBezTo>
                  <a:cubicBezTo>
                    <a:pt x="195" y="690"/>
                    <a:pt x="195" y="690"/>
                    <a:pt x="195" y="690"/>
                  </a:cubicBezTo>
                  <a:cubicBezTo>
                    <a:pt x="87" y="688"/>
                    <a:pt x="0" y="601"/>
                    <a:pt x="0" y="495"/>
                  </a:cubicBezTo>
                  <a:cubicBezTo>
                    <a:pt x="0" y="397"/>
                    <a:pt x="73" y="316"/>
                    <a:pt x="168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612">
                <a:solidFill>
                  <a:srgbClr val="6DC2E9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23280" y="5438221"/>
            <a:ext cx="2798868" cy="148174"/>
            <a:chOff x="5923280" y="5438221"/>
            <a:chExt cx="2798868" cy="148174"/>
          </a:xfrm>
        </p:grpSpPr>
        <p:sp>
          <p:nvSpPr>
            <p:cNvPr id="120" name="Rectangle 7"/>
            <p:cNvSpPr/>
            <p:nvPr/>
          </p:nvSpPr>
          <p:spPr bwMode="auto">
            <a:xfrm rot="2700000" flipH="1">
              <a:off x="8573974" y="5438221"/>
              <a:ext cx="148174" cy="148174"/>
            </a:xfrm>
            <a:custGeom>
              <a:avLst/>
              <a:gdLst>
                <a:gd name="connsiteX0" fmla="*/ 0 w 1003779"/>
                <a:gd name="connsiteY0" fmla="*/ 0 h 1003779"/>
                <a:gd name="connsiteX1" fmla="*/ 1003779 w 1003779"/>
                <a:gd name="connsiteY1" fmla="*/ 0 h 1003779"/>
                <a:gd name="connsiteX2" fmla="*/ 1003779 w 1003779"/>
                <a:gd name="connsiteY2" fmla="*/ 1003779 h 1003779"/>
                <a:gd name="connsiteX3" fmla="*/ 0 w 1003779"/>
                <a:gd name="connsiteY3" fmla="*/ 1003779 h 1003779"/>
                <a:gd name="connsiteX4" fmla="*/ 0 w 1003779"/>
                <a:gd name="connsiteY4" fmla="*/ 0 h 1003779"/>
                <a:gd name="connsiteX0" fmla="*/ 1003779 w 1095219"/>
                <a:gd name="connsiteY0" fmla="*/ 1003779 h 1095219"/>
                <a:gd name="connsiteX1" fmla="*/ 0 w 1095219"/>
                <a:gd name="connsiteY1" fmla="*/ 1003779 h 1095219"/>
                <a:gd name="connsiteX2" fmla="*/ 0 w 1095219"/>
                <a:gd name="connsiteY2" fmla="*/ 0 h 1095219"/>
                <a:gd name="connsiteX3" fmla="*/ 1003779 w 1095219"/>
                <a:gd name="connsiteY3" fmla="*/ 0 h 1095219"/>
                <a:gd name="connsiteX4" fmla="*/ 1095219 w 1095219"/>
                <a:gd name="connsiteY4" fmla="*/ 1095219 h 1095219"/>
                <a:gd name="connsiteX0" fmla="*/ 1003779 w 1003779"/>
                <a:gd name="connsiteY0" fmla="*/ 1003779 h 1003779"/>
                <a:gd name="connsiteX1" fmla="*/ 0 w 1003779"/>
                <a:gd name="connsiteY1" fmla="*/ 1003779 h 1003779"/>
                <a:gd name="connsiteX2" fmla="*/ 0 w 1003779"/>
                <a:gd name="connsiteY2" fmla="*/ 0 h 1003779"/>
                <a:gd name="connsiteX3" fmla="*/ 1003779 w 1003779"/>
                <a:gd name="connsiteY3" fmla="*/ 0 h 1003779"/>
                <a:gd name="connsiteX0" fmla="*/ 0 w 1003779"/>
                <a:gd name="connsiteY0" fmla="*/ 1003779 h 1003779"/>
                <a:gd name="connsiteX1" fmla="*/ 0 w 1003779"/>
                <a:gd name="connsiteY1" fmla="*/ 0 h 1003779"/>
                <a:gd name="connsiteX2" fmla="*/ 1003779 w 1003779"/>
                <a:gd name="connsiteY2" fmla="*/ 0 h 10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3779" h="1003779">
                  <a:moveTo>
                    <a:pt x="0" y="1003779"/>
                  </a:moveTo>
                  <a:lnTo>
                    <a:pt x="0" y="0"/>
                  </a:lnTo>
                  <a:lnTo>
                    <a:pt x="1003779" y="0"/>
                  </a:lnTo>
                </a:path>
              </a:pathLst>
            </a:custGeom>
            <a:noFill/>
            <a:ln w="63500" cap="rnd">
              <a:solidFill>
                <a:srgbClr val="71B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02" tIns="146241" rIns="182802" bIns="14624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923280" y="5510729"/>
              <a:ext cx="2763838" cy="0"/>
            </a:xfrm>
            <a:prstGeom prst="line">
              <a:avLst/>
            </a:prstGeom>
            <a:ln w="63500" cap="rnd">
              <a:solidFill>
                <a:srgbClr val="71BF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92"/>
            <a:r>
              <a:rPr lang="en-US" sz="4400" spc="-49" dirty="0">
                <a:solidFill>
                  <a:schemeClr val="tx1"/>
                </a:solidFill>
              </a:rPr>
              <a:t>Continuous </a:t>
            </a:r>
            <a:r>
              <a:rPr lang="en-US" sz="4400" spc="-49" dirty="0" smtClean="0">
                <a:solidFill>
                  <a:schemeClr val="tx1"/>
                </a:solidFill>
              </a:rPr>
              <a:t>delivery</a:t>
            </a:r>
            <a:endParaRPr lang="en-US" sz="4400" spc="-4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16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51" y="-617538"/>
            <a:ext cx="12542837" cy="8339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Data driven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0796694" y="6717526"/>
            <a:ext cx="162134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Photo by JD Hancock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93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Trends in UR downloads</a:t>
            </a:r>
            <a:endParaRPr lang="en-US" sz="6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98437" y="1439862"/>
          <a:ext cx="12115800" cy="534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0867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5B318A1F-06E3-47D8-B050-C7C566527DC0}" vid="{F616CF7B-9DE8-47C3-9CFB-E718BCF6B5D5}"/>
    </a:ext>
  </a:extLst>
</a:theme>
</file>

<file path=ppt/theme/theme2.xml><?xml version="1.0" encoding="utf-8"?>
<a:theme xmlns:a="http://schemas.openxmlformats.org/drawingml/2006/main" name="1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3.xml><?xml version="1.0" encoding="utf-8"?>
<a:theme xmlns:a="http://schemas.openxmlformats.org/drawingml/2006/main" name="2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K3498_Linares.potx" id="{A92CF4D0-E63C-48C3-B8C2-3FFAE78BB235}" vid="{0BB90ABA-0CCE-47FB-A08A-35DB89D72B4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2015-05-07T00:00:00-05:00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Eric Winner; Jonobie Ford</External_x0020_Speaker>
    <Session_x0020_Code xmlns="12a172fe-0250-434a-85cf-03b10810c5e5"> BRK2473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www.w3.org/XML/1998/namespace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30e9df3-be65-4c73-a93b-d1236ebd677e"/>
    <ds:schemaRef ds:uri="http://purl.org/dc/terms/"/>
    <ds:schemaRef ds:uri="12a172fe-0250-434a-85cf-03b10810c5e5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</TotalTime>
  <Words>2249</Words>
  <Application>Microsoft Office PowerPoint</Application>
  <PresentationFormat>Custom</PresentationFormat>
  <Paragraphs>477</Paragraphs>
  <Slides>45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Consolas</vt:lpstr>
      <vt:lpstr>Segoe Semibold</vt:lpstr>
      <vt:lpstr>Segoe UI</vt:lpstr>
      <vt:lpstr>Segoe UI Light</vt:lpstr>
      <vt:lpstr>Times New Roman</vt:lpstr>
      <vt:lpstr>Wingdings</vt:lpstr>
      <vt:lpstr>5-30610_Microsoft_Ignite_Keynote_Template</vt:lpstr>
      <vt:lpstr>1_5-30610_Microsoft_Ignite_Keynote_Template</vt:lpstr>
      <vt:lpstr>2_5-30610_Microsoft_Ignite_Keynote_Template</vt:lpstr>
      <vt:lpstr>PowerPoint Presentation</vt:lpstr>
      <vt:lpstr>Microsoft System Center  Virtual Machine Manager:  Technical Overview and Roadmap </vt:lpstr>
      <vt:lpstr>Agenda</vt:lpstr>
      <vt:lpstr>SC 2012 R2 VMM</vt:lpstr>
      <vt:lpstr>One week ago…</vt:lpstr>
      <vt:lpstr>Faster!</vt:lpstr>
      <vt:lpstr>Continuous delivery</vt:lpstr>
      <vt:lpstr>Data driven</vt:lpstr>
      <vt:lpstr>Trends in UR downloads</vt:lpstr>
      <vt:lpstr>User Voice Giving feedback to the VMM Product Team</vt:lpstr>
      <vt:lpstr>Cohort testing</vt:lpstr>
      <vt:lpstr>Watson in action</vt:lpstr>
      <vt:lpstr>In the past year… </vt:lpstr>
      <vt:lpstr>Over 300 improvements!</vt:lpstr>
      <vt:lpstr>Notable Improvements in the last 6 months</vt:lpstr>
      <vt:lpstr>UR5 New Features</vt:lpstr>
      <vt:lpstr>UR6 New Features</vt:lpstr>
      <vt:lpstr>UR6: Initial management of VMware 5.5</vt:lpstr>
      <vt:lpstr>Generation 2 VMs in Service Templates</vt:lpstr>
      <vt:lpstr>Replica overcommit</vt:lpstr>
      <vt:lpstr>Network usage metrics</vt:lpstr>
      <vt:lpstr>Hybrid view of IaaS in VMM</vt:lpstr>
      <vt:lpstr>Hybrid Cloud Manage Azure using UR6 Manage AWS using Add-in released by Amazon </vt:lpstr>
      <vt:lpstr>Backlog</vt:lpstr>
      <vt:lpstr>A final UR tip…</vt:lpstr>
      <vt:lpstr>Expanding Capabilities  with Microsoft  Operations Management Suite </vt:lpstr>
      <vt:lpstr>PowerPoint Presentation</vt:lpstr>
      <vt:lpstr>Capacity Management and Disaster Recovery with Operations Management Suite</vt:lpstr>
      <vt:lpstr>System Center 2016 Virtual Machine Manager</vt:lpstr>
      <vt:lpstr>Continuous delivery</vt:lpstr>
      <vt:lpstr>VMM vNext Investment Areas </vt:lpstr>
      <vt:lpstr>Rolling Upgrade. Upgrade your clusters easily</vt:lpstr>
      <vt:lpstr>Upgrading clusters has been hard</vt:lpstr>
      <vt:lpstr>The solution? Mixed-mode clusters. </vt:lpstr>
      <vt:lpstr>The solution? Mixed-mode clusters. </vt:lpstr>
      <vt:lpstr>Ease of Use: Upgrading your clusters easily</vt:lpstr>
      <vt:lpstr>Cluster upgrade in action</vt:lpstr>
      <vt:lpstr>SMB3 in the Private Cloud</vt:lpstr>
      <vt:lpstr>Spaces Direct Management</vt:lpstr>
      <vt:lpstr>Expanded Fabric Management: Managing Spaces Direct</vt:lpstr>
      <vt:lpstr>Resources</vt:lpstr>
      <vt:lpstr>Related Sessions</vt:lpstr>
      <vt:lpstr>Learn more  with FREE  IT Pro Resources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System Center Virtual Machine Manager: Technical Overview and Roadmap </dc:title>
  <dc:subject>Microsoft Ignite 2015</dc:subject>
  <dc:creator>Shows</dc:creator>
  <cp:keywords>Microsoft Ignite 2015</cp:keywords>
  <dc:description>Template: Mitchell Derrey, Silver Fox Productions
Formatting: 
Audience Type: Internal/External</dc:description>
  <cp:lastModifiedBy>Brittany Hart</cp:lastModifiedBy>
  <cp:revision>3</cp:revision>
  <dcterms:created xsi:type="dcterms:W3CDTF">2015-05-07T13:29:17Z</dcterms:created>
  <dcterms:modified xsi:type="dcterms:W3CDTF">2015-05-07T14:56:56Z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