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277" r:id="rId5"/>
  </p:sldMasterIdLst>
  <p:notesMasterIdLst>
    <p:notesMasterId r:id="rId14"/>
  </p:notesMasterIdLst>
  <p:handoutMasterIdLst>
    <p:handoutMasterId r:id="rId15"/>
  </p:handoutMasterIdLst>
  <p:sldIdLst>
    <p:sldId id="1368" r:id="rId6"/>
    <p:sldId id="1338" r:id="rId7"/>
    <p:sldId id="1372" r:id="rId8"/>
    <p:sldId id="1457" r:id="rId9"/>
    <p:sldId id="1466" r:id="rId10"/>
    <p:sldId id="1465" r:id="rId11"/>
    <p:sldId id="1467" r:id="rId12"/>
    <p:sldId id="1326" r:id="rId1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Breakout Template" id="{A073DAE3-B461-442F-A3D3-6642BD875E45}">
          <p14:sldIdLst>
            <p14:sldId id="1368"/>
            <p14:sldId id="1338"/>
            <p14:sldId id="1372"/>
            <p14:sldId id="1457"/>
            <p14:sldId id="1466"/>
            <p14:sldId id="1465"/>
            <p14:sldId id="1467"/>
            <p14:sldId id="1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/>
  </p:cmAuthor>
  <p:cmAuthor id="3" name="Mary Feil-Jacobs" initials="MF" lastIdx="2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D8FF"/>
    <a:srgbClr val="11CCFF"/>
    <a:srgbClr val="85E5FF"/>
    <a:srgbClr val="43D7FF"/>
    <a:srgbClr val="B4A0FF"/>
    <a:srgbClr val="505050"/>
    <a:srgbClr val="000000"/>
    <a:srgbClr val="00BCF2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187" autoAdjust="0"/>
  </p:normalViewPr>
  <p:slideViewPr>
    <p:cSldViewPr>
      <p:cViewPr varScale="1">
        <p:scale>
          <a:sx n="117" d="100"/>
          <a:sy n="117" d="100"/>
        </p:scale>
        <p:origin x="-396" y="186"/>
      </p:cViewPr>
      <p:guideLst>
        <p:guide orient="horz" pos="2203"/>
        <p:guide pos="3917"/>
      </p:guideLst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5/6/2015 10:49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5/6/2015 10:49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5/6/2015 10:49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10:49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7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10:49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1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5/6/2015 10:49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7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5/6/2015 10:49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65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5/6/2015 10:49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36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5/6/2015 10:49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18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5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21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95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38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4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35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26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1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16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6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58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52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84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77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50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08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79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51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0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529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301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648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00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29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31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46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32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  <p:sldLayoutId id="2147484293" r:id="rId16"/>
    <p:sldLayoutId id="2147484294" r:id="rId17"/>
    <p:sldLayoutId id="2147484295" r:id="rId18"/>
    <p:sldLayoutId id="2147484296" r:id="rId19"/>
    <p:sldLayoutId id="2147484297" r:id="rId20"/>
    <p:sldLayoutId id="2147484298" r:id="rId21"/>
    <p:sldLayoutId id="2147484299" r:id="rId22"/>
    <p:sldLayoutId id="2147484300" r:id="rId23"/>
    <p:sldLayoutId id="2147484301" r:id="rId24"/>
    <p:sldLayoutId id="2147484302" r:id="rId25"/>
    <p:sldLayoutId id="2147484303" r:id="rId26"/>
    <p:sldLayoutId id="2147484304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87">
          <p15:clr>
            <a:srgbClr val="5ACBF0"/>
          </p15:clr>
        </p15:guide>
        <p15:guide id="4294967295" pos="173">
          <p15:clr>
            <a:srgbClr val="5ACBF0"/>
          </p15:clr>
        </p15:guide>
        <p15:guide id="4294967295" pos="749">
          <p15:clr>
            <a:srgbClr val="5ACBF0"/>
          </p15:clr>
        </p15:guide>
        <p15:guide id="4294967295" pos="1325">
          <p15:clr>
            <a:srgbClr val="5ACBF0"/>
          </p15:clr>
        </p15:guide>
        <p15:guide id="4294967295" pos="1901">
          <p15:clr>
            <a:srgbClr val="5ACBF0"/>
          </p15:clr>
        </p15:guide>
        <p15:guide id="4294967295" pos="2477">
          <p15:clr>
            <a:srgbClr val="5ACBF0"/>
          </p15:clr>
        </p15:guide>
        <p15:guide id="4294967295" pos="3053">
          <p15:clr>
            <a:srgbClr val="5ACBF0"/>
          </p15:clr>
        </p15:guide>
        <p15:guide id="4294967295" pos="3629">
          <p15:clr>
            <a:srgbClr val="5ACBF0"/>
          </p15:clr>
        </p15:guide>
        <p15:guide id="4294967295" pos="4205">
          <p15:clr>
            <a:srgbClr val="5ACBF0"/>
          </p15:clr>
        </p15:guide>
        <p15:guide id="4294967295" pos="4781">
          <p15:clr>
            <a:srgbClr val="5ACBF0"/>
          </p15:clr>
        </p15:guide>
        <p15:guide id="4294967295" pos="5357">
          <p15:clr>
            <a:srgbClr val="5ACBF0"/>
          </p15:clr>
        </p15:guide>
        <p15:guide id="4294967295" pos="5933">
          <p15:clr>
            <a:srgbClr val="5ACBF0"/>
          </p15:clr>
        </p15:guide>
        <p15:guide id="4294967295" pos="6509">
          <p15:clr>
            <a:srgbClr val="5ACBF0"/>
          </p15:clr>
        </p15:guide>
        <p15:guide id="4294967295" pos="7085">
          <p15:clr>
            <a:srgbClr val="5ACBF0"/>
          </p15:clr>
        </p15:guide>
        <p15:guide id="4294967295" pos="7661">
          <p15:clr>
            <a:srgbClr val="5ACBF0"/>
          </p15:clr>
        </p15:guide>
        <p15:guide id="4294967295" pos="288">
          <p15:clr>
            <a:srgbClr val="C35EA4"/>
          </p15:clr>
        </p15:guide>
        <p15:guide id="4294967295" pos="7546">
          <p15:clr>
            <a:srgbClr val="C35EA4"/>
          </p15:clr>
        </p15:guide>
        <p15:guide id="4294967295" orient="horz" pos="763">
          <p15:clr>
            <a:srgbClr val="5ACBF0"/>
          </p15:clr>
        </p15:guide>
        <p15:guide id="4294967295" orient="horz" pos="1339">
          <p15:clr>
            <a:srgbClr val="5ACBF0"/>
          </p15:clr>
        </p15:guide>
        <p15:guide id="4294967295" orient="horz" pos="1915">
          <p15:clr>
            <a:srgbClr val="5ACBF0"/>
          </p15:clr>
        </p15:guide>
        <p15:guide id="4294967295" orient="horz" pos="2491">
          <p15:clr>
            <a:srgbClr val="5ACBF0"/>
          </p15:clr>
        </p15:guide>
        <p15:guide id="4294967295" orient="horz" pos="3067">
          <p15:clr>
            <a:srgbClr val="5ACBF0"/>
          </p15:clr>
        </p15:guide>
        <p15:guide id="4294967295" orient="horz" pos="3643">
          <p15:clr>
            <a:srgbClr val="5ACBF0"/>
          </p15:clr>
        </p15:guide>
        <p15:guide id="4294967295" orient="horz" pos="4219">
          <p15:clr>
            <a:srgbClr val="5ACBF0"/>
          </p15:clr>
        </p15:guide>
        <p15:guide id="4294967295" orient="horz" pos="302">
          <p15:clr>
            <a:srgbClr val="C35EA4"/>
          </p15:clr>
        </p15:guide>
        <p15:guide id="4294967295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png"/><Relationship Id="rId4" Type="http://schemas.openxmlformats.org/officeDocument/2006/relationships/hyperlink" Target="http://myignite.microsoft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1" y="2125677"/>
            <a:ext cx="10363135" cy="1828786"/>
          </a:xfrm>
        </p:spPr>
        <p:txBody>
          <a:bodyPr/>
          <a:lstStyle/>
          <a:p>
            <a:r>
              <a:rPr lang="en-US" dirty="0"/>
              <a:t>Successfully Deploy Windows 10 in the Enterprise Using System Center Configuration Manager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2" y="4640262"/>
            <a:ext cx="7315137" cy="1143530"/>
          </a:xfrm>
        </p:spPr>
        <p:txBody>
          <a:bodyPr/>
          <a:lstStyle/>
          <a:p>
            <a:r>
              <a:rPr lang="en-US" dirty="0" smtClean="0"/>
              <a:t>Deepak </a:t>
            </a:r>
            <a:r>
              <a:rPr lang="en-US" dirty="0"/>
              <a:t>Kumar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deepak@adaptiva.com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"/>
            <a:ext cx="12436475" cy="699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68262"/>
            <a:ext cx="11889564" cy="917575"/>
          </a:xfrm>
        </p:spPr>
        <p:txBody>
          <a:bodyPr/>
          <a:lstStyle/>
          <a:p>
            <a:r>
              <a:rPr lang="en-US" dirty="0"/>
              <a:t>Deployment </a:t>
            </a:r>
            <a:r>
              <a:rPr lang="en-US" dirty="0" smtClean="0"/>
              <a:t>Challenges For Massive Scale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956885"/>
            <a:ext cx="11887200" cy="6155531"/>
          </a:xfrm>
        </p:spPr>
        <p:txBody>
          <a:bodyPr/>
          <a:lstStyle/>
          <a:p>
            <a:r>
              <a:rPr lang="en-US" dirty="0" smtClean="0"/>
              <a:t>PXE</a:t>
            </a:r>
          </a:p>
          <a:p>
            <a:pPr lvl="1"/>
            <a:r>
              <a:rPr lang="en-US" dirty="0" smtClean="0"/>
              <a:t>IP helpers</a:t>
            </a:r>
            <a:endParaRPr lang="en-US" dirty="0"/>
          </a:p>
          <a:p>
            <a:pPr lvl="1"/>
            <a:r>
              <a:rPr lang="en-US" dirty="0" smtClean="0"/>
              <a:t>DHCP scope options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Servers everywhere</a:t>
            </a:r>
          </a:p>
          <a:p>
            <a:r>
              <a:rPr lang="en-US" dirty="0" smtClean="0"/>
              <a:t>Content distribution and storage</a:t>
            </a:r>
          </a:p>
          <a:p>
            <a:pPr lvl="1"/>
            <a:r>
              <a:rPr lang="en-US" dirty="0" smtClean="0"/>
              <a:t>Huge content sizes, narrow WAN pipes</a:t>
            </a:r>
            <a:endParaRPr lang="en-US" dirty="0"/>
          </a:p>
          <a:p>
            <a:pPr lvl="1"/>
            <a:r>
              <a:rPr lang="en-US" dirty="0">
                <a:solidFill>
                  <a:srgbClr val="FFFF00"/>
                </a:solidFill>
              </a:rPr>
              <a:t>Servers </a:t>
            </a:r>
            <a:r>
              <a:rPr lang="en-US" dirty="0" smtClean="0">
                <a:solidFill>
                  <a:srgbClr val="FFFF00"/>
                </a:solidFill>
              </a:rPr>
              <a:t>everywhere</a:t>
            </a:r>
          </a:p>
          <a:p>
            <a:r>
              <a:rPr lang="en-US" dirty="0" smtClean="0"/>
              <a:t>User state migration</a:t>
            </a:r>
          </a:p>
          <a:p>
            <a:pPr lvl="1"/>
            <a:r>
              <a:rPr lang="en-US" dirty="0" smtClean="0"/>
              <a:t>Huge amount of data, </a:t>
            </a:r>
            <a:r>
              <a:rPr lang="en-US" dirty="0"/>
              <a:t>narrow WAN pipes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Servers everywhere</a:t>
            </a:r>
          </a:p>
          <a:p>
            <a:r>
              <a:rPr lang="en-US" dirty="0" smtClean="0"/>
              <a:t>Version control</a:t>
            </a:r>
          </a:p>
          <a:p>
            <a:pPr lvl="1"/>
            <a:r>
              <a:rPr lang="en-US" dirty="0" smtClean="0"/>
              <a:t>Images change, so do all applications</a:t>
            </a:r>
          </a:p>
          <a:p>
            <a:pPr lvl="1"/>
            <a:r>
              <a:rPr lang="en-US" dirty="0" smtClean="0"/>
              <a:t>Who should sync all images across 1000s of locations?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Servers everywhere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/>
          <p:cNvSpPr txBox="1">
            <a:spLocks/>
          </p:cNvSpPr>
          <p:nvPr/>
        </p:nvSpPr>
        <p:spPr>
          <a:xfrm>
            <a:off x="198437" y="1286932"/>
            <a:ext cx="7315137" cy="1143530"/>
          </a:xfrm>
          <a:prstGeom prst="rect">
            <a:avLst/>
          </a:prstGeom>
        </p:spPr>
        <p:txBody>
          <a:bodyPr/>
          <a:lstStyle>
            <a:lvl1pPr marL="342873" marR="0" indent="-342873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Four Technology Pillars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7" y="2125662"/>
            <a:ext cx="8782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649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5419945"/>
          </a:xfrm>
        </p:spPr>
        <p:txBody>
          <a:bodyPr/>
          <a:lstStyle/>
          <a:p>
            <a:r>
              <a:rPr lang="en-US" sz="5400" dirty="0" smtClean="0"/>
              <a:t>More Information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info@adaptiva.com</a:t>
            </a:r>
            <a:br>
              <a:rPr lang="en-US" sz="5400" dirty="0" smtClean="0"/>
            </a:br>
            <a:r>
              <a:rPr lang="en-US" sz="5400" dirty="0" smtClean="0"/>
              <a:t>425 823-4500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deepak@adaptiva.com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18930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  <a:buClr>
                <a:srgbClr val="000000"/>
              </a:buClr>
            </a:pP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  <a:hlinkClick r:id="rId4"/>
              </a:rPr>
              <a:t>http://myignite.microsoft.com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Please evaluate </a:t>
            </a: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this </a:t>
            </a: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session</a:t>
            </a:r>
          </a:p>
          <a:p>
            <a:pPr>
              <a:lnSpc>
                <a:spcPct val="80000"/>
              </a:lnSpc>
            </a:pP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Your feedback is </a:t>
            </a: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important to us!</a:t>
            </a:r>
            <a:endParaRPr sz="3600">
              <a:gradFill>
                <a:gsLst>
                  <a:gs pos="1250">
                    <a:srgbClr val="FF8C00"/>
                  </a:gs>
                  <a:gs pos="100000">
                    <a:srgbClr val="FF8C00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4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 [Read-Only]" id="{497E154A-56C0-45E3-82E5-5BBF9A84C7BB}" vid="{398A7FD1-5915-4FB1-AC17-E4679FFDDFEC}"/>
    </a:ext>
  </a:extLst>
</a:theme>
</file>

<file path=ppt/theme/theme2.xml><?xml version="1.0" encoding="utf-8"?>
<a:theme xmlns:a="http://schemas.openxmlformats.org/drawingml/2006/main" name="1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2015-05-06T00:00:00-05:00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Deepak Kumar</External_x0020_Speaker>
    <Session_x0020_Code xmlns="12a172fe-0250-434a-85cf-03b10810c5e5">BRK2497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9eb2896f-7457-4443-a47b-f60d2d30355c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230e9df3-be65-4c73-a93b-d1236ebd677e"/>
    <ds:schemaRef ds:uri="http://purl.org/dc/dcmitype/"/>
    <ds:schemaRef ds:uri="http://schemas.microsoft.com/office/2006/metadata/properties"/>
    <ds:schemaRef ds:uri="12a172fe-0250-434a-85cf-03b10810c5e5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Microsoft_Ignite_2015_Breakout_Template</Template>
  <TotalTime>280</TotalTime>
  <Words>310</Words>
  <Application>Microsoft Office PowerPoint</Application>
  <PresentationFormat>Custom</PresentationFormat>
  <Paragraphs>46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Consolas</vt:lpstr>
      <vt:lpstr>Segoe UI</vt:lpstr>
      <vt:lpstr>Segoe UI Light</vt:lpstr>
      <vt:lpstr>Wingdings</vt:lpstr>
      <vt:lpstr>5-30610_Microsoft_Ignite_Keynote_Template</vt:lpstr>
      <vt:lpstr>1_5-30610_Microsoft_Ignite_Keynote_Template</vt:lpstr>
      <vt:lpstr>PowerPoint Presentation</vt:lpstr>
      <vt:lpstr>Successfully Deploy Windows 10 in the Enterprise Using System Center Configuration Manager</vt:lpstr>
      <vt:lpstr>PowerPoint Presentation</vt:lpstr>
      <vt:lpstr>Deployment Challenges For Massive Scale</vt:lpstr>
      <vt:lpstr>PowerPoint Presentation</vt:lpstr>
      <vt:lpstr>More Information  info@adaptiva.com 425 823-4500  deepak@adaptiva.com 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Successfully Deploy Windows 10 in the Enterprise Using System Center Configuration Manager</dc:title>
  <dc:subject>Microsoft Ignite 2015</dc:subject>
  <dc:creator>Bill Bernat</dc:creator>
  <cp:keywords>Microsoft Ignite 2015</cp:keywords>
  <dc:description>Template: Mitchell Derrey, Silver Fox Productions
Formatting: 
Audience Type: Internal/External</dc:description>
  <cp:lastModifiedBy>Brittany Hart</cp:lastModifiedBy>
  <cp:revision>45</cp:revision>
  <dcterms:created xsi:type="dcterms:W3CDTF">2015-04-29T21:51:41Z</dcterms:created>
  <dcterms:modified xsi:type="dcterms:W3CDTF">2015-05-06T15:50:17Z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