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7" r:id="rId5"/>
  </p:sldMasterIdLst>
  <p:notesMasterIdLst>
    <p:notesMasterId r:id="rId48"/>
  </p:notesMasterIdLst>
  <p:handoutMasterIdLst>
    <p:handoutMasterId r:id="rId49"/>
  </p:handoutMasterIdLst>
  <p:sldIdLst>
    <p:sldId id="256" r:id="rId6"/>
    <p:sldId id="298"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97" r:id="rId33"/>
    <p:sldId id="296"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187" autoAdjust="0"/>
  </p:normalViewPr>
  <p:slideViewPr>
    <p:cSldViewPr>
      <p:cViewPr varScale="1">
        <p:scale>
          <a:sx n="119" d="100"/>
          <a:sy n="119" d="100"/>
        </p:scale>
        <p:origin x="84" y="144"/>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5BB5B-6D10-4D67-9C72-0340094AAD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FC0BBE-BC0D-4E24-A8B1-23EE4EE82950}">
      <dgm:prSet custT="1"/>
      <dgm:spPr>
        <a:xfrm>
          <a:off x="0" y="0"/>
          <a:ext cx="5731795" cy="666955"/>
        </a:xfrm>
        <a:solidFill>
          <a:srgbClr val="00B0F0"/>
        </a:solidFill>
        <a:ln w="25400" cap="flat" cmpd="sng" algn="ctr">
          <a:solidFill>
            <a:sysClr val="window" lastClr="FFFFFF">
              <a:hueOff val="0"/>
              <a:satOff val="0"/>
              <a:lumOff val="0"/>
              <a:alphaOff val="0"/>
            </a:sysClr>
          </a:solidFill>
          <a:prstDash val="solid"/>
        </a:ln>
        <a:effectLst/>
      </dgm:spPr>
      <dgm:t>
        <a:bodyPr/>
        <a:lstStyle/>
        <a:p>
          <a:pPr rtl="0"/>
          <a:r>
            <a:rPr lang="en-US" sz="2000" dirty="0" smtClean="0">
              <a:solidFill>
                <a:sysClr val="window" lastClr="FFFFFF"/>
              </a:solidFill>
              <a:latin typeface="Calibri"/>
              <a:ea typeface="+mn-ea"/>
              <a:cs typeface="+mn-cs"/>
            </a:rPr>
            <a:t>You access a VM with SQL Server</a:t>
          </a:r>
          <a:endParaRPr lang="en-US" sz="2000" dirty="0">
            <a:solidFill>
              <a:sysClr val="window" lastClr="FFFFFF"/>
            </a:solidFill>
            <a:latin typeface="Calibri"/>
            <a:ea typeface="+mn-ea"/>
            <a:cs typeface="+mn-cs"/>
          </a:endParaRPr>
        </a:p>
      </dgm:t>
    </dgm:pt>
    <dgm:pt modelId="{EA0EB1E5-AE1F-4401-8496-E8F8F2164B28}" type="parTrans" cxnId="{0F8423CA-461A-400D-BB0F-8FDBBBEE4A2A}">
      <dgm:prSet/>
      <dgm:spPr/>
      <dgm:t>
        <a:bodyPr/>
        <a:lstStyle/>
        <a:p>
          <a:endParaRPr lang="en-US" sz="2000"/>
        </a:p>
      </dgm:t>
    </dgm:pt>
    <dgm:pt modelId="{E764A8DF-950C-41BB-8E8B-4E0F6627832A}" type="sibTrans" cxnId="{0F8423CA-461A-400D-BB0F-8FDBBBEE4A2A}">
      <dgm:prSet/>
      <dgm:spPr/>
      <dgm:t>
        <a:bodyPr/>
        <a:lstStyle/>
        <a:p>
          <a:endParaRPr lang="en-US" sz="2000"/>
        </a:p>
      </dgm:t>
    </dgm:pt>
    <dgm:pt modelId="{EA3FD484-A18D-4236-B474-C209B1F83392}">
      <dgm:prSet custT="1"/>
      <dgm:spPr>
        <a:xfrm>
          <a:off x="0" y="680449"/>
          <a:ext cx="5731795" cy="666955"/>
        </a:xfrm>
        <a:solidFill>
          <a:srgbClr val="00B0F0"/>
        </a:solidFill>
        <a:ln w="25400" cap="flat" cmpd="sng" algn="ctr">
          <a:solidFill>
            <a:sysClr val="window" lastClr="FFFFFF">
              <a:hueOff val="0"/>
              <a:satOff val="0"/>
              <a:lumOff val="0"/>
              <a:alphaOff val="0"/>
            </a:sysClr>
          </a:solidFill>
          <a:prstDash val="solid"/>
        </a:ln>
        <a:effectLst/>
      </dgm:spPr>
      <dgm:t>
        <a:bodyPr/>
        <a:lstStyle/>
        <a:p>
          <a:pPr rtl="0"/>
          <a:r>
            <a:rPr lang="en-US" sz="2000" dirty="0" smtClean="0">
              <a:solidFill>
                <a:sysClr val="window" lastClr="FFFFFF"/>
              </a:solidFill>
              <a:latin typeface="Calibri"/>
              <a:ea typeface="+mn-ea"/>
              <a:cs typeface="+mn-cs"/>
            </a:rPr>
            <a:t>You manage SQL Server and Windows: High Availability, Backups, Patching (automation available)</a:t>
          </a:r>
          <a:endParaRPr lang="en-US" sz="2000" dirty="0">
            <a:solidFill>
              <a:sysClr val="window" lastClr="FFFFFF"/>
            </a:solidFill>
            <a:latin typeface="Calibri"/>
            <a:ea typeface="+mn-ea"/>
            <a:cs typeface="+mn-cs"/>
          </a:endParaRPr>
        </a:p>
      </dgm:t>
    </dgm:pt>
    <dgm:pt modelId="{22FB7AA1-B67C-49B9-A0DC-28D73C400008}" type="parTrans" cxnId="{2F6C3ED1-D4B8-47F0-BF31-1DDBC1065975}">
      <dgm:prSet/>
      <dgm:spPr/>
      <dgm:t>
        <a:bodyPr/>
        <a:lstStyle/>
        <a:p>
          <a:endParaRPr lang="en-US" sz="2000"/>
        </a:p>
      </dgm:t>
    </dgm:pt>
    <dgm:pt modelId="{8CE2F04F-D0DD-409B-AC8C-BA40E18E7F7A}" type="sibTrans" cxnId="{2F6C3ED1-D4B8-47F0-BF31-1DDBC1065975}">
      <dgm:prSet/>
      <dgm:spPr/>
      <dgm:t>
        <a:bodyPr/>
        <a:lstStyle/>
        <a:p>
          <a:endParaRPr lang="en-US" sz="2000"/>
        </a:p>
      </dgm:t>
    </dgm:pt>
    <dgm:pt modelId="{56F0D067-6765-468F-9C11-AFE030ADCE06}">
      <dgm:prSet custT="1"/>
      <dgm:spPr>
        <a:xfrm>
          <a:off x="0" y="2036889"/>
          <a:ext cx="5731795" cy="666955"/>
        </a:xfrm>
        <a:solidFill>
          <a:srgbClr val="00B0F0"/>
        </a:solidFill>
        <a:ln w="25400" cap="flat" cmpd="sng" algn="ctr">
          <a:solidFill>
            <a:sysClr val="window" lastClr="FFFFFF">
              <a:hueOff val="0"/>
              <a:satOff val="0"/>
              <a:lumOff val="0"/>
              <a:alphaOff val="0"/>
            </a:sysClr>
          </a:solidFill>
          <a:prstDash val="solid"/>
        </a:ln>
        <a:effectLst/>
      </dgm:spPr>
      <dgm:t>
        <a:bodyPr/>
        <a:lstStyle/>
        <a:p>
          <a:pPr rtl="0"/>
          <a:r>
            <a:rPr lang="en-US" sz="2000" dirty="0" smtClean="0">
              <a:solidFill>
                <a:sysClr val="window" lastClr="FFFFFF"/>
              </a:solidFill>
              <a:latin typeface="Calibri"/>
              <a:ea typeface="+mn-ea"/>
              <a:cs typeface="+mn-cs"/>
            </a:rPr>
            <a:t>Full </a:t>
          </a:r>
          <a:r>
            <a:rPr lang="en-US" sz="2000" dirty="0" err="1" smtClean="0">
              <a:solidFill>
                <a:sysClr val="window" lastClr="FFFFFF"/>
              </a:solidFill>
              <a:latin typeface="Calibri"/>
              <a:ea typeface="+mn-ea"/>
              <a:cs typeface="+mn-cs"/>
            </a:rPr>
            <a:t>on-premise</a:t>
          </a:r>
          <a:r>
            <a:rPr lang="en-US" sz="2000" dirty="0" smtClean="0">
              <a:solidFill>
                <a:sysClr val="window" lastClr="FFFFFF"/>
              </a:solidFill>
              <a:latin typeface="Calibri"/>
              <a:ea typeface="+mn-ea"/>
              <a:cs typeface="+mn-cs"/>
            </a:rPr>
            <a:t> compatibility</a:t>
          </a:r>
          <a:endParaRPr lang="en-US" sz="2000" dirty="0">
            <a:solidFill>
              <a:sysClr val="window" lastClr="FFFFFF"/>
            </a:solidFill>
            <a:latin typeface="Calibri"/>
            <a:ea typeface="+mn-ea"/>
            <a:cs typeface="+mn-cs"/>
          </a:endParaRPr>
        </a:p>
      </dgm:t>
    </dgm:pt>
    <dgm:pt modelId="{D446127B-C349-45BB-9ED2-12E4F21225DF}" type="parTrans" cxnId="{CB547460-F0AC-462C-808D-D18DE345CA47}">
      <dgm:prSet/>
      <dgm:spPr/>
      <dgm:t>
        <a:bodyPr/>
        <a:lstStyle/>
        <a:p>
          <a:endParaRPr lang="en-US" sz="2000"/>
        </a:p>
      </dgm:t>
    </dgm:pt>
    <dgm:pt modelId="{55E30DCC-E87D-4DAC-B5BC-5E8DD9FD250A}" type="sibTrans" cxnId="{CB547460-F0AC-462C-808D-D18DE345CA47}">
      <dgm:prSet/>
      <dgm:spPr/>
      <dgm:t>
        <a:bodyPr/>
        <a:lstStyle/>
        <a:p>
          <a:endParaRPr lang="en-US" sz="2000"/>
        </a:p>
      </dgm:t>
    </dgm:pt>
    <dgm:pt modelId="{75B0B018-A345-4F39-A80C-972E8AD1F953}">
      <dgm:prSet custT="1"/>
      <dgm:spPr>
        <a:xfrm>
          <a:off x="0" y="2715108"/>
          <a:ext cx="5731795" cy="666955"/>
        </a:xfrm>
        <a:solidFill>
          <a:srgbClr val="00B0F0"/>
        </a:solidFill>
        <a:ln w="25400" cap="flat" cmpd="sng" algn="ctr">
          <a:solidFill>
            <a:sysClr val="window" lastClr="FFFFFF">
              <a:hueOff val="0"/>
              <a:satOff val="0"/>
              <a:lumOff val="0"/>
              <a:alphaOff val="0"/>
            </a:sysClr>
          </a:solidFill>
          <a:prstDash val="solid"/>
        </a:ln>
        <a:effectLst/>
      </dgm:spPr>
      <dgm:t>
        <a:bodyPr/>
        <a:lstStyle/>
        <a:p>
          <a:pPr rtl="0"/>
          <a:r>
            <a:rPr lang="en-US" sz="1800" dirty="0" smtClean="0">
              <a:solidFill>
                <a:sysClr val="window" lastClr="FFFFFF"/>
              </a:solidFill>
              <a:latin typeface="Calibri"/>
              <a:ea typeface="+mn-ea"/>
              <a:cs typeface="+mn-cs"/>
            </a:rPr>
            <a:t>Different VM sizes: A0 (1 core, 1GB mem, 100GB) to G5 (32 cores, 512GB mem, 32TB)</a:t>
          </a:r>
          <a:endParaRPr lang="en-US" sz="1800" dirty="0">
            <a:solidFill>
              <a:sysClr val="window" lastClr="FFFFFF"/>
            </a:solidFill>
            <a:latin typeface="Calibri"/>
            <a:ea typeface="+mn-ea"/>
            <a:cs typeface="+mn-cs"/>
          </a:endParaRPr>
        </a:p>
      </dgm:t>
    </dgm:pt>
    <dgm:pt modelId="{B61C664D-F8C2-42D3-8FB8-ED3529823F93}" type="parTrans" cxnId="{0267EE73-250E-4BC4-BA2F-73015BE3915D}">
      <dgm:prSet/>
      <dgm:spPr/>
      <dgm:t>
        <a:bodyPr/>
        <a:lstStyle/>
        <a:p>
          <a:endParaRPr lang="en-US" sz="2000"/>
        </a:p>
      </dgm:t>
    </dgm:pt>
    <dgm:pt modelId="{F48EC8E3-D887-4332-B67D-FD4D30078EC6}" type="sibTrans" cxnId="{0267EE73-250E-4BC4-BA2F-73015BE3915D}">
      <dgm:prSet/>
      <dgm:spPr/>
      <dgm:t>
        <a:bodyPr/>
        <a:lstStyle/>
        <a:p>
          <a:endParaRPr lang="en-US" sz="2000"/>
        </a:p>
      </dgm:t>
    </dgm:pt>
    <dgm:pt modelId="{F74CCB8E-2BD6-4329-B3F1-A3DBCE6F5422}">
      <dgm:prSet custT="1"/>
      <dgm:spPr>
        <a:xfrm>
          <a:off x="0" y="3393328"/>
          <a:ext cx="5731795" cy="666955"/>
        </a:xfrm>
        <a:solidFill>
          <a:srgbClr val="00B0F0"/>
        </a:solidFill>
        <a:ln w="25400" cap="flat" cmpd="sng" algn="ctr">
          <a:solidFill>
            <a:sysClr val="window" lastClr="FFFFFF">
              <a:hueOff val="0"/>
              <a:satOff val="0"/>
              <a:lumOff val="0"/>
              <a:alphaOff val="0"/>
            </a:sysClr>
          </a:solidFill>
          <a:prstDash val="solid"/>
        </a:ln>
        <a:effectLst/>
      </dgm:spPr>
      <dgm:t>
        <a:bodyPr/>
        <a:lstStyle/>
        <a:p>
          <a:pPr rtl="0"/>
          <a:r>
            <a:rPr lang="en-US" sz="1800" dirty="0" smtClean="0">
              <a:solidFill>
                <a:sysClr val="window" lastClr="FFFFFF"/>
              </a:solidFill>
              <a:latin typeface="Calibri"/>
              <a:ea typeface="+mn-ea"/>
              <a:cs typeface="+mn-cs"/>
            </a:rPr>
            <a:t>VM availability SLA: 99.95%: In practice SQL AlwaysOn provides higher availability (~99.99%)</a:t>
          </a:r>
          <a:endParaRPr lang="en-US" sz="1800" dirty="0">
            <a:solidFill>
              <a:sysClr val="window" lastClr="FFFFFF"/>
            </a:solidFill>
            <a:latin typeface="Calibri"/>
            <a:ea typeface="+mn-ea"/>
            <a:cs typeface="+mn-cs"/>
          </a:endParaRPr>
        </a:p>
      </dgm:t>
    </dgm:pt>
    <dgm:pt modelId="{C08A72BC-286E-44B1-8642-8B40695ABC89}" type="parTrans" cxnId="{E1461776-67AE-4531-A373-3E9CE4843D64}">
      <dgm:prSet/>
      <dgm:spPr/>
      <dgm:t>
        <a:bodyPr/>
        <a:lstStyle/>
        <a:p>
          <a:endParaRPr lang="en-US" sz="2000"/>
        </a:p>
      </dgm:t>
    </dgm:pt>
    <dgm:pt modelId="{373830BD-1899-4B43-8D03-45B39DE4EC48}" type="sibTrans" cxnId="{E1461776-67AE-4531-A373-3E9CE4843D64}">
      <dgm:prSet/>
      <dgm:spPr/>
      <dgm:t>
        <a:bodyPr/>
        <a:lstStyle/>
        <a:p>
          <a:endParaRPr lang="en-US" sz="2000"/>
        </a:p>
      </dgm:t>
    </dgm:pt>
    <dgm:pt modelId="{67D33322-28BC-4517-8E0F-11B47377682A}">
      <dgm:prSet custT="1"/>
      <dgm:spPr>
        <a:xfrm>
          <a:off x="0" y="4073778"/>
          <a:ext cx="5731795" cy="666955"/>
        </a:xfrm>
        <a:solidFill>
          <a:srgbClr val="00B0F0"/>
        </a:solidFill>
        <a:ln w="25400" cap="flat" cmpd="sng" algn="ctr">
          <a:solidFill>
            <a:sysClr val="window" lastClr="FFFFFF">
              <a:hueOff val="0"/>
              <a:satOff val="0"/>
              <a:lumOff val="0"/>
              <a:alphaOff val="0"/>
            </a:sysClr>
          </a:solidFill>
          <a:prstDash val="solid"/>
        </a:ln>
        <a:effectLst/>
      </dgm:spPr>
      <dgm:t>
        <a:bodyPr/>
        <a:lstStyle/>
        <a:p>
          <a:pPr rtl="0"/>
          <a:r>
            <a:rPr lang="en-US" sz="1800" dirty="0" smtClean="0">
              <a:solidFill>
                <a:sysClr val="window" lastClr="FFFFFF"/>
              </a:solidFill>
              <a:latin typeface="Calibri"/>
              <a:ea typeface="+mn-ea"/>
              <a:cs typeface="+mn-cs"/>
            </a:rPr>
            <a:t>Reuse </a:t>
          </a:r>
          <a:r>
            <a:rPr lang="en-US" sz="1800" dirty="0" err="1" smtClean="0">
              <a:solidFill>
                <a:sysClr val="window" lastClr="FFFFFF"/>
              </a:solidFill>
              <a:latin typeface="Calibri"/>
              <a:ea typeface="+mn-ea"/>
              <a:cs typeface="+mn-cs"/>
            </a:rPr>
            <a:t>on-premise</a:t>
          </a:r>
          <a:r>
            <a:rPr lang="en-US" sz="1800" dirty="0" smtClean="0">
              <a:solidFill>
                <a:sysClr val="window" lastClr="FFFFFF"/>
              </a:solidFill>
              <a:latin typeface="Calibri"/>
              <a:ea typeface="+mn-ea"/>
              <a:cs typeface="+mn-cs"/>
            </a:rPr>
            <a:t> infrastructure (e.g. Active Directory)</a:t>
          </a:r>
          <a:endParaRPr lang="en-US" sz="1800" dirty="0">
            <a:solidFill>
              <a:sysClr val="window" lastClr="FFFFFF"/>
            </a:solidFill>
            <a:latin typeface="Calibri"/>
            <a:ea typeface="+mn-ea"/>
            <a:cs typeface="+mn-cs"/>
          </a:endParaRPr>
        </a:p>
      </dgm:t>
    </dgm:pt>
    <dgm:pt modelId="{1AD80C19-0A6F-481B-A055-D348FA0C3B8E}" type="parTrans" cxnId="{55B8C36E-DAF8-42FF-9C28-5B62093305D3}">
      <dgm:prSet/>
      <dgm:spPr/>
      <dgm:t>
        <a:bodyPr/>
        <a:lstStyle/>
        <a:p>
          <a:endParaRPr lang="en-US" sz="2000"/>
        </a:p>
      </dgm:t>
    </dgm:pt>
    <dgm:pt modelId="{E308854A-CAAF-48C1-BFC7-581789F5ADB8}" type="sibTrans" cxnId="{55B8C36E-DAF8-42FF-9C28-5B62093305D3}">
      <dgm:prSet/>
      <dgm:spPr/>
      <dgm:t>
        <a:bodyPr/>
        <a:lstStyle/>
        <a:p>
          <a:endParaRPr lang="en-US" sz="2000"/>
        </a:p>
      </dgm:t>
    </dgm:pt>
    <dgm:pt modelId="{538AC52B-7521-4447-ACE6-A2ABB9035240}">
      <dgm:prSet custT="1"/>
      <dgm:spPr>
        <a:xfrm>
          <a:off x="0" y="1358669"/>
          <a:ext cx="5731795" cy="666955"/>
        </a:xfrm>
        <a:solidFill>
          <a:srgbClr val="00B0F0"/>
        </a:solidFill>
        <a:ln w="25400" cap="flat" cmpd="sng" algn="ctr">
          <a:solidFill>
            <a:sysClr val="window" lastClr="FFFFFF">
              <a:hueOff val="0"/>
              <a:satOff val="0"/>
              <a:lumOff val="0"/>
              <a:alphaOff val="0"/>
            </a:sysClr>
          </a:solidFill>
          <a:prstDash val="solid"/>
        </a:ln>
        <a:effectLst/>
      </dgm:spPr>
      <dgm:t>
        <a:bodyPr/>
        <a:lstStyle/>
        <a:p>
          <a:pPr rtl="0"/>
          <a:r>
            <a:rPr lang="en-US" sz="2000" dirty="0" smtClean="0">
              <a:solidFill>
                <a:sysClr val="window" lastClr="FFFFFF"/>
              </a:solidFill>
              <a:latin typeface="Calibri"/>
              <a:ea typeface="+mn-ea"/>
              <a:cs typeface="+mn-cs"/>
            </a:rPr>
            <a:t>You can run any SQL Server version and edition</a:t>
          </a:r>
          <a:endParaRPr lang="en-US" sz="2000" dirty="0">
            <a:solidFill>
              <a:sysClr val="window" lastClr="FFFFFF"/>
            </a:solidFill>
            <a:latin typeface="Calibri"/>
            <a:ea typeface="+mn-ea"/>
            <a:cs typeface="+mn-cs"/>
          </a:endParaRPr>
        </a:p>
      </dgm:t>
    </dgm:pt>
    <dgm:pt modelId="{29DA9259-BFCC-44D0-91AD-667406888FA1}" type="sibTrans" cxnId="{EEFDBE81-EFE2-43A7-882A-4000A0E30EA8}">
      <dgm:prSet/>
      <dgm:spPr/>
      <dgm:t>
        <a:bodyPr/>
        <a:lstStyle/>
        <a:p>
          <a:endParaRPr lang="en-US" sz="2000"/>
        </a:p>
      </dgm:t>
    </dgm:pt>
    <dgm:pt modelId="{BD76C394-1BE1-4E56-B95F-BBE4C85D9FB4}" type="parTrans" cxnId="{EEFDBE81-EFE2-43A7-882A-4000A0E30EA8}">
      <dgm:prSet/>
      <dgm:spPr/>
      <dgm:t>
        <a:bodyPr/>
        <a:lstStyle/>
        <a:p>
          <a:endParaRPr lang="en-US" sz="2000"/>
        </a:p>
      </dgm:t>
    </dgm:pt>
    <dgm:pt modelId="{20464F72-40FE-4224-8E57-2EC6767F44F8}" type="pres">
      <dgm:prSet presAssocID="{0095BB5B-6D10-4D67-9C72-0340094AAD0B}" presName="linear" presStyleCnt="0">
        <dgm:presLayoutVars>
          <dgm:animLvl val="lvl"/>
          <dgm:resizeHandles val="exact"/>
        </dgm:presLayoutVars>
      </dgm:prSet>
      <dgm:spPr/>
      <dgm:t>
        <a:bodyPr/>
        <a:lstStyle/>
        <a:p>
          <a:endParaRPr lang="en-US"/>
        </a:p>
      </dgm:t>
    </dgm:pt>
    <dgm:pt modelId="{174BBE38-2E51-4BC5-8A2E-52C9982CE871}" type="pres">
      <dgm:prSet presAssocID="{91FC0BBE-BC0D-4E24-A8B1-23EE4EE82950}" presName="parentText" presStyleLbl="node1" presStyleIdx="0" presStyleCnt="7" custLinFactY="-5264" custLinFactNeighborY="-100000">
        <dgm:presLayoutVars>
          <dgm:chMax val="0"/>
          <dgm:bulletEnabled val="1"/>
        </dgm:presLayoutVars>
      </dgm:prSet>
      <dgm:spPr>
        <a:prstGeom prst="roundRect">
          <a:avLst/>
        </a:prstGeom>
      </dgm:spPr>
      <dgm:t>
        <a:bodyPr/>
        <a:lstStyle/>
        <a:p>
          <a:endParaRPr lang="en-US"/>
        </a:p>
      </dgm:t>
    </dgm:pt>
    <dgm:pt modelId="{8FA88FE0-F437-4316-82CD-5D382C4E4B87}" type="pres">
      <dgm:prSet presAssocID="{E764A8DF-950C-41BB-8E8B-4E0F6627832A}" presName="spacer" presStyleCnt="0"/>
      <dgm:spPr/>
    </dgm:pt>
    <dgm:pt modelId="{FEC9D48A-EC47-42DD-B0B2-817B99B13083}" type="pres">
      <dgm:prSet presAssocID="{EA3FD484-A18D-4236-B474-C209B1F83392}" presName="parentText" presStyleLbl="node1" presStyleIdx="1" presStyleCnt="7">
        <dgm:presLayoutVars>
          <dgm:chMax val="0"/>
          <dgm:bulletEnabled val="1"/>
        </dgm:presLayoutVars>
      </dgm:prSet>
      <dgm:spPr>
        <a:prstGeom prst="roundRect">
          <a:avLst/>
        </a:prstGeom>
      </dgm:spPr>
      <dgm:t>
        <a:bodyPr/>
        <a:lstStyle/>
        <a:p>
          <a:endParaRPr lang="en-US"/>
        </a:p>
      </dgm:t>
    </dgm:pt>
    <dgm:pt modelId="{A76B040E-A3B9-4275-B13D-D165B911214D}" type="pres">
      <dgm:prSet presAssocID="{8CE2F04F-D0DD-409B-AC8C-BA40E18E7F7A}" presName="spacer" presStyleCnt="0"/>
      <dgm:spPr/>
    </dgm:pt>
    <dgm:pt modelId="{CCAA5239-4BFA-4A81-9F2C-1419E5715A3E}" type="pres">
      <dgm:prSet presAssocID="{538AC52B-7521-4447-ACE6-A2ABB9035240}" presName="parentText" presStyleLbl="node1" presStyleIdx="2" presStyleCnt="7">
        <dgm:presLayoutVars>
          <dgm:chMax val="0"/>
          <dgm:bulletEnabled val="1"/>
        </dgm:presLayoutVars>
      </dgm:prSet>
      <dgm:spPr>
        <a:prstGeom prst="roundRect">
          <a:avLst/>
        </a:prstGeom>
      </dgm:spPr>
      <dgm:t>
        <a:bodyPr/>
        <a:lstStyle/>
        <a:p>
          <a:endParaRPr lang="en-US"/>
        </a:p>
      </dgm:t>
    </dgm:pt>
    <dgm:pt modelId="{286111F9-7FA6-4A01-8487-EF2FDF872439}" type="pres">
      <dgm:prSet presAssocID="{29DA9259-BFCC-44D0-91AD-667406888FA1}" presName="spacer" presStyleCnt="0"/>
      <dgm:spPr/>
    </dgm:pt>
    <dgm:pt modelId="{0D1180FB-0C92-4299-BE42-836EE22CF5E8}" type="pres">
      <dgm:prSet presAssocID="{56F0D067-6765-468F-9C11-AFE030ADCE06}" presName="parentText" presStyleLbl="node1" presStyleIdx="3" presStyleCnt="7">
        <dgm:presLayoutVars>
          <dgm:chMax val="0"/>
          <dgm:bulletEnabled val="1"/>
        </dgm:presLayoutVars>
      </dgm:prSet>
      <dgm:spPr>
        <a:prstGeom prst="roundRect">
          <a:avLst/>
        </a:prstGeom>
      </dgm:spPr>
      <dgm:t>
        <a:bodyPr/>
        <a:lstStyle/>
        <a:p>
          <a:endParaRPr lang="en-US"/>
        </a:p>
      </dgm:t>
    </dgm:pt>
    <dgm:pt modelId="{E7CA2EC6-DCF9-4EE6-BDF2-F41B215EEA21}" type="pres">
      <dgm:prSet presAssocID="{55E30DCC-E87D-4DAC-B5BC-5E8DD9FD250A}" presName="spacer" presStyleCnt="0"/>
      <dgm:spPr/>
    </dgm:pt>
    <dgm:pt modelId="{BC1577CD-C1D4-4E8E-96CA-821879E0DB03}" type="pres">
      <dgm:prSet presAssocID="{75B0B018-A345-4F39-A80C-972E8AD1F953}" presName="parentText" presStyleLbl="node1" presStyleIdx="4" presStyleCnt="7">
        <dgm:presLayoutVars>
          <dgm:chMax val="0"/>
          <dgm:bulletEnabled val="1"/>
        </dgm:presLayoutVars>
      </dgm:prSet>
      <dgm:spPr>
        <a:prstGeom prst="roundRect">
          <a:avLst/>
        </a:prstGeom>
      </dgm:spPr>
      <dgm:t>
        <a:bodyPr/>
        <a:lstStyle/>
        <a:p>
          <a:endParaRPr lang="en-US"/>
        </a:p>
      </dgm:t>
    </dgm:pt>
    <dgm:pt modelId="{A79B2202-5FA3-4268-AFCF-496DF624BC2C}" type="pres">
      <dgm:prSet presAssocID="{F48EC8E3-D887-4332-B67D-FD4D30078EC6}" presName="spacer" presStyleCnt="0"/>
      <dgm:spPr/>
    </dgm:pt>
    <dgm:pt modelId="{5B54C961-0B43-40E4-8A85-2ACA02886568}" type="pres">
      <dgm:prSet presAssocID="{F74CCB8E-2BD6-4329-B3F1-A3DBCE6F5422}" presName="parentText" presStyleLbl="node1" presStyleIdx="5" presStyleCnt="7">
        <dgm:presLayoutVars>
          <dgm:chMax val="0"/>
          <dgm:bulletEnabled val="1"/>
        </dgm:presLayoutVars>
      </dgm:prSet>
      <dgm:spPr>
        <a:prstGeom prst="roundRect">
          <a:avLst/>
        </a:prstGeom>
      </dgm:spPr>
      <dgm:t>
        <a:bodyPr/>
        <a:lstStyle/>
        <a:p>
          <a:endParaRPr lang="en-US"/>
        </a:p>
      </dgm:t>
    </dgm:pt>
    <dgm:pt modelId="{F808F5F1-C8E9-4A42-B949-9038664C72B4}" type="pres">
      <dgm:prSet presAssocID="{373830BD-1899-4B43-8D03-45B39DE4EC48}" presName="spacer" presStyleCnt="0"/>
      <dgm:spPr/>
    </dgm:pt>
    <dgm:pt modelId="{7A41551D-839C-44E5-B3B6-159E4C9B33EC}" type="pres">
      <dgm:prSet presAssocID="{67D33322-28BC-4517-8E0F-11B47377682A}" presName="parentText" presStyleLbl="node1" presStyleIdx="6" presStyleCnt="7" custLinFactY="230" custLinFactNeighborX="788" custLinFactNeighborY="100000">
        <dgm:presLayoutVars>
          <dgm:chMax val="0"/>
          <dgm:bulletEnabled val="1"/>
        </dgm:presLayoutVars>
      </dgm:prSet>
      <dgm:spPr>
        <a:prstGeom prst="roundRect">
          <a:avLst/>
        </a:prstGeom>
      </dgm:spPr>
      <dgm:t>
        <a:bodyPr/>
        <a:lstStyle/>
        <a:p>
          <a:endParaRPr lang="en-US"/>
        </a:p>
      </dgm:t>
    </dgm:pt>
  </dgm:ptLst>
  <dgm:cxnLst>
    <dgm:cxn modelId="{8AAF7525-DDEB-4409-B737-F4EC82724806}" type="presOf" srcId="{F74CCB8E-2BD6-4329-B3F1-A3DBCE6F5422}" destId="{5B54C961-0B43-40E4-8A85-2ACA02886568}" srcOrd="0" destOrd="0" presId="urn:microsoft.com/office/officeart/2005/8/layout/vList2"/>
    <dgm:cxn modelId="{45987FCC-D48C-460E-8578-828BAA3A8B04}" type="presOf" srcId="{EA3FD484-A18D-4236-B474-C209B1F83392}" destId="{FEC9D48A-EC47-42DD-B0B2-817B99B13083}" srcOrd="0" destOrd="0" presId="urn:microsoft.com/office/officeart/2005/8/layout/vList2"/>
    <dgm:cxn modelId="{DF2F3D07-4F8F-4FB7-85CB-6BDFEC9689FB}" type="presOf" srcId="{0095BB5B-6D10-4D67-9C72-0340094AAD0B}" destId="{20464F72-40FE-4224-8E57-2EC6767F44F8}" srcOrd="0" destOrd="0" presId="urn:microsoft.com/office/officeart/2005/8/layout/vList2"/>
    <dgm:cxn modelId="{2F6C3ED1-D4B8-47F0-BF31-1DDBC1065975}" srcId="{0095BB5B-6D10-4D67-9C72-0340094AAD0B}" destId="{EA3FD484-A18D-4236-B474-C209B1F83392}" srcOrd="1" destOrd="0" parTransId="{22FB7AA1-B67C-49B9-A0DC-28D73C400008}" sibTransId="{8CE2F04F-D0DD-409B-AC8C-BA40E18E7F7A}"/>
    <dgm:cxn modelId="{2AAA47C5-9DC5-4E6A-AF25-52F153102C70}" type="presOf" srcId="{538AC52B-7521-4447-ACE6-A2ABB9035240}" destId="{CCAA5239-4BFA-4A81-9F2C-1419E5715A3E}" srcOrd="0" destOrd="0" presId="urn:microsoft.com/office/officeart/2005/8/layout/vList2"/>
    <dgm:cxn modelId="{E1461776-67AE-4531-A373-3E9CE4843D64}" srcId="{0095BB5B-6D10-4D67-9C72-0340094AAD0B}" destId="{F74CCB8E-2BD6-4329-B3F1-A3DBCE6F5422}" srcOrd="5" destOrd="0" parTransId="{C08A72BC-286E-44B1-8642-8B40695ABC89}" sibTransId="{373830BD-1899-4B43-8D03-45B39DE4EC48}"/>
    <dgm:cxn modelId="{EEFDBE81-EFE2-43A7-882A-4000A0E30EA8}" srcId="{0095BB5B-6D10-4D67-9C72-0340094AAD0B}" destId="{538AC52B-7521-4447-ACE6-A2ABB9035240}" srcOrd="2" destOrd="0" parTransId="{BD76C394-1BE1-4E56-B95F-BBE4C85D9FB4}" sibTransId="{29DA9259-BFCC-44D0-91AD-667406888FA1}"/>
    <dgm:cxn modelId="{0F8423CA-461A-400D-BB0F-8FDBBBEE4A2A}" srcId="{0095BB5B-6D10-4D67-9C72-0340094AAD0B}" destId="{91FC0BBE-BC0D-4E24-A8B1-23EE4EE82950}" srcOrd="0" destOrd="0" parTransId="{EA0EB1E5-AE1F-4401-8496-E8F8F2164B28}" sibTransId="{E764A8DF-950C-41BB-8E8B-4E0F6627832A}"/>
    <dgm:cxn modelId="{4EF62F6F-1D7F-490A-8AE0-42F69548C4E2}" type="presOf" srcId="{75B0B018-A345-4F39-A80C-972E8AD1F953}" destId="{BC1577CD-C1D4-4E8E-96CA-821879E0DB03}" srcOrd="0" destOrd="0" presId="urn:microsoft.com/office/officeart/2005/8/layout/vList2"/>
    <dgm:cxn modelId="{55B8C36E-DAF8-42FF-9C28-5B62093305D3}" srcId="{0095BB5B-6D10-4D67-9C72-0340094AAD0B}" destId="{67D33322-28BC-4517-8E0F-11B47377682A}" srcOrd="6" destOrd="0" parTransId="{1AD80C19-0A6F-481B-A055-D348FA0C3B8E}" sibTransId="{E308854A-CAAF-48C1-BFC7-581789F5ADB8}"/>
    <dgm:cxn modelId="{5965697A-3CB6-4D6E-86A9-D26C138D2201}" type="presOf" srcId="{67D33322-28BC-4517-8E0F-11B47377682A}" destId="{7A41551D-839C-44E5-B3B6-159E4C9B33EC}" srcOrd="0" destOrd="0" presId="urn:microsoft.com/office/officeart/2005/8/layout/vList2"/>
    <dgm:cxn modelId="{0267EE73-250E-4BC4-BA2F-73015BE3915D}" srcId="{0095BB5B-6D10-4D67-9C72-0340094AAD0B}" destId="{75B0B018-A345-4F39-A80C-972E8AD1F953}" srcOrd="4" destOrd="0" parTransId="{B61C664D-F8C2-42D3-8FB8-ED3529823F93}" sibTransId="{F48EC8E3-D887-4332-B67D-FD4D30078EC6}"/>
    <dgm:cxn modelId="{46A3A692-7A9B-4F74-A482-573B849E1501}" type="presOf" srcId="{56F0D067-6765-468F-9C11-AFE030ADCE06}" destId="{0D1180FB-0C92-4299-BE42-836EE22CF5E8}" srcOrd="0" destOrd="0" presId="urn:microsoft.com/office/officeart/2005/8/layout/vList2"/>
    <dgm:cxn modelId="{CB547460-F0AC-462C-808D-D18DE345CA47}" srcId="{0095BB5B-6D10-4D67-9C72-0340094AAD0B}" destId="{56F0D067-6765-468F-9C11-AFE030ADCE06}" srcOrd="3" destOrd="0" parTransId="{D446127B-C349-45BB-9ED2-12E4F21225DF}" sibTransId="{55E30DCC-E87D-4DAC-B5BC-5E8DD9FD250A}"/>
    <dgm:cxn modelId="{465F4288-9977-45FB-8BF2-F5236216336F}" type="presOf" srcId="{91FC0BBE-BC0D-4E24-A8B1-23EE4EE82950}" destId="{174BBE38-2E51-4BC5-8A2E-52C9982CE871}" srcOrd="0" destOrd="0" presId="urn:microsoft.com/office/officeart/2005/8/layout/vList2"/>
    <dgm:cxn modelId="{D098503C-D520-4FE5-ACF0-ADCE38F69A2F}" type="presParOf" srcId="{20464F72-40FE-4224-8E57-2EC6767F44F8}" destId="{174BBE38-2E51-4BC5-8A2E-52C9982CE871}" srcOrd="0" destOrd="0" presId="urn:microsoft.com/office/officeart/2005/8/layout/vList2"/>
    <dgm:cxn modelId="{E3BBF74E-E9EF-4C8C-BC97-F8967253363B}" type="presParOf" srcId="{20464F72-40FE-4224-8E57-2EC6767F44F8}" destId="{8FA88FE0-F437-4316-82CD-5D382C4E4B87}" srcOrd="1" destOrd="0" presId="urn:microsoft.com/office/officeart/2005/8/layout/vList2"/>
    <dgm:cxn modelId="{78FDB332-DD4B-411A-8234-44578D3C3971}" type="presParOf" srcId="{20464F72-40FE-4224-8E57-2EC6767F44F8}" destId="{FEC9D48A-EC47-42DD-B0B2-817B99B13083}" srcOrd="2" destOrd="0" presId="urn:microsoft.com/office/officeart/2005/8/layout/vList2"/>
    <dgm:cxn modelId="{9F304845-EEAB-4BD4-9ABC-09D717EE13A9}" type="presParOf" srcId="{20464F72-40FE-4224-8E57-2EC6767F44F8}" destId="{A76B040E-A3B9-4275-B13D-D165B911214D}" srcOrd="3" destOrd="0" presId="urn:microsoft.com/office/officeart/2005/8/layout/vList2"/>
    <dgm:cxn modelId="{5586AA18-5C4A-41D7-9F66-9F3CCA5DE558}" type="presParOf" srcId="{20464F72-40FE-4224-8E57-2EC6767F44F8}" destId="{CCAA5239-4BFA-4A81-9F2C-1419E5715A3E}" srcOrd="4" destOrd="0" presId="urn:microsoft.com/office/officeart/2005/8/layout/vList2"/>
    <dgm:cxn modelId="{538C85EE-024E-4D57-AF85-2ADC74B74778}" type="presParOf" srcId="{20464F72-40FE-4224-8E57-2EC6767F44F8}" destId="{286111F9-7FA6-4A01-8487-EF2FDF872439}" srcOrd="5" destOrd="0" presId="urn:microsoft.com/office/officeart/2005/8/layout/vList2"/>
    <dgm:cxn modelId="{A9622BFA-878E-47CE-AE5C-579E7976853E}" type="presParOf" srcId="{20464F72-40FE-4224-8E57-2EC6767F44F8}" destId="{0D1180FB-0C92-4299-BE42-836EE22CF5E8}" srcOrd="6" destOrd="0" presId="urn:microsoft.com/office/officeart/2005/8/layout/vList2"/>
    <dgm:cxn modelId="{6A4B094C-BFF8-4059-B7F7-5AB6219D855F}" type="presParOf" srcId="{20464F72-40FE-4224-8E57-2EC6767F44F8}" destId="{E7CA2EC6-DCF9-4EE6-BDF2-F41B215EEA21}" srcOrd="7" destOrd="0" presId="urn:microsoft.com/office/officeart/2005/8/layout/vList2"/>
    <dgm:cxn modelId="{864FF9AC-3A09-40BE-8068-0DD409EB7F00}" type="presParOf" srcId="{20464F72-40FE-4224-8E57-2EC6767F44F8}" destId="{BC1577CD-C1D4-4E8E-96CA-821879E0DB03}" srcOrd="8" destOrd="0" presId="urn:microsoft.com/office/officeart/2005/8/layout/vList2"/>
    <dgm:cxn modelId="{40FFB97A-2CF2-4D88-954B-8753043C34C0}" type="presParOf" srcId="{20464F72-40FE-4224-8E57-2EC6767F44F8}" destId="{A79B2202-5FA3-4268-AFCF-496DF624BC2C}" srcOrd="9" destOrd="0" presId="urn:microsoft.com/office/officeart/2005/8/layout/vList2"/>
    <dgm:cxn modelId="{C35E0A1F-0CED-4F26-9F0B-A02D5CFBEF96}" type="presParOf" srcId="{20464F72-40FE-4224-8E57-2EC6767F44F8}" destId="{5B54C961-0B43-40E4-8A85-2ACA02886568}" srcOrd="10" destOrd="0" presId="urn:microsoft.com/office/officeart/2005/8/layout/vList2"/>
    <dgm:cxn modelId="{E12BE1F2-CBDE-4BA4-9369-76736A4AB963}" type="presParOf" srcId="{20464F72-40FE-4224-8E57-2EC6767F44F8}" destId="{F808F5F1-C8E9-4A42-B949-9038664C72B4}" srcOrd="11" destOrd="0" presId="urn:microsoft.com/office/officeart/2005/8/layout/vList2"/>
    <dgm:cxn modelId="{06BD105F-CCE8-48EA-A55A-4786C8F35521}" type="presParOf" srcId="{20464F72-40FE-4224-8E57-2EC6767F44F8}" destId="{7A41551D-839C-44E5-B3B6-159E4C9B33E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C7AF81-4B64-468B-9D50-846183362A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E21D68-C39C-43EF-A7F6-95F7F54BBE0D}">
      <dgm:prSet/>
      <dgm:spPr>
        <a:xfrm>
          <a:off x="0" y="79388"/>
          <a:ext cx="5846858" cy="627049"/>
        </a:xfrm>
        <a:solidFill>
          <a:srgbClr val="00B0F0"/>
        </a:solidFill>
        <a:ln w="25400" cap="flat" cmpd="sng" algn="ctr">
          <a:solidFill>
            <a:sysClr val="window" lastClr="FFFFFF">
              <a:hueOff val="0"/>
              <a:satOff val="0"/>
              <a:lumOff val="0"/>
              <a:alphaOff val="0"/>
            </a:sysClr>
          </a:solidFill>
          <a:prstDash val="solid"/>
        </a:ln>
        <a:effectLst/>
      </dgm:spPr>
      <dgm:t>
        <a:bodyPr/>
        <a:lstStyle/>
        <a:p>
          <a:pPr rtl="0"/>
          <a:r>
            <a:rPr lang="en-US" dirty="0" smtClean="0">
              <a:solidFill>
                <a:sysClr val="window" lastClr="FFFFFF"/>
              </a:solidFill>
              <a:latin typeface="Calibri"/>
              <a:ea typeface="+mn-ea"/>
              <a:cs typeface="+mn-cs"/>
            </a:rPr>
            <a:t>You access a DB</a:t>
          </a:r>
          <a:endParaRPr lang="en-US" dirty="0">
            <a:solidFill>
              <a:sysClr val="window" lastClr="FFFFFF"/>
            </a:solidFill>
            <a:latin typeface="Calibri"/>
            <a:ea typeface="+mn-ea"/>
            <a:cs typeface="+mn-cs"/>
          </a:endParaRPr>
        </a:p>
      </dgm:t>
    </dgm:pt>
    <dgm:pt modelId="{7E69F3C7-1C68-43FC-A7F6-55E1A3C8EA58}" type="parTrans" cxnId="{B9769A4F-7480-4E25-ACB2-99F88A251B02}">
      <dgm:prSet/>
      <dgm:spPr/>
      <dgm:t>
        <a:bodyPr/>
        <a:lstStyle/>
        <a:p>
          <a:endParaRPr lang="en-US"/>
        </a:p>
      </dgm:t>
    </dgm:pt>
    <dgm:pt modelId="{52282940-F39B-48C5-A3D7-BF9FC09279C7}" type="sibTrans" cxnId="{B9769A4F-7480-4E25-ACB2-99F88A251B02}">
      <dgm:prSet/>
      <dgm:spPr/>
      <dgm:t>
        <a:bodyPr/>
        <a:lstStyle/>
        <a:p>
          <a:endParaRPr lang="en-US"/>
        </a:p>
      </dgm:t>
    </dgm:pt>
    <dgm:pt modelId="{7D005B0A-5D96-4197-9583-74131BB3A044}">
      <dgm:prSet/>
      <dgm:spPr>
        <a:xfrm>
          <a:off x="0" y="774094"/>
          <a:ext cx="5846858" cy="684673"/>
        </a:xfrm>
        <a:solidFill>
          <a:srgbClr val="00B0F0"/>
        </a:solidFill>
        <a:ln w="25400" cap="flat" cmpd="sng" algn="ctr">
          <a:solidFill>
            <a:sysClr val="window" lastClr="FFFFFF">
              <a:hueOff val="0"/>
              <a:satOff val="0"/>
              <a:lumOff val="0"/>
              <a:alphaOff val="0"/>
            </a:sysClr>
          </a:solidFill>
          <a:prstDash val="solid"/>
        </a:ln>
        <a:effectLst/>
      </dgm:spPr>
      <dgm:t>
        <a:bodyPr/>
        <a:lstStyle/>
        <a:p>
          <a:pPr rtl="0"/>
          <a:r>
            <a:rPr lang="en-US" dirty="0" smtClean="0">
              <a:solidFill>
                <a:sysClr val="window" lastClr="FFFFFF"/>
              </a:solidFill>
              <a:latin typeface="Calibri"/>
              <a:ea typeface="+mn-ea"/>
              <a:cs typeface="+mn-cs"/>
            </a:rPr>
            <a:t>DB is fully managed: High Availability, Backups, Patching</a:t>
          </a:r>
          <a:endParaRPr lang="en-US" dirty="0">
            <a:solidFill>
              <a:sysClr val="window" lastClr="FFFFFF"/>
            </a:solidFill>
            <a:latin typeface="Calibri"/>
            <a:ea typeface="+mn-ea"/>
            <a:cs typeface="+mn-cs"/>
          </a:endParaRPr>
        </a:p>
      </dgm:t>
    </dgm:pt>
    <dgm:pt modelId="{08E83111-5D4C-4472-BC91-505644F4F163}" type="parTrans" cxnId="{4C610B01-0AFC-46C4-98B0-7908C4A05916}">
      <dgm:prSet/>
      <dgm:spPr/>
      <dgm:t>
        <a:bodyPr/>
        <a:lstStyle/>
        <a:p>
          <a:endParaRPr lang="en-US"/>
        </a:p>
      </dgm:t>
    </dgm:pt>
    <dgm:pt modelId="{867CC8E2-0182-438D-AE79-811D879EF30E}" type="sibTrans" cxnId="{4C610B01-0AFC-46C4-98B0-7908C4A05916}">
      <dgm:prSet/>
      <dgm:spPr/>
      <dgm:t>
        <a:bodyPr/>
        <a:lstStyle/>
        <a:p>
          <a:endParaRPr lang="en-US"/>
        </a:p>
      </dgm:t>
    </dgm:pt>
    <dgm:pt modelId="{B8135A79-2F9D-48BE-B943-72BB61D20AC8}">
      <dgm:prSet custT="1"/>
      <dgm:spPr>
        <a:xfrm>
          <a:off x="0" y="1513488"/>
          <a:ext cx="5846858" cy="540743"/>
        </a:xfrm>
        <a:solidFill>
          <a:srgbClr val="00B0F0"/>
        </a:solidFill>
        <a:ln w="25400" cap="flat" cmpd="sng" algn="ctr">
          <a:solidFill>
            <a:sysClr val="window" lastClr="FFFFFF">
              <a:hueOff val="0"/>
              <a:satOff val="0"/>
              <a:lumOff val="0"/>
              <a:alphaOff val="0"/>
            </a:sysClr>
          </a:solidFill>
          <a:prstDash val="solid"/>
        </a:ln>
        <a:effectLst/>
      </dgm:spPr>
      <dgm:t>
        <a:bodyPr/>
        <a:lstStyle/>
        <a:p>
          <a:pPr rtl="0"/>
          <a:r>
            <a:rPr lang="en-US" sz="1600" dirty="0" smtClean="0">
              <a:solidFill>
                <a:sysClr val="window" lastClr="FFFFFF"/>
              </a:solidFill>
              <a:latin typeface="Calibri"/>
              <a:ea typeface="+mn-ea"/>
              <a:cs typeface="+mn-cs"/>
            </a:rPr>
            <a:t>Runs latest SQL Server version, based on Enterprise edition</a:t>
          </a:r>
          <a:endParaRPr lang="en-US" sz="1600" dirty="0">
            <a:solidFill>
              <a:sysClr val="window" lastClr="FFFFFF"/>
            </a:solidFill>
            <a:latin typeface="Calibri"/>
            <a:ea typeface="+mn-ea"/>
            <a:cs typeface="+mn-cs"/>
          </a:endParaRPr>
        </a:p>
      </dgm:t>
    </dgm:pt>
    <dgm:pt modelId="{DB182B24-DDFE-46DE-A67E-A771730661D6}" type="parTrans" cxnId="{109CF7DE-F07A-4BEB-A70A-5EC07A8DB9FF}">
      <dgm:prSet/>
      <dgm:spPr/>
      <dgm:t>
        <a:bodyPr/>
        <a:lstStyle/>
        <a:p>
          <a:endParaRPr lang="en-US"/>
        </a:p>
      </dgm:t>
    </dgm:pt>
    <dgm:pt modelId="{EDE792F1-2FF1-4B4F-B2E6-01A81E12E2D0}" type="sibTrans" cxnId="{109CF7DE-F07A-4BEB-A70A-5EC07A8DB9FF}">
      <dgm:prSet/>
      <dgm:spPr/>
      <dgm:t>
        <a:bodyPr/>
        <a:lstStyle/>
        <a:p>
          <a:endParaRPr lang="en-US"/>
        </a:p>
      </dgm:t>
    </dgm:pt>
    <dgm:pt modelId="{259923D0-728F-4556-AA45-7EC7DFEF01B6}">
      <dgm:prSet custT="1"/>
      <dgm:spPr>
        <a:xfrm>
          <a:off x="0" y="2108951"/>
          <a:ext cx="5846858" cy="810005"/>
        </a:xfrm>
        <a:solidFill>
          <a:srgbClr val="00B0F0"/>
        </a:solidFill>
        <a:ln w="25400" cap="flat" cmpd="sng" algn="ctr">
          <a:solidFill>
            <a:sysClr val="window" lastClr="FFFFFF">
              <a:hueOff val="0"/>
              <a:satOff val="0"/>
              <a:lumOff val="0"/>
              <a:alphaOff val="0"/>
            </a:sysClr>
          </a:solidFill>
          <a:prstDash val="solid"/>
        </a:ln>
        <a:effectLst/>
      </dgm:spPr>
      <dgm:t>
        <a:bodyPr/>
        <a:lstStyle/>
        <a:p>
          <a:pPr rtl="0"/>
          <a:r>
            <a:rPr lang="en-US" sz="1800" dirty="0" smtClean="0">
              <a:solidFill>
                <a:sysClr val="window" lastClr="FFFFFF"/>
              </a:solidFill>
              <a:latin typeface="Calibri"/>
              <a:ea typeface="+mn-ea"/>
              <a:cs typeface="+mn-cs"/>
            </a:rPr>
            <a:t>New paradigm of databases and modern app building</a:t>
          </a:r>
          <a:endParaRPr lang="en-US" sz="1800" dirty="0">
            <a:solidFill>
              <a:sysClr val="window" lastClr="FFFFFF"/>
            </a:solidFill>
            <a:latin typeface="Calibri"/>
            <a:ea typeface="+mn-ea"/>
            <a:cs typeface="+mn-cs"/>
          </a:endParaRPr>
        </a:p>
      </dgm:t>
    </dgm:pt>
    <dgm:pt modelId="{218FFB85-E88F-4708-A974-120060C14F22}" type="parTrans" cxnId="{F98AEFAF-9C34-42DF-9E23-74D278D3A876}">
      <dgm:prSet/>
      <dgm:spPr/>
      <dgm:t>
        <a:bodyPr/>
        <a:lstStyle/>
        <a:p>
          <a:endParaRPr lang="en-US"/>
        </a:p>
      </dgm:t>
    </dgm:pt>
    <dgm:pt modelId="{4E0AA049-3FBB-401F-9448-BD72B2370D7E}" type="sibTrans" cxnId="{F98AEFAF-9C34-42DF-9E23-74D278D3A876}">
      <dgm:prSet/>
      <dgm:spPr/>
      <dgm:t>
        <a:bodyPr/>
        <a:lstStyle/>
        <a:p>
          <a:endParaRPr lang="en-US"/>
        </a:p>
      </dgm:t>
    </dgm:pt>
    <dgm:pt modelId="{C0EF01AF-8AD6-4B74-9F4E-22D83D9CB44C}">
      <dgm:prSet custT="1"/>
      <dgm:spPr>
        <a:xfrm>
          <a:off x="0" y="2973677"/>
          <a:ext cx="5846858" cy="810005"/>
        </a:xfrm>
        <a:solidFill>
          <a:srgbClr val="00B0F0"/>
        </a:solidFill>
        <a:ln w="25400" cap="flat" cmpd="sng" algn="ctr">
          <a:solidFill>
            <a:sysClr val="window" lastClr="FFFFFF">
              <a:hueOff val="0"/>
              <a:satOff val="0"/>
              <a:lumOff val="0"/>
              <a:alphaOff val="0"/>
            </a:sysClr>
          </a:solidFill>
          <a:prstDash val="solid"/>
        </a:ln>
        <a:effectLst/>
      </dgm:spPr>
      <dgm:t>
        <a:bodyPr/>
        <a:lstStyle/>
        <a:p>
          <a:pPr rtl="0"/>
          <a:r>
            <a:rPr lang="en-US" sz="1800" dirty="0" smtClean="0">
              <a:solidFill>
                <a:sysClr val="window" lastClr="FFFFFF"/>
              </a:solidFill>
              <a:latin typeface="Calibri"/>
              <a:ea typeface="+mn-ea"/>
              <a:cs typeface="+mn-cs"/>
            </a:rPr>
            <a:t>Different DB sizes: Basic (2GB, 5tps) to Premium (500GB, 735tps)</a:t>
          </a:r>
          <a:endParaRPr lang="en-US" sz="1800" dirty="0">
            <a:solidFill>
              <a:sysClr val="window" lastClr="FFFFFF"/>
            </a:solidFill>
            <a:latin typeface="Calibri"/>
            <a:ea typeface="+mn-ea"/>
            <a:cs typeface="+mn-cs"/>
          </a:endParaRPr>
        </a:p>
      </dgm:t>
    </dgm:pt>
    <dgm:pt modelId="{D1781CBE-F581-4F81-9113-7BA9B39477AB}" type="parTrans" cxnId="{389DD3C4-F404-40A4-AC41-5C4FC1EE0B26}">
      <dgm:prSet/>
      <dgm:spPr/>
      <dgm:t>
        <a:bodyPr/>
        <a:lstStyle/>
        <a:p>
          <a:endParaRPr lang="en-US"/>
        </a:p>
      </dgm:t>
    </dgm:pt>
    <dgm:pt modelId="{9A2A1DC8-7109-46DE-9BD3-93EE1771B1A9}" type="sibTrans" cxnId="{389DD3C4-F404-40A4-AC41-5C4FC1EE0B26}">
      <dgm:prSet/>
      <dgm:spPr/>
      <dgm:t>
        <a:bodyPr/>
        <a:lstStyle/>
        <a:p>
          <a:endParaRPr lang="en-US"/>
        </a:p>
      </dgm:t>
    </dgm:pt>
    <dgm:pt modelId="{8CEAFE94-7E7F-4F04-AA77-6071F4958494}">
      <dgm:prSet custT="1"/>
      <dgm:spPr>
        <a:xfrm>
          <a:off x="0" y="3838403"/>
          <a:ext cx="5846858" cy="810005"/>
        </a:xfrm>
        <a:solidFill>
          <a:srgbClr val="00B0F0"/>
        </a:solidFill>
        <a:ln w="25400" cap="flat" cmpd="sng" algn="ctr">
          <a:solidFill>
            <a:sysClr val="window" lastClr="FFFFFF">
              <a:hueOff val="0"/>
              <a:satOff val="0"/>
              <a:lumOff val="0"/>
              <a:alphaOff val="0"/>
            </a:sysClr>
          </a:solidFill>
          <a:prstDash val="solid"/>
        </a:ln>
        <a:effectLst/>
      </dgm:spPr>
      <dgm:t>
        <a:bodyPr/>
        <a:lstStyle/>
        <a:p>
          <a:pPr rtl="0"/>
          <a:r>
            <a:rPr lang="en-US" sz="1800" dirty="0" smtClean="0">
              <a:solidFill>
                <a:sysClr val="window" lastClr="FFFFFF"/>
              </a:solidFill>
              <a:latin typeface="Calibri"/>
              <a:ea typeface="+mn-ea"/>
              <a:cs typeface="+mn-cs"/>
            </a:rPr>
            <a:t>DB availability SLA: 99.99%</a:t>
          </a:r>
          <a:endParaRPr lang="en-US" sz="1800" dirty="0">
            <a:solidFill>
              <a:sysClr val="window" lastClr="FFFFFF"/>
            </a:solidFill>
            <a:latin typeface="Calibri"/>
            <a:ea typeface="+mn-ea"/>
            <a:cs typeface="+mn-cs"/>
          </a:endParaRPr>
        </a:p>
      </dgm:t>
    </dgm:pt>
    <dgm:pt modelId="{61BB18CA-4E20-4656-848F-A02B2432B716}" type="parTrans" cxnId="{CAE7E42C-D933-486C-8D0A-D053B28E52B5}">
      <dgm:prSet/>
      <dgm:spPr/>
      <dgm:t>
        <a:bodyPr/>
        <a:lstStyle/>
        <a:p>
          <a:endParaRPr lang="en-US"/>
        </a:p>
      </dgm:t>
    </dgm:pt>
    <dgm:pt modelId="{9C8728E1-3FD9-4A87-93A8-91CDB8B1A880}" type="sibTrans" cxnId="{CAE7E42C-D933-486C-8D0A-D053B28E52B5}">
      <dgm:prSet/>
      <dgm:spPr/>
      <dgm:t>
        <a:bodyPr/>
        <a:lstStyle/>
        <a:p>
          <a:endParaRPr lang="en-US"/>
        </a:p>
      </dgm:t>
    </dgm:pt>
    <dgm:pt modelId="{1AB8071B-50D0-4A82-9249-25CEC61D8105}" type="pres">
      <dgm:prSet presAssocID="{39C7AF81-4B64-468B-9D50-846183362ADF}" presName="linear" presStyleCnt="0">
        <dgm:presLayoutVars>
          <dgm:animLvl val="lvl"/>
          <dgm:resizeHandles val="exact"/>
        </dgm:presLayoutVars>
      </dgm:prSet>
      <dgm:spPr/>
      <dgm:t>
        <a:bodyPr/>
        <a:lstStyle/>
        <a:p>
          <a:endParaRPr lang="en-US"/>
        </a:p>
      </dgm:t>
    </dgm:pt>
    <dgm:pt modelId="{D086D094-243D-412D-92AE-9E0C4A4C07A1}" type="pres">
      <dgm:prSet presAssocID="{88E21D68-C39C-43EF-A7F6-95F7F54BBE0D}" presName="parentText" presStyleLbl="node1" presStyleIdx="0" presStyleCnt="6" custScaleY="77413" custLinFactNeighborX="404" custLinFactNeighborY="-23642">
        <dgm:presLayoutVars>
          <dgm:chMax val="0"/>
          <dgm:bulletEnabled val="1"/>
        </dgm:presLayoutVars>
      </dgm:prSet>
      <dgm:spPr>
        <a:prstGeom prst="roundRect">
          <a:avLst/>
        </a:prstGeom>
      </dgm:spPr>
      <dgm:t>
        <a:bodyPr/>
        <a:lstStyle/>
        <a:p>
          <a:endParaRPr lang="en-US"/>
        </a:p>
      </dgm:t>
    </dgm:pt>
    <dgm:pt modelId="{2B55CEE6-AAD0-4F23-A053-D5168ABF9614}" type="pres">
      <dgm:prSet presAssocID="{52282940-F39B-48C5-A3D7-BF9FC09279C7}" presName="spacer" presStyleCnt="0"/>
      <dgm:spPr/>
    </dgm:pt>
    <dgm:pt modelId="{0833FEF6-9415-4EE2-BCC8-C80482B9DD1B}" type="pres">
      <dgm:prSet presAssocID="{7D005B0A-5D96-4197-9583-74131BB3A044}" presName="parentText" presStyleLbl="node1" presStyleIdx="1" presStyleCnt="6" custScaleY="84527">
        <dgm:presLayoutVars>
          <dgm:chMax val="0"/>
          <dgm:bulletEnabled val="1"/>
        </dgm:presLayoutVars>
      </dgm:prSet>
      <dgm:spPr>
        <a:prstGeom prst="roundRect">
          <a:avLst/>
        </a:prstGeom>
      </dgm:spPr>
      <dgm:t>
        <a:bodyPr/>
        <a:lstStyle/>
        <a:p>
          <a:endParaRPr lang="en-US"/>
        </a:p>
      </dgm:t>
    </dgm:pt>
    <dgm:pt modelId="{1845A3A7-8BD2-4543-9CF6-D77762F491A1}" type="pres">
      <dgm:prSet presAssocID="{867CC8E2-0182-438D-AE79-811D879EF30E}" presName="spacer" presStyleCnt="0"/>
      <dgm:spPr/>
    </dgm:pt>
    <dgm:pt modelId="{E85C4D6F-7479-4DE2-A2E3-FDFA58AAAF3F}" type="pres">
      <dgm:prSet presAssocID="{B8135A79-2F9D-48BE-B943-72BB61D20AC8}" presName="parentText" presStyleLbl="node1" presStyleIdx="2" presStyleCnt="6" custScaleY="66758">
        <dgm:presLayoutVars>
          <dgm:chMax val="0"/>
          <dgm:bulletEnabled val="1"/>
        </dgm:presLayoutVars>
      </dgm:prSet>
      <dgm:spPr>
        <a:prstGeom prst="roundRect">
          <a:avLst/>
        </a:prstGeom>
      </dgm:spPr>
      <dgm:t>
        <a:bodyPr/>
        <a:lstStyle/>
        <a:p>
          <a:endParaRPr lang="en-US"/>
        </a:p>
      </dgm:t>
    </dgm:pt>
    <dgm:pt modelId="{550E99B8-996F-4EF3-AB66-45705806FFEC}" type="pres">
      <dgm:prSet presAssocID="{EDE792F1-2FF1-4B4F-B2E6-01A81E12E2D0}" presName="spacer" presStyleCnt="0"/>
      <dgm:spPr/>
    </dgm:pt>
    <dgm:pt modelId="{56B68400-5ADA-4365-A0D2-4F45F1B15B28}" type="pres">
      <dgm:prSet presAssocID="{259923D0-728F-4556-AA45-7EC7DFEF01B6}" presName="parentText" presStyleLbl="node1" presStyleIdx="3" presStyleCnt="6">
        <dgm:presLayoutVars>
          <dgm:chMax val="0"/>
          <dgm:bulletEnabled val="1"/>
        </dgm:presLayoutVars>
      </dgm:prSet>
      <dgm:spPr>
        <a:prstGeom prst="roundRect">
          <a:avLst/>
        </a:prstGeom>
      </dgm:spPr>
      <dgm:t>
        <a:bodyPr/>
        <a:lstStyle/>
        <a:p>
          <a:endParaRPr lang="en-US"/>
        </a:p>
      </dgm:t>
    </dgm:pt>
    <dgm:pt modelId="{92D3ACE1-446F-429C-BE54-E761CBEEBAF8}" type="pres">
      <dgm:prSet presAssocID="{4E0AA049-3FBB-401F-9448-BD72B2370D7E}" presName="spacer" presStyleCnt="0"/>
      <dgm:spPr/>
    </dgm:pt>
    <dgm:pt modelId="{840295B2-CECA-4C3F-8587-61902DE48F59}" type="pres">
      <dgm:prSet presAssocID="{C0EF01AF-8AD6-4B74-9F4E-22D83D9CB44C}" presName="parentText" presStyleLbl="node1" presStyleIdx="4" presStyleCnt="6">
        <dgm:presLayoutVars>
          <dgm:chMax val="0"/>
          <dgm:bulletEnabled val="1"/>
        </dgm:presLayoutVars>
      </dgm:prSet>
      <dgm:spPr>
        <a:prstGeom prst="roundRect">
          <a:avLst/>
        </a:prstGeom>
      </dgm:spPr>
      <dgm:t>
        <a:bodyPr/>
        <a:lstStyle/>
        <a:p>
          <a:endParaRPr lang="en-US"/>
        </a:p>
      </dgm:t>
    </dgm:pt>
    <dgm:pt modelId="{EE4BD500-8809-470F-9E0B-B9F590592FAF}" type="pres">
      <dgm:prSet presAssocID="{9A2A1DC8-7109-46DE-9BD3-93EE1771B1A9}" presName="spacer" presStyleCnt="0"/>
      <dgm:spPr/>
    </dgm:pt>
    <dgm:pt modelId="{EA223F0E-C967-49CC-91F3-B368FF2660FE}" type="pres">
      <dgm:prSet presAssocID="{8CEAFE94-7E7F-4F04-AA77-6071F4958494}" presName="parentText" presStyleLbl="node1" presStyleIdx="5" presStyleCnt="6">
        <dgm:presLayoutVars>
          <dgm:chMax val="0"/>
          <dgm:bulletEnabled val="1"/>
        </dgm:presLayoutVars>
      </dgm:prSet>
      <dgm:spPr>
        <a:prstGeom prst="roundRect">
          <a:avLst/>
        </a:prstGeom>
      </dgm:spPr>
      <dgm:t>
        <a:bodyPr/>
        <a:lstStyle/>
        <a:p>
          <a:endParaRPr lang="en-US"/>
        </a:p>
      </dgm:t>
    </dgm:pt>
  </dgm:ptLst>
  <dgm:cxnLst>
    <dgm:cxn modelId="{109CF7DE-F07A-4BEB-A70A-5EC07A8DB9FF}" srcId="{39C7AF81-4B64-468B-9D50-846183362ADF}" destId="{B8135A79-2F9D-48BE-B943-72BB61D20AC8}" srcOrd="2" destOrd="0" parTransId="{DB182B24-DDFE-46DE-A67E-A771730661D6}" sibTransId="{EDE792F1-2FF1-4B4F-B2E6-01A81E12E2D0}"/>
    <dgm:cxn modelId="{B9769A4F-7480-4E25-ACB2-99F88A251B02}" srcId="{39C7AF81-4B64-468B-9D50-846183362ADF}" destId="{88E21D68-C39C-43EF-A7F6-95F7F54BBE0D}" srcOrd="0" destOrd="0" parTransId="{7E69F3C7-1C68-43FC-A7F6-55E1A3C8EA58}" sibTransId="{52282940-F39B-48C5-A3D7-BF9FC09279C7}"/>
    <dgm:cxn modelId="{03E2FCC3-0975-4DF7-962F-64B661094494}" type="presOf" srcId="{39C7AF81-4B64-468B-9D50-846183362ADF}" destId="{1AB8071B-50D0-4A82-9249-25CEC61D8105}" srcOrd="0" destOrd="0" presId="urn:microsoft.com/office/officeart/2005/8/layout/vList2"/>
    <dgm:cxn modelId="{4AE63CEC-03BA-4B46-978D-C09DB27069DC}" type="presOf" srcId="{8CEAFE94-7E7F-4F04-AA77-6071F4958494}" destId="{EA223F0E-C967-49CC-91F3-B368FF2660FE}" srcOrd="0" destOrd="0" presId="urn:microsoft.com/office/officeart/2005/8/layout/vList2"/>
    <dgm:cxn modelId="{CAE7E42C-D933-486C-8D0A-D053B28E52B5}" srcId="{39C7AF81-4B64-468B-9D50-846183362ADF}" destId="{8CEAFE94-7E7F-4F04-AA77-6071F4958494}" srcOrd="5" destOrd="0" parTransId="{61BB18CA-4E20-4656-848F-A02B2432B716}" sibTransId="{9C8728E1-3FD9-4A87-93A8-91CDB8B1A880}"/>
    <dgm:cxn modelId="{8DAC571B-2A43-4DD2-A717-B9DA0F6CB2CE}" type="presOf" srcId="{7D005B0A-5D96-4197-9583-74131BB3A044}" destId="{0833FEF6-9415-4EE2-BCC8-C80482B9DD1B}" srcOrd="0" destOrd="0" presId="urn:microsoft.com/office/officeart/2005/8/layout/vList2"/>
    <dgm:cxn modelId="{4C610B01-0AFC-46C4-98B0-7908C4A05916}" srcId="{39C7AF81-4B64-468B-9D50-846183362ADF}" destId="{7D005B0A-5D96-4197-9583-74131BB3A044}" srcOrd="1" destOrd="0" parTransId="{08E83111-5D4C-4472-BC91-505644F4F163}" sibTransId="{867CC8E2-0182-438D-AE79-811D879EF30E}"/>
    <dgm:cxn modelId="{F98AEFAF-9C34-42DF-9E23-74D278D3A876}" srcId="{39C7AF81-4B64-468B-9D50-846183362ADF}" destId="{259923D0-728F-4556-AA45-7EC7DFEF01B6}" srcOrd="3" destOrd="0" parTransId="{218FFB85-E88F-4708-A974-120060C14F22}" sibTransId="{4E0AA049-3FBB-401F-9448-BD72B2370D7E}"/>
    <dgm:cxn modelId="{EE54FAF1-63AC-49DD-B494-24E6460473DE}" type="presOf" srcId="{259923D0-728F-4556-AA45-7EC7DFEF01B6}" destId="{56B68400-5ADA-4365-A0D2-4F45F1B15B28}" srcOrd="0" destOrd="0" presId="urn:microsoft.com/office/officeart/2005/8/layout/vList2"/>
    <dgm:cxn modelId="{025A6BC5-47A6-487F-BE1B-6601BD51836B}" type="presOf" srcId="{88E21D68-C39C-43EF-A7F6-95F7F54BBE0D}" destId="{D086D094-243D-412D-92AE-9E0C4A4C07A1}" srcOrd="0" destOrd="0" presId="urn:microsoft.com/office/officeart/2005/8/layout/vList2"/>
    <dgm:cxn modelId="{E0C426FA-EB54-404C-91F9-0F73A871C5F6}" type="presOf" srcId="{C0EF01AF-8AD6-4B74-9F4E-22D83D9CB44C}" destId="{840295B2-CECA-4C3F-8587-61902DE48F59}" srcOrd="0" destOrd="0" presId="urn:microsoft.com/office/officeart/2005/8/layout/vList2"/>
    <dgm:cxn modelId="{2854B7FD-EEE9-421B-81C1-081D71A8146B}" type="presOf" srcId="{B8135A79-2F9D-48BE-B943-72BB61D20AC8}" destId="{E85C4D6F-7479-4DE2-A2E3-FDFA58AAAF3F}" srcOrd="0" destOrd="0" presId="urn:microsoft.com/office/officeart/2005/8/layout/vList2"/>
    <dgm:cxn modelId="{389DD3C4-F404-40A4-AC41-5C4FC1EE0B26}" srcId="{39C7AF81-4B64-468B-9D50-846183362ADF}" destId="{C0EF01AF-8AD6-4B74-9F4E-22D83D9CB44C}" srcOrd="4" destOrd="0" parTransId="{D1781CBE-F581-4F81-9113-7BA9B39477AB}" sibTransId="{9A2A1DC8-7109-46DE-9BD3-93EE1771B1A9}"/>
    <dgm:cxn modelId="{237E3579-82B8-4FE3-97EF-0D8B365A907D}" type="presParOf" srcId="{1AB8071B-50D0-4A82-9249-25CEC61D8105}" destId="{D086D094-243D-412D-92AE-9E0C4A4C07A1}" srcOrd="0" destOrd="0" presId="urn:microsoft.com/office/officeart/2005/8/layout/vList2"/>
    <dgm:cxn modelId="{898DEE23-C9BB-4AE1-8262-6D1CED74535C}" type="presParOf" srcId="{1AB8071B-50D0-4A82-9249-25CEC61D8105}" destId="{2B55CEE6-AAD0-4F23-A053-D5168ABF9614}" srcOrd="1" destOrd="0" presId="urn:microsoft.com/office/officeart/2005/8/layout/vList2"/>
    <dgm:cxn modelId="{85CE98AD-5343-476D-B45F-0A33CB12E05B}" type="presParOf" srcId="{1AB8071B-50D0-4A82-9249-25CEC61D8105}" destId="{0833FEF6-9415-4EE2-BCC8-C80482B9DD1B}" srcOrd="2" destOrd="0" presId="urn:microsoft.com/office/officeart/2005/8/layout/vList2"/>
    <dgm:cxn modelId="{16F30BB9-C1F7-48B1-B749-D1A36E7D9DB4}" type="presParOf" srcId="{1AB8071B-50D0-4A82-9249-25CEC61D8105}" destId="{1845A3A7-8BD2-4543-9CF6-D77762F491A1}" srcOrd="3" destOrd="0" presId="urn:microsoft.com/office/officeart/2005/8/layout/vList2"/>
    <dgm:cxn modelId="{9ECFE657-04B6-4E37-9922-790A897777E2}" type="presParOf" srcId="{1AB8071B-50D0-4A82-9249-25CEC61D8105}" destId="{E85C4D6F-7479-4DE2-A2E3-FDFA58AAAF3F}" srcOrd="4" destOrd="0" presId="urn:microsoft.com/office/officeart/2005/8/layout/vList2"/>
    <dgm:cxn modelId="{C64B8A0E-B04A-4DED-B0BA-89466669D132}" type="presParOf" srcId="{1AB8071B-50D0-4A82-9249-25CEC61D8105}" destId="{550E99B8-996F-4EF3-AB66-45705806FFEC}" srcOrd="5" destOrd="0" presId="urn:microsoft.com/office/officeart/2005/8/layout/vList2"/>
    <dgm:cxn modelId="{AFC21268-D27E-4A35-A5F8-48B763EDEFCD}" type="presParOf" srcId="{1AB8071B-50D0-4A82-9249-25CEC61D8105}" destId="{56B68400-5ADA-4365-A0D2-4F45F1B15B28}" srcOrd="6" destOrd="0" presId="urn:microsoft.com/office/officeart/2005/8/layout/vList2"/>
    <dgm:cxn modelId="{3B461E4D-A9DC-4E53-A733-D32A1334D1FC}" type="presParOf" srcId="{1AB8071B-50D0-4A82-9249-25CEC61D8105}" destId="{92D3ACE1-446F-429C-BE54-E761CBEEBAF8}" srcOrd="7" destOrd="0" presId="urn:microsoft.com/office/officeart/2005/8/layout/vList2"/>
    <dgm:cxn modelId="{C4FAF32D-6D16-4BEC-A6B9-0503B2BED9D8}" type="presParOf" srcId="{1AB8071B-50D0-4A82-9249-25CEC61D8105}" destId="{840295B2-CECA-4C3F-8587-61902DE48F59}" srcOrd="8" destOrd="0" presId="urn:microsoft.com/office/officeart/2005/8/layout/vList2"/>
    <dgm:cxn modelId="{828B5713-2BE6-48B3-ABF8-FFE5F7850D9D}" type="presParOf" srcId="{1AB8071B-50D0-4A82-9249-25CEC61D8105}" destId="{EE4BD500-8809-470F-9E0B-B9F590592FAF}" srcOrd="9" destOrd="0" presId="urn:microsoft.com/office/officeart/2005/8/layout/vList2"/>
    <dgm:cxn modelId="{0F354687-6FFA-4A9C-8531-9A48339B5813}" type="presParOf" srcId="{1AB8071B-50D0-4A82-9249-25CEC61D8105}" destId="{EA223F0E-C967-49CC-91F3-B368FF2660FE}" srcOrd="10" destOrd="0" presId="urn:microsoft.com/office/officeart/2005/8/layout/vList2"/>
  </dgm:cxnLst>
  <dgm:bg>
    <a:solidFill>
      <a:srgbClr val="00BCF2"/>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5/7/2015 9:57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5/7/2015 9:57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5/7/2015 9:57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149733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a:prstGeom prst="rect">
            <a:avLst/>
          </a:prstGeom>
        </p:spPr>
      </p:sp>
      <p:sp>
        <p:nvSpPr>
          <p:cNvPr id="3" name="Notes Placeholder 2"/>
          <p:cNvSpPr>
            <a:spLocks noGrp="1"/>
          </p:cNvSpPr>
          <p:nvPr>
            <p:ph type="body" idx="1"/>
          </p:nvPr>
        </p:nvSpPr>
        <p:spPr>
          <a:xfrm>
            <a:off x="930910" y="3335973"/>
            <a:ext cx="7447280" cy="3160395"/>
          </a:xfrm>
          <a:prstGeom prst="rect">
            <a:avLst/>
          </a:prstGeom>
        </p:spPr>
        <p:txBody>
          <a:bodyPr>
            <a:normAutofit/>
          </a:bodyPr>
          <a:lstStyle/>
          <a:p>
            <a:endParaRPr lang="en-US" dirty="0"/>
          </a:p>
        </p:txBody>
      </p:sp>
      <p:sp>
        <p:nvSpPr>
          <p:cNvPr id="4" name="Date Placeholder 3"/>
          <p:cNvSpPr>
            <a:spLocks noGrp="1"/>
          </p:cNvSpPr>
          <p:nvPr>
            <p:ph type="dt" idx="10"/>
          </p:nvPr>
        </p:nvSpPr>
        <p:spPr>
          <a:xfrm>
            <a:off x="5273004" y="0"/>
            <a:ext cx="4033943" cy="351155"/>
          </a:xfrm>
          <a:prstGeom prst="rect">
            <a:avLst/>
          </a:prstGeom>
        </p:spPr>
        <p:txBody>
          <a:bodyPr/>
          <a:lstStyle/>
          <a:p>
            <a:fld id="{2CB8296B-8E3A-4B2C-9983-2A2FCC44FCAD}" type="datetime1">
              <a:rPr lang="en-US" smtClean="0"/>
              <a:t>5/7/2015</a:t>
            </a:fld>
            <a:endParaRPr lang="en-US" dirty="0"/>
          </a:p>
        </p:txBody>
      </p:sp>
      <p:sp>
        <p:nvSpPr>
          <p:cNvPr id="5" name="Footer Placeholder 4"/>
          <p:cNvSpPr>
            <a:spLocks noGrp="1"/>
          </p:cNvSpPr>
          <p:nvPr>
            <p:ph type="ftr" sz="quarter" idx="11"/>
          </p:nvPr>
        </p:nvSpPr>
        <p:spPr>
          <a:xfrm>
            <a:off x="0" y="6670726"/>
            <a:ext cx="8378190" cy="351155"/>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8378189" y="6670726"/>
            <a:ext cx="928756" cy="351155"/>
          </a:xfrm>
          <a:prstGeom prst="rect">
            <a:avLst/>
          </a:prstGeom>
        </p:spPr>
        <p:txBody>
          <a:bodyPr/>
          <a:lstStyle/>
          <a:p>
            <a:fld id="{8B263312-38AA-4E1E-B2B5-0F8F122B24FE}" type="slidenum">
              <a:rPr lang="en-US" smtClean="0"/>
              <a:pPr/>
              <a:t>12</a:t>
            </a:fld>
            <a:endParaRPr lang="en-US" dirty="0"/>
          </a:p>
        </p:txBody>
      </p:sp>
      <p:sp>
        <p:nvSpPr>
          <p:cNvPr id="8" name="Header Placeholder 7"/>
          <p:cNvSpPr>
            <a:spLocks noGrp="1"/>
          </p:cNvSpPr>
          <p:nvPr>
            <p:ph type="hdr" sz="quarter" idx="13"/>
          </p:nvPr>
        </p:nvSpPr>
        <p:spPr>
          <a:xfrm>
            <a:off x="1" y="0"/>
            <a:ext cx="4033943" cy="351155"/>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2702165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a:prstGeom prst="rect">
            <a:avLst/>
          </a:prstGeom>
        </p:spPr>
      </p:sp>
      <p:sp>
        <p:nvSpPr>
          <p:cNvPr id="3" name="Notes Placeholder 2"/>
          <p:cNvSpPr>
            <a:spLocks noGrp="1"/>
          </p:cNvSpPr>
          <p:nvPr>
            <p:ph type="body" idx="1"/>
          </p:nvPr>
        </p:nvSpPr>
        <p:spPr>
          <a:xfrm>
            <a:off x="930910" y="3335973"/>
            <a:ext cx="7447280" cy="3160395"/>
          </a:xfrm>
          <a:prstGeom prst="rect">
            <a:avLst/>
          </a:prstGeom>
        </p:spPr>
        <p:txBody>
          <a:bodyPr>
            <a:normAutofit/>
          </a:bodyPr>
          <a:lstStyle/>
          <a:p>
            <a:endParaRPr lang="en-US" dirty="0"/>
          </a:p>
        </p:txBody>
      </p:sp>
      <p:sp>
        <p:nvSpPr>
          <p:cNvPr id="4" name="Date Placeholder 3"/>
          <p:cNvSpPr>
            <a:spLocks noGrp="1"/>
          </p:cNvSpPr>
          <p:nvPr>
            <p:ph type="dt" idx="10"/>
          </p:nvPr>
        </p:nvSpPr>
        <p:spPr>
          <a:xfrm>
            <a:off x="5273004" y="0"/>
            <a:ext cx="4033943" cy="351155"/>
          </a:xfrm>
          <a:prstGeom prst="rect">
            <a:avLst/>
          </a:prstGeom>
        </p:spPr>
        <p:txBody>
          <a:bodyPr/>
          <a:lstStyle/>
          <a:p>
            <a:fld id="{2CB8296B-8E3A-4B2C-9983-2A2FCC44FCAD}" type="datetime1">
              <a:rPr lang="en-US" smtClean="0">
                <a:solidFill>
                  <a:prstClr val="black"/>
                </a:solidFill>
              </a:rPr>
              <a:pPr/>
              <a:t>5/7/2015</a:t>
            </a:fld>
            <a:endParaRPr lang="en-US" dirty="0">
              <a:solidFill>
                <a:prstClr val="black"/>
              </a:solidFill>
            </a:endParaRPr>
          </a:p>
        </p:txBody>
      </p:sp>
      <p:sp>
        <p:nvSpPr>
          <p:cNvPr id="5" name="Footer Placeholder 4"/>
          <p:cNvSpPr>
            <a:spLocks noGrp="1"/>
          </p:cNvSpPr>
          <p:nvPr>
            <p:ph type="ftr" sz="quarter" idx="11"/>
          </p:nvPr>
        </p:nvSpPr>
        <p:spPr>
          <a:xfrm>
            <a:off x="0" y="6670726"/>
            <a:ext cx="8378190" cy="351155"/>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8378189" y="6670726"/>
            <a:ext cx="928756" cy="351155"/>
          </a:xfrm>
          <a:prstGeom prst="rect">
            <a:avLst/>
          </a:prstGeom>
        </p:spPr>
        <p:txBody>
          <a:bodyPr/>
          <a:lstStyle/>
          <a:p>
            <a:fld id="{8B263312-38AA-4E1E-B2B5-0F8F122B24FE}" type="slidenum">
              <a:rPr lang="en-US" smtClean="0">
                <a:solidFill>
                  <a:prstClr val="black"/>
                </a:solidFill>
              </a:rPr>
              <a:pPr/>
              <a:t>13</a:t>
            </a:fld>
            <a:endParaRPr lang="en-US" dirty="0">
              <a:solidFill>
                <a:prstClr val="black"/>
              </a:solidFill>
            </a:endParaRPr>
          </a:p>
        </p:txBody>
      </p:sp>
      <p:sp>
        <p:nvSpPr>
          <p:cNvPr id="8" name="Header Placeholder 7"/>
          <p:cNvSpPr>
            <a:spLocks noGrp="1"/>
          </p:cNvSpPr>
          <p:nvPr>
            <p:ph type="hdr" sz="quarter" idx="13"/>
          </p:nvPr>
        </p:nvSpPr>
        <p:spPr>
          <a:xfrm>
            <a:off x="1" y="0"/>
            <a:ext cx="4033943" cy="351155"/>
          </a:xfrm>
          <a:prstGeom prst="rect">
            <a:avLst/>
          </a:prstGeom>
        </p:spPr>
        <p:txBody>
          <a:bodyPr/>
          <a:lstStyle/>
          <a:p>
            <a:r>
              <a:rPr lang="en-US" dirty="0" smtClean="0">
                <a:solidFill>
                  <a:prstClr val="black"/>
                </a:solidFill>
              </a:rPr>
              <a:t>Microsoft Consumer Channels and Central Marketing Group</a:t>
            </a:r>
            <a:endParaRPr lang="en-US" dirty="0">
              <a:solidFill>
                <a:prstClr val="black"/>
              </a:solidFill>
            </a:endParaRPr>
          </a:p>
        </p:txBody>
      </p:sp>
    </p:spTree>
    <p:extLst>
      <p:ext uri="{BB962C8B-B14F-4D97-AF65-F5344CB8AC3E}">
        <p14:creationId xmlns:p14="http://schemas.microsoft.com/office/powerpoint/2010/main" val="397694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a:prstGeom prst="rect">
            <a:avLst/>
          </a:prstGeom>
        </p:spPr>
      </p:sp>
      <p:sp>
        <p:nvSpPr>
          <p:cNvPr id="3" name="Notes Placeholder 2"/>
          <p:cNvSpPr>
            <a:spLocks noGrp="1"/>
          </p:cNvSpPr>
          <p:nvPr>
            <p:ph type="body" idx="1"/>
          </p:nvPr>
        </p:nvSpPr>
        <p:spPr>
          <a:xfrm>
            <a:off x="930910" y="3335973"/>
            <a:ext cx="7447280" cy="3160395"/>
          </a:xfrm>
          <a:prstGeom prst="rect">
            <a:avLst/>
          </a:prstGeom>
        </p:spPr>
        <p:txBody>
          <a:bodyPr>
            <a:normAutofit/>
          </a:bodyPr>
          <a:lstStyle/>
          <a:p>
            <a:endParaRPr lang="en-US" dirty="0"/>
          </a:p>
        </p:txBody>
      </p:sp>
      <p:sp>
        <p:nvSpPr>
          <p:cNvPr id="4" name="Date Placeholder 3"/>
          <p:cNvSpPr>
            <a:spLocks noGrp="1"/>
          </p:cNvSpPr>
          <p:nvPr>
            <p:ph type="dt" idx="10"/>
          </p:nvPr>
        </p:nvSpPr>
        <p:spPr>
          <a:xfrm>
            <a:off x="5273004" y="0"/>
            <a:ext cx="4033943" cy="351155"/>
          </a:xfrm>
          <a:prstGeom prst="rect">
            <a:avLst/>
          </a:prstGeom>
        </p:spPr>
        <p:txBody>
          <a:bodyPr/>
          <a:lstStyle/>
          <a:p>
            <a:fld id="{2CB8296B-8E3A-4B2C-9983-2A2FCC44FCAD}" type="datetime1">
              <a:rPr lang="en-US" smtClean="0">
                <a:solidFill>
                  <a:prstClr val="black"/>
                </a:solidFill>
              </a:rPr>
              <a:pPr/>
              <a:t>5/7/2015</a:t>
            </a:fld>
            <a:endParaRPr lang="en-US" dirty="0">
              <a:solidFill>
                <a:prstClr val="black"/>
              </a:solidFill>
            </a:endParaRPr>
          </a:p>
        </p:txBody>
      </p:sp>
      <p:sp>
        <p:nvSpPr>
          <p:cNvPr id="5" name="Footer Placeholder 4"/>
          <p:cNvSpPr>
            <a:spLocks noGrp="1"/>
          </p:cNvSpPr>
          <p:nvPr>
            <p:ph type="ftr" sz="quarter" idx="11"/>
          </p:nvPr>
        </p:nvSpPr>
        <p:spPr>
          <a:xfrm>
            <a:off x="0" y="6670726"/>
            <a:ext cx="8378190" cy="351155"/>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8378189" y="6670726"/>
            <a:ext cx="928756" cy="351155"/>
          </a:xfrm>
          <a:prstGeom prst="rect">
            <a:avLst/>
          </a:prstGeom>
        </p:spPr>
        <p:txBody>
          <a:bodyPr/>
          <a:lstStyle/>
          <a:p>
            <a:fld id="{8B263312-38AA-4E1E-B2B5-0F8F122B24FE}" type="slidenum">
              <a:rPr lang="en-US" smtClean="0">
                <a:solidFill>
                  <a:prstClr val="black"/>
                </a:solidFill>
              </a:rPr>
              <a:pPr/>
              <a:t>14</a:t>
            </a:fld>
            <a:endParaRPr lang="en-US" dirty="0">
              <a:solidFill>
                <a:prstClr val="black"/>
              </a:solidFill>
            </a:endParaRPr>
          </a:p>
        </p:txBody>
      </p:sp>
      <p:sp>
        <p:nvSpPr>
          <p:cNvPr id="8" name="Header Placeholder 7"/>
          <p:cNvSpPr>
            <a:spLocks noGrp="1"/>
          </p:cNvSpPr>
          <p:nvPr>
            <p:ph type="hdr" sz="quarter" idx="13"/>
          </p:nvPr>
        </p:nvSpPr>
        <p:spPr>
          <a:xfrm>
            <a:off x="1" y="0"/>
            <a:ext cx="4033943" cy="351155"/>
          </a:xfrm>
          <a:prstGeom prst="rect">
            <a:avLst/>
          </a:prstGeom>
        </p:spPr>
        <p:txBody>
          <a:bodyPr/>
          <a:lstStyle/>
          <a:p>
            <a:r>
              <a:rPr lang="en-US" dirty="0" smtClean="0">
                <a:solidFill>
                  <a:prstClr val="black"/>
                </a:solidFill>
              </a:rPr>
              <a:t>Microsoft Consumer Channels and Central Marketing Group</a:t>
            </a:r>
            <a:endParaRPr lang="en-US" dirty="0">
              <a:solidFill>
                <a:prstClr val="black"/>
              </a:solidFill>
            </a:endParaRPr>
          </a:p>
        </p:txBody>
      </p:sp>
    </p:spTree>
    <p:extLst>
      <p:ext uri="{BB962C8B-B14F-4D97-AF65-F5344CB8AC3E}">
        <p14:creationId xmlns:p14="http://schemas.microsoft.com/office/powerpoint/2010/main" val="1651962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t>16</a:t>
            </a:fld>
            <a:endParaRPr lang="en-US"/>
          </a:p>
        </p:txBody>
      </p:sp>
    </p:spTree>
    <p:extLst>
      <p:ext uri="{BB962C8B-B14F-4D97-AF65-F5344CB8AC3E}">
        <p14:creationId xmlns:p14="http://schemas.microsoft.com/office/powerpoint/2010/main" val="2007397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F8D1-BF84-4BCD-AF71-305F39B9DF08}" type="slidenum">
              <a:rPr lang="en-US" smtClean="0"/>
              <a:t>20</a:t>
            </a:fld>
            <a:endParaRPr lang="en-US"/>
          </a:p>
        </p:txBody>
      </p:sp>
    </p:spTree>
    <p:extLst>
      <p:ext uri="{BB962C8B-B14F-4D97-AF65-F5344CB8AC3E}">
        <p14:creationId xmlns:p14="http://schemas.microsoft.com/office/powerpoint/2010/main" val="246209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F8D1-BF84-4BCD-AF71-305F39B9DF08}" type="slidenum">
              <a:rPr lang="en-US" smtClean="0"/>
              <a:t>21</a:t>
            </a:fld>
            <a:endParaRPr lang="en-US"/>
          </a:p>
        </p:txBody>
      </p:sp>
    </p:spTree>
    <p:extLst>
      <p:ext uri="{BB962C8B-B14F-4D97-AF65-F5344CB8AC3E}">
        <p14:creationId xmlns:p14="http://schemas.microsoft.com/office/powerpoint/2010/main" val="4183258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a:prstGeom prst="rect">
            <a:avLst/>
          </a:prstGeom>
        </p:spPr>
      </p:sp>
      <p:sp>
        <p:nvSpPr>
          <p:cNvPr id="3" name="Notes Placeholder 2"/>
          <p:cNvSpPr>
            <a:spLocks noGrp="1"/>
          </p:cNvSpPr>
          <p:nvPr>
            <p:ph type="body" idx="1"/>
          </p:nvPr>
        </p:nvSpPr>
        <p:spPr>
          <a:xfrm>
            <a:off x="930910" y="3335973"/>
            <a:ext cx="7447280" cy="3160395"/>
          </a:xfrm>
          <a:prstGeom prst="rect">
            <a:avLst/>
          </a:prstGeom>
        </p:spPr>
        <p:txBody>
          <a:bodyPr>
            <a:normAutofit/>
          </a:bodyPr>
          <a:lstStyle/>
          <a:p>
            <a:endParaRPr lang="en-US" dirty="0"/>
          </a:p>
        </p:txBody>
      </p:sp>
      <p:sp>
        <p:nvSpPr>
          <p:cNvPr id="4" name="Date Placeholder 3"/>
          <p:cNvSpPr>
            <a:spLocks noGrp="1"/>
          </p:cNvSpPr>
          <p:nvPr>
            <p:ph type="dt" idx="10"/>
          </p:nvPr>
        </p:nvSpPr>
        <p:spPr>
          <a:xfrm>
            <a:off x="5273004" y="0"/>
            <a:ext cx="4033943" cy="351155"/>
          </a:xfrm>
          <a:prstGeom prst="rect">
            <a:avLst/>
          </a:prstGeom>
        </p:spPr>
        <p:txBody>
          <a:bodyPr/>
          <a:lstStyle/>
          <a:p>
            <a:fld id="{2CB8296B-8E3A-4B2C-9983-2A2FCC44FCAD}" type="datetime1">
              <a:rPr lang="en-US" smtClean="0">
                <a:solidFill>
                  <a:prstClr val="black"/>
                </a:solidFill>
              </a:rPr>
              <a:pPr/>
              <a:t>5/7/2015</a:t>
            </a:fld>
            <a:endParaRPr lang="en-US" dirty="0">
              <a:solidFill>
                <a:prstClr val="black"/>
              </a:solidFill>
            </a:endParaRPr>
          </a:p>
        </p:txBody>
      </p:sp>
      <p:sp>
        <p:nvSpPr>
          <p:cNvPr id="5" name="Footer Placeholder 4"/>
          <p:cNvSpPr>
            <a:spLocks noGrp="1"/>
          </p:cNvSpPr>
          <p:nvPr>
            <p:ph type="ftr" sz="quarter" idx="11"/>
          </p:nvPr>
        </p:nvSpPr>
        <p:spPr>
          <a:xfrm>
            <a:off x="0" y="6670726"/>
            <a:ext cx="8378190" cy="351155"/>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8378189" y="6670726"/>
            <a:ext cx="928756" cy="351155"/>
          </a:xfrm>
          <a:prstGeom prst="rect">
            <a:avLst/>
          </a:prstGeom>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8" name="Header Placeholder 7"/>
          <p:cNvSpPr>
            <a:spLocks noGrp="1"/>
          </p:cNvSpPr>
          <p:nvPr>
            <p:ph type="hdr" sz="quarter" idx="13"/>
          </p:nvPr>
        </p:nvSpPr>
        <p:spPr>
          <a:xfrm>
            <a:off x="1" y="0"/>
            <a:ext cx="4033943" cy="351155"/>
          </a:xfrm>
          <a:prstGeom prst="rect">
            <a:avLst/>
          </a:prstGeom>
        </p:spPr>
        <p:txBody>
          <a:bodyPr/>
          <a:lstStyle/>
          <a:p>
            <a:r>
              <a:rPr lang="en-US" dirty="0" smtClean="0">
                <a:solidFill>
                  <a:prstClr val="black"/>
                </a:solidFill>
              </a:rPr>
              <a:t>Microsoft Consumer Channels and Central Marketing Group</a:t>
            </a:r>
            <a:endParaRPr lang="en-US" dirty="0">
              <a:solidFill>
                <a:prstClr val="black"/>
              </a:solidFill>
            </a:endParaRPr>
          </a:p>
        </p:txBody>
      </p:sp>
    </p:spTree>
    <p:extLst>
      <p:ext uri="{BB962C8B-B14F-4D97-AF65-F5344CB8AC3E}">
        <p14:creationId xmlns:p14="http://schemas.microsoft.com/office/powerpoint/2010/main" val="484957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F8D1-BF84-4BCD-AF71-305F39B9DF08}" type="slidenum">
              <a:rPr lang="en-US" smtClean="0"/>
              <a:t>23</a:t>
            </a:fld>
            <a:endParaRPr lang="en-US"/>
          </a:p>
        </p:txBody>
      </p:sp>
    </p:spTree>
    <p:extLst>
      <p:ext uri="{BB962C8B-B14F-4D97-AF65-F5344CB8AC3E}">
        <p14:creationId xmlns:p14="http://schemas.microsoft.com/office/powerpoint/2010/main" val="2992189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5/7/2015 9:57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732581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5/7/2015</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26</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97602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32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FAE85-20FE-844F-9354-E6E61F84E3F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30756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5/7/2015 9:57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575460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5/7/2015 9:57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344873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5/7/2015 9:57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489049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5/7/2015</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31</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4118134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5/7/2015</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32</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491266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a:prstGeom prst="rect">
            <a:avLst/>
          </a:prstGeom>
        </p:spPr>
      </p:sp>
      <p:sp>
        <p:nvSpPr>
          <p:cNvPr id="3" name="Notes Placeholder 2"/>
          <p:cNvSpPr>
            <a:spLocks noGrp="1"/>
          </p:cNvSpPr>
          <p:nvPr>
            <p:ph type="body" idx="1"/>
          </p:nvPr>
        </p:nvSpPr>
        <p:spPr>
          <a:xfrm>
            <a:off x="930910" y="3335973"/>
            <a:ext cx="7447280" cy="3160395"/>
          </a:xfrm>
          <a:prstGeom prst="rect">
            <a:avLst/>
          </a:prstGeom>
        </p:spPr>
        <p:txBody>
          <a:bodyPr>
            <a:normAutofit/>
          </a:bodyPr>
          <a:lstStyle/>
          <a:p>
            <a:endParaRPr lang="en-US" dirty="0"/>
          </a:p>
        </p:txBody>
      </p:sp>
      <p:sp>
        <p:nvSpPr>
          <p:cNvPr id="4" name="Date Placeholder 3"/>
          <p:cNvSpPr>
            <a:spLocks noGrp="1"/>
          </p:cNvSpPr>
          <p:nvPr>
            <p:ph type="dt" idx="10"/>
          </p:nvPr>
        </p:nvSpPr>
        <p:spPr>
          <a:xfrm>
            <a:off x="5273004" y="0"/>
            <a:ext cx="4033943" cy="351155"/>
          </a:xfrm>
          <a:prstGeom prst="rect">
            <a:avLst/>
          </a:prstGeom>
        </p:spPr>
        <p:txBody>
          <a:bodyPr/>
          <a:lstStyle/>
          <a:p>
            <a:fld id="{2CB8296B-8E3A-4B2C-9983-2A2FCC44FCAD}" type="datetime1">
              <a:rPr lang="en-US" smtClean="0"/>
              <a:t>5/7/2015</a:t>
            </a:fld>
            <a:endParaRPr lang="en-US" dirty="0"/>
          </a:p>
        </p:txBody>
      </p:sp>
      <p:sp>
        <p:nvSpPr>
          <p:cNvPr id="5" name="Footer Placeholder 4"/>
          <p:cNvSpPr>
            <a:spLocks noGrp="1"/>
          </p:cNvSpPr>
          <p:nvPr>
            <p:ph type="ftr" sz="quarter" idx="11"/>
          </p:nvPr>
        </p:nvSpPr>
        <p:spPr>
          <a:xfrm>
            <a:off x="0" y="6670726"/>
            <a:ext cx="8378190" cy="351155"/>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8378189" y="6670726"/>
            <a:ext cx="928756" cy="351155"/>
          </a:xfrm>
          <a:prstGeom prst="rect">
            <a:avLst/>
          </a:prstGeom>
        </p:spPr>
        <p:txBody>
          <a:bodyPr/>
          <a:lstStyle/>
          <a:p>
            <a:fld id="{8B263312-38AA-4E1E-B2B5-0F8F122B24FE}" type="slidenum">
              <a:rPr lang="en-US" smtClean="0"/>
              <a:pPr/>
              <a:t>42</a:t>
            </a:fld>
            <a:endParaRPr lang="en-US" dirty="0"/>
          </a:p>
        </p:txBody>
      </p:sp>
      <p:sp>
        <p:nvSpPr>
          <p:cNvPr id="8" name="Header Placeholder 7"/>
          <p:cNvSpPr>
            <a:spLocks noGrp="1"/>
          </p:cNvSpPr>
          <p:nvPr>
            <p:ph type="hdr" sz="quarter" idx="13"/>
          </p:nvPr>
        </p:nvSpPr>
        <p:spPr>
          <a:xfrm>
            <a:off x="1" y="0"/>
            <a:ext cx="4033943" cy="351155"/>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272071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88D5E3-B0C4-244E-905F-C9848084E0A1}"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30625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a:prstGeom prst="rect">
            <a:avLst/>
          </a:prstGeom>
        </p:spPr>
      </p:sp>
      <p:sp>
        <p:nvSpPr>
          <p:cNvPr id="3" name="Notes Placeholder 2"/>
          <p:cNvSpPr>
            <a:spLocks noGrp="1"/>
          </p:cNvSpPr>
          <p:nvPr>
            <p:ph type="body" idx="1"/>
          </p:nvPr>
        </p:nvSpPr>
        <p:spPr>
          <a:xfrm>
            <a:off x="930910" y="3335973"/>
            <a:ext cx="7447280" cy="3160395"/>
          </a:xfrm>
          <a:prstGeom prst="rect">
            <a:avLst/>
          </a:prstGeom>
        </p:spPr>
        <p:txBody>
          <a:bodyPr>
            <a:normAutofit/>
          </a:bodyPr>
          <a:lstStyle/>
          <a:p>
            <a:endParaRPr lang="en-US" dirty="0"/>
          </a:p>
        </p:txBody>
      </p:sp>
      <p:sp>
        <p:nvSpPr>
          <p:cNvPr id="4" name="Date Placeholder 3"/>
          <p:cNvSpPr>
            <a:spLocks noGrp="1"/>
          </p:cNvSpPr>
          <p:nvPr>
            <p:ph type="dt" idx="10"/>
          </p:nvPr>
        </p:nvSpPr>
        <p:spPr>
          <a:xfrm>
            <a:off x="5273004" y="0"/>
            <a:ext cx="4033943" cy="351155"/>
          </a:xfrm>
          <a:prstGeom prst="rect">
            <a:avLst/>
          </a:prstGeom>
        </p:spPr>
        <p:txBody>
          <a:bodyPr/>
          <a:lstStyle/>
          <a:p>
            <a:fld id="{2CB8296B-8E3A-4B2C-9983-2A2FCC44FCAD}" type="datetime1">
              <a:rPr lang="en-US" smtClean="0"/>
              <a:t>5/7/2015</a:t>
            </a:fld>
            <a:endParaRPr lang="en-US" dirty="0"/>
          </a:p>
        </p:txBody>
      </p:sp>
      <p:sp>
        <p:nvSpPr>
          <p:cNvPr id="5" name="Footer Placeholder 4"/>
          <p:cNvSpPr>
            <a:spLocks noGrp="1"/>
          </p:cNvSpPr>
          <p:nvPr>
            <p:ph type="ftr" sz="quarter" idx="11"/>
          </p:nvPr>
        </p:nvSpPr>
        <p:spPr>
          <a:xfrm>
            <a:off x="0" y="6670726"/>
            <a:ext cx="8378190" cy="351155"/>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8378189" y="6670726"/>
            <a:ext cx="928756" cy="351155"/>
          </a:xfrm>
          <a:prstGeom prst="rect">
            <a:avLst/>
          </a:prstGeom>
        </p:spPr>
        <p:txBody>
          <a:bodyPr/>
          <a:lstStyle/>
          <a:p>
            <a:fld id="{8B263312-38AA-4E1E-B2B5-0F8F122B24FE}" type="slidenum">
              <a:rPr lang="en-US" smtClean="0"/>
              <a:pPr/>
              <a:t>6</a:t>
            </a:fld>
            <a:endParaRPr lang="en-US" dirty="0"/>
          </a:p>
        </p:txBody>
      </p:sp>
      <p:sp>
        <p:nvSpPr>
          <p:cNvPr id="8" name="Header Placeholder 7"/>
          <p:cNvSpPr>
            <a:spLocks noGrp="1"/>
          </p:cNvSpPr>
          <p:nvPr>
            <p:ph type="hdr" sz="quarter" idx="13"/>
          </p:nvPr>
        </p:nvSpPr>
        <p:spPr>
          <a:xfrm>
            <a:off x="1" y="0"/>
            <a:ext cx="4033943" cy="351155"/>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393968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a:prstGeom prst="rect">
            <a:avLst/>
          </a:prstGeom>
        </p:spPr>
      </p:sp>
      <p:sp>
        <p:nvSpPr>
          <p:cNvPr id="3" name="Notes Placeholder 2"/>
          <p:cNvSpPr>
            <a:spLocks noGrp="1"/>
          </p:cNvSpPr>
          <p:nvPr>
            <p:ph type="body" idx="1"/>
          </p:nvPr>
        </p:nvSpPr>
        <p:spPr>
          <a:xfrm>
            <a:off x="930910" y="3335973"/>
            <a:ext cx="7447280" cy="3160395"/>
          </a:xfrm>
          <a:prstGeom prst="rect">
            <a:avLst/>
          </a:prstGeom>
        </p:spPr>
        <p:txBody>
          <a:bodyPr>
            <a:normAutofit/>
          </a:bodyPr>
          <a:lstStyle/>
          <a:p>
            <a:endParaRPr lang="en-US" dirty="0"/>
          </a:p>
        </p:txBody>
      </p:sp>
      <p:sp>
        <p:nvSpPr>
          <p:cNvPr id="4" name="Date Placeholder 3"/>
          <p:cNvSpPr>
            <a:spLocks noGrp="1"/>
          </p:cNvSpPr>
          <p:nvPr>
            <p:ph type="dt" idx="10"/>
          </p:nvPr>
        </p:nvSpPr>
        <p:spPr>
          <a:xfrm>
            <a:off x="5273004" y="0"/>
            <a:ext cx="4033943" cy="351155"/>
          </a:xfrm>
          <a:prstGeom prst="rect">
            <a:avLst/>
          </a:prstGeom>
        </p:spPr>
        <p:txBody>
          <a:bodyPr/>
          <a:lstStyle/>
          <a:p>
            <a:fld id="{2CB8296B-8E3A-4B2C-9983-2A2FCC44FCAD}" type="datetime1">
              <a:rPr lang="en-US" smtClean="0"/>
              <a:t>5/7/2015</a:t>
            </a:fld>
            <a:endParaRPr lang="en-US" dirty="0"/>
          </a:p>
        </p:txBody>
      </p:sp>
      <p:sp>
        <p:nvSpPr>
          <p:cNvPr id="5" name="Footer Placeholder 4"/>
          <p:cNvSpPr>
            <a:spLocks noGrp="1"/>
          </p:cNvSpPr>
          <p:nvPr>
            <p:ph type="ftr" sz="quarter" idx="11"/>
          </p:nvPr>
        </p:nvSpPr>
        <p:spPr>
          <a:xfrm>
            <a:off x="0" y="6670726"/>
            <a:ext cx="8378190" cy="351155"/>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8378189" y="6670726"/>
            <a:ext cx="928756" cy="351155"/>
          </a:xfrm>
          <a:prstGeom prst="rect">
            <a:avLst/>
          </a:prstGeom>
        </p:spPr>
        <p:txBody>
          <a:bodyPr/>
          <a:lstStyle/>
          <a:p>
            <a:fld id="{8B263312-38AA-4E1E-B2B5-0F8F122B24FE}" type="slidenum">
              <a:rPr lang="en-US" smtClean="0"/>
              <a:pPr/>
              <a:t>7</a:t>
            </a:fld>
            <a:endParaRPr lang="en-US" dirty="0"/>
          </a:p>
        </p:txBody>
      </p:sp>
      <p:sp>
        <p:nvSpPr>
          <p:cNvPr id="8" name="Header Placeholder 7"/>
          <p:cNvSpPr>
            <a:spLocks noGrp="1"/>
          </p:cNvSpPr>
          <p:nvPr>
            <p:ph type="hdr" sz="quarter" idx="13"/>
          </p:nvPr>
        </p:nvSpPr>
        <p:spPr>
          <a:xfrm>
            <a:off x="1" y="0"/>
            <a:ext cx="4033943" cy="351155"/>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3121491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a:prstGeom prst="rect">
            <a:avLst/>
          </a:prstGeom>
        </p:spPr>
      </p:sp>
      <p:sp>
        <p:nvSpPr>
          <p:cNvPr id="3" name="Notes Placeholder 2"/>
          <p:cNvSpPr>
            <a:spLocks noGrp="1"/>
          </p:cNvSpPr>
          <p:nvPr>
            <p:ph type="body" idx="1"/>
          </p:nvPr>
        </p:nvSpPr>
        <p:spPr>
          <a:xfrm>
            <a:off x="930910" y="3335973"/>
            <a:ext cx="7447280" cy="3160395"/>
          </a:xfrm>
          <a:prstGeom prst="rect">
            <a:avLst/>
          </a:prstGeom>
        </p:spPr>
        <p:txBody>
          <a:bodyPr>
            <a:normAutofit/>
          </a:bodyPr>
          <a:lstStyle/>
          <a:p>
            <a:endParaRPr lang="en-US" dirty="0"/>
          </a:p>
        </p:txBody>
      </p:sp>
      <p:sp>
        <p:nvSpPr>
          <p:cNvPr id="4" name="Date Placeholder 3"/>
          <p:cNvSpPr>
            <a:spLocks noGrp="1"/>
          </p:cNvSpPr>
          <p:nvPr>
            <p:ph type="dt" idx="10"/>
          </p:nvPr>
        </p:nvSpPr>
        <p:spPr>
          <a:xfrm>
            <a:off x="5273004" y="0"/>
            <a:ext cx="4033943" cy="351155"/>
          </a:xfrm>
          <a:prstGeom prst="rect">
            <a:avLst/>
          </a:prstGeom>
        </p:spPr>
        <p:txBody>
          <a:bodyPr/>
          <a:lstStyle/>
          <a:p>
            <a:fld id="{2CB8296B-8E3A-4B2C-9983-2A2FCC44FCAD}" type="datetime1">
              <a:rPr lang="en-US" smtClean="0"/>
              <a:t>5/7/2015</a:t>
            </a:fld>
            <a:endParaRPr lang="en-US" dirty="0"/>
          </a:p>
        </p:txBody>
      </p:sp>
      <p:sp>
        <p:nvSpPr>
          <p:cNvPr id="5" name="Footer Placeholder 4"/>
          <p:cNvSpPr>
            <a:spLocks noGrp="1"/>
          </p:cNvSpPr>
          <p:nvPr>
            <p:ph type="ftr" sz="quarter" idx="11"/>
          </p:nvPr>
        </p:nvSpPr>
        <p:spPr>
          <a:xfrm>
            <a:off x="0" y="6670726"/>
            <a:ext cx="8378190" cy="351155"/>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8378189" y="6670726"/>
            <a:ext cx="928756" cy="351155"/>
          </a:xfrm>
          <a:prstGeom prst="rect">
            <a:avLst/>
          </a:prstGeom>
        </p:spPr>
        <p:txBody>
          <a:bodyPr/>
          <a:lstStyle/>
          <a:p>
            <a:fld id="{8B263312-38AA-4E1E-B2B5-0F8F122B24FE}" type="slidenum">
              <a:rPr lang="en-US" smtClean="0"/>
              <a:pPr/>
              <a:t>8</a:t>
            </a:fld>
            <a:endParaRPr lang="en-US" dirty="0"/>
          </a:p>
        </p:txBody>
      </p:sp>
      <p:sp>
        <p:nvSpPr>
          <p:cNvPr id="8" name="Header Placeholder 7"/>
          <p:cNvSpPr>
            <a:spLocks noGrp="1"/>
          </p:cNvSpPr>
          <p:nvPr>
            <p:ph type="hdr" sz="quarter" idx="13"/>
          </p:nvPr>
        </p:nvSpPr>
        <p:spPr>
          <a:xfrm>
            <a:off x="1" y="0"/>
            <a:ext cx="4033943" cy="351155"/>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148066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a:prstGeom prst="rect">
            <a:avLst/>
          </a:prstGeom>
        </p:spPr>
      </p:sp>
      <p:sp>
        <p:nvSpPr>
          <p:cNvPr id="3" name="Notes Placeholder 2"/>
          <p:cNvSpPr>
            <a:spLocks noGrp="1"/>
          </p:cNvSpPr>
          <p:nvPr>
            <p:ph type="body" idx="1"/>
          </p:nvPr>
        </p:nvSpPr>
        <p:spPr>
          <a:xfrm>
            <a:off x="930910" y="3335973"/>
            <a:ext cx="7447280" cy="3160395"/>
          </a:xfrm>
          <a:prstGeom prst="rect">
            <a:avLst/>
          </a:prstGeom>
        </p:spPr>
        <p:txBody>
          <a:bodyPr>
            <a:normAutofit/>
          </a:bodyPr>
          <a:lstStyle/>
          <a:p>
            <a:endParaRPr lang="en-US" dirty="0"/>
          </a:p>
        </p:txBody>
      </p:sp>
      <p:sp>
        <p:nvSpPr>
          <p:cNvPr id="4" name="Date Placeholder 3"/>
          <p:cNvSpPr>
            <a:spLocks noGrp="1"/>
          </p:cNvSpPr>
          <p:nvPr>
            <p:ph type="dt" idx="10"/>
          </p:nvPr>
        </p:nvSpPr>
        <p:spPr>
          <a:xfrm>
            <a:off x="5273004" y="0"/>
            <a:ext cx="4033943" cy="351155"/>
          </a:xfrm>
          <a:prstGeom prst="rect">
            <a:avLst/>
          </a:prstGeom>
        </p:spPr>
        <p:txBody>
          <a:bodyPr/>
          <a:lstStyle/>
          <a:p>
            <a:fld id="{2CB8296B-8E3A-4B2C-9983-2A2FCC44FCAD}" type="datetime1">
              <a:rPr lang="en-US" smtClean="0"/>
              <a:t>5/7/2015</a:t>
            </a:fld>
            <a:endParaRPr lang="en-US" dirty="0"/>
          </a:p>
        </p:txBody>
      </p:sp>
      <p:sp>
        <p:nvSpPr>
          <p:cNvPr id="5" name="Footer Placeholder 4"/>
          <p:cNvSpPr>
            <a:spLocks noGrp="1"/>
          </p:cNvSpPr>
          <p:nvPr>
            <p:ph type="ftr" sz="quarter" idx="11"/>
          </p:nvPr>
        </p:nvSpPr>
        <p:spPr>
          <a:xfrm>
            <a:off x="0" y="6670726"/>
            <a:ext cx="8378190" cy="351155"/>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8378189" y="6670726"/>
            <a:ext cx="928756" cy="351155"/>
          </a:xfrm>
          <a:prstGeom prst="rect">
            <a:avLst/>
          </a:prstGeom>
        </p:spPr>
        <p:txBody>
          <a:bodyPr/>
          <a:lstStyle/>
          <a:p>
            <a:fld id="{8B263312-38AA-4E1E-B2B5-0F8F122B24FE}" type="slidenum">
              <a:rPr lang="en-US" smtClean="0"/>
              <a:pPr/>
              <a:t>9</a:t>
            </a:fld>
            <a:endParaRPr lang="en-US" dirty="0"/>
          </a:p>
        </p:txBody>
      </p:sp>
      <p:sp>
        <p:nvSpPr>
          <p:cNvPr id="8" name="Header Placeholder 7"/>
          <p:cNvSpPr>
            <a:spLocks noGrp="1"/>
          </p:cNvSpPr>
          <p:nvPr>
            <p:ph type="hdr" sz="quarter" idx="13"/>
          </p:nvPr>
        </p:nvSpPr>
        <p:spPr>
          <a:xfrm>
            <a:off x="1" y="0"/>
            <a:ext cx="4033943" cy="351155"/>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3602688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a:prstGeom prst="rect">
            <a:avLst/>
          </a:prstGeom>
        </p:spPr>
      </p:sp>
      <p:sp>
        <p:nvSpPr>
          <p:cNvPr id="3" name="Notes Placeholder 2"/>
          <p:cNvSpPr>
            <a:spLocks noGrp="1"/>
          </p:cNvSpPr>
          <p:nvPr>
            <p:ph type="body" idx="1"/>
          </p:nvPr>
        </p:nvSpPr>
        <p:spPr>
          <a:xfrm>
            <a:off x="930910" y="3335973"/>
            <a:ext cx="7447280" cy="3160395"/>
          </a:xfrm>
          <a:prstGeom prst="rect">
            <a:avLst/>
          </a:prstGeom>
        </p:spPr>
        <p:txBody>
          <a:bodyPr>
            <a:normAutofit/>
          </a:bodyPr>
          <a:lstStyle/>
          <a:p>
            <a:endParaRPr lang="en-US" dirty="0"/>
          </a:p>
        </p:txBody>
      </p:sp>
      <p:sp>
        <p:nvSpPr>
          <p:cNvPr id="4" name="Date Placeholder 3"/>
          <p:cNvSpPr>
            <a:spLocks noGrp="1"/>
          </p:cNvSpPr>
          <p:nvPr>
            <p:ph type="dt" idx="10"/>
          </p:nvPr>
        </p:nvSpPr>
        <p:spPr>
          <a:xfrm>
            <a:off x="5273004" y="0"/>
            <a:ext cx="4033943" cy="351155"/>
          </a:xfrm>
          <a:prstGeom prst="rect">
            <a:avLst/>
          </a:prstGeom>
        </p:spPr>
        <p:txBody>
          <a:bodyPr/>
          <a:lstStyle/>
          <a:p>
            <a:fld id="{2CB8296B-8E3A-4B2C-9983-2A2FCC44FCAD}" type="datetime1">
              <a:rPr lang="en-US" smtClean="0"/>
              <a:t>5/7/2015</a:t>
            </a:fld>
            <a:endParaRPr lang="en-US" dirty="0"/>
          </a:p>
        </p:txBody>
      </p:sp>
      <p:sp>
        <p:nvSpPr>
          <p:cNvPr id="5" name="Footer Placeholder 4"/>
          <p:cNvSpPr>
            <a:spLocks noGrp="1"/>
          </p:cNvSpPr>
          <p:nvPr>
            <p:ph type="ftr" sz="quarter" idx="11"/>
          </p:nvPr>
        </p:nvSpPr>
        <p:spPr>
          <a:xfrm>
            <a:off x="0" y="6670726"/>
            <a:ext cx="8378190" cy="351155"/>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8378189" y="6670726"/>
            <a:ext cx="928756" cy="351155"/>
          </a:xfrm>
          <a:prstGeom prst="rect">
            <a:avLst/>
          </a:prstGeom>
        </p:spPr>
        <p:txBody>
          <a:bodyPr/>
          <a:lstStyle/>
          <a:p>
            <a:fld id="{8B263312-38AA-4E1E-B2B5-0F8F122B24FE}" type="slidenum">
              <a:rPr lang="en-US" smtClean="0"/>
              <a:pPr/>
              <a:t>10</a:t>
            </a:fld>
            <a:endParaRPr lang="en-US" dirty="0"/>
          </a:p>
        </p:txBody>
      </p:sp>
      <p:sp>
        <p:nvSpPr>
          <p:cNvPr id="8" name="Header Placeholder 7"/>
          <p:cNvSpPr>
            <a:spLocks noGrp="1"/>
          </p:cNvSpPr>
          <p:nvPr>
            <p:ph type="hdr" sz="quarter" idx="13"/>
          </p:nvPr>
        </p:nvSpPr>
        <p:spPr>
          <a:xfrm>
            <a:off x="1" y="0"/>
            <a:ext cx="4033943" cy="351155"/>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265000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a:prstGeom prst="rect">
            <a:avLst/>
          </a:prstGeom>
        </p:spPr>
      </p:sp>
      <p:sp>
        <p:nvSpPr>
          <p:cNvPr id="3" name="Notes Placeholder 2"/>
          <p:cNvSpPr>
            <a:spLocks noGrp="1"/>
          </p:cNvSpPr>
          <p:nvPr>
            <p:ph type="body" idx="1"/>
          </p:nvPr>
        </p:nvSpPr>
        <p:spPr>
          <a:xfrm>
            <a:off x="930910" y="3335973"/>
            <a:ext cx="7447280" cy="3160395"/>
          </a:xfrm>
          <a:prstGeom prst="rect">
            <a:avLst/>
          </a:prstGeom>
        </p:spPr>
        <p:txBody>
          <a:bodyPr>
            <a:normAutofit/>
          </a:bodyPr>
          <a:lstStyle/>
          <a:p>
            <a:endParaRPr lang="en-US" dirty="0"/>
          </a:p>
        </p:txBody>
      </p:sp>
      <p:sp>
        <p:nvSpPr>
          <p:cNvPr id="4" name="Date Placeholder 3"/>
          <p:cNvSpPr>
            <a:spLocks noGrp="1"/>
          </p:cNvSpPr>
          <p:nvPr>
            <p:ph type="dt" idx="10"/>
          </p:nvPr>
        </p:nvSpPr>
        <p:spPr>
          <a:xfrm>
            <a:off x="5273004" y="0"/>
            <a:ext cx="4033943" cy="351155"/>
          </a:xfrm>
          <a:prstGeom prst="rect">
            <a:avLst/>
          </a:prstGeom>
        </p:spPr>
        <p:txBody>
          <a:bodyPr/>
          <a:lstStyle/>
          <a:p>
            <a:fld id="{2CB8296B-8E3A-4B2C-9983-2A2FCC44FCAD}" type="datetime1">
              <a:rPr lang="en-US" smtClean="0"/>
              <a:t>5/7/2015</a:t>
            </a:fld>
            <a:endParaRPr lang="en-US" dirty="0"/>
          </a:p>
        </p:txBody>
      </p:sp>
      <p:sp>
        <p:nvSpPr>
          <p:cNvPr id="5" name="Footer Placeholder 4"/>
          <p:cNvSpPr>
            <a:spLocks noGrp="1"/>
          </p:cNvSpPr>
          <p:nvPr>
            <p:ph type="ftr" sz="quarter" idx="11"/>
          </p:nvPr>
        </p:nvSpPr>
        <p:spPr>
          <a:xfrm>
            <a:off x="0" y="6670726"/>
            <a:ext cx="8378190" cy="351155"/>
          </a:xfrm>
          <a:prstGeom prst="rect">
            <a:avLst/>
          </a:prstGeom>
        </p:spPr>
        <p:txBody>
          <a:bodyPr/>
          <a:lstStyle/>
          <a:p>
            <a:r>
              <a:rPr lang="en-US" dirty="0" smtClean="0">
                <a:solidFill>
                  <a:srgbClr val="000000"/>
                </a:solidFill>
                <a:latin typeface="Segoe UI Light" pitchFamily="34" charset="0"/>
              </a:rPr>
              <a:t>© 2013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8378189" y="6670726"/>
            <a:ext cx="928756" cy="351155"/>
          </a:xfrm>
          <a:prstGeom prst="rect">
            <a:avLst/>
          </a:prstGeom>
        </p:spPr>
        <p:txBody>
          <a:bodyPr/>
          <a:lstStyle/>
          <a:p>
            <a:fld id="{8B263312-38AA-4E1E-B2B5-0F8F122B24FE}" type="slidenum">
              <a:rPr lang="en-US" smtClean="0"/>
              <a:pPr/>
              <a:t>11</a:t>
            </a:fld>
            <a:endParaRPr lang="en-US" dirty="0"/>
          </a:p>
        </p:txBody>
      </p:sp>
      <p:sp>
        <p:nvSpPr>
          <p:cNvPr id="8" name="Header Placeholder 7"/>
          <p:cNvSpPr>
            <a:spLocks noGrp="1"/>
          </p:cNvSpPr>
          <p:nvPr>
            <p:ph type="hdr" sz="quarter" idx="13"/>
          </p:nvPr>
        </p:nvSpPr>
        <p:spPr>
          <a:xfrm>
            <a:off x="1" y="0"/>
            <a:ext cx="4033943" cy="351155"/>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3286744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7" y="0"/>
            <a:ext cx="4132018" cy="699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121083" y="0"/>
            <a:ext cx="65291" cy="699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66368" y="606191"/>
            <a:ext cx="3264575" cy="2331508"/>
          </a:xfrm>
        </p:spPr>
        <p:txBody>
          <a:bodyPr anchor="b">
            <a:normAutofit/>
          </a:bodyPr>
          <a:lstStyle>
            <a:lvl1pPr>
              <a:defRPr sz="3672"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96862" y="746083"/>
            <a:ext cx="6622423" cy="53624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6368" y="2984330"/>
            <a:ext cx="3264575" cy="3446394"/>
          </a:xfrm>
        </p:spPr>
        <p:txBody>
          <a:bodyPr lIns="91440" rIns="91440">
            <a:normAutofit/>
          </a:bodyPr>
          <a:lstStyle>
            <a:lvl1pPr marL="0" indent="0">
              <a:buNone/>
              <a:defRPr sz="1530">
                <a:solidFill>
                  <a:srgbClr val="FFFFFF"/>
                </a:solidFill>
              </a:defRPr>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a:xfrm>
            <a:off x="474846" y="6588383"/>
            <a:ext cx="2671017" cy="372394"/>
          </a:xfrm>
          <a:prstGeom prst="rect">
            <a:avLst/>
          </a:prstGeom>
        </p:spPr>
        <p:txBody>
          <a:bodyPr/>
          <a:lstStyle>
            <a:lvl1pPr algn="l">
              <a:defRPr/>
            </a:lvl1pPr>
          </a:lstStyle>
          <a:p>
            <a:fld id="{96DFF08F-DC6B-4601-B491-B0F83F6DD2DA}" type="datetimeFigureOut">
              <a:rPr lang="en-US" dirty="0"/>
              <a:pPr/>
              <a:t>5/7/2015</a:t>
            </a:fld>
            <a:endParaRPr lang="en-US" dirty="0"/>
          </a:p>
        </p:txBody>
      </p:sp>
      <p:sp>
        <p:nvSpPr>
          <p:cNvPr id="6" name="Footer Placeholder 5"/>
          <p:cNvSpPr>
            <a:spLocks noGrp="1"/>
          </p:cNvSpPr>
          <p:nvPr>
            <p:ph type="ftr" sz="quarter" idx="11"/>
          </p:nvPr>
        </p:nvSpPr>
        <p:spPr>
          <a:xfrm>
            <a:off x="4896862" y="6588383"/>
            <a:ext cx="4741406" cy="372394"/>
          </a:xfrm>
          <a:prstGeom prst="rect">
            <a:avLst/>
          </a:prstGeom>
        </p:spPr>
        <p:txBody>
          <a:bodyPr/>
          <a:lstStyle>
            <a:lvl1pPr algn="l">
              <a:defRPr>
                <a:solidFill>
                  <a:schemeClr val="tx2"/>
                </a:solidFill>
              </a:defRPr>
            </a:lvl1pPr>
          </a:lstStyle>
          <a:p>
            <a:endParaRPr lang="en-US" dirty="0">
              <a:solidFill>
                <a:srgbClr val="344068"/>
              </a:solidFill>
            </a:endParaRPr>
          </a:p>
        </p:txBody>
      </p:sp>
      <p:sp>
        <p:nvSpPr>
          <p:cNvPr id="7" name="Slide Number Placeholder 6"/>
          <p:cNvSpPr>
            <a:spLocks noGrp="1"/>
          </p:cNvSpPr>
          <p:nvPr>
            <p:ph type="sldNum" sz="quarter" idx="12"/>
          </p:nvPr>
        </p:nvSpPr>
        <p:spPr>
          <a:xfrm>
            <a:off x="10098983" y="6588383"/>
            <a:ext cx="1338334" cy="372394"/>
          </a:xfrm>
          <a:prstGeom prst="rect">
            <a:avLst/>
          </a:prstGeom>
        </p:spPr>
        <p:txBody>
          <a:bodyPr/>
          <a:lstStyle>
            <a:lvl1pPr>
              <a:defRPr>
                <a:solidFill>
                  <a:schemeClr val="tx2"/>
                </a:solidFill>
              </a:defRPr>
            </a:lvl1pPr>
          </a:lstStyle>
          <a:p>
            <a:fld id="{4FAB73BC-B049-4115-A692-8D63A059BFB8}" type="slidenum">
              <a:rPr lang="en-US" dirty="0">
                <a:solidFill>
                  <a:srgbClr val="344068"/>
                </a:solidFill>
              </a:rPr>
              <a:pPr/>
              <a:t>‹#›</a:t>
            </a:fld>
            <a:endParaRPr lang="en-US" dirty="0">
              <a:solidFill>
                <a:srgbClr val="344068"/>
              </a:solidFill>
            </a:endParaRPr>
          </a:p>
        </p:txBody>
      </p:sp>
    </p:spTree>
    <p:extLst>
      <p:ext uri="{BB962C8B-B14F-4D97-AF65-F5344CB8AC3E}">
        <p14:creationId xmlns:p14="http://schemas.microsoft.com/office/powerpoint/2010/main" val="2338535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239" y="6528223"/>
            <a:ext cx="12433236" cy="4663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460416"/>
            <a:ext cx="12433236" cy="65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119283" y="6588383"/>
            <a:ext cx="2521845" cy="372394"/>
          </a:xfrm>
          <a:prstGeom prst="rect">
            <a:avLst/>
          </a:prstGeom>
        </p:spPr>
        <p:txBody>
          <a:bodyPr/>
          <a:lstStyle/>
          <a:p>
            <a:fld id="{96DFF08F-DC6B-4601-B491-B0F83F6DD2DA}" type="datetimeFigureOut">
              <a:rPr lang="en-US" dirty="0"/>
              <a:pPr/>
              <a:t>5/7/2015</a:t>
            </a:fld>
            <a:endParaRPr lang="en-US" dirty="0"/>
          </a:p>
        </p:txBody>
      </p:sp>
      <p:sp>
        <p:nvSpPr>
          <p:cNvPr id="8" name="Footer Placeholder 7"/>
          <p:cNvSpPr>
            <a:spLocks noGrp="1"/>
          </p:cNvSpPr>
          <p:nvPr>
            <p:ph type="ftr" sz="quarter" idx="11"/>
          </p:nvPr>
        </p:nvSpPr>
        <p:spPr>
          <a:xfrm>
            <a:off x="3760101" y="6588383"/>
            <a:ext cx="4919511" cy="372394"/>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10098983" y="6588383"/>
            <a:ext cx="1338334" cy="372394"/>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0792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0130992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447562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798330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571899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832084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956808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423919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164713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696953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839568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4736653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5756255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285304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7282603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984543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9754839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9463382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068756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9185730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2020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474589"/>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731839"/>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77098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019545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40468805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5303698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409675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Pattern Layout">
    <p:spTree>
      <p:nvGrpSpPr>
        <p:cNvPr id="1" name=""/>
        <p:cNvGrpSpPr/>
        <p:nvPr/>
      </p:nvGrpSpPr>
      <p:grpSpPr>
        <a:xfrm>
          <a:off x="0" y="0"/>
          <a:ext cx="0" cy="0"/>
          <a:chOff x="0" y="0"/>
          <a:chExt cx="0" cy="0"/>
        </a:xfrm>
      </p:grpSpPr>
      <p:grpSp>
        <p:nvGrpSpPr>
          <p:cNvPr id="4" name="Group 2439"/>
          <p:cNvGrpSpPr/>
          <p:nvPr userDrawn="1"/>
        </p:nvGrpSpPr>
        <p:grpSpPr>
          <a:xfrm>
            <a:off x="75133" y="63500"/>
            <a:ext cx="12348642" cy="3429000"/>
            <a:chOff x="75133" y="63500"/>
            <a:chExt cx="12348642" cy="3429000"/>
          </a:xfrm>
        </p:grpSpPr>
        <p:grpSp>
          <p:nvGrpSpPr>
            <p:cNvPr id="5" name="Group 1364"/>
            <p:cNvGrpSpPr>
              <a:grpSpLocks noChangeAspect="1"/>
            </p:cNvGrpSpPr>
            <p:nvPr/>
          </p:nvGrpSpPr>
          <p:grpSpPr>
            <a:xfrm>
              <a:off x="75133" y="63500"/>
              <a:ext cx="6198230" cy="3429000"/>
              <a:chOff x="88900" y="16253"/>
              <a:chExt cx="12361342" cy="6838572"/>
            </a:xfrm>
          </p:grpSpPr>
          <p:sp>
            <p:nvSpPr>
              <p:cNvPr id="643" name="Freeform 5"/>
              <p:cNvSpPr>
                <a:spLocks/>
              </p:cNvSpPr>
              <p:nvPr/>
            </p:nvSpPr>
            <p:spPr bwMode="auto">
              <a:xfrm>
                <a:off x="12010713" y="532070"/>
                <a:ext cx="132640" cy="366707"/>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44" name="Freeform 20"/>
              <p:cNvSpPr>
                <a:spLocks noEditPoints="1"/>
              </p:cNvSpPr>
              <p:nvPr/>
            </p:nvSpPr>
            <p:spPr bwMode="auto">
              <a:xfrm>
                <a:off x="8771670" y="532070"/>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45" name="Freeform 7"/>
              <p:cNvSpPr>
                <a:spLocks/>
              </p:cNvSpPr>
              <p:nvPr/>
            </p:nvSpPr>
            <p:spPr bwMode="auto">
              <a:xfrm>
                <a:off x="9062450" y="532070"/>
                <a:ext cx="132640"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46" name="Freeform 8"/>
              <p:cNvSpPr>
                <a:spLocks/>
              </p:cNvSpPr>
              <p:nvPr/>
            </p:nvSpPr>
            <p:spPr bwMode="auto">
              <a:xfrm>
                <a:off x="9309524" y="532070"/>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47" name="Freeform 13"/>
              <p:cNvSpPr>
                <a:spLocks/>
              </p:cNvSpPr>
              <p:nvPr/>
            </p:nvSpPr>
            <p:spPr bwMode="auto">
              <a:xfrm>
                <a:off x="9548793" y="532070"/>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48" name="Freeform 16"/>
              <p:cNvSpPr>
                <a:spLocks noEditPoints="1"/>
              </p:cNvSpPr>
              <p:nvPr/>
            </p:nvSpPr>
            <p:spPr bwMode="auto">
              <a:xfrm>
                <a:off x="9741250" y="519066"/>
                <a:ext cx="252274" cy="379712"/>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49" name="Freeform 23"/>
              <p:cNvSpPr>
                <a:spLocks/>
              </p:cNvSpPr>
              <p:nvPr/>
            </p:nvSpPr>
            <p:spPr bwMode="auto">
              <a:xfrm>
                <a:off x="10063747" y="532070"/>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50" name="Freeform 29"/>
              <p:cNvSpPr>
                <a:spLocks/>
              </p:cNvSpPr>
              <p:nvPr/>
            </p:nvSpPr>
            <p:spPr bwMode="auto">
              <a:xfrm>
                <a:off x="10550089" y="532070"/>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51" name="Freeform 32"/>
              <p:cNvSpPr>
                <a:spLocks noEditPoints="1"/>
              </p:cNvSpPr>
              <p:nvPr/>
            </p:nvSpPr>
            <p:spPr bwMode="auto">
              <a:xfrm>
                <a:off x="10745147" y="519066"/>
                <a:ext cx="249673" cy="379712"/>
              </a:xfrm>
              <a:custGeom>
                <a:avLst/>
                <a:gdLst>
                  <a:gd name="T0" fmla="*/ 34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4 w 69"/>
                  <a:gd name="T15" fmla="*/ 104 h 104"/>
                  <a:gd name="T16" fmla="*/ 35 w 69"/>
                  <a:gd name="T17" fmla="*/ 13 h 104"/>
                  <a:gd name="T18" fmla="*/ 17 w 69"/>
                  <a:gd name="T19" fmla="*/ 53 h 104"/>
                  <a:gd name="T20" fmla="*/ 35 w 69"/>
                  <a:gd name="T21" fmla="*/ 91 h 104"/>
                  <a:gd name="T22" fmla="*/ 53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4"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4" y="100"/>
                      <a:pt x="45" y="104"/>
                      <a:pt x="34" y="104"/>
                    </a:cubicBezTo>
                    <a:close/>
                    <a:moveTo>
                      <a:pt x="35" y="13"/>
                    </a:moveTo>
                    <a:cubicBezTo>
                      <a:pt x="23" y="13"/>
                      <a:pt x="17" y="26"/>
                      <a:pt x="17" y="53"/>
                    </a:cubicBezTo>
                    <a:cubicBezTo>
                      <a:pt x="17" y="78"/>
                      <a:pt x="23" y="91"/>
                      <a:pt x="35" y="91"/>
                    </a:cubicBezTo>
                    <a:cubicBezTo>
                      <a:pt x="47" y="91"/>
                      <a:pt x="53" y="78"/>
                      <a:pt x="53" y="53"/>
                    </a:cubicBezTo>
                    <a:cubicBezTo>
                      <a:pt x="53"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52" name="Freeform 17"/>
              <p:cNvSpPr>
                <a:spLocks/>
              </p:cNvSpPr>
              <p:nvPr/>
            </p:nvSpPr>
            <p:spPr bwMode="auto">
              <a:xfrm>
                <a:off x="11044527" y="532070"/>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53" name="Freeform 18"/>
              <p:cNvSpPr>
                <a:spLocks noEditPoints="1"/>
              </p:cNvSpPr>
              <p:nvPr/>
            </p:nvSpPr>
            <p:spPr bwMode="auto">
              <a:xfrm>
                <a:off x="11231782" y="519066"/>
                <a:ext cx="252274" cy="379712"/>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54" name="Freeform 19"/>
              <p:cNvSpPr>
                <a:spLocks/>
              </p:cNvSpPr>
              <p:nvPr/>
            </p:nvSpPr>
            <p:spPr bwMode="auto">
              <a:xfrm>
                <a:off x="11530871" y="532070"/>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55" name="Freeform 20"/>
              <p:cNvSpPr>
                <a:spLocks noEditPoints="1"/>
              </p:cNvSpPr>
              <p:nvPr/>
            </p:nvSpPr>
            <p:spPr bwMode="auto">
              <a:xfrm>
                <a:off x="11720727" y="519066"/>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56" name="Freeform 5"/>
              <p:cNvSpPr>
                <a:spLocks/>
              </p:cNvSpPr>
              <p:nvPr/>
            </p:nvSpPr>
            <p:spPr bwMode="auto">
              <a:xfrm>
                <a:off x="12010713" y="29257"/>
                <a:ext cx="132640" cy="366707"/>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57" name="Freeform 9"/>
              <p:cNvSpPr>
                <a:spLocks noEditPoints="1"/>
              </p:cNvSpPr>
              <p:nvPr/>
            </p:nvSpPr>
            <p:spPr bwMode="auto">
              <a:xfrm>
                <a:off x="12197968" y="24056"/>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7 w 69"/>
                  <a:gd name="T19" fmla="*/ 54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7" y="27"/>
                      <a:pt x="17" y="54"/>
                    </a:cubicBezTo>
                    <a:cubicBezTo>
                      <a:pt x="17" y="79"/>
                      <a:pt x="23" y="91"/>
                      <a:pt x="35" y="91"/>
                    </a:cubicBezTo>
                    <a:cubicBezTo>
                      <a:pt x="46" y="91"/>
                      <a:pt x="52" y="79"/>
                      <a:pt x="52" y="53"/>
                    </a:cubicBezTo>
                    <a:cubicBezTo>
                      <a:pt x="52"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58" name="Freeform 20"/>
              <p:cNvSpPr>
                <a:spLocks noEditPoints="1"/>
              </p:cNvSpPr>
              <p:nvPr/>
            </p:nvSpPr>
            <p:spPr bwMode="auto">
              <a:xfrm>
                <a:off x="8771670" y="29257"/>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59" name="Freeform 7"/>
              <p:cNvSpPr>
                <a:spLocks/>
              </p:cNvSpPr>
              <p:nvPr/>
            </p:nvSpPr>
            <p:spPr bwMode="auto">
              <a:xfrm>
                <a:off x="9062450" y="29257"/>
                <a:ext cx="132640"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60" name="Freeform 8"/>
              <p:cNvSpPr>
                <a:spLocks/>
              </p:cNvSpPr>
              <p:nvPr/>
            </p:nvSpPr>
            <p:spPr bwMode="auto">
              <a:xfrm>
                <a:off x="9309524" y="29257"/>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61" name="Freeform 13"/>
              <p:cNvSpPr>
                <a:spLocks/>
              </p:cNvSpPr>
              <p:nvPr/>
            </p:nvSpPr>
            <p:spPr bwMode="auto">
              <a:xfrm>
                <a:off x="9548793" y="29257"/>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62" name="Freeform 16"/>
              <p:cNvSpPr>
                <a:spLocks noEditPoints="1"/>
              </p:cNvSpPr>
              <p:nvPr/>
            </p:nvSpPr>
            <p:spPr bwMode="auto">
              <a:xfrm>
                <a:off x="9741250" y="16253"/>
                <a:ext cx="252274" cy="379712"/>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63" name="Freeform 23"/>
              <p:cNvSpPr>
                <a:spLocks/>
              </p:cNvSpPr>
              <p:nvPr/>
            </p:nvSpPr>
            <p:spPr bwMode="auto">
              <a:xfrm>
                <a:off x="10063747" y="29257"/>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64" name="Freeform 24"/>
              <p:cNvSpPr>
                <a:spLocks/>
              </p:cNvSpPr>
              <p:nvPr/>
            </p:nvSpPr>
            <p:spPr bwMode="auto">
              <a:xfrm>
                <a:off x="10310819" y="29257"/>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65" name="Freeform 29"/>
              <p:cNvSpPr>
                <a:spLocks/>
              </p:cNvSpPr>
              <p:nvPr/>
            </p:nvSpPr>
            <p:spPr bwMode="auto">
              <a:xfrm>
                <a:off x="10550089" y="29257"/>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66" name="Freeform 17"/>
              <p:cNvSpPr>
                <a:spLocks/>
              </p:cNvSpPr>
              <p:nvPr/>
            </p:nvSpPr>
            <p:spPr bwMode="auto">
              <a:xfrm>
                <a:off x="11044527" y="29257"/>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67" name="Freeform 18"/>
              <p:cNvSpPr>
                <a:spLocks noEditPoints="1"/>
              </p:cNvSpPr>
              <p:nvPr/>
            </p:nvSpPr>
            <p:spPr bwMode="auto">
              <a:xfrm>
                <a:off x="11231782" y="16253"/>
                <a:ext cx="252274" cy="379712"/>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68" name="Freeform 19"/>
              <p:cNvSpPr>
                <a:spLocks/>
              </p:cNvSpPr>
              <p:nvPr/>
            </p:nvSpPr>
            <p:spPr bwMode="auto">
              <a:xfrm>
                <a:off x="11530871" y="29257"/>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69" name="Freeform 20"/>
              <p:cNvSpPr>
                <a:spLocks noEditPoints="1"/>
              </p:cNvSpPr>
              <p:nvPr/>
            </p:nvSpPr>
            <p:spPr bwMode="auto">
              <a:xfrm>
                <a:off x="11720727" y="16253"/>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70" name="Freeform 20"/>
              <p:cNvSpPr>
                <a:spLocks noEditPoints="1"/>
              </p:cNvSpPr>
              <p:nvPr/>
            </p:nvSpPr>
            <p:spPr bwMode="auto">
              <a:xfrm>
                <a:off x="10265382" y="519066"/>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71" name="Freeform 5"/>
              <p:cNvSpPr>
                <a:spLocks/>
              </p:cNvSpPr>
              <p:nvPr/>
            </p:nvSpPr>
            <p:spPr bwMode="auto">
              <a:xfrm>
                <a:off x="12256837" y="532070"/>
                <a:ext cx="132640" cy="366707"/>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72" name="Freeform 29"/>
              <p:cNvSpPr>
                <a:spLocks/>
              </p:cNvSpPr>
              <p:nvPr/>
            </p:nvSpPr>
            <p:spPr bwMode="auto">
              <a:xfrm>
                <a:off x="10797309" y="29257"/>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73" name="Freeform 18"/>
              <p:cNvSpPr>
                <a:spLocks noEditPoints="1"/>
              </p:cNvSpPr>
              <p:nvPr/>
            </p:nvSpPr>
            <p:spPr bwMode="auto">
              <a:xfrm>
                <a:off x="500070" y="63734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74" name="Freeform 19"/>
              <p:cNvSpPr>
                <a:spLocks/>
              </p:cNvSpPr>
              <p:nvPr/>
            </p:nvSpPr>
            <p:spPr bwMode="auto">
              <a:xfrm>
                <a:off x="949340"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75" name="Freeform 7"/>
              <p:cNvSpPr>
                <a:spLocks/>
              </p:cNvSpPr>
              <p:nvPr/>
            </p:nvSpPr>
            <p:spPr bwMode="auto">
              <a:xfrm>
                <a:off x="1250256" y="63899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76" name="Freeform 8"/>
              <p:cNvSpPr>
                <a:spLocks/>
              </p:cNvSpPr>
              <p:nvPr/>
            </p:nvSpPr>
            <p:spPr bwMode="auto">
              <a:xfrm>
                <a:off x="1547875"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77" name="Freeform 13"/>
              <p:cNvSpPr>
                <a:spLocks/>
              </p:cNvSpPr>
              <p:nvPr/>
            </p:nvSpPr>
            <p:spPr bwMode="auto">
              <a:xfrm>
                <a:off x="1842196"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78" name="Freeform 23"/>
              <p:cNvSpPr>
                <a:spLocks/>
              </p:cNvSpPr>
              <p:nvPr/>
            </p:nvSpPr>
            <p:spPr bwMode="auto">
              <a:xfrm>
                <a:off x="2621113"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79" name="Freeform 24"/>
              <p:cNvSpPr>
                <a:spLocks/>
              </p:cNvSpPr>
              <p:nvPr/>
            </p:nvSpPr>
            <p:spPr bwMode="auto">
              <a:xfrm>
                <a:off x="2922029"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80" name="Freeform 29"/>
              <p:cNvSpPr>
                <a:spLocks/>
              </p:cNvSpPr>
              <p:nvPr/>
            </p:nvSpPr>
            <p:spPr bwMode="auto">
              <a:xfrm>
                <a:off x="3222945"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81" name="Freeform 17"/>
              <p:cNvSpPr>
                <a:spLocks/>
              </p:cNvSpPr>
              <p:nvPr/>
            </p:nvSpPr>
            <p:spPr bwMode="auto">
              <a:xfrm>
                <a:off x="3523861"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682" name="Group 740"/>
              <p:cNvGrpSpPr/>
              <p:nvPr/>
            </p:nvGrpSpPr>
            <p:grpSpPr>
              <a:xfrm>
                <a:off x="2143112" y="6384174"/>
                <a:ext cx="348520" cy="470651"/>
                <a:chOff x="7011958" y="-48945"/>
                <a:chExt cx="557213" cy="752475"/>
              </a:xfrm>
              <a:solidFill>
                <a:schemeClr val="tx1">
                  <a:alpha val="12000"/>
                </a:schemeClr>
              </a:solidFill>
            </p:grpSpPr>
            <p:sp>
              <p:nvSpPr>
                <p:cNvPr id="127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683" name="Group 746"/>
              <p:cNvGrpSpPr/>
              <p:nvPr/>
            </p:nvGrpSpPr>
            <p:grpSpPr>
              <a:xfrm>
                <a:off x="4559759" y="6384174"/>
                <a:ext cx="348520" cy="470651"/>
                <a:chOff x="7011958" y="-48945"/>
                <a:chExt cx="557213" cy="752475"/>
              </a:xfrm>
              <a:solidFill>
                <a:schemeClr val="tx1">
                  <a:alpha val="7000"/>
                </a:schemeClr>
              </a:solidFill>
            </p:grpSpPr>
            <p:sp>
              <p:nvSpPr>
                <p:cNvPr id="127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684" name="Freeform 19"/>
              <p:cNvSpPr>
                <a:spLocks/>
              </p:cNvSpPr>
              <p:nvPr/>
            </p:nvSpPr>
            <p:spPr bwMode="auto">
              <a:xfrm>
                <a:off x="5037760"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85" name="Freeform 7"/>
              <p:cNvSpPr>
                <a:spLocks/>
              </p:cNvSpPr>
              <p:nvPr/>
            </p:nvSpPr>
            <p:spPr bwMode="auto">
              <a:xfrm>
                <a:off x="5338676" y="63899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86" name="Freeform 8"/>
              <p:cNvSpPr>
                <a:spLocks/>
              </p:cNvSpPr>
              <p:nvPr/>
            </p:nvSpPr>
            <p:spPr bwMode="auto">
              <a:xfrm>
                <a:off x="5636295"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87" name="Freeform 23"/>
              <p:cNvSpPr>
                <a:spLocks/>
              </p:cNvSpPr>
              <p:nvPr/>
            </p:nvSpPr>
            <p:spPr bwMode="auto">
              <a:xfrm>
                <a:off x="6408617"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88" name="Freeform 24"/>
              <p:cNvSpPr>
                <a:spLocks/>
              </p:cNvSpPr>
              <p:nvPr/>
            </p:nvSpPr>
            <p:spPr bwMode="auto">
              <a:xfrm>
                <a:off x="6709533"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89" name="Freeform 17"/>
              <p:cNvSpPr>
                <a:spLocks/>
              </p:cNvSpPr>
              <p:nvPr/>
            </p:nvSpPr>
            <p:spPr bwMode="auto">
              <a:xfrm>
                <a:off x="7010449"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90" name="Freeform 18"/>
              <p:cNvSpPr>
                <a:spLocks noEditPoints="1"/>
              </p:cNvSpPr>
              <p:nvPr/>
            </p:nvSpPr>
            <p:spPr bwMode="auto">
              <a:xfrm>
                <a:off x="7304770" y="63734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91" name="Freeform 20"/>
              <p:cNvSpPr>
                <a:spLocks noEditPoints="1"/>
              </p:cNvSpPr>
              <p:nvPr/>
            </p:nvSpPr>
            <p:spPr bwMode="auto">
              <a:xfrm>
                <a:off x="7754040" y="63734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692" name="Group 740"/>
              <p:cNvGrpSpPr/>
              <p:nvPr/>
            </p:nvGrpSpPr>
            <p:grpSpPr>
              <a:xfrm>
                <a:off x="5930616" y="6384174"/>
                <a:ext cx="348520" cy="470651"/>
                <a:chOff x="7011958" y="-48945"/>
                <a:chExt cx="557213" cy="752475"/>
              </a:xfrm>
              <a:solidFill>
                <a:schemeClr val="tx1">
                  <a:alpha val="12000"/>
                </a:schemeClr>
              </a:solidFill>
            </p:grpSpPr>
            <p:sp>
              <p:nvSpPr>
                <p:cNvPr id="1273"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4"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693" name="Freeform 16"/>
              <p:cNvSpPr>
                <a:spLocks noEditPoints="1"/>
              </p:cNvSpPr>
              <p:nvPr/>
            </p:nvSpPr>
            <p:spPr bwMode="auto">
              <a:xfrm>
                <a:off x="9099463" y="63734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94" name="Freeform 16"/>
              <p:cNvSpPr>
                <a:spLocks noEditPoints="1"/>
              </p:cNvSpPr>
              <p:nvPr/>
            </p:nvSpPr>
            <p:spPr bwMode="auto">
              <a:xfrm>
                <a:off x="9846352" y="63734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95" name="Freeform 5"/>
              <p:cNvSpPr>
                <a:spLocks/>
              </p:cNvSpPr>
              <p:nvPr/>
            </p:nvSpPr>
            <p:spPr bwMode="auto">
              <a:xfrm>
                <a:off x="9548733" y="6389977"/>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96" name="Freeform 20"/>
              <p:cNvSpPr>
                <a:spLocks noEditPoints="1"/>
              </p:cNvSpPr>
              <p:nvPr/>
            </p:nvSpPr>
            <p:spPr bwMode="auto">
              <a:xfrm>
                <a:off x="10295622" y="63734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697" name="Group 746"/>
              <p:cNvGrpSpPr/>
              <p:nvPr/>
            </p:nvGrpSpPr>
            <p:grpSpPr>
              <a:xfrm>
                <a:off x="10744892" y="6384174"/>
                <a:ext cx="348520" cy="470651"/>
                <a:chOff x="7011958" y="-48945"/>
                <a:chExt cx="557213" cy="752475"/>
              </a:xfrm>
              <a:solidFill>
                <a:schemeClr val="tx1">
                  <a:alpha val="7000"/>
                </a:schemeClr>
              </a:solidFill>
            </p:grpSpPr>
            <p:sp>
              <p:nvSpPr>
                <p:cNvPr id="127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698" name="Freeform 18"/>
              <p:cNvSpPr>
                <a:spLocks noEditPoints="1"/>
              </p:cNvSpPr>
              <p:nvPr/>
            </p:nvSpPr>
            <p:spPr bwMode="auto">
              <a:xfrm>
                <a:off x="11701249" y="63734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99" name="Freeform 19"/>
              <p:cNvSpPr>
                <a:spLocks/>
              </p:cNvSpPr>
              <p:nvPr/>
            </p:nvSpPr>
            <p:spPr bwMode="auto">
              <a:xfrm>
                <a:off x="12150526"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00" name="Group 781"/>
              <p:cNvGrpSpPr/>
              <p:nvPr/>
            </p:nvGrpSpPr>
            <p:grpSpPr>
              <a:xfrm>
                <a:off x="520986" y="5766031"/>
                <a:ext cx="612096" cy="486108"/>
                <a:chOff x="9258271" y="-45770"/>
                <a:chExt cx="925513" cy="735013"/>
              </a:xfrm>
              <a:solidFill>
                <a:schemeClr val="bg2">
                  <a:alpha val="38000"/>
                </a:schemeClr>
              </a:solidFill>
            </p:grpSpPr>
            <p:sp>
              <p:nvSpPr>
                <p:cNvPr id="1261"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2"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3"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4"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5"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6"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7"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8"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9"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0"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01" name="Freeform 21"/>
              <p:cNvSpPr>
                <a:spLocks noEditPoints="1"/>
              </p:cNvSpPr>
              <p:nvPr/>
            </p:nvSpPr>
            <p:spPr bwMode="auto">
              <a:xfrm>
                <a:off x="11222893" y="6396778"/>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02" name="Group 781"/>
              <p:cNvGrpSpPr/>
              <p:nvPr/>
            </p:nvGrpSpPr>
            <p:grpSpPr>
              <a:xfrm>
                <a:off x="3818182" y="6368717"/>
                <a:ext cx="612096" cy="486108"/>
                <a:chOff x="9258271" y="-45770"/>
                <a:chExt cx="925513" cy="735013"/>
              </a:xfrm>
              <a:solidFill>
                <a:schemeClr val="accent4">
                  <a:lumMod val="20000"/>
                  <a:lumOff val="80000"/>
                  <a:alpha val="38000"/>
                </a:schemeClr>
              </a:solidFill>
            </p:grpSpPr>
            <p:sp>
              <p:nvSpPr>
                <p:cNvPr id="1251"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2"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3"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4"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5"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6"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7"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8"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9"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0"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03" name="Freeform 23"/>
              <p:cNvSpPr>
                <a:spLocks/>
              </p:cNvSpPr>
              <p:nvPr/>
            </p:nvSpPr>
            <p:spPr bwMode="auto">
              <a:xfrm>
                <a:off x="8203310"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04" name="Freeform 24"/>
              <p:cNvSpPr>
                <a:spLocks/>
              </p:cNvSpPr>
              <p:nvPr/>
            </p:nvSpPr>
            <p:spPr bwMode="auto">
              <a:xfrm>
                <a:off x="8504226"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05" name="Freeform 17"/>
              <p:cNvSpPr>
                <a:spLocks/>
              </p:cNvSpPr>
              <p:nvPr/>
            </p:nvSpPr>
            <p:spPr bwMode="auto">
              <a:xfrm>
                <a:off x="8805142"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06" name="Freeform 19"/>
              <p:cNvSpPr>
                <a:spLocks/>
              </p:cNvSpPr>
              <p:nvPr/>
            </p:nvSpPr>
            <p:spPr bwMode="auto">
              <a:xfrm>
                <a:off x="10133916"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07" name="Freeform 7"/>
              <p:cNvSpPr>
                <a:spLocks/>
              </p:cNvSpPr>
              <p:nvPr/>
            </p:nvSpPr>
            <p:spPr bwMode="auto">
              <a:xfrm>
                <a:off x="10430348" y="57872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08" name="Freeform 8"/>
              <p:cNvSpPr>
                <a:spLocks/>
              </p:cNvSpPr>
              <p:nvPr/>
            </p:nvSpPr>
            <p:spPr bwMode="auto">
              <a:xfrm>
                <a:off x="10723483"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09" name="Freeform 13"/>
              <p:cNvSpPr>
                <a:spLocks/>
              </p:cNvSpPr>
              <p:nvPr/>
            </p:nvSpPr>
            <p:spPr bwMode="auto">
              <a:xfrm>
                <a:off x="11013320"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10" name="Freeform 23"/>
              <p:cNvSpPr>
                <a:spLocks/>
              </p:cNvSpPr>
              <p:nvPr/>
            </p:nvSpPr>
            <p:spPr bwMode="auto">
              <a:xfrm>
                <a:off x="11783269"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11" name="Freeform 24"/>
              <p:cNvSpPr>
                <a:spLocks/>
              </p:cNvSpPr>
              <p:nvPr/>
            </p:nvSpPr>
            <p:spPr bwMode="auto">
              <a:xfrm>
                <a:off x="12079706"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12" name="Group 740"/>
              <p:cNvGrpSpPr/>
              <p:nvPr/>
            </p:nvGrpSpPr>
            <p:grpSpPr>
              <a:xfrm>
                <a:off x="11309752" y="5781488"/>
                <a:ext cx="348520" cy="470651"/>
                <a:chOff x="7011958" y="-48945"/>
                <a:chExt cx="557213" cy="752475"/>
              </a:xfrm>
              <a:solidFill>
                <a:schemeClr val="tx1">
                  <a:alpha val="12000"/>
                </a:schemeClr>
              </a:solidFill>
            </p:grpSpPr>
            <p:sp>
              <p:nvSpPr>
                <p:cNvPr id="1249"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0"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13" name="Freeform 18"/>
              <p:cNvSpPr>
                <a:spLocks noEditPoints="1"/>
              </p:cNvSpPr>
              <p:nvPr/>
            </p:nvSpPr>
            <p:spPr bwMode="auto">
              <a:xfrm>
                <a:off x="7623722" y="57708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14" name="Freeform 20"/>
              <p:cNvSpPr>
                <a:spLocks noEditPoints="1"/>
              </p:cNvSpPr>
              <p:nvPr/>
            </p:nvSpPr>
            <p:spPr bwMode="auto">
              <a:xfrm>
                <a:off x="8068508" y="57708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15" name="Freeform 16"/>
              <p:cNvSpPr>
                <a:spLocks noEditPoints="1"/>
              </p:cNvSpPr>
              <p:nvPr/>
            </p:nvSpPr>
            <p:spPr bwMode="auto">
              <a:xfrm>
                <a:off x="9395995" y="57708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16" name="Freeform 5"/>
              <p:cNvSpPr>
                <a:spLocks/>
              </p:cNvSpPr>
              <p:nvPr/>
            </p:nvSpPr>
            <p:spPr bwMode="auto">
              <a:xfrm>
                <a:off x="9840781" y="57872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17" name="Freeform 23"/>
              <p:cNvSpPr>
                <a:spLocks/>
              </p:cNvSpPr>
              <p:nvPr/>
            </p:nvSpPr>
            <p:spPr bwMode="auto">
              <a:xfrm>
                <a:off x="8513294"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18" name="Freeform 24"/>
              <p:cNvSpPr>
                <a:spLocks/>
              </p:cNvSpPr>
              <p:nvPr/>
            </p:nvSpPr>
            <p:spPr bwMode="auto">
              <a:xfrm>
                <a:off x="8809726"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19" name="Freeform 17"/>
              <p:cNvSpPr>
                <a:spLocks/>
              </p:cNvSpPr>
              <p:nvPr/>
            </p:nvSpPr>
            <p:spPr bwMode="auto">
              <a:xfrm>
                <a:off x="9106158"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20" name="Freeform 24"/>
              <p:cNvSpPr>
                <a:spLocks/>
              </p:cNvSpPr>
              <p:nvPr/>
            </p:nvSpPr>
            <p:spPr bwMode="auto">
              <a:xfrm>
                <a:off x="1232679"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21" name="Freeform 29"/>
              <p:cNvSpPr>
                <a:spLocks/>
              </p:cNvSpPr>
              <p:nvPr/>
            </p:nvSpPr>
            <p:spPr bwMode="auto">
              <a:xfrm>
                <a:off x="1529111"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22" name="Freeform 17"/>
              <p:cNvSpPr>
                <a:spLocks/>
              </p:cNvSpPr>
              <p:nvPr/>
            </p:nvSpPr>
            <p:spPr bwMode="auto">
              <a:xfrm>
                <a:off x="1825543"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23" name="Group 746"/>
              <p:cNvGrpSpPr/>
              <p:nvPr/>
            </p:nvGrpSpPr>
            <p:grpSpPr>
              <a:xfrm>
                <a:off x="2852473" y="5781488"/>
                <a:ext cx="348520" cy="470651"/>
                <a:chOff x="7011958" y="-48945"/>
                <a:chExt cx="557213" cy="752475"/>
              </a:xfrm>
              <a:solidFill>
                <a:schemeClr val="tx1">
                  <a:alpha val="7000"/>
                </a:schemeClr>
              </a:solidFill>
            </p:grpSpPr>
            <p:sp>
              <p:nvSpPr>
                <p:cNvPr id="124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4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24" name="Freeform 19"/>
              <p:cNvSpPr>
                <a:spLocks/>
              </p:cNvSpPr>
              <p:nvPr/>
            </p:nvSpPr>
            <p:spPr bwMode="auto">
              <a:xfrm>
                <a:off x="3325990"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25" name="Freeform 7"/>
              <p:cNvSpPr>
                <a:spLocks/>
              </p:cNvSpPr>
              <p:nvPr/>
            </p:nvSpPr>
            <p:spPr bwMode="auto">
              <a:xfrm>
                <a:off x="3622422" y="57872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26" name="Freeform 8"/>
              <p:cNvSpPr>
                <a:spLocks/>
              </p:cNvSpPr>
              <p:nvPr/>
            </p:nvSpPr>
            <p:spPr bwMode="auto">
              <a:xfrm>
                <a:off x="3915557"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27" name="Group 781"/>
              <p:cNvGrpSpPr/>
              <p:nvPr/>
            </p:nvGrpSpPr>
            <p:grpSpPr>
              <a:xfrm>
                <a:off x="2115380" y="5766031"/>
                <a:ext cx="612096" cy="486108"/>
                <a:chOff x="9258271" y="-45770"/>
                <a:chExt cx="925513" cy="735013"/>
              </a:xfrm>
              <a:solidFill>
                <a:schemeClr val="accent4">
                  <a:lumMod val="20000"/>
                  <a:lumOff val="80000"/>
                  <a:alpha val="38000"/>
                </a:schemeClr>
              </a:solidFill>
            </p:grpSpPr>
            <p:sp>
              <p:nvSpPr>
                <p:cNvPr id="1237"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38"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39"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40"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41"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42"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43"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44"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45"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46"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28" name="Freeform 8"/>
              <p:cNvSpPr>
                <a:spLocks/>
              </p:cNvSpPr>
              <p:nvPr/>
            </p:nvSpPr>
            <p:spPr bwMode="auto">
              <a:xfrm>
                <a:off x="4205394"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29" name="Freeform 23"/>
              <p:cNvSpPr>
                <a:spLocks/>
              </p:cNvSpPr>
              <p:nvPr/>
            </p:nvSpPr>
            <p:spPr bwMode="auto">
              <a:xfrm>
                <a:off x="4968748"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30" name="Freeform 24"/>
              <p:cNvSpPr>
                <a:spLocks/>
              </p:cNvSpPr>
              <p:nvPr/>
            </p:nvSpPr>
            <p:spPr bwMode="auto">
              <a:xfrm>
                <a:off x="5265180"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31" name="Freeform 17"/>
              <p:cNvSpPr>
                <a:spLocks/>
              </p:cNvSpPr>
              <p:nvPr/>
            </p:nvSpPr>
            <p:spPr bwMode="auto">
              <a:xfrm>
                <a:off x="5561612"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32" name="Group 740"/>
              <p:cNvGrpSpPr/>
              <p:nvPr/>
            </p:nvGrpSpPr>
            <p:grpSpPr>
              <a:xfrm>
                <a:off x="4495231" y="5781488"/>
                <a:ext cx="348520" cy="470651"/>
                <a:chOff x="7011958" y="-48945"/>
                <a:chExt cx="557213" cy="752475"/>
              </a:xfrm>
              <a:solidFill>
                <a:schemeClr val="tx1">
                  <a:alpha val="12000"/>
                </a:schemeClr>
              </a:solidFill>
            </p:grpSpPr>
            <p:sp>
              <p:nvSpPr>
                <p:cNvPr id="123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3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33" name="Freeform 18"/>
              <p:cNvSpPr>
                <a:spLocks noEditPoints="1"/>
              </p:cNvSpPr>
              <p:nvPr/>
            </p:nvSpPr>
            <p:spPr bwMode="auto">
              <a:xfrm>
                <a:off x="5851449" y="57708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34" name="Freeform 20"/>
              <p:cNvSpPr>
                <a:spLocks noEditPoints="1"/>
              </p:cNvSpPr>
              <p:nvPr/>
            </p:nvSpPr>
            <p:spPr bwMode="auto">
              <a:xfrm>
                <a:off x="6296235" y="57708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35" name="Freeform 23"/>
              <p:cNvSpPr>
                <a:spLocks/>
              </p:cNvSpPr>
              <p:nvPr/>
            </p:nvSpPr>
            <p:spPr bwMode="auto">
              <a:xfrm>
                <a:off x="6741021"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36" name="Freeform 24"/>
              <p:cNvSpPr>
                <a:spLocks/>
              </p:cNvSpPr>
              <p:nvPr/>
            </p:nvSpPr>
            <p:spPr bwMode="auto">
              <a:xfrm>
                <a:off x="7037453"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37" name="Freeform 17"/>
              <p:cNvSpPr>
                <a:spLocks/>
              </p:cNvSpPr>
              <p:nvPr/>
            </p:nvSpPr>
            <p:spPr bwMode="auto">
              <a:xfrm>
                <a:off x="7333885"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38" name="Freeform 18"/>
              <p:cNvSpPr>
                <a:spLocks noEditPoints="1"/>
              </p:cNvSpPr>
              <p:nvPr/>
            </p:nvSpPr>
            <p:spPr bwMode="auto">
              <a:xfrm>
                <a:off x="6136424" y="50829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39" name="Freeform 19"/>
              <p:cNvSpPr>
                <a:spLocks/>
              </p:cNvSpPr>
              <p:nvPr/>
            </p:nvSpPr>
            <p:spPr bwMode="auto">
              <a:xfrm>
                <a:off x="6586183"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40" name="Freeform 7"/>
              <p:cNvSpPr>
                <a:spLocks/>
              </p:cNvSpPr>
              <p:nvPr/>
            </p:nvSpPr>
            <p:spPr bwMode="auto">
              <a:xfrm>
                <a:off x="6887588" y="50994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41" name="Freeform 8"/>
              <p:cNvSpPr>
                <a:spLocks/>
              </p:cNvSpPr>
              <p:nvPr/>
            </p:nvSpPr>
            <p:spPr bwMode="auto">
              <a:xfrm>
                <a:off x="7185696"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42" name="Freeform 13"/>
              <p:cNvSpPr>
                <a:spLocks/>
              </p:cNvSpPr>
              <p:nvPr/>
            </p:nvSpPr>
            <p:spPr bwMode="auto">
              <a:xfrm>
                <a:off x="7480506"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43" name="Freeform 23"/>
              <p:cNvSpPr>
                <a:spLocks/>
              </p:cNvSpPr>
              <p:nvPr/>
            </p:nvSpPr>
            <p:spPr bwMode="auto">
              <a:xfrm>
                <a:off x="8260401"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44" name="Freeform 24"/>
              <p:cNvSpPr>
                <a:spLocks/>
              </p:cNvSpPr>
              <p:nvPr/>
            </p:nvSpPr>
            <p:spPr bwMode="auto">
              <a:xfrm>
                <a:off x="8561806"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45" name="Freeform 29"/>
              <p:cNvSpPr>
                <a:spLocks/>
              </p:cNvSpPr>
              <p:nvPr/>
            </p:nvSpPr>
            <p:spPr bwMode="auto">
              <a:xfrm>
                <a:off x="8863211"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46" name="Freeform 17"/>
              <p:cNvSpPr>
                <a:spLocks/>
              </p:cNvSpPr>
              <p:nvPr/>
            </p:nvSpPr>
            <p:spPr bwMode="auto">
              <a:xfrm>
                <a:off x="9164616"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47" name="Group 740"/>
              <p:cNvGrpSpPr/>
              <p:nvPr/>
            </p:nvGrpSpPr>
            <p:grpSpPr>
              <a:xfrm>
                <a:off x="7781911" y="5093639"/>
                <a:ext cx="348520" cy="470651"/>
                <a:chOff x="7011958" y="-48945"/>
                <a:chExt cx="557213" cy="752475"/>
              </a:xfrm>
              <a:solidFill>
                <a:schemeClr val="tx1">
                  <a:alpha val="12000"/>
                </a:schemeClr>
              </a:solidFill>
            </p:grpSpPr>
            <p:sp>
              <p:nvSpPr>
                <p:cNvPr id="1233"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34"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748" name="Group 746"/>
              <p:cNvGrpSpPr/>
              <p:nvPr/>
            </p:nvGrpSpPr>
            <p:grpSpPr>
              <a:xfrm>
                <a:off x="10201492" y="5093639"/>
                <a:ext cx="348520" cy="470651"/>
                <a:chOff x="7011958" y="-48945"/>
                <a:chExt cx="557213" cy="752475"/>
              </a:xfrm>
              <a:solidFill>
                <a:schemeClr val="tx1">
                  <a:alpha val="7000"/>
                </a:schemeClr>
              </a:solidFill>
            </p:grpSpPr>
            <p:sp>
              <p:nvSpPr>
                <p:cNvPr id="123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3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49" name="Freeform 19"/>
              <p:cNvSpPr>
                <a:spLocks/>
              </p:cNvSpPr>
              <p:nvPr/>
            </p:nvSpPr>
            <p:spPr bwMode="auto">
              <a:xfrm>
                <a:off x="10679982"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50" name="Freeform 7"/>
              <p:cNvSpPr>
                <a:spLocks/>
              </p:cNvSpPr>
              <p:nvPr/>
            </p:nvSpPr>
            <p:spPr bwMode="auto">
              <a:xfrm>
                <a:off x="10981387" y="50994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51" name="Freeform 8"/>
              <p:cNvSpPr>
                <a:spLocks/>
              </p:cNvSpPr>
              <p:nvPr/>
            </p:nvSpPr>
            <p:spPr bwMode="auto">
              <a:xfrm>
                <a:off x="11279495"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52" name="Freeform 23"/>
              <p:cNvSpPr>
                <a:spLocks/>
              </p:cNvSpPr>
              <p:nvPr/>
            </p:nvSpPr>
            <p:spPr bwMode="auto">
              <a:xfrm>
                <a:off x="12052795"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53" name="Group 740"/>
              <p:cNvGrpSpPr/>
              <p:nvPr/>
            </p:nvGrpSpPr>
            <p:grpSpPr>
              <a:xfrm>
                <a:off x="11574305" y="5093639"/>
                <a:ext cx="348520" cy="470651"/>
                <a:chOff x="7011958" y="-48945"/>
                <a:chExt cx="557213" cy="752475"/>
              </a:xfrm>
              <a:solidFill>
                <a:schemeClr val="tx1">
                  <a:alpha val="12000"/>
                </a:schemeClr>
              </a:solidFill>
            </p:grpSpPr>
            <p:sp>
              <p:nvSpPr>
                <p:cNvPr id="1229"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30"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754" name="Group 781"/>
              <p:cNvGrpSpPr/>
              <p:nvPr/>
            </p:nvGrpSpPr>
            <p:grpSpPr>
              <a:xfrm>
                <a:off x="6103830" y="4470631"/>
                <a:ext cx="612096" cy="486108"/>
                <a:chOff x="9258271" y="-45770"/>
                <a:chExt cx="925513" cy="735013"/>
              </a:xfrm>
              <a:solidFill>
                <a:schemeClr val="bg2">
                  <a:alpha val="38000"/>
                </a:schemeClr>
              </a:solidFill>
            </p:grpSpPr>
            <p:sp>
              <p:nvSpPr>
                <p:cNvPr id="1219"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20"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21"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22"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23"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24"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25"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26"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27"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28"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755" name="Group 781"/>
              <p:cNvGrpSpPr/>
              <p:nvPr/>
            </p:nvGrpSpPr>
            <p:grpSpPr>
              <a:xfrm>
                <a:off x="9459426" y="5078182"/>
                <a:ext cx="612096" cy="486108"/>
                <a:chOff x="9258271" y="-45770"/>
                <a:chExt cx="925513" cy="735013"/>
              </a:xfrm>
              <a:solidFill>
                <a:schemeClr val="accent4">
                  <a:lumMod val="20000"/>
                  <a:lumOff val="80000"/>
                  <a:alpha val="38000"/>
                </a:schemeClr>
              </a:solidFill>
            </p:grpSpPr>
            <p:sp>
              <p:nvSpPr>
                <p:cNvPr id="1209"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0"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1"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2"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3"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4"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5"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6"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7"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8"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56" name="Freeform 24"/>
              <p:cNvSpPr>
                <a:spLocks/>
              </p:cNvSpPr>
              <p:nvPr/>
            </p:nvSpPr>
            <p:spPr bwMode="auto">
              <a:xfrm>
                <a:off x="6841547"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57" name="Freeform 29"/>
              <p:cNvSpPr>
                <a:spLocks/>
              </p:cNvSpPr>
              <p:nvPr/>
            </p:nvSpPr>
            <p:spPr bwMode="auto">
              <a:xfrm>
                <a:off x="7138603"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58" name="Freeform 17"/>
              <p:cNvSpPr>
                <a:spLocks/>
              </p:cNvSpPr>
              <p:nvPr/>
            </p:nvSpPr>
            <p:spPr bwMode="auto">
              <a:xfrm>
                <a:off x="7435659"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59" name="Group 746"/>
              <p:cNvGrpSpPr/>
              <p:nvPr/>
            </p:nvGrpSpPr>
            <p:grpSpPr>
              <a:xfrm>
                <a:off x="8463837" y="4486088"/>
                <a:ext cx="348520" cy="470651"/>
                <a:chOff x="7011958" y="-48945"/>
                <a:chExt cx="557213" cy="752475"/>
              </a:xfrm>
              <a:solidFill>
                <a:schemeClr val="tx1">
                  <a:alpha val="7000"/>
                </a:schemeClr>
              </a:solidFill>
            </p:grpSpPr>
            <p:sp>
              <p:nvSpPr>
                <p:cNvPr id="120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0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60" name="Freeform 19"/>
              <p:cNvSpPr>
                <a:spLocks/>
              </p:cNvSpPr>
              <p:nvPr/>
            </p:nvSpPr>
            <p:spPr bwMode="auto">
              <a:xfrm>
                <a:off x="8937978"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61" name="Freeform 7"/>
              <p:cNvSpPr>
                <a:spLocks/>
              </p:cNvSpPr>
              <p:nvPr/>
            </p:nvSpPr>
            <p:spPr bwMode="auto">
              <a:xfrm>
                <a:off x="9235034" y="44918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62" name="Freeform 8"/>
              <p:cNvSpPr>
                <a:spLocks/>
              </p:cNvSpPr>
              <p:nvPr/>
            </p:nvSpPr>
            <p:spPr bwMode="auto">
              <a:xfrm>
                <a:off x="9528793"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63" name="Group 781"/>
              <p:cNvGrpSpPr/>
              <p:nvPr/>
            </p:nvGrpSpPr>
            <p:grpSpPr>
              <a:xfrm>
                <a:off x="7726120" y="4470631"/>
                <a:ext cx="612096" cy="486108"/>
                <a:chOff x="9258271" y="-45770"/>
                <a:chExt cx="925513" cy="735013"/>
              </a:xfrm>
              <a:solidFill>
                <a:schemeClr val="accent4">
                  <a:lumMod val="20000"/>
                  <a:lumOff val="80000"/>
                  <a:alpha val="38000"/>
                </a:schemeClr>
              </a:solidFill>
            </p:grpSpPr>
            <p:sp>
              <p:nvSpPr>
                <p:cNvPr id="1197"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98"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99"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00"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01"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02"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03"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04"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05"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06"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64" name="Freeform 8"/>
              <p:cNvSpPr>
                <a:spLocks/>
              </p:cNvSpPr>
              <p:nvPr/>
            </p:nvSpPr>
            <p:spPr bwMode="auto">
              <a:xfrm>
                <a:off x="9819254"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65" name="Freeform 23"/>
              <p:cNvSpPr>
                <a:spLocks/>
              </p:cNvSpPr>
              <p:nvPr/>
            </p:nvSpPr>
            <p:spPr bwMode="auto">
              <a:xfrm>
                <a:off x="10583856"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66" name="Freeform 24"/>
              <p:cNvSpPr>
                <a:spLocks/>
              </p:cNvSpPr>
              <p:nvPr/>
            </p:nvSpPr>
            <p:spPr bwMode="auto">
              <a:xfrm>
                <a:off x="10880912"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67" name="Freeform 17"/>
              <p:cNvSpPr>
                <a:spLocks/>
              </p:cNvSpPr>
              <p:nvPr/>
            </p:nvSpPr>
            <p:spPr bwMode="auto">
              <a:xfrm>
                <a:off x="11177968"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68" name="Group 740"/>
              <p:cNvGrpSpPr/>
              <p:nvPr/>
            </p:nvGrpSpPr>
            <p:grpSpPr>
              <a:xfrm>
                <a:off x="10109715" y="4486088"/>
                <a:ext cx="348520" cy="470651"/>
                <a:chOff x="7011958" y="-48945"/>
                <a:chExt cx="557213" cy="752475"/>
              </a:xfrm>
              <a:solidFill>
                <a:schemeClr val="tx1">
                  <a:alpha val="12000"/>
                </a:schemeClr>
              </a:solidFill>
            </p:grpSpPr>
            <p:sp>
              <p:nvSpPr>
                <p:cNvPr id="119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9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69" name="Freeform 18"/>
              <p:cNvSpPr>
                <a:spLocks noEditPoints="1"/>
              </p:cNvSpPr>
              <p:nvPr/>
            </p:nvSpPr>
            <p:spPr bwMode="auto">
              <a:xfrm>
                <a:off x="11468429" y="44754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70" name="Freeform 20"/>
              <p:cNvSpPr>
                <a:spLocks noEditPoints="1"/>
              </p:cNvSpPr>
              <p:nvPr/>
            </p:nvSpPr>
            <p:spPr bwMode="auto">
              <a:xfrm>
                <a:off x="11913844" y="44754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71" name="Freeform 23"/>
              <p:cNvSpPr>
                <a:spLocks/>
              </p:cNvSpPr>
              <p:nvPr/>
            </p:nvSpPr>
            <p:spPr bwMode="auto">
              <a:xfrm>
                <a:off x="151651"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72" name="Freeform 24"/>
              <p:cNvSpPr>
                <a:spLocks/>
              </p:cNvSpPr>
              <p:nvPr/>
            </p:nvSpPr>
            <p:spPr bwMode="auto">
              <a:xfrm>
                <a:off x="453056"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73" name="Freeform 17"/>
              <p:cNvSpPr>
                <a:spLocks/>
              </p:cNvSpPr>
              <p:nvPr/>
            </p:nvSpPr>
            <p:spPr bwMode="auto">
              <a:xfrm>
                <a:off x="754461"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74" name="Freeform 18"/>
              <p:cNvSpPr>
                <a:spLocks noEditPoints="1"/>
              </p:cNvSpPr>
              <p:nvPr/>
            </p:nvSpPr>
            <p:spPr bwMode="auto">
              <a:xfrm>
                <a:off x="1049271" y="50829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75" name="Freeform 20"/>
              <p:cNvSpPr>
                <a:spLocks noEditPoints="1"/>
              </p:cNvSpPr>
              <p:nvPr/>
            </p:nvSpPr>
            <p:spPr bwMode="auto">
              <a:xfrm>
                <a:off x="1499030" y="50829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76" name="Freeform 16"/>
              <p:cNvSpPr>
                <a:spLocks noEditPoints="1"/>
              </p:cNvSpPr>
              <p:nvPr/>
            </p:nvSpPr>
            <p:spPr bwMode="auto">
              <a:xfrm>
                <a:off x="2846409" y="50829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77" name="Freeform 16"/>
              <p:cNvSpPr>
                <a:spLocks noEditPoints="1"/>
              </p:cNvSpPr>
              <p:nvPr/>
            </p:nvSpPr>
            <p:spPr bwMode="auto">
              <a:xfrm>
                <a:off x="3594276" y="50829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78" name="Freeform 5"/>
              <p:cNvSpPr>
                <a:spLocks/>
              </p:cNvSpPr>
              <p:nvPr/>
            </p:nvSpPr>
            <p:spPr bwMode="auto">
              <a:xfrm>
                <a:off x="3296168" y="5099442"/>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79" name="Freeform 20"/>
              <p:cNvSpPr>
                <a:spLocks noEditPoints="1"/>
              </p:cNvSpPr>
              <p:nvPr/>
            </p:nvSpPr>
            <p:spPr bwMode="auto">
              <a:xfrm>
                <a:off x="4044035" y="50829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80" name="Group 746"/>
              <p:cNvGrpSpPr/>
              <p:nvPr/>
            </p:nvGrpSpPr>
            <p:grpSpPr>
              <a:xfrm>
                <a:off x="4493794" y="5093639"/>
                <a:ext cx="348520" cy="470651"/>
                <a:chOff x="7011958" y="-48945"/>
                <a:chExt cx="557213" cy="752475"/>
              </a:xfrm>
              <a:solidFill>
                <a:schemeClr val="tx1">
                  <a:alpha val="7000"/>
                </a:schemeClr>
              </a:solidFill>
            </p:grpSpPr>
            <p:sp>
              <p:nvSpPr>
                <p:cNvPr id="1193"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94"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81" name="Freeform 18"/>
              <p:cNvSpPr>
                <a:spLocks noEditPoints="1"/>
              </p:cNvSpPr>
              <p:nvPr/>
            </p:nvSpPr>
            <p:spPr bwMode="auto">
              <a:xfrm>
                <a:off x="5451129" y="50829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82" name="Freeform 19"/>
              <p:cNvSpPr>
                <a:spLocks/>
              </p:cNvSpPr>
              <p:nvPr/>
            </p:nvSpPr>
            <p:spPr bwMode="auto">
              <a:xfrm>
                <a:off x="5900882"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83" name="Freeform 21"/>
              <p:cNvSpPr>
                <a:spLocks noEditPoints="1"/>
              </p:cNvSpPr>
              <p:nvPr/>
            </p:nvSpPr>
            <p:spPr bwMode="auto">
              <a:xfrm>
                <a:off x="4972284" y="5106243"/>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84" name="Freeform 23"/>
              <p:cNvSpPr>
                <a:spLocks/>
              </p:cNvSpPr>
              <p:nvPr/>
            </p:nvSpPr>
            <p:spPr bwMode="auto">
              <a:xfrm>
                <a:off x="1948789"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85" name="Freeform 24"/>
              <p:cNvSpPr>
                <a:spLocks/>
              </p:cNvSpPr>
              <p:nvPr/>
            </p:nvSpPr>
            <p:spPr bwMode="auto">
              <a:xfrm>
                <a:off x="2250194"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86" name="Freeform 17"/>
              <p:cNvSpPr>
                <a:spLocks/>
              </p:cNvSpPr>
              <p:nvPr/>
            </p:nvSpPr>
            <p:spPr bwMode="auto">
              <a:xfrm>
                <a:off x="2551599"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87" name="Freeform 19"/>
              <p:cNvSpPr>
                <a:spLocks/>
              </p:cNvSpPr>
              <p:nvPr/>
            </p:nvSpPr>
            <p:spPr bwMode="auto">
              <a:xfrm>
                <a:off x="3857245"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88" name="Freeform 7"/>
              <p:cNvSpPr>
                <a:spLocks/>
              </p:cNvSpPr>
              <p:nvPr/>
            </p:nvSpPr>
            <p:spPr bwMode="auto">
              <a:xfrm>
                <a:off x="4154301" y="44918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89" name="Freeform 8"/>
              <p:cNvSpPr>
                <a:spLocks/>
              </p:cNvSpPr>
              <p:nvPr/>
            </p:nvSpPr>
            <p:spPr bwMode="auto">
              <a:xfrm>
                <a:off x="4448060"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90" name="Freeform 13"/>
              <p:cNvSpPr>
                <a:spLocks/>
              </p:cNvSpPr>
              <p:nvPr/>
            </p:nvSpPr>
            <p:spPr bwMode="auto">
              <a:xfrm>
                <a:off x="4738521"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91" name="Freeform 23"/>
              <p:cNvSpPr>
                <a:spLocks/>
              </p:cNvSpPr>
              <p:nvPr/>
            </p:nvSpPr>
            <p:spPr bwMode="auto">
              <a:xfrm>
                <a:off x="5509718"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92" name="Freeform 24"/>
              <p:cNvSpPr>
                <a:spLocks/>
              </p:cNvSpPr>
              <p:nvPr/>
            </p:nvSpPr>
            <p:spPr bwMode="auto">
              <a:xfrm>
                <a:off x="5806774"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93" name="Group 740"/>
              <p:cNvGrpSpPr/>
              <p:nvPr/>
            </p:nvGrpSpPr>
            <p:grpSpPr>
              <a:xfrm>
                <a:off x="5035577" y="4486088"/>
                <a:ext cx="348520" cy="470651"/>
                <a:chOff x="7011958" y="-48945"/>
                <a:chExt cx="557213" cy="752475"/>
              </a:xfrm>
              <a:solidFill>
                <a:schemeClr val="tx1">
                  <a:alpha val="12000"/>
                </a:schemeClr>
              </a:solidFill>
            </p:grpSpPr>
            <p:sp>
              <p:nvSpPr>
                <p:cNvPr id="119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9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94" name="Freeform 18"/>
              <p:cNvSpPr>
                <a:spLocks noEditPoints="1"/>
              </p:cNvSpPr>
              <p:nvPr/>
            </p:nvSpPr>
            <p:spPr bwMode="auto">
              <a:xfrm>
                <a:off x="1342683" y="44754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95" name="Freeform 20"/>
              <p:cNvSpPr>
                <a:spLocks noEditPoints="1"/>
              </p:cNvSpPr>
              <p:nvPr/>
            </p:nvSpPr>
            <p:spPr bwMode="auto">
              <a:xfrm>
                <a:off x="1788093" y="44754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96" name="Freeform 16"/>
              <p:cNvSpPr>
                <a:spLocks noEditPoints="1"/>
              </p:cNvSpPr>
              <p:nvPr/>
            </p:nvSpPr>
            <p:spPr bwMode="auto">
              <a:xfrm>
                <a:off x="3118076" y="44754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97" name="Freeform 5"/>
              <p:cNvSpPr>
                <a:spLocks/>
              </p:cNvSpPr>
              <p:nvPr/>
            </p:nvSpPr>
            <p:spPr bwMode="auto">
              <a:xfrm>
                <a:off x="3563486" y="44918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98" name="Freeform 23"/>
              <p:cNvSpPr>
                <a:spLocks/>
              </p:cNvSpPr>
              <p:nvPr/>
            </p:nvSpPr>
            <p:spPr bwMode="auto">
              <a:xfrm>
                <a:off x="2233503"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99" name="Freeform 24"/>
              <p:cNvSpPr>
                <a:spLocks/>
              </p:cNvSpPr>
              <p:nvPr/>
            </p:nvSpPr>
            <p:spPr bwMode="auto">
              <a:xfrm>
                <a:off x="2530559"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00" name="Freeform 17"/>
              <p:cNvSpPr>
                <a:spLocks/>
              </p:cNvSpPr>
              <p:nvPr/>
            </p:nvSpPr>
            <p:spPr bwMode="auto">
              <a:xfrm>
                <a:off x="2827615"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01" name="Freeform 20"/>
              <p:cNvSpPr>
                <a:spLocks noEditPoints="1"/>
              </p:cNvSpPr>
              <p:nvPr/>
            </p:nvSpPr>
            <p:spPr bwMode="auto">
              <a:xfrm>
                <a:off x="88900" y="44754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02" name="Freeform 23"/>
              <p:cNvSpPr>
                <a:spLocks/>
              </p:cNvSpPr>
              <p:nvPr/>
            </p:nvSpPr>
            <p:spPr bwMode="auto">
              <a:xfrm>
                <a:off x="458110"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03" name="Freeform 24"/>
              <p:cNvSpPr>
                <a:spLocks/>
              </p:cNvSpPr>
              <p:nvPr/>
            </p:nvSpPr>
            <p:spPr bwMode="auto">
              <a:xfrm>
                <a:off x="755166"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04" name="Freeform 17"/>
              <p:cNvSpPr>
                <a:spLocks/>
              </p:cNvSpPr>
              <p:nvPr/>
            </p:nvSpPr>
            <p:spPr bwMode="auto">
              <a:xfrm>
                <a:off x="1052222"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05" name="Freeform 20"/>
              <p:cNvSpPr>
                <a:spLocks noEditPoints="1"/>
              </p:cNvSpPr>
              <p:nvPr/>
            </p:nvSpPr>
            <p:spPr bwMode="auto">
              <a:xfrm>
                <a:off x="88900" y="63734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06" name="Freeform 20"/>
              <p:cNvSpPr>
                <a:spLocks noEditPoints="1"/>
              </p:cNvSpPr>
              <p:nvPr/>
            </p:nvSpPr>
            <p:spPr bwMode="auto">
              <a:xfrm>
                <a:off x="101600" y="57708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07" name="Freeform 18"/>
              <p:cNvSpPr>
                <a:spLocks noEditPoints="1"/>
              </p:cNvSpPr>
              <p:nvPr/>
            </p:nvSpPr>
            <p:spPr bwMode="auto">
              <a:xfrm>
                <a:off x="525470" y="37953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08" name="Freeform 19"/>
              <p:cNvSpPr>
                <a:spLocks/>
              </p:cNvSpPr>
              <p:nvPr/>
            </p:nvSpPr>
            <p:spPr bwMode="auto">
              <a:xfrm>
                <a:off x="974740"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09" name="Freeform 7"/>
              <p:cNvSpPr>
                <a:spLocks/>
              </p:cNvSpPr>
              <p:nvPr/>
            </p:nvSpPr>
            <p:spPr bwMode="auto">
              <a:xfrm>
                <a:off x="1275656" y="38118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10" name="Freeform 8"/>
              <p:cNvSpPr>
                <a:spLocks/>
              </p:cNvSpPr>
              <p:nvPr/>
            </p:nvSpPr>
            <p:spPr bwMode="auto">
              <a:xfrm>
                <a:off x="1573275"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11" name="Freeform 13"/>
              <p:cNvSpPr>
                <a:spLocks/>
              </p:cNvSpPr>
              <p:nvPr/>
            </p:nvSpPr>
            <p:spPr bwMode="auto">
              <a:xfrm>
                <a:off x="1867596"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12" name="Freeform 23"/>
              <p:cNvSpPr>
                <a:spLocks/>
              </p:cNvSpPr>
              <p:nvPr/>
            </p:nvSpPr>
            <p:spPr bwMode="auto">
              <a:xfrm>
                <a:off x="2646513"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13" name="Freeform 24"/>
              <p:cNvSpPr>
                <a:spLocks/>
              </p:cNvSpPr>
              <p:nvPr/>
            </p:nvSpPr>
            <p:spPr bwMode="auto">
              <a:xfrm>
                <a:off x="2947429"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14" name="Freeform 29"/>
              <p:cNvSpPr>
                <a:spLocks/>
              </p:cNvSpPr>
              <p:nvPr/>
            </p:nvSpPr>
            <p:spPr bwMode="auto">
              <a:xfrm>
                <a:off x="3248345"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15" name="Freeform 17"/>
              <p:cNvSpPr>
                <a:spLocks/>
              </p:cNvSpPr>
              <p:nvPr/>
            </p:nvSpPr>
            <p:spPr bwMode="auto">
              <a:xfrm>
                <a:off x="3549261"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16" name="Group 740"/>
              <p:cNvGrpSpPr/>
              <p:nvPr/>
            </p:nvGrpSpPr>
            <p:grpSpPr>
              <a:xfrm>
                <a:off x="2168512" y="3806074"/>
                <a:ext cx="348520" cy="470651"/>
                <a:chOff x="7011958" y="-48945"/>
                <a:chExt cx="557213" cy="752475"/>
              </a:xfrm>
              <a:solidFill>
                <a:schemeClr val="tx1">
                  <a:alpha val="12000"/>
                </a:schemeClr>
              </a:solidFill>
            </p:grpSpPr>
            <p:sp>
              <p:nvSpPr>
                <p:cNvPr id="1189"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90"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817" name="Group 746"/>
              <p:cNvGrpSpPr/>
              <p:nvPr/>
            </p:nvGrpSpPr>
            <p:grpSpPr>
              <a:xfrm>
                <a:off x="4585159" y="3806074"/>
                <a:ext cx="348520" cy="470651"/>
                <a:chOff x="7011958" y="-48945"/>
                <a:chExt cx="557213" cy="752475"/>
              </a:xfrm>
              <a:solidFill>
                <a:schemeClr val="tx1">
                  <a:alpha val="7000"/>
                </a:schemeClr>
              </a:solidFill>
            </p:grpSpPr>
            <p:sp>
              <p:nvSpPr>
                <p:cNvPr id="118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8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818" name="Freeform 19"/>
              <p:cNvSpPr>
                <a:spLocks/>
              </p:cNvSpPr>
              <p:nvPr/>
            </p:nvSpPr>
            <p:spPr bwMode="auto">
              <a:xfrm>
                <a:off x="5063160"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19" name="Freeform 7"/>
              <p:cNvSpPr>
                <a:spLocks/>
              </p:cNvSpPr>
              <p:nvPr/>
            </p:nvSpPr>
            <p:spPr bwMode="auto">
              <a:xfrm>
                <a:off x="5364076" y="38118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20" name="Freeform 8"/>
              <p:cNvSpPr>
                <a:spLocks/>
              </p:cNvSpPr>
              <p:nvPr/>
            </p:nvSpPr>
            <p:spPr bwMode="auto">
              <a:xfrm>
                <a:off x="5661695"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21" name="Freeform 23"/>
              <p:cNvSpPr>
                <a:spLocks/>
              </p:cNvSpPr>
              <p:nvPr/>
            </p:nvSpPr>
            <p:spPr bwMode="auto">
              <a:xfrm>
                <a:off x="6434017"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22" name="Freeform 24"/>
              <p:cNvSpPr>
                <a:spLocks/>
              </p:cNvSpPr>
              <p:nvPr/>
            </p:nvSpPr>
            <p:spPr bwMode="auto">
              <a:xfrm>
                <a:off x="6734933"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23" name="Freeform 17"/>
              <p:cNvSpPr>
                <a:spLocks/>
              </p:cNvSpPr>
              <p:nvPr/>
            </p:nvSpPr>
            <p:spPr bwMode="auto">
              <a:xfrm>
                <a:off x="7035849"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24" name="Freeform 18"/>
              <p:cNvSpPr>
                <a:spLocks noEditPoints="1"/>
              </p:cNvSpPr>
              <p:nvPr/>
            </p:nvSpPr>
            <p:spPr bwMode="auto">
              <a:xfrm>
                <a:off x="7330170" y="37953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25" name="Freeform 20"/>
              <p:cNvSpPr>
                <a:spLocks noEditPoints="1"/>
              </p:cNvSpPr>
              <p:nvPr/>
            </p:nvSpPr>
            <p:spPr bwMode="auto">
              <a:xfrm>
                <a:off x="7779440" y="37953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26" name="Group 740"/>
              <p:cNvGrpSpPr/>
              <p:nvPr/>
            </p:nvGrpSpPr>
            <p:grpSpPr>
              <a:xfrm>
                <a:off x="5956016" y="3806074"/>
                <a:ext cx="348520" cy="470651"/>
                <a:chOff x="7011958" y="-48945"/>
                <a:chExt cx="557213" cy="752475"/>
              </a:xfrm>
              <a:solidFill>
                <a:schemeClr val="tx1">
                  <a:alpha val="12000"/>
                </a:schemeClr>
              </a:solidFill>
            </p:grpSpPr>
            <p:sp>
              <p:nvSpPr>
                <p:cNvPr id="118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8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827" name="Freeform 16"/>
              <p:cNvSpPr>
                <a:spLocks noEditPoints="1"/>
              </p:cNvSpPr>
              <p:nvPr/>
            </p:nvSpPr>
            <p:spPr bwMode="auto">
              <a:xfrm>
                <a:off x="9124863" y="37953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28" name="Freeform 16"/>
              <p:cNvSpPr>
                <a:spLocks noEditPoints="1"/>
              </p:cNvSpPr>
              <p:nvPr/>
            </p:nvSpPr>
            <p:spPr bwMode="auto">
              <a:xfrm>
                <a:off x="9871752" y="37953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29" name="Freeform 5"/>
              <p:cNvSpPr>
                <a:spLocks/>
              </p:cNvSpPr>
              <p:nvPr/>
            </p:nvSpPr>
            <p:spPr bwMode="auto">
              <a:xfrm>
                <a:off x="9574133" y="3811877"/>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30" name="Freeform 20"/>
              <p:cNvSpPr>
                <a:spLocks noEditPoints="1"/>
              </p:cNvSpPr>
              <p:nvPr/>
            </p:nvSpPr>
            <p:spPr bwMode="auto">
              <a:xfrm>
                <a:off x="10321022" y="37953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31" name="Group 746"/>
              <p:cNvGrpSpPr/>
              <p:nvPr/>
            </p:nvGrpSpPr>
            <p:grpSpPr>
              <a:xfrm>
                <a:off x="10770292" y="3806074"/>
                <a:ext cx="348520" cy="470651"/>
                <a:chOff x="7011958" y="-48945"/>
                <a:chExt cx="557213" cy="752475"/>
              </a:xfrm>
              <a:solidFill>
                <a:schemeClr val="tx1">
                  <a:alpha val="7000"/>
                </a:schemeClr>
              </a:solidFill>
            </p:grpSpPr>
            <p:sp>
              <p:nvSpPr>
                <p:cNvPr id="1183"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84"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832" name="Freeform 18"/>
              <p:cNvSpPr>
                <a:spLocks noEditPoints="1"/>
              </p:cNvSpPr>
              <p:nvPr/>
            </p:nvSpPr>
            <p:spPr bwMode="auto">
              <a:xfrm>
                <a:off x="11726649" y="37953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33" name="Freeform 19"/>
              <p:cNvSpPr>
                <a:spLocks/>
              </p:cNvSpPr>
              <p:nvPr/>
            </p:nvSpPr>
            <p:spPr bwMode="auto">
              <a:xfrm>
                <a:off x="12150526"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34" name="Group 781"/>
              <p:cNvGrpSpPr/>
              <p:nvPr/>
            </p:nvGrpSpPr>
            <p:grpSpPr>
              <a:xfrm>
                <a:off x="520986" y="3124431"/>
                <a:ext cx="612096" cy="486108"/>
                <a:chOff x="9258271" y="-45770"/>
                <a:chExt cx="925513" cy="735013"/>
              </a:xfrm>
              <a:solidFill>
                <a:schemeClr val="bg2">
                  <a:alpha val="38000"/>
                </a:schemeClr>
              </a:solidFill>
            </p:grpSpPr>
            <p:sp>
              <p:nvSpPr>
                <p:cNvPr id="1173"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4"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5"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6"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7"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8"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9"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80"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81"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82"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835" name="Freeform 21"/>
              <p:cNvSpPr>
                <a:spLocks noEditPoints="1"/>
              </p:cNvSpPr>
              <p:nvPr/>
            </p:nvSpPr>
            <p:spPr bwMode="auto">
              <a:xfrm>
                <a:off x="11248293" y="3818678"/>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36" name="Group 781"/>
              <p:cNvGrpSpPr/>
              <p:nvPr/>
            </p:nvGrpSpPr>
            <p:grpSpPr>
              <a:xfrm>
                <a:off x="3843582" y="3790617"/>
                <a:ext cx="612096" cy="486108"/>
                <a:chOff x="9258271" y="-45770"/>
                <a:chExt cx="925513" cy="735013"/>
              </a:xfrm>
              <a:solidFill>
                <a:schemeClr val="accent4">
                  <a:lumMod val="20000"/>
                  <a:lumOff val="80000"/>
                  <a:alpha val="38000"/>
                </a:schemeClr>
              </a:solidFill>
            </p:grpSpPr>
            <p:sp>
              <p:nvSpPr>
                <p:cNvPr id="1163"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4"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5"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6"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7"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8"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9"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0"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1"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2"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837" name="Freeform 23"/>
              <p:cNvSpPr>
                <a:spLocks/>
              </p:cNvSpPr>
              <p:nvPr/>
            </p:nvSpPr>
            <p:spPr bwMode="auto">
              <a:xfrm>
                <a:off x="8228710"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38" name="Freeform 24"/>
              <p:cNvSpPr>
                <a:spLocks/>
              </p:cNvSpPr>
              <p:nvPr/>
            </p:nvSpPr>
            <p:spPr bwMode="auto">
              <a:xfrm>
                <a:off x="8529626"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39" name="Freeform 17"/>
              <p:cNvSpPr>
                <a:spLocks/>
              </p:cNvSpPr>
              <p:nvPr/>
            </p:nvSpPr>
            <p:spPr bwMode="auto">
              <a:xfrm>
                <a:off x="8830542"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40" name="Freeform 19"/>
              <p:cNvSpPr>
                <a:spLocks/>
              </p:cNvSpPr>
              <p:nvPr/>
            </p:nvSpPr>
            <p:spPr bwMode="auto">
              <a:xfrm>
                <a:off x="10159316"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41" name="Freeform 7"/>
              <p:cNvSpPr>
                <a:spLocks/>
              </p:cNvSpPr>
              <p:nvPr/>
            </p:nvSpPr>
            <p:spPr bwMode="auto">
              <a:xfrm>
                <a:off x="10455748" y="3145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42" name="Freeform 8"/>
              <p:cNvSpPr>
                <a:spLocks/>
              </p:cNvSpPr>
              <p:nvPr/>
            </p:nvSpPr>
            <p:spPr bwMode="auto">
              <a:xfrm>
                <a:off x="10748883"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43" name="Freeform 13"/>
              <p:cNvSpPr>
                <a:spLocks/>
              </p:cNvSpPr>
              <p:nvPr/>
            </p:nvSpPr>
            <p:spPr bwMode="auto">
              <a:xfrm>
                <a:off x="11038720"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44" name="Freeform 23"/>
              <p:cNvSpPr>
                <a:spLocks/>
              </p:cNvSpPr>
              <p:nvPr/>
            </p:nvSpPr>
            <p:spPr bwMode="auto">
              <a:xfrm>
                <a:off x="11808669"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45" name="Freeform 24"/>
              <p:cNvSpPr>
                <a:spLocks/>
              </p:cNvSpPr>
              <p:nvPr/>
            </p:nvSpPr>
            <p:spPr bwMode="auto">
              <a:xfrm>
                <a:off x="12105106"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46" name="Group 740"/>
              <p:cNvGrpSpPr/>
              <p:nvPr/>
            </p:nvGrpSpPr>
            <p:grpSpPr>
              <a:xfrm>
                <a:off x="11335152" y="3139888"/>
                <a:ext cx="348520" cy="470651"/>
                <a:chOff x="7011958" y="-48945"/>
                <a:chExt cx="557213" cy="752475"/>
              </a:xfrm>
              <a:solidFill>
                <a:schemeClr val="tx1">
                  <a:alpha val="12000"/>
                </a:schemeClr>
              </a:solidFill>
            </p:grpSpPr>
            <p:sp>
              <p:nvSpPr>
                <p:cNvPr id="116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847" name="Freeform 18"/>
              <p:cNvSpPr>
                <a:spLocks noEditPoints="1"/>
              </p:cNvSpPr>
              <p:nvPr/>
            </p:nvSpPr>
            <p:spPr bwMode="auto">
              <a:xfrm>
                <a:off x="7649122" y="3129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48" name="Freeform 20"/>
              <p:cNvSpPr>
                <a:spLocks noEditPoints="1"/>
              </p:cNvSpPr>
              <p:nvPr/>
            </p:nvSpPr>
            <p:spPr bwMode="auto">
              <a:xfrm>
                <a:off x="8093908" y="3129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49" name="Freeform 16"/>
              <p:cNvSpPr>
                <a:spLocks noEditPoints="1"/>
              </p:cNvSpPr>
              <p:nvPr/>
            </p:nvSpPr>
            <p:spPr bwMode="auto">
              <a:xfrm>
                <a:off x="9421395" y="31927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50" name="Freeform 5"/>
              <p:cNvSpPr>
                <a:spLocks/>
              </p:cNvSpPr>
              <p:nvPr/>
            </p:nvSpPr>
            <p:spPr bwMode="auto">
              <a:xfrm>
                <a:off x="9866181" y="31456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51" name="Freeform 23"/>
              <p:cNvSpPr>
                <a:spLocks/>
              </p:cNvSpPr>
              <p:nvPr/>
            </p:nvSpPr>
            <p:spPr bwMode="auto">
              <a:xfrm>
                <a:off x="8538694"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52" name="Freeform 24"/>
              <p:cNvSpPr>
                <a:spLocks/>
              </p:cNvSpPr>
              <p:nvPr/>
            </p:nvSpPr>
            <p:spPr bwMode="auto">
              <a:xfrm>
                <a:off x="8835126"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53" name="Freeform 17"/>
              <p:cNvSpPr>
                <a:spLocks/>
              </p:cNvSpPr>
              <p:nvPr/>
            </p:nvSpPr>
            <p:spPr bwMode="auto">
              <a:xfrm>
                <a:off x="9131558"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54" name="Freeform 24"/>
              <p:cNvSpPr>
                <a:spLocks/>
              </p:cNvSpPr>
              <p:nvPr/>
            </p:nvSpPr>
            <p:spPr bwMode="auto">
              <a:xfrm>
                <a:off x="1258079"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55" name="Freeform 29"/>
              <p:cNvSpPr>
                <a:spLocks/>
              </p:cNvSpPr>
              <p:nvPr/>
            </p:nvSpPr>
            <p:spPr bwMode="auto">
              <a:xfrm>
                <a:off x="1554511"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56" name="Freeform 17"/>
              <p:cNvSpPr>
                <a:spLocks/>
              </p:cNvSpPr>
              <p:nvPr/>
            </p:nvSpPr>
            <p:spPr bwMode="auto">
              <a:xfrm>
                <a:off x="1850943"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57" name="Group 746"/>
              <p:cNvGrpSpPr/>
              <p:nvPr/>
            </p:nvGrpSpPr>
            <p:grpSpPr>
              <a:xfrm>
                <a:off x="2877873" y="3139888"/>
                <a:ext cx="348520" cy="470651"/>
                <a:chOff x="7011958" y="-48945"/>
                <a:chExt cx="557213" cy="752475"/>
              </a:xfrm>
              <a:solidFill>
                <a:schemeClr val="tx1">
                  <a:alpha val="7000"/>
                </a:schemeClr>
              </a:solidFill>
            </p:grpSpPr>
            <p:sp>
              <p:nvSpPr>
                <p:cNvPr id="1159"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0"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858" name="Freeform 19"/>
              <p:cNvSpPr>
                <a:spLocks/>
              </p:cNvSpPr>
              <p:nvPr/>
            </p:nvSpPr>
            <p:spPr bwMode="auto">
              <a:xfrm>
                <a:off x="3351390"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59" name="Freeform 7"/>
              <p:cNvSpPr>
                <a:spLocks/>
              </p:cNvSpPr>
              <p:nvPr/>
            </p:nvSpPr>
            <p:spPr bwMode="auto">
              <a:xfrm>
                <a:off x="3647822" y="3145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60" name="Freeform 8"/>
              <p:cNvSpPr>
                <a:spLocks/>
              </p:cNvSpPr>
              <p:nvPr/>
            </p:nvSpPr>
            <p:spPr bwMode="auto">
              <a:xfrm>
                <a:off x="3940957"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61" name="Group 781"/>
              <p:cNvGrpSpPr/>
              <p:nvPr/>
            </p:nvGrpSpPr>
            <p:grpSpPr>
              <a:xfrm>
                <a:off x="2140780" y="3124431"/>
                <a:ext cx="612096" cy="486108"/>
                <a:chOff x="9258271" y="-45770"/>
                <a:chExt cx="925513" cy="735013"/>
              </a:xfrm>
              <a:solidFill>
                <a:schemeClr val="accent4">
                  <a:lumMod val="20000"/>
                  <a:lumOff val="80000"/>
                  <a:alpha val="38000"/>
                </a:schemeClr>
              </a:solidFill>
            </p:grpSpPr>
            <p:sp>
              <p:nvSpPr>
                <p:cNvPr id="1149"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0"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1"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2"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3"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4"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5"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6"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7"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8"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862" name="Freeform 8"/>
              <p:cNvSpPr>
                <a:spLocks/>
              </p:cNvSpPr>
              <p:nvPr/>
            </p:nvSpPr>
            <p:spPr bwMode="auto">
              <a:xfrm>
                <a:off x="4230794"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63" name="Freeform 23"/>
              <p:cNvSpPr>
                <a:spLocks/>
              </p:cNvSpPr>
              <p:nvPr/>
            </p:nvSpPr>
            <p:spPr bwMode="auto">
              <a:xfrm>
                <a:off x="4994148"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64" name="Freeform 24"/>
              <p:cNvSpPr>
                <a:spLocks/>
              </p:cNvSpPr>
              <p:nvPr/>
            </p:nvSpPr>
            <p:spPr bwMode="auto">
              <a:xfrm>
                <a:off x="5290580"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65" name="Freeform 17"/>
              <p:cNvSpPr>
                <a:spLocks/>
              </p:cNvSpPr>
              <p:nvPr/>
            </p:nvSpPr>
            <p:spPr bwMode="auto">
              <a:xfrm>
                <a:off x="5587012"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66" name="Group 740"/>
              <p:cNvGrpSpPr/>
              <p:nvPr/>
            </p:nvGrpSpPr>
            <p:grpSpPr>
              <a:xfrm>
                <a:off x="4520631" y="3139888"/>
                <a:ext cx="348520" cy="470651"/>
                <a:chOff x="7011958" y="-48945"/>
                <a:chExt cx="557213" cy="752475"/>
              </a:xfrm>
              <a:solidFill>
                <a:schemeClr val="tx1">
                  <a:alpha val="12000"/>
                </a:schemeClr>
              </a:solidFill>
            </p:grpSpPr>
            <p:sp>
              <p:nvSpPr>
                <p:cNvPr id="114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4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867" name="Freeform 18"/>
              <p:cNvSpPr>
                <a:spLocks noEditPoints="1"/>
              </p:cNvSpPr>
              <p:nvPr/>
            </p:nvSpPr>
            <p:spPr bwMode="auto">
              <a:xfrm>
                <a:off x="5876849" y="3129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68" name="Freeform 20"/>
              <p:cNvSpPr>
                <a:spLocks noEditPoints="1"/>
              </p:cNvSpPr>
              <p:nvPr/>
            </p:nvSpPr>
            <p:spPr bwMode="auto">
              <a:xfrm>
                <a:off x="6321635" y="3129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69" name="Freeform 23"/>
              <p:cNvSpPr>
                <a:spLocks/>
              </p:cNvSpPr>
              <p:nvPr/>
            </p:nvSpPr>
            <p:spPr bwMode="auto">
              <a:xfrm>
                <a:off x="6766421"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70" name="Freeform 24"/>
              <p:cNvSpPr>
                <a:spLocks/>
              </p:cNvSpPr>
              <p:nvPr/>
            </p:nvSpPr>
            <p:spPr bwMode="auto">
              <a:xfrm>
                <a:off x="7062853"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71" name="Freeform 17"/>
              <p:cNvSpPr>
                <a:spLocks/>
              </p:cNvSpPr>
              <p:nvPr/>
            </p:nvSpPr>
            <p:spPr bwMode="auto">
              <a:xfrm>
                <a:off x="7359285"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72" name="Freeform 18"/>
              <p:cNvSpPr>
                <a:spLocks noEditPoints="1"/>
              </p:cNvSpPr>
              <p:nvPr/>
            </p:nvSpPr>
            <p:spPr bwMode="auto">
              <a:xfrm>
                <a:off x="6161824" y="25048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73" name="Freeform 19"/>
              <p:cNvSpPr>
                <a:spLocks/>
              </p:cNvSpPr>
              <p:nvPr/>
            </p:nvSpPr>
            <p:spPr bwMode="auto">
              <a:xfrm>
                <a:off x="6611583"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74" name="Freeform 7"/>
              <p:cNvSpPr>
                <a:spLocks/>
              </p:cNvSpPr>
              <p:nvPr/>
            </p:nvSpPr>
            <p:spPr bwMode="auto">
              <a:xfrm>
                <a:off x="6912988" y="25213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75" name="Freeform 8"/>
              <p:cNvSpPr>
                <a:spLocks/>
              </p:cNvSpPr>
              <p:nvPr/>
            </p:nvSpPr>
            <p:spPr bwMode="auto">
              <a:xfrm>
                <a:off x="7211096"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76" name="Freeform 13"/>
              <p:cNvSpPr>
                <a:spLocks/>
              </p:cNvSpPr>
              <p:nvPr/>
            </p:nvSpPr>
            <p:spPr bwMode="auto">
              <a:xfrm>
                <a:off x="7505906"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77" name="Freeform 23"/>
              <p:cNvSpPr>
                <a:spLocks/>
              </p:cNvSpPr>
              <p:nvPr/>
            </p:nvSpPr>
            <p:spPr bwMode="auto">
              <a:xfrm>
                <a:off x="8285801"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78" name="Freeform 24"/>
              <p:cNvSpPr>
                <a:spLocks/>
              </p:cNvSpPr>
              <p:nvPr/>
            </p:nvSpPr>
            <p:spPr bwMode="auto">
              <a:xfrm>
                <a:off x="8587206"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79" name="Freeform 29"/>
              <p:cNvSpPr>
                <a:spLocks/>
              </p:cNvSpPr>
              <p:nvPr/>
            </p:nvSpPr>
            <p:spPr bwMode="auto">
              <a:xfrm>
                <a:off x="8888611"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80" name="Freeform 17"/>
              <p:cNvSpPr>
                <a:spLocks/>
              </p:cNvSpPr>
              <p:nvPr/>
            </p:nvSpPr>
            <p:spPr bwMode="auto">
              <a:xfrm>
                <a:off x="9190016"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81" name="Group 740"/>
              <p:cNvGrpSpPr/>
              <p:nvPr/>
            </p:nvGrpSpPr>
            <p:grpSpPr>
              <a:xfrm>
                <a:off x="7807311" y="2515539"/>
                <a:ext cx="348520" cy="470651"/>
                <a:chOff x="7011958" y="-48945"/>
                <a:chExt cx="557213" cy="752475"/>
              </a:xfrm>
              <a:solidFill>
                <a:schemeClr val="tx1">
                  <a:alpha val="12000"/>
                </a:schemeClr>
              </a:solidFill>
            </p:grpSpPr>
            <p:sp>
              <p:nvSpPr>
                <p:cNvPr id="114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4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882" name="Group 746"/>
              <p:cNvGrpSpPr/>
              <p:nvPr/>
            </p:nvGrpSpPr>
            <p:grpSpPr>
              <a:xfrm>
                <a:off x="10226892" y="2515539"/>
                <a:ext cx="348520" cy="470651"/>
                <a:chOff x="7011958" y="-48945"/>
                <a:chExt cx="557213" cy="752475"/>
              </a:xfrm>
              <a:solidFill>
                <a:schemeClr val="tx1">
                  <a:alpha val="7000"/>
                </a:schemeClr>
              </a:solidFill>
            </p:grpSpPr>
            <p:sp>
              <p:nvSpPr>
                <p:cNvPr id="1143"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44"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883" name="Freeform 19"/>
              <p:cNvSpPr>
                <a:spLocks/>
              </p:cNvSpPr>
              <p:nvPr/>
            </p:nvSpPr>
            <p:spPr bwMode="auto">
              <a:xfrm>
                <a:off x="10705382"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84" name="Freeform 7"/>
              <p:cNvSpPr>
                <a:spLocks/>
              </p:cNvSpPr>
              <p:nvPr/>
            </p:nvSpPr>
            <p:spPr bwMode="auto">
              <a:xfrm>
                <a:off x="11006787" y="25213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85" name="Freeform 8"/>
              <p:cNvSpPr>
                <a:spLocks/>
              </p:cNvSpPr>
              <p:nvPr/>
            </p:nvSpPr>
            <p:spPr bwMode="auto">
              <a:xfrm>
                <a:off x="11304895"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86" name="Freeform 23"/>
              <p:cNvSpPr>
                <a:spLocks/>
              </p:cNvSpPr>
              <p:nvPr/>
            </p:nvSpPr>
            <p:spPr bwMode="auto">
              <a:xfrm>
                <a:off x="12078195"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87" name="Group 740"/>
              <p:cNvGrpSpPr/>
              <p:nvPr/>
            </p:nvGrpSpPr>
            <p:grpSpPr>
              <a:xfrm>
                <a:off x="11599705" y="2515539"/>
                <a:ext cx="348520" cy="470651"/>
                <a:chOff x="7011958" y="-48945"/>
                <a:chExt cx="557213" cy="752475"/>
              </a:xfrm>
              <a:solidFill>
                <a:schemeClr val="tx1">
                  <a:alpha val="12000"/>
                </a:schemeClr>
              </a:solidFill>
            </p:grpSpPr>
            <p:sp>
              <p:nvSpPr>
                <p:cNvPr id="114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4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888" name="Group 781"/>
              <p:cNvGrpSpPr/>
              <p:nvPr/>
            </p:nvGrpSpPr>
            <p:grpSpPr>
              <a:xfrm>
                <a:off x="6129230" y="1892531"/>
                <a:ext cx="612096" cy="486108"/>
                <a:chOff x="9258271" y="-45770"/>
                <a:chExt cx="925513" cy="735013"/>
              </a:xfrm>
              <a:solidFill>
                <a:schemeClr val="bg2">
                  <a:alpha val="38000"/>
                </a:schemeClr>
              </a:solidFill>
            </p:grpSpPr>
            <p:sp>
              <p:nvSpPr>
                <p:cNvPr id="1131"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2"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3"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4"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5"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6"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7"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8"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9"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40"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889" name="Group 781"/>
              <p:cNvGrpSpPr/>
              <p:nvPr/>
            </p:nvGrpSpPr>
            <p:grpSpPr>
              <a:xfrm>
                <a:off x="9484826" y="2500082"/>
                <a:ext cx="612096" cy="486108"/>
                <a:chOff x="9258271" y="-45770"/>
                <a:chExt cx="925513" cy="735013"/>
              </a:xfrm>
              <a:solidFill>
                <a:schemeClr val="accent4">
                  <a:lumMod val="20000"/>
                  <a:lumOff val="80000"/>
                  <a:alpha val="38000"/>
                </a:schemeClr>
              </a:solidFill>
            </p:grpSpPr>
            <p:sp>
              <p:nvSpPr>
                <p:cNvPr id="1121"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2"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3"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4"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5"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6"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7"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8"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9"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30"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890" name="Freeform 24"/>
              <p:cNvSpPr>
                <a:spLocks/>
              </p:cNvSpPr>
              <p:nvPr/>
            </p:nvSpPr>
            <p:spPr bwMode="auto">
              <a:xfrm>
                <a:off x="6866947"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91" name="Freeform 29"/>
              <p:cNvSpPr>
                <a:spLocks/>
              </p:cNvSpPr>
              <p:nvPr/>
            </p:nvSpPr>
            <p:spPr bwMode="auto">
              <a:xfrm>
                <a:off x="7164003"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92" name="Freeform 17"/>
              <p:cNvSpPr>
                <a:spLocks/>
              </p:cNvSpPr>
              <p:nvPr/>
            </p:nvSpPr>
            <p:spPr bwMode="auto">
              <a:xfrm>
                <a:off x="7461059"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93" name="Group 746"/>
              <p:cNvGrpSpPr/>
              <p:nvPr/>
            </p:nvGrpSpPr>
            <p:grpSpPr>
              <a:xfrm>
                <a:off x="8489237" y="1907988"/>
                <a:ext cx="348520" cy="470651"/>
                <a:chOff x="7011958" y="-48945"/>
                <a:chExt cx="557213" cy="752475"/>
              </a:xfrm>
              <a:solidFill>
                <a:schemeClr val="tx1">
                  <a:alpha val="7000"/>
                </a:schemeClr>
              </a:solidFill>
            </p:grpSpPr>
            <p:sp>
              <p:nvSpPr>
                <p:cNvPr id="1119"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20"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894" name="Freeform 19"/>
              <p:cNvSpPr>
                <a:spLocks/>
              </p:cNvSpPr>
              <p:nvPr/>
            </p:nvSpPr>
            <p:spPr bwMode="auto">
              <a:xfrm>
                <a:off x="8963378"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95" name="Freeform 7"/>
              <p:cNvSpPr>
                <a:spLocks/>
              </p:cNvSpPr>
              <p:nvPr/>
            </p:nvSpPr>
            <p:spPr bwMode="auto">
              <a:xfrm>
                <a:off x="9260434" y="19137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96" name="Freeform 8"/>
              <p:cNvSpPr>
                <a:spLocks/>
              </p:cNvSpPr>
              <p:nvPr/>
            </p:nvSpPr>
            <p:spPr bwMode="auto">
              <a:xfrm>
                <a:off x="9554193"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97" name="Group 781"/>
              <p:cNvGrpSpPr/>
              <p:nvPr/>
            </p:nvGrpSpPr>
            <p:grpSpPr>
              <a:xfrm>
                <a:off x="7751520" y="1892531"/>
                <a:ext cx="612096" cy="486108"/>
                <a:chOff x="9258271" y="-45770"/>
                <a:chExt cx="925513" cy="735013"/>
              </a:xfrm>
              <a:solidFill>
                <a:schemeClr val="accent4">
                  <a:lumMod val="20000"/>
                  <a:lumOff val="80000"/>
                  <a:alpha val="38000"/>
                </a:schemeClr>
              </a:solidFill>
            </p:grpSpPr>
            <p:sp>
              <p:nvSpPr>
                <p:cNvPr id="1109"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0"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1"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2"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3"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4"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5"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6"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7"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8"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898" name="Freeform 8"/>
              <p:cNvSpPr>
                <a:spLocks/>
              </p:cNvSpPr>
              <p:nvPr/>
            </p:nvSpPr>
            <p:spPr bwMode="auto">
              <a:xfrm>
                <a:off x="9844654"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99" name="Freeform 23"/>
              <p:cNvSpPr>
                <a:spLocks/>
              </p:cNvSpPr>
              <p:nvPr/>
            </p:nvSpPr>
            <p:spPr bwMode="auto">
              <a:xfrm>
                <a:off x="10609256"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00" name="Freeform 24"/>
              <p:cNvSpPr>
                <a:spLocks/>
              </p:cNvSpPr>
              <p:nvPr/>
            </p:nvSpPr>
            <p:spPr bwMode="auto">
              <a:xfrm>
                <a:off x="10906312"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01" name="Freeform 17"/>
              <p:cNvSpPr>
                <a:spLocks/>
              </p:cNvSpPr>
              <p:nvPr/>
            </p:nvSpPr>
            <p:spPr bwMode="auto">
              <a:xfrm>
                <a:off x="11203368"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902" name="Group 740"/>
              <p:cNvGrpSpPr/>
              <p:nvPr/>
            </p:nvGrpSpPr>
            <p:grpSpPr>
              <a:xfrm>
                <a:off x="10135115" y="1907988"/>
                <a:ext cx="348520" cy="470651"/>
                <a:chOff x="7011958" y="-48945"/>
                <a:chExt cx="557213" cy="752475"/>
              </a:xfrm>
              <a:solidFill>
                <a:schemeClr val="tx1">
                  <a:alpha val="12000"/>
                </a:schemeClr>
              </a:solidFill>
            </p:grpSpPr>
            <p:sp>
              <p:nvSpPr>
                <p:cNvPr id="110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0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903" name="Freeform 18"/>
              <p:cNvSpPr>
                <a:spLocks noEditPoints="1"/>
              </p:cNvSpPr>
              <p:nvPr/>
            </p:nvSpPr>
            <p:spPr bwMode="auto">
              <a:xfrm>
                <a:off x="11493829" y="18973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04" name="Freeform 20"/>
              <p:cNvSpPr>
                <a:spLocks noEditPoints="1"/>
              </p:cNvSpPr>
              <p:nvPr/>
            </p:nvSpPr>
            <p:spPr bwMode="auto">
              <a:xfrm>
                <a:off x="11939244" y="18973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05" name="Freeform 23"/>
              <p:cNvSpPr>
                <a:spLocks/>
              </p:cNvSpPr>
              <p:nvPr/>
            </p:nvSpPr>
            <p:spPr bwMode="auto">
              <a:xfrm>
                <a:off x="177051"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06" name="Freeform 24"/>
              <p:cNvSpPr>
                <a:spLocks/>
              </p:cNvSpPr>
              <p:nvPr/>
            </p:nvSpPr>
            <p:spPr bwMode="auto">
              <a:xfrm>
                <a:off x="478456"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07" name="Freeform 17"/>
              <p:cNvSpPr>
                <a:spLocks/>
              </p:cNvSpPr>
              <p:nvPr/>
            </p:nvSpPr>
            <p:spPr bwMode="auto">
              <a:xfrm>
                <a:off x="779861"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08" name="Freeform 18"/>
              <p:cNvSpPr>
                <a:spLocks noEditPoints="1"/>
              </p:cNvSpPr>
              <p:nvPr/>
            </p:nvSpPr>
            <p:spPr bwMode="auto">
              <a:xfrm>
                <a:off x="1074671" y="25048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09" name="Freeform 20"/>
              <p:cNvSpPr>
                <a:spLocks noEditPoints="1"/>
              </p:cNvSpPr>
              <p:nvPr/>
            </p:nvSpPr>
            <p:spPr bwMode="auto">
              <a:xfrm>
                <a:off x="1524430" y="25048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10" name="Freeform 16"/>
              <p:cNvSpPr>
                <a:spLocks noEditPoints="1"/>
              </p:cNvSpPr>
              <p:nvPr/>
            </p:nvSpPr>
            <p:spPr bwMode="auto">
              <a:xfrm>
                <a:off x="2871809" y="25048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11" name="Freeform 16"/>
              <p:cNvSpPr>
                <a:spLocks noEditPoints="1"/>
              </p:cNvSpPr>
              <p:nvPr/>
            </p:nvSpPr>
            <p:spPr bwMode="auto">
              <a:xfrm>
                <a:off x="3619676" y="25048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12" name="Freeform 5"/>
              <p:cNvSpPr>
                <a:spLocks/>
              </p:cNvSpPr>
              <p:nvPr/>
            </p:nvSpPr>
            <p:spPr bwMode="auto">
              <a:xfrm>
                <a:off x="3321568" y="2521342"/>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13" name="Freeform 20"/>
              <p:cNvSpPr>
                <a:spLocks noEditPoints="1"/>
              </p:cNvSpPr>
              <p:nvPr/>
            </p:nvSpPr>
            <p:spPr bwMode="auto">
              <a:xfrm>
                <a:off x="4069435" y="25048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914" name="Group 746"/>
              <p:cNvGrpSpPr/>
              <p:nvPr/>
            </p:nvGrpSpPr>
            <p:grpSpPr>
              <a:xfrm>
                <a:off x="4519194" y="2515539"/>
                <a:ext cx="348520" cy="470651"/>
                <a:chOff x="7011958" y="-48945"/>
                <a:chExt cx="557213" cy="752475"/>
              </a:xfrm>
              <a:solidFill>
                <a:schemeClr val="tx1">
                  <a:alpha val="7000"/>
                </a:schemeClr>
              </a:solidFill>
            </p:grpSpPr>
            <p:sp>
              <p:nvSpPr>
                <p:cNvPr id="110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0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915" name="Freeform 18"/>
              <p:cNvSpPr>
                <a:spLocks noEditPoints="1"/>
              </p:cNvSpPr>
              <p:nvPr/>
            </p:nvSpPr>
            <p:spPr bwMode="auto">
              <a:xfrm>
                <a:off x="5476529" y="25048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16" name="Freeform 19"/>
              <p:cNvSpPr>
                <a:spLocks/>
              </p:cNvSpPr>
              <p:nvPr/>
            </p:nvSpPr>
            <p:spPr bwMode="auto">
              <a:xfrm>
                <a:off x="5926282"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17" name="Freeform 21"/>
              <p:cNvSpPr>
                <a:spLocks noEditPoints="1"/>
              </p:cNvSpPr>
              <p:nvPr/>
            </p:nvSpPr>
            <p:spPr bwMode="auto">
              <a:xfrm>
                <a:off x="4997684" y="2528143"/>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18" name="Freeform 23"/>
              <p:cNvSpPr>
                <a:spLocks/>
              </p:cNvSpPr>
              <p:nvPr/>
            </p:nvSpPr>
            <p:spPr bwMode="auto">
              <a:xfrm>
                <a:off x="1974189"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19" name="Freeform 24"/>
              <p:cNvSpPr>
                <a:spLocks/>
              </p:cNvSpPr>
              <p:nvPr/>
            </p:nvSpPr>
            <p:spPr bwMode="auto">
              <a:xfrm>
                <a:off x="2275594"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20" name="Freeform 17"/>
              <p:cNvSpPr>
                <a:spLocks/>
              </p:cNvSpPr>
              <p:nvPr/>
            </p:nvSpPr>
            <p:spPr bwMode="auto">
              <a:xfrm>
                <a:off x="2576999"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21" name="Freeform 19"/>
              <p:cNvSpPr>
                <a:spLocks/>
              </p:cNvSpPr>
              <p:nvPr/>
            </p:nvSpPr>
            <p:spPr bwMode="auto">
              <a:xfrm>
                <a:off x="3882645"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22" name="Freeform 7"/>
              <p:cNvSpPr>
                <a:spLocks/>
              </p:cNvSpPr>
              <p:nvPr/>
            </p:nvSpPr>
            <p:spPr bwMode="auto">
              <a:xfrm>
                <a:off x="4179701" y="19137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23" name="Freeform 8"/>
              <p:cNvSpPr>
                <a:spLocks/>
              </p:cNvSpPr>
              <p:nvPr/>
            </p:nvSpPr>
            <p:spPr bwMode="auto">
              <a:xfrm>
                <a:off x="4473460"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24" name="Freeform 13"/>
              <p:cNvSpPr>
                <a:spLocks/>
              </p:cNvSpPr>
              <p:nvPr/>
            </p:nvSpPr>
            <p:spPr bwMode="auto">
              <a:xfrm>
                <a:off x="4763921"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25" name="Freeform 23"/>
              <p:cNvSpPr>
                <a:spLocks/>
              </p:cNvSpPr>
              <p:nvPr/>
            </p:nvSpPr>
            <p:spPr bwMode="auto">
              <a:xfrm>
                <a:off x="5535118"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26" name="Freeform 24"/>
              <p:cNvSpPr>
                <a:spLocks/>
              </p:cNvSpPr>
              <p:nvPr/>
            </p:nvSpPr>
            <p:spPr bwMode="auto">
              <a:xfrm>
                <a:off x="5832174"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927" name="Group 740"/>
              <p:cNvGrpSpPr/>
              <p:nvPr/>
            </p:nvGrpSpPr>
            <p:grpSpPr>
              <a:xfrm>
                <a:off x="5060977" y="1907988"/>
                <a:ext cx="348520" cy="470651"/>
                <a:chOff x="7011958" y="-48945"/>
                <a:chExt cx="557213" cy="752475"/>
              </a:xfrm>
              <a:solidFill>
                <a:schemeClr val="tx1">
                  <a:alpha val="12000"/>
                </a:schemeClr>
              </a:solidFill>
            </p:grpSpPr>
            <p:sp>
              <p:nvSpPr>
                <p:cNvPr id="1103"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04"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928" name="Freeform 18"/>
              <p:cNvSpPr>
                <a:spLocks noEditPoints="1"/>
              </p:cNvSpPr>
              <p:nvPr/>
            </p:nvSpPr>
            <p:spPr bwMode="auto">
              <a:xfrm>
                <a:off x="1368083" y="18973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29" name="Freeform 20"/>
              <p:cNvSpPr>
                <a:spLocks noEditPoints="1"/>
              </p:cNvSpPr>
              <p:nvPr/>
            </p:nvSpPr>
            <p:spPr bwMode="auto">
              <a:xfrm>
                <a:off x="1813493" y="18973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0" name="Freeform 16"/>
              <p:cNvSpPr>
                <a:spLocks noEditPoints="1"/>
              </p:cNvSpPr>
              <p:nvPr/>
            </p:nvSpPr>
            <p:spPr bwMode="auto">
              <a:xfrm>
                <a:off x="3143476" y="18973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1" name="Freeform 5"/>
              <p:cNvSpPr>
                <a:spLocks/>
              </p:cNvSpPr>
              <p:nvPr/>
            </p:nvSpPr>
            <p:spPr bwMode="auto">
              <a:xfrm>
                <a:off x="3588886" y="19137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2" name="Freeform 23"/>
              <p:cNvSpPr>
                <a:spLocks/>
              </p:cNvSpPr>
              <p:nvPr/>
            </p:nvSpPr>
            <p:spPr bwMode="auto">
              <a:xfrm>
                <a:off x="2258903"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3" name="Freeform 24"/>
              <p:cNvSpPr>
                <a:spLocks/>
              </p:cNvSpPr>
              <p:nvPr/>
            </p:nvSpPr>
            <p:spPr bwMode="auto">
              <a:xfrm>
                <a:off x="2555959"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4" name="Freeform 17"/>
              <p:cNvSpPr>
                <a:spLocks/>
              </p:cNvSpPr>
              <p:nvPr/>
            </p:nvSpPr>
            <p:spPr bwMode="auto">
              <a:xfrm>
                <a:off x="2853015"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5" name="Freeform 20"/>
              <p:cNvSpPr>
                <a:spLocks noEditPoints="1"/>
              </p:cNvSpPr>
              <p:nvPr/>
            </p:nvSpPr>
            <p:spPr bwMode="auto">
              <a:xfrm>
                <a:off x="114300" y="18973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6" name="Freeform 23"/>
              <p:cNvSpPr>
                <a:spLocks/>
              </p:cNvSpPr>
              <p:nvPr/>
            </p:nvSpPr>
            <p:spPr bwMode="auto">
              <a:xfrm>
                <a:off x="483510"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7" name="Freeform 24"/>
              <p:cNvSpPr>
                <a:spLocks/>
              </p:cNvSpPr>
              <p:nvPr/>
            </p:nvSpPr>
            <p:spPr bwMode="auto">
              <a:xfrm>
                <a:off x="780566"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8" name="Freeform 17"/>
              <p:cNvSpPr>
                <a:spLocks/>
              </p:cNvSpPr>
              <p:nvPr/>
            </p:nvSpPr>
            <p:spPr bwMode="auto">
              <a:xfrm>
                <a:off x="1077622"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9" name="Freeform 24"/>
              <p:cNvSpPr>
                <a:spLocks/>
              </p:cNvSpPr>
              <p:nvPr/>
            </p:nvSpPr>
            <p:spPr bwMode="auto">
              <a:xfrm>
                <a:off x="178579" y="38060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0" name="Freeform 17"/>
              <p:cNvSpPr>
                <a:spLocks/>
              </p:cNvSpPr>
              <p:nvPr/>
            </p:nvSpPr>
            <p:spPr bwMode="auto">
              <a:xfrm>
                <a:off x="187243"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1" name="Freeform 18"/>
              <p:cNvSpPr>
                <a:spLocks noEditPoints="1"/>
              </p:cNvSpPr>
              <p:nvPr/>
            </p:nvSpPr>
            <p:spPr bwMode="auto">
              <a:xfrm>
                <a:off x="6174524" y="13237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2" name="Freeform 19"/>
              <p:cNvSpPr>
                <a:spLocks/>
              </p:cNvSpPr>
              <p:nvPr/>
            </p:nvSpPr>
            <p:spPr bwMode="auto">
              <a:xfrm>
                <a:off x="6624283"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3" name="Freeform 7"/>
              <p:cNvSpPr>
                <a:spLocks/>
              </p:cNvSpPr>
              <p:nvPr/>
            </p:nvSpPr>
            <p:spPr bwMode="auto">
              <a:xfrm>
                <a:off x="6925688" y="13402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4" name="Freeform 8"/>
              <p:cNvSpPr>
                <a:spLocks/>
              </p:cNvSpPr>
              <p:nvPr/>
            </p:nvSpPr>
            <p:spPr bwMode="auto">
              <a:xfrm>
                <a:off x="7223796"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5" name="Freeform 13"/>
              <p:cNvSpPr>
                <a:spLocks/>
              </p:cNvSpPr>
              <p:nvPr/>
            </p:nvSpPr>
            <p:spPr bwMode="auto">
              <a:xfrm>
                <a:off x="7518606"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6" name="Freeform 23"/>
              <p:cNvSpPr>
                <a:spLocks/>
              </p:cNvSpPr>
              <p:nvPr/>
            </p:nvSpPr>
            <p:spPr bwMode="auto">
              <a:xfrm>
                <a:off x="8298501"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7" name="Freeform 24"/>
              <p:cNvSpPr>
                <a:spLocks/>
              </p:cNvSpPr>
              <p:nvPr/>
            </p:nvSpPr>
            <p:spPr bwMode="auto">
              <a:xfrm>
                <a:off x="8599906"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8" name="Freeform 29"/>
              <p:cNvSpPr>
                <a:spLocks/>
              </p:cNvSpPr>
              <p:nvPr/>
            </p:nvSpPr>
            <p:spPr bwMode="auto">
              <a:xfrm>
                <a:off x="8901311"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9" name="Freeform 17"/>
              <p:cNvSpPr>
                <a:spLocks/>
              </p:cNvSpPr>
              <p:nvPr/>
            </p:nvSpPr>
            <p:spPr bwMode="auto">
              <a:xfrm>
                <a:off x="9202716"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950" name="Group 740"/>
              <p:cNvGrpSpPr/>
              <p:nvPr/>
            </p:nvGrpSpPr>
            <p:grpSpPr>
              <a:xfrm>
                <a:off x="7820011" y="1334439"/>
                <a:ext cx="348520" cy="470651"/>
                <a:chOff x="7011958" y="-48945"/>
                <a:chExt cx="557213" cy="752475"/>
              </a:xfrm>
              <a:solidFill>
                <a:schemeClr val="tx1">
                  <a:alpha val="12000"/>
                </a:schemeClr>
              </a:solidFill>
            </p:grpSpPr>
            <p:sp>
              <p:nvSpPr>
                <p:cNvPr id="110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0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951" name="Group 746"/>
              <p:cNvGrpSpPr/>
              <p:nvPr/>
            </p:nvGrpSpPr>
            <p:grpSpPr>
              <a:xfrm>
                <a:off x="10239592" y="1334439"/>
                <a:ext cx="348520" cy="470651"/>
                <a:chOff x="7011958" y="-48945"/>
                <a:chExt cx="557213" cy="752475"/>
              </a:xfrm>
              <a:solidFill>
                <a:schemeClr val="tx1">
                  <a:alpha val="7000"/>
                </a:schemeClr>
              </a:solidFill>
            </p:grpSpPr>
            <p:sp>
              <p:nvSpPr>
                <p:cNvPr id="1099"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00"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952" name="Freeform 19"/>
              <p:cNvSpPr>
                <a:spLocks/>
              </p:cNvSpPr>
              <p:nvPr/>
            </p:nvSpPr>
            <p:spPr bwMode="auto">
              <a:xfrm>
                <a:off x="10718082"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53" name="Freeform 7"/>
              <p:cNvSpPr>
                <a:spLocks/>
              </p:cNvSpPr>
              <p:nvPr/>
            </p:nvSpPr>
            <p:spPr bwMode="auto">
              <a:xfrm>
                <a:off x="11019487" y="13402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54" name="Freeform 8"/>
              <p:cNvSpPr>
                <a:spLocks/>
              </p:cNvSpPr>
              <p:nvPr/>
            </p:nvSpPr>
            <p:spPr bwMode="auto">
              <a:xfrm>
                <a:off x="11317595"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55" name="Freeform 23"/>
              <p:cNvSpPr>
                <a:spLocks/>
              </p:cNvSpPr>
              <p:nvPr/>
            </p:nvSpPr>
            <p:spPr bwMode="auto">
              <a:xfrm>
                <a:off x="12090895"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956" name="Group 740"/>
              <p:cNvGrpSpPr/>
              <p:nvPr/>
            </p:nvGrpSpPr>
            <p:grpSpPr>
              <a:xfrm>
                <a:off x="11612405" y="1334439"/>
                <a:ext cx="348520" cy="470651"/>
                <a:chOff x="7011958" y="-48945"/>
                <a:chExt cx="557213" cy="752475"/>
              </a:xfrm>
              <a:solidFill>
                <a:schemeClr val="tx1">
                  <a:alpha val="12000"/>
                </a:schemeClr>
              </a:solidFill>
            </p:grpSpPr>
            <p:sp>
              <p:nvSpPr>
                <p:cNvPr id="109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957" name="Group 781"/>
              <p:cNvGrpSpPr/>
              <p:nvPr/>
            </p:nvGrpSpPr>
            <p:grpSpPr>
              <a:xfrm>
                <a:off x="6141930" y="711431"/>
                <a:ext cx="612096" cy="486108"/>
                <a:chOff x="9258271" y="-45770"/>
                <a:chExt cx="925513" cy="735013"/>
              </a:xfrm>
              <a:solidFill>
                <a:schemeClr val="bg2">
                  <a:alpha val="38000"/>
                </a:schemeClr>
              </a:solidFill>
            </p:grpSpPr>
            <p:sp>
              <p:nvSpPr>
                <p:cNvPr id="1087"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8"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9"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0"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1"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2"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3"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4"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5"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6"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958" name="Group 781"/>
              <p:cNvGrpSpPr/>
              <p:nvPr/>
            </p:nvGrpSpPr>
            <p:grpSpPr>
              <a:xfrm>
                <a:off x="9497526" y="1318982"/>
                <a:ext cx="612096" cy="486108"/>
                <a:chOff x="9258271" y="-45770"/>
                <a:chExt cx="925513" cy="735013"/>
              </a:xfrm>
              <a:solidFill>
                <a:schemeClr val="accent4">
                  <a:lumMod val="20000"/>
                  <a:lumOff val="80000"/>
                  <a:alpha val="38000"/>
                </a:schemeClr>
              </a:solidFill>
            </p:grpSpPr>
            <p:sp>
              <p:nvSpPr>
                <p:cNvPr id="1077"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8"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9"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0"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1"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2"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3"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4"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5"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6"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959" name="Freeform 24"/>
              <p:cNvSpPr>
                <a:spLocks/>
              </p:cNvSpPr>
              <p:nvPr/>
            </p:nvSpPr>
            <p:spPr bwMode="auto">
              <a:xfrm>
                <a:off x="6879647"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60" name="Freeform 29"/>
              <p:cNvSpPr>
                <a:spLocks/>
              </p:cNvSpPr>
              <p:nvPr/>
            </p:nvSpPr>
            <p:spPr bwMode="auto">
              <a:xfrm>
                <a:off x="7176703"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61" name="Freeform 17"/>
              <p:cNvSpPr>
                <a:spLocks/>
              </p:cNvSpPr>
              <p:nvPr/>
            </p:nvSpPr>
            <p:spPr bwMode="auto">
              <a:xfrm>
                <a:off x="7473759"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962" name="Group 746"/>
              <p:cNvGrpSpPr/>
              <p:nvPr/>
            </p:nvGrpSpPr>
            <p:grpSpPr>
              <a:xfrm>
                <a:off x="8501937" y="726888"/>
                <a:ext cx="348520" cy="470651"/>
                <a:chOff x="7011958" y="-48945"/>
                <a:chExt cx="557213" cy="752475"/>
              </a:xfrm>
              <a:solidFill>
                <a:schemeClr val="tx1">
                  <a:alpha val="7000"/>
                </a:schemeClr>
              </a:solidFill>
            </p:grpSpPr>
            <p:sp>
              <p:nvSpPr>
                <p:cNvPr id="107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963" name="Freeform 19"/>
              <p:cNvSpPr>
                <a:spLocks/>
              </p:cNvSpPr>
              <p:nvPr/>
            </p:nvSpPr>
            <p:spPr bwMode="auto">
              <a:xfrm>
                <a:off x="8976078"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64" name="Freeform 7"/>
              <p:cNvSpPr>
                <a:spLocks/>
              </p:cNvSpPr>
              <p:nvPr/>
            </p:nvSpPr>
            <p:spPr bwMode="auto">
              <a:xfrm>
                <a:off x="9273134" y="732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65" name="Freeform 8"/>
              <p:cNvSpPr>
                <a:spLocks/>
              </p:cNvSpPr>
              <p:nvPr/>
            </p:nvSpPr>
            <p:spPr bwMode="auto">
              <a:xfrm>
                <a:off x="9566893"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966" name="Group 781"/>
              <p:cNvGrpSpPr/>
              <p:nvPr/>
            </p:nvGrpSpPr>
            <p:grpSpPr>
              <a:xfrm>
                <a:off x="7764220" y="711431"/>
                <a:ext cx="612096" cy="486108"/>
                <a:chOff x="9258271" y="-45770"/>
                <a:chExt cx="925513" cy="735013"/>
              </a:xfrm>
              <a:solidFill>
                <a:schemeClr val="accent4">
                  <a:lumMod val="20000"/>
                  <a:lumOff val="80000"/>
                  <a:alpha val="38000"/>
                </a:schemeClr>
              </a:solidFill>
            </p:grpSpPr>
            <p:sp>
              <p:nvSpPr>
                <p:cNvPr id="1065"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6"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7"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8"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9"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0"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1"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2"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3"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4"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967" name="Freeform 8"/>
              <p:cNvSpPr>
                <a:spLocks/>
              </p:cNvSpPr>
              <p:nvPr/>
            </p:nvSpPr>
            <p:spPr bwMode="auto">
              <a:xfrm>
                <a:off x="9857354"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68" name="Freeform 23"/>
              <p:cNvSpPr>
                <a:spLocks/>
              </p:cNvSpPr>
              <p:nvPr/>
            </p:nvSpPr>
            <p:spPr bwMode="auto">
              <a:xfrm>
                <a:off x="10621956"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69" name="Freeform 24"/>
              <p:cNvSpPr>
                <a:spLocks/>
              </p:cNvSpPr>
              <p:nvPr/>
            </p:nvSpPr>
            <p:spPr bwMode="auto">
              <a:xfrm>
                <a:off x="10919012"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70" name="Freeform 17"/>
              <p:cNvSpPr>
                <a:spLocks/>
              </p:cNvSpPr>
              <p:nvPr/>
            </p:nvSpPr>
            <p:spPr bwMode="auto">
              <a:xfrm>
                <a:off x="11216068"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971" name="Group 740"/>
              <p:cNvGrpSpPr/>
              <p:nvPr/>
            </p:nvGrpSpPr>
            <p:grpSpPr>
              <a:xfrm>
                <a:off x="10147815" y="726888"/>
                <a:ext cx="348520" cy="470651"/>
                <a:chOff x="7011958" y="-48945"/>
                <a:chExt cx="557213" cy="752475"/>
              </a:xfrm>
              <a:solidFill>
                <a:schemeClr val="tx1">
                  <a:alpha val="12000"/>
                </a:schemeClr>
              </a:solidFill>
            </p:grpSpPr>
            <p:sp>
              <p:nvSpPr>
                <p:cNvPr id="1063"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4"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972" name="Freeform 18"/>
              <p:cNvSpPr>
                <a:spLocks noEditPoints="1"/>
              </p:cNvSpPr>
              <p:nvPr/>
            </p:nvSpPr>
            <p:spPr bwMode="auto">
              <a:xfrm>
                <a:off x="11506529" y="716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73" name="Freeform 20"/>
              <p:cNvSpPr>
                <a:spLocks noEditPoints="1"/>
              </p:cNvSpPr>
              <p:nvPr/>
            </p:nvSpPr>
            <p:spPr bwMode="auto">
              <a:xfrm>
                <a:off x="11951944" y="716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74" name="Freeform 23"/>
              <p:cNvSpPr>
                <a:spLocks/>
              </p:cNvSpPr>
              <p:nvPr/>
            </p:nvSpPr>
            <p:spPr bwMode="auto">
              <a:xfrm>
                <a:off x="189751"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75" name="Freeform 24"/>
              <p:cNvSpPr>
                <a:spLocks/>
              </p:cNvSpPr>
              <p:nvPr/>
            </p:nvSpPr>
            <p:spPr bwMode="auto">
              <a:xfrm>
                <a:off x="491156"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76" name="Freeform 17"/>
              <p:cNvSpPr>
                <a:spLocks/>
              </p:cNvSpPr>
              <p:nvPr/>
            </p:nvSpPr>
            <p:spPr bwMode="auto">
              <a:xfrm>
                <a:off x="792561"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77" name="Freeform 18"/>
              <p:cNvSpPr>
                <a:spLocks noEditPoints="1"/>
              </p:cNvSpPr>
              <p:nvPr/>
            </p:nvSpPr>
            <p:spPr bwMode="auto">
              <a:xfrm>
                <a:off x="1087371" y="13237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78" name="Freeform 20"/>
              <p:cNvSpPr>
                <a:spLocks noEditPoints="1"/>
              </p:cNvSpPr>
              <p:nvPr/>
            </p:nvSpPr>
            <p:spPr bwMode="auto">
              <a:xfrm>
                <a:off x="1537130" y="13237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79" name="Freeform 16"/>
              <p:cNvSpPr>
                <a:spLocks noEditPoints="1"/>
              </p:cNvSpPr>
              <p:nvPr/>
            </p:nvSpPr>
            <p:spPr bwMode="auto">
              <a:xfrm>
                <a:off x="2884509" y="13237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0" name="Freeform 16"/>
              <p:cNvSpPr>
                <a:spLocks noEditPoints="1"/>
              </p:cNvSpPr>
              <p:nvPr/>
            </p:nvSpPr>
            <p:spPr bwMode="auto">
              <a:xfrm>
                <a:off x="3632376" y="13237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1" name="Freeform 5"/>
              <p:cNvSpPr>
                <a:spLocks/>
              </p:cNvSpPr>
              <p:nvPr/>
            </p:nvSpPr>
            <p:spPr bwMode="auto">
              <a:xfrm>
                <a:off x="3334268" y="1340242"/>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2" name="Freeform 20"/>
              <p:cNvSpPr>
                <a:spLocks noEditPoints="1"/>
              </p:cNvSpPr>
              <p:nvPr/>
            </p:nvSpPr>
            <p:spPr bwMode="auto">
              <a:xfrm>
                <a:off x="4082135" y="13237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983" name="Group 746"/>
              <p:cNvGrpSpPr/>
              <p:nvPr/>
            </p:nvGrpSpPr>
            <p:grpSpPr>
              <a:xfrm>
                <a:off x="4531894" y="1334439"/>
                <a:ext cx="348520" cy="470651"/>
                <a:chOff x="7011958" y="-48945"/>
                <a:chExt cx="557213" cy="752475"/>
              </a:xfrm>
              <a:solidFill>
                <a:schemeClr val="tx1">
                  <a:alpha val="7000"/>
                </a:schemeClr>
              </a:solidFill>
            </p:grpSpPr>
            <p:sp>
              <p:nvSpPr>
                <p:cNvPr id="106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984" name="Freeform 18"/>
              <p:cNvSpPr>
                <a:spLocks noEditPoints="1"/>
              </p:cNvSpPr>
              <p:nvPr/>
            </p:nvSpPr>
            <p:spPr bwMode="auto">
              <a:xfrm>
                <a:off x="5489229" y="13237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5" name="Freeform 19"/>
              <p:cNvSpPr>
                <a:spLocks/>
              </p:cNvSpPr>
              <p:nvPr/>
            </p:nvSpPr>
            <p:spPr bwMode="auto">
              <a:xfrm>
                <a:off x="5938982"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6" name="Freeform 21"/>
              <p:cNvSpPr>
                <a:spLocks noEditPoints="1"/>
              </p:cNvSpPr>
              <p:nvPr/>
            </p:nvSpPr>
            <p:spPr bwMode="auto">
              <a:xfrm>
                <a:off x="5010384" y="1347043"/>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7" name="Freeform 23"/>
              <p:cNvSpPr>
                <a:spLocks/>
              </p:cNvSpPr>
              <p:nvPr/>
            </p:nvSpPr>
            <p:spPr bwMode="auto">
              <a:xfrm>
                <a:off x="1986889"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8" name="Freeform 24"/>
              <p:cNvSpPr>
                <a:spLocks/>
              </p:cNvSpPr>
              <p:nvPr/>
            </p:nvSpPr>
            <p:spPr bwMode="auto">
              <a:xfrm>
                <a:off x="2288294"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9" name="Freeform 17"/>
              <p:cNvSpPr>
                <a:spLocks/>
              </p:cNvSpPr>
              <p:nvPr/>
            </p:nvSpPr>
            <p:spPr bwMode="auto">
              <a:xfrm>
                <a:off x="2589699"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0" name="Freeform 19"/>
              <p:cNvSpPr>
                <a:spLocks/>
              </p:cNvSpPr>
              <p:nvPr/>
            </p:nvSpPr>
            <p:spPr bwMode="auto">
              <a:xfrm>
                <a:off x="3895345"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1" name="Freeform 7"/>
              <p:cNvSpPr>
                <a:spLocks/>
              </p:cNvSpPr>
              <p:nvPr/>
            </p:nvSpPr>
            <p:spPr bwMode="auto">
              <a:xfrm>
                <a:off x="4192401" y="732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2" name="Freeform 8"/>
              <p:cNvSpPr>
                <a:spLocks/>
              </p:cNvSpPr>
              <p:nvPr/>
            </p:nvSpPr>
            <p:spPr bwMode="auto">
              <a:xfrm>
                <a:off x="4486160"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3" name="Freeform 13"/>
              <p:cNvSpPr>
                <a:spLocks/>
              </p:cNvSpPr>
              <p:nvPr/>
            </p:nvSpPr>
            <p:spPr bwMode="auto">
              <a:xfrm>
                <a:off x="4776621"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4" name="Freeform 23"/>
              <p:cNvSpPr>
                <a:spLocks/>
              </p:cNvSpPr>
              <p:nvPr/>
            </p:nvSpPr>
            <p:spPr bwMode="auto">
              <a:xfrm>
                <a:off x="5547818"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5" name="Freeform 24"/>
              <p:cNvSpPr>
                <a:spLocks/>
              </p:cNvSpPr>
              <p:nvPr/>
            </p:nvSpPr>
            <p:spPr bwMode="auto">
              <a:xfrm>
                <a:off x="5844874"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996" name="Group 740"/>
              <p:cNvGrpSpPr/>
              <p:nvPr/>
            </p:nvGrpSpPr>
            <p:grpSpPr>
              <a:xfrm>
                <a:off x="5073677" y="726888"/>
                <a:ext cx="348520" cy="470651"/>
                <a:chOff x="7011958" y="-48945"/>
                <a:chExt cx="557213" cy="752475"/>
              </a:xfrm>
              <a:solidFill>
                <a:schemeClr val="tx1">
                  <a:alpha val="12000"/>
                </a:schemeClr>
              </a:solidFill>
            </p:grpSpPr>
            <p:sp>
              <p:nvSpPr>
                <p:cNvPr id="1059"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0"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997" name="Freeform 18"/>
              <p:cNvSpPr>
                <a:spLocks noEditPoints="1"/>
              </p:cNvSpPr>
              <p:nvPr/>
            </p:nvSpPr>
            <p:spPr bwMode="auto">
              <a:xfrm>
                <a:off x="1380783" y="716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8" name="Freeform 20"/>
              <p:cNvSpPr>
                <a:spLocks noEditPoints="1"/>
              </p:cNvSpPr>
              <p:nvPr/>
            </p:nvSpPr>
            <p:spPr bwMode="auto">
              <a:xfrm>
                <a:off x="1826193" y="716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9" name="Freeform 16"/>
              <p:cNvSpPr>
                <a:spLocks noEditPoints="1"/>
              </p:cNvSpPr>
              <p:nvPr/>
            </p:nvSpPr>
            <p:spPr bwMode="auto">
              <a:xfrm>
                <a:off x="3156176" y="7162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0" name="Freeform 5"/>
              <p:cNvSpPr>
                <a:spLocks/>
              </p:cNvSpPr>
              <p:nvPr/>
            </p:nvSpPr>
            <p:spPr bwMode="auto">
              <a:xfrm>
                <a:off x="3601586" y="7326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1" name="Freeform 23"/>
              <p:cNvSpPr>
                <a:spLocks/>
              </p:cNvSpPr>
              <p:nvPr/>
            </p:nvSpPr>
            <p:spPr bwMode="auto">
              <a:xfrm>
                <a:off x="2271603"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2" name="Freeform 24"/>
              <p:cNvSpPr>
                <a:spLocks/>
              </p:cNvSpPr>
              <p:nvPr/>
            </p:nvSpPr>
            <p:spPr bwMode="auto">
              <a:xfrm>
                <a:off x="2568659"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3" name="Freeform 17"/>
              <p:cNvSpPr>
                <a:spLocks/>
              </p:cNvSpPr>
              <p:nvPr/>
            </p:nvSpPr>
            <p:spPr bwMode="auto">
              <a:xfrm>
                <a:off x="2865715"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4" name="Freeform 20"/>
              <p:cNvSpPr>
                <a:spLocks noEditPoints="1"/>
              </p:cNvSpPr>
              <p:nvPr/>
            </p:nvSpPr>
            <p:spPr bwMode="auto">
              <a:xfrm>
                <a:off x="127000" y="716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5" name="Freeform 23"/>
              <p:cNvSpPr>
                <a:spLocks/>
              </p:cNvSpPr>
              <p:nvPr/>
            </p:nvSpPr>
            <p:spPr bwMode="auto">
              <a:xfrm>
                <a:off x="496210"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 name="Freeform 24"/>
              <p:cNvSpPr>
                <a:spLocks/>
              </p:cNvSpPr>
              <p:nvPr/>
            </p:nvSpPr>
            <p:spPr bwMode="auto">
              <a:xfrm>
                <a:off x="793266"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7" name="Freeform 17"/>
              <p:cNvSpPr>
                <a:spLocks/>
              </p:cNvSpPr>
              <p:nvPr/>
            </p:nvSpPr>
            <p:spPr bwMode="auto">
              <a:xfrm>
                <a:off x="1090322"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8" name="Freeform 18"/>
              <p:cNvSpPr>
                <a:spLocks noEditPoints="1"/>
              </p:cNvSpPr>
              <p:nvPr/>
            </p:nvSpPr>
            <p:spPr bwMode="auto">
              <a:xfrm>
                <a:off x="563570" y="361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9" name="Freeform 19"/>
              <p:cNvSpPr>
                <a:spLocks/>
              </p:cNvSpPr>
              <p:nvPr/>
            </p:nvSpPr>
            <p:spPr bwMode="auto">
              <a:xfrm>
                <a:off x="1012840"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0" name="Freeform 7"/>
              <p:cNvSpPr>
                <a:spLocks/>
              </p:cNvSpPr>
              <p:nvPr/>
            </p:nvSpPr>
            <p:spPr bwMode="auto">
              <a:xfrm>
                <a:off x="1313756" y="526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1" name="Freeform 8"/>
              <p:cNvSpPr>
                <a:spLocks/>
              </p:cNvSpPr>
              <p:nvPr/>
            </p:nvSpPr>
            <p:spPr bwMode="auto">
              <a:xfrm>
                <a:off x="1611375"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2" name="Freeform 13"/>
              <p:cNvSpPr>
                <a:spLocks/>
              </p:cNvSpPr>
              <p:nvPr/>
            </p:nvSpPr>
            <p:spPr bwMode="auto">
              <a:xfrm>
                <a:off x="1905696"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3" name="Freeform 23"/>
              <p:cNvSpPr>
                <a:spLocks/>
              </p:cNvSpPr>
              <p:nvPr/>
            </p:nvSpPr>
            <p:spPr bwMode="auto">
              <a:xfrm>
                <a:off x="2684613"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4" name="Freeform 24"/>
              <p:cNvSpPr>
                <a:spLocks/>
              </p:cNvSpPr>
              <p:nvPr/>
            </p:nvSpPr>
            <p:spPr bwMode="auto">
              <a:xfrm>
                <a:off x="2985529"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5" name="Freeform 29"/>
              <p:cNvSpPr>
                <a:spLocks/>
              </p:cNvSpPr>
              <p:nvPr/>
            </p:nvSpPr>
            <p:spPr bwMode="auto">
              <a:xfrm>
                <a:off x="3286445"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6" name="Freeform 17"/>
              <p:cNvSpPr>
                <a:spLocks/>
              </p:cNvSpPr>
              <p:nvPr/>
            </p:nvSpPr>
            <p:spPr bwMode="auto">
              <a:xfrm>
                <a:off x="3587361"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017" name="Group 740"/>
              <p:cNvGrpSpPr/>
              <p:nvPr/>
            </p:nvGrpSpPr>
            <p:grpSpPr>
              <a:xfrm>
                <a:off x="2206612" y="46874"/>
                <a:ext cx="348520" cy="470651"/>
                <a:chOff x="7011958" y="-48945"/>
                <a:chExt cx="557213" cy="752475"/>
              </a:xfrm>
              <a:solidFill>
                <a:schemeClr val="tx1">
                  <a:alpha val="12000"/>
                </a:schemeClr>
              </a:solidFill>
            </p:grpSpPr>
            <p:sp>
              <p:nvSpPr>
                <p:cNvPr id="105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018" name="Group 746"/>
              <p:cNvGrpSpPr/>
              <p:nvPr/>
            </p:nvGrpSpPr>
            <p:grpSpPr>
              <a:xfrm>
                <a:off x="4623259" y="46874"/>
                <a:ext cx="348520" cy="470651"/>
                <a:chOff x="7011958" y="-48945"/>
                <a:chExt cx="557213" cy="752475"/>
              </a:xfrm>
              <a:solidFill>
                <a:schemeClr val="tx1">
                  <a:alpha val="7000"/>
                </a:schemeClr>
              </a:solidFill>
            </p:grpSpPr>
            <p:sp>
              <p:nvSpPr>
                <p:cNvPr id="105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019" name="Freeform 19"/>
              <p:cNvSpPr>
                <a:spLocks/>
              </p:cNvSpPr>
              <p:nvPr/>
            </p:nvSpPr>
            <p:spPr bwMode="auto">
              <a:xfrm>
                <a:off x="5101260"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0" name="Freeform 7"/>
              <p:cNvSpPr>
                <a:spLocks/>
              </p:cNvSpPr>
              <p:nvPr/>
            </p:nvSpPr>
            <p:spPr bwMode="auto">
              <a:xfrm>
                <a:off x="5402176" y="526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1" name="Freeform 8"/>
              <p:cNvSpPr>
                <a:spLocks/>
              </p:cNvSpPr>
              <p:nvPr/>
            </p:nvSpPr>
            <p:spPr bwMode="auto">
              <a:xfrm>
                <a:off x="5699795"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2" name="Freeform 23"/>
              <p:cNvSpPr>
                <a:spLocks/>
              </p:cNvSpPr>
              <p:nvPr/>
            </p:nvSpPr>
            <p:spPr bwMode="auto">
              <a:xfrm>
                <a:off x="6472117"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3" name="Freeform 24"/>
              <p:cNvSpPr>
                <a:spLocks/>
              </p:cNvSpPr>
              <p:nvPr/>
            </p:nvSpPr>
            <p:spPr bwMode="auto">
              <a:xfrm>
                <a:off x="6773033"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4" name="Freeform 17"/>
              <p:cNvSpPr>
                <a:spLocks/>
              </p:cNvSpPr>
              <p:nvPr/>
            </p:nvSpPr>
            <p:spPr bwMode="auto">
              <a:xfrm>
                <a:off x="7073949"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5" name="Freeform 18"/>
              <p:cNvSpPr>
                <a:spLocks noEditPoints="1"/>
              </p:cNvSpPr>
              <p:nvPr/>
            </p:nvSpPr>
            <p:spPr bwMode="auto">
              <a:xfrm>
                <a:off x="7368270" y="361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6" name="Freeform 20"/>
              <p:cNvSpPr>
                <a:spLocks noEditPoints="1"/>
              </p:cNvSpPr>
              <p:nvPr/>
            </p:nvSpPr>
            <p:spPr bwMode="auto">
              <a:xfrm>
                <a:off x="7817540" y="361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027" name="Group 740"/>
              <p:cNvGrpSpPr/>
              <p:nvPr/>
            </p:nvGrpSpPr>
            <p:grpSpPr>
              <a:xfrm>
                <a:off x="5994116" y="46874"/>
                <a:ext cx="348520" cy="470651"/>
                <a:chOff x="7011958" y="-48945"/>
                <a:chExt cx="557213" cy="752475"/>
              </a:xfrm>
              <a:solidFill>
                <a:schemeClr val="tx1">
                  <a:alpha val="12000"/>
                </a:schemeClr>
              </a:solidFill>
            </p:grpSpPr>
            <p:sp>
              <p:nvSpPr>
                <p:cNvPr id="1053"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4"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028" name="Freeform 16"/>
              <p:cNvSpPr>
                <a:spLocks noEditPoints="1"/>
              </p:cNvSpPr>
              <p:nvPr/>
            </p:nvSpPr>
            <p:spPr bwMode="auto">
              <a:xfrm>
                <a:off x="9162963" y="361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9" name="Freeform 16"/>
              <p:cNvSpPr>
                <a:spLocks noEditPoints="1"/>
              </p:cNvSpPr>
              <p:nvPr/>
            </p:nvSpPr>
            <p:spPr bwMode="auto">
              <a:xfrm>
                <a:off x="9909852" y="361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0" name="Freeform 5"/>
              <p:cNvSpPr>
                <a:spLocks/>
              </p:cNvSpPr>
              <p:nvPr/>
            </p:nvSpPr>
            <p:spPr bwMode="auto">
              <a:xfrm>
                <a:off x="9612233" y="52677"/>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1" name="Freeform 20"/>
              <p:cNvSpPr>
                <a:spLocks noEditPoints="1"/>
              </p:cNvSpPr>
              <p:nvPr/>
            </p:nvSpPr>
            <p:spPr bwMode="auto">
              <a:xfrm>
                <a:off x="10359122" y="361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032" name="Group 746"/>
              <p:cNvGrpSpPr/>
              <p:nvPr/>
            </p:nvGrpSpPr>
            <p:grpSpPr>
              <a:xfrm>
                <a:off x="10808392" y="46874"/>
                <a:ext cx="348520" cy="470651"/>
                <a:chOff x="7011958" y="-48945"/>
                <a:chExt cx="557213" cy="752475"/>
              </a:xfrm>
              <a:solidFill>
                <a:schemeClr val="tx1">
                  <a:alpha val="7000"/>
                </a:schemeClr>
              </a:solidFill>
            </p:grpSpPr>
            <p:sp>
              <p:nvSpPr>
                <p:cNvPr id="105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033" name="Freeform 18"/>
              <p:cNvSpPr>
                <a:spLocks noEditPoints="1"/>
              </p:cNvSpPr>
              <p:nvPr/>
            </p:nvSpPr>
            <p:spPr bwMode="auto">
              <a:xfrm>
                <a:off x="11764749" y="361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4" name="Freeform 19"/>
              <p:cNvSpPr>
                <a:spLocks/>
              </p:cNvSpPr>
              <p:nvPr/>
            </p:nvSpPr>
            <p:spPr bwMode="auto">
              <a:xfrm>
                <a:off x="12188626"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5" name="Freeform 21"/>
              <p:cNvSpPr>
                <a:spLocks noEditPoints="1"/>
              </p:cNvSpPr>
              <p:nvPr/>
            </p:nvSpPr>
            <p:spPr bwMode="auto">
              <a:xfrm>
                <a:off x="11286393" y="59478"/>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036" name="Group 781"/>
              <p:cNvGrpSpPr/>
              <p:nvPr/>
            </p:nvGrpSpPr>
            <p:grpSpPr>
              <a:xfrm>
                <a:off x="3881682" y="31417"/>
                <a:ext cx="612096" cy="486108"/>
                <a:chOff x="9258271" y="-45770"/>
                <a:chExt cx="925513" cy="735013"/>
              </a:xfrm>
              <a:solidFill>
                <a:schemeClr val="accent4">
                  <a:lumMod val="20000"/>
                  <a:lumOff val="80000"/>
                  <a:alpha val="38000"/>
                </a:schemeClr>
              </a:solidFill>
            </p:grpSpPr>
            <p:sp>
              <p:nvSpPr>
                <p:cNvPr id="1041"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2"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3"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4"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5"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6"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7"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8"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9"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0"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037" name="Freeform 23"/>
              <p:cNvSpPr>
                <a:spLocks/>
              </p:cNvSpPr>
              <p:nvPr/>
            </p:nvSpPr>
            <p:spPr bwMode="auto">
              <a:xfrm>
                <a:off x="8266810"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8" name="Freeform 24"/>
              <p:cNvSpPr>
                <a:spLocks/>
              </p:cNvSpPr>
              <p:nvPr/>
            </p:nvSpPr>
            <p:spPr bwMode="auto">
              <a:xfrm>
                <a:off x="8567726"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9" name="Freeform 17"/>
              <p:cNvSpPr>
                <a:spLocks/>
              </p:cNvSpPr>
              <p:nvPr/>
            </p:nvSpPr>
            <p:spPr bwMode="auto">
              <a:xfrm>
                <a:off x="8868642"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0" name="Freeform 24"/>
              <p:cNvSpPr>
                <a:spLocks/>
              </p:cNvSpPr>
              <p:nvPr/>
            </p:nvSpPr>
            <p:spPr bwMode="auto">
              <a:xfrm>
                <a:off x="216679" y="46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6" name="Group 1364"/>
            <p:cNvGrpSpPr>
              <a:grpSpLocks noChangeAspect="1"/>
            </p:cNvGrpSpPr>
            <p:nvPr/>
          </p:nvGrpSpPr>
          <p:grpSpPr>
            <a:xfrm>
              <a:off x="6225545" y="63500"/>
              <a:ext cx="6198230" cy="3429000"/>
              <a:chOff x="88900" y="16253"/>
              <a:chExt cx="12361342" cy="6838572"/>
            </a:xfrm>
          </p:grpSpPr>
          <p:sp>
            <p:nvSpPr>
              <p:cNvPr id="7" name="Freeform 5"/>
              <p:cNvSpPr>
                <a:spLocks/>
              </p:cNvSpPr>
              <p:nvPr/>
            </p:nvSpPr>
            <p:spPr bwMode="auto">
              <a:xfrm>
                <a:off x="12010713" y="532070"/>
                <a:ext cx="132640" cy="366707"/>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Freeform 20"/>
              <p:cNvSpPr>
                <a:spLocks noEditPoints="1"/>
              </p:cNvSpPr>
              <p:nvPr/>
            </p:nvSpPr>
            <p:spPr bwMode="auto">
              <a:xfrm>
                <a:off x="8771670" y="532070"/>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Freeform 7"/>
              <p:cNvSpPr>
                <a:spLocks/>
              </p:cNvSpPr>
              <p:nvPr/>
            </p:nvSpPr>
            <p:spPr bwMode="auto">
              <a:xfrm>
                <a:off x="9062450" y="532070"/>
                <a:ext cx="132640"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8"/>
              <p:cNvSpPr>
                <a:spLocks/>
              </p:cNvSpPr>
              <p:nvPr/>
            </p:nvSpPr>
            <p:spPr bwMode="auto">
              <a:xfrm>
                <a:off x="9309524" y="532070"/>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13"/>
              <p:cNvSpPr>
                <a:spLocks/>
              </p:cNvSpPr>
              <p:nvPr/>
            </p:nvSpPr>
            <p:spPr bwMode="auto">
              <a:xfrm>
                <a:off x="9548793" y="532070"/>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Freeform 16"/>
              <p:cNvSpPr>
                <a:spLocks noEditPoints="1"/>
              </p:cNvSpPr>
              <p:nvPr/>
            </p:nvSpPr>
            <p:spPr bwMode="auto">
              <a:xfrm>
                <a:off x="9741250" y="519066"/>
                <a:ext cx="252274" cy="379712"/>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23"/>
              <p:cNvSpPr>
                <a:spLocks/>
              </p:cNvSpPr>
              <p:nvPr/>
            </p:nvSpPr>
            <p:spPr bwMode="auto">
              <a:xfrm>
                <a:off x="10063747" y="532070"/>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Freeform 29"/>
              <p:cNvSpPr>
                <a:spLocks/>
              </p:cNvSpPr>
              <p:nvPr/>
            </p:nvSpPr>
            <p:spPr bwMode="auto">
              <a:xfrm>
                <a:off x="10550089" y="532070"/>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32"/>
              <p:cNvSpPr>
                <a:spLocks noEditPoints="1"/>
              </p:cNvSpPr>
              <p:nvPr/>
            </p:nvSpPr>
            <p:spPr bwMode="auto">
              <a:xfrm>
                <a:off x="10745147" y="519066"/>
                <a:ext cx="249673" cy="379712"/>
              </a:xfrm>
              <a:custGeom>
                <a:avLst/>
                <a:gdLst>
                  <a:gd name="T0" fmla="*/ 34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4 w 69"/>
                  <a:gd name="T15" fmla="*/ 104 h 104"/>
                  <a:gd name="T16" fmla="*/ 35 w 69"/>
                  <a:gd name="T17" fmla="*/ 13 h 104"/>
                  <a:gd name="T18" fmla="*/ 17 w 69"/>
                  <a:gd name="T19" fmla="*/ 53 h 104"/>
                  <a:gd name="T20" fmla="*/ 35 w 69"/>
                  <a:gd name="T21" fmla="*/ 91 h 104"/>
                  <a:gd name="T22" fmla="*/ 53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4"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4" y="100"/>
                      <a:pt x="45" y="104"/>
                      <a:pt x="34" y="104"/>
                    </a:cubicBezTo>
                    <a:close/>
                    <a:moveTo>
                      <a:pt x="35" y="13"/>
                    </a:moveTo>
                    <a:cubicBezTo>
                      <a:pt x="23" y="13"/>
                      <a:pt x="17" y="26"/>
                      <a:pt x="17" y="53"/>
                    </a:cubicBezTo>
                    <a:cubicBezTo>
                      <a:pt x="17" y="78"/>
                      <a:pt x="23" y="91"/>
                      <a:pt x="35" y="91"/>
                    </a:cubicBezTo>
                    <a:cubicBezTo>
                      <a:pt x="47" y="91"/>
                      <a:pt x="53" y="78"/>
                      <a:pt x="53" y="53"/>
                    </a:cubicBezTo>
                    <a:cubicBezTo>
                      <a:pt x="53"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 name="Freeform 17"/>
              <p:cNvSpPr>
                <a:spLocks/>
              </p:cNvSpPr>
              <p:nvPr/>
            </p:nvSpPr>
            <p:spPr bwMode="auto">
              <a:xfrm>
                <a:off x="11044527" y="532070"/>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Freeform 18"/>
              <p:cNvSpPr>
                <a:spLocks noEditPoints="1"/>
              </p:cNvSpPr>
              <p:nvPr/>
            </p:nvSpPr>
            <p:spPr bwMode="auto">
              <a:xfrm>
                <a:off x="11231782" y="519066"/>
                <a:ext cx="252274" cy="379712"/>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Freeform 19"/>
              <p:cNvSpPr>
                <a:spLocks/>
              </p:cNvSpPr>
              <p:nvPr/>
            </p:nvSpPr>
            <p:spPr bwMode="auto">
              <a:xfrm>
                <a:off x="11530871" y="532070"/>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 name="Freeform 20"/>
              <p:cNvSpPr>
                <a:spLocks noEditPoints="1"/>
              </p:cNvSpPr>
              <p:nvPr/>
            </p:nvSpPr>
            <p:spPr bwMode="auto">
              <a:xfrm>
                <a:off x="11720727" y="519066"/>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Freeform 5"/>
              <p:cNvSpPr>
                <a:spLocks/>
              </p:cNvSpPr>
              <p:nvPr/>
            </p:nvSpPr>
            <p:spPr bwMode="auto">
              <a:xfrm>
                <a:off x="12010713" y="29257"/>
                <a:ext cx="132640" cy="366707"/>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 name="Freeform 9"/>
              <p:cNvSpPr>
                <a:spLocks noEditPoints="1"/>
              </p:cNvSpPr>
              <p:nvPr/>
            </p:nvSpPr>
            <p:spPr bwMode="auto">
              <a:xfrm>
                <a:off x="12197968" y="24056"/>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7 w 69"/>
                  <a:gd name="T19" fmla="*/ 54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7" y="27"/>
                      <a:pt x="17" y="54"/>
                    </a:cubicBezTo>
                    <a:cubicBezTo>
                      <a:pt x="17" y="79"/>
                      <a:pt x="23" y="91"/>
                      <a:pt x="35" y="91"/>
                    </a:cubicBezTo>
                    <a:cubicBezTo>
                      <a:pt x="46" y="91"/>
                      <a:pt x="52" y="79"/>
                      <a:pt x="52" y="53"/>
                    </a:cubicBezTo>
                    <a:cubicBezTo>
                      <a:pt x="52"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Freeform 20"/>
              <p:cNvSpPr>
                <a:spLocks noEditPoints="1"/>
              </p:cNvSpPr>
              <p:nvPr/>
            </p:nvSpPr>
            <p:spPr bwMode="auto">
              <a:xfrm>
                <a:off x="8771670" y="29257"/>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Freeform 7"/>
              <p:cNvSpPr>
                <a:spLocks/>
              </p:cNvSpPr>
              <p:nvPr/>
            </p:nvSpPr>
            <p:spPr bwMode="auto">
              <a:xfrm>
                <a:off x="9062450" y="29257"/>
                <a:ext cx="132640"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Freeform 8"/>
              <p:cNvSpPr>
                <a:spLocks/>
              </p:cNvSpPr>
              <p:nvPr/>
            </p:nvSpPr>
            <p:spPr bwMode="auto">
              <a:xfrm>
                <a:off x="9309524" y="29257"/>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13"/>
              <p:cNvSpPr>
                <a:spLocks/>
              </p:cNvSpPr>
              <p:nvPr/>
            </p:nvSpPr>
            <p:spPr bwMode="auto">
              <a:xfrm>
                <a:off x="9548793" y="29257"/>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Freeform 16"/>
              <p:cNvSpPr>
                <a:spLocks noEditPoints="1"/>
              </p:cNvSpPr>
              <p:nvPr/>
            </p:nvSpPr>
            <p:spPr bwMode="auto">
              <a:xfrm>
                <a:off x="9741250" y="16253"/>
                <a:ext cx="252274" cy="379712"/>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Freeform 23"/>
              <p:cNvSpPr>
                <a:spLocks/>
              </p:cNvSpPr>
              <p:nvPr/>
            </p:nvSpPr>
            <p:spPr bwMode="auto">
              <a:xfrm>
                <a:off x="10063747" y="29257"/>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Freeform 24"/>
              <p:cNvSpPr>
                <a:spLocks/>
              </p:cNvSpPr>
              <p:nvPr/>
            </p:nvSpPr>
            <p:spPr bwMode="auto">
              <a:xfrm>
                <a:off x="10310819" y="29257"/>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Freeform 29"/>
              <p:cNvSpPr>
                <a:spLocks/>
              </p:cNvSpPr>
              <p:nvPr/>
            </p:nvSpPr>
            <p:spPr bwMode="auto">
              <a:xfrm>
                <a:off x="10550089" y="29257"/>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Freeform 17"/>
              <p:cNvSpPr>
                <a:spLocks/>
              </p:cNvSpPr>
              <p:nvPr/>
            </p:nvSpPr>
            <p:spPr bwMode="auto">
              <a:xfrm>
                <a:off x="11044527" y="29257"/>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Freeform 18"/>
              <p:cNvSpPr>
                <a:spLocks noEditPoints="1"/>
              </p:cNvSpPr>
              <p:nvPr/>
            </p:nvSpPr>
            <p:spPr bwMode="auto">
              <a:xfrm>
                <a:off x="11231782" y="16253"/>
                <a:ext cx="252274" cy="379712"/>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 name="Freeform 19"/>
              <p:cNvSpPr>
                <a:spLocks/>
              </p:cNvSpPr>
              <p:nvPr/>
            </p:nvSpPr>
            <p:spPr bwMode="auto">
              <a:xfrm>
                <a:off x="11530871" y="29257"/>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 name="Freeform 20"/>
              <p:cNvSpPr>
                <a:spLocks noEditPoints="1"/>
              </p:cNvSpPr>
              <p:nvPr/>
            </p:nvSpPr>
            <p:spPr bwMode="auto">
              <a:xfrm>
                <a:off x="11720727" y="16253"/>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 name="Freeform 20"/>
              <p:cNvSpPr>
                <a:spLocks noEditPoints="1"/>
              </p:cNvSpPr>
              <p:nvPr/>
            </p:nvSpPr>
            <p:spPr bwMode="auto">
              <a:xfrm>
                <a:off x="10265382" y="519066"/>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 name="Freeform 5"/>
              <p:cNvSpPr>
                <a:spLocks/>
              </p:cNvSpPr>
              <p:nvPr/>
            </p:nvSpPr>
            <p:spPr bwMode="auto">
              <a:xfrm>
                <a:off x="12256837" y="532070"/>
                <a:ext cx="132640" cy="366707"/>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 name="Freeform 29"/>
              <p:cNvSpPr>
                <a:spLocks/>
              </p:cNvSpPr>
              <p:nvPr/>
            </p:nvSpPr>
            <p:spPr bwMode="auto">
              <a:xfrm>
                <a:off x="10797309" y="29257"/>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 name="Freeform 18"/>
              <p:cNvSpPr>
                <a:spLocks noEditPoints="1"/>
              </p:cNvSpPr>
              <p:nvPr/>
            </p:nvSpPr>
            <p:spPr bwMode="auto">
              <a:xfrm>
                <a:off x="500070" y="63734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8" name="Freeform 19"/>
              <p:cNvSpPr>
                <a:spLocks/>
              </p:cNvSpPr>
              <p:nvPr/>
            </p:nvSpPr>
            <p:spPr bwMode="auto">
              <a:xfrm>
                <a:off x="949340"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9" name="Freeform 7"/>
              <p:cNvSpPr>
                <a:spLocks/>
              </p:cNvSpPr>
              <p:nvPr/>
            </p:nvSpPr>
            <p:spPr bwMode="auto">
              <a:xfrm>
                <a:off x="1250256" y="63899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0" name="Freeform 8"/>
              <p:cNvSpPr>
                <a:spLocks/>
              </p:cNvSpPr>
              <p:nvPr/>
            </p:nvSpPr>
            <p:spPr bwMode="auto">
              <a:xfrm>
                <a:off x="1547875"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 name="Freeform 13"/>
              <p:cNvSpPr>
                <a:spLocks/>
              </p:cNvSpPr>
              <p:nvPr/>
            </p:nvSpPr>
            <p:spPr bwMode="auto">
              <a:xfrm>
                <a:off x="1842196"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2" name="Freeform 23"/>
              <p:cNvSpPr>
                <a:spLocks/>
              </p:cNvSpPr>
              <p:nvPr/>
            </p:nvSpPr>
            <p:spPr bwMode="auto">
              <a:xfrm>
                <a:off x="2621113"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3" name="Freeform 24"/>
              <p:cNvSpPr>
                <a:spLocks/>
              </p:cNvSpPr>
              <p:nvPr/>
            </p:nvSpPr>
            <p:spPr bwMode="auto">
              <a:xfrm>
                <a:off x="2922029"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 name="Freeform 29"/>
              <p:cNvSpPr>
                <a:spLocks/>
              </p:cNvSpPr>
              <p:nvPr/>
            </p:nvSpPr>
            <p:spPr bwMode="auto">
              <a:xfrm>
                <a:off x="3222945"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5" name="Freeform 17"/>
              <p:cNvSpPr>
                <a:spLocks/>
              </p:cNvSpPr>
              <p:nvPr/>
            </p:nvSpPr>
            <p:spPr bwMode="auto">
              <a:xfrm>
                <a:off x="3523861"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46" name="Group 740"/>
              <p:cNvGrpSpPr/>
              <p:nvPr/>
            </p:nvGrpSpPr>
            <p:grpSpPr>
              <a:xfrm>
                <a:off x="2143125" y="6384174"/>
                <a:ext cx="348521" cy="470651"/>
                <a:chOff x="7011958" y="-48945"/>
                <a:chExt cx="557213" cy="752475"/>
              </a:xfrm>
              <a:solidFill>
                <a:schemeClr val="tx1">
                  <a:alpha val="12000"/>
                </a:schemeClr>
              </a:solidFill>
            </p:grpSpPr>
            <p:sp>
              <p:nvSpPr>
                <p:cNvPr id="64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4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47" name="Group 746"/>
              <p:cNvGrpSpPr/>
              <p:nvPr/>
            </p:nvGrpSpPr>
            <p:grpSpPr>
              <a:xfrm>
                <a:off x="4559772" y="6384174"/>
                <a:ext cx="348521" cy="470651"/>
                <a:chOff x="7011958" y="-48945"/>
                <a:chExt cx="557213" cy="752475"/>
              </a:xfrm>
              <a:solidFill>
                <a:schemeClr val="tx1">
                  <a:alpha val="7000"/>
                </a:schemeClr>
              </a:solidFill>
            </p:grpSpPr>
            <p:sp>
              <p:nvSpPr>
                <p:cNvPr id="639"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40"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48" name="Freeform 19"/>
              <p:cNvSpPr>
                <a:spLocks/>
              </p:cNvSpPr>
              <p:nvPr/>
            </p:nvSpPr>
            <p:spPr bwMode="auto">
              <a:xfrm>
                <a:off x="5037760"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9" name="Freeform 7"/>
              <p:cNvSpPr>
                <a:spLocks/>
              </p:cNvSpPr>
              <p:nvPr/>
            </p:nvSpPr>
            <p:spPr bwMode="auto">
              <a:xfrm>
                <a:off x="5338676" y="63899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0" name="Freeform 8"/>
              <p:cNvSpPr>
                <a:spLocks/>
              </p:cNvSpPr>
              <p:nvPr/>
            </p:nvSpPr>
            <p:spPr bwMode="auto">
              <a:xfrm>
                <a:off x="5636295"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 name="Freeform 23"/>
              <p:cNvSpPr>
                <a:spLocks/>
              </p:cNvSpPr>
              <p:nvPr/>
            </p:nvSpPr>
            <p:spPr bwMode="auto">
              <a:xfrm>
                <a:off x="6408617"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 name="Freeform 24"/>
              <p:cNvSpPr>
                <a:spLocks/>
              </p:cNvSpPr>
              <p:nvPr/>
            </p:nvSpPr>
            <p:spPr bwMode="auto">
              <a:xfrm>
                <a:off x="6709533"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3" name="Freeform 17"/>
              <p:cNvSpPr>
                <a:spLocks/>
              </p:cNvSpPr>
              <p:nvPr/>
            </p:nvSpPr>
            <p:spPr bwMode="auto">
              <a:xfrm>
                <a:off x="7010449"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4" name="Freeform 18"/>
              <p:cNvSpPr>
                <a:spLocks noEditPoints="1"/>
              </p:cNvSpPr>
              <p:nvPr/>
            </p:nvSpPr>
            <p:spPr bwMode="auto">
              <a:xfrm>
                <a:off x="7304770" y="63734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5" name="Freeform 20"/>
              <p:cNvSpPr>
                <a:spLocks noEditPoints="1"/>
              </p:cNvSpPr>
              <p:nvPr/>
            </p:nvSpPr>
            <p:spPr bwMode="auto">
              <a:xfrm>
                <a:off x="7754040" y="63734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56" name="Group 740"/>
              <p:cNvGrpSpPr/>
              <p:nvPr/>
            </p:nvGrpSpPr>
            <p:grpSpPr>
              <a:xfrm>
                <a:off x="5930629" y="6384174"/>
                <a:ext cx="348521" cy="470651"/>
                <a:chOff x="7011958" y="-48945"/>
                <a:chExt cx="557213" cy="752475"/>
              </a:xfrm>
              <a:solidFill>
                <a:schemeClr val="tx1">
                  <a:alpha val="12000"/>
                </a:schemeClr>
              </a:solidFill>
            </p:grpSpPr>
            <p:sp>
              <p:nvSpPr>
                <p:cNvPr id="63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3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57" name="Freeform 16"/>
              <p:cNvSpPr>
                <a:spLocks noEditPoints="1"/>
              </p:cNvSpPr>
              <p:nvPr/>
            </p:nvSpPr>
            <p:spPr bwMode="auto">
              <a:xfrm>
                <a:off x="9099463" y="63734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8" name="Freeform 16"/>
              <p:cNvSpPr>
                <a:spLocks noEditPoints="1"/>
              </p:cNvSpPr>
              <p:nvPr/>
            </p:nvSpPr>
            <p:spPr bwMode="auto">
              <a:xfrm>
                <a:off x="9846352" y="63734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9" name="Freeform 5"/>
              <p:cNvSpPr>
                <a:spLocks/>
              </p:cNvSpPr>
              <p:nvPr/>
            </p:nvSpPr>
            <p:spPr bwMode="auto">
              <a:xfrm>
                <a:off x="9548733" y="6389977"/>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0" name="Freeform 20"/>
              <p:cNvSpPr>
                <a:spLocks noEditPoints="1"/>
              </p:cNvSpPr>
              <p:nvPr/>
            </p:nvSpPr>
            <p:spPr bwMode="auto">
              <a:xfrm>
                <a:off x="10295622" y="63734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61" name="Group 746"/>
              <p:cNvGrpSpPr/>
              <p:nvPr/>
            </p:nvGrpSpPr>
            <p:grpSpPr>
              <a:xfrm>
                <a:off x="10744905" y="6384174"/>
                <a:ext cx="348521" cy="470651"/>
                <a:chOff x="7011958" y="-48945"/>
                <a:chExt cx="557213" cy="752475"/>
              </a:xfrm>
              <a:solidFill>
                <a:schemeClr val="tx1">
                  <a:alpha val="7000"/>
                </a:schemeClr>
              </a:solidFill>
            </p:grpSpPr>
            <p:sp>
              <p:nvSpPr>
                <p:cNvPr id="63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3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62" name="Freeform 18"/>
              <p:cNvSpPr>
                <a:spLocks noEditPoints="1"/>
              </p:cNvSpPr>
              <p:nvPr/>
            </p:nvSpPr>
            <p:spPr bwMode="auto">
              <a:xfrm>
                <a:off x="11701249" y="63734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3" name="Freeform 19"/>
              <p:cNvSpPr>
                <a:spLocks/>
              </p:cNvSpPr>
              <p:nvPr/>
            </p:nvSpPr>
            <p:spPr bwMode="auto">
              <a:xfrm>
                <a:off x="12150526"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64" name="Group 781"/>
              <p:cNvGrpSpPr/>
              <p:nvPr/>
            </p:nvGrpSpPr>
            <p:grpSpPr>
              <a:xfrm>
                <a:off x="520986" y="5766031"/>
                <a:ext cx="612096" cy="486108"/>
                <a:chOff x="9258271" y="-45770"/>
                <a:chExt cx="925513" cy="735013"/>
              </a:xfrm>
              <a:solidFill>
                <a:schemeClr val="bg2">
                  <a:alpha val="38000"/>
                </a:schemeClr>
              </a:solidFill>
            </p:grpSpPr>
            <p:sp>
              <p:nvSpPr>
                <p:cNvPr id="625"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26"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27"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28"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29"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30"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31"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32"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33"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34"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65" name="Freeform 21"/>
              <p:cNvSpPr>
                <a:spLocks noEditPoints="1"/>
              </p:cNvSpPr>
              <p:nvPr/>
            </p:nvSpPr>
            <p:spPr bwMode="auto">
              <a:xfrm>
                <a:off x="11222893" y="6396778"/>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66" name="Group 781"/>
              <p:cNvGrpSpPr/>
              <p:nvPr/>
            </p:nvGrpSpPr>
            <p:grpSpPr>
              <a:xfrm>
                <a:off x="3818182" y="6368717"/>
                <a:ext cx="612096" cy="486108"/>
                <a:chOff x="9258271" y="-45770"/>
                <a:chExt cx="925513" cy="735013"/>
              </a:xfrm>
              <a:solidFill>
                <a:schemeClr val="accent4">
                  <a:lumMod val="20000"/>
                  <a:lumOff val="80000"/>
                  <a:alpha val="38000"/>
                </a:schemeClr>
              </a:solidFill>
            </p:grpSpPr>
            <p:sp>
              <p:nvSpPr>
                <p:cNvPr id="615"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16"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17"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18"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19"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20"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21"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22"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23"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24"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67" name="Freeform 23"/>
              <p:cNvSpPr>
                <a:spLocks/>
              </p:cNvSpPr>
              <p:nvPr/>
            </p:nvSpPr>
            <p:spPr bwMode="auto">
              <a:xfrm>
                <a:off x="8203310"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8" name="Freeform 24"/>
              <p:cNvSpPr>
                <a:spLocks/>
              </p:cNvSpPr>
              <p:nvPr/>
            </p:nvSpPr>
            <p:spPr bwMode="auto">
              <a:xfrm>
                <a:off x="8504226"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9" name="Freeform 17"/>
              <p:cNvSpPr>
                <a:spLocks/>
              </p:cNvSpPr>
              <p:nvPr/>
            </p:nvSpPr>
            <p:spPr bwMode="auto">
              <a:xfrm>
                <a:off x="8805142"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0" name="Freeform 19"/>
              <p:cNvSpPr>
                <a:spLocks/>
              </p:cNvSpPr>
              <p:nvPr/>
            </p:nvSpPr>
            <p:spPr bwMode="auto">
              <a:xfrm>
                <a:off x="10133916"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1" name="Freeform 7"/>
              <p:cNvSpPr>
                <a:spLocks/>
              </p:cNvSpPr>
              <p:nvPr/>
            </p:nvSpPr>
            <p:spPr bwMode="auto">
              <a:xfrm>
                <a:off x="10430348" y="57872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2" name="Freeform 8"/>
              <p:cNvSpPr>
                <a:spLocks/>
              </p:cNvSpPr>
              <p:nvPr/>
            </p:nvSpPr>
            <p:spPr bwMode="auto">
              <a:xfrm>
                <a:off x="10723483"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3" name="Freeform 13"/>
              <p:cNvSpPr>
                <a:spLocks/>
              </p:cNvSpPr>
              <p:nvPr/>
            </p:nvSpPr>
            <p:spPr bwMode="auto">
              <a:xfrm>
                <a:off x="11013320"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4" name="Freeform 23"/>
              <p:cNvSpPr>
                <a:spLocks/>
              </p:cNvSpPr>
              <p:nvPr/>
            </p:nvSpPr>
            <p:spPr bwMode="auto">
              <a:xfrm>
                <a:off x="11783269"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5" name="Freeform 24"/>
              <p:cNvSpPr>
                <a:spLocks/>
              </p:cNvSpPr>
              <p:nvPr/>
            </p:nvSpPr>
            <p:spPr bwMode="auto">
              <a:xfrm>
                <a:off x="12079706"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76" name="Group 740"/>
              <p:cNvGrpSpPr/>
              <p:nvPr/>
            </p:nvGrpSpPr>
            <p:grpSpPr>
              <a:xfrm>
                <a:off x="11309765" y="5781488"/>
                <a:ext cx="348521" cy="470651"/>
                <a:chOff x="7011958" y="-48945"/>
                <a:chExt cx="557213" cy="752475"/>
              </a:xfrm>
              <a:solidFill>
                <a:schemeClr val="tx1">
                  <a:alpha val="12000"/>
                </a:schemeClr>
              </a:solidFill>
            </p:grpSpPr>
            <p:sp>
              <p:nvSpPr>
                <p:cNvPr id="613"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14"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77" name="Freeform 18"/>
              <p:cNvSpPr>
                <a:spLocks noEditPoints="1"/>
              </p:cNvSpPr>
              <p:nvPr/>
            </p:nvSpPr>
            <p:spPr bwMode="auto">
              <a:xfrm>
                <a:off x="7623722" y="57708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8" name="Freeform 20"/>
              <p:cNvSpPr>
                <a:spLocks noEditPoints="1"/>
              </p:cNvSpPr>
              <p:nvPr/>
            </p:nvSpPr>
            <p:spPr bwMode="auto">
              <a:xfrm>
                <a:off x="8068508" y="57708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9" name="Freeform 16"/>
              <p:cNvSpPr>
                <a:spLocks noEditPoints="1"/>
              </p:cNvSpPr>
              <p:nvPr/>
            </p:nvSpPr>
            <p:spPr bwMode="auto">
              <a:xfrm>
                <a:off x="9395995" y="57708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0" name="Freeform 5"/>
              <p:cNvSpPr>
                <a:spLocks/>
              </p:cNvSpPr>
              <p:nvPr/>
            </p:nvSpPr>
            <p:spPr bwMode="auto">
              <a:xfrm>
                <a:off x="9840781" y="57872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1" name="Freeform 23"/>
              <p:cNvSpPr>
                <a:spLocks/>
              </p:cNvSpPr>
              <p:nvPr/>
            </p:nvSpPr>
            <p:spPr bwMode="auto">
              <a:xfrm>
                <a:off x="8513294"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2" name="Freeform 24"/>
              <p:cNvSpPr>
                <a:spLocks/>
              </p:cNvSpPr>
              <p:nvPr/>
            </p:nvSpPr>
            <p:spPr bwMode="auto">
              <a:xfrm>
                <a:off x="8809726"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3" name="Freeform 17"/>
              <p:cNvSpPr>
                <a:spLocks/>
              </p:cNvSpPr>
              <p:nvPr/>
            </p:nvSpPr>
            <p:spPr bwMode="auto">
              <a:xfrm>
                <a:off x="9106158"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4" name="Freeform 24"/>
              <p:cNvSpPr>
                <a:spLocks/>
              </p:cNvSpPr>
              <p:nvPr/>
            </p:nvSpPr>
            <p:spPr bwMode="auto">
              <a:xfrm>
                <a:off x="1232679"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5" name="Freeform 29"/>
              <p:cNvSpPr>
                <a:spLocks/>
              </p:cNvSpPr>
              <p:nvPr/>
            </p:nvSpPr>
            <p:spPr bwMode="auto">
              <a:xfrm>
                <a:off x="1529111"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6" name="Freeform 17"/>
              <p:cNvSpPr>
                <a:spLocks/>
              </p:cNvSpPr>
              <p:nvPr/>
            </p:nvSpPr>
            <p:spPr bwMode="auto">
              <a:xfrm>
                <a:off x="1825543"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87" name="Group 746"/>
              <p:cNvGrpSpPr/>
              <p:nvPr/>
            </p:nvGrpSpPr>
            <p:grpSpPr>
              <a:xfrm>
                <a:off x="2852486" y="5781488"/>
                <a:ext cx="348521" cy="470651"/>
                <a:chOff x="7011958" y="-48945"/>
                <a:chExt cx="557213" cy="752475"/>
              </a:xfrm>
              <a:solidFill>
                <a:schemeClr val="tx1">
                  <a:alpha val="7000"/>
                </a:schemeClr>
              </a:solidFill>
            </p:grpSpPr>
            <p:sp>
              <p:nvSpPr>
                <p:cNvPr id="61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1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88" name="Freeform 19"/>
              <p:cNvSpPr>
                <a:spLocks/>
              </p:cNvSpPr>
              <p:nvPr/>
            </p:nvSpPr>
            <p:spPr bwMode="auto">
              <a:xfrm>
                <a:off x="3325990"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9" name="Freeform 7"/>
              <p:cNvSpPr>
                <a:spLocks/>
              </p:cNvSpPr>
              <p:nvPr/>
            </p:nvSpPr>
            <p:spPr bwMode="auto">
              <a:xfrm>
                <a:off x="3622422" y="57872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0" name="Freeform 8"/>
              <p:cNvSpPr>
                <a:spLocks/>
              </p:cNvSpPr>
              <p:nvPr/>
            </p:nvSpPr>
            <p:spPr bwMode="auto">
              <a:xfrm>
                <a:off x="3915557"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91" name="Group 781"/>
              <p:cNvGrpSpPr/>
              <p:nvPr/>
            </p:nvGrpSpPr>
            <p:grpSpPr>
              <a:xfrm>
                <a:off x="2115380" y="5766031"/>
                <a:ext cx="612096" cy="486108"/>
                <a:chOff x="9258271" y="-45770"/>
                <a:chExt cx="925513" cy="735013"/>
              </a:xfrm>
              <a:solidFill>
                <a:schemeClr val="accent4">
                  <a:lumMod val="20000"/>
                  <a:lumOff val="80000"/>
                  <a:alpha val="38000"/>
                </a:schemeClr>
              </a:solidFill>
            </p:grpSpPr>
            <p:sp>
              <p:nvSpPr>
                <p:cNvPr id="601"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02"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03"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04"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05"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06"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07"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08"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09"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10"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92" name="Freeform 8"/>
              <p:cNvSpPr>
                <a:spLocks/>
              </p:cNvSpPr>
              <p:nvPr/>
            </p:nvSpPr>
            <p:spPr bwMode="auto">
              <a:xfrm>
                <a:off x="4205394"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 name="Freeform 23"/>
              <p:cNvSpPr>
                <a:spLocks/>
              </p:cNvSpPr>
              <p:nvPr/>
            </p:nvSpPr>
            <p:spPr bwMode="auto">
              <a:xfrm>
                <a:off x="4968748"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 name="Freeform 24"/>
              <p:cNvSpPr>
                <a:spLocks/>
              </p:cNvSpPr>
              <p:nvPr/>
            </p:nvSpPr>
            <p:spPr bwMode="auto">
              <a:xfrm>
                <a:off x="5265180"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5" name="Freeform 17"/>
              <p:cNvSpPr>
                <a:spLocks/>
              </p:cNvSpPr>
              <p:nvPr/>
            </p:nvSpPr>
            <p:spPr bwMode="auto">
              <a:xfrm>
                <a:off x="5561612"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96" name="Group 740"/>
              <p:cNvGrpSpPr/>
              <p:nvPr/>
            </p:nvGrpSpPr>
            <p:grpSpPr>
              <a:xfrm>
                <a:off x="4495244" y="5781488"/>
                <a:ext cx="348521" cy="470651"/>
                <a:chOff x="7011958" y="-48945"/>
                <a:chExt cx="557213" cy="752475"/>
              </a:xfrm>
              <a:solidFill>
                <a:schemeClr val="tx1">
                  <a:alpha val="12000"/>
                </a:schemeClr>
              </a:solidFill>
            </p:grpSpPr>
            <p:sp>
              <p:nvSpPr>
                <p:cNvPr id="599"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00"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97" name="Freeform 18"/>
              <p:cNvSpPr>
                <a:spLocks noEditPoints="1"/>
              </p:cNvSpPr>
              <p:nvPr/>
            </p:nvSpPr>
            <p:spPr bwMode="auto">
              <a:xfrm>
                <a:off x="5851449" y="57708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 name="Freeform 20"/>
              <p:cNvSpPr>
                <a:spLocks noEditPoints="1"/>
              </p:cNvSpPr>
              <p:nvPr/>
            </p:nvSpPr>
            <p:spPr bwMode="auto">
              <a:xfrm>
                <a:off x="6296235" y="57708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 name="Freeform 23"/>
              <p:cNvSpPr>
                <a:spLocks/>
              </p:cNvSpPr>
              <p:nvPr/>
            </p:nvSpPr>
            <p:spPr bwMode="auto">
              <a:xfrm>
                <a:off x="6741021"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 name="Freeform 24"/>
              <p:cNvSpPr>
                <a:spLocks/>
              </p:cNvSpPr>
              <p:nvPr/>
            </p:nvSpPr>
            <p:spPr bwMode="auto">
              <a:xfrm>
                <a:off x="7037453"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 name="Freeform 17"/>
              <p:cNvSpPr>
                <a:spLocks/>
              </p:cNvSpPr>
              <p:nvPr/>
            </p:nvSpPr>
            <p:spPr bwMode="auto">
              <a:xfrm>
                <a:off x="7333885"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 name="Freeform 18"/>
              <p:cNvSpPr>
                <a:spLocks noEditPoints="1"/>
              </p:cNvSpPr>
              <p:nvPr/>
            </p:nvSpPr>
            <p:spPr bwMode="auto">
              <a:xfrm>
                <a:off x="6136424" y="50829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 name="Freeform 19"/>
              <p:cNvSpPr>
                <a:spLocks/>
              </p:cNvSpPr>
              <p:nvPr/>
            </p:nvSpPr>
            <p:spPr bwMode="auto">
              <a:xfrm>
                <a:off x="6586183"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4" name="Freeform 7"/>
              <p:cNvSpPr>
                <a:spLocks/>
              </p:cNvSpPr>
              <p:nvPr/>
            </p:nvSpPr>
            <p:spPr bwMode="auto">
              <a:xfrm>
                <a:off x="6887588" y="50994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5" name="Freeform 8"/>
              <p:cNvSpPr>
                <a:spLocks/>
              </p:cNvSpPr>
              <p:nvPr/>
            </p:nvSpPr>
            <p:spPr bwMode="auto">
              <a:xfrm>
                <a:off x="7185696"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 name="Freeform 13"/>
              <p:cNvSpPr>
                <a:spLocks/>
              </p:cNvSpPr>
              <p:nvPr/>
            </p:nvSpPr>
            <p:spPr bwMode="auto">
              <a:xfrm>
                <a:off x="7480506"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7" name="Freeform 23"/>
              <p:cNvSpPr>
                <a:spLocks/>
              </p:cNvSpPr>
              <p:nvPr/>
            </p:nvSpPr>
            <p:spPr bwMode="auto">
              <a:xfrm>
                <a:off x="8260401"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 name="Freeform 24"/>
              <p:cNvSpPr>
                <a:spLocks/>
              </p:cNvSpPr>
              <p:nvPr/>
            </p:nvSpPr>
            <p:spPr bwMode="auto">
              <a:xfrm>
                <a:off x="8561806"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9" name="Freeform 29"/>
              <p:cNvSpPr>
                <a:spLocks/>
              </p:cNvSpPr>
              <p:nvPr/>
            </p:nvSpPr>
            <p:spPr bwMode="auto">
              <a:xfrm>
                <a:off x="8863211"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0" name="Freeform 17"/>
              <p:cNvSpPr>
                <a:spLocks/>
              </p:cNvSpPr>
              <p:nvPr/>
            </p:nvSpPr>
            <p:spPr bwMode="auto">
              <a:xfrm>
                <a:off x="9164616"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11" name="Group 740"/>
              <p:cNvGrpSpPr/>
              <p:nvPr/>
            </p:nvGrpSpPr>
            <p:grpSpPr>
              <a:xfrm>
                <a:off x="7781924" y="5093639"/>
                <a:ext cx="348521" cy="470651"/>
                <a:chOff x="7011958" y="-48945"/>
                <a:chExt cx="557213" cy="752475"/>
              </a:xfrm>
              <a:solidFill>
                <a:schemeClr val="tx1">
                  <a:alpha val="12000"/>
                </a:schemeClr>
              </a:solidFill>
            </p:grpSpPr>
            <p:sp>
              <p:nvSpPr>
                <p:cNvPr id="59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9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12" name="Group 746"/>
              <p:cNvGrpSpPr/>
              <p:nvPr/>
            </p:nvGrpSpPr>
            <p:grpSpPr>
              <a:xfrm>
                <a:off x="10201505" y="5093639"/>
                <a:ext cx="348521" cy="470651"/>
                <a:chOff x="7011958" y="-48945"/>
                <a:chExt cx="557213" cy="752475"/>
              </a:xfrm>
              <a:solidFill>
                <a:schemeClr val="tx1">
                  <a:alpha val="7000"/>
                </a:schemeClr>
              </a:solidFill>
            </p:grpSpPr>
            <p:sp>
              <p:nvSpPr>
                <p:cNvPr id="59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9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13" name="Freeform 19"/>
              <p:cNvSpPr>
                <a:spLocks/>
              </p:cNvSpPr>
              <p:nvPr/>
            </p:nvSpPr>
            <p:spPr bwMode="auto">
              <a:xfrm>
                <a:off x="10679982"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4" name="Freeform 7"/>
              <p:cNvSpPr>
                <a:spLocks/>
              </p:cNvSpPr>
              <p:nvPr/>
            </p:nvSpPr>
            <p:spPr bwMode="auto">
              <a:xfrm>
                <a:off x="10981387" y="50994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5" name="Freeform 8"/>
              <p:cNvSpPr>
                <a:spLocks/>
              </p:cNvSpPr>
              <p:nvPr/>
            </p:nvSpPr>
            <p:spPr bwMode="auto">
              <a:xfrm>
                <a:off x="11279495"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6" name="Freeform 23"/>
              <p:cNvSpPr>
                <a:spLocks/>
              </p:cNvSpPr>
              <p:nvPr/>
            </p:nvSpPr>
            <p:spPr bwMode="auto">
              <a:xfrm>
                <a:off x="12052795"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17" name="Group 740"/>
              <p:cNvGrpSpPr/>
              <p:nvPr/>
            </p:nvGrpSpPr>
            <p:grpSpPr>
              <a:xfrm>
                <a:off x="11574318" y="5093639"/>
                <a:ext cx="348521" cy="470651"/>
                <a:chOff x="7011958" y="-48945"/>
                <a:chExt cx="557213" cy="752475"/>
              </a:xfrm>
              <a:solidFill>
                <a:schemeClr val="tx1">
                  <a:alpha val="12000"/>
                </a:schemeClr>
              </a:solidFill>
            </p:grpSpPr>
            <p:sp>
              <p:nvSpPr>
                <p:cNvPr id="593"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94"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18" name="Group 781"/>
              <p:cNvGrpSpPr/>
              <p:nvPr/>
            </p:nvGrpSpPr>
            <p:grpSpPr>
              <a:xfrm>
                <a:off x="6103830" y="4470631"/>
                <a:ext cx="612096" cy="486108"/>
                <a:chOff x="9258271" y="-45770"/>
                <a:chExt cx="925513" cy="735013"/>
              </a:xfrm>
              <a:solidFill>
                <a:schemeClr val="bg2">
                  <a:alpha val="38000"/>
                </a:schemeClr>
              </a:solidFill>
            </p:grpSpPr>
            <p:sp>
              <p:nvSpPr>
                <p:cNvPr id="583"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84"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85"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86"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87"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88"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89"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90"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91"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92"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19" name="Group 781"/>
              <p:cNvGrpSpPr/>
              <p:nvPr/>
            </p:nvGrpSpPr>
            <p:grpSpPr>
              <a:xfrm>
                <a:off x="9459426" y="5078182"/>
                <a:ext cx="612096" cy="486108"/>
                <a:chOff x="9258271" y="-45770"/>
                <a:chExt cx="925513" cy="735013"/>
              </a:xfrm>
              <a:solidFill>
                <a:schemeClr val="accent4">
                  <a:lumMod val="20000"/>
                  <a:lumOff val="80000"/>
                  <a:alpha val="38000"/>
                </a:schemeClr>
              </a:solidFill>
            </p:grpSpPr>
            <p:sp>
              <p:nvSpPr>
                <p:cNvPr id="573"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74"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75"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76"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77"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78"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79"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80"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81"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82"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20" name="Freeform 24"/>
              <p:cNvSpPr>
                <a:spLocks/>
              </p:cNvSpPr>
              <p:nvPr/>
            </p:nvSpPr>
            <p:spPr bwMode="auto">
              <a:xfrm>
                <a:off x="6841547"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 name="Freeform 29"/>
              <p:cNvSpPr>
                <a:spLocks/>
              </p:cNvSpPr>
              <p:nvPr/>
            </p:nvSpPr>
            <p:spPr bwMode="auto">
              <a:xfrm>
                <a:off x="7138603"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2" name="Freeform 17"/>
              <p:cNvSpPr>
                <a:spLocks/>
              </p:cNvSpPr>
              <p:nvPr/>
            </p:nvSpPr>
            <p:spPr bwMode="auto">
              <a:xfrm>
                <a:off x="7435659"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23" name="Group 746"/>
              <p:cNvGrpSpPr/>
              <p:nvPr/>
            </p:nvGrpSpPr>
            <p:grpSpPr>
              <a:xfrm>
                <a:off x="8463850" y="4486088"/>
                <a:ext cx="348521" cy="470651"/>
                <a:chOff x="7011958" y="-48945"/>
                <a:chExt cx="557213" cy="752475"/>
              </a:xfrm>
              <a:solidFill>
                <a:schemeClr val="tx1">
                  <a:alpha val="7000"/>
                </a:schemeClr>
              </a:solidFill>
            </p:grpSpPr>
            <p:sp>
              <p:nvSpPr>
                <p:cNvPr id="57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7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24" name="Freeform 19"/>
              <p:cNvSpPr>
                <a:spLocks/>
              </p:cNvSpPr>
              <p:nvPr/>
            </p:nvSpPr>
            <p:spPr bwMode="auto">
              <a:xfrm>
                <a:off x="8937978"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5" name="Freeform 7"/>
              <p:cNvSpPr>
                <a:spLocks/>
              </p:cNvSpPr>
              <p:nvPr/>
            </p:nvSpPr>
            <p:spPr bwMode="auto">
              <a:xfrm>
                <a:off x="9235034" y="44918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6" name="Freeform 8"/>
              <p:cNvSpPr>
                <a:spLocks/>
              </p:cNvSpPr>
              <p:nvPr/>
            </p:nvSpPr>
            <p:spPr bwMode="auto">
              <a:xfrm>
                <a:off x="9528793"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27" name="Group 781"/>
              <p:cNvGrpSpPr/>
              <p:nvPr/>
            </p:nvGrpSpPr>
            <p:grpSpPr>
              <a:xfrm>
                <a:off x="7726120" y="4470631"/>
                <a:ext cx="612096" cy="486108"/>
                <a:chOff x="9258271" y="-45770"/>
                <a:chExt cx="925513" cy="735013"/>
              </a:xfrm>
              <a:solidFill>
                <a:schemeClr val="accent4">
                  <a:lumMod val="20000"/>
                  <a:lumOff val="80000"/>
                  <a:alpha val="38000"/>
                </a:schemeClr>
              </a:solidFill>
            </p:grpSpPr>
            <p:sp>
              <p:nvSpPr>
                <p:cNvPr id="561"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62"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63"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64"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65"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66"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67"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68"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69"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70"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28" name="Freeform 8"/>
              <p:cNvSpPr>
                <a:spLocks/>
              </p:cNvSpPr>
              <p:nvPr/>
            </p:nvSpPr>
            <p:spPr bwMode="auto">
              <a:xfrm>
                <a:off x="9819254"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 name="Freeform 23"/>
              <p:cNvSpPr>
                <a:spLocks/>
              </p:cNvSpPr>
              <p:nvPr/>
            </p:nvSpPr>
            <p:spPr bwMode="auto">
              <a:xfrm>
                <a:off x="10583856"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 name="Freeform 24"/>
              <p:cNvSpPr>
                <a:spLocks/>
              </p:cNvSpPr>
              <p:nvPr/>
            </p:nvSpPr>
            <p:spPr bwMode="auto">
              <a:xfrm>
                <a:off x="10880912"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 name="Freeform 17"/>
              <p:cNvSpPr>
                <a:spLocks/>
              </p:cNvSpPr>
              <p:nvPr/>
            </p:nvSpPr>
            <p:spPr bwMode="auto">
              <a:xfrm>
                <a:off x="11177968"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32" name="Group 740"/>
              <p:cNvGrpSpPr/>
              <p:nvPr/>
            </p:nvGrpSpPr>
            <p:grpSpPr>
              <a:xfrm>
                <a:off x="10109728" y="4486088"/>
                <a:ext cx="348521" cy="470651"/>
                <a:chOff x="7011958" y="-48945"/>
                <a:chExt cx="557213" cy="752475"/>
              </a:xfrm>
              <a:solidFill>
                <a:schemeClr val="tx1">
                  <a:alpha val="12000"/>
                </a:schemeClr>
              </a:solidFill>
            </p:grpSpPr>
            <p:sp>
              <p:nvSpPr>
                <p:cNvPr id="559"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60"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33" name="Freeform 18"/>
              <p:cNvSpPr>
                <a:spLocks noEditPoints="1"/>
              </p:cNvSpPr>
              <p:nvPr/>
            </p:nvSpPr>
            <p:spPr bwMode="auto">
              <a:xfrm>
                <a:off x="11468429" y="44754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 name="Freeform 20"/>
              <p:cNvSpPr>
                <a:spLocks noEditPoints="1"/>
              </p:cNvSpPr>
              <p:nvPr/>
            </p:nvSpPr>
            <p:spPr bwMode="auto">
              <a:xfrm>
                <a:off x="11913844" y="44754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 name="Freeform 23"/>
              <p:cNvSpPr>
                <a:spLocks/>
              </p:cNvSpPr>
              <p:nvPr/>
            </p:nvSpPr>
            <p:spPr bwMode="auto">
              <a:xfrm>
                <a:off x="151651"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 name="Freeform 24"/>
              <p:cNvSpPr>
                <a:spLocks/>
              </p:cNvSpPr>
              <p:nvPr/>
            </p:nvSpPr>
            <p:spPr bwMode="auto">
              <a:xfrm>
                <a:off x="453056"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 name="Freeform 17"/>
              <p:cNvSpPr>
                <a:spLocks/>
              </p:cNvSpPr>
              <p:nvPr/>
            </p:nvSpPr>
            <p:spPr bwMode="auto">
              <a:xfrm>
                <a:off x="754461"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 name="Freeform 18"/>
              <p:cNvSpPr>
                <a:spLocks noEditPoints="1"/>
              </p:cNvSpPr>
              <p:nvPr/>
            </p:nvSpPr>
            <p:spPr bwMode="auto">
              <a:xfrm>
                <a:off x="1049271" y="50829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9" name="Freeform 20"/>
              <p:cNvSpPr>
                <a:spLocks noEditPoints="1"/>
              </p:cNvSpPr>
              <p:nvPr/>
            </p:nvSpPr>
            <p:spPr bwMode="auto">
              <a:xfrm>
                <a:off x="1499030" y="50829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 name="Freeform 16"/>
              <p:cNvSpPr>
                <a:spLocks noEditPoints="1"/>
              </p:cNvSpPr>
              <p:nvPr/>
            </p:nvSpPr>
            <p:spPr bwMode="auto">
              <a:xfrm>
                <a:off x="2846409" y="50829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 name="Freeform 16"/>
              <p:cNvSpPr>
                <a:spLocks noEditPoints="1"/>
              </p:cNvSpPr>
              <p:nvPr/>
            </p:nvSpPr>
            <p:spPr bwMode="auto">
              <a:xfrm>
                <a:off x="3594276" y="50829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 name="Freeform 5"/>
              <p:cNvSpPr>
                <a:spLocks/>
              </p:cNvSpPr>
              <p:nvPr/>
            </p:nvSpPr>
            <p:spPr bwMode="auto">
              <a:xfrm>
                <a:off x="3296168" y="5099442"/>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 name="Freeform 20"/>
              <p:cNvSpPr>
                <a:spLocks noEditPoints="1"/>
              </p:cNvSpPr>
              <p:nvPr/>
            </p:nvSpPr>
            <p:spPr bwMode="auto">
              <a:xfrm>
                <a:off x="4044035" y="50829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44" name="Group 746"/>
              <p:cNvGrpSpPr/>
              <p:nvPr/>
            </p:nvGrpSpPr>
            <p:grpSpPr>
              <a:xfrm>
                <a:off x="4493807" y="5093639"/>
                <a:ext cx="348521" cy="470651"/>
                <a:chOff x="7011958" y="-48945"/>
                <a:chExt cx="557213" cy="752475"/>
              </a:xfrm>
              <a:solidFill>
                <a:schemeClr val="tx1">
                  <a:alpha val="7000"/>
                </a:schemeClr>
              </a:solidFill>
            </p:grpSpPr>
            <p:sp>
              <p:nvSpPr>
                <p:cNvPr id="55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5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45" name="Freeform 18"/>
              <p:cNvSpPr>
                <a:spLocks noEditPoints="1"/>
              </p:cNvSpPr>
              <p:nvPr/>
            </p:nvSpPr>
            <p:spPr bwMode="auto">
              <a:xfrm>
                <a:off x="5451129" y="50829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 name="Freeform 19"/>
              <p:cNvSpPr>
                <a:spLocks/>
              </p:cNvSpPr>
              <p:nvPr/>
            </p:nvSpPr>
            <p:spPr bwMode="auto">
              <a:xfrm>
                <a:off x="5900882"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7" name="Freeform 21"/>
              <p:cNvSpPr>
                <a:spLocks noEditPoints="1"/>
              </p:cNvSpPr>
              <p:nvPr/>
            </p:nvSpPr>
            <p:spPr bwMode="auto">
              <a:xfrm>
                <a:off x="4972284" y="5106243"/>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8" name="Freeform 23"/>
              <p:cNvSpPr>
                <a:spLocks/>
              </p:cNvSpPr>
              <p:nvPr/>
            </p:nvSpPr>
            <p:spPr bwMode="auto">
              <a:xfrm>
                <a:off x="1948789"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9" name="Freeform 24"/>
              <p:cNvSpPr>
                <a:spLocks/>
              </p:cNvSpPr>
              <p:nvPr/>
            </p:nvSpPr>
            <p:spPr bwMode="auto">
              <a:xfrm>
                <a:off x="2250194"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0" name="Freeform 17"/>
              <p:cNvSpPr>
                <a:spLocks/>
              </p:cNvSpPr>
              <p:nvPr/>
            </p:nvSpPr>
            <p:spPr bwMode="auto">
              <a:xfrm>
                <a:off x="2551599"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1" name="Freeform 19"/>
              <p:cNvSpPr>
                <a:spLocks/>
              </p:cNvSpPr>
              <p:nvPr/>
            </p:nvSpPr>
            <p:spPr bwMode="auto">
              <a:xfrm>
                <a:off x="3857245"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2" name="Freeform 7"/>
              <p:cNvSpPr>
                <a:spLocks/>
              </p:cNvSpPr>
              <p:nvPr/>
            </p:nvSpPr>
            <p:spPr bwMode="auto">
              <a:xfrm>
                <a:off x="4154301" y="44918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3" name="Freeform 8"/>
              <p:cNvSpPr>
                <a:spLocks/>
              </p:cNvSpPr>
              <p:nvPr/>
            </p:nvSpPr>
            <p:spPr bwMode="auto">
              <a:xfrm>
                <a:off x="4448060"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4" name="Freeform 13"/>
              <p:cNvSpPr>
                <a:spLocks/>
              </p:cNvSpPr>
              <p:nvPr/>
            </p:nvSpPr>
            <p:spPr bwMode="auto">
              <a:xfrm>
                <a:off x="4738521"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5" name="Freeform 23"/>
              <p:cNvSpPr>
                <a:spLocks/>
              </p:cNvSpPr>
              <p:nvPr/>
            </p:nvSpPr>
            <p:spPr bwMode="auto">
              <a:xfrm>
                <a:off x="5509718"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6" name="Freeform 24"/>
              <p:cNvSpPr>
                <a:spLocks/>
              </p:cNvSpPr>
              <p:nvPr/>
            </p:nvSpPr>
            <p:spPr bwMode="auto">
              <a:xfrm>
                <a:off x="5806774"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57" name="Group 740"/>
              <p:cNvGrpSpPr/>
              <p:nvPr/>
            </p:nvGrpSpPr>
            <p:grpSpPr>
              <a:xfrm>
                <a:off x="5035590" y="4486088"/>
                <a:ext cx="348521" cy="470651"/>
                <a:chOff x="7011958" y="-48945"/>
                <a:chExt cx="557213" cy="752475"/>
              </a:xfrm>
              <a:solidFill>
                <a:schemeClr val="tx1">
                  <a:alpha val="12000"/>
                </a:schemeClr>
              </a:solidFill>
            </p:grpSpPr>
            <p:sp>
              <p:nvSpPr>
                <p:cNvPr id="55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5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58" name="Freeform 18"/>
              <p:cNvSpPr>
                <a:spLocks noEditPoints="1"/>
              </p:cNvSpPr>
              <p:nvPr/>
            </p:nvSpPr>
            <p:spPr bwMode="auto">
              <a:xfrm>
                <a:off x="1342683" y="44754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 name="Freeform 20"/>
              <p:cNvSpPr>
                <a:spLocks noEditPoints="1"/>
              </p:cNvSpPr>
              <p:nvPr/>
            </p:nvSpPr>
            <p:spPr bwMode="auto">
              <a:xfrm>
                <a:off x="1788093" y="44754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 name="Freeform 16"/>
              <p:cNvSpPr>
                <a:spLocks noEditPoints="1"/>
              </p:cNvSpPr>
              <p:nvPr/>
            </p:nvSpPr>
            <p:spPr bwMode="auto">
              <a:xfrm>
                <a:off x="3118076" y="44754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 name="Freeform 5"/>
              <p:cNvSpPr>
                <a:spLocks/>
              </p:cNvSpPr>
              <p:nvPr/>
            </p:nvSpPr>
            <p:spPr bwMode="auto">
              <a:xfrm>
                <a:off x="3563486" y="44918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 name="Freeform 23"/>
              <p:cNvSpPr>
                <a:spLocks/>
              </p:cNvSpPr>
              <p:nvPr/>
            </p:nvSpPr>
            <p:spPr bwMode="auto">
              <a:xfrm>
                <a:off x="2233503"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 name="Freeform 24"/>
              <p:cNvSpPr>
                <a:spLocks/>
              </p:cNvSpPr>
              <p:nvPr/>
            </p:nvSpPr>
            <p:spPr bwMode="auto">
              <a:xfrm>
                <a:off x="2530559"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 name="Freeform 17"/>
              <p:cNvSpPr>
                <a:spLocks/>
              </p:cNvSpPr>
              <p:nvPr/>
            </p:nvSpPr>
            <p:spPr bwMode="auto">
              <a:xfrm>
                <a:off x="2827615"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 name="Freeform 20"/>
              <p:cNvSpPr>
                <a:spLocks noEditPoints="1"/>
              </p:cNvSpPr>
              <p:nvPr/>
            </p:nvSpPr>
            <p:spPr bwMode="auto">
              <a:xfrm>
                <a:off x="88900" y="44754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 name="Freeform 23"/>
              <p:cNvSpPr>
                <a:spLocks/>
              </p:cNvSpPr>
              <p:nvPr/>
            </p:nvSpPr>
            <p:spPr bwMode="auto">
              <a:xfrm>
                <a:off x="458110"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 name="Freeform 24"/>
              <p:cNvSpPr>
                <a:spLocks/>
              </p:cNvSpPr>
              <p:nvPr/>
            </p:nvSpPr>
            <p:spPr bwMode="auto">
              <a:xfrm>
                <a:off x="755166"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 name="Freeform 17"/>
              <p:cNvSpPr>
                <a:spLocks/>
              </p:cNvSpPr>
              <p:nvPr/>
            </p:nvSpPr>
            <p:spPr bwMode="auto">
              <a:xfrm>
                <a:off x="1052222"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 name="Freeform 20"/>
              <p:cNvSpPr>
                <a:spLocks noEditPoints="1"/>
              </p:cNvSpPr>
              <p:nvPr/>
            </p:nvSpPr>
            <p:spPr bwMode="auto">
              <a:xfrm>
                <a:off x="88900" y="63734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0" name="Freeform 20"/>
              <p:cNvSpPr>
                <a:spLocks noEditPoints="1"/>
              </p:cNvSpPr>
              <p:nvPr/>
            </p:nvSpPr>
            <p:spPr bwMode="auto">
              <a:xfrm>
                <a:off x="101600" y="57708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 name="Freeform 18"/>
              <p:cNvSpPr>
                <a:spLocks noEditPoints="1"/>
              </p:cNvSpPr>
              <p:nvPr/>
            </p:nvSpPr>
            <p:spPr bwMode="auto">
              <a:xfrm>
                <a:off x="525470" y="37953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 name="Freeform 19"/>
              <p:cNvSpPr>
                <a:spLocks/>
              </p:cNvSpPr>
              <p:nvPr/>
            </p:nvSpPr>
            <p:spPr bwMode="auto">
              <a:xfrm>
                <a:off x="974740"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 name="Freeform 7"/>
              <p:cNvSpPr>
                <a:spLocks/>
              </p:cNvSpPr>
              <p:nvPr/>
            </p:nvSpPr>
            <p:spPr bwMode="auto">
              <a:xfrm>
                <a:off x="1275656" y="38118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 name="Freeform 8"/>
              <p:cNvSpPr>
                <a:spLocks/>
              </p:cNvSpPr>
              <p:nvPr/>
            </p:nvSpPr>
            <p:spPr bwMode="auto">
              <a:xfrm>
                <a:off x="1573275"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 name="Freeform 13"/>
              <p:cNvSpPr>
                <a:spLocks/>
              </p:cNvSpPr>
              <p:nvPr/>
            </p:nvSpPr>
            <p:spPr bwMode="auto">
              <a:xfrm>
                <a:off x="1867596"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 name="Freeform 23"/>
              <p:cNvSpPr>
                <a:spLocks/>
              </p:cNvSpPr>
              <p:nvPr/>
            </p:nvSpPr>
            <p:spPr bwMode="auto">
              <a:xfrm>
                <a:off x="2646513"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 name="Freeform 24"/>
              <p:cNvSpPr>
                <a:spLocks/>
              </p:cNvSpPr>
              <p:nvPr/>
            </p:nvSpPr>
            <p:spPr bwMode="auto">
              <a:xfrm>
                <a:off x="2947429"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 name="Freeform 29"/>
              <p:cNvSpPr>
                <a:spLocks/>
              </p:cNvSpPr>
              <p:nvPr/>
            </p:nvSpPr>
            <p:spPr bwMode="auto">
              <a:xfrm>
                <a:off x="3248345"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 name="Freeform 17"/>
              <p:cNvSpPr>
                <a:spLocks/>
              </p:cNvSpPr>
              <p:nvPr/>
            </p:nvSpPr>
            <p:spPr bwMode="auto">
              <a:xfrm>
                <a:off x="3549261"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80" name="Group 740"/>
              <p:cNvGrpSpPr/>
              <p:nvPr/>
            </p:nvGrpSpPr>
            <p:grpSpPr>
              <a:xfrm>
                <a:off x="2168525" y="3806074"/>
                <a:ext cx="348521" cy="470651"/>
                <a:chOff x="7011958" y="-48945"/>
                <a:chExt cx="557213" cy="752475"/>
              </a:xfrm>
              <a:solidFill>
                <a:schemeClr val="tx1">
                  <a:alpha val="12000"/>
                </a:schemeClr>
              </a:solidFill>
            </p:grpSpPr>
            <p:sp>
              <p:nvSpPr>
                <p:cNvPr id="553"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54"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81" name="Group 746"/>
              <p:cNvGrpSpPr/>
              <p:nvPr/>
            </p:nvGrpSpPr>
            <p:grpSpPr>
              <a:xfrm>
                <a:off x="4585172" y="3806074"/>
                <a:ext cx="348521" cy="470651"/>
                <a:chOff x="7011958" y="-48945"/>
                <a:chExt cx="557213" cy="752475"/>
              </a:xfrm>
              <a:solidFill>
                <a:schemeClr val="tx1">
                  <a:alpha val="7000"/>
                </a:schemeClr>
              </a:solidFill>
            </p:grpSpPr>
            <p:sp>
              <p:nvSpPr>
                <p:cNvPr id="55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5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82" name="Freeform 19"/>
              <p:cNvSpPr>
                <a:spLocks/>
              </p:cNvSpPr>
              <p:nvPr/>
            </p:nvSpPr>
            <p:spPr bwMode="auto">
              <a:xfrm>
                <a:off x="5063160"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 name="Freeform 7"/>
              <p:cNvSpPr>
                <a:spLocks/>
              </p:cNvSpPr>
              <p:nvPr/>
            </p:nvSpPr>
            <p:spPr bwMode="auto">
              <a:xfrm>
                <a:off x="5364076" y="38118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 name="Freeform 8"/>
              <p:cNvSpPr>
                <a:spLocks/>
              </p:cNvSpPr>
              <p:nvPr/>
            </p:nvSpPr>
            <p:spPr bwMode="auto">
              <a:xfrm>
                <a:off x="5661695"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 name="Freeform 23"/>
              <p:cNvSpPr>
                <a:spLocks/>
              </p:cNvSpPr>
              <p:nvPr/>
            </p:nvSpPr>
            <p:spPr bwMode="auto">
              <a:xfrm>
                <a:off x="6434017"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 name="Freeform 24"/>
              <p:cNvSpPr>
                <a:spLocks/>
              </p:cNvSpPr>
              <p:nvPr/>
            </p:nvSpPr>
            <p:spPr bwMode="auto">
              <a:xfrm>
                <a:off x="6734933"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 name="Freeform 17"/>
              <p:cNvSpPr>
                <a:spLocks/>
              </p:cNvSpPr>
              <p:nvPr/>
            </p:nvSpPr>
            <p:spPr bwMode="auto">
              <a:xfrm>
                <a:off x="7035849"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8" name="Freeform 18"/>
              <p:cNvSpPr>
                <a:spLocks noEditPoints="1"/>
              </p:cNvSpPr>
              <p:nvPr/>
            </p:nvSpPr>
            <p:spPr bwMode="auto">
              <a:xfrm>
                <a:off x="7330170" y="37953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9" name="Freeform 20"/>
              <p:cNvSpPr>
                <a:spLocks noEditPoints="1"/>
              </p:cNvSpPr>
              <p:nvPr/>
            </p:nvSpPr>
            <p:spPr bwMode="auto">
              <a:xfrm>
                <a:off x="7779440" y="37953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90" name="Group 740"/>
              <p:cNvGrpSpPr/>
              <p:nvPr/>
            </p:nvGrpSpPr>
            <p:grpSpPr>
              <a:xfrm>
                <a:off x="5956029" y="3806074"/>
                <a:ext cx="348521" cy="470651"/>
                <a:chOff x="7011958" y="-48945"/>
                <a:chExt cx="557213" cy="752475"/>
              </a:xfrm>
              <a:solidFill>
                <a:schemeClr val="tx1">
                  <a:alpha val="12000"/>
                </a:schemeClr>
              </a:solidFill>
            </p:grpSpPr>
            <p:sp>
              <p:nvSpPr>
                <p:cNvPr id="549"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50"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91" name="Freeform 16"/>
              <p:cNvSpPr>
                <a:spLocks noEditPoints="1"/>
              </p:cNvSpPr>
              <p:nvPr/>
            </p:nvSpPr>
            <p:spPr bwMode="auto">
              <a:xfrm>
                <a:off x="9124863" y="37953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2" name="Freeform 16"/>
              <p:cNvSpPr>
                <a:spLocks noEditPoints="1"/>
              </p:cNvSpPr>
              <p:nvPr/>
            </p:nvSpPr>
            <p:spPr bwMode="auto">
              <a:xfrm>
                <a:off x="9871752" y="37953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3" name="Freeform 5"/>
              <p:cNvSpPr>
                <a:spLocks/>
              </p:cNvSpPr>
              <p:nvPr/>
            </p:nvSpPr>
            <p:spPr bwMode="auto">
              <a:xfrm>
                <a:off x="9574133" y="3811877"/>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 name="Freeform 20"/>
              <p:cNvSpPr>
                <a:spLocks noEditPoints="1"/>
              </p:cNvSpPr>
              <p:nvPr/>
            </p:nvSpPr>
            <p:spPr bwMode="auto">
              <a:xfrm>
                <a:off x="10321022" y="37953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95" name="Group 746"/>
              <p:cNvGrpSpPr/>
              <p:nvPr/>
            </p:nvGrpSpPr>
            <p:grpSpPr>
              <a:xfrm>
                <a:off x="10770305" y="3806074"/>
                <a:ext cx="348521" cy="470651"/>
                <a:chOff x="7011958" y="-48945"/>
                <a:chExt cx="557213" cy="752475"/>
              </a:xfrm>
              <a:solidFill>
                <a:schemeClr val="tx1">
                  <a:alpha val="7000"/>
                </a:schemeClr>
              </a:solidFill>
            </p:grpSpPr>
            <p:sp>
              <p:nvSpPr>
                <p:cNvPr id="54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4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96" name="Freeform 18"/>
              <p:cNvSpPr>
                <a:spLocks noEditPoints="1"/>
              </p:cNvSpPr>
              <p:nvPr/>
            </p:nvSpPr>
            <p:spPr bwMode="auto">
              <a:xfrm>
                <a:off x="11726649" y="37953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7" name="Freeform 19"/>
              <p:cNvSpPr>
                <a:spLocks/>
              </p:cNvSpPr>
              <p:nvPr/>
            </p:nvSpPr>
            <p:spPr bwMode="auto">
              <a:xfrm>
                <a:off x="12150526"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98" name="Group 781"/>
              <p:cNvGrpSpPr/>
              <p:nvPr/>
            </p:nvGrpSpPr>
            <p:grpSpPr>
              <a:xfrm>
                <a:off x="520986" y="3124431"/>
                <a:ext cx="612096" cy="486108"/>
                <a:chOff x="9258271" y="-45770"/>
                <a:chExt cx="925513" cy="735013"/>
              </a:xfrm>
              <a:solidFill>
                <a:schemeClr val="bg2">
                  <a:alpha val="38000"/>
                </a:schemeClr>
              </a:solidFill>
            </p:grpSpPr>
            <p:sp>
              <p:nvSpPr>
                <p:cNvPr id="537"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38"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39"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40"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41"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42"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43"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44"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45"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46"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99" name="Freeform 21"/>
              <p:cNvSpPr>
                <a:spLocks noEditPoints="1"/>
              </p:cNvSpPr>
              <p:nvPr/>
            </p:nvSpPr>
            <p:spPr bwMode="auto">
              <a:xfrm>
                <a:off x="11248293" y="3818678"/>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00" name="Group 781"/>
              <p:cNvGrpSpPr/>
              <p:nvPr/>
            </p:nvGrpSpPr>
            <p:grpSpPr>
              <a:xfrm>
                <a:off x="3843582" y="3790617"/>
                <a:ext cx="612096" cy="486108"/>
                <a:chOff x="9258271" y="-45770"/>
                <a:chExt cx="925513" cy="735013"/>
              </a:xfrm>
              <a:solidFill>
                <a:schemeClr val="accent4">
                  <a:lumMod val="20000"/>
                  <a:lumOff val="80000"/>
                  <a:alpha val="38000"/>
                </a:schemeClr>
              </a:solidFill>
            </p:grpSpPr>
            <p:sp>
              <p:nvSpPr>
                <p:cNvPr id="527"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8"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9"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30"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31"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32"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33"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34"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35"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36"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01" name="Freeform 23"/>
              <p:cNvSpPr>
                <a:spLocks/>
              </p:cNvSpPr>
              <p:nvPr/>
            </p:nvSpPr>
            <p:spPr bwMode="auto">
              <a:xfrm>
                <a:off x="8228710"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 name="Freeform 24"/>
              <p:cNvSpPr>
                <a:spLocks/>
              </p:cNvSpPr>
              <p:nvPr/>
            </p:nvSpPr>
            <p:spPr bwMode="auto">
              <a:xfrm>
                <a:off x="8529626"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3" name="Freeform 17"/>
              <p:cNvSpPr>
                <a:spLocks/>
              </p:cNvSpPr>
              <p:nvPr/>
            </p:nvSpPr>
            <p:spPr bwMode="auto">
              <a:xfrm>
                <a:off x="8830542"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 name="Freeform 19"/>
              <p:cNvSpPr>
                <a:spLocks/>
              </p:cNvSpPr>
              <p:nvPr/>
            </p:nvSpPr>
            <p:spPr bwMode="auto">
              <a:xfrm>
                <a:off x="10159316"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 name="Freeform 7"/>
              <p:cNvSpPr>
                <a:spLocks/>
              </p:cNvSpPr>
              <p:nvPr/>
            </p:nvSpPr>
            <p:spPr bwMode="auto">
              <a:xfrm>
                <a:off x="10455748" y="3145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 name="Freeform 8"/>
              <p:cNvSpPr>
                <a:spLocks/>
              </p:cNvSpPr>
              <p:nvPr/>
            </p:nvSpPr>
            <p:spPr bwMode="auto">
              <a:xfrm>
                <a:off x="10748883"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 name="Freeform 13"/>
              <p:cNvSpPr>
                <a:spLocks/>
              </p:cNvSpPr>
              <p:nvPr/>
            </p:nvSpPr>
            <p:spPr bwMode="auto">
              <a:xfrm>
                <a:off x="11038720"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 name="Freeform 23"/>
              <p:cNvSpPr>
                <a:spLocks/>
              </p:cNvSpPr>
              <p:nvPr/>
            </p:nvSpPr>
            <p:spPr bwMode="auto">
              <a:xfrm>
                <a:off x="11808669"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 name="Freeform 24"/>
              <p:cNvSpPr>
                <a:spLocks/>
              </p:cNvSpPr>
              <p:nvPr/>
            </p:nvSpPr>
            <p:spPr bwMode="auto">
              <a:xfrm>
                <a:off x="12105106"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0" name="Group 740"/>
              <p:cNvGrpSpPr/>
              <p:nvPr/>
            </p:nvGrpSpPr>
            <p:grpSpPr>
              <a:xfrm>
                <a:off x="11335165" y="3139888"/>
                <a:ext cx="348521" cy="470651"/>
                <a:chOff x="7011958" y="-48945"/>
                <a:chExt cx="557213" cy="752475"/>
              </a:xfrm>
              <a:solidFill>
                <a:schemeClr val="tx1">
                  <a:alpha val="12000"/>
                </a:schemeClr>
              </a:solidFill>
            </p:grpSpPr>
            <p:sp>
              <p:nvSpPr>
                <p:cNvPr id="52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11" name="Freeform 18"/>
              <p:cNvSpPr>
                <a:spLocks noEditPoints="1"/>
              </p:cNvSpPr>
              <p:nvPr/>
            </p:nvSpPr>
            <p:spPr bwMode="auto">
              <a:xfrm>
                <a:off x="7649122" y="3129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 name="Freeform 20"/>
              <p:cNvSpPr>
                <a:spLocks noEditPoints="1"/>
              </p:cNvSpPr>
              <p:nvPr/>
            </p:nvSpPr>
            <p:spPr bwMode="auto">
              <a:xfrm>
                <a:off x="8093908" y="3129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 name="Freeform 16"/>
              <p:cNvSpPr>
                <a:spLocks noEditPoints="1"/>
              </p:cNvSpPr>
              <p:nvPr/>
            </p:nvSpPr>
            <p:spPr bwMode="auto">
              <a:xfrm>
                <a:off x="9421395" y="31927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 name="Freeform 5"/>
              <p:cNvSpPr>
                <a:spLocks/>
              </p:cNvSpPr>
              <p:nvPr/>
            </p:nvSpPr>
            <p:spPr bwMode="auto">
              <a:xfrm>
                <a:off x="9866181" y="31456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 name="Freeform 23"/>
              <p:cNvSpPr>
                <a:spLocks/>
              </p:cNvSpPr>
              <p:nvPr/>
            </p:nvSpPr>
            <p:spPr bwMode="auto">
              <a:xfrm>
                <a:off x="8538694"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 name="Freeform 24"/>
              <p:cNvSpPr>
                <a:spLocks/>
              </p:cNvSpPr>
              <p:nvPr/>
            </p:nvSpPr>
            <p:spPr bwMode="auto">
              <a:xfrm>
                <a:off x="8835126"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 name="Freeform 17"/>
              <p:cNvSpPr>
                <a:spLocks/>
              </p:cNvSpPr>
              <p:nvPr/>
            </p:nvSpPr>
            <p:spPr bwMode="auto">
              <a:xfrm>
                <a:off x="9131558"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 name="Freeform 24"/>
              <p:cNvSpPr>
                <a:spLocks/>
              </p:cNvSpPr>
              <p:nvPr/>
            </p:nvSpPr>
            <p:spPr bwMode="auto">
              <a:xfrm>
                <a:off x="1258079"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9" name="Freeform 29"/>
              <p:cNvSpPr>
                <a:spLocks/>
              </p:cNvSpPr>
              <p:nvPr/>
            </p:nvSpPr>
            <p:spPr bwMode="auto">
              <a:xfrm>
                <a:off x="1554511"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0" name="Freeform 17"/>
              <p:cNvSpPr>
                <a:spLocks/>
              </p:cNvSpPr>
              <p:nvPr/>
            </p:nvSpPr>
            <p:spPr bwMode="auto">
              <a:xfrm>
                <a:off x="1850943"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21" name="Group 746"/>
              <p:cNvGrpSpPr/>
              <p:nvPr/>
            </p:nvGrpSpPr>
            <p:grpSpPr>
              <a:xfrm>
                <a:off x="2877886" y="3139888"/>
                <a:ext cx="348521" cy="470651"/>
                <a:chOff x="7011958" y="-48945"/>
                <a:chExt cx="557213" cy="752475"/>
              </a:xfrm>
              <a:solidFill>
                <a:schemeClr val="tx1">
                  <a:alpha val="7000"/>
                </a:schemeClr>
              </a:solidFill>
            </p:grpSpPr>
            <p:sp>
              <p:nvSpPr>
                <p:cNvPr id="523"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4"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22" name="Freeform 19"/>
              <p:cNvSpPr>
                <a:spLocks/>
              </p:cNvSpPr>
              <p:nvPr/>
            </p:nvSpPr>
            <p:spPr bwMode="auto">
              <a:xfrm>
                <a:off x="3351390"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3" name="Freeform 7"/>
              <p:cNvSpPr>
                <a:spLocks/>
              </p:cNvSpPr>
              <p:nvPr/>
            </p:nvSpPr>
            <p:spPr bwMode="auto">
              <a:xfrm>
                <a:off x="3647822" y="3145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4" name="Freeform 8"/>
              <p:cNvSpPr>
                <a:spLocks/>
              </p:cNvSpPr>
              <p:nvPr/>
            </p:nvSpPr>
            <p:spPr bwMode="auto">
              <a:xfrm>
                <a:off x="3940957"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25" name="Group 781"/>
              <p:cNvGrpSpPr/>
              <p:nvPr/>
            </p:nvGrpSpPr>
            <p:grpSpPr>
              <a:xfrm>
                <a:off x="2140780" y="3124431"/>
                <a:ext cx="612096" cy="486108"/>
                <a:chOff x="9258271" y="-45770"/>
                <a:chExt cx="925513" cy="735013"/>
              </a:xfrm>
              <a:solidFill>
                <a:schemeClr val="accent4">
                  <a:lumMod val="20000"/>
                  <a:lumOff val="80000"/>
                  <a:alpha val="38000"/>
                </a:schemeClr>
              </a:solidFill>
            </p:grpSpPr>
            <p:sp>
              <p:nvSpPr>
                <p:cNvPr id="513"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4"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5"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6"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7"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8"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9"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0"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1"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22"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26" name="Freeform 8"/>
              <p:cNvSpPr>
                <a:spLocks/>
              </p:cNvSpPr>
              <p:nvPr/>
            </p:nvSpPr>
            <p:spPr bwMode="auto">
              <a:xfrm>
                <a:off x="4230794"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 name="Freeform 23"/>
              <p:cNvSpPr>
                <a:spLocks/>
              </p:cNvSpPr>
              <p:nvPr/>
            </p:nvSpPr>
            <p:spPr bwMode="auto">
              <a:xfrm>
                <a:off x="4994148"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 name="Freeform 24"/>
              <p:cNvSpPr>
                <a:spLocks/>
              </p:cNvSpPr>
              <p:nvPr/>
            </p:nvSpPr>
            <p:spPr bwMode="auto">
              <a:xfrm>
                <a:off x="5290580"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 name="Freeform 17"/>
              <p:cNvSpPr>
                <a:spLocks/>
              </p:cNvSpPr>
              <p:nvPr/>
            </p:nvSpPr>
            <p:spPr bwMode="auto">
              <a:xfrm>
                <a:off x="5587012"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30" name="Group 740"/>
              <p:cNvGrpSpPr/>
              <p:nvPr/>
            </p:nvGrpSpPr>
            <p:grpSpPr>
              <a:xfrm>
                <a:off x="4520644" y="3139888"/>
                <a:ext cx="348521" cy="470651"/>
                <a:chOff x="7011958" y="-48945"/>
                <a:chExt cx="557213" cy="752475"/>
              </a:xfrm>
              <a:solidFill>
                <a:schemeClr val="tx1">
                  <a:alpha val="12000"/>
                </a:schemeClr>
              </a:solidFill>
            </p:grpSpPr>
            <p:sp>
              <p:nvSpPr>
                <p:cNvPr id="51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31" name="Freeform 18"/>
              <p:cNvSpPr>
                <a:spLocks noEditPoints="1"/>
              </p:cNvSpPr>
              <p:nvPr/>
            </p:nvSpPr>
            <p:spPr bwMode="auto">
              <a:xfrm>
                <a:off x="5876849" y="3129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 name="Freeform 20"/>
              <p:cNvSpPr>
                <a:spLocks noEditPoints="1"/>
              </p:cNvSpPr>
              <p:nvPr/>
            </p:nvSpPr>
            <p:spPr bwMode="auto">
              <a:xfrm>
                <a:off x="6321635" y="3129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 name="Freeform 23"/>
              <p:cNvSpPr>
                <a:spLocks/>
              </p:cNvSpPr>
              <p:nvPr/>
            </p:nvSpPr>
            <p:spPr bwMode="auto">
              <a:xfrm>
                <a:off x="6766421"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 name="Freeform 24"/>
              <p:cNvSpPr>
                <a:spLocks/>
              </p:cNvSpPr>
              <p:nvPr/>
            </p:nvSpPr>
            <p:spPr bwMode="auto">
              <a:xfrm>
                <a:off x="7062853"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5" name="Freeform 17"/>
              <p:cNvSpPr>
                <a:spLocks/>
              </p:cNvSpPr>
              <p:nvPr/>
            </p:nvSpPr>
            <p:spPr bwMode="auto">
              <a:xfrm>
                <a:off x="7359285"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6" name="Freeform 18"/>
              <p:cNvSpPr>
                <a:spLocks noEditPoints="1"/>
              </p:cNvSpPr>
              <p:nvPr/>
            </p:nvSpPr>
            <p:spPr bwMode="auto">
              <a:xfrm>
                <a:off x="6161824" y="25048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7" name="Freeform 19"/>
              <p:cNvSpPr>
                <a:spLocks/>
              </p:cNvSpPr>
              <p:nvPr/>
            </p:nvSpPr>
            <p:spPr bwMode="auto">
              <a:xfrm>
                <a:off x="6611583"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8" name="Freeform 7"/>
              <p:cNvSpPr>
                <a:spLocks/>
              </p:cNvSpPr>
              <p:nvPr/>
            </p:nvSpPr>
            <p:spPr bwMode="auto">
              <a:xfrm>
                <a:off x="6912988" y="25213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9" name="Freeform 8"/>
              <p:cNvSpPr>
                <a:spLocks/>
              </p:cNvSpPr>
              <p:nvPr/>
            </p:nvSpPr>
            <p:spPr bwMode="auto">
              <a:xfrm>
                <a:off x="7211096"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0" name="Freeform 13"/>
              <p:cNvSpPr>
                <a:spLocks/>
              </p:cNvSpPr>
              <p:nvPr/>
            </p:nvSpPr>
            <p:spPr bwMode="auto">
              <a:xfrm>
                <a:off x="7505906"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1" name="Freeform 23"/>
              <p:cNvSpPr>
                <a:spLocks/>
              </p:cNvSpPr>
              <p:nvPr/>
            </p:nvSpPr>
            <p:spPr bwMode="auto">
              <a:xfrm>
                <a:off x="8285801"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2" name="Freeform 24"/>
              <p:cNvSpPr>
                <a:spLocks/>
              </p:cNvSpPr>
              <p:nvPr/>
            </p:nvSpPr>
            <p:spPr bwMode="auto">
              <a:xfrm>
                <a:off x="8587206"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3" name="Freeform 29"/>
              <p:cNvSpPr>
                <a:spLocks/>
              </p:cNvSpPr>
              <p:nvPr/>
            </p:nvSpPr>
            <p:spPr bwMode="auto">
              <a:xfrm>
                <a:off x="8888611"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4" name="Freeform 17"/>
              <p:cNvSpPr>
                <a:spLocks/>
              </p:cNvSpPr>
              <p:nvPr/>
            </p:nvSpPr>
            <p:spPr bwMode="auto">
              <a:xfrm>
                <a:off x="9190016"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45" name="Group 740"/>
              <p:cNvGrpSpPr/>
              <p:nvPr/>
            </p:nvGrpSpPr>
            <p:grpSpPr>
              <a:xfrm>
                <a:off x="7807324" y="2515539"/>
                <a:ext cx="348521" cy="470651"/>
                <a:chOff x="7011958" y="-48945"/>
                <a:chExt cx="557213" cy="752475"/>
              </a:xfrm>
              <a:solidFill>
                <a:schemeClr val="tx1">
                  <a:alpha val="12000"/>
                </a:schemeClr>
              </a:solidFill>
            </p:grpSpPr>
            <p:sp>
              <p:nvSpPr>
                <p:cNvPr id="509"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0"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46" name="Group 746"/>
              <p:cNvGrpSpPr/>
              <p:nvPr/>
            </p:nvGrpSpPr>
            <p:grpSpPr>
              <a:xfrm>
                <a:off x="10226905" y="2515539"/>
                <a:ext cx="348521" cy="470651"/>
                <a:chOff x="7011958" y="-48945"/>
                <a:chExt cx="557213" cy="752475"/>
              </a:xfrm>
              <a:solidFill>
                <a:schemeClr val="tx1">
                  <a:alpha val="7000"/>
                </a:schemeClr>
              </a:solidFill>
            </p:grpSpPr>
            <p:sp>
              <p:nvSpPr>
                <p:cNvPr id="50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0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47" name="Freeform 19"/>
              <p:cNvSpPr>
                <a:spLocks/>
              </p:cNvSpPr>
              <p:nvPr/>
            </p:nvSpPr>
            <p:spPr bwMode="auto">
              <a:xfrm>
                <a:off x="10705382"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8" name="Freeform 7"/>
              <p:cNvSpPr>
                <a:spLocks/>
              </p:cNvSpPr>
              <p:nvPr/>
            </p:nvSpPr>
            <p:spPr bwMode="auto">
              <a:xfrm>
                <a:off x="11006787" y="25213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9" name="Freeform 8"/>
              <p:cNvSpPr>
                <a:spLocks/>
              </p:cNvSpPr>
              <p:nvPr/>
            </p:nvSpPr>
            <p:spPr bwMode="auto">
              <a:xfrm>
                <a:off x="11304895"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0" name="Freeform 23"/>
              <p:cNvSpPr>
                <a:spLocks/>
              </p:cNvSpPr>
              <p:nvPr/>
            </p:nvSpPr>
            <p:spPr bwMode="auto">
              <a:xfrm>
                <a:off x="12078195"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51" name="Group 740"/>
              <p:cNvGrpSpPr/>
              <p:nvPr/>
            </p:nvGrpSpPr>
            <p:grpSpPr>
              <a:xfrm>
                <a:off x="11599718" y="2515539"/>
                <a:ext cx="348521" cy="470651"/>
                <a:chOff x="7011958" y="-48945"/>
                <a:chExt cx="557213" cy="752475"/>
              </a:xfrm>
              <a:solidFill>
                <a:schemeClr val="tx1">
                  <a:alpha val="12000"/>
                </a:schemeClr>
              </a:solidFill>
            </p:grpSpPr>
            <p:sp>
              <p:nvSpPr>
                <p:cNvPr id="50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0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52" name="Group 781"/>
              <p:cNvGrpSpPr/>
              <p:nvPr/>
            </p:nvGrpSpPr>
            <p:grpSpPr>
              <a:xfrm>
                <a:off x="6129230" y="1892531"/>
                <a:ext cx="612096" cy="486108"/>
                <a:chOff x="9258271" y="-45770"/>
                <a:chExt cx="925513" cy="735013"/>
              </a:xfrm>
              <a:solidFill>
                <a:schemeClr val="bg2">
                  <a:alpha val="38000"/>
                </a:schemeClr>
              </a:solidFill>
            </p:grpSpPr>
            <p:sp>
              <p:nvSpPr>
                <p:cNvPr id="495"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96"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97"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98"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99"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00"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01"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02"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03"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04"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53" name="Group 781"/>
              <p:cNvGrpSpPr/>
              <p:nvPr/>
            </p:nvGrpSpPr>
            <p:grpSpPr>
              <a:xfrm>
                <a:off x="9484826" y="2500082"/>
                <a:ext cx="612096" cy="486108"/>
                <a:chOff x="9258271" y="-45770"/>
                <a:chExt cx="925513" cy="735013"/>
              </a:xfrm>
              <a:solidFill>
                <a:schemeClr val="accent4">
                  <a:lumMod val="20000"/>
                  <a:lumOff val="80000"/>
                  <a:alpha val="38000"/>
                </a:schemeClr>
              </a:solidFill>
            </p:grpSpPr>
            <p:sp>
              <p:nvSpPr>
                <p:cNvPr id="485"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86"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87"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88"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89"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90"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91"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92"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93"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94"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54" name="Freeform 24"/>
              <p:cNvSpPr>
                <a:spLocks/>
              </p:cNvSpPr>
              <p:nvPr/>
            </p:nvSpPr>
            <p:spPr bwMode="auto">
              <a:xfrm>
                <a:off x="6866947"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5" name="Freeform 29"/>
              <p:cNvSpPr>
                <a:spLocks/>
              </p:cNvSpPr>
              <p:nvPr/>
            </p:nvSpPr>
            <p:spPr bwMode="auto">
              <a:xfrm>
                <a:off x="7164003"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6" name="Freeform 17"/>
              <p:cNvSpPr>
                <a:spLocks/>
              </p:cNvSpPr>
              <p:nvPr/>
            </p:nvSpPr>
            <p:spPr bwMode="auto">
              <a:xfrm>
                <a:off x="7461059"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57" name="Group 746"/>
              <p:cNvGrpSpPr/>
              <p:nvPr/>
            </p:nvGrpSpPr>
            <p:grpSpPr>
              <a:xfrm>
                <a:off x="8489250" y="1907988"/>
                <a:ext cx="348521" cy="470651"/>
                <a:chOff x="7011958" y="-48945"/>
                <a:chExt cx="557213" cy="752475"/>
              </a:xfrm>
              <a:solidFill>
                <a:schemeClr val="tx1">
                  <a:alpha val="7000"/>
                </a:schemeClr>
              </a:solidFill>
            </p:grpSpPr>
            <p:sp>
              <p:nvSpPr>
                <p:cNvPr id="483"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84"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58" name="Freeform 19"/>
              <p:cNvSpPr>
                <a:spLocks/>
              </p:cNvSpPr>
              <p:nvPr/>
            </p:nvSpPr>
            <p:spPr bwMode="auto">
              <a:xfrm>
                <a:off x="8963378"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9" name="Freeform 7"/>
              <p:cNvSpPr>
                <a:spLocks/>
              </p:cNvSpPr>
              <p:nvPr/>
            </p:nvSpPr>
            <p:spPr bwMode="auto">
              <a:xfrm>
                <a:off x="9260434" y="19137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0" name="Freeform 8"/>
              <p:cNvSpPr>
                <a:spLocks/>
              </p:cNvSpPr>
              <p:nvPr/>
            </p:nvSpPr>
            <p:spPr bwMode="auto">
              <a:xfrm>
                <a:off x="9554193"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61" name="Group 781"/>
              <p:cNvGrpSpPr/>
              <p:nvPr/>
            </p:nvGrpSpPr>
            <p:grpSpPr>
              <a:xfrm>
                <a:off x="7751520" y="1892531"/>
                <a:ext cx="612096" cy="486108"/>
                <a:chOff x="9258271" y="-45770"/>
                <a:chExt cx="925513" cy="735013"/>
              </a:xfrm>
              <a:solidFill>
                <a:schemeClr val="accent4">
                  <a:lumMod val="20000"/>
                  <a:lumOff val="80000"/>
                  <a:alpha val="38000"/>
                </a:schemeClr>
              </a:solidFill>
            </p:grpSpPr>
            <p:sp>
              <p:nvSpPr>
                <p:cNvPr id="473"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4"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5"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6"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7"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8"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9"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80"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81"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82"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62" name="Freeform 8"/>
              <p:cNvSpPr>
                <a:spLocks/>
              </p:cNvSpPr>
              <p:nvPr/>
            </p:nvSpPr>
            <p:spPr bwMode="auto">
              <a:xfrm>
                <a:off x="9844654"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3" name="Freeform 23"/>
              <p:cNvSpPr>
                <a:spLocks/>
              </p:cNvSpPr>
              <p:nvPr/>
            </p:nvSpPr>
            <p:spPr bwMode="auto">
              <a:xfrm>
                <a:off x="10609256"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4" name="Freeform 24"/>
              <p:cNvSpPr>
                <a:spLocks/>
              </p:cNvSpPr>
              <p:nvPr/>
            </p:nvSpPr>
            <p:spPr bwMode="auto">
              <a:xfrm>
                <a:off x="10906312"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5" name="Freeform 17"/>
              <p:cNvSpPr>
                <a:spLocks/>
              </p:cNvSpPr>
              <p:nvPr/>
            </p:nvSpPr>
            <p:spPr bwMode="auto">
              <a:xfrm>
                <a:off x="11203368"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66" name="Group 740"/>
              <p:cNvGrpSpPr/>
              <p:nvPr/>
            </p:nvGrpSpPr>
            <p:grpSpPr>
              <a:xfrm>
                <a:off x="10135128" y="1907988"/>
                <a:ext cx="348521" cy="470651"/>
                <a:chOff x="7011958" y="-48945"/>
                <a:chExt cx="557213" cy="752475"/>
              </a:xfrm>
              <a:solidFill>
                <a:schemeClr val="tx1">
                  <a:alpha val="12000"/>
                </a:schemeClr>
              </a:solidFill>
            </p:grpSpPr>
            <p:sp>
              <p:nvSpPr>
                <p:cNvPr id="47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67" name="Freeform 18"/>
              <p:cNvSpPr>
                <a:spLocks noEditPoints="1"/>
              </p:cNvSpPr>
              <p:nvPr/>
            </p:nvSpPr>
            <p:spPr bwMode="auto">
              <a:xfrm>
                <a:off x="11493829" y="18973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8" name="Freeform 20"/>
              <p:cNvSpPr>
                <a:spLocks noEditPoints="1"/>
              </p:cNvSpPr>
              <p:nvPr/>
            </p:nvSpPr>
            <p:spPr bwMode="auto">
              <a:xfrm>
                <a:off x="11939244" y="18973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9" name="Freeform 23"/>
              <p:cNvSpPr>
                <a:spLocks/>
              </p:cNvSpPr>
              <p:nvPr/>
            </p:nvSpPr>
            <p:spPr bwMode="auto">
              <a:xfrm>
                <a:off x="177051"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0" name="Freeform 24"/>
              <p:cNvSpPr>
                <a:spLocks/>
              </p:cNvSpPr>
              <p:nvPr/>
            </p:nvSpPr>
            <p:spPr bwMode="auto">
              <a:xfrm>
                <a:off x="478456"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1" name="Freeform 17"/>
              <p:cNvSpPr>
                <a:spLocks/>
              </p:cNvSpPr>
              <p:nvPr/>
            </p:nvSpPr>
            <p:spPr bwMode="auto">
              <a:xfrm>
                <a:off x="779861"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2" name="Freeform 18"/>
              <p:cNvSpPr>
                <a:spLocks noEditPoints="1"/>
              </p:cNvSpPr>
              <p:nvPr/>
            </p:nvSpPr>
            <p:spPr bwMode="auto">
              <a:xfrm>
                <a:off x="1074671" y="25048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3" name="Freeform 20"/>
              <p:cNvSpPr>
                <a:spLocks noEditPoints="1"/>
              </p:cNvSpPr>
              <p:nvPr/>
            </p:nvSpPr>
            <p:spPr bwMode="auto">
              <a:xfrm>
                <a:off x="1524430" y="25048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4" name="Freeform 16"/>
              <p:cNvSpPr>
                <a:spLocks noEditPoints="1"/>
              </p:cNvSpPr>
              <p:nvPr/>
            </p:nvSpPr>
            <p:spPr bwMode="auto">
              <a:xfrm>
                <a:off x="2871809" y="25048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5" name="Freeform 16"/>
              <p:cNvSpPr>
                <a:spLocks noEditPoints="1"/>
              </p:cNvSpPr>
              <p:nvPr/>
            </p:nvSpPr>
            <p:spPr bwMode="auto">
              <a:xfrm>
                <a:off x="3619676" y="25048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6" name="Freeform 5"/>
              <p:cNvSpPr>
                <a:spLocks/>
              </p:cNvSpPr>
              <p:nvPr/>
            </p:nvSpPr>
            <p:spPr bwMode="auto">
              <a:xfrm>
                <a:off x="3321568" y="2521342"/>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7" name="Freeform 20"/>
              <p:cNvSpPr>
                <a:spLocks noEditPoints="1"/>
              </p:cNvSpPr>
              <p:nvPr/>
            </p:nvSpPr>
            <p:spPr bwMode="auto">
              <a:xfrm>
                <a:off x="4069435" y="25048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78" name="Group 746"/>
              <p:cNvGrpSpPr/>
              <p:nvPr/>
            </p:nvGrpSpPr>
            <p:grpSpPr>
              <a:xfrm>
                <a:off x="4519207" y="2515539"/>
                <a:ext cx="348521" cy="470651"/>
                <a:chOff x="7011958" y="-48945"/>
                <a:chExt cx="557213" cy="752475"/>
              </a:xfrm>
              <a:solidFill>
                <a:schemeClr val="tx1">
                  <a:alpha val="7000"/>
                </a:schemeClr>
              </a:solidFill>
            </p:grpSpPr>
            <p:sp>
              <p:nvSpPr>
                <p:cNvPr id="469"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0"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79" name="Freeform 18"/>
              <p:cNvSpPr>
                <a:spLocks noEditPoints="1"/>
              </p:cNvSpPr>
              <p:nvPr/>
            </p:nvSpPr>
            <p:spPr bwMode="auto">
              <a:xfrm>
                <a:off x="5476529" y="25048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0" name="Freeform 19"/>
              <p:cNvSpPr>
                <a:spLocks/>
              </p:cNvSpPr>
              <p:nvPr/>
            </p:nvSpPr>
            <p:spPr bwMode="auto">
              <a:xfrm>
                <a:off x="5926282"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1" name="Freeform 21"/>
              <p:cNvSpPr>
                <a:spLocks noEditPoints="1"/>
              </p:cNvSpPr>
              <p:nvPr/>
            </p:nvSpPr>
            <p:spPr bwMode="auto">
              <a:xfrm>
                <a:off x="4997684" y="2528143"/>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2" name="Freeform 23"/>
              <p:cNvSpPr>
                <a:spLocks/>
              </p:cNvSpPr>
              <p:nvPr/>
            </p:nvSpPr>
            <p:spPr bwMode="auto">
              <a:xfrm>
                <a:off x="1974189"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3" name="Freeform 24"/>
              <p:cNvSpPr>
                <a:spLocks/>
              </p:cNvSpPr>
              <p:nvPr/>
            </p:nvSpPr>
            <p:spPr bwMode="auto">
              <a:xfrm>
                <a:off x="2275594"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4" name="Freeform 17"/>
              <p:cNvSpPr>
                <a:spLocks/>
              </p:cNvSpPr>
              <p:nvPr/>
            </p:nvSpPr>
            <p:spPr bwMode="auto">
              <a:xfrm>
                <a:off x="2576999"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5" name="Freeform 19"/>
              <p:cNvSpPr>
                <a:spLocks/>
              </p:cNvSpPr>
              <p:nvPr/>
            </p:nvSpPr>
            <p:spPr bwMode="auto">
              <a:xfrm>
                <a:off x="3882645"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6" name="Freeform 7"/>
              <p:cNvSpPr>
                <a:spLocks/>
              </p:cNvSpPr>
              <p:nvPr/>
            </p:nvSpPr>
            <p:spPr bwMode="auto">
              <a:xfrm>
                <a:off x="4179701" y="19137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7" name="Freeform 8"/>
              <p:cNvSpPr>
                <a:spLocks/>
              </p:cNvSpPr>
              <p:nvPr/>
            </p:nvSpPr>
            <p:spPr bwMode="auto">
              <a:xfrm>
                <a:off x="4473460"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8" name="Freeform 13"/>
              <p:cNvSpPr>
                <a:spLocks/>
              </p:cNvSpPr>
              <p:nvPr/>
            </p:nvSpPr>
            <p:spPr bwMode="auto">
              <a:xfrm>
                <a:off x="4763921"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9" name="Freeform 23"/>
              <p:cNvSpPr>
                <a:spLocks/>
              </p:cNvSpPr>
              <p:nvPr/>
            </p:nvSpPr>
            <p:spPr bwMode="auto">
              <a:xfrm>
                <a:off x="5535118"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0" name="Freeform 24"/>
              <p:cNvSpPr>
                <a:spLocks/>
              </p:cNvSpPr>
              <p:nvPr/>
            </p:nvSpPr>
            <p:spPr bwMode="auto">
              <a:xfrm>
                <a:off x="5832174"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91" name="Group 740"/>
              <p:cNvGrpSpPr/>
              <p:nvPr/>
            </p:nvGrpSpPr>
            <p:grpSpPr>
              <a:xfrm>
                <a:off x="5060990" y="1907988"/>
                <a:ext cx="348521" cy="470651"/>
                <a:chOff x="7011958" y="-48945"/>
                <a:chExt cx="557213" cy="752475"/>
              </a:xfrm>
              <a:solidFill>
                <a:schemeClr val="tx1">
                  <a:alpha val="12000"/>
                </a:schemeClr>
              </a:solidFill>
            </p:grpSpPr>
            <p:sp>
              <p:nvSpPr>
                <p:cNvPr id="46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6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92" name="Freeform 18"/>
              <p:cNvSpPr>
                <a:spLocks noEditPoints="1"/>
              </p:cNvSpPr>
              <p:nvPr/>
            </p:nvSpPr>
            <p:spPr bwMode="auto">
              <a:xfrm>
                <a:off x="1368083" y="18973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3" name="Freeform 20"/>
              <p:cNvSpPr>
                <a:spLocks noEditPoints="1"/>
              </p:cNvSpPr>
              <p:nvPr/>
            </p:nvSpPr>
            <p:spPr bwMode="auto">
              <a:xfrm>
                <a:off x="1813493" y="18973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4" name="Freeform 16"/>
              <p:cNvSpPr>
                <a:spLocks noEditPoints="1"/>
              </p:cNvSpPr>
              <p:nvPr/>
            </p:nvSpPr>
            <p:spPr bwMode="auto">
              <a:xfrm>
                <a:off x="3143476" y="18973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5" name="Freeform 5"/>
              <p:cNvSpPr>
                <a:spLocks/>
              </p:cNvSpPr>
              <p:nvPr/>
            </p:nvSpPr>
            <p:spPr bwMode="auto">
              <a:xfrm>
                <a:off x="3588886" y="19137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6" name="Freeform 23"/>
              <p:cNvSpPr>
                <a:spLocks/>
              </p:cNvSpPr>
              <p:nvPr/>
            </p:nvSpPr>
            <p:spPr bwMode="auto">
              <a:xfrm>
                <a:off x="2258903"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7" name="Freeform 24"/>
              <p:cNvSpPr>
                <a:spLocks/>
              </p:cNvSpPr>
              <p:nvPr/>
            </p:nvSpPr>
            <p:spPr bwMode="auto">
              <a:xfrm>
                <a:off x="2555959"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8" name="Freeform 17"/>
              <p:cNvSpPr>
                <a:spLocks/>
              </p:cNvSpPr>
              <p:nvPr/>
            </p:nvSpPr>
            <p:spPr bwMode="auto">
              <a:xfrm>
                <a:off x="2853015"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9" name="Freeform 20"/>
              <p:cNvSpPr>
                <a:spLocks noEditPoints="1"/>
              </p:cNvSpPr>
              <p:nvPr/>
            </p:nvSpPr>
            <p:spPr bwMode="auto">
              <a:xfrm>
                <a:off x="114300" y="18973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0" name="Freeform 23"/>
              <p:cNvSpPr>
                <a:spLocks/>
              </p:cNvSpPr>
              <p:nvPr/>
            </p:nvSpPr>
            <p:spPr bwMode="auto">
              <a:xfrm>
                <a:off x="483510"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1" name="Freeform 24"/>
              <p:cNvSpPr>
                <a:spLocks/>
              </p:cNvSpPr>
              <p:nvPr/>
            </p:nvSpPr>
            <p:spPr bwMode="auto">
              <a:xfrm>
                <a:off x="780566"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2" name="Freeform 17"/>
              <p:cNvSpPr>
                <a:spLocks/>
              </p:cNvSpPr>
              <p:nvPr/>
            </p:nvSpPr>
            <p:spPr bwMode="auto">
              <a:xfrm>
                <a:off x="1077622"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3" name="Freeform 24"/>
              <p:cNvSpPr>
                <a:spLocks/>
              </p:cNvSpPr>
              <p:nvPr/>
            </p:nvSpPr>
            <p:spPr bwMode="auto">
              <a:xfrm>
                <a:off x="178579" y="38060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4" name="Freeform 17"/>
              <p:cNvSpPr>
                <a:spLocks/>
              </p:cNvSpPr>
              <p:nvPr/>
            </p:nvSpPr>
            <p:spPr bwMode="auto">
              <a:xfrm>
                <a:off x="187243"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5" name="Freeform 18"/>
              <p:cNvSpPr>
                <a:spLocks noEditPoints="1"/>
              </p:cNvSpPr>
              <p:nvPr/>
            </p:nvSpPr>
            <p:spPr bwMode="auto">
              <a:xfrm>
                <a:off x="6174524" y="13237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6" name="Freeform 19"/>
              <p:cNvSpPr>
                <a:spLocks/>
              </p:cNvSpPr>
              <p:nvPr/>
            </p:nvSpPr>
            <p:spPr bwMode="auto">
              <a:xfrm>
                <a:off x="6624283"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7" name="Freeform 7"/>
              <p:cNvSpPr>
                <a:spLocks/>
              </p:cNvSpPr>
              <p:nvPr/>
            </p:nvSpPr>
            <p:spPr bwMode="auto">
              <a:xfrm>
                <a:off x="6925688" y="13402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8" name="Freeform 8"/>
              <p:cNvSpPr>
                <a:spLocks/>
              </p:cNvSpPr>
              <p:nvPr/>
            </p:nvSpPr>
            <p:spPr bwMode="auto">
              <a:xfrm>
                <a:off x="7223796"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9" name="Freeform 13"/>
              <p:cNvSpPr>
                <a:spLocks/>
              </p:cNvSpPr>
              <p:nvPr/>
            </p:nvSpPr>
            <p:spPr bwMode="auto">
              <a:xfrm>
                <a:off x="7518606"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0" name="Freeform 23"/>
              <p:cNvSpPr>
                <a:spLocks/>
              </p:cNvSpPr>
              <p:nvPr/>
            </p:nvSpPr>
            <p:spPr bwMode="auto">
              <a:xfrm>
                <a:off x="8298501"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1" name="Freeform 24"/>
              <p:cNvSpPr>
                <a:spLocks/>
              </p:cNvSpPr>
              <p:nvPr/>
            </p:nvSpPr>
            <p:spPr bwMode="auto">
              <a:xfrm>
                <a:off x="8599906"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2" name="Freeform 29"/>
              <p:cNvSpPr>
                <a:spLocks/>
              </p:cNvSpPr>
              <p:nvPr/>
            </p:nvSpPr>
            <p:spPr bwMode="auto">
              <a:xfrm>
                <a:off x="8901311"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3" name="Freeform 17"/>
              <p:cNvSpPr>
                <a:spLocks/>
              </p:cNvSpPr>
              <p:nvPr/>
            </p:nvSpPr>
            <p:spPr bwMode="auto">
              <a:xfrm>
                <a:off x="9202716"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314" name="Group 740"/>
              <p:cNvGrpSpPr/>
              <p:nvPr/>
            </p:nvGrpSpPr>
            <p:grpSpPr>
              <a:xfrm>
                <a:off x="7820024" y="1334439"/>
                <a:ext cx="348521" cy="470651"/>
                <a:chOff x="7011958" y="-48945"/>
                <a:chExt cx="557213" cy="752475"/>
              </a:xfrm>
              <a:solidFill>
                <a:schemeClr val="tx1">
                  <a:alpha val="12000"/>
                </a:schemeClr>
              </a:solidFill>
            </p:grpSpPr>
            <p:sp>
              <p:nvSpPr>
                <p:cNvPr id="46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6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315" name="Group 746"/>
              <p:cNvGrpSpPr/>
              <p:nvPr/>
            </p:nvGrpSpPr>
            <p:grpSpPr>
              <a:xfrm>
                <a:off x="10239605" y="1334439"/>
                <a:ext cx="348521" cy="470651"/>
                <a:chOff x="7011958" y="-48945"/>
                <a:chExt cx="557213" cy="752475"/>
              </a:xfrm>
              <a:solidFill>
                <a:schemeClr val="tx1">
                  <a:alpha val="7000"/>
                </a:schemeClr>
              </a:solidFill>
            </p:grpSpPr>
            <p:sp>
              <p:nvSpPr>
                <p:cNvPr id="463"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64"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16" name="Freeform 19"/>
              <p:cNvSpPr>
                <a:spLocks/>
              </p:cNvSpPr>
              <p:nvPr/>
            </p:nvSpPr>
            <p:spPr bwMode="auto">
              <a:xfrm>
                <a:off x="10718082"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7" name="Freeform 7"/>
              <p:cNvSpPr>
                <a:spLocks/>
              </p:cNvSpPr>
              <p:nvPr/>
            </p:nvSpPr>
            <p:spPr bwMode="auto">
              <a:xfrm>
                <a:off x="11019487" y="13402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8" name="Freeform 8"/>
              <p:cNvSpPr>
                <a:spLocks/>
              </p:cNvSpPr>
              <p:nvPr/>
            </p:nvSpPr>
            <p:spPr bwMode="auto">
              <a:xfrm>
                <a:off x="11317595"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9" name="Freeform 23"/>
              <p:cNvSpPr>
                <a:spLocks/>
              </p:cNvSpPr>
              <p:nvPr/>
            </p:nvSpPr>
            <p:spPr bwMode="auto">
              <a:xfrm>
                <a:off x="12090895"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320" name="Group 740"/>
              <p:cNvGrpSpPr/>
              <p:nvPr/>
            </p:nvGrpSpPr>
            <p:grpSpPr>
              <a:xfrm>
                <a:off x="11612418" y="1334439"/>
                <a:ext cx="348521" cy="470651"/>
                <a:chOff x="7011958" y="-48945"/>
                <a:chExt cx="557213" cy="752475"/>
              </a:xfrm>
              <a:solidFill>
                <a:schemeClr val="tx1">
                  <a:alpha val="12000"/>
                </a:schemeClr>
              </a:solidFill>
            </p:grpSpPr>
            <p:sp>
              <p:nvSpPr>
                <p:cNvPr id="46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6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321" name="Group 781"/>
              <p:cNvGrpSpPr/>
              <p:nvPr/>
            </p:nvGrpSpPr>
            <p:grpSpPr>
              <a:xfrm>
                <a:off x="6141930" y="711431"/>
                <a:ext cx="612096" cy="486108"/>
                <a:chOff x="9258271" y="-45770"/>
                <a:chExt cx="925513" cy="735013"/>
              </a:xfrm>
              <a:solidFill>
                <a:schemeClr val="bg2">
                  <a:alpha val="38000"/>
                </a:schemeClr>
              </a:solidFill>
            </p:grpSpPr>
            <p:sp>
              <p:nvSpPr>
                <p:cNvPr id="451"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52"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53"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54"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55"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56"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57"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58"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59"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60"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322" name="Group 781"/>
              <p:cNvGrpSpPr/>
              <p:nvPr/>
            </p:nvGrpSpPr>
            <p:grpSpPr>
              <a:xfrm>
                <a:off x="9497526" y="1318982"/>
                <a:ext cx="612096" cy="486108"/>
                <a:chOff x="9258271" y="-45770"/>
                <a:chExt cx="925513" cy="735013"/>
              </a:xfrm>
              <a:solidFill>
                <a:schemeClr val="accent4">
                  <a:lumMod val="20000"/>
                  <a:lumOff val="80000"/>
                  <a:alpha val="38000"/>
                </a:schemeClr>
              </a:solidFill>
            </p:grpSpPr>
            <p:sp>
              <p:nvSpPr>
                <p:cNvPr id="441"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2"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3"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4"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5"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6"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7"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8"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9"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50"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23" name="Freeform 24"/>
              <p:cNvSpPr>
                <a:spLocks/>
              </p:cNvSpPr>
              <p:nvPr/>
            </p:nvSpPr>
            <p:spPr bwMode="auto">
              <a:xfrm>
                <a:off x="6879647"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4" name="Freeform 29"/>
              <p:cNvSpPr>
                <a:spLocks/>
              </p:cNvSpPr>
              <p:nvPr/>
            </p:nvSpPr>
            <p:spPr bwMode="auto">
              <a:xfrm>
                <a:off x="7176703"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5" name="Freeform 17"/>
              <p:cNvSpPr>
                <a:spLocks/>
              </p:cNvSpPr>
              <p:nvPr/>
            </p:nvSpPr>
            <p:spPr bwMode="auto">
              <a:xfrm>
                <a:off x="7473759"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326" name="Group 746"/>
              <p:cNvGrpSpPr/>
              <p:nvPr/>
            </p:nvGrpSpPr>
            <p:grpSpPr>
              <a:xfrm>
                <a:off x="8501950" y="726888"/>
                <a:ext cx="348521" cy="470651"/>
                <a:chOff x="7011958" y="-48945"/>
                <a:chExt cx="557213" cy="752475"/>
              </a:xfrm>
              <a:solidFill>
                <a:schemeClr val="tx1">
                  <a:alpha val="7000"/>
                </a:schemeClr>
              </a:solidFill>
            </p:grpSpPr>
            <p:sp>
              <p:nvSpPr>
                <p:cNvPr id="439"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40"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27" name="Freeform 19"/>
              <p:cNvSpPr>
                <a:spLocks/>
              </p:cNvSpPr>
              <p:nvPr/>
            </p:nvSpPr>
            <p:spPr bwMode="auto">
              <a:xfrm>
                <a:off x="8976078"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8" name="Freeform 7"/>
              <p:cNvSpPr>
                <a:spLocks/>
              </p:cNvSpPr>
              <p:nvPr/>
            </p:nvSpPr>
            <p:spPr bwMode="auto">
              <a:xfrm>
                <a:off x="9273134" y="732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9" name="Freeform 8"/>
              <p:cNvSpPr>
                <a:spLocks/>
              </p:cNvSpPr>
              <p:nvPr/>
            </p:nvSpPr>
            <p:spPr bwMode="auto">
              <a:xfrm>
                <a:off x="9566893"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330" name="Group 781"/>
              <p:cNvGrpSpPr/>
              <p:nvPr/>
            </p:nvGrpSpPr>
            <p:grpSpPr>
              <a:xfrm>
                <a:off x="7764220" y="711431"/>
                <a:ext cx="612096" cy="486108"/>
                <a:chOff x="9258271" y="-45770"/>
                <a:chExt cx="925513" cy="735013"/>
              </a:xfrm>
              <a:solidFill>
                <a:schemeClr val="accent4">
                  <a:lumMod val="20000"/>
                  <a:lumOff val="80000"/>
                  <a:alpha val="38000"/>
                </a:schemeClr>
              </a:solidFill>
            </p:grpSpPr>
            <p:sp>
              <p:nvSpPr>
                <p:cNvPr id="429"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30"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31"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32"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33"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34"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35"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36"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37"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38"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31" name="Freeform 8"/>
              <p:cNvSpPr>
                <a:spLocks/>
              </p:cNvSpPr>
              <p:nvPr/>
            </p:nvSpPr>
            <p:spPr bwMode="auto">
              <a:xfrm>
                <a:off x="9857354"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2" name="Freeform 23"/>
              <p:cNvSpPr>
                <a:spLocks/>
              </p:cNvSpPr>
              <p:nvPr/>
            </p:nvSpPr>
            <p:spPr bwMode="auto">
              <a:xfrm>
                <a:off x="10621956"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3" name="Freeform 24"/>
              <p:cNvSpPr>
                <a:spLocks/>
              </p:cNvSpPr>
              <p:nvPr/>
            </p:nvSpPr>
            <p:spPr bwMode="auto">
              <a:xfrm>
                <a:off x="10919012"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4" name="Freeform 17"/>
              <p:cNvSpPr>
                <a:spLocks/>
              </p:cNvSpPr>
              <p:nvPr/>
            </p:nvSpPr>
            <p:spPr bwMode="auto">
              <a:xfrm>
                <a:off x="11216068"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335" name="Group 740"/>
              <p:cNvGrpSpPr/>
              <p:nvPr/>
            </p:nvGrpSpPr>
            <p:grpSpPr>
              <a:xfrm>
                <a:off x="10147828" y="726888"/>
                <a:ext cx="348521" cy="470651"/>
                <a:chOff x="7011958" y="-48945"/>
                <a:chExt cx="557213" cy="752475"/>
              </a:xfrm>
              <a:solidFill>
                <a:schemeClr val="tx1">
                  <a:alpha val="12000"/>
                </a:schemeClr>
              </a:solidFill>
            </p:grpSpPr>
            <p:sp>
              <p:nvSpPr>
                <p:cNvPr id="42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2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36" name="Freeform 18"/>
              <p:cNvSpPr>
                <a:spLocks noEditPoints="1"/>
              </p:cNvSpPr>
              <p:nvPr/>
            </p:nvSpPr>
            <p:spPr bwMode="auto">
              <a:xfrm>
                <a:off x="11506529" y="716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7" name="Freeform 20"/>
              <p:cNvSpPr>
                <a:spLocks noEditPoints="1"/>
              </p:cNvSpPr>
              <p:nvPr/>
            </p:nvSpPr>
            <p:spPr bwMode="auto">
              <a:xfrm>
                <a:off x="11951944" y="716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8" name="Freeform 23"/>
              <p:cNvSpPr>
                <a:spLocks/>
              </p:cNvSpPr>
              <p:nvPr/>
            </p:nvSpPr>
            <p:spPr bwMode="auto">
              <a:xfrm>
                <a:off x="189751"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9" name="Freeform 24"/>
              <p:cNvSpPr>
                <a:spLocks/>
              </p:cNvSpPr>
              <p:nvPr/>
            </p:nvSpPr>
            <p:spPr bwMode="auto">
              <a:xfrm>
                <a:off x="491156"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0" name="Freeform 17"/>
              <p:cNvSpPr>
                <a:spLocks/>
              </p:cNvSpPr>
              <p:nvPr/>
            </p:nvSpPr>
            <p:spPr bwMode="auto">
              <a:xfrm>
                <a:off x="792561"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1" name="Freeform 18"/>
              <p:cNvSpPr>
                <a:spLocks noEditPoints="1"/>
              </p:cNvSpPr>
              <p:nvPr/>
            </p:nvSpPr>
            <p:spPr bwMode="auto">
              <a:xfrm>
                <a:off x="1087371" y="13237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2" name="Freeform 20"/>
              <p:cNvSpPr>
                <a:spLocks noEditPoints="1"/>
              </p:cNvSpPr>
              <p:nvPr/>
            </p:nvSpPr>
            <p:spPr bwMode="auto">
              <a:xfrm>
                <a:off x="1537130" y="13237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3" name="Freeform 16"/>
              <p:cNvSpPr>
                <a:spLocks noEditPoints="1"/>
              </p:cNvSpPr>
              <p:nvPr/>
            </p:nvSpPr>
            <p:spPr bwMode="auto">
              <a:xfrm>
                <a:off x="2884509" y="13237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4" name="Freeform 16"/>
              <p:cNvSpPr>
                <a:spLocks noEditPoints="1"/>
              </p:cNvSpPr>
              <p:nvPr/>
            </p:nvSpPr>
            <p:spPr bwMode="auto">
              <a:xfrm>
                <a:off x="3632376" y="13237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5" name="Freeform 5"/>
              <p:cNvSpPr>
                <a:spLocks/>
              </p:cNvSpPr>
              <p:nvPr/>
            </p:nvSpPr>
            <p:spPr bwMode="auto">
              <a:xfrm>
                <a:off x="3334268" y="1340242"/>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6" name="Freeform 20"/>
              <p:cNvSpPr>
                <a:spLocks noEditPoints="1"/>
              </p:cNvSpPr>
              <p:nvPr/>
            </p:nvSpPr>
            <p:spPr bwMode="auto">
              <a:xfrm>
                <a:off x="4082135" y="13237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347" name="Group 746"/>
              <p:cNvGrpSpPr/>
              <p:nvPr/>
            </p:nvGrpSpPr>
            <p:grpSpPr>
              <a:xfrm>
                <a:off x="4531907" y="1334439"/>
                <a:ext cx="348521" cy="470651"/>
                <a:chOff x="7011958" y="-48945"/>
                <a:chExt cx="557213" cy="752475"/>
              </a:xfrm>
              <a:solidFill>
                <a:schemeClr val="tx1">
                  <a:alpha val="7000"/>
                </a:schemeClr>
              </a:solidFill>
            </p:grpSpPr>
            <p:sp>
              <p:nvSpPr>
                <p:cNvPr id="42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2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48" name="Freeform 18"/>
              <p:cNvSpPr>
                <a:spLocks noEditPoints="1"/>
              </p:cNvSpPr>
              <p:nvPr/>
            </p:nvSpPr>
            <p:spPr bwMode="auto">
              <a:xfrm>
                <a:off x="5489229" y="13237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9" name="Freeform 19"/>
              <p:cNvSpPr>
                <a:spLocks/>
              </p:cNvSpPr>
              <p:nvPr/>
            </p:nvSpPr>
            <p:spPr bwMode="auto">
              <a:xfrm>
                <a:off x="5938982"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0" name="Freeform 21"/>
              <p:cNvSpPr>
                <a:spLocks noEditPoints="1"/>
              </p:cNvSpPr>
              <p:nvPr/>
            </p:nvSpPr>
            <p:spPr bwMode="auto">
              <a:xfrm>
                <a:off x="5010384" y="1347043"/>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1" name="Freeform 23"/>
              <p:cNvSpPr>
                <a:spLocks/>
              </p:cNvSpPr>
              <p:nvPr/>
            </p:nvSpPr>
            <p:spPr bwMode="auto">
              <a:xfrm>
                <a:off x="1986889"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2" name="Freeform 24"/>
              <p:cNvSpPr>
                <a:spLocks/>
              </p:cNvSpPr>
              <p:nvPr/>
            </p:nvSpPr>
            <p:spPr bwMode="auto">
              <a:xfrm>
                <a:off x="2288294"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3" name="Freeform 17"/>
              <p:cNvSpPr>
                <a:spLocks/>
              </p:cNvSpPr>
              <p:nvPr/>
            </p:nvSpPr>
            <p:spPr bwMode="auto">
              <a:xfrm>
                <a:off x="2589699"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4" name="Freeform 19"/>
              <p:cNvSpPr>
                <a:spLocks/>
              </p:cNvSpPr>
              <p:nvPr/>
            </p:nvSpPr>
            <p:spPr bwMode="auto">
              <a:xfrm>
                <a:off x="3895345"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5" name="Freeform 7"/>
              <p:cNvSpPr>
                <a:spLocks/>
              </p:cNvSpPr>
              <p:nvPr/>
            </p:nvSpPr>
            <p:spPr bwMode="auto">
              <a:xfrm>
                <a:off x="4192401" y="732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6" name="Freeform 8"/>
              <p:cNvSpPr>
                <a:spLocks/>
              </p:cNvSpPr>
              <p:nvPr/>
            </p:nvSpPr>
            <p:spPr bwMode="auto">
              <a:xfrm>
                <a:off x="4486160"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7" name="Freeform 13"/>
              <p:cNvSpPr>
                <a:spLocks/>
              </p:cNvSpPr>
              <p:nvPr/>
            </p:nvSpPr>
            <p:spPr bwMode="auto">
              <a:xfrm>
                <a:off x="4776621"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8" name="Freeform 23"/>
              <p:cNvSpPr>
                <a:spLocks/>
              </p:cNvSpPr>
              <p:nvPr/>
            </p:nvSpPr>
            <p:spPr bwMode="auto">
              <a:xfrm>
                <a:off x="5547818"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9" name="Freeform 24"/>
              <p:cNvSpPr>
                <a:spLocks/>
              </p:cNvSpPr>
              <p:nvPr/>
            </p:nvSpPr>
            <p:spPr bwMode="auto">
              <a:xfrm>
                <a:off x="5844874"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360" name="Group 740"/>
              <p:cNvGrpSpPr/>
              <p:nvPr/>
            </p:nvGrpSpPr>
            <p:grpSpPr>
              <a:xfrm>
                <a:off x="5073690" y="726888"/>
                <a:ext cx="348521" cy="470651"/>
                <a:chOff x="7011958" y="-48945"/>
                <a:chExt cx="557213" cy="752475"/>
              </a:xfrm>
              <a:solidFill>
                <a:schemeClr val="tx1">
                  <a:alpha val="12000"/>
                </a:schemeClr>
              </a:solidFill>
            </p:grpSpPr>
            <p:sp>
              <p:nvSpPr>
                <p:cNvPr id="423"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24"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61" name="Freeform 18"/>
              <p:cNvSpPr>
                <a:spLocks noEditPoints="1"/>
              </p:cNvSpPr>
              <p:nvPr/>
            </p:nvSpPr>
            <p:spPr bwMode="auto">
              <a:xfrm>
                <a:off x="1380783" y="716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2" name="Freeform 20"/>
              <p:cNvSpPr>
                <a:spLocks noEditPoints="1"/>
              </p:cNvSpPr>
              <p:nvPr/>
            </p:nvSpPr>
            <p:spPr bwMode="auto">
              <a:xfrm>
                <a:off x="1826193" y="716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3" name="Freeform 16"/>
              <p:cNvSpPr>
                <a:spLocks noEditPoints="1"/>
              </p:cNvSpPr>
              <p:nvPr/>
            </p:nvSpPr>
            <p:spPr bwMode="auto">
              <a:xfrm>
                <a:off x="3156176" y="7162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4" name="Freeform 5"/>
              <p:cNvSpPr>
                <a:spLocks/>
              </p:cNvSpPr>
              <p:nvPr/>
            </p:nvSpPr>
            <p:spPr bwMode="auto">
              <a:xfrm>
                <a:off x="3601586" y="7326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5" name="Freeform 23"/>
              <p:cNvSpPr>
                <a:spLocks/>
              </p:cNvSpPr>
              <p:nvPr/>
            </p:nvSpPr>
            <p:spPr bwMode="auto">
              <a:xfrm>
                <a:off x="2271603"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6" name="Freeform 24"/>
              <p:cNvSpPr>
                <a:spLocks/>
              </p:cNvSpPr>
              <p:nvPr/>
            </p:nvSpPr>
            <p:spPr bwMode="auto">
              <a:xfrm>
                <a:off x="2568659"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7" name="Freeform 17"/>
              <p:cNvSpPr>
                <a:spLocks/>
              </p:cNvSpPr>
              <p:nvPr/>
            </p:nvSpPr>
            <p:spPr bwMode="auto">
              <a:xfrm>
                <a:off x="2865715"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8" name="Freeform 20"/>
              <p:cNvSpPr>
                <a:spLocks noEditPoints="1"/>
              </p:cNvSpPr>
              <p:nvPr/>
            </p:nvSpPr>
            <p:spPr bwMode="auto">
              <a:xfrm>
                <a:off x="127000" y="716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9" name="Freeform 23"/>
              <p:cNvSpPr>
                <a:spLocks/>
              </p:cNvSpPr>
              <p:nvPr/>
            </p:nvSpPr>
            <p:spPr bwMode="auto">
              <a:xfrm>
                <a:off x="496210"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0" name="Freeform 24"/>
              <p:cNvSpPr>
                <a:spLocks/>
              </p:cNvSpPr>
              <p:nvPr/>
            </p:nvSpPr>
            <p:spPr bwMode="auto">
              <a:xfrm>
                <a:off x="793266"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1" name="Freeform 17"/>
              <p:cNvSpPr>
                <a:spLocks/>
              </p:cNvSpPr>
              <p:nvPr/>
            </p:nvSpPr>
            <p:spPr bwMode="auto">
              <a:xfrm>
                <a:off x="1090322"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2" name="Freeform 18"/>
              <p:cNvSpPr>
                <a:spLocks noEditPoints="1"/>
              </p:cNvSpPr>
              <p:nvPr/>
            </p:nvSpPr>
            <p:spPr bwMode="auto">
              <a:xfrm>
                <a:off x="563570" y="361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3" name="Freeform 19"/>
              <p:cNvSpPr>
                <a:spLocks/>
              </p:cNvSpPr>
              <p:nvPr/>
            </p:nvSpPr>
            <p:spPr bwMode="auto">
              <a:xfrm>
                <a:off x="1012840"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4" name="Freeform 7"/>
              <p:cNvSpPr>
                <a:spLocks/>
              </p:cNvSpPr>
              <p:nvPr/>
            </p:nvSpPr>
            <p:spPr bwMode="auto">
              <a:xfrm>
                <a:off x="1313756" y="526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5" name="Freeform 8"/>
              <p:cNvSpPr>
                <a:spLocks/>
              </p:cNvSpPr>
              <p:nvPr/>
            </p:nvSpPr>
            <p:spPr bwMode="auto">
              <a:xfrm>
                <a:off x="1611375"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6" name="Freeform 13"/>
              <p:cNvSpPr>
                <a:spLocks/>
              </p:cNvSpPr>
              <p:nvPr/>
            </p:nvSpPr>
            <p:spPr bwMode="auto">
              <a:xfrm>
                <a:off x="1905696"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7" name="Freeform 23"/>
              <p:cNvSpPr>
                <a:spLocks/>
              </p:cNvSpPr>
              <p:nvPr/>
            </p:nvSpPr>
            <p:spPr bwMode="auto">
              <a:xfrm>
                <a:off x="2684613"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8" name="Freeform 24"/>
              <p:cNvSpPr>
                <a:spLocks/>
              </p:cNvSpPr>
              <p:nvPr/>
            </p:nvSpPr>
            <p:spPr bwMode="auto">
              <a:xfrm>
                <a:off x="2985529"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79" name="Freeform 29"/>
              <p:cNvSpPr>
                <a:spLocks/>
              </p:cNvSpPr>
              <p:nvPr/>
            </p:nvSpPr>
            <p:spPr bwMode="auto">
              <a:xfrm>
                <a:off x="3286445"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80" name="Freeform 17"/>
              <p:cNvSpPr>
                <a:spLocks/>
              </p:cNvSpPr>
              <p:nvPr/>
            </p:nvSpPr>
            <p:spPr bwMode="auto">
              <a:xfrm>
                <a:off x="3587361"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381" name="Group 740"/>
              <p:cNvGrpSpPr/>
              <p:nvPr/>
            </p:nvGrpSpPr>
            <p:grpSpPr>
              <a:xfrm>
                <a:off x="2206625" y="46874"/>
                <a:ext cx="348521" cy="470651"/>
                <a:chOff x="7011958" y="-48945"/>
                <a:chExt cx="557213" cy="752475"/>
              </a:xfrm>
              <a:solidFill>
                <a:schemeClr val="tx1">
                  <a:alpha val="12000"/>
                </a:schemeClr>
              </a:solidFill>
            </p:grpSpPr>
            <p:sp>
              <p:nvSpPr>
                <p:cNvPr id="421"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22"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382" name="Group 746"/>
              <p:cNvGrpSpPr/>
              <p:nvPr/>
            </p:nvGrpSpPr>
            <p:grpSpPr>
              <a:xfrm>
                <a:off x="4623272" y="46874"/>
                <a:ext cx="348521" cy="470651"/>
                <a:chOff x="7011958" y="-48945"/>
                <a:chExt cx="557213" cy="752475"/>
              </a:xfrm>
              <a:solidFill>
                <a:schemeClr val="tx1">
                  <a:alpha val="7000"/>
                </a:schemeClr>
              </a:solidFill>
            </p:grpSpPr>
            <p:sp>
              <p:nvSpPr>
                <p:cNvPr id="419"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20"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83" name="Freeform 19"/>
              <p:cNvSpPr>
                <a:spLocks/>
              </p:cNvSpPr>
              <p:nvPr/>
            </p:nvSpPr>
            <p:spPr bwMode="auto">
              <a:xfrm>
                <a:off x="5101260"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84" name="Freeform 7"/>
              <p:cNvSpPr>
                <a:spLocks/>
              </p:cNvSpPr>
              <p:nvPr/>
            </p:nvSpPr>
            <p:spPr bwMode="auto">
              <a:xfrm>
                <a:off x="5402176" y="526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85" name="Freeform 8"/>
              <p:cNvSpPr>
                <a:spLocks/>
              </p:cNvSpPr>
              <p:nvPr/>
            </p:nvSpPr>
            <p:spPr bwMode="auto">
              <a:xfrm>
                <a:off x="5699795"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86" name="Freeform 23"/>
              <p:cNvSpPr>
                <a:spLocks/>
              </p:cNvSpPr>
              <p:nvPr/>
            </p:nvSpPr>
            <p:spPr bwMode="auto">
              <a:xfrm>
                <a:off x="6472117"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87" name="Freeform 24"/>
              <p:cNvSpPr>
                <a:spLocks/>
              </p:cNvSpPr>
              <p:nvPr/>
            </p:nvSpPr>
            <p:spPr bwMode="auto">
              <a:xfrm>
                <a:off x="6773033"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88" name="Freeform 17"/>
              <p:cNvSpPr>
                <a:spLocks/>
              </p:cNvSpPr>
              <p:nvPr/>
            </p:nvSpPr>
            <p:spPr bwMode="auto">
              <a:xfrm>
                <a:off x="7073949"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89" name="Freeform 18"/>
              <p:cNvSpPr>
                <a:spLocks noEditPoints="1"/>
              </p:cNvSpPr>
              <p:nvPr/>
            </p:nvSpPr>
            <p:spPr bwMode="auto">
              <a:xfrm>
                <a:off x="7368270" y="361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90" name="Freeform 20"/>
              <p:cNvSpPr>
                <a:spLocks noEditPoints="1"/>
              </p:cNvSpPr>
              <p:nvPr/>
            </p:nvSpPr>
            <p:spPr bwMode="auto">
              <a:xfrm>
                <a:off x="7817540" y="361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391" name="Group 740"/>
              <p:cNvGrpSpPr/>
              <p:nvPr/>
            </p:nvGrpSpPr>
            <p:grpSpPr>
              <a:xfrm>
                <a:off x="5994129" y="46874"/>
                <a:ext cx="348521" cy="470651"/>
                <a:chOff x="7011958" y="-48945"/>
                <a:chExt cx="557213" cy="752475"/>
              </a:xfrm>
              <a:solidFill>
                <a:schemeClr val="tx1">
                  <a:alpha val="12000"/>
                </a:schemeClr>
              </a:solidFill>
            </p:grpSpPr>
            <p:sp>
              <p:nvSpPr>
                <p:cNvPr id="417"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8"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92" name="Freeform 16"/>
              <p:cNvSpPr>
                <a:spLocks noEditPoints="1"/>
              </p:cNvSpPr>
              <p:nvPr/>
            </p:nvSpPr>
            <p:spPr bwMode="auto">
              <a:xfrm>
                <a:off x="9162963" y="361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93" name="Freeform 16"/>
              <p:cNvSpPr>
                <a:spLocks noEditPoints="1"/>
              </p:cNvSpPr>
              <p:nvPr/>
            </p:nvSpPr>
            <p:spPr bwMode="auto">
              <a:xfrm>
                <a:off x="9909852" y="361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94" name="Freeform 5"/>
              <p:cNvSpPr>
                <a:spLocks/>
              </p:cNvSpPr>
              <p:nvPr/>
            </p:nvSpPr>
            <p:spPr bwMode="auto">
              <a:xfrm>
                <a:off x="9612233" y="52677"/>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95" name="Freeform 20"/>
              <p:cNvSpPr>
                <a:spLocks noEditPoints="1"/>
              </p:cNvSpPr>
              <p:nvPr/>
            </p:nvSpPr>
            <p:spPr bwMode="auto">
              <a:xfrm>
                <a:off x="10359122" y="361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396" name="Group 746"/>
              <p:cNvGrpSpPr/>
              <p:nvPr/>
            </p:nvGrpSpPr>
            <p:grpSpPr>
              <a:xfrm>
                <a:off x="10808405" y="46874"/>
                <a:ext cx="348521" cy="470651"/>
                <a:chOff x="7011958" y="-48945"/>
                <a:chExt cx="557213" cy="752475"/>
              </a:xfrm>
              <a:solidFill>
                <a:schemeClr val="tx1">
                  <a:alpha val="7000"/>
                </a:schemeClr>
              </a:solidFill>
            </p:grpSpPr>
            <p:sp>
              <p:nvSpPr>
                <p:cNvPr id="415"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6"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397" name="Freeform 18"/>
              <p:cNvSpPr>
                <a:spLocks noEditPoints="1"/>
              </p:cNvSpPr>
              <p:nvPr/>
            </p:nvSpPr>
            <p:spPr bwMode="auto">
              <a:xfrm>
                <a:off x="11764749" y="361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98" name="Freeform 19"/>
              <p:cNvSpPr>
                <a:spLocks/>
              </p:cNvSpPr>
              <p:nvPr/>
            </p:nvSpPr>
            <p:spPr bwMode="auto">
              <a:xfrm>
                <a:off x="12188626"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99" name="Freeform 21"/>
              <p:cNvSpPr>
                <a:spLocks noEditPoints="1"/>
              </p:cNvSpPr>
              <p:nvPr/>
            </p:nvSpPr>
            <p:spPr bwMode="auto">
              <a:xfrm>
                <a:off x="11286393" y="59478"/>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400" name="Group 781"/>
              <p:cNvGrpSpPr/>
              <p:nvPr/>
            </p:nvGrpSpPr>
            <p:grpSpPr>
              <a:xfrm>
                <a:off x="3881682" y="31417"/>
                <a:ext cx="612096" cy="486108"/>
                <a:chOff x="9258271" y="-45770"/>
                <a:chExt cx="925513" cy="735013"/>
              </a:xfrm>
              <a:solidFill>
                <a:schemeClr val="accent4">
                  <a:lumMod val="20000"/>
                  <a:lumOff val="80000"/>
                  <a:alpha val="38000"/>
                </a:schemeClr>
              </a:solidFill>
            </p:grpSpPr>
            <p:sp>
              <p:nvSpPr>
                <p:cNvPr id="405"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06"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07"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08"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09"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0"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1"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2"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3"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4"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401" name="Freeform 23"/>
              <p:cNvSpPr>
                <a:spLocks/>
              </p:cNvSpPr>
              <p:nvPr/>
            </p:nvSpPr>
            <p:spPr bwMode="auto">
              <a:xfrm>
                <a:off x="8266810"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02" name="Freeform 24"/>
              <p:cNvSpPr>
                <a:spLocks/>
              </p:cNvSpPr>
              <p:nvPr/>
            </p:nvSpPr>
            <p:spPr bwMode="auto">
              <a:xfrm>
                <a:off x="8567726"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03" name="Freeform 17"/>
              <p:cNvSpPr>
                <a:spLocks/>
              </p:cNvSpPr>
              <p:nvPr/>
            </p:nvSpPr>
            <p:spPr bwMode="auto">
              <a:xfrm>
                <a:off x="8868642"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04" name="Freeform 24"/>
              <p:cNvSpPr>
                <a:spLocks/>
              </p:cNvSpPr>
              <p:nvPr/>
            </p:nvSpPr>
            <p:spPr bwMode="auto">
              <a:xfrm>
                <a:off x="216679" y="46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grpSp>
        <p:nvGrpSpPr>
          <p:cNvPr id="1279" name="Group 2440"/>
          <p:cNvGrpSpPr/>
          <p:nvPr userDrawn="1"/>
        </p:nvGrpSpPr>
        <p:grpSpPr>
          <a:xfrm>
            <a:off x="88900" y="3514725"/>
            <a:ext cx="12348642" cy="3429000"/>
            <a:chOff x="75133" y="63500"/>
            <a:chExt cx="12348642" cy="3429000"/>
          </a:xfrm>
        </p:grpSpPr>
        <p:grpSp>
          <p:nvGrpSpPr>
            <p:cNvPr id="1280" name="Group 1364"/>
            <p:cNvGrpSpPr>
              <a:grpSpLocks noChangeAspect="1"/>
            </p:cNvGrpSpPr>
            <p:nvPr/>
          </p:nvGrpSpPr>
          <p:grpSpPr>
            <a:xfrm>
              <a:off x="75133" y="63500"/>
              <a:ext cx="6198188" cy="3428988"/>
              <a:chOff x="88900" y="16253"/>
              <a:chExt cx="12361342" cy="6838572"/>
            </a:xfrm>
          </p:grpSpPr>
          <p:sp>
            <p:nvSpPr>
              <p:cNvPr id="1918" name="Freeform 5"/>
              <p:cNvSpPr>
                <a:spLocks/>
              </p:cNvSpPr>
              <p:nvPr/>
            </p:nvSpPr>
            <p:spPr bwMode="auto">
              <a:xfrm>
                <a:off x="12010713" y="532070"/>
                <a:ext cx="132640" cy="366707"/>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19" name="Freeform 20"/>
              <p:cNvSpPr>
                <a:spLocks noEditPoints="1"/>
              </p:cNvSpPr>
              <p:nvPr/>
            </p:nvSpPr>
            <p:spPr bwMode="auto">
              <a:xfrm>
                <a:off x="8771670" y="532070"/>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20" name="Freeform 7"/>
              <p:cNvSpPr>
                <a:spLocks/>
              </p:cNvSpPr>
              <p:nvPr/>
            </p:nvSpPr>
            <p:spPr bwMode="auto">
              <a:xfrm>
                <a:off x="9062450" y="532070"/>
                <a:ext cx="132640"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21" name="Freeform 8"/>
              <p:cNvSpPr>
                <a:spLocks/>
              </p:cNvSpPr>
              <p:nvPr/>
            </p:nvSpPr>
            <p:spPr bwMode="auto">
              <a:xfrm>
                <a:off x="9309524" y="532070"/>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22" name="Freeform 13"/>
              <p:cNvSpPr>
                <a:spLocks/>
              </p:cNvSpPr>
              <p:nvPr/>
            </p:nvSpPr>
            <p:spPr bwMode="auto">
              <a:xfrm>
                <a:off x="9548793" y="532070"/>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23" name="Freeform 16"/>
              <p:cNvSpPr>
                <a:spLocks noEditPoints="1"/>
              </p:cNvSpPr>
              <p:nvPr/>
            </p:nvSpPr>
            <p:spPr bwMode="auto">
              <a:xfrm>
                <a:off x="9741250" y="519066"/>
                <a:ext cx="252274" cy="379712"/>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24" name="Freeform 23"/>
              <p:cNvSpPr>
                <a:spLocks/>
              </p:cNvSpPr>
              <p:nvPr/>
            </p:nvSpPr>
            <p:spPr bwMode="auto">
              <a:xfrm>
                <a:off x="10063747" y="532070"/>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25" name="Freeform 29"/>
              <p:cNvSpPr>
                <a:spLocks/>
              </p:cNvSpPr>
              <p:nvPr/>
            </p:nvSpPr>
            <p:spPr bwMode="auto">
              <a:xfrm>
                <a:off x="10550089" y="532070"/>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26" name="Freeform 32"/>
              <p:cNvSpPr>
                <a:spLocks noEditPoints="1"/>
              </p:cNvSpPr>
              <p:nvPr/>
            </p:nvSpPr>
            <p:spPr bwMode="auto">
              <a:xfrm>
                <a:off x="10745147" y="519066"/>
                <a:ext cx="249673" cy="379712"/>
              </a:xfrm>
              <a:custGeom>
                <a:avLst/>
                <a:gdLst>
                  <a:gd name="T0" fmla="*/ 34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4 w 69"/>
                  <a:gd name="T15" fmla="*/ 104 h 104"/>
                  <a:gd name="T16" fmla="*/ 35 w 69"/>
                  <a:gd name="T17" fmla="*/ 13 h 104"/>
                  <a:gd name="T18" fmla="*/ 17 w 69"/>
                  <a:gd name="T19" fmla="*/ 53 h 104"/>
                  <a:gd name="T20" fmla="*/ 35 w 69"/>
                  <a:gd name="T21" fmla="*/ 91 h 104"/>
                  <a:gd name="T22" fmla="*/ 53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4"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4" y="100"/>
                      <a:pt x="45" y="104"/>
                      <a:pt x="34" y="104"/>
                    </a:cubicBezTo>
                    <a:close/>
                    <a:moveTo>
                      <a:pt x="35" y="13"/>
                    </a:moveTo>
                    <a:cubicBezTo>
                      <a:pt x="23" y="13"/>
                      <a:pt x="17" y="26"/>
                      <a:pt x="17" y="53"/>
                    </a:cubicBezTo>
                    <a:cubicBezTo>
                      <a:pt x="17" y="78"/>
                      <a:pt x="23" y="91"/>
                      <a:pt x="35" y="91"/>
                    </a:cubicBezTo>
                    <a:cubicBezTo>
                      <a:pt x="47" y="91"/>
                      <a:pt x="53" y="78"/>
                      <a:pt x="53" y="53"/>
                    </a:cubicBezTo>
                    <a:cubicBezTo>
                      <a:pt x="53"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27" name="Freeform 17"/>
              <p:cNvSpPr>
                <a:spLocks/>
              </p:cNvSpPr>
              <p:nvPr/>
            </p:nvSpPr>
            <p:spPr bwMode="auto">
              <a:xfrm>
                <a:off x="11044527" y="532070"/>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28" name="Freeform 18"/>
              <p:cNvSpPr>
                <a:spLocks noEditPoints="1"/>
              </p:cNvSpPr>
              <p:nvPr/>
            </p:nvSpPr>
            <p:spPr bwMode="auto">
              <a:xfrm>
                <a:off x="11231782" y="519066"/>
                <a:ext cx="252274" cy="379712"/>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29" name="Freeform 19"/>
              <p:cNvSpPr>
                <a:spLocks/>
              </p:cNvSpPr>
              <p:nvPr/>
            </p:nvSpPr>
            <p:spPr bwMode="auto">
              <a:xfrm>
                <a:off x="11530871" y="532070"/>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30" name="Freeform 20"/>
              <p:cNvSpPr>
                <a:spLocks noEditPoints="1"/>
              </p:cNvSpPr>
              <p:nvPr/>
            </p:nvSpPr>
            <p:spPr bwMode="auto">
              <a:xfrm>
                <a:off x="11720727" y="519066"/>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31" name="Freeform 5"/>
              <p:cNvSpPr>
                <a:spLocks/>
              </p:cNvSpPr>
              <p:nvPr/>
            </p:nvSpPr>
            <p:spPr bwMode="auto">
              <a:xfrm>
                <a:off x="12010713" y="29257"/>
                <a:ext cx="132640" cy="366707"/>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32" name="Freeform 9"/>
              <p:cNvSpPr>
                <a:spLocks noEditPoints="1"/>
              </p:cNvSpPr>
              <p:nvPr/>
            </p:nvSpPr>
            <p:spPr bwMode="auto">
              <a:xfrm>
                <a:off x="12197968" y="24056"/>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7 w 69"/>
                  <a:gd name="T19" fmla="*/ 54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7" y="27"/>
                      <a:pt x="17" y="54"/>
                    </a:cubicBezTo>
                    <a:cubicBezTo>
                      <a:pt x="17" y="79"/>
                      <a:pt x="23" y="91"/>
                      <a:pt x="35" y="91"/>
                    </a:cubicBezTo>
                    <a:cubicBezTo>
                      <a:pt x="46" y="91"/>
                      <a:pt x="52" y="79"/>
                      <a:pt x="52" y="53"/>
                    </a:cubicBezTo>
                    <a:cubicBezTo>
                      <a:pt x="52"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33" name="Freeform 20"/>
              <p:cNvSpPr>
                <a:spLocks noEditPoints="1"/>
              </p:cNvSpPr>
              <p:nvPr/>
            </p:nvSpPr>
            <p:spPr bwMode="auto">
              <a:xfrm>
                <a:off x="8771670" y="29257"/>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34" name="Freeform 7"/>
              <p:cNvSpPr>
                <a:spLocks/>
              </p:cNvSpPr>
              <p:nvPr/>
            </p:nvSpPr>
            <p:spPr bwMode="auto">
              <a:xfrm>
                <a:off x="9062450" y="29257"/>
                <a:ext cx="132640"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35" name="Freeform 8"/>
              <p:cNvSpPr>
                <a:spLocks/>
              </p:cNvSpPr>
              <p:nvPr/>
            </p:nvSpPr>
            <p:spPr bwMode="auto">
              <a:xfrm>
                <a:off x="9309524" y="29257"/>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36" name="Freeform 13"/>
              <p:cNvSpPr>
                <a:spLocks/>
              </p:cNvSpPr>
              <p:nvPr/>
            </p:nvSpPr>
            <p:spPr bwMode="auto">
              <a:xfrm>
                <a:off x="9548793" y="29257"/>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37" name="Freeform 16"/>
              <p:cNvSpPr>
                <a:spLocks noEditPoints="1"/>
              </p:cNvSpPr>
              <p:nvPr/>
            </p:nvSpPr>
            <p:spPr bwMode="auto">
              <a:xfrm>
                <a:off x="9741250" y="16253"/>
                <a:ext cx="252274" cy="379712"/>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38" name="Freeform 23"/>
              <p:cNvSpPr>
                <a:spLocks/>
              </p:cNvSpPr>
              <p:nvPr/>
            </p:nvSpPr>
            <p:spPr bwMode="auto">
              <a:xfrm>
                <a:off x="10063747" y="29257"/>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39" name="Freeform 24"/>
              <p:cNvSpPr>
                <a:spLocks/>
              </p:cNvSpPr>
              <p:nvPr/>
            </p:nvSpPr>
            <p:spPr bwMode="auto">
              <a:xfrm>
                <a:off x="10310819" y="29257"/>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0" name="Freeform 29"/>
              <p:cNvSpPr>
                <a:spLocks/>
              </p:cNvSpPr>
              <p:nvPr/>
            </p:nvSpPr>
            <p:spPr bwMode="auto">
              <a:xfrm>
                <a:off x="10550089" y="29257"/>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1" name="Freeform 17"/>
              <p:cNvSpPr>
                <a:spLocks/>
              </p:cNvSpPr>
              <p:nvPr/>
            </p:nvSpPr>
            <p:spPr bwMode="auto">
              <a:xfrm>
                <a:off x="11044527" y="29257"/>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2" name="Freeform 18"/>
              <p:cNvSpPr>
                <a:spLocks noEditPoints="1"/>
              </p:cNvSpPr>
              <p:nvPr/>
            </p:nvSpPr>
            <p:spPr bwMode="auto">
              <a:xfrm>
                <a:off x="11231782" y="16253"/>
                <a:ext cx="252274" cy="379712"/>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3" name="Freeform 19"/>
              <p:cNvSpPr>
                <a:spLocks/>
              </p:cNvSpPr>
              <p:nvPr/>
            </p:nvSpPr>
            <p:spPr bwMode="auto">
              <a:xfrm>
                <a:off x="11530871" y="29257"/>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4" name="Freeform 20"/>
              <p:cNvSpPr>
                <a:spLocks noEditPoints="1"/>
              </p:cNvSpPr>
              <p:nvPr/>
            </p:nvSpPr>
            <p:spPr bwMode="auto">
              <a:xfrm>
                <a:off x="11720727" y="16253"/>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5" name="Freeform 20"/>
              <p:cNvSpPr>
                <a:spLocks noEditPoints="1"/>
              </p:cNvSpPr>
              <p:nvPr/>
            </p:nvSpPr>
            <p:spPr bwMode="auto">
              <a:xfrm>
                <a:off x="10265382" y="519066"/>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6" name="Freeform 5"/>
              <p:cNvSpPr>
                <a:spLocks/>
              </p:cNvSpPr>
              <p:nvPr/>
            </p:nvSpPr>
            <p:spPr bwMode="auto">
              <a:xfrm>
                <a:off x="12256837" y="532070"/>
                <a:ext cx="132640" cy="366707"/>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7" name="Freeform 29"/>
              <p:cNvSpPr>
                <a:spLocks/>
              </p:cNvSpPr>
              <p:nvPr/>
            </p:nvSpPr>
            <p:spPr bwMode="auto">
              <a:xfrm>
                <a:off x="10797309" y="29257"/>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8" name="Freeform 18"/>
              <p:cNvSpPr>
                <a:spLocks noEditPoints="1"/>
              </p:cNvSpPr>
              <p:nvPr/>
            </p:nvSpPr>
            <p:spPr bwMode="auto">
              <a:xfrm>
                <a:off x="500070" y="63734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9" name="Freeform 19"/>
              <p:cNvSpPr>
                <a:spLocks/>
              </p:cNvSpPr>
              <p:nvPr/>
            </p:nvSpPr>
            <p:spPr bwMode="auto">
              <a:xfrm>
                <a:off x="949340"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50" name="Freeform 7"/>
              <p:cNvSpPr>
                <a:spLocks/>
              </p:cNvSpPr>
              <p:nvPr/>
            </p:nvSpPr>
            <p:spPr bwMode="auto">
              <a:xfrm>
                <a:off x="1250256" y="63899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51" name="Freeform 8"/>
              <p:cNvSpPr>
                <a:spLocks/>
              </p:cNvSpPr>
              <p:nvPr/>
            </p:nvSpPr>
            <p:spPr bwMode="auto">
              <a:xfrm>
                <a:off x="1547875"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52" name="Freeform 13"/>
              <p:cNvSpPr>
                <a:spLocks/>
              </p:cNvSpPr>
              <p:nvPr/>
            </p:nvSpPr>
            <p:spPr bwMode="auto">
              <a:xfrm>
                <a:off x="1842196"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53" name="Freeform 23"/>
              <p:cNvSpPr>
                <a:spLocks/>
              </p:cNvSpPr>
              <p:nvPr/>
            </p:nvSpPr>
            <p:spPr bwMode="auto">
              <a:xfrm>
                <a:off x="2621113"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54" name="Freeform 24"/>
              <p:cNvSpPr>
                <a:spLocks/>
              </p:cNvSpPr>
              <p:nvPr/>
            </p:nvSpPr>
            <p:spPr bwMode="auto">
              <a:xfrm>
                <a:off x="2922029"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55" name="Freeform 29"/>
              <p:cNvSpPr>
                <a:spLocks/>
              </p:cNvSpPr>
              <p:nvPr/>
            </p:nvSpPr>
            <p:spPr bwMode="auto">
              <a:xfrm>
                <a:off x="3222945"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56" name="Freeform 17"/>
              <p:cNvSpPr>
                <a:spLocks/>
              </p:cNvSpPr>
              <p:nvPr/>
            </p:nvSpPr>
            <p:spPr bwMode="auto">
              <a:xfrm>
                <a:off x="3523861"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957" name="Group 740"/>
              <p:cNvGrpSpPr/>
              <p:nvPr/>
            </p:nvGrpSpPr>
            <p:grpSpPr>
              <a:xfrm>
                <a:off x="2143125" y="6384174"/>
                <a:ext cx="348521" cy="470651"/>
                <a:chOff x="7011958" y="-48945"/>
                <a:chExt cx="557213" cy="752475"/>
              </a:xfrm>
              <a:solidFill>
                <a:schemeClr val="tx1">
                  <a:alpha val="12000"/>
                </a:schemeClr>
              </a:solidFill>
            </p:grpSpPr>
            <p:sp>
              <p:nvSpPr>
                <p:cNvPr id="255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5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958" name="Group 746"/>
              <p:cNvGrpSpPr/>
              <p:nvPr/>
            </p:nvGrpSpPr>
            <p:grpSpPr>
              <a:xfrm>
                <a:off x="4559772" y="6384174"/>
                <a:ext cx="348521" cy="470651"/>
                <a:chOff x="7011958" y="-48945"/>
                <a:chExt cx="557213" cy="752475"/>
              </a:xfrm>
              <a:solidFill>
                <a:schemeClr val="tx1">
                  <a:alpha val="7000"/>
                </a:schemeClr>
              </a:solidFill>
            </p:grpSpPr>
            <p:sp>
              <p:nvSpPr>
                <p:cNvPr id="255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5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959" name="Freeform 19"/>
              <p:cNvSpPr>
                <a:spLocks/>
              </p:cNvSpPr>
              <p:nvPr/>
            </p:nvSpPr>
            <p:spPr bwMode="auto">
              <a:xfrm>
                <a:off x="5037760"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60" name="Freeform 7"/>
              <p:cNvSpPr>
                <a:spLocks/>
              </p:cNvSpPr>
              <p:nvPr/>
            </p:nvSpPr>
            <p:spPr bwMode="auto">
              <a:xfrm>
                <a:off x="5338676" y="63899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61" name="Freeform 8"/>
              <p:cNvSpPr>
                <a:spLocks/>
              </p:cNvSpPr>
              <p:nvPr/>
            </p:nvSpPr>
            <p:spPr bwMode="auto">
              <a:xfrm>
                <a:off x="5636295"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62" name="Freeform 23"/>
              <p:cNvSpPr>
                <a:spLocks/>
              </p:cNvSpPr>
              <p:nvPr/>
            </p:nvSpPr>
            <p:spPr bwMode="auto">
              <a:xfrm>
                <a:off x="6408617"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63" name="Freeform 24"/>
              <p:cNvSpPr>
                <a:spLocks/>
              </p:cNvSpPr>
              <p:nvPr/>
            </p:nvSpPr>
            <p:spPr bwMode="auto">
              <a:xfrm>
                <a:off x="6709533"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64" name="Freeform 17"/>
              <p:cNvSpPr>
                <a:spLocks/>
              </p:cNvSpPr>
              <p:nvPr/>
            </p:nvSpPr>
            <p:spPr bwMode="auto">
              <a:xfrm>
                <a:off x="7010449"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65" name="Freeform 18"/>
              <p:cNvSpPr>
                <a:spLocks noEditPoints="1"/>
              </p:cNvSpPr>
              <p:nvPr/>
            </p:nvSpPr>
            <p:spPr bwMode="auto">
              <a:xfrm>
                <a:off x="7304770" y="63734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66" name="Freeform 20"/>
              <p:cNvSpPr>
                <a:spLocks noEditPoints="1"/>
              </p:cNvSpPr>
              <p:nvPr/>
            </p:nvSpPr>
            <p:spPr bwMode="auto">
              <a:xfrm>
                <a:off x="7754040" y="63734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967" name="Group 740"/>
              <p:cNvGrpSpPr/>
              <p:nvPr/>
            </p:nvGrpSpPr>
            <p:grpSpPr>
              <a:xfrm>
                <a:off x="5930629" y="6384174"/>
                <a:ext cx="348521" cy="470651"/>
                <a:chOff x="7011958" y="-48945"/>
                <a:chExt cx="557213" cy="752475"/>
              </a:xfrm>
              <a:solidFill>
                <a:schemeClr val="tx1">
                  <a:alpha val="12000"/>
                </a:schemeClr>
              </a:solidFill>
            </p:grpSpPr>
            <p:sp>
              <p:nvSpPr>
                <p:cNvPr id="2548"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49"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968" name="Freeform 16"/>
              <p:cNvSpPr>
                <a:spLocks noEditPoints="1"/>
              </p:cNvSpPr>
              <p:nvPr/>
            </p:nvSpPr>
            <p:spPr bwMode="auto">
              <a:xfrm>
                <a:off x="9099463" y="63734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69" name="Freeform 16"/>
              <p:cNvSpPr>
                <a:spLocks noEditPoints="1"/>
              </p:cNvSpPr>
              <p:nvPr/>
            </p:nvSpPr>
            <p:spPr bwMode="auto">
              <a:xfrm>
                <a:off x="9846352" y="63734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70" name="Freeform 5"/>
              <p:cNvSpPr>
                <a:spLocks/>
              </p:cNvSpPr>
              <p:nvPr/>
            </p:nvSpPr>
            <p:spPr bwMode="auto">
              <a:xfrm>
                <a:off x="9548733" y="6389977"/>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71" name="Freeform 20"/>
              <p:cNvSpPr>
                <a:spLocks noEditPoints="1"/>
              </p:cNvSpPr>
              <p:nvPr/>
            </p:nvSpPr>
            <p:spPr bwMode="auto">
              <a:xfrm>
                <a:off x="10295622" y="63734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972" name="Group 746"/>
              <p:cNvGrpSpPr/>
              <p:nvPr/>
            </p:nvGrpSpPr>
            <p:grpSpPr>
              <a:xfrm>
                <a:off x="10744905" y="6384174"/>
                <a:ext cx="348521" cy="470651"/>
                <a:chOff x="7011958" y="-48945"/>
                <a:chExt cx="557213" cy="752475"/>
              </a:xfrm>
              <a:solidFill>
                <a:schemeClr val="tx1">
                  <a:alpha val="7000"/>
                </a:schemeClr>
              </a:solidFill>
            </p:grpSpPr>
            <p:sp>
              <p:nvSpPr>
                <p:cNvPr id="254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4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973" name="Freeform 18"/>
              <p:cNvSpPr>
                <a:spLocks noEditPoints="1"/>
              </p:cNvSpPr>
              <p:nvPr/>
            </p:nvSpPr>
            <p:spPr bwMode="auto">
              <a:xfrm>
                <a:off x="11701249" y="63734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74" name="Freeform 19"/>
              <p:cNvSpPr>
                <a:spLocks/>
              </p:cNvSpPr>
              <p:nvPr/>
            </p:nvSpPr>
            <p:spPr bwMode="auto">
              <a:xfrm>
                <a:off x="12150526"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975" name="Group 781"/>
              <p:cNvGrpSpPr/>
              <p:nvPr/>
            </p:nvGrpSpPr>
            <p:grpSpPr>
              <a:xfrm>
                <a:off x="520986" y="5766031"/>
                <a:ext cx="612096" cy="486108"/>
                <a:chOff x="9258271" y="-45770"/>
                <a:chExt cx="925513" cy="735013"/>
              </a:xfrm>
              <a:solidFill>
                <a:schemeClr val="bg2">
                  <a:alpha val="38000"/>
                </a:schemeClr>
              </a:solidFill>
            </p:grpSpPr>
            <p:sp>
              <p:nvSpPr>
                <p:cNvPr id="2536"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37"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38"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39"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40"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41"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42"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43"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44"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45"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976" name="Freeform 21"/>
              <p:cNvSpPr>
                <a:spLocks noEditPoints="1"/>
              </p:cNvSpPr>
              <p:nvPr/>
            </p:nvSpPr>
            <p:spPr bwMode="auto">
              <a:xfrm>
                <a:off x="11222893" y="6396778"/>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977" name="Group 781"/>
              <p:cNvGrpSpPr/>
              <p:nvPr/>
            </p:nvGrpSpPr>
            <p:grpSpPr>
              <a:xfrm>
                <a:off x="3818182" y="6368717"/>
                <a:ext cx="612096" cy="486108"/>
                <a:chOff x="9258271" y="-45770"/>
                <a:chExt cx="925513" cy="735013"/>
              </a:xfrm>
              <a:solidFill>
                <a:schemeClr val="accent4">
                  <a:lumMod val="20000"/>
                  <a:lumOff val="80000"/>
                  <a:alpha val="38000"/>
                </a:schemeClr>
              </a:solidFill>
            </p:grpSpPr>
            <p:sp>
              <p:nvSpPr>
                <p:cNvPr id="2526"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27"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28"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29"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30"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31"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32"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33"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34"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35"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978" name="Freeform 23"/>
              <p:cNvSpPr>
                <a:spLocks/>
              </p:cNvSpPr>
              <p:nvPr/>
            </p:nvSpPr>
            <p:spPr bwMode="auto">
              <a:xfrm>
                <a:off x="8203310"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79" name="Freeform 24"/>
              <p:cNvSpPr>
                <a:spLocks/>
              </p:cNvSpPr>
              <p:nvPr/>
            </p:nvSpPr>
            <p:spPr bwMode="auto">
              <a:xfrm>
                <a:off x="8504226"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0" name="Freeform 17"/>
              <p:cNvSpPr>
                <a:spLocks/>
              </p:cNvSpPr>
              <p:nvPr/>
            </p:nvSpPr>
            <p:spPr bwMode="auto">
              <a:xfrm>
                <a:off x="8805142"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1" name="Freeform 19"/>
              <p:cNvSpPr>
                <a:spLocks/>
              </p:cNvSpPr>
              <p:nvPr/>
            </p:nvSpPr>
            <p:spPr bwMode="auto">
              <a:xfrm>
                <a:off x="10133916"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2" name="Freeform 7"/>
              <p:cNvSpPr>
                <a:spLocks/>
              </p:cNvSpPr>
              <p:nvPr/>
            </p:nvSpPr>
            <p:spPr bwMode="auto">
              <a:xfrm>
                <a:off x="10430348" y="57872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3" name="Freeform 8"/>
              <p:cNvSpPr>
                <a:spLocks/>
              </p:cNvSpPr>
              <p:nvPr/>
            </p:nvSpPr>
            <p:spPr bwMode="auto">
              <a:xfrm>
                <a:off x="10723483"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4" name="Freeform 13"/>
              <p:cNvSpPr>
                <a:spLocks/>
              </p:cNvSpPr>
              <p:nvPr/>
            </p:nvSpPr>
            <p:spPr bwMode="auto">
              <a:xfrm>
                <a:off x="11013320"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5" name="Freeform 23"/>
              <p:cNvSpPr>
                <a:spLocks/>
              </p:cNvSpPr>
              <p:nvPr/>
            </p:nvSpPr>
            <p:spPr bwMode="auto">
              <a:xfrm>
                <a:off x="11783269"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6" name="Freeform 24"/>
              <p:cNvSpPr>
                <a:spLocks/>
              </p:cNvSpPr>
              <p:nvPr/>
            </p:nvSpPr>
            <p:spPr bwMode="auto">
              <a:xfrm>
                <a:off x="12079706"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987" name="Group 740"/>
              <p:cNvGrpSpPr/>
              <p:nvPr/>
            </p:nvGrpSpPr>
            <p:grpSpPr>
              <a:xfrm>
                <a:off x="11309765" y="5781488"/>
                <a:ext cx="348521" cy="470651"/>
                <a:chOff x="7011958" y="-48945"/>
                <a:chExt cx="557213" cy="752475"/>
              </a:xfrm>
              <a:solidFill>
                <a:schemeClr val="tx1">
                  <a:alpha val="12000"/>
                </a:schemeClr>
              </a:solidFill>
            </p:grpSpPr>
            <p:sp>
              <p:nvSpPr>
                <p:cNvPr id="2524"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25"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988" name="Freeform 18"/>
              <p:cNvSpPr>
                <a:spLocks noEditPoints="1"/>
              </p:cNvSpPr>
              <p:nvPr/>
            </p:nvSpPr>
            <p:spPr bwMode="auto">
              <a:xfrm>
                <a:off x="7623722" y="57708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9" name="Freeform 20"/>
              <p:cNvSpPr>
                <a:spLocks noEditPoints="1"/>
              </p:cNvSpPr>
              <p:nvPr/>
            </p:nvSpPr>
            <p:spPr bwMode="auto">
              <a:xfrm>
                <a:off x="8068508" y="57708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0" name="Freeform 16"/>
              <p:cNvSpPr>
                <a:spLocks noEditPoints="1"/>
              </p:cNvSpPr>
              <p:nvPr/>
            </p:nvSpPr>
            <p:spPr bwMode="auto">
              <a:xfrm>
                <a:off x="9395995" y="57708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1" name="Freeform 5"/>
              <p:cNvSpPr>
                <a:spLocks/>
              </p:cNvSpPr>
              <p:nvPr/>
            </p:nvSpPr>
            <p:spPr bwMode="auto">
              <a:xfrm>
                <a:off x="9840781" y="57872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2" name="Freeform 23"/>
              <p:cNvSpPr>
                <a:spLocks/>
              </p:cNvSpPr>
              <p:nvPr/>
            </p:nvSpPr>
            <p:spPr bwMode="auto">
              <a:xfrm>
                <a:off x="8513294"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3" name="Freeform 24"/>
              <p:cNvSpPr>
                <a:spLocks/>
              </p:cNvSpPr>
              <p:nvPr/>
            </p:nvSpPr>
            <p:spPr bwMode="auto">
              <a:xfrm>
                <a:off x="8809726"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4" name="Freeform 17"/>
              <p:cNvSpPr>
                <a:spLocks/>
              </p:cNvSpPr>
              <p:nvPr/>
            </p:nvSpPr>
            <p:spPr bwMode="auto">
              <a:xfrm>
                <a:off x="9106158"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5" name="Freeform 24"/>
              <p:cNvSpPr>
                <a:spLocks/>
              </p:cNvSpPr>
              <p:nvPr/>
            </p:nvSpPr>
            <p:spPr bwMode="auto">
              <a:xfrm>
                <a:off x="1232679"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6" name="Freeform 29"/>
              <p:cNvSpPr>
                <a:spLocks/>
              </p:cNvSpPr>
              <p:nvPr/>
            </p:nvSpPr>
            <p:spPr bwMode="auto">
              <a:xfrm>
                <a:off x="1529111"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7" name="Freeform 17"/>
              <p:cNvSpPr>
                <a:spLocks/>
              </p:cNvSpPr>
              <p:nvPr/>
            </p:nvSpPr>
            <p:spPr bwMode="auto">
              <a:xfrm>
                <a:off x="1825543"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998" name="Group 746"/>
              <p:cNvGrpSpPr/>
              <p:nvPr/>
            </p:nvGrpSpPr>
            <p:grpSpPr>
              <a:xfrm>
                <a:off x="2852486" y="5781488"/>
                <a:ext cx="348521" cy="470651"/>
                <a:chOff x="7011958" y="-48945"/>
                <a:chExt cx="557213" cy="752475"/>
              </a:xfrm>
              <a:solidFill>
                <a:schemeClr val="tx1">
                  <a:alpha val="7000"/>
                </a:schemeClr>
              </a:solidFill>
            </p:grpSpPr>
            <p:sp>
              <p:nvSpPr>
                <p:cNvPr id="252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2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999" name="Freeform 19"/>
              <p:cNvSpPr>
                <a:spLocks/>
              </p:cNvSpPr>
              <p:nvPr/>
            </p:nvSpPr>
            <p:spPr bwMode="auto">
              <a:xfrm>
                <a:off x="3325990"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0" name="Freeform 7"/>
              <p:cNvSpPr>
                <a:spLocks/>
              </p:cNvSpPr>
              <p:nvPr/>
            </p:nvSpPr>
            <p:spPr bwMode="auto">
              <a:xfrm>
                <a:off x="3622422" y="57872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1" name="Freeform 8"/>
              <p:cNvSpPr>
                <a:spLocks/>
              </p:cNvSpPr>
              <p:nvPr/>
            </p:nvSpPr>
            <p:spPr bwMode="auto">
              <a:xfrm>
                <a:off x="3915557"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002" name="Group 781"/>
              <p:cNvGrpSpPr/>
              <p:nvPr/>
            </p:nvGrpSpPr>
            <p:grpSpPr>
              <a:xfrm>
                <a:off x="2115380" y="5766031"/>
                <a:ext cx="612096" cy="486108"/>
                <a:chOff x="9258271" y="-45770"/>
                <a:chExt cx="925513" cy="735013"/>
              </a:xfrm>
              <a:solidFill>
                <a:schemeClr val="accent4">
                  <a:lumMod val="20000"/>
                  <a:lumOff val="80000"/>
                  <a:alpha val="38000"/>
                </a:schemeClr>
              </a:solidFill>
            </p:grpSpPr>
            <p:sp>
              <p:nvSpPr>
                <p:cNvPr id="2512"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13"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14"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15"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16"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17"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18"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19"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20"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21"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003" name="Freeform 8"/>
              <p:cNvSpPr>
                <a:spLocks/>
              </p:cNvSpPr>
              <p:nvPr/>
            </p:nvSpPr>
            <p:spPr bwMode="auto">
              <a:xfrm>
                <a:off x="4205394"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4" name="Freeform 23"/>
              <p:cNvSpPr>
                <a:spLocks/>
              </p:cNvSpPr>
              <p:nvPr/>
            </p:nvSpPr>
            <p:spPr bwMode="auto">
              <a:xfrm>
                <a:off x="4968748"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5" name="Freeform 24"/>
              <p:cNvSpPr>
                <a:spLocks/>
              </p:cNvSpPr>
              <p:nvPr/>
            </p:nvSpPr>
            <p:spPr bwMode="auto">
              <a:xfrm>
                <a:off x="5265180"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6" name="Freeform 17"/>
              <p:cNvSpPr>
                <a:spLocks/>
              </p:cNvSpPr>
              <p:nvPr/>
            </p:nvSpPr>
            <p:spPr bwMode="auto">
              <a:xfrm>
                <a:off x="5561612"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007" name="Group 740"/>
              <p:cNvGrpSpPr/>
              <p:nvPr/>
            </p:nvGrpSpPr>
            <p:grpSpPr>
              <a:xfrm>
                <a:off x="4495244" y="5781488"/>
                <a:ext cx="348521" cy="470651"/>
                <a:chOff x="7011958" y="-48945"/>
                <a:chExt cx="557213" cy="752475"/>
              </a:xfrm>
              <a:solidFill>
                <a:schemeClr val="tx1">
                  <a:alpha val="12000"/>
                </a:schemeClr>
              </a:solidFill>
            </p:grpSpPr>
            <p:sp>
              <p:nvSpPr>
                <p:cNvPr id="251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1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008" name="Freeform 18"/>
              <p:cNvSpPr>
                <a:spLocks noEditPoints="1"/>
              </p:cNvSpPr>
              <p:nvPr/>
            </p:nvSpPr>
            <p:spPr bwMode="auto">
              <a:xfrm>
                <a:off x="5851449" y="57708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9" name="Freeform 20"/>
              <p:cNvSpPr>
                <a:spLocks noEditPoints="1"/>
              </p:cNvSpPr>
              <p:nvPr/>
            </p:nvSpPr>
            <p:spPr bwMode="auto">
              <a:xfrm>
                <a:off x="6296235" y="57708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0" name="Freeform 23"/>
              <p:cNvSpPr>
                <a:spLocks/>
              </p:cNvSpPr>
              <p:nvPr/>
            </p:nvSpPr>
            <p:spPr bwMode="auto">
              <a:xfrm>
                <a:off x="6741021"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1" name="Freeform 24"/>
              <p:cNvSpPr>
                <a:spLocks/>
              </p:cNvSpPr>
              <p:nvPr/>
            </p:nvSpPr>
            <p:spPr bwMode="auto">
              <a:xfrm>
                <a:off x="7037453"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2" name="Freeform 17"/>
              <p:cNvSpPr>
                <a:spLocks/>
              </p:cNvSpPr>
              <p:nvPr/>
            </p:nvSpPr>
            <p:spPr bwMode="auto">
              <a:xfrm>
                <a:off x="7333885"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3" name="Freeform 18"/>
              <p:cNvSpPr>
                <a:spLocks noEditPoints="1"/>
              </p:cNvSpPr>
              <p:nvPr/>
            </p:nvSpPr>
            <p:spPr bwMode="auto">
              <a:xfrm>
                <a:off x="6136424" y="50829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4" name="Freeform 19"/>
              <p:cNvSpPr>
                <a:spLocks/>
              </p:cNvSpPr>
              <p:nvPr/>
            </p:nvSpPr>
            <p:spPr bwMode="auto">
              <a:xfrm>
                <a:off x="6586183"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5" name="Freeform 7"/>
              <p:cNvSpPr>
                <a:spLocks/>
              </p:cNvSpPr>
              <p:nvPr/>
            </p:nvSpPr>
            <p:spPr bwMode="auto">
              <a:xfrm>
                <a:off x="6887588" y="50994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6" name="Freeform 8"/>
              <p:cNvSpPr>
                <a:spLocks/>
              </p:cNvSpPr>
              <p:nvPr/>
            </p:nvSpPr>
            <p:spPr bwMode="auto">
              <a:xfrm>
                <a:off x="7185696"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7" name="Freeform 13"/>
              <p:cNvSpPr>
                <a:spLocks/>
              </p:cNvSpPr>
              <p:nvPr/>
            </p:nvSpPr>
            <p:spPr bwMode="auto">
              <a:xfrm>
                <a:off x="7480506"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8" name="Freeform 23"/>
              <p:cNvSpPr>
                <a:spLocks/>
              </p:cNvSpPr>
              <p:nvPr/>
            </p:nvSpPr>
            <p:spPr bwMode="auto">
              <a:xfrm>
                <a:off x="8260401"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9" name="Freeform 24"/>
              <p:cNvSpPr>
                <a:spLocks/>
              </p:cNvSpPr>
              <p:nvPr/>
            </p:nvSpPr>
            <p:spPr bwMode="auto">
              <a:xfrm>
                <a:off x="8561806"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0" name="Freeform 29"/>
              <p:cNvSpPr>
                <a:spLocks/>
              </p:cNvSpPr>
              <p:nvPr/>
            </p:nvSpPr>
            <p:spPr bwMode="auto">
              <a:xfrm>
                <a:off x="8863211"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1" name="Freeform 17"/>
              <p:cNvSpPr>
                <a:spLocks/>
              </p:cNvSpPr>
              <p:nvPr/>
            </p:nvSpPr>
            <p:spPr bwMode="auto">
              <a:xfrm>
                <a:off x="9164616"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022" name="Group 740"/>
              <p:cNvGrpSpPr/>
              <p:nvPr/>
            </p:nvGrpSpPr>
            <p:grpSpPr>
              <a:xfrm>
                <a:off x="7781924" y="5093639"/>
                <a:ext cx="348521" cy="470651"/>
                <a:chOff x="7011958" y="-48945"/>
                <a:chExt cx="557213" cy="752475"/>
              </a:xfrm>
              <a:solidFill>
                <a:schemeClr val="tx1">
                  <a:alpha val="12000"/>
                </a:schemeClr>
              </a:solidFill>
            </p:grpSpPr>
            <p:sp>
              <p:nvSpPr>
                <p:cNvPr id="2508"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09"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023" name="Group 746"/>
              <p:cNvGrpSpPr/>
              <p:nvPr/>
            </p:nvGrpSpPr>
            <p:grpSpPr>
              <a:xfrm>
                <a:off x="10201505" y="5093639"/>
                <a:ext cx="348521" cy="470651"/>
                <a:chOff x="7011958" y="-48945"/>
                <a:chExt cx="557213" cy="752475"/>
              </a:xfrm>
              <a:solidFill>
                <a:schemeClr val="tx1">
                  <a:alpha val="7000"/>
                </a:schemeClr>
              </a:solidFill>
            </p:grpSpPr>
            <p:sp>
              <p:nvSpPr>
                <p:cNvPr id="250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0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024" name="Freeform 19"/>
              <p:cNvSpPr>
                <a:spLocks/>
              </p:cNvSpPr>
              <p:nvPr/>
            </p:nvSpPr>
            <p:spPr bwMode="auto">
              <a:xfrm>
                <a:off x="10679982"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5" name="Freeform 7"/>
              <p:cNvSpPr>
                <a:spLocks/>
              </p:cNvSpPr>
              <p:nvPr/>
            </p:nvSpPr>
            <p:spPr bwMode="auto">
              <a:xfrm>
                <a:off x="10981387" y="50994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6" name="Freeform 8"/>
              <p:cNvSpPr>
                <a:spLocks/>
              </p:cNvSpPr>
              <p:nvPr/>
            </p:nvSpPr>
            <p:spPr bwMode="auto">
              <a:xfrm>
                <a:off x="11279495"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7" name="Freeform 23"/>
              <p:cNvSpPr>
                <a:spLocks/>
              </p:cNvSpPr>
              <p:nvPr/>
            </p:nvSpPr>
            <p:spPr bwMode="auto">
              <a:xfrm>
                <a:off x="12052795"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028" name="Group 740"/>
              <p:cNvGrpSpPr/>
              <p:nvPr/>
            </p:nvGrpSpPr>
            <p:grpSpPr>
              <a:xfrm>
                <a:off x="11574318" y="5093639"/>
                <a:ext cx="348521" cy="470651"/>
                <a:chOff x="7011958" y="-48945"/>
                <a:chExt cx="557213" cy="752475"/>
              </a:xfrm>
              <a:solidFill>
                <a:schemeClr val="tx1">
                  <a:alpha val="12000"/>
                </a:schemeClr>
              </a:solidFill>
            </p:grpSpPr>
            <p:sp>
              <p:nvSpPr>
                <p:cNvPr id="2504"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05"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029" name="Group 781"/>
              <p:cNvGrpSpPr/>
              <p:nvPr/>
            </p:nvGrpSpPr>
            <p:grpSpPr>
              <a:xfrm>
                <a:off x="6103830" y="4470631"/>
                <a:ext cx="612096" cy="486108"/>
                <a:chOff x="9258271" y="-45770"/>
                <a:chExt cx="925513" cy="735013"/>
              </a:xfrm>
              <a:solidFill>
                <a:schemeClr val="bg2">
                  <a:alpha val="38000"/>
                </a:schemeClr>
              </a:solidFill>
            </p:grpSpPr>
            <p:sp>
              <p:nvSpPr>
                <p:cNvPr id="2494"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95"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96"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97"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98"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99"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00"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01"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02"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03"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030" name="Group 781"/>
              <p:cNvGrpSpPr/>
              <p:nvPr/>
            </p:nvGrpSpPr>
            <p:grpSpPr>
              <a:xfrm>
                <a:off x="9459426" y="5078182"/>
                <a:ext cx="612096" cy="486108"/>
                <a:chOff x="9258271" y="-45770"/>
                <a:chExt cx="925513" cy="735013"/>
              </a:xfrm>
              <a:solidFill>
                <a:schemeClr val="accent4">
                  <a:lumMod val="20000"/>
                  <a:lumOff val="80000"/>
                  <a:alpha val="38000"/>
                </a:schemeClr>
              </a:solidFill>
            </p:grpSpPr>
            <p:sp>
              <p:nvSpPr>
                <p:cNvPr id="2484"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85"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86"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87"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88"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89"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90"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91"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92"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93"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031" name="Freeform 24"/>
              <p:cNvSpPr>
                <a:spLocks/>
              </p:cNvSpPr>
              <p:nvPr/>
            </p:nvSpPr>
            <p:spPr bwMode="auto">
              <a:xfrm>
                <a:off x="6841547"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32" name="Freeform 29"/>
              <p:cNvSpPr>
                <a:spLocks/>
              </p:cNvSpPr>
              <p:nvPr/>
            </p:nvSpPr>
            <p:spPr bwMode="auto">
              <a:xfrm>
                <a:off x="7138603"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33" name="Freeform 17"/>
              <p:cNvSpPr>
                <a:spLocks/>
              </p:cNvSpPr>
              <p:nvPr/>
            </p:nvSpPr>
            <p:spPr bwMode="auto">
              <a:xfrm>
                <a:off x="7435659"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034" name="Group 746"/>
              <p:cNvGrpSpPr/>
              <p:nvPr/>
            </p:nvGrpSpPr>
            <p:grpSpPr>
              <a:xfrm>
                <a:off x="8463850" y="4486088"/>
                <a:ext cx="348521" cy="470651"/>
                <a:chOff x="7011958" y="-48945"/>
                <a:chExt cx="557213" cy="752475"/>
              </a:xfrm>
              <a:solidFill>
                <a:schemeClr val="tx1">
                  <a:alpha val="7000"/>
                </a:schemeClr>
              </a:solidFill>
            </p:grpSpPr>
            <p:sp>
              <p:nvSpPr>
                <p:cNvPr id="248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8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035" name="Freeform 19"/>
              <p:cNvSpPr>
                <a:spLocks/>
              </p:cNvSpPr>
              <p:nvPr/>
            </p:nvSpPr>
            <p:spPr bwMode="auto">
              <a:xfrm>
                <a:off x="8937978"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36" name="Freeform 7"/>
              <p:cNvSpPr>
                <a:spLocks/>
              </p:cNvSpPr>
              <p:nvPr/>
            </p:nvSpPr>
            <p:spPr bwMode="auto">
              <a:xfrm>
                <a:off x="9235034" y="44918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37" name="Freeform 8"/>
              <p:cNvSpPr>
                <a:spLocks/>
              </p:cNvSpPr>
              <p:nvPr/>
            </p:nvSpPr>
            <p:spPr bwMode="auto">
              <a:xfrm>
                <a:off x="9528793"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038" name="Group 781"/>
              <p:cNvGrpSpPr/>
              <p:nvPr/>
            </p:nvGrpSpPr>
            <p:grpSpPr>
              <a:xfrm>
                <a:off x="7726120" y="4470631"/>
                <a:ext cx="612096" cy="486108"/>
                <a:chOff x="9258271" y="-45770"/>
                <a:chExt cx="925513" cy="735013"/>
              </a:xfrm>
              <a:solidFill>
                <a:schemeClr val="accent4">
                  <a:lumMod val="20000"/>
                  <a:lumOff val="80000"/>
                  <a:alpha val="38000"/>
                </a:schemeClr>
              </a:solidFill>
            </p:grpSpPr>
            <p:sp>
              <p:nvSpPr>
                <p:cNvPr id="2472"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73"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74"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75"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76"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77"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78"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79"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80"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81"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039" name="Freeform 8"/>
              <p:cNvSpPr>
                <a:spLocks/>
              </p:cNvSpPr>
              <p:nvPr/>
            </p:nvSpPr>
            <p:spPr bwMode="auto">
              <a:xfrm>
                <a:off x="9819254"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0" name="Freeform 23"/>
              <p:cNvSpPr>
                <a:spLocks/>
              </p:cNvSpPr>
              <p:nvPr/>
            </p:nvSpPr>
            <p:spPr bwMode="auto">
              <a:xfrm>
                <a:off x="10583856"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1" name="Freeform 24"/>
              <p:cNvSpPr>
                <a:spLocks/>
              </p:cNvSpPr>
              <p:nvPr/>
            </p:nvSpPr>
            <p:spPr bwMode="auto">
              <a:xfrm>
                <a:off x="10880912"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2" name="Freeform 17"/>
              <p:cNvSpPr>
                <a:spLocks/>
              </p:cNvSpPr>
              <p:nvPr/>
            </p:nvSpPr>
            <p:spPr bwMode="auto">
              <a:xfrm>
                <a:off x="11177968"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043" name="Group 740"/>
              <p:cNvGrpSpPr/>
              <p:nvPr/>
            </p:nvGrpSpPr>
            <p:grpSpPr>
              <a:xfrm>
                <a:off x="10109728" y="4486088"/>
                <a:ext cx="348521" cy="470651"/>
                <a:chOff x="7011958" y="-48945"/>
                <a:chExt cx="557213" cy="752475"/>
              </a:xfrm>
              <a:solidFill>
                <a:schemeClr val="tx1">
                  <a:alpha val="12000"/>
                </a:schemeClr>
              </a:solidFill>
            </p:grpSpPr>
            <p:sp>
              <p:nvSpPr>
                <p:cNvPr id="247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7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044" name="Freeform 18"/>
              <p:cNvSpPr>
                <a:spLocks noEditPoints="1"/>
              </p:cNvSpPr>
              <p:nvPr/>
            </p:nvSpPr>
            <p:spPr bwMode="auto">
              <a:xfrm>
                <a:off x="11468429" y="44754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5" name="Freeform 20"/>
              <p:cNvSpPr>
                <a:spLocks noEditPoints="1"/>
              </p:cNvSpPr>
              <p:nvPr/>
            </p:nvSpPr>
            <p:spPr bwMode="auto">
              <a:xfrm>
                <a:off x="11913844" y="44754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6" name="Freeform 23"/>
              <p:cNvSpPr>
                <a:spLocks/>
              </p:cNvSpPr>
              <p:nvPr/>
            </p:nvSpPr>
            <p:spPr bwMode="auto">
              <a:xfrm>
                <a:off x="151651"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7" name="Freeform 24"/>
              <p:cNvSpPr>
                <a:spLocks/>
              </p:cNvSpPr>
              <p:nvPr/>
            </p:nvSpPr>
            <p:spPr bwMode="auto">
              <a:xfrm>
                <a:off x="453056"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8" name="Freeform 17"/>
              <p:cNvSpPr>
                <a:spLocks/>
              </p:cNvSpPr>
              <p:nvPr/>
            </p:nvSpPr>
            <p:spPr bwMode="auto">
              <a:xfrm>
                <a:off x="754461"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9" name="Freeform 18"/>
              <p:cNvSpPr>
                <a:spLocks noEditPoints="1"/>
              </p:cNvSpPr>
              <p:nvPr/>
            </p:nvSpPr>
            <p:spPr bwMode="auto">
              <a:xfrm>
                <a:off x="1049271" y="50829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0" name="Freeform 20"/>
              <p:cNvSpPr>
                <a:spLocks noEditPoints="1"/>
              </p:cNvSpPr>
              <p:nvPr/>
            </p:nvSpPr>
            <p:spPr bwMode="auto">
              <a:xfrm>
                <a:off x="1499030" y="50829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1" name="Freeform 16"/>
              <p:cNvSpPr>
                <a:spLocks noEditPoints="1"/>
              </p:cNvSpPr>
              <p:nvPr/>
            </p:nvSpPr>
            <p:spPr bwMode="auto">
              <a:xfrm>
                <a:off x="2846409" y="50829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2" name="Freeform 16"/>
              <p:cNvSpPr>
                <a:spLocks noEditPoints="1"/>
              </p:cNvSpPr>
              <p:nvPr/>
            </p:nvSpPr>
            <p:spPr bwMode="auto">
              <a:xfrm>
                <a:off x="3594276" y="50829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3" name="Freeform 5"/>
              <p:cNvSpPr>
                <a:spLocks/>
              </p:cNvSpPr>
              <p:nvPr/>
            </p:nvSpPr>
            <p:spPr bwMode="auto">
              <a:xfrm>
                <a:off x="3296168" y="5099442"/>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4" name="Freeform 20"/>
              <p:cNvSpPr>
                <a:spLocks noEditPoints="1"/>
              </p:cNvSpPr>
              <p:nvPr/>
            </p:nvSpPr>
            <p:spPr bwMode="auto">
              <a:xfrm>
                <a:off x="4044035" y="50829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055" name="Group 746"/>
              <p:cNvGrpSpPr/>
              <p:nvPr/>
            </p:nvGrpSpPr>
            <p:grpSpPr>
              <a:xfrm>
                <a:off x="4493807" y="5093639"/>
                <a:ext cx="348521" cy="470651"/>
                <a:chOff x="7011958" y="-48945"/>
                <a:chExt cx="557213" cy="752475"/>
              </a:xfrm>
              <a:solidFill>
                <a:schemeClr val="tx1">
                  <a:alpha val="7000"/>
                </a:schemeClr>
              </a:solidFill>
            </p:grpSpPr>
            <p:sp>
              <p:nvSpPr>
                <p:cNvPr id="2468" name="Freeform 2467"/>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69" name="Freeform 2468"/>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056" name="Freeform 18"/>
              <p:cNvSpPr>
                <a:spLocks noEditPoints="1"/>
              </p:cNvSpPr>
              <p:nvPr/>
            </p:nvSpPr>
            <p:spPr bwMode="auto">
              <a:xfrm>
                <a:off x="5451129" y="50829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7" name="Freeform 19"/>
              <p:cNvSpPr>
                <a:spLocks/>
              </p:cNvSpPr>
              <p:nvPr/>
            </p:nvSpPr>
            <p:spPr bwMode="auto">
              <a:xfrm>
                <a:off x="5900882"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8" name="Freeform 21"/>
              <p:cNvSpPr>
                <a:spLocks noEditPoints="1"/>
              </p:cNvSpPr>
              <p:nvPr/>
            </p:nvSpPr>
            <p:spPr bwMode="auto">
              <a:xfrm>
                <a:off x="4972284" y="5106243"/>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9" name="Freeform 23"/>
              <p:cNvSpPr>
                <a:spLocks/>
              </p:cNvSpPr>
              <p:nvPr/>
            </p:nvSpPr>
            <p:spPr bwMode="auto">
              <a:xfrm>
                <a:off x="1948789"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0" name="Freeform 24"/>
              <p:cNvSpPr>
                <a:spLocks/>
              </p:cNvSpPr>
              <p:nvPr/>
            </p:nvSpPr>
            <p:spPr bwMode="auto">
              <a:xfrm>
                <a:off x="2250194"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1" name="Freeform 17"/>
              <p:cNvSpPr>
                <a:spLocks/>
              </p:cNvSpPr>
              <p:nvPr/>
            </p:nvSpPr>
            <p:spPr bwMode="auto">
              <a:xfrm>
                <a:off x="2551599"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2" name="Freeform 19"/>
              <p:cNvSpPr>
                <a:spLocks/>
              </p:cNvSpPr>
              <p:nvPr/>
            </p:nvSpPr>
            <p:spPr bwMode="auto">
              <a:xfrm>
                <a:off x="3857245"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3" name="Freeform 7"/>
              <p:cNvSpPr>
                <a:spLocks/>
              </p:cNvSpPr>
              <p:nvPr/>
            </p:nvSpPr>
            <p:spPr bwMode="auto">
              <a:xfrm>
                <a:off x="4154301" y="44918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4" name="Freeform 8"/>
              <p:cNvSpPr>
                <a:spLocks/>
              </p:cNvSpPr>
              <p:nvPr/>
            </p:nvSpPr>
            <p:spPr bwMode="auto">
              <a:xfrm>
                <a:off x="4448060"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5" name="Freeform 13"/>
              <p:cNvSpPr>
                <a:spLocks/>
              </p:cNvSpPr>
              <p:nvPr/>
            </p:nvSpPr>
            <p:spPr bwMode="auto">
              <a:xfrm>
                <a:off x="4738521"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6" name="Freeform 23"/>
              <p:cNvSpPr>
                <a:spLocks/>
              </p:cNvSpPr>
              <p:nvPr/>
            </p:nvSpPr>
            <p:spPr bwMode="auto">
              <a:xfrm>
                <a:off x="5509718"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7" name="Freeform 24"/>
              <p:cNvSpPr>
                <a:spLocks/>
              </p:cNvSpPr>
              <p:nvPr/>
            </p:nvSpPr>
            <p:spPr bwMode="auto">
              <a:xfrm>
                <a:off x="5806774"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068" name="Group 740"/>
              <p:cNvGrpSpPr/>
              <p:nvPr/>
            </p:nvGrpSpPr>
            <p:grpSpPr>
              <a:xfrm>
                <a:off x="5035590" y="4486088"/>
                <a:ext cx="348521" cy="470651"/>
                <a:chOff x="7011958" y="-48945"/>
                <a:chExt cx="557213" cy="752475"/>
              </a:xfrm>
              <a:solidFill>
                <a:schemeClr val="tx1">
                  <a:alpha val="12000"/>
                </a:schemeClr>
              </a:solidFill>
            </p:grpSpPr>
            <p:sp>
              <p:nvSpPr>
                <p:cNvPr id="246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6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069" name="Freeform 18"/>
              <p:cNvSpPr>
                <a:spLocks noEditPoints="1"/>
              </p:cNvSpPr>
              <p:nvPr/>
            </p:nvSpPr>
            <p:spPr bwMode="auto">
              <a:xfrm>
                <a:off x="1342683" y="44754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0" name="Freeform 20"/>
              <p:cNvSpPr>
                <a:spLocks noEditPoints="1"/>
              </p:cNvSpPr>
              <p:nvPr/>
            </p:nvSpPr>
            <p:spPr bwMode="auto">
              <a:xfrm>
                <a:off x="1788093" y="44754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1" name="Freeform 16"/>
              <p:cNvSpPr>
                <a:spLocks noEditPoints="1"/>
              </p:cNvSpPr>
              <p:nvPr/>
            </p:nvSpPr>
            <p:spPr bwMode="auto">
              <a:xfrm>
                <a:off x="3118076" y="44754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2" name="Freeform 5"/>
              <p:cNvSpPr>
                <a:spLocks/>
              </p:cNvSpPr>
              <p:nvPr/>
            </p:nvSpPr>
            <p:spPr bwMode="auto">
              <a:xfrm>
                <a:off x="3563486" y="44918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3" name="Freeform 23"/>
              <p:cNvSpPr>
                <a:spLocks/>
              </p:cNvSpPr>
              <p:nvPr/>
            </p:nvSpPr>
            <p:spPr bwMode="auto">
              <a:xfrm>
                <a:off x="2233503"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4" name="Freeform 24"/>
              <p:cNvSpPr>
                <a:spLocks/>
              </p:cNvSpPr>
              <p:nvPr/>
            </p:nvSpPr>
            <p:spPr bwMode="auto">
              <a:xfrm>
                <a:off x="2530559"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5" name="Freeform 17"/>
              <p:cNvSpPr>
                <a:spLocks/>
              </p:cNvSpPr>
              <p:nvPr/>
            </p:nvSpPr>
            <p:spPr bwMode="auto">
              <a:xfrm>
                <a:off x="2827615"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6" name="Freeform 20"/>
              <p:cNvSpPr>
                <a:spLocks noEditPoints="1"/>
              </p:cNvSpPr>
              <p:nvPr/>
            </p:nvSpPr>
            <p:spPr bwMode="auto">
              <a:xfrm>
                <a:off x="88900" y="44754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7" name="Freeform 23"/>
              <p:cNvSpPr>
                <a:spLocks/>
              </p:cNvSpPr>
              <p:nvPr/>
            </p:nvSpPr>
            <p:spPr bwMode="auto">
              <a:xfrm>
                <a:off x="458110"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8" name="Freeform 24"/>
              <p:cNvSpPr>
                <a:spLocks/>
              </p:cNvSpPr>
              <p:nvPr/>
            </p:nvSpPr>
            <p:spPr bwMode="auto">
              <a:xfrm>
                <a:off x="755166"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9" name="Freeform 17"/>
              <p:cNvSpPr>
                <a:spLocks/>
              </p:cNvSpPr>
              <p:nvPr/>
            </p:nvSpPr>
            <p:spPr bwMode="auto">
              <a:xfrm>
                <a:off x="1052222"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0" name="Freeform 20"/>
              <p:cNvSpPr>
                <a:spLocks noEditPoints="1"/>
              </p:cNvSpPr>
              <p:nvPr/>
            </p:nvSpPr>
            <p:spPr bwMode="auto">
              <a:xfrm>
                <a:off x="88900" y="63734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081" name="Freeform 20"/>
              <p:cNvSpPr>
                <a:spLocks noEditPoints="1"/>
              </p:cNvSpPr>
              <p:nvPr/>
            </p:nvSpPr>
            <p:spPr bwMode="auto">
              <a:xfrm>
                <a:off x="101600" y="57708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2" name="Freeform 18"/>
              <p:cNvSpPr>
                <a:spLocks noEditPoints="1"/>
              </p:cNvSpPr>
              <p:nvPr/>
            </p:nvSpPr>
            <p:spPr bwMode="auto">
              <a:xfrm>
                <a:off x="525470" y="37953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3" name="Freeform 19"/>
              <p:cNvSpPr>
                <a:spLocks/>
              </p:cNvSpPr>
              <p:nvPr/>
            </p:nvSpPr>
            <p:spPr bwMode="auto">
              <a:xfrm>
                <a:off x="974740"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4" name="Freeform 7"/>
              <p:cNvSpPr>
                <a:spLocks/>
              </p:cNvSpPr>
              <p:nvPr/>
            </p:nvSpPr>
            <p:spPr bwMode="auto">
              <a:xfrm>
                <a:off x="1275656" y="38118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5" name="Freeform 8"/>
              <p:cNvSpPr>
                <a:spLocks/>
              </p:cNvSpPr>
              <p:nvPr/>
            </p:nvSpPr>
            <p:spPr bwMode="auto">
              <a:xfrm>
                <a:off x="1573275"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6" name="Freeform 13"/>
              <p:cNvSpPr>
                <a:spLocks/>
              </p:cNvSpPr>
              <p:nvPr/>
            </p:nvSpPr>
            <p:spPr bwMode="auto">
              <a:xfrm>
                <a:off x="1867596"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7" name="Freeform 23"/>
              <p:cNvSpPr>
                <a:spLocks/>
              </p:cNvSpPr>
              <p:nvPr/>
            </p:nvSpPr>
            <p:spPr bwMode="auto">
              <a:xfrm>
                <a:off x="2646513"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8" name="Freeform 24"/>
              <p:cNvSpPr>
                <a:spLocks/>
              </p:cNvSpPr>
              <p:nvPr/>
            </p:nvSpPr>
            <p:spPr bwMode="auto">
              <a:xfrm>
                <a:off x="2947429"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9" name="Freeform 29"/>
              <p:cNvSpPr>
                <a:spLocks/>
              </p:cNvSpPr>
              <p:nvPr/>
            </p:nvSpPr>
            <p:spPr bwMode="auto">
              <a:xfrm>
                <a:off x="3248345"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0" name="Freeform 17"/>
              <p:cNvSpPr>
                <a:spLocks/>
              </p:cNvSpPr>
              <p:nvPr/>
            </p:nvSpPr>
            <p:spPr bwMode="auto">
              <a:xfrm>
                <a:off x="3549261"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091" name="Group 740"/>
              <p:cNvGrpSpPr/>
              <p:nvPr/>
            </p:nvGrpSpPr>
            <p:grpSpPr>
              <a:xfrm>
                <a:off x="2168525" y="3806074"/>
                <a:ext cx="348521" cy="470651"/>
                <a:chOff x="7011958" y="-48945"/>
                <a:chExt cx="557213" cy="752475"/>
              </a:xfrm>
              <a:solidFill>
                <a:schemeClr val="tx1">
                  <a:alpha val="12000"/>
                </a:schemeClr>
              </a:solidFill>
            </p:grpSpPr>
            <p:sp>
              <p:nvSpPr>
                <p:cNvPr id="2464"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65"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092" name="Group 746"/>
              <p:cNvGrpSpPr/>
              <p:nvPr/>
            </p:nvGrpSpPr>
            <p:grpSpPr>
              <a:xfrm>
                <a:off x="4585172" y="3806074"/>
                <a:ext cx="348521" cy="470651"/>
                <a:chOff x="7011958" y="-48945"/>
                <a:chExt cx="557213" cy="752475"/>
              </a:xfrm>
              <a:solidFill>
                <a:schemeClr val="tx1">
                  <a:alpha val="7000"/>
                </a:schemeClr>
              </a:solidFill>
            </p:grpSpPr>
            <p:sp>
              <p:nvSpPr>
                <p:cNvPr id="246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6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093" name="Freeform 19"/>
              <p:cNvSpPr>
                <a:spLocks/>
              </p:cNvSpPr>
              <p:nvPr/>
            </p:nvSpPr>
            <p:spPr bwMode="auto">
              <a:xfrm>
                <a:off x="5063160"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4" name="Freeform 7"/>
              <p:cNvSpPr>
                <a:spLocks/>
              </p:cNvSpPr>
              <p:nvPr/>
            </p:nvSpPr>
            <p:spPr bwMode="auto">
              <a:xfrm>
                <a:off x="5364076" y="38118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5" name="Freeform 8"/>
              <p:cNvSpPr>
                <a:spLocks/>
              </p:cNvSpPr>
              <p:nvPr/>
            </p:nvSpPr>
            <p:spPr bwMode="auto">
              <a:xfrm>
                <a:off x="5661695"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6" name="Freeform 23"/>
              <p:cNvSpPr>
                <a:spLocks/>
              </p:cNvSpPr>
              <p:nvPr/>
            </p:nvSpPr>
            <p:spPr bwMode="auto">
              <a:xfrm>
                <a:off x="6434017"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7" name="Freeform 24"/>
              <p:cNvSpPr>
                <a:spLocks/>
              </p:cNvSpPr>
              <p:nvPr/>
            </p:nvSpPr>
            <p:spPr bwMode="auto">
              <a:xfrm>
                <a:off x="6734933"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8" name="Freeform 17"/>
              <p:cNvSpPr>
                <a:spLocks/>
              </p:cNvSpPr>
              <p:nvPr/>
            </p:nvSpPr>
            <p:spPr bwMode="auto">
              <a:xfrm>
                <a:off x="7035849"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9" name="Freeform 18"/>
              <p:cNvSpPr>
                <a:spLocks noEditPoints="1"/>
              </p:cNvSpPr>
              <p:nvPr/>
            </p:nvSpPr>
            <p:spPr bwMode="auto">
              <a:xfrm>
                <a:off x="7330170" y="37953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00" name="Freeform 20"/>
              <p:cNvSpPr>
                <a:spLocks noEditPoints="1"/>
              </p:cNvSpPr>
              <p:nvPr/>
            </p:nvSpPr>
            <p:spPr bwMode="auto">
              <a:xfrm>
                <a:off x="7779440" y="37953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01" name="Group 740"/>
              <p:cNvGrpSpPr/>
              <p:nvPr/>
            </p:nvGrpSpPr>
            <p:grpSpPr>
              <a:xfrm>
                <a:off x="5956029" y="3806074"/>
                <a:ext cx="348521" cy="470651"/>
                <a:chOff x="7011958" y="-48945"/>
                <a:chExt cx="557213" cy="752475"/>
              </a:xfrm>
              <a:solidFill>
                <a:schemeClr val="tx1">
                  <a:alpha val="12000"/>
                </a:schemeClr>
              </a:solidFill>
            </p:grpSpPr>
            <p:sp>
              <p:nvSpPr>
                <p:cNvPr id="246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6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102" name="Freeform 16"/>
              <p:cNvSpPr>
                <a:spLocks noEditPoints="1"/>
              </p:cNvSpPr>
              <p:nvPr/>
            </p:nvSpPr>
            <p:spPr bwMode="auto">
              <a:xfrm>
                <a:off x="9124863" y="37953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03" name="Freeform 16"/>
              <p:cNvSpPr>
                <a:spLocks noEditPoints="1"/>
              </p:cNvSpPr>
              <p:nvPr/>
            </p:nvSpPr>
            <p:spPr bwMode="auto">
              <a:xfrm>
                <a:off x="9871752" y="37953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04" name="Freeform 5"/>
              <p:cNvSpPr>
                <a:spLocks/>
              </p:cNvSpPr>
              <p:nvPr/>
            </p:nvSpPr>
            <p:spPr bwMode="auto">
              <a:xfrm>
                <a:off x="9574133" y="3811877"/>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05" name="Freeform 20"/>
              <p:cNvSpPr>
                <a:spLocks noEditPoints="1"/>
              </p:cNvSpPr>
              <p:nvPr/>
            </p:nvSpPr>
            <p:spPr bwMode="auto">
              <a:xfrm>
                <a:off x="10321022" y="37953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06" name="Group 746"/>
              <p:cNvGrpSpPr/>
              <p:nvPr/>
            </p:nvGrpSpPr>
            <p:grpSpPr>
              <a:xfrm>
                <a:off x="10770305" y="3806074"/>
                <a:ext cx="348521" cy="470651"/>
                <a:chOff x="7011958" y="-48945"/>
                <a:chExt cx="557213" cy="752475"/>
              </a:xfrm>
              <a:solidFill>
                <a:schemeClr val="tx1">
                  <a:alpha val="7000"/>
                </a:schemeClr>
              </a:solidFill>
            </p:grpSpPr>
            <p:sp>
              <p:nvSpPr>
                <p:cNvPr id="2458"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59"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107" name="Freeform 18"/>
              <p:cNvSpPr>
                <a:spLocks noEditPoints="1"/>
              </p:cNvSpPr>
              <p:nvPr/>
            </p:nvSpPr>
            <p:spPr bwMode="auto">
              <a:xfrm>
                <a:off x="11726649" y="37953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08" name="Freeform 19"/>
              <p:cNvSpPr>
                <a:spLocks/>
              </p:cNvSpPr>
              <p:nvPr/>
            </p:nvSpPr>
            <p:spPr bwMode="auto">
              <a:xfrm>
                <a:off x="12150526"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09" name="Group 781"/>
              <p:cNvGrpSpPr/>
              <p:nvPr/>
            </p:nvGrpSpPr>
            <p:grpSpPr>
              <a:xfrm>
                <a:off x="520986" y="3124431"/>
                <a:ext cx="612096" cy="486108"/>
                <a:chOff x="9258271" y="-45770"/>
                <a:chExt cx="925513" cy="735013"/>
              </a:xfrm>
              <a:solidFill>
                <a:schemeClr val="bg2">
                  <a:alpha val="38000"/>
                </a:schemeClr>
              </a:solidFill>
            </p:grpSpPr>
            <p:sp>
              <p:nvSpPr>
                <p:cNvPr id="2448"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49"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50"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51"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52"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53"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54"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55"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56"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57"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110" name="Freeform 21"/>
              <p:cNvSpPr>
                <a:spLocks noEditPoints="1"/>
              </p:cNvSpPr>
              <p:nvPr/>
            </p:nvSpPr>
            <p:spPr bwMode="auto">
              <a:xfrm>
                <a:off x="11248293" y="3818678"/>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11" name="Group 781"/>
              <p:cNvGrpSpPr/>
              <p:nvPr/>
            </p:nvGrpSpPr>
            <p:grpSpPr>
              <a:xfrm>
                <a:off x="3843582" y="3790617"/>
                <a:ext cx="612096" cy="486108"/>
                <a:chOff x="9258271" y="-45770"/>
                <a:chExt cx="925513" cy="735013"/>
              </a:xfrm>
              <a:solidFill>
                <a:schemeClr val="accent4">
                  <a:lumMod val="20000"/>
                  <a:lumOff val="80000"/>
                  <a:alpha val="38000"/>
                </a:schemeClr>
              </a:solidFill>
            </p:grpSpPr>
            <p:sp>
              <p:nvSpPr>
                <p:cNvPr id="2438"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39"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40"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41"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42"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43"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44"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45"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46"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47"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112" name="Freeform 23"/>
              <p:cNvSpPr>
                <a:spLocks/>
              </p:cNvSpPr>
              <p:nvPr/>
            </p:nvSpPr>
            <p:spPr bwMode="auto">
              <a:xfrm>
                <a:off x="8228710"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3" name="Freeform 24"/>
              <p:cNvSpPr>
                <a:spLocks/>
              </p:cNvSpPr>
              <p:nvPr/>
            </p:nvSpPr>
            <p:spPr bwMode="auto">
              <a:xfrm>
                <a:off x="8529626"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4" name="Freeform 17"/>
              <p:cNvSpPr>
                <a:spLocks/>
              </p:cNvSpPr>
              <p:nvPr/>
            </p:nvSpPr>
            <p:spPr bwMode="auto">
              <a:xfrm>
                <a:off x="8830542"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5" name="Freeform 19"/>
              <p:cNvSpPr>
                <a:spLocks/>
              </p:cNvSpPr>
              <p:nvPr/>
            </p:nvSpPr>
            <p:spPr bwMode="auto">
              <a:xfrm>
                <a:off x="10159316"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6" name="Freeform 7"/>
              <p:cNvSpPr>
                <a:spLocks/>
              </p:cNvSpPr>
              <p:nvPr/>
            </p:nvSpPr>
            <p:spPr bwMode="auto">
              <a:xfrm>
                <a:off x="10455748" y="3145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7" name="Freeform 8"/>
              <p:cNvSpPr>
                <a:spLocks/>
              </p:cNvSpPr>
              <p:nvPr/>
            </p:nvSpPr>
            <p:spPr bwMode="auto">
              <a:xfrm>
                <a:off x="10748883"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8" name="Freeform 13"/>
              <p:cNvSpPr>
                <a:spLocks/>
              </p:cNvSpPr>
              <p:nvPr/>
            </p:nvSpPr>
            <p:spPr bwMode="auto">
              <a:xfrm>
                <a:off x="11038720"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9" name="Freeform 23"/>
              <p:cNvSpPr>
                <a:spLocks/>
              </p:cNvSpPr>
              <p:nvPr/>
            </p:nvSpPr>
            <p:spPr bwMode="auto">
              <a:xfrm>
                <a:off x="11808669"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0" name="Freeform 24"/>
              <p:cNvSpPr>
                <a:spLocks/>
              </p:cNvSpPr>
              <p:nvPr/>
            </p:nvSpPr>
            <p:spPr bwMode="auto">
              <a:xfrm>
                <a:off x="12105106"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21" name="Group 740"/>
              <p:cNvGrpSpPr/>
              <p:nvPr/>
            </p:nvGrpSpPr>
            <p:grpSpPr>
              <a:xfrm>
                <a:off x="11335165" y="3139888"/>
                <a:ext cx="348521" cy="470651"/>
                <a:chOff x="7011958" y="-48945"/>
                <a:chExt cx="557213" cy="752475"/>
              </a:xfrm>
              <a:solidFill>
                <a:schemeClr val="tx1">
                  <a:alpha val="12000"/>
                </a:schemeClr>
              </a:solidFill>
            </p:grpSpPr>
            <p:sp>
              <p:nvSpPr>
                <p:cNvPr id="243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3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122" name="Freeform 18"/>
              <p:cNvSpPr>
                <a:spLocks noEditPoints="1"/>
              </p:cNvSpPr>
              <p:nvPr/>
            </p:nvSpPr>
            <p:spPr bwMode="auto">
              <a:xfrm>
                <a:off x="7649122" y="3129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3" name="Freeform 20"/>
              <p:cNvSpPr>
                <a:spLocks noEditPoints="1"/>
              </p:cNvSpPr>
              <p:nvPr/>
            </p:nvSpPr>
            <p:spPr bwMode="auto">
              <a:xfrm>
                <a:off x="8093908" y="3129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4" name="Freeform 16"/>
              <p:cNvSpPr>
                <a:spLocks noEditPoints="1"/>
              </p:cNvSpPr>
              <p:nvPr/>
            </p:nvSpPr>
            <p:spPr bwMode="auto">
              <a:xfrm>
                <a:off x="9421395" y="31927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5" name="Freeform 5"/>
              <p:cNvSpPr>
                <a:spLocks/>
              </p:cNvSpPr>
              <p:nvPr/>
            </p:nvSpPr>
            <p:spPr bwMode="auto">
              <a:xfrm>
                <a:off x="9866181" y="31456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6" name="Freeform 23"/>
              <p:cNvSpPr>
                <a:spLocks/>
              </p:cNvSpPr>
              <p:nvPr/>
            </p:nvSpPr>
            <p:spPr bwMode="auto">
              <a:xfrm>
                <a:off x="8538694"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7" name="Freeform 24"/>
              <p:cNvSpPr>
                <a:spLocks/>
              </p:cNvSpPr>
              <p:nvPr/>
            </p:nvSpPr>
            <p:spPr bwMode="auto">
              <a:xfrm>
                <a:off x="8835126"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8" name="Freeform 17"/>
              <p:cNvSpPr>
                <a:spLocks/>
              </p:cNvSpPr>
              <p:nvPr/>
            </p:nvSpPr>
            <p:spPr bwMode="auto">
              <a:xfrm>
                <a:off x="9131558"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9" name="Freeform 24"/>
              <p:cNvSpPr>
                <a:spLocks/>
              </p:cNvSpPr>
              <p:nvPr/>
            </p:nvSpPr>
            <p:spPr bwMode="auto">
              <a:xfrm>
                <a:off x="1258079"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0" name="Freeform 29"/>
              <p:cNvSpPr>
                <a:spLocks/>
              </p:cNvSpPr>
              <p:nvPr/>
            </p:nvSpPr>
            <p:spPr bwMode="auto">
              <a:xfrm>
                <a:off x="1554511"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1" name="Freeform 17"/>
              <p:cNvSpPr>
                <a:spLocks/>
              </p:cNvSpPr>
              <p:nvPr/>
            </p:nvSpPr>
            <p:spPr bwMode="auto">
              <a:xfrm>
                <a:off x="1850943"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32" name="Group 746"/>
              <p:cNvGrpSpPr/>
              <p:nvPr/>
            </p:nvGrpSpPr>
            <p:grpSpPr>
              <a:xfrm>
                <a:off x="2877886" y="3139888"/>
                <a:ext cx="348521" cy="470651"/>
                <a:chOff x="7011958" y="-48945"/>
                <a:chExt cx="557213" cy="752475"/>
              </a:xfrm>
              <a:solidFill>
                <a:schemeClr val="tx1">
                  <a:alpha val="7000"/>
                </a:schemeClr>
              </a:solidFill>
            </p:grpSpPr>
            <p:sp>
              <p:nvSpPr>
                <p:cNvPr id="2434"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35"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133" name="Freeform 19"/>
              <p:cNvSpPr>
                <a:spLocks/>
              </p:cNvSpPr>
              <p:nvPr/>
            </p:nvSpPr>
            <p:spPr bwMode="auto">
              <a:xfrm>
                <a:off x="3351390"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4" name="Freeform 7"/>
              <p:cNvSpPr>
                <a:spLocks/>
              </p:cNvSpPr>
              <p:nvPr/>
            </p:nvSpPr>
            <p:spPr bwMode="auto">
              <a:xfrm>
                <a:off x="3647822" y="3145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5" name="Freeform 8"/>
              <p:cNvSpPr>
                <a:spLocks/>
              </p:cNvSpPr>
              <p:nvPr/>
            </p:nvSpPr>
            <p:spPr bwMode="auto">
              <a:xfrm>
                <a:off x="3940957"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36" name="Group 781"/>
              <p:cNvGrpSpPr/>
              <p:nvPr/>
            </p:nvGrpSpPr>
            <p:grpSpPr>
              <a:xfrm>
                <a:off x="2140780" y="3124431"/>
                <a:ext cx="612096" cy="486108"/>
                <a:chOff x="9258271" y="-45770"/>
                <a:chExt cx="925513" cy="735013"/>
              </a:xfrm>
              <a:solidFill>
                <a:schemeClr val="accent4">
                  <a:lumMod val="20000"/>
                  <a:lumOff val="80000"/>
                  <a:alpha val="38000"/>
                </a:schemeClr>
              </a:solidFill>
            </p:grpSpPr>
            <p:sp>
              <p:nvSpPr>
                <p:cNvPr id="2424"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25"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26"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27"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28"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29"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30"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31"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32"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33"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137" name="Freeform 8"/>
              <p:cNvSpPr>
                <a:spLocks/>
              </p:cNvSpPr>
              <p:nvPr/>
            </p:nvSpPr>
            <p:spPr bwMode="auto">
              <a:xfrm>
                <a:off x="4230794"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8" name="Freeform 23"/>
              <p:cNvSpPr>
                <a:spLocks/>
              </p:cNvSpPr>
              <p:nvPr/>
            </p:nvSpPr>
            <p:spPr bwMode="auto">
              <a:xfrm>
                <a:off x="4994148"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9" name="Freeform 24"/>
              <p:cNvSpPr>
                <a:spLocks/>
              </p:cNvSpPr>
              <p:nvPr/>
            </p:nvSpPr>
            <p:spPr bwMode="auto">
              <a:xfrm>
                <a:off x="5290580"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0" name="Freeform 17"/>
              <p:cNvSpPr>
                <a:spLocks/>
              </p:cNvSpPr>
              <p:nvPr/>
            </p:nvSpPr>
            <p:spPr bwMode="auto">
              <a:xfrm>
                <a:off x="5587012"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41" name="Group 740"/>
              <p:cNvGrpSpPr/>
              <p:nvPr/>
            </p:nvGrpSpPr>
            <p:grpSpPr>
              <a:xfrm>
                <a:off x="4520644" y="3139888"/>
                <a:ext cx="348521" cy="470651"/>
                <a:chOff x="7011958" y="-48945"/>
                <a:chExt cx="557213" cy="752475"/>
              </a:xfrm>
              <a:solidFill>
                <a:schemeClr val="tx1">
                  <a:alpha val="12000"/>
                </a:schemeClr>
              </a:solidFill>
            </p:grpSpPr>
            <p:sp>
              <p:nvSpPr>
                <p:cNvPr id="242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2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142" name="Freeform 18"/>
              <p:cNvSpPr>
                <a:spLocks noEditPoints="1"/>
              </p:cNvSpPr>
              <p:nvPr/>
            </p:nvSpPr>
            <p:spPr bwMode="auto">
              <a:xfrm>
                <a:off x="5876849" y="3129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3" name="Freeform 20"/>
              <p:cNvSpPr>
                <a:spLocks noEditPoints="1"/>
              </p:cNvSpPr>
              <p:nvPr/>
            </p:nvSpPr>
            <p:spPr bwMode="auto">
              <a:xfrm>
                <a:off x="6321635" y="3129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4" name="Freeform 23"/>
              <p:cNvSpPr>
                <a:spLocks/>
              </p:cNvSpPr>
              <p:nvPr/>
            </p:nvSpPr>
            <p:spPr bwMode="auto">
              <a:xfrm>
                <a:off x="6766421"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5" name="Freeform 24"/>
              <p:cNvSpPr>
                <a:spLocks/>
              </p:cNvSpPr>
              <p:nvPr/>
            </p:nvSpPr>
            <p:spPr bwMode="auto">
              <a:xfrm>
                <a:off x="7062853"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6" name="Freeform 17"/>
              <p:cNvSpPr>
                <a:spLocks/>
              </p:cNvSpPr>
              <p:nvPr/>
            </p:nvSpPr>
            <p:spPr bwMode="auto">
              <a:xfrm>
                <a:off x="7359285"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7" name="Freeform 18"/>
              <p:cNvSpPr>
                <a:spLocks noEditPoints="1"/>
              </p:cNvSpPr>
              <p:nvPr/>
            </p:nvSpPr>
            <p:spPr bwMode="auto">
              <a:xfrm>
                <a:off x="6161824" y="25048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8" name="Freeform 19"/>
              <p:cNvSpPr>
                <a:spLocks/>
              </p:cNvSpPr>
              <p:nvPr/>
            </p:nvSpPr>
            <p:spPr bwMode="auto">
              <a:xfrm>
                <a:off x="6611583"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9" name="Freeform 7"/>
              <p:cNvSpPr>
                <a:spLocks/>
              </p:cNvSpPr>
              <p:nvPr/>
            </p:nvSpPr>
            <p:spPr bwMode="auto">
              <a:xfrm>
                <a:off x="6912988" y="25213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0" name="Freeform 8"/>
              <p:cNvSpPr>
                <a:spLocks/>
              </p:cNvSpPr>
              <p:nvPr/>
            </p:nvSpPr>
            <p:spPr bwMode="auto">
              <a:xfrm>
                <a:off x="7211096"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1" name="Freeform 13"/>
              <p:cNvSpPr>
                <a:spLocks/>
              </p:cNvSpPr>
              <p:nvPr/>
            </p:nvSpPr>
            <p:spPr bwMode="auto">
              <a:xfrm>
                <a:off x="7505906"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2" name="Freeform 23"/>
              <p:cNvSpPr>
                <a:spLocks/>
              </p:cNvSpPr>
              <p:nvPr/>
            </p:nvSpPr>
            <p:spPr bwMode="auto">
              <a:xfrm>
                <a:off x="8285801"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3" name="Freeform 24"/>
              <p:cNvSpPr>
                <a:spLocks/>
              </p:cNvSpPr>
              <p:nvPr/>
            </p:nvSpPr>
            <p:spPr bwMode="auto">
              <a:xfrm>
                <a:off x="8587206"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4" name="Freeform 29"/>
              <p:cNvSpPr>
                <a:spLocks/>
              </p:cNvSpPr>
              <p:nvPr/>
            </p:nvSpPr>
            <p:spPr bwMode="auto">
              <a:xfrm>
                <a:off x="8888611"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5" name="Freeform 17"/>
              <p:cNvSpPr>
                <a:spLocks/>
              </p:cNvSpPr>
              <p:nvPr/>
            </p:nvSpPr>
            <p:spPr bwMode="auto">
              <a:xfrm>
                <a:off x="9190016"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56" name="Group 740"/>
              <p:cNvGrpSpPr/>
              <p:nvPr/>
            </p:nvGrpSpPr>
            <p:grpSpPr>
              <a:xfrm>
                <a:off x="7807324" y="2515539"/>
                <a:ext cx="348521" cy="470651"/>
                <a:chOff x="7011958" y="-48945"/>
                <a:chExt cx="557213" cy="752475"/>
              </a:xfrm>
              <a:solidFill>
                <a:schemeClr val="tx1">
                  <a:alpha val="12000"/>
                </a:schemeClr>
              </a:solidFill>
            </p:grpSpPr>
            <p:sp>
              <p:nvSpPr>
                <p:cNvPr id="242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2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157" name="Group 746"/>
              <p:cNvGrpSpPr/>
              <p:nvPr/>
            </p:nvGrpSpPr>
            <p:grpSpPr>
              <a:xfrm>
                <a:off x="10226905" y="2515539"/>
                <a:ext cx="348521" cy="470651"/>
                <a:chOff x="7011958" y="-48945"/>
                <a:chExt cx="557213" cy="752475"/>
              </a:xfrm>
              <a:solidFill>
                <a:schemeClr val="tx1">
                  <a:alpha val="7000"/>
                </a:schemeClr>
              </a:solidFill>
            </p:grpSpPr>
            <p:sp>
              <p:nvSpPr>
                <p:cNvPr id="2418"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19"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158" name="Freeform 19"/>
              <p:cNvSpPr>
                <a:spLocks/>
              </p:cNvSpPr>
              <p:nvPr/>
            </p:nvSpPr>
            <p:spPr bwMode="auto">
              <a:xfrm>
                <a:off x="10705382"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9" name="Freeform 7"/>
              <p:cNvSpPr>
                <a:spLocks/>
              </p:cNvSpPr>
              <p:nvPr/>
            </p:nvSpPr>
            <p:spPr bwMode="auto">
              <a:xfrm>
                <a:off x="11006787" y="25213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0" name="Freeform 8"/>
              <p:cNvSpPr>
                <a:spLocks/>
              </p:cNvSpPr>
              <p:nvPr/>
            </p:nvSpPr>
            <p:spPr bwMode="auto">
              <a:xfrm>
                <a:off x="11304895"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1" name="Freeform 23"/>
              <p:cNvSpPr>
                <a:spLocks/>
              </p:cNvSpPr>
              <p:nvPr/>
            </p:nvSpPr>
            <p:spPr bwMode="auto">
              <a:xfrm>
                <a:off x="12078195"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62" name="Group 740"/>
              <p:cNvGrpSpPr/>
              <p:nvPr/>
            </p:nvGrpSpPr>
            <p:grpSpPr>
              <a:xfrm>
                <a:off x="11599718" y="2515539"/>
                <a:ext cx="348521" cy="470651"/>
                <a:chOff x="7011958" y="-48945"/>
                <a:chExt cx="557213" cy="752475"/>
              </a:xfrm>
              <a:solidFill>
                <a:schemeClr val="tx1">
                  <a:alpha val="12000"/>
                </a:schemeClr>
              </a:solidFill>
            </p:grpSpPr>
            <p:sp>
              <p:nvSpPr>
                <p:cNvPr id="241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1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163" name="Group 781"/>
              <p:cNvGrpSpPr/>
              <p:nvPr/>
            </p:nvGrpSpPr>
            <p:grpSpPr>
              <a:xfrm>
                <a:off x="6129230" y="1892531"/>
                <a:ext cx="612096" cy="486108"/>
                <a:chOff x="9258271" y="-45770"/>
                <a:chExt cx="925513" cy="735013"/>
              </a:xfrm>
              <a:solidFill>
                <a:schemeClr val="bg2">
                  <a:alpha val="38000"/>
                </a:schemeClr>
              </a:solidFill>
            </p:grpSpPr>
            <p:sp>
              <p:nvSpPr>
                <p:cNvPr id="2406"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07"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08"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09"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10"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11"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12"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13"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14"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15"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164" name="Group 781"/>
              <p:cNvGrpSpPr/>
              <p:nvPr/>
            </p:nvGrpSpPr>
            <p:grpSpPr>
              <a:xfrm>
                <a:off x="9484826" y="2500082"/>
                <a:ext cx="612096" cy="486108"/>
                <a:chOff x="9258271" y="-45770"/>
                <a:chExt cx="925513" cy="735013"/>
              </a:xfrm>
              <a:solidFill>
                <a:schemeClr val="accent4">
                  <a:lumMod val="20000"/>
                  <a:lumOff val="80000"/>
                  <a:alpha val="38000"/>
                </a:schemeClr>
              </a:solidFill>
            </p:grpSpPr>
            <p:sp>
              <p:nvSpPr>
                <p:cNvPr id="2396"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97"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98"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99"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00"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01"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02"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03"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04"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05"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165" name="Freeform 24"/>
              <p:cNvSpPr>
                <a:spLocks/>
              </p:cNvSpPr>
              <p:nvPr/>
            </p:nvSpPr>
            <p:spPr bwMode="auto">
              <a:xfrm>
                <a:off x="6866947"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6" name="Freeform 29"/>
              <p:cNvSpPr>
                <a:spLocks/>
              </p:cNvSpPr>
              <p:nvPr/>
            </p:nvSpPr>
            <p:spPr bwMode="auto">
              <a:xfrm>
                <a:off x="7164003"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7" name="Freeform 17"/>
              <p:cNvSpPr>
                <a:spLocks/>
              </p:cNvSpPr>
              <p:nvPr/>
            </p:nvSpPr>
            <p:spPr bwMode="auto">
              <a:xfrm>
                <a:off x="7461059"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68" name="Group 746"/>
              <p:cNvGrpSpPr/>
              <p:nvPr/>
            </p:nvGrpSpPr>
            <p:grpSpPr>
              <a:xfrm>
                <a:off x="8489250" y="1907988"/>
                <a:ext cx="348521" cy="470651"/>
                <a:chOff x="7011958" y="-48945"/>
                <a:chExt cx="557213" cy="752475"/>
              </a:xfrm>
              <a:solidFill>
                <a:schemeClr val="tx1">
                  <a:alpha val="7000"/>
                </a:schemeClr>
              </a:solidFill>
            </p:grpSpPr>
            <p:sp>
              <p:nvSpPr>
                <p:cNvPr id="2394"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95"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169" name="Freeform 19"/>
              <p:cNvSpPr>
                <a:spLocks/>
              </p:cNvSpPr>
              <p:nvPr/>
            </p:nvSpPr>
            <p:spPr bwMode="auto">
              <a:xfrm>
                <a:off x="8963378"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0" name="Freeform 7"/>
              <p:cNvSpPr>
                <a:spLocks/>
              </p:cNvSpPr>
              <p:nvPr/>
            </p:nvSpPr>
            <p:spPr bwMode="auto">
              <a:xfrm>
                <a:off x="9260434" y="19137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1" name="Freeform 8"/>
              <p:cNvSpPr>
                <a:spLocks/>
              </p:cNvSpPr>
              <p:nvPr/>
            </p:nvSpPr>
            <p:spPr bwMode="auto">
              <a:xfrm>
                <a:off x="9554193"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72" name="Group 781"/>
              <p:cNvGrpSpPr/>
              <p:nvPr/>
            </p:nvGrpSpPr>
            <p:grpSpPr>
              <a:xfrm>
                <a:off x="7751520" y="1892531"/>
                <a:ext cx="612096" cy="486108"/>
                <a:chOff x="9258271" y="-45770"/>
                <a:chExt cx="925513" cy="735013"/>
              </a:xfrm>
              <a:solidFill>
                <a:schemeClr val="accent4">
                  <a:lumMod val="20000"/>
                  <a:lumOff val="80000"/>
                  <a:alpha val="38000"/>
                </a:schemeClr>
              </a:solidFill>
            </p:grpSpPr>
            <p:sp>
              <p:nvSpPr>
                <p:cNvPr id="2384"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85"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86"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87"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88"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89"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90"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91"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92"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93"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173" name="Freeform 8"/>
              <p:cNvSpPr>
                <a:spLocks/>
              </p:cNvSpPr>
              <p:nvPr/>
            </p:nvSpPr>
            <p:spPr bwMode="auto">
              <a:xfrm>
                <a:off x="9844654"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4" name="Freeform 23"/>
              <p:cNvSpPr>
                <a:spLocks/>
              </p:cNvSpPr>
              <p:nvPr/>
            </p:nvSpPr>
            <p:spPr bwMode="auto">
              <a:xfrm>
                <a:off x="10609256"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5" name="Freeform 24"/>
              <p:cNvSpPr>
                <a:spLocks/>
              </p:cNvSpPr>
              <p:nvPr/>
            </p:nvSpPr>
            <p:spPr bwMode="auto">
              <a:xfrm>
                <a:off x="10906312"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6" name="Freeform 17"/>
              <p:cNvSpPr>
                <a:spLocks/>
              </p:cNvSpPr>
              <p:nvPr/>
            </p:nvSpPr>
            <p:spPr bwMode="auto">
              <a:xfrm>
                <a:off x="11203368"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77" name="Group 740"/>
              <p:cNvGrpSpPr/>
              <p:nvPr/>
            </p:nvGrpSpPr>
            <p:grpSpPr>
              <a:xfrm>
                <a:off x="10135128" y="1907988"/>
                <a:ext cx="348521" cy="470651"/>
                <a:chOff x="7011958" y="-48945"/>
                <a:chExt cx="557213" cy="752475"/>
              </a:xfrm>
              <a:solidFill>
                <a:schemeClr val="tx1">
                  <a:alpha val="12000"/>
                </a:schemeClr>
              </a:solidFill>
            </p:grpSpPr>
            <p:sp>
              <p:nvSpPr>
                <p:cNvPr id="238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8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178" name="Freeform 18"/>
              <p:cNvSpPr>
                <a:spLocks noEditPoints="1"/>
              </p:cNvSpPr>
              <p:nvPr/>
            </p:nvSpPr>
            <p:spPr bwMode="auto">
              <a:xfrm>
                <a:off x="11493829" y="18973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9" name="Freeform 20"/>
              <p:cNvSpPr>
                <a:spLocks noEditPoints="1"/>
              </p:cNvSpPr>
              <p:nvPr/>
            </p:nvSpPr>
            <p:spPr bwMode="auto">
              <a:xfrm>
                <a:off x="11939244" y="18973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0" name="Freeform 23"/>
              <p:cNvSpPr>
                <a:spLocks/>
              </p:cNvSpPr>
              <p:nvPr/>
            </p:nvSpPr>
            <p:spPr bwMode="auto">
              <a:xfrm>
                <a:off x="177051"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1" name="Freeform 24"/>
              <p:cNvSpPr>
                <a:spLocks/>
              </p:cNvSpPr>
              <p:nvPr/>
            </p:nvSpPr>
            <p:spPr bwMode="auto">
              <a:xfrm>
                <a:off x="478456"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2" name="Freeform 17"/>
              <p:cNvSpPr>
                <a:spLocks/>
              </p:cNvSpPr>
              <p:nvPr/>
            </p:nvSpPr>
            <p:spPr bwMode="auto">
              <a:xfrm>
                <a:off x="779861"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3" name="Freeform 18"/>
              <p:cNvSpPr>
                <a:spLocks noEditPoints="1"/>
              </p:cNvSpPr>
              <p:nvPr/>
            </p:nvSpPr>
            <p:spPr bwMode="auto">
              <a:xfrm>
                <a:off x="1074671" y="25048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4" name="Freeform 20"/>
              <p:cNvSpPr>
                <a:spLocks noEditPoints="1"/>
              </p:cNvSpPr>
              <p:nvPr/>
            </p:nvSpPr>
            <p:spPr bwMode="auto">
              <a:xfrm>
                <a:off x="1524430" y="25048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5" name="Freeform 16"/>
              <p:cNvSpPr>
                <a:spLocks noEditPoints="1"/>
              </p:cNvSpPr>
              <p:nvPr/>
            </p:nvSpPr>
            <p:spPr bwMode="auto">
              <a:xfrm>
                <a:off x="2871809" y="25048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6" name="Freeform 16"/>
              <p:cNvSpPr>
                <a:spLocks noEditPoints="1"/>
              </p:cNvSpPr>
              <p:nvPr/>
            </p:nvSpPr>
            <p:spPr bwMode="auto">
              <a:xfrm>
                <a:off x="3619676" y="25048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7" name="Freeform 5"/>
              <p:cNvSpPr>
                <a:spLocks/>
              </p:cNvSpPr>
              <p:nvPr/>
            </p:nvSpPr>
            <p:spPr bwMode="auto">
              <a:xfrm>
                <a:off x="3321568" y="2521342"/>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8" name="Freeform 20"/>
              <p:cNvSpPr>
                <a:spLocks noEditPoints="1"/>
              </p:cNvSpPr>
              <p:nvPr/>
            </p:nvSpPr>
            <p:spPr bwMode="auto">
              <a:xfrm>
                <a:off x="4069435" y="25048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189" name="Group 746"/>
              <p:cNvGrpSpPr/>
              <p:nvPr/>
            </p:nvGrpSpPr>
            <p:grpSpPr>
              <a:xfrm>
                <a:off x="4519207" y="2515539"/>
                <a:ext cx="348521" cy="470651"/>
                <a:chOff x="7011958" y="-48945"/>
                <a:chExt cx="557213" cy="752475"/>
              </a:xfrm>
              <a:solidFill>
                <a:schemeClr val="tx1">
                  <a:alpha val="7000"/>
                </a:schemeClr>
              </a:solidFill>
            </p:grpSpPr>
            <p:sp>
              <p:nvSpPr>
                <p:cNvPr id="238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8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190" name="Freeform 18"/>
              <p:cNvSpPr>
                <a:spLocks noEditPoints="1"/>
              </p:cNvSpPr>
              <p:nvPr/>
            </p:nvSpPr>
            <p:spPr bwMode="auto">
              <a:xfrm>
                <a:off x="5476529" y="25048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91" name="Freeform 19"/>
              <p:cNvSpPr>
                <a:spLocks/>
              </p:cNvSpPr>
              <p:nvPr/>
            </p:nvSpPr>
            <p:spPr bwMode="auto">
              <a:xfrm>
                <a:off x="5926282"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92" name="Freeform 21"/>
              <p:cNvSpPr>
                <a:spLocks noEditPoints="1"/>
              </p:cNvSpPr>
              <p:nvPr/>
            </p:nvSpPr>
            <p:spPr bwMode="auto">
              <a:xfrm>
                <a:off x="4997684" y="2528143"/>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93" name="Freeform 23"/>
              <p:cNvSpPr>
                <a:spLocks/>
              </p:cNvSpPr>
              <p:nvPr/>
            </p:nvSpPr>
            <p:spPr bwMode="auto">
              <a:xfrm>
                <a:off x="1974189"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94" name="Freeform 24"/>
              <p:cNvSpPr>
                <a:spLocks/>
              </p:cNvSpPr>
              <p:nvPr/>
            </p:nvSpPr>
            <p:spPr bwMode="auto">
              <a:xfrm>
                <a:off x="2275594"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95" name="Freeform 17"/>
              <p:cNvSpPr>
                <a:spLocks/>
              </p:cNvSpPr>
              <p:nvPr/>
            </p:nvSpPr>
            <p:spPr bwMode="auto">
              <a:xfrm>
                <a:off x="2576999"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96" name="Freeform 19"/>
              <p:cNvSpPr>
                <a:spLocks/>
              </p:cNvSpPr>
              <p:nvPr/>
            </p:nvSpPr>
            <p:spPr bwMode="auto">
              <a:xfrm>
                <a:off x="3882645"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97" name="Freeform 7"/>
              <p:cNvSpPr>
                <a:spLocks/>
              </p:cNvSpPr>
              <p:nvPr/>
            </p:nvSpPr>
            <p:spPr bwMode="auto">
              <a:xfrm>
                <a:off x="4179701" y="19137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98" name="Freeform 8"/>
              <p:cNvSpPr>
                <a:spLocks/>
              </p:cNvSpPr>
              <p:nvPr/>
            </p:nvSpPr>
            <p:spPr bwMode="auto">
              <a:xfrm>
                <a:off x="4473460"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99" name="Freeform 13"/>
              <p:cNvSpPr>
                <a:spLocks/>
              </p:cNvSpPr>
              <p:nvPr/>
            </p:nvSpPr>
            <p:spPr bwMode="auto">
              <a:xfrm>
                <a:off x="4763921"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00" name="Freeform 23"/>
              <p:cNvSpPr>
                <a:spLocks/>
              </p:cNvSpPr>
              <p:nvPr/>
            </p:nvSpPr>
            <p:spPr bwMode="auto">
              <a:xfrm>
                <a:off x="5535118"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01" name="Freeform 24"/>
              <p:cNvSpPr>
                <a:spLocks/>
              </p:cNvSpPr>
              <p:nvPr/>
            </p:nvSpPr>
            <p:spPr bwMode="auto">
              <a:xfrm>
                <a:off x="5832174"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202" name="Group 740"/>
              <p:cNvGrpSpPr/>
              <p:nvPr/>
            </p:nvGrpSpPr>
            <p:grpSpPr>
              <a:xfrm>
                <a:off x="5060990" y="1907988"/>
                <a:ext cx="348521" cy="470651"/>
                <a:chOff x="7011958" y="-48945"/>
                <a:chExt cx="557213" cy="752475"/>
              </a:xfrm>
              <a:solidFill>
                <a:schemeClr val="tx1">
                  <a:alpha val="12000"/>
                </a:schemeClr>
              </a:solidFill>
            </p:grpSpPr>
            <p:sp>
              <p:nvSpPr>
                <p:cNvPr id="2378"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79"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203" name="Freeform 18"/>
              <p:cNvSpPr>
                <a:spLocks noEditPoints="1"/>
              </p:cNvSpPr>
              <p:nvPr/>
            </p:nvSpPr>
            <p:spPr bwMode="auto">
              <a:xfrm>
                <a:off x="1368083" y="18973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04" name="Freeform 20"/>
              <p:cNvSpPr>
                <a:spLocks noEditPoints="1"/>
              </p:cNvSpPr>
              <p:nvPr/>
            </p:nvSpPr>
            <p:spPr bwMode="auto">
              <a:xfrm>
                <a:off x="1813493" y="18973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05" name="Freeform 16"/>
              <p:cNvSpPr>
                <a:spLocks noEditPoints="1"/>
              </p:cNvSpPr>
              <p:nvPr/>
            </p:nvSpPr>
            <p:spPr bwMode="auto">
              <a:xfrm>
                <a:off x="3143476" y="18973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06" name="Freeform 5"/>
              <p:cNvSpPr>
                <a:spLocks/>
              </p:cNvSpPr>
              <p:nvPr/>
            </p:nvSpPr>
            <p:spPr bwMode="auto">
              <a:xfrm>
                <a:off x="3588886" y="19137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07" name="Freeform 23"/>
              <p:cNvSpPr>
                <a:spLocks/>
              </p:cNvSpPr>
              <p:nvPr/>
            </p:nvSpPr>
            <p:spPr bwMode="auto">
              <a:xfrm>
                <a:off x="2258903"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08" name="Freeform 24"/>
              <p:cNvSpPr>
                <a:spLocks/>
              </p:cNvSpPr>
              <p:nvPr/>
            </p:nvSpPr>
            <p:spPr bwMode="auto">
              <a:xfrm>
                <a:off x="2555959"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09" name="Freeform 17"/>
              <p:cNvSpPr>
                <a:spLocks/>
              </p:cNvSpPr>
              <p:nvPr/>
            </p:nvSpPr>
            <p:spPr bwMode="auto">
              <a:xfrm>
                <a:off x="2853015"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10" name="Freeform 20"/>
              <p:cNvSpPr>
                <a:spLocks noEditPoints="1"/>
              </p:cNvSpPr>
              <p:nvPr/>
            </p:nvSpPr>
            <p:spPr bwMode="auto">
              <a:xfrm>
                <a:off x="114300" y="18973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11" name="Freeform 23"/>
              <p:cNvSpPr>
                <a:spLocks/>
              </p:cNvSpPr>
              <p:nvPr/>
            </p:nvSpPr>
            <p:spPr bwMode="auto">
              <a:xfrm>
                <a:off x="483510"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12" name="Freeform 24"/>
              <p:cNvSpPr>
                <a:spLocks/>
              </p:cNvSpPr>
              <p:nvPr/>
            </p:nvSpPr>
            <p:spPr bwMode="auto">
              <a:xfrm>
                <a:off x="780566"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13" name="Freeform 17"/>
              <p:cNvSpPr>
                <a:spLocks/>
              </p:cNvSpPr>
              <p:nvPr/>
            </p:nvSpPr>
            <p:spPr bwMode="auto">
              <a:xfrm>
                <a:off x="1077622"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14" name="Freeform 24"/>
              <p:cNvSpPr>
                <a:spLocks/>
              </p:cNvSpPr>
              <p:nvPr/>
            </p:nvSpPr>
            <p:spPr bwMode="auto">
              <a:xfrm>
                <a:off x="178579" y="38060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15" name="Freeform 17"/>
              <p:cNvSpPr>
                <a:spLocks/>
              </p:cNvSpPr>
              <p:nvPr/>
            </p:nvSpPr>
            <p:spPr bwMode="auto">
              <a:xfrm>
                <a:off x="187243"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16" name="Freeform 18"/>
              <p:cNvSpPr>
                <a:spLocks noEditPoints="1"/>
              </p:cNvSpPr>
              <p:nvPr/>
            </p:nvSpPr>
            <p:spPr bwMode="auto">
              <a:xfrm>
                <a:off x="6174524" y="13237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17" name="Freeform 19"/>
              <p:cNvSpPr>
                <a:spLocks/>
              </p:cNvSpPr>
              <p:nvPr/>
            </p:nvSpPr>
            <p:spPr bwMode="auto">
              <a:xfrm>
                <a:off x="6624283"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18" name="Freeform 7"/>
              <p:cNvSpPr>
                <a:spLocks/>
              </p:cNvSpPr>
              <p:nvPr/>
            </p:nvSpPr>
            <p:spPr bwMode="auto">
              <a:xfrm>
                <a:off x="6925688" y="13402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19" name="Freeform 8"/>
              <p:cNvSpPr>
                <a:spLocks/>
              </p:cNvSpPr>
              <p:nvPr/>
            </p:nvSpPr>
            <p:spPr bwMode="auto">
              <a:xfrm>
                <a:off x="7223796"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20" name="Freeform 13"/>
              <p:cNvSpPr>
                <a:spLocks/>
              </p:cNvSpPr>
              <p:nvPr/>
            </p:nvSpPr>
            <p:spPr bwMode="auto">
              <a:xfrm>
                <a:off x="7518606"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21" name="Freeform 23"/>
              <p:cNvSpPr>
                <a:spLocks/>
              </p:cNvSpPr>
              <p:nvPr/>
            </p:nvSpPr>
            <p:spPr bwMode="auto">
              <a:xfrm>
                <a:off x="8298501"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22" name="Freeform 24"/>
              <p:cNvSpPr>
                <a:spLocks/>
              </p:cNvSpPr>
              <p:nvPr/>
            </p:nvSpPr>
            <p:spPr bwMode="auto">
              <a:xfrm>
                <a:off x="8599906"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23" name="Freeform 29"/>
              <p:cNvSpPr>
                <a:spLocks/>
              </p:cNvSpPr>
              <p:nvPr/>
            </p:nvSpPr>
            <p:spPr bwMode="auto">
              <a:xfrm>
                <a:off x="8901311"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24" name="Freeform 17"/>
              <p:cNvSpPr>
                <a:spLocks/>
              </p:cNvSpPr>
              <p:nvPr/>
            </p:nvSpPr>
            <p:spPr bwMode="auto">
              <a:xfrm>
                <a:off x="9202716"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225" name="Group 740"/>
              <p:cNvGrpSpPr/>
              <p:nvPr/>
            </p:nvGrpSpPr>
            <p:grpSpPr>
              <a:xfrm>
                <a:off x="7820024" y="1334439"/>
                <a:ext cx="348521" cy="470651"/>
                <a:chOff x="7011958" y="-48945"/>
                <a:chExt cx="557213" cy="752475"/>
              </a:xfrm>
              <a:solidFill>
                <a:schemeClr val="tx1">
                  <a:alpha val="12000"/>
                </a:schemeClr>
              </a:solidFill>
            </p:grpSpPr>
            <p:sp>
              <p:nvSpPr>
                <p:cNvPr id="237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7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226" name="Group 746"/>
              <p:cNvGrpSpPr/>
              <p:nvPr/>
            </p:nvGrpSpPr>
            <p:grpSpPr>
              <a:xfrm>
                <a:off x="10239605" y="1334439"/>
                <a:ext cx="348521" cy="470651"/>
                <a:chOff x="7011958" y="-48945"/>
                <a:chExt cx="557213" cy="752475"/>
              </a:xfrm>
              <a:solidFill>
                <a:schemeClr val="tx1">
                  <a:alpha val="7000"/>
                </a:schemeClr>
              </a:solidFill>
            </p:grpSpPr>
            <p:sp>
              <p:nvSpPr>
                <p:cNvPr id="2374"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75"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227" name="Freeform 19"/>
              <p:cNvSpPr>
                <a:spLocks/>
              </p:cNvSpPr>
              <p:nvPr/>
            </p:nvSpPr>
            <p:spPr bwMode="auto">
              <a:xfrm>
                <a:off x="10718082"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28" name="Freeform 7"/>
              <p:cNvSpPr>
                <a:spLocks/>
              </p:cNvSpPr>
              <p:nvPr/>
            </p:nvSpPr>
            <p:spPr bwMode="auto">
              <a:xfrm>
                <a:off x="11019487" y="13402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29" name="Freeform 8"/>
              <p:cNvSpPr>
                <a:spLocks/>
              </p:cNvSpPr>
              <p:nvPr/>
            </p:nvSpPr>
            <p:spPr bwMode="auto">
              <a:xfrm>
                <a:off x="11317595"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30" name="Freeform 23"/>
              <p:cNvSpPr>
                <a:spLocks/>
              </p:cNvSpPr>
              <p:nvPr/>
            </p:nvSpPr>
            <p:spPr bwMode="auto">
              <a:xfrm>
                <a:off x="12090895"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231" name="Group 740"/>
              <p:cNvGrpSpPr/>
              <p:nvPr/>
            </p:nvGrpSpPr>
            <p:grpSpPr>
              <a:xfrm>
                <a:off x="11612418" y="1334439"/>
                <a:ext cx="348521" cy="470651"/>
                <a:chOff x="7011958" y="-48945"/>
                <a:chExt cx="557213" cy="752475"/>
              </a:xfrm>
              <a:solidFill>
                <a:schemeClr val="tx1">
                  <a:alpha val="12000"/>
                </a:schemeClr>
              </a:solidFill>
            </p:grpSpPr>
            <p:sp>
              <p:nvSpPr>
                <p:cNvPr id="237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7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232" name="Group 781"/>
              <p:cNvGrpSpPr/>
              <p:nvPr/>
            </p:nvGrpSpPr>
            <p:grpSpPr>
              <a:xfrm>
                <a:off x="6141930" y="711431"/>
                <a:ext cx="612096" cy="486108"/>
                <a:chOff x="9258271" y="-45770"/>
                <a:chExt cx="925513" cy="735013"/>
              </a:xfrm>
              <a:solidFill>
                <a:schemeClr val="bg2">
                  <a:alpha val="38000"/>
                </a:schemeClr>
              </a:solidFill>
            </p:grpSpPr>
            <p:sp>
              <p:nvSpPr>
                <p:cNvPr id="2362"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63"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64"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65"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66"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67"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68"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69"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70"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71"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233" name="Group 781"/>
              <p:cNvGrpSpPr/>
              <p:nvPr/>
            </p:nvGrpSpPr>
            <p:grpSpPr>
              <a:xfrm>
                <a:off x="9497526" y="1318982"/>
                <a:ext cx="612096" cy="486108"/>
                <a:chOff x="9258271" y="-45770"/>
                <a:chExt cx="925513" cy="735013"/>
              </a:xfrm>
              <a:solidFill>
                <a:schemeClr val="accent4">
                  <a:lumMod val="20000"/>
                  <a:lumOff val="80000"/>
                  <a:alpha val="38000"/>
                </a:schemeClr>
              </a:solidFill>
            </p:grpSpPr>
            <p:sp>
              <p:nvSpPr>
                <p:cNvPr id="2352"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53"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54"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55"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56"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57"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58"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59"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60"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61"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234" name="Freeform 24"/>
              <p:cNvSpPr>
                <a:spLocks/>
              </p:cNvSpPr>
              <p:nvPr/>
            </p:nvSpPr>
            <p:spPr bwMode="auto">
              <a:xfrm>
                <a:off x="6879647"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35" name="Freeform 29"/>
              <p:cNvSpPr>
                <a:spLocks/>
              </p:cNvSpPr>
              <p:nvPr/>
            </p:nvSpPr>
            <p:spPr bwMode="auto">
              <a:xfrm>
                <a:off x="7176703"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36" name="Freeform 17"/>
              <p:cNvSpPr>
                <a:spLocks/>
              </p:cNvSpPr>
              <p:nvPr/>
            </p:nvSpPr>
            <p:spPr bwMode="auto">
              <a:xfrm>
                <a:off x="7473759"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237" name="Group 746"/>
              <p:cNvGrpSpPr/>
              <p:nvPr/>
            </p:nvGrpSpPr>
            <p:grpSpPr>
              <a:xfrm>
                <a:off x="8501950" y="726888"/>
                <a:ext cx="348521" cy="470651"/>
                <a:chOff x="7011958" y="-48945"/>
                <a:chExt cx="557213" cy="752475"/>
              </a:xfrm>
              <a:solidFill>
                <a:schemeClr val="tx1">
                  <a:alpha val="7000"/>
                </a:schemeClr>
              </a:solidFill>
            </p:grpSpPr>
            <p:sp>
              <p:nvSpPr>
                <p:cNvPr id="235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5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238" name="Freeform 19"/>
              <p:cNvSpPr>
                <a:spLocks/>
              </p:cNvSpPr>
              <p:nvPr/>
            </p:nvSpPr>
            <p:spPr bwMode="auto">
              <a:xfrm>
                <a:off x="8976078"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39" name="Freeform 7"/>
              <p:cNvSpPr>
                <a:spLocks/>
              </p:cNvSpPr>
              <p:nvPr/>
            </p:nvSpPr>
            <p:spPr bwMode="auto">
              <a:xfrm>
                <a:off x="9273134" y="732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40" name="Freeform 8"/>
              <p:cNvSpPr>
                <a:spLocks/>
              </p:cNvSpPr>
              <p:nvPr/>
            </p:nvSpPr>
            <p:spPr bwMode="auto">
              <a:xfrm>
                <a:off x="9566893"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241" name="Group 781"/>
              <p:cNvGrpSpPr/>
              <p:nvPr/>
            </p:nvGrpSpPr>
            <p:grpSpPr>
              <a:xfrm>
                <a:off x="7764220" y="711431"/>
                <a:ext cx="612096" cy="486108"/>
                <a:chOff x="9258271" y="-45770"/>
                <a:chExt cx="925513" cy="735013"/>
              </a:xfrm>
              <a:solidFill>
                <a:schemeClr val="accent4">
                  <a:lumMod val="20000"/>
                  <a:lumOff val="80000"/>
                  <a:alpha val="38000"/>
                </a:schemeClr>
              </a:solidFill>
            </p:grpSpPr>
            <p:sp>
              <p:nvSpPr>
                <p:cNvPr id="2340"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1"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2"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3"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4"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5"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6"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7"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8"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9"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242" name="Freeform 8"/>
              <p:cNvSpPr>
                <a:spLocks/>
              </p:cNvSpPr>
              <p:nvPr/>
            </p:nvSpPr>
            <p:spPr bwMode="auto">
              <a:xfrm>
                <a:off x="9857354"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43" name="Freeform 23"/>
              <p:cNvSpPr>
                <a:spLocks/>
              </p:cNvSpPr>
              <p:nvPr/>
            </p:nvSpPr>
            <p:spPr bwMode="auto">
              <a:xfrm>
                <a:off x="10621956"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44" name="Freeform 24"/>
              <p:cNvSpPr>
                <a:spLocks/>
              </p:cNvSpPr>
              <p:nvPr/>
            </p:nvSpPr>
            <p:spPr bwMode="auto">
              <a:xfrm>
                <a:off x="10919012"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45" name="Freeform 17"/>
              <p:cNvSpPr>
                <a:spLocks/>
              </p:cNvSpPr>
              <p:nvPr/>
            </p:nvSpPr>
            <p:spPr bwMode="auto">
              <a:xfrm>
                <a:off x="11216068"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246" name="Group 740"/>
              <p:cNvGrpSpPr/>
              <p:nvPr/>
            </p:nvGrpSpPr>
            <p:grpSpPr>
              <a:xfrm>
                <a:off x="10147828" y="726888"/>
                <a:ext cx="348521" cy="470651"/>
                <a:chOff x="7011958" y="-48945"/>
                <a:chExt cx="557213" cy="752475"/>
              </a:xfrm>
              <a:solidFill>
                <a:schemeClr val="tx1">
                  <a:alpha val="12000"/>
                </a:schemeClr>
              </a:solidFill>
            </p:grpSpPr>
            <p:sp>
              <p:nvSpPr>
                <p:cNvPr id="2338"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9"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247" name="Freeform 18"/>
              <p:cNvSpPr>
                <a:spLocks noEditPoints="1"/>
              </p:cNvSpPr>
              <p:nvPr/>
            </p:nvSpPr>
            <p:spPr bwMode="auto">
              <a:xfrm>
                <a:off x="11506529" y="716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48" name="Freeform 20"/>
              <p:cNvSpPr>
                <a:spLocks noEditPoints="1"/>
              </p:cNvSpPr>
              <p:nvPr/>
            </p:nvSpPr>
            <p:spPr bwMode="auto">
              <a:xfrm>
                <a:off x="11951944" y="716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49" name="Freeform 23"/>
              <p:cNvSpPr>
                <a:spLocks/>
              </p:cNvSpPr>
              <p:nvPr/>
            </p:nvSpPr>
            <p:spPr bwMode="auto">
              <a:xfrm>
                <a:off x="189751"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50" name="Freeform 24"/>
              <p:cNvSpPr>
                <a:spLocks/>
              </p:cNvSpPr>
              <p:nvPr/>
            </p:nvSpPr>
            <p:spPr bwMode="auto">
              <a:xfrm>
                <a:off x="491156"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51" name="Freeform 17"/>
              <p:cNvSpPr>
                <a:spLocks/>
              </p:cNvSpPr>
              <p:nvPr/>
            </p:nvSpPr>
            <p:spPr bwMode="auto">
              <a:xfrm>
                <a:off x="792561"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52" name="Freeform 18"/>
              <p:cNvSpPr>
                <a:spLocks noEditPoints="1"/>
              </p:cNvSpPr>
              <p:nvPr/>
            </p:nvSpPr>
            <p:spPr bwMode="auto">
              <a:xfrm>
                <a:off x="1087371" y="13237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53" name="Freeform 20"/>
              <p:cNvSpPr>
                <a:spLocks noEditPoints="1"/>
              </p:cNvSpPr>
              <p:nvPr/>
            </p:nvSpPr>
            <p:spPr bwMode="auto">
              <a:xfrm>
                <a:off x="1537130" y="13237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54" name="Freeform 16"/>
              <p:cNvSpPr>
                <a:spLocks noEditPoints="1"/>
              </p:cNvSpPr>
              <p:nvPr/>
            </p:nvSpPr>
            <p:spPr bwMode="auto">
              <a:xfrm>
                <a:off x="2884509" y="13237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55" name="Freeform 16"/>
              <p:cNvSpPr>
                <a:spLocks noEditPoints="1"/>
              </p:cNvSpPr>
              <p:nvPr/>
            </p:nvSpPr>
            <p:spPr bwMode="auto">
              <a:xfrm>
                <a:off x="3632376" y="13237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56" name="Freeform 5"/>
              <p:cNvSpPr>
                <a:spLocks/>
              </p:cNvSpPr>
              <p:nvPr/>
            </p:nvSpPr>
            <p:spPr bwMode="auto">
              <a:xfrm>
                <a:off x="3334268" y="1340242"/>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57" name="Freeform 20"/>
              <p:cNvSpPr>
                <a:spLocks noEditPoints="1"/>
              </p:cNvSpPr>
              <p:nvPr/>
            </p:nvSpPr>
            <p:spPr bwMode="auto">
              <a:xfrm>
                <a:off x="4082135" y="13237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258" name="Group 746"/>
              <p:cNvGrpSpPr/>
              <p:nvPr/>
            </p:nvGrpSpPr>
            <p:grpSpPr>
              <a:xfrm>
                <a:off x="4531907" y="1334439"/>
                <a:ext cx="348521" cy="470651"/>
                <a:chOff x="7011958" y="-48945"/>
                <a:chExt cx="557213" cy="752475"/>
              </a:xfrm>
              <a:solidFill>
                <a:schemeClr val="tx1">
                  <a:alpha val="7000"/>
                </a:schemeClr>
              </a:solidFill>
            </p:grpSpPr>
            <p:sp>
              <p:nvSpPr>
                <p:cNvPr id="233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259" name="Freeform 18"/>
              <p:cNvSpPr>
                <a:spLocks noEditPoints="1"/>
              </p:cNvSpPr>
              <p:nvPr/>
            </p:nvSpPr>
            <p:spPr bwMode="auto">
              <a:xfrm>
                <a:off x="5489229" y="13237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60" name="Freeform 19"/>
              <p:cNvSpPr>
                <a:spLocks/>
              </p:cNvSpPr>
              <p:nvPr/>
            </p:nvSpPr>
            <p:spPr bwMode="auto">
              <a:xfrm>
                <a:off x="5938982"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61" name="Freeform 21"/>
              <p:cNvSpPr>
                <a:spLocks noEditPoints="1"/>
              </p:cNvSpPr>
              <p:nvPr/>
            </p:nvSpPr>
            <p:spPr bwMode="auto">
              <a:xfrm>
                <a:off x="5010384" y="1347043"/>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62" name="Freeform 23"/>
              <p:cNvSpPr>
                <a:spLocks/>
              </p:cNvSpPr>
              <p:nvPr/>
            </p:nvSpPr>
            <p:spPr bwMode="auto">
              <a:xfrm>
                <a:off x="1986889"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63" name="Freeform 24"/>
              <p:cNvSpPr>
                <a:spLocks/>
              </p:cNvSpPr>
              <p:nvPr/>
            </p:nvSpPr>
            <p:spPr bwMode="auto">
              <a:xfrm>
                <a:off x="2288294"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64" name="Freeform 17"/>
              <p:cNvSpPr>
                <a:spLocks/>
              </p:cNvSpPr>
              <p:nvPr/>
            </p:nvSpPr>
            <p:spPr bwMode="auto">
              <a:xfrm>
                <a:off x="2589699"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65" name="Freeform 19"/>
              <p:cNvSpPr>
                <a:spLocks/>
              </p:cNvSpPr>
              <p:nvPr/>
            </p:nvSpPr>
            <p:spPr bwMode="auto">
              <a:xfrm>
                <a:off x="3895345"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66" name="Freeform 7"/>
              <p:cNvSpPr>
                <a:spLocks/>
              </p:cNvSpPr>
              <p:nvPr/>
            </p:nvSpPr>
            <p:spPr bwMode="auto">
              <a:xfrm>
                <a:off x="4192401" y="732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67" name="Freeform 8"/>
              <p:cNvSpPr>
                <a:spLocks/>
              </p:cNvSpPr>
              <p:nvPr/>
            </p:nvSpPr>
            <p:spPr bwMode="auto">
              <a:xfrm>
                <a:off x="4486160"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68" name="Freeform 13"/>
              <p:cNvSpPr>
                <a:spLocks/>
              </p:cNvSpPr>
              <p:nvPr/>
            </p:nvSpPr>
            <p:spPr bwMode="auto">
              <a:xfrm>
                <a:off x="4776621"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69" name="Freeform 23"/>
              <p:cNvSpPr>
                <a:spLocks/>
              </p:cNvSpPr>
              <p:nvPr/>
            </p:nvSpPr>
            <p:spPr bwMode="auto">
              <a:xfrm>
                <a:off x="5547818"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0" name="Freeform 24"/>
              <p:cNvSpPr>
                <a:spLocks/>
              </p:cNvSpPr>
              <p:nvPr/>
            </p:nvSpPr>
            <p:spPr bwMode="auto">
              <a:xfrm>
                <a:off x="5844874"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271" name="Group 740"/>
              <p:cNvGrpSpPr/>
              <p:nvPr/>
            </p:nvGrpSpPr>
            <p:grpSpPr>
              <a:xfrm>
                <a:off x="5073690" y="726888"/>
                <a:ext cx="348521" cy="470651"/>
                <a:chOff x="7011958" y="-48945"/>
                <a:chExt cx="557213" cy="752475"/>
              </a:xfrm>
              <a:solidFill>
                <a:schemeClr val="tx1">
                  <a:alpha val="12000"/>
                </a:schemeClr>
              </a:solidFill>
            </p:grpSpPr>
            <p:sp>
              <p:nvSpPr>
                <p:cNvPr id="2334"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5"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272" name="Freeform 18"/>
              <p:cNvSpPr>
                <a:spLocks noEditPoints="1"/>
              </p:cNvSpPr>
              <p:nvPr/>
            </p:nvSpPr>
            <p:spPr bwMode="auto">
              <a:xfrm>
                <a:off x="1380783" y="716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3" name="Freeform 20"/>
              <p:cNvSpPr>
                <a:spLocks noEditPoints="1"/>
              </p:cNvSpPr>
              <p:nvPr/>
            </p:nvSpPr>
            <p:spPr bwMode="auto">
              <a:xfrm>
                <a:off x="1826193" y="716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4" name="Freeform 16"/>
              <p:cNvSpPr>
                <a:spLocks noEditPoints="1"/>
              </p:cNvSpPr>
              <p:nvPr/>
            </p:nvSpPr>
            <p:spPr bwMode="auto">
              <a:xfrm>
                <a:off x="3156176" y="7162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5" name="Freeform 5"/>
              <p:cNvSpPr>
                <a:spLocks/>
              </p:cNvSpPr>
              <p:nvPr/>
            </p:nvSpPr>
            <p:spPr bwMode="auto">
              <a:xfrm>
                <a:off x="3601586" y="7326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6" name="Freeform 23"/>
              <p:cNvSpPr>
                <a:spLocks/>
              </p:cNvSpPr>
              <p:nvPr/>
            </p:nvSpPr>
            <p:spPr bwMode="auto">
              <a:xfrm>
                <a:off x="2271603"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7" name="Freeform 24"/>
              <p:cNvSpPr>
                <a:spLocks/>
              </p:cNvSpPr>
              <p:nvPr/>
            </p:nvSpPr>
            <p:spPr bwMode="auto">
              <a:xfrm>
                <a:off x="2568659"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8" name="Freeform 17"/>
              <p:cNvSpPr>
                <a:spLocks/>
              </p:cNvSpPr>
              <p:nvPr/>
            </p:nvSpPr>
            <p:spPr bwMode="auto">
              <a:xfrm>
                <a:off x="2865715"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9" name="Freeform 20"/>
              <p:cNvSpPr>
                <a:spLocks noEditPoints="1"/>
              </p:cNvSpPr>
              <p:nvPr/>
            </p:nvSpPr>
            <p:spPr bwMode="auto">
              <a:xfrm>
                <a:off x="127000" y="716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0" name="Freeform 23"/>
              <p:cNvSpPr>
                <a:spLocks/>
              </p:cNvSpPr>
              <p:nvPr/>
            </p:nvSpPr>
            <p:spPr bwMode="auto">
              <a:xfrm>
                <a:off x="496210"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1" name="Freeform 24"/>
              <p:cNvSpPr>
                <a:spLocks/>
              </p:cNvSpPr>
              <p:nvPr/>
            </p:nvSpPr>
            <p:spPr bwMode="auto">
              <a:xfrm>
                <a:off x="793266"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2" name="Freeform 17"/>
              <p:cNvSpPr>
                <a:spLocks/>
              </p:cNvSpPr>
              <p:nvPr/>
            </p:nvSpPr>
            <p:spPr bwMode="auto">
              <a:xfrm>
                <a:off x="1090322"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3" name="Freeform 18"/>
              <p:cNvSpPr>
                <a:spLocks noEditPoints="1"/>
              </p:cNvSpPr>
              <p:nvPr/>
            </p:nvSpPr>
            <p:spPr bwMode="auto">
              <a:xfrm>
                <a:off x="563570" y="361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4" name="Freeform 19"/>
              <p:cNvSpPr>
                <a:spLocks/>
              </p:cNvSpPr>
              <p:nvPr/>
            </p:nvSpPr>
            <p:spPr bwMode="auto">
              <a:xfrm>
                <a:off x="1012840"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5" name="Freeform 7"/>
              <p:cNvSpPr>
                <a:spLocks/>
              </p:cNvSpPr>
              <p:nvPr/>
            </p:nvSpPr>
            <p:spPr bwMode="auto">
              <a:xfrm>
                <a:off x="1313756" y="526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6" name="Freeform 8"/>
              <p:cNvSpPr>
                <a:spLocks/>
              </p:cNvSpPr>
              <p:nvPr/>
            </p:nvSpPr>
            <p:spPr bwMode="auto">
              <a:xfrm>
                <a:off x="1611375"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7" name="Freeform 13"/>
              <p:cNvSpPr>
                <a:spLocks/>
              </p:cNvSpPr>
              <p:nvPr/>
            </p:nvSpPr>
            <p:spPr bwMode="auto">
              <a:xfrm>
                <a:off x="1905696"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8" name="Freeform 23"/>
              <p:cNvSpPr>
                <a:spLocks/>
              </p:cNvSpPr>
              <p:nvPr/>
            </p:nvSpPr>
            <p:spPr bwMode="auto">
              <a:xfrm>
                <a:off x="2684613"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9" name="Freeform 24"/>
              <p:cNvSpPr>
                <a:spLocks/>
              </p:cNvSpPr>
              <p:nvPr/>
            </p:nvSpPr>
            <p:spPr bwMode="auto">
              <a:xfrm>
                <a:off x="2985529"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0" name="Freeform 29"/>
              <p:cNvSpPr>
                <a:spLocks/>
              </p:cNvSpPr>
              <p:nvPr/>
            </p:nvSpPr>
            <p:spPr bwMode="auto">
              <a:xfrm>
                <a:off x="3286445"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1" name="Freeform 17"/>
              <p:cNvSpPr>
                <a:spLocks/>
              </p:cNvSpPr>
              <p:nvPr/>
            </p:nvSpPr>
            <p:spPr bwMode="auto">
              <a:xfrm>
                <a:off x="3587361"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292" name="Group 740"/>
              <p:cNvGrpSpPr/>
              <p:nvPr/>
            </p:nvGrpSpPr>
            <p:grpSpPr>
              <a:xfrm>
                <a:off x="2206625" y="46874"/>
                <a:ext cx="348521" cy="470651"/>
                <a:chOff x="7011958" y="-48945"/>
                <a:chExt cx="557213" cy="752475"/>
              </a:xfrm>
              <a:solidFill>
                <a:schemeClr val="tx1">
                  <a:alpha val="12000"/>
                </a:schemeClr>
              </a:solidFill>
            </p:grpSpPr>
            <p:sp>
              <p:nvSpPr>
                <p:cNvPr id="233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293" name="Group 746"/>
              <p:cNvGrpSpPr/>
              <p:nvPr/>
            </p:nvGrpSpPr>
            <p:grpSpPr>
              <a:xfrm>
                <a:off x="4623272" y="46874"/>
                <a:ext cx="348521" cy="470651"/>
                <a:chOff x="7011958" y="-48945"/>
                <a:chExt cx="557213" cy="752475"/>
              </a:xfrm>
              <a:solidFill>
                <a:schemeClr val="tx1">
                  <a:alpha val="7000"/>
                </a:schemeClr>
              </a:solidFill>
            </p:grpSpPr>
            <p:sp>
              <p:nvSpPr>
                <p:cNvPr id="233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294" name="Freeform 19"/>
              <p:cNvSpPr>
                <a:spLocks/>
              </p:cNvSpPr>
              <p:nvPr/>
            </p:nvSpPr>
            <p:spPr bwMode="auto">
              <a:xfrm>
                <a:off x="5101260"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5" name="Freeform 7"/>
              <p:cNvSpPr>
                <a:spLocks/>
              </p:cNvSpPr>
              <p:nvPr/>
            </p:nvSpPr>
            <p:spPr bwMode="auto">
              <a:xfrm>
                <a:off x="5402176" y="526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6" name="Freeform 8"/>
              <p:cNvSpPr>
                <a:spLocks/>
              </p:cNvSpPr>
              <p:nvPr/>
            </p:nvSpPr>
            <p:spPr bwMode="auto">
              <a:xfrm>
                <a:off x="5699795"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7" name="Freeform 23"/>
              <p:cNvSpPr>
                <a:spLocks/>
              </p:cNvSpPr>
              <p:nvPr/>
            </p:nvSpPr>
            <p:spPr bwMode="auto">
              <a:xfrm>
                <a:off x="6472117"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8" name="Freeform 24"/>
              <p:cNvSpPr>
                <a:spLocks/>
              </p:cNvSpPr>
              <p:nvPr/>
            </p:nvSpPr>
            <p:spPr bwMode="auto">
              <a:xfrm>
                <a:off x="6773033"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9" name="Freeform 17"/>
              <p:cNvSpPr>
                <a:spLocks/>
              </p:cNvSpPr>
              <p:nvPr/>
            </p:nvSpPr>
            <p:spPr bwMode="auto">
              <a:xfrm>
                <a:off x="7073949"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0" name="Freeform 18"/>
              <p:cNvSpPr>
                <a:spLocks noEditPoints="1"/>
              </p:cNvSpPr>
              <p:nvPr/>
            </p:nvSpPr>
            <p:spPr bwMode="auto">
              <a:xfrm>
                <a:off x="7368270" y="361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1" name="Freeform 20"/>
              <p:cNvSpPr>
                <a:spLocks noEditPoints="1"/>
              </p:cNvSpPr>
              <p:nvPr/>
            </p:nvSpPr>
            <p:spPr bwMode="auto">
              <a:xfrm>
                <a:off x="7817540" y="361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302" name="Group 740"/>
              <p:cNvGrpSpPr/>
              <p:nvPr/>
            </p:nvGrpSpPr>
            <p:grpSpPr>
              <a:xfrm>
                <a:off x="5994129" y="46874"/>
                <a:ext cx="348521" cy="470651"/>
                <a:chOff x="7011958" y="-48945"/>
                <a:chExt cx="557213" cy="752475"/>
              </a:xfrm>
              <a:solidFill>
                <a:schemeClr val="tx1">
                  <a:alpha val="12000"/>
                </a:schemeClr>
              </a:solidFill>
            </p:grpSpPr>
            <p:sp>
              <p:nvSpPr>
                <p:cNvPr id="2328"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9"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303" name="Freeform 16"/>
              <p:cNvSpPr>
                <a:spLocks noEditPoints="1"/>
              </p:cNvSpPr>
              <p:nvPr/>
            </p:nvSpPr>
            <p:spPr bwMode="auto">
              <a:xfrm>
                <a:off x="9162963" y="361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4" name="Freeform 16"/>
              <p:cNvSpPr>
                <a:spLocks noEditPoints="1"/>
              </p:cNvSpPr>
              <p:nvPr/>
            </p:nvSpPr>
            <p:spPr bwMode="auto">
              <a:xfrm>
                <a:off x="9909852" y="361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5" name="Freeform 5"/>
              <p:cNvSpPr>
                <a:spLocks/>
              </p:cNvSpPr>
              <p:nvPr/>
            </p:nvSpPr>
            <p:spPr bwMode="auto">
              <a:xfrm>
                <a:off x="9612233" y="52677"/>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6" name="Freeform 20"/>
              <p:cNvSpPr>
                <a:spLocks noEditPoints="1"/>
              </p:cNvSpPr>
              <p:nvPr/>
            </p:nvSpPr>
            <p:spPr bwMode="auto">
              <a:xfrm>
                <a:off x="10359122" y="361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307" name="Group 746"/>
              <p:cNvGrpSpPr/>
              <p:nvPr/>
            </p:nvGrpSpPr>
            <p:grpSpPr>
              <a:xfrm>
                <a:off x="10808405" y="46874"/>
                <a:ext cx="348521" cy="470651"/>
                <a:chOff x="7011958" y="-48945"/>
                <a:chExt cx="557213" cy="752475"/>
              </a:xfrm>
              <a:solidFill>
                <a:schemeClr val="tx1">
                  <a:alpha val="7000"/>
                </a:schemeClr>
              </a:solidFill>
            </p:grpSpPr>
            <p:sp>
              <p:nvSpPr>
                <p:cNvPr id="232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308" name="Freeform 18"/>
              <p:cNvSpPr>
                <a:spLocks noEditPoints="1"/>
              </p:cNvSpPr>
              <p:nvPr/>
            </p:nvSpPr>
            <p:spPr bwMode="auto">
              <a:xfrm>
                <a:off x="11764749" y="361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9" name="Freeform 19"/>
              <p:cNvSpPr>
                <a:spLocks/>
              </p:cNvSpPr>
              <p:nvPr/>
            </p:nvSpPr>
            <p:spPr bwMode="auto">
              <a:xfrm>
                <a:off x="12188626"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0" name="Freeform 21"/>
              <p:cNvSpPr>
                <a:spLocks noEditPoints="1"/>
              </p:cNvSpPr>
              <p:nvPr/>
            </p:nvSpPr>
            <p:spPr bwMode="auto">
              <a:xfrm>
                <a:off x="11286393" y="59478"/>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2311" name="Group 781"/>
              <p:cNvGrpSpPr/>
              <p:nvPr/>
            </p:nvGrpSpPr>
            <p:grpSpPr>
              <a:xfrm>
                <a:off x="3881682" y="31417"/>
                <a:ext cx="612096" cy="486108"/>
                <a:chOff x="9258271" y="-45770"/>
                <a:chExt cx="925513" cy="735013"/>
              </a:xfrm>
              <a:solidFill>
                <a:schemeClr val="accent4">
                  <a:lumMod val="20000"/>
                  <a:lumOff val="80000"/>
                  <a:alpha val="38000"/>
                </a:schemeClr>
              </a:solidFill>
            </p:grpSpPr>
            <p:sp>
              <p:nvSpPr>
                <p:cNvPr id="2316"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7"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8"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9"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0"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1"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2"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3"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4"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5"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312" name="Freeform 23"/>
              <p:cNvSpPr>
                <a:spLocks/>
              </p:cNvSpPr>
              <p:nvPr/>
            </p:nvSpPr>
            <p:spPr bwMode="auto">
              <a:xfrm>
                <a:off x="8266810"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3" name="Freeform 24"/>
              <p:cNvSpPr>
                <a:spLocks/>
              </p:cNvSpPr>
              <p:nvPr/>
            </p:nvSpPr>
            <p:spPr bwMode="auto">
              <a:xfrm>
                <a:off x="8567726"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4" name="Freeform 17"/>
              <p:cNvSpPr>
                <a:spLocks/>
              </p:cNvSpPr>
              <p:nvPr/>
            </p:nvSpPr>
            <p:spPr bwMode="auto">
              <a:xfrm>
                <a:off x="8868642"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5" name="Freeform 24"/>
              <p:cNvSpPr>
                <a:spLocks/>
              </p:cNvSpPr>
              <p:nvPr/>
            </p:nvSpPr>
            <p:spPr bwMode="auto">
              <a:xfrm>
                <a:off x="216679" y="46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281" name="Group 1364"/>
            <p:cNvGrpSpPr>
              <a:grpSpLocks noChangeAspect="1"/>
            </p:cNvGrpSpPr>
            <p:nvPr/>
          </p:nvGrpSpPr>
          <p:grpSpPr>
            <a:xfrm>
              <a:off x="6225545" y="63500"/>
              <a:ext cx="6198188" cy="3428988"/>
              <a:chOff x="88900" y="16253"/>
              <a:chExt cx="12361342" cy="6838572"/>
            </a:xfrm>
          </p:grpSpPr>
          <p:sp>
            <p:nvSpPr>
              <p:cNvPr id="1282" name="Freeform 5"/>
              <p:cNvSpPr>
                <a:spLocks/>
              </p:cNvSpPr>
              <p:nvPr/>
            </p:nvSpPr>
            <p:spPr bwMode="auto">
              <a:xfrm>
                <a:off x="12010713" y="532070"/>
                <a:ext cx="132640" cy="366707"/>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3" name="Freeform 20"/>
              <p:cNvSpPr>
                <a:spLocks noEditPoints="1"/>
              </p:cNvSpPr>
              <p:nvPr/>
            </p:nvSpPr>
            <p:spPr bwMode="auto">
              <a:xfrm>
                <a:off x="8771670" y="532070"/>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4" name="Freeform 7"/>
              <p:cNvSpPr>
                <a:spLocks/>
              </p:cNvSpPr>
              <p:nvPr/>
            </p:nvSpPr>
            <p:spPr bwMode="auto">
              <a:xfrm>
                <a:off x="9062450" y="532070"/>
                <a:ext cx="132640"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5" name="Freeform 8"/>
              <p:cNvSpPr>
                <a:spLocks/>
              </p:cNvSpPr>
              <p:nvPr/>
            </p:nvSpPr>
            <p:spPr bwMode="auto">
              <a:xfrm>
                <a:off x="9309524" y="532070"/>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6" name="Freeform 13"/>
              <p:cNvSpPr>
                <a:spLocks/>
              </p:cNvSpPr>
              <p:nvPr/>
            </p:nvSpPr>
            <p:spPr bwMode="auto">
              <a:xfrm>
                <a:off x="9548793" y="532070"/>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7" name="Freeform 16"/>
              <p:cNvSpPr>
                <a:spLocks noEditPoints="1"/>
              </p:cNvSpPr>
              <p:nvPr/>
            </p:nvSpPr>
            <p:spPr bwMode="auto">
              <a:xfrm>
                <a:off x="9741250" y="519066"/>
                <a:ext cx="252274" cy="379712"/>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8" name="Freeform 23"/>
              <p:cNvSpPr>
                <a:spLocks/>
              </p:cNvSpPr>
              <p:nvPr/>
            </p:nvSpPr>
            <p:spPr bwMode="auto">
              <a:xfrm>
                <a:off x="10063747" y="532070"/>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9" name="Freeform 29"/>
              <p:cNvSpPr>
                <a:spLocks/>
              </p:cNvSpPr>
              <p:nvPr/>
            </p:nvSpPr>
            <p:spPr bwMode="auto">
              <a:xfrm>
                <a:off x="10550089" y="532070"/>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0" name="Freeform 32"/>
              <p:cNvSpPr>
                <a:spLocks noEditPoints="1"/>
              </p:cNvSpPr>
              <p:nvPr/>
            </p:nvSpPr>
            <p:spPr bwMode="auto">
              <a:xfrm>
                <a:off x="10745147" y="519066"/>
                <a:ext cx="249673" cy="379712"/>
              </a:xfrm>
              <a:custGeom>
                <a:avLst/>
                <a:gdLst>
                  <a:gd name="T0" fmla="*/ 34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4 w 69"/>
                  <a:gd name="T15" fmla="*/ 104 h 104"/>
                  <a:gd name="T16" fmla="*/ 35 w 69"/>
                  <a:gd name="T17" fmla="*/ 13 h 104"/>
                  <a:gd name="T18" fmla="*/ 17 w 69"/>
                  <a:gd name="T19" fmla="*/ 53 h 104"/>
                  <a:gd name="T20" fmla="*/ 35 w 69"/>
                  <a:gd name="T21" fmla="*/ 91 h 104"/>
                  <a:gd name="T22" fmla="*/ 53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4"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4" y="100"/>
                      <a:pt x="45" y="104"/>
                      <a:pt x="34" y="104"/>
                    </a:cubicBezTo>
                    <a:close/>
                    <a:moveTo>
                      <a:pt x="35" y="13"/>
                    </a:moveTo>
                    <a:cubicBezTo>
                      <a:pt x="23" y="13"/>
                      <a:pt x="17" y="26"/>
                      <a:pt x="17" y="53"/>
                    </a:cubicBezTo>
                    <a:cubicBezTo>
                      <a:pt x="17" y="78"/>
                      <a:pt x="23" y="91"/>
                      <a:pt x="35" y="91"/>
                    </a:cubicBezTo>
                    <a:cubicBezTo>
                      <a:pt x="47" y="91"/>
                      <a:pt x="53" y="78"/>
                      <a:pt x="53" y="53"/>
                    </a:cubicBezTo>
                    <a:cubicBezTo>
                      <a:pt x="53"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1" name="Freeform 17"/>
              <p:cNvSpPr>
                <a:spLocks/>
              </p:cNvSpPr>
              <p:nvPr/>
            </p:nvSpPr>
            <p:spPr bwMode="auto">
              <a:xfrm>
                <a:off x="11044527" y="532070"/>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2" name="Freeform 18"/>
              <p:cNvSpPr>
                <a:spLocks noEditPoints="1"/>
              </p:cNvSpPr>
              <p:nvPr/>
            </p:nvSpPr>
            <p:spPr bwMode="auto">
              <a:xfrm>
                <a:off x="11231782" y="519066"/>
                <a:ext cx="252274" cy="379712"/>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3" name="Freeform 19"/>
              <p:cNvSpPr>
                <a:spLocks/>
              </p:cNvSpPr>
              <p:nvPr/>
            </p:nvSpPr>
            <p:spPr bwMode="auto">
              <a:xfrm>
                <a:off x="11530871" y="532070"/>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4" name="Freeform 20"/>
              <p:cNvSpPr>
                <a:spLocks noEditPoints="1"/>
              </p:cNvSpPr>
              <p:nvPr/>
            </p:nvSpPr>
            <p:spPr bwMode="auto">
              <a:xfrm>
                <a:off x="11720727" y="519066"/>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5" name="Freeform 5"/>
              <p:cNvSpPr>
                <a:spLocks/>
              </p:cNvSpPr>
              <p:nvPr/>
            </p:nvSpPr>
            <p:spPr bwMode="auto">
              <a:xfrm>
                <a:off x="12010713" y="29257"/>
                <a:ext cx="132640" cy="366707"/>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6" name="Freeform 9"/>
              <p:cNvSpPr>
                <a:spLocks noEditPoints="1"/>
              </p:cNvSpPr>
              <p:nvPr/>
            </p:nvSpPr>
            <p:spPr bwMode="auto">
              <a:xfrm>
                <a:off x="12197968" y="24056"/>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7 w 69"/>
                  <a:gd name="T19" fmla="*/ 54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7" y="27"/>
                      <a:pt x="17" y="54"/>
                    </a:cubicBezTo>
                    <a:cubicBezTo>
                      <a:pt x="17" y="79"/>
                      <a:pt x="23" y="91"/>
                      <a:pt x="35" y="91"/>
                    </a:cubicBezTo>
                    <a:cubicBezTo>
                      <a:pt x="46" y="91"/>
                      <a:pt x="52" y="79"/>
                      <a:pt x="52" y="53"/>
                    </a:cubicBezTo>
                    <a:cubicBezTo>
                      <a:pt x="52"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7" name="Freeform 20"/>
              <p:cNvSpPr>
                <a:spLocks noEditPoints="1"/>
              </p:cNvSpPr>
              <p:nvPr/>
            </p:nvSpPr>
            <p:spPr bwMode="auto">
              <a:xfrm>
                <a:off x="8771670" y="29257"/>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8" name="Freeform 7"/>
              <p:cNvSpPr>
                <a:spLocks/>
              </p:cNvSpPr>
              <p:nvPr/>
            </p:nvSpPr>
            <p:spPr bwMode="auto">
              <a:xfrm>
                <a:off x="9062450" y="29257"/>
                <a:ext cx="132640"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99" name="Freeform 8"/>
              <p:cNvSpPr>
                <a:spLocks/>
              </p:cNvSpPr>
              <p:nvPr/>
            </p:nvSpPr>
            <p:spPr bwMode="auto">
              <a:xfrm>
                <a:off x="9309524" y="29257"/>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0" name="Freeform 13"/>
              <p:cNvSpPr>
                <a:spLocks/>
              </p:cNvSpPr>
              <p:nvPr/>
            </p:nvSpPr>
            <p:spPr bwMode="auto">
              <a:xfrm>
                <a:off x="9548793" y="29257"/>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1" name="Freeform 16"/>
              <p:cNvSpPr>
                <a:spLocks noEditPoints="1"/>
              </p:cNvSpPr>
              <p:nvPr/>
            </p:nvSpPr>
            <p:spPr bwMode="auto">
              <a:xfrm>
                <a:off x="9741250" y="16253"/>
                <a:ext cx="252274" cy="379712"/>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2" name="Freeform 23"/>
              <p:cNvSpPr>
                <a:spLocks/>
              </p:cNvSpPr>
              <p:nvPr/>
            </p:nvSpPr>
            <p:spPr bwMode="auto">
              <a:xfrm>
                <a:off x="10063747" y="29257"/>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3" name="Freeform 24"/>
              <p:cNvSpPr>
                <a:spLocks/>
              </p:cNvSpPr>
              <p:nvPr/>
            </p:nvSpPr>
            <p:spPr bwMode="auto">
              <a:xfrm>
                <a:off x="10310819" y="29257"/>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4" name="Freeform 29"/>
              <p:cNvSpPr>
                <a:spLocks/>
              </p:cNvSpPr>
              <p:nvPr/>
            </p:nvSpPr>
            <p:spPr bwMode="auto">
              <a:xfrm>
                <a:off x="10550089" y="29257"/>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5" name="Freeform 17"/>
              <p:cNvSpPr>
                <a:spLocks/>
              </p:cNvSpPr>
              <p:nvPr/>
            </p:nvSpPr>
            <p:spPr bwMode="auto">
              <a:xfrm>
                <a:off x="11044527" y="29257"/>
                <a:ext cx="130038" cy="366708"/>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6" name="Freeform 18"/>
              <p:cNvSpPr>
                <a:spLocks noEditPoints="1"/>
              </p:cNvSpPr>
              <p:nvPr/>
            </p:nvSpPr>
            <p:spPr bwMode="auto">
              <a:xfrm>
                <a:off x="11231782" y="16253"/>
                <a:ext cx="252274" cy="379712"/>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7" name="Freeform 19"/>
              <p:cNvSpPr>
                <a:spLocks/>
              </p:cNvSpPr>
              <p:nvPr/>
            </p:nvSpPr>
            <p:spPr bwMode="auto">
              <a:xfrm>
                <a:off x="11530871" y="29257"/>
                <a:ext cx="135241" cy="36670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8" name="Freeform 20"/>
              <p:cNvSpPr>
                <a:spLocks noEditPoints="1"/>
              </p:cNvSpPr>
              <p:nvPr/>
            </p:nvSpPr>
            <p:spPr bwMode="auto">
              <a:xfrm>
                <a:off x="11720727" y="16253"/>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09" name="Freeform 20"/>
              <p:cNvSpPr>
                <a:spLocks noEditPoints="1"/>
              </p:cNvSpPr>
              <p:nvPr/>
            </p:nvSpPr>
            <p:spPr bwMode="auto">
              <a:xfrm>
                <a:off x="10265382" y="519066"/>
                <a:ext cx="252274" cy="379712"/>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0" name="Freeform 5"/>
              <p:cNvSpPr>
                <a:spLocks/>
              </p:cNvSpPr>
              <p:nvPr/>
            </p:nvSpPr>
            <p:spPr bwMode="auto">
              <a:xfrm>
                <a:off x="12256837" y="532070"/>
                <a:ext cx="132640" cy="366707"/>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1" name="Freeform 29"/>
              <p:cNvSpPr>
                <a:spLocks/>
              </p:cNvSpPr>
              <p:nvPr/>
            </p:nvSpPr>
            <p:spPr bwMode="auto">
              <a:xfrm>
                <a:off x="10797309" y="29257"/>
                <a:ext cx="135241" cy="366708"/>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no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2" name="Freeform 18"/>
              <p:cNvSpPr>
                <a:spLocks noEditPoints="1"/>
              </p:cNvSpPr>
              <p:nvPr/>
            </p:nvSpPr>
            <p:spPr bwMode="auto">
              <a:xfrm>
                <a:off x="500070" y="63734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3" name="Freeform 19"/>
              <p:cNvSpPr>
                <a:spLocks/>
              </p:cNvSpPr>
              <p:nvPr/>
            </p:nvSpPr>
            <p:spPr bwMode="auto">
              <a:xfrm>
                <a:off x="949340"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4" name="Freeform 7"/>
              <p:cNvSpPr>
                <a:spLocks/>
              </p:cNvSpPr>
              <p:nvPr/>
            </p:nvSpPr>
            <p:spPr bwMode="auto">
              <a:xfrm>
                <a:off x="1250256" y="63899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5" name="Freeform 8"/>
              <p:cNvSpPr>
                <a:spLocks/>
              </p:cNvSpPr>
              <p:nvPr/>
            </p:nvSpPr>
            <p:spPr bwMode="auto">
              <a:xfrm>
                <a:off x="1547875"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6" name="Freeform 13"/>
              <p:cNvSpPr>
                <a:spLocks/>
              </p:cNvSpPr>
              <p:nvPr/>
            </p:nvSpPr>
            <p:spPr bwMode="auto">
              <a:xfrm>
                <a:off x="1842196"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7" name="Freeform 23"/>
              <p:cNvSpPr>
                <a:spLocks/>
              </p:cNvSpPr>
              <p:nvPr/>
            </p:nvSpPr>
            <p:spPr bwMode="auto">
              <a:xfrm>
                <a:off x="2621113"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8" name="Freeform 24"/>
              <p:cNvSpPr>
                <a:spLocks/>
              </p:cNvSpPr>
              <p:nvPr/>
            </p:nvSpPr>
            <p:spPr bwMode="auto">
              <a:xfrm>
                <a:off x="2922029"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9" name="Freeform 29"/>
              <p:cNvSpPr>
                <a:spLocks/>
              </p:cNvSpPr>
              <p:nvPr/>
            </p:nvSpPr>
            <p:spPr bwMode="auto">
              <a:xfrm>
                <a:off x="3222945"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0" name="Freeform 17"/>
              <p:cNvSpPr>
                <a:spLocks/>
              </p:cNvSpPr>
              <p:nvPr/>
            </p:nvSpPr>
            <p:spPr bwMode="auto">
              <a:xfrm>
                <a:off x="3523861"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321" name="Group 740"/>
              <p:cNvGrpSpPr/>
              <p:nvPr/>
            </p:nvGrpSpPr>
            <p:grpSpPr>
              <a:xfrm>
                <a:off x="2143125" y="6384174"/>
                <a:ext cx="348521" cy="470651"/>
                <a:chOff x="7011958" y="-48945"/>
                <a:chExt cx="557213" cy="752475"/>
              </a:xfrm>
              <a:solidFill>
                <a:schemeClr val="tx1">
                  <a:alpha val="12000"/>
                </a:schemeClr>
              </a:solidFill>
            </p:grpSpPr>
            <p:sp>
              <p:nvSpPr>
                <p:cNvPr id="191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1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322" name="Group 746"/>
              <p:cNvGrpSpPr/>
              <p:nvPr/>
            </p:nvGrpSpPr>
            <p:grpSpPr>
              <a:xfrm>
                <a:off x="4559772" y="6384174"/>
                <a:ext cx="348521" cy="470651"/>
                <a:chOff x="7011958" y="-48945"/>
                <a:chExt cx="557213" cy="752475"/>
              </a:xfrm>
              <a:solidFill>
                <a:schemeClr val="tx1">
                  <a:alpha val="7000"/>
                </a:schemeClr>
              </a:solidFill>
            </p:grpSpPr>
            <p:sp>
              <p:nvSpPr>
                <p:cNvPr id="1914"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15"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323" name="Freeform 19"/>
              <p:cNvSpPr>
                <a:spLocks/>
              </p:cNvSpPr>
              <p:nvPr/>
            </p:nvSpPr>
            <p:spPr bwMode="auto">
              <a:xfrm>
                <a:off x="5037760"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4" name="Freeform 7"/>
              <p:cNvSpPr>
                <a:spLocks/>
              </p:cNvSpPr>
              <p:nvPr/>
            </p:nvSpPr>
            <p:spPr bwMode="auto">
              <a:xfrm>
                <a:off x="5338676" y="63899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5" name="Freeform 8"/>
              <p:cNvSpPr>
                <a:spLocks/>
              </p:cNvSpPr>
              <p:nvPr/>
            </p:nvSpPr>
            <p:spPr bwMode="auto">
              <a:xfrm>
                <a:off x="5636295"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6" name="Freeform 23"/>
              <p:cNvSpPr>
                <a:spLocks/>
              </p:cNvSpPr>
              <p:nvPr/>
            </p:nvSpPr>
            <p:spPr bwMode="auto">
              <a:xfrm>
                <a:off x="6408617"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7" name="Freeform 24"/>
              <p:cNvSpPr>
                <a:spLocks/>
              </p:cNvSpPr>
              <p:nvPr/>
            </p:nvSpPr>
            <p:spPr bwMode="auto">
              <a:xfrm>
                <a:off x="6709533"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8" name="Freeform 17"/>
              <p:cNvSpPr>
                <a:spLocks/>
              </p:cNvSpPr>
              <p:nvPr/>
            </p:nvSpPr>
            <p:spPr bwMode="auto">
              <a:xfrm>
                <a:off x="7010449"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29" name="Freeform 18"/>
              <p:cNvSpPr>
                <a:spLocks noEditPoints="1"/>
              </p:cNvSpPr>
              <p:nvPr/>
            </p:nvSpPr>
            <p:spPr bwMode="auto">
              <a:xfrm>
                <a:off x="7304770" y="63734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0" name="Freeform 20"/>
              <p:cNvSpPr>
                <a:spLocks noEditPoints="1"/>
              </p:cNvSpPr>
              <p:nvPr/>
            </p:nvSpPr>
            <p:spPr bwMode="auto">
              <a:xfrm>
                <a:off x="7754040" y="63734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331" name="Group 740"/>
              <p:cNvGrpSpPr/>
              <p:nvPr/>
            </p:nvGrpSpPr>
            <p:grpSpPr>
              <a:xfrm>
                <a:off x="5930629" y="6384174"/>
                <a:ext cx="348521" cy="470651"/>
                <a:chOff x="7011958" y="-48945"/>
                <a:chExt cx="557213" cy="752475"/>
              </a:xfrm>
              <a:solidFill>
                <a:schemeClr val="tx1">
                  <a:alpha val="12000"/>
                </a:schemeClr>
              </a:solidFill>
            </p:grpSpPr>
            <p:sp>
              <p:nvSpPr>
                <p:cNvPr id="191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1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332" name="Freeform 16"/>
              <p:cNvSpPr>
                <a:spLocks noEditPoints="1"/>
              </p:cNvSpPr>
              <p:nvPr/>
            </p:nvSpPr>
            <p:spPr bwMode="auto">
              <a:xfrm>
                <a:off x="9099463" y="63734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3" name="Freeform 16"/>
              <p:cNvSpPr>
                <a:spLocks noEditPoints="1"/>
              </p:cNvSpPr>
              <p:nvPr/>
            </p:nvSpPr>
            <p:spPr bwMode="auto">
              <a:xfrm>
                <a:off x="9846352" y="63734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4" name="Freeform 5"/>
              <p:cNvSpPr>
                <a:spLocks/>
              </p:cNvSpPr>
              <p:nvPr/>
            </p:nvSpPr>
            <p:spPr bwMode="auto">
              <a:xfrm>
                <a:off x="9548733" y="6389977"/>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5" name="Freeform 20"/>
              <p:cNvSpPr>
                <a:spLocks noEditPoints="1"/>
              </p:cNvSpPr>
              <p:nvPr/>
            </p:nvSpPr>
            <p:spPr bwMode="auto">
              <a:xfrm>
                <a:off x="10295622" y="63734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336" name="Group 746"/>
              <p:cNvGrpSpPr/>
              <p:nvPr/>
            </p:nvGrpSpPr>
            <p:grpSpPr>
              <a:xfrm>
                <a:off x="10744905" y="6384174"/>
                <a:ext cx="348521" cy="470651"/>
                <a:chOff x="7011958" y="-48945"/>
                <a:chExt cx="557213" cy="752475"/>
              </a:xfrm>
              <a:solidFill>
                <a:schemeClr val="tx1">
                  <a:alpha val="7000"/>
                </a:schemeClr>
              </a:solidFill>
            </p:grpSpPr>
            <p:sp>
              <p:nvSpPr>
                <p:cNvPr id="191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1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337" name="Freeform 18"/>
              <p:cNvSpPr>
                <a:spLocks noEditPoints="1"/>
              </p:cNvSpPr>
              <p:nvPr/>
            </p:nvSpPr>
            <p:spPr bwMode="auto">
              <a:xfrm>
                <a:off x="11701249" y="63734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8" name="Freeform 19"/>
              <p:cNvSpPr>
                <a:spLocks/>
              </p:cNvSpPr>
              <p:nvPr/>
            </p:nvSpPr>
            <p:spPr bwMode="auto">
              <a:xfrm>
                <a:off x="12150526"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339" name="Group 781"/>
              <p:cNvGrpSpPr/>
              <p:nvPr/>
            </p:nvGrpSpPr>
            <p:grpSpPr>
              <a:xfrm>
                <a:off x="520986" y="5766031"/>
                <a:ext cx="612096" cy="486108"/>
                <a:chOff x="9258271" y="-45770"/>
                <a:chExt cx="925513" cy="735013"/>
              </a:xfrm>
              <a:solidFill>
                <a:schemeClr val="bg2">
                  <a:alpha val="38000"/>
                </a:schemeClr>
              </a:solidFill>
            </p:grpSpPr>
            <p:sp>
              <p:nvSpPr>
                <p:cNvPr id="1900"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01"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02"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03"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04"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05"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06"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07"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08"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09"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340" name="Freeform 21"/>
              <p:cNvSpPr>
                <a:spLocks noEditPoints="1"/>
              </p:cNvSpPr>
              <p:nvPr/>
            </p:nvSpPr>
            <p:spPr bwMode="auto">
              <a:xfrm>
                <a:off x="11222893" y="6396778"/>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341" name="Group 781"/>
              <p:cNvGrpSpPr/>
              <p:nvPr/>
            </p:nvGrpSpPr>
            <p:grpSpPr>
              <a:xfrm>
                <a:off x="3818182" y="6368717"/>
                <a:ext cx="612096" cy="486108"/>
                <a:chOff x="9258271" y="-45770"/>
                <a:chExt cx="925513" cy="735013"/>
              </a:xfrm>
              <a:solidFill>
                <a:schemeClr val="accent4">
                  <a:lumMod val="20000"/>
                  <a:lumOff val="80000"/>
                  <a:alpha val="38000"/>
                </a:schemeClr>
              </a:solidFill>
            </p:grpSpPr>
            <p:sp>
              <p:nvSpPr>
                <p:cNvPr id="1890"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91"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92"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93"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94"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95"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96"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97"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98"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99"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342" name="Freeform 23"/>
              <p:cNvSpPr>
                <a:spLocks/>
              </p:cNvSpPr>
              <p:nvPr/>
            </p:nvSpPr>
            <p:spPr bwMode="auto">
              <a:xfrm>
                <a:off x="8203310" y="63899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3" name="Freeform 24"/>
              <p:cNvSpPr>
                <a:spLocks/>
              </p:cNvSpPr>
              <p:nvPr/>
            </p:nvSpPr>
            <p:spPr bwMode="auto">
              <a:xfrm>
                <a:off x="8504226" y="63899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4" name="Freeform 17"/>
              <p:cNvSpPr>
                <a:spLocks/>
              </p:cNvSpPr>
              <p:nvPr/>
            </p:nvSpPr>
            <p:spPr bwMode="auto">
              <a:xfrm>
                <a:off x="8805142" y="63899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5" name="Freeform 19"/>
              <p:cNvSpPr>
                <a:spLocks/>
              </p:cNvSpPr>
              <p:nvPr/>
            </p:nvSpPr>
            <p:spPr bwMode="auto">
              <a:xfrm>
                <a:off x="10133916"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6" name="Freeform 7"/>
              <p:cNvSpPr>
                <a:spLocks/>
              </p:cNvSpPr>
              <p:nvPr/>
            </p:nvSpPr>
            <p:spPr bwMode="auto">
              <a:xfrm>
                <a:off x="10430348" y="57872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7" name="Freeform 8"/>
              <p:cNvSpPr>
                <a:spLocks/>
              </p:cNvSpPr>
              <p:nvPr/>
            </p:nvSpPr>
            <p:spPr bwMode="auto">
              <a:xfrm>
                <a:off x="10723483"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8" name="Freeform 13"/>
              <p:cNvSpPr>
                <a:spLocks/>
              </p:cNvSpPr>
              <p:nvPr/>
            </p:nvSpPr>
            <p:spPr bwMode="auto">
              <a:xfrm>
                <a:off x="11013320"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9" name="Freeform 23"/>
              <p:cNvSpPr>
                <a:spLocks/>
              </p:cNvSpPr>
              <p:nvPr/>
            </p:nvSpPr>
            <p:spPr bwMode="auto">
              <a:xfrm>
                <a:off x="11783269"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0" name="Freeform 24"/>
              <p:cNvSpPr>
                <a:spLocks/>
              </p:cNvSpPr>
              <p:nvPr/>
            </p:nvSpPr>
            <p:spPr bwMode="auto">
              <a:xfrm>
                <a:off x="12079706"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351" name="Group 740"/>
              <p:cNvGrpSpPr/>
              <p:nvPr/>
            </p:nvGrpSpPr>
            <p:grpSpPr>
              <a:xfrm>
                <a:off x="11309765" y="5781488"/>
                <a:ext cx="348521" cy="470651"/>
                <a:chOff x="7011958" y="-48945"/>
                <a:chExt cx="557213" cy="752475"/>
              </a:xfrm>
              <a:solidFill>
                <a:schemeClr val="tx1">
                  <a:alpha val="12000"/>
                </a:schemeClr>
              </a:solidFill>
            </p:grpSpPr>
            <p:sp>
              <p:nvSpPr>
                <p:cNvPr id="1888"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89"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352" name="Freeform 18"/>
              <p:cNvSpPr>
                <a:spLocks noEditPoints="1"/>
              </p:cNvSpPr>
              <p:nvPr/>
            </p:nvSpPr>
            <p:spPr bwMode="auto">
              <a:xfrm>
                <a:off x="7623722" y="57708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3" name="Freeform 20"/>
              <p:cNvSpPr>
                <a:spLocks noEditPoints="1"/>
              </p:cNvSpPr>
              <p:nvPr/>
            </p:nvSpPr>
            <p:spPr bwMode="auto">
              <a:xfrm>
                <a:off x="8068508" y="57708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4" name="Freeform 16"/>
              <p:cNvSpPr>
                <a:spLocks noEditPoints="1"/>
              </p:cNvSpPr>
              <p:nvPr/>
            </p:nvSpPr>
            <p:spPr bwMode="auto">
              <a:xfrm>
                <a:off x="9395995" y="57708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5" name="Freeform 5"/>
              <p:cNvSpPr>
                <a:spLocks/>
              </p:cNvSpPr>
              <p:nvPr/>
            </p:nvSpPr>
            <p:spPr bwMode="auto">
              <a:xfrm>
                <a:off x="9840781" y="57872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6" name="Freeform 23"/>
              <p:cNvSpPr>
                <a:spLocks/>
              </p:cNvSpPr>
              <p:nvPr/>
            </p:nvSpPr>
            <p:spPr bwMode="auto">
              <a:xfrm>
                <a:off x="8513294"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7" name="Freeform 24"/>
              <p:cNvSpPr>
                <a:spLocks/>
              </p:cNvSpPr>
              <p:nvPr/>
            </p:nvSpPr>
            <p:spPr bwMode="auto">
              <a:xfrm>
                <a:off x="8809726"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8" name="Freeform 17"/>
              <p:cNvSpPr>
                <a:spLocks/>
              </p:cNvSpPr>
              <p:nvPr/>
            </p:nvSpPr>
            <p:spPr bwMode="auto">
              <a:xfrm>
                <a:off x="9106158"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9" name="Freeform 24"/>
              <p:cNvSpPr>
                <a:spLocks/>
              </p:cNvSpPr>
              <p:nvPr/>
            </p:nvSpPr>
            <p:spPr bwMode="auto">
              <a:xfrm>
                <a:off x="1232679"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0" name="Freeform 29"/>
              <p:cNvSpPr>
                <a:spLocks/>
              </p:cNvSpPr>
              <p:nvPr/>
            </p:nvSpPr>
            <p:spPr bwMode="auto">
              <a:xfrm>
                <a:off x="1529111"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1" name="Freeform 17"/>
              <p:cNvSpPr>
                <a:spLocks/>
              </p:cNvSpPr>
              <p:nvPr/>
            </p:nvSpPr>
            <p:spPr bwMode="auto">
              <a:xfrm>
                <a:off x="1825543"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362" name="Group 746"/>
              <p:cNvGrpSpPr/>
              <p:nvPr/>
            </p:nvGrpSpPr>
            <p:grpSpPr>
              <a:xfrm>
                <a:off x="2852486" y="5781488"/>
                <a:ext cx="348521" cy="470651"/>
                <a:chOff x="7011958" y="-48945"/>
                <a:chExt cx="557213" cy="752475"/>
              </a:xfrm>
              <a:solidFill>
                <a:schemeClr val="tx1">
                  <a:alpha val="7000"/>
                </a:schemeClr>
              </a:solidFill>
            </p:grpSpPr>
            <p:sp>
              <p:nvSpPr>
                <p:cNvPr id="188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8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363" name="Freeform 19"/>
              <p:cNvSpPr>
                <a:spLocks/>
              </p:cNvSpPr>
              <p:nvPr/>
            </p:nvSpPr>
            <p:spPr bwMode="auto">
              <a:xfrm>
                <a:off x="3325990"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4" name="Freeform 7"/>
              <p:cNvSpPr>
                <a:spLocks/>
              </p:cNvSpPr>
              <p:nvPr/>
            </p:nvSpPr>
            <p:spPr bwMode="auto">
              <a:xfrm>
                <a:off x="3622422" y="57872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5" name="Freeform 8"/>
              <p:cNvSpPr>
                <a:spLocks/>
              </p:cNvSpPr>
              <p:nvPr/>
            </p:nvSpPr>
            <p:spPr bwMode="auto">
              <a:xfrm>
                <a:off x="3915557"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366" name="Group 781"/>
              <p:cNvGrpSpPr/>
              <p:nvPr/>
            </p:nvGrpSpPr>
            <p:grpSpPr>
              <a:xfrm>
                <a:off x="2115380" y="5766031"/>
                <a:ext cx="612096" cy="486108"/>
                <a:chOff x="9258271" y="-45770"/>
                <a:chExt cx="925513" cy="735013"/>
              </a:xfrm>
              <a:solidFill>
                <a:schemeClr val="accent4">
                  <a:lumMod val="20000"/>
                  <a:lumOff val="80000"/>
                  <a:alpha val="38000"/>
                </a:schemeClr>
              </a:solidFill>
            </p:grpSpPr>
            <p:sp>
              <p:nvSpPr>
                <p:cNvPr id="1876"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7"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8"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9"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80"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81"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82"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83"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84"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85"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367" name="Freeform 8"/>
              <p:cNvSpPr>
                <a:spLocks/>
              </p:cNvSpPr>
              <p:nvPr/>
            </p:nvSpPr>
            <p:spPr bwMode="auto">
              <a:xfrm>
                <a:off x="4205394"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8" name="Freeform 23"/>
              <p:cNvSpPr>
                <a:spLocks/>
              </p:cNvSpPr>
              <p:nvPr/>
            </p:nvSpPr>
            <p:spPr bwMode="auto">
              <a:xfrm>
                <a:off x="4968748"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9" name="Freeform 24"/>
              <p:cNvSpPr>
                <a:spLocks/>
              </p:cNvSpPr>
              <p:nvPr/>
            </p:nvSpPr>
            <p:spPr bwMode="auto">
              <a:xfrm>
                <a:off x="5265180"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0" name="Freeform 17"/>
              <p:cNvSpPr>
                <a:spLocks/>
              </p:cNvSpPr>
              <p:nvPr/>
            </p:nvSpPr>
            <p:spPr bwMode="auto">
              <a:xfrm>
                <a:off x="5561612"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371" name="Group 740"/>
              <p:cNvGrpSpPr/>
              <p:nvPr/>
            </p:nvGrpSpPr>
            <p:grpSpPr>
              <a:xfrm>
                <a:off x="4495244" y="5781488"/>
                <a:ext cx="348521" cy="470651"/>
                <a:chOff x="7011958" y="-48945"/>
                <a:chExt cx="557213" cy="752475"/>
              </a:xfrm>
              <a:solidFill>
                <a:schemeClr val="tx1">
                  <a:alpha val="12000"/>
                </a:schemeClr>
              </a:solidFill>
            </p:grpSpPr>
            <p:sp>
              <p:nvSpPr>
                <p:cNvPr id="1874"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5"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372" name="Freeform 18"/>
              <p:cNvSpPr>
                <a:spLocks noEditPoints="1"/>
              </p:cNvSpPr>
              <p:nvPr/>
            </p:nvSpPr>
            <p:spPr bwMode="auto">
              <a:xfrm>
                <a:off x="5851449" y="57708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3" name="Freeform 20"/>
              <p:cNvSpPr>
                <a:spLocks noEditPoints="1"/>
              </p:cNvSpPr>
              <p:nvPr/>
            </p:nvSpPr>
            <p:spPr bwMode="auto">
              <a:xfrm>
                <a:off x="6296235" y="57708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4" name="Freeform 23"/>
              <p:cNvSpPr>
                <a:spLocks/>
              </p:cNvSpPr>
              <p:nvPr/>
            </p:nvSpPr>
            <p:spPr bwMode="auto">
              <a:xfrm>
                <a:off x="6741021" y="57872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5" name="Freeform 24"/>
              <p:cNvSpPr>
                <a:spLocks/>
              </p:cNvSpPr>
              <p:nvPr/>
            </p:nvSpPr>
            <p:spPr bwMode="auto">
              <a:xfrm>
                <a:off x="7037453" y="57872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6" name="Freeform 17"/>
              <p:cNvSpPr>
                <a:spLocks/>
              </p:cNvSpPr>
              <p:nvPr/>
            </p:nvSpPr>
            <p:spPr bwMode="auto">
              <a:xfrm>
                <a:off x="7333885" y="57872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7" name="Freeform 18"/>
              <p:cNvSpPr>
                <a:spLocks noEditPoints="1"/>
              </p:cNvSpPr>
              <p:nvPr/>
            </p:nvSpPr>
            <p:spPr bwMode="auto">
              <a:xfrm>
                <a:off x="6136424" y="50829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8" name="Freeform 19"/>
              <p:cNvSpPr>
                <a:spLocks/>
              </p:cNvSpPr>
              <p:nvPr/>
            </p:nvSpPr>
            <p:spPr bwMode="auto">
              <a:xfrm>
                <a:off x="6586183"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9" name="Freeform 7"/>
              <p:cNvSpPr>
                <a:spLocks/>
              </p:cNvSpPr>
              <p:nvPr/>
            </p:nvSpPr>
            <p:spPr bwMode="auto">
              <a:xfrm>
                <a:off x="6887588" y="50994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0" name="Freeform 8"/>
              <p:cNvSpPr>
                <a:spLocks/>
              </p:cNvSpPr>
              <p:nvPr/>
            </p:nvSpPr>
            <p:spPr bwMode="auto">
              <a:xfrm>
                <a:off x="7185696"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1" name="Freeform 13"/>
              <p:cNvSpPr>
                <a:spLocks/>
              </p:cNvSpPr>
              <p:nvPr/>
            </p:nvSpPr>
            <p:spPr bwMode="auto">
              <a:xfrm>
                <a:off x="7480506"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2" name="Freeform 23"/>
              <p:cNvSpPr>
                <a:spLocks/>
              </p:cNvSpPr>
              <p:nvPr/>
            </p:nvSpPr>
            <p:spPr bwMode="auto">
              <a:xfrm>
                <a:off x="8260401"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3" name="Freeform 24"/>
              <p:cNvSpPr>
                <a:spLocks/>
              </p:cNvSpPr>
              <p:nvPr/>
            </p:nvSpPr>
            <p:spPr bwMode="auto">
              <a:xfrm>
                <a:off x="8561806"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4" name="Freeform 29"/>
              <p:cNvSpPr>
                <a:spLocks/>
              </p:cNvSpPr>
              <p:nvPr/>
            </p:nvSpPr>
            <p:spPr bwMode="auto">
              <a:xfrm>
                <a:off x="8863211"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5" name="Freeform 17"/>
              <p:cNvSpPr>
                <a:spLocks/>
              </p:cNvSpPr>
              <p:nvPr/>
            </p:nvSpPr>
            <p:spPr bwMode="auto">
              <a:xfrm>
                <a:off x="9164616"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386" name="Group 740"/>
              <p:cNvGrpSpPr/>
              <p:nvPr/>
            </p:nvGrpSpPr>
            <p:grpSpPr>
              <a:xfrm>
                <a:off x="7781924" y="5093639"/>
                <a:ext cx="348521" cy="470651"/>
                <a:chOff x="7011958" y="-48945"/>
                <a:chExt cx="557213" cy="752475"/>
              </a:xfrm>
              <a:solidFill>
                <a:schemeClr val="tx1">
                  <a:alpha val="12000"/>
                </a:schemeClr>
              </a:solidFill>
            </p:grpSpPr>
            <p:sp>
              <p:nvSpPr>
                <p:cNvPr id="187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387" name="Group 746"/>
              <p:cNvGrpSpPr/>
              <p:nvPr/>
            </p:nvGrpSpPr>
            <p:grpSpPr>
              <a:xfrm>
                <a:off x="10201505" y="5093639"/>
                <a:ext cx="348521" cy="470651"/>
                <a:chOff x="7011958" y="-48945"/>
                <a:chExt cx="557213" cy="752475"/>
              </a:xfrm>
              <a:solidFill>
                <a:schemeClr val="tx1">
                  <a:alpha val="7000"/>
                </a:schemeClr>
              </a:solidFill>
            </p:grpSpPr>
            <p:sp>
              <p:nvSpPr>
                <p:cNvPr id="187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388" name="Freeform 19"/>
              <p:cNvSpPr>
                <a:spLocks/>
              </p:cNvSpPr>
              <p:nvPr/>
            </p:nvSpPr>
            <p:spPr bwMode="auto">
              <a:xfrm>
                <a:off x="10679982"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89" name="Freeform 7"/>
              <p:cNvSpPr>
                <a:spLocks/>
              </p:cNvSpPr>
              <p:nvPr/>
            </p:nvSpPr>
            <p:spPr bwMode="auto">
              <a:xfrm>
                <a:off x="10981387" y="50994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90" name="Freeform 8"/>
              <p:cNvSpPr>
                <a:spLocks/>
              </p:cNvSpPr>
              <p:nvPr/>
            </p:nvSpPr>
            <p:spPr bwMode="auto">
              <a:xfrm>
                <a:off x="11279495"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91" name="Freeform 23"/>
              <p:cNvSpPr>
                <a:spLocks/>
              </p:cNvSpPr>
              <p:nvPr/>
            </p:nvSpPr>
            <p:spPr bwMode="auto">
              <a:xfrm>
                <a:off x="12052795"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392" name="Group 740"/>
              <p:cNvGrpSpPr/>
              <p:nvPr/>
            </p:nvGrpSpPr>
            <p:grpSpPr>
              <a:xfrm>
                <a:off x="11574318" y="5093639"/>
                <a:ext cx="348521" cy="470651"/>
                <a:chOff x="7011958" y="-48945"/>
                <a:chExt cx="557213" cy="752475"/>
              </a:xfrm>
              <a:solidFill>
                <a:schemeClr val="tx1">
                  <a:alpha val="12000"/>
                </a:schemeClr>
              </a:solidFill>
            </p:grpSpPr>
            <p:sp>
              <p:nvSpPr>
                <p:cNvPr id="1868"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9"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393" name="Group 781"/>
              <p:cNvGrpSpPr/>
              <p:nvPr/>
            </p:nvGrpSpPr>
            <p:grpSpPr>
              <a:xfrm>
                <a:off x="6103830" y="4470631"/>
                <a:ext cx="612096" cy="486108"/>
                <a:chOff x="9258271" y="-45770"/>
                <a:chExt cx="925513" cy="735013"/>
              </a:xfrm>
              <a:solidFill>
                <a:schemeClr val="bg2">
                  <a:alpha val="38000"/>
                </a:schemeClr>
              </a:solidFill>
            </p:grpSpPr>
            <p:sp>
              <p:nvSpPr>
                <p:cNvPr id="1858"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9"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0"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1"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2"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3"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4"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5"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6"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7"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394" name="Group 781"/>
              <p:cNvGrpSpPr/>
              <p:nvPr/>
            </p:nvGrpSpPr>
            <p:grpSpPr>
              <a:xfrm>
                <a:off x="9459426" y="5078182"/>
                <a:ext cx="612096" cy="486108"/>
                <a:chOff x="9258271" y="-45770"/>
                <a:chExt cx="925513" cy="735013"/>
              </a:xfrm>
              <a:solidFill>
                <a:schemeClr val="accent4">
                  <a:lumMod val="20000"/>
                  <a:lumOff val="80000"/>
                  <a:alpha val="38000"/>
                </a:schemeClr>
              </a:solidFill>
            </p:grpSpPr>
            <p:sp>
              <p:nvSpPr>
                <p:cNvPr id="1848"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9"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0"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1"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2"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3"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4"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5"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6"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7"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395" name="Freeform 24"/>
              <p:cNvSpPr>
                <a:spLocks/>
              </p:cNvSpPr>
              <p:nvPr/>
            </p:nvSpPr>
            <p:spPr bwMode="auto">
              <a:xfrm>
                <a:off x="6841547"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96" name="Freeform 29"/>
              <p:cNvSpPr>
                <a:spLocks/>
              </p:cNvSpPr>
              <p:nvPr/>
            </p:nvSpPr>
            <p:spPr bwMode="auto">
              <a:xfrm>
                <a:off x="7138603"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97" name="Freeform 17"/>
              <p:cNvSpPr>
                <a:spLocks/>
              </p:cNvSpPr>
              <p:nvPr/>
            </p:nvSpPr>
            <p:spPr bwMode="auto">
              <a:xfrm>
                <a:off x="7435659"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398" name="Group 746"/>
              <p:cNvGrpSpPr/>
              <p:nvPr/>
            </p:nvGrpSpPr>
            <p:grpSpPr>
              <a:xfrm>
                <a:off x="8463850" y="4486088"/>
                <a:ext cx="348521" cy="470651"/>
                <a:chOff x="7011958" y="-48945"/>
                <a:chExt cx="557213" cy="752475"/>
              </a:xfrm>
              <a:solidFill>
                <a:schemeClr val="tx1">
                  <a:alpha val="7000"/>
                </a:schemeClr>
              </a:solidFill>
            </p:grpSpPr>
            <p:sp>
              <p:nvSpPr>
                <p:cNvPr id="184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399" name="Freeform 19"/>
              <p:cNvSpPr>
                <a:spLocks/>
              </p:cNvSpPr>
              <p:nvPr/>
            </p:nvSpPr>
            <p:spPr bwMode="auto">
              <a:xfrm>
                <a:off x="8937978"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0" name="Freeform 7"/>
              <p:cNvSpPr>
                <a:spLocks/>
              </p:cNvSpPr>
              <p:nvPr/>
            </p:nvSpPr>
            <p:spPr bwMode="auto">
              <a:xfrm>
                <a:off x="9235034" y="44918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1" name="Freeform 8"/>
              <p:cNvSpPr>
                <a:spLocks/>
              </p:cNvSpPr>
              <p:nvPr/>
            </p:nvSpPr>
            <p:spPr bwMode="auto">
              <a:xfrm>
                <a:off x="9528793"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402" name="Group 781"/>
              <p:cNvGrpSpPr/>
              <p:nvPr/>
            </p:nvGrpSpPr>
            <p:grpSpPr>
              <a:xfrm>
                <a:off x="7726120" y="4470631"/>
                <a:ext cx="612096" cy="486108"/>
                <a:chOff x="9258271" y="-45770"/>
                <a:chExt cx="925513" cy="735013"/>
              </a:xfrm>
              <a:solidFill>
                <a:schemeClr val="accent4">
                  <a:lumMod val="20000"/>
                  <a:lumOff val="80000"/>
                  <a:alpha val="38000"/>
                </a:schemeClr>
              </a:solidFill>
            </p:grpSpPr>
            <p:sp>
              <p:nvSpPr>
                <p:cNvPr id="1836"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7"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8"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9"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0"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1"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2"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3"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4"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5"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403" name="Freeform 8"/>
              <p:cNvSpPr>
                <a:spLocks/>
              </p:cNvSpPr>
              <p:nvPr/>
            </p:nvSpPr>
            <p:spPr bwMode="auto">
              <a:xfrm>
                <a:off x="9819254"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4" name="Freeform 23"/>
              <p:cNvSpPr>
                <a:spLocks/>
              </p:cNvSpPr>
              <p:nvPr/>
            </p:nvSpPr>
            <p:spPr bwMode="auto">
              <a:xfrm>
                <a:off x="10583856"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5" name="Freeform 24"/>
              <p:cNvSpPr>
                <a:spLocks/>
              </p:cNvSpPr>
              <p:nvPr/>
            </p:nvSpPr>
            <p:spPr bwMode="auto">
              <a:xfrm>
                <a:off x="10880912"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6" name="Freeform 17"/>
              <p:cNvSpPr>
                <a:spLocks/>
              </p:cNvSpPr>
              <p:nvPr/>
            </p:nvSpPr>
            <p:spPr bwMode="auto">
              <a:xfrm>
                <a:off x="11177968"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407" name="Group 740"/>
              <p:cNvGrpSpPr/>
              <p:nvPr/>
            </p:nvGrpSpPr>
            <p:grpSpPr>
              <a:xfrm>
                <a:off x="10109728" y="4486088"/>
                <a:ext cx="348521" cy="470651"/>
                <a:chOff x="7011958" y="-48945"/>
                <a:chExt cx="557213" cy="752475"/>
              </a:xfrm>
              <a:solidFill>
                <a:schemeClr val="tx1">
                  <a:alpha val="12000"/>
                </a:schemeClr>
              </a:solidFill>
            </p:grpSpPr>
            <p:sp>
              <p:nvSpPr>
                <p:cNvPr id="1834"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5"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408" name="Freeform 18"/>
              <p:cNvSpPr>
                <a:spLocks noEditPoints="1"/>
              </p:cNvSpPr>
              <p:nvPr/>
            </p:nvSpPr>
            <p:spPr bwMode="auto">
              <a:xfrm>
                <a:off x="11468429" y="44754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09" name="Freeform 20"/>
              <p:cNvSpPr>
                <a:spLocks noEditPoints="1"/>
              </p:cNvSpPr>
              <p:nvPr/>
            </p:nvSpPr>
            <p:spPr bwMode="auto">
              <a:xfrm>
                <a:off x="11913844" y="44754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0" name="Freeform 23"/>
              <p:cNvSpPr>
                <a:spLocks/>
              </p:cNvSpPr>
              <p:nvPr/>
            </p:nvSpPr>
            <p:spPr bwMode="auto">
              <a:xfrm>
                <a:off x="151651"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1" name="Freeform 24"/>
              <p:cNvSpPr>
                <a:spLocks/>
              </p:cNvSpPr>
              <p:nvPr/>
            </p:nvSpPr>
            <p:spPr bwMode="auto">
              <a:xfrm>
                <a:off x="453056"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2" name="Freeform 17"/>
              <p:cNvSpPr>
                <a:spLocks/>
              </p:cNvSpPr>
              <p:nvPr/>
            </p:nvSpPr>
            <p:spPr bwMode="auto">
              <a:xfrm>
                <a:off x="754461"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3" name="Freeform 18"/>
              <p:cNvSpPr>
                <a:spLocks noEditPoints="1"/>
              </p:cNvSpPr>
              <p:nvPr/>
            </p:nvSpPr>
            <p:spPr bwMode="auto">
              <a:xfrm>
                <a:off x="1049271" y="50829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4" name="Freeform 20"/>
              <p:cNvSpPr>
                <a:spLocks noEditPoints="1"/>
              </p:cNvSpPr>
              <p:nvPr/>
            </p:nvSpPr>
            <p:spPr bwMode="auto">
              <a:xfrm>
                <a:off x="1499030" y="50829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5" name="Freeform 16"/>
              <p:cNvSpPr>
                <a:spLocks noEditPoints="1"/>
              </p:cNvSpPr>
              <p:nvPr/>
            </p:nvSpPr>
            <p:spPr bwMode="auto">
              <a:xfrm>
                <a:off x="2846409" y="50829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6" name="Freeform 16"/>
              <p:cNvSpPr>
                <a:spLocks noEditPoints="1"/>
              </p:cNvSpPr>
              <p:nvPr/>
            </p:nvSpPr>
            <p:spPr bwMode="auto">
              <a:xfrm>
                <a:off x="3594276" y="50829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7" name="Freeform 5"/>
              <p:cNvSpPr>
                <a:spLocks/>
              </p:cNvSpPr>
              <p:nvPr/>
            </p:nvSpPr>
            <p:spPr bwMode="auto">
              <a:xfrm>
                <a:off x="3296168" y="5099442"/>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18" name="Freeform 20"/>
              <p:cNvSpPr>
                <a:spLocks noEditPoints="1"/>
              </p:cNvSpPr>
              <p:nvPr/>
            </p:nvSpPr>
            <p:spPr bwMode="auto">
              <a:xfrm>
                <a:off x="4044035" y="50829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419" name="Group 746"/>
              <p:cNvGrpSpPr/>
              <p:nvPr/>
            </p:nvGrpSpPr>
            <p:grpSpPr>
              <a:xfrm>
                <a:off x="4493807" y="5093639"/>
                <a:ext cx="348521" cy="470651"/>
                <a:chOff x="7011958" y="-48945"/>
                <a:chExt cx="557213" cy="752475"/>
              </a:xfrm>
              <a:solidFill>
                <a:schemeClr val="tx1">
                  <a:alpha val="7000"/>
                </a:schemeClr>
              </a:solidFill>
            </p:grpSpPr>
            <p:sp>
              <p:nvSpPr>
                <p:cNvPr id="183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420" name="Freeform 18"/>
              <p:cNvSpPr>
                <a:spLocks noEditPoints="1"/>
              </p:cNvSpPr>
              <p:nvPr/>
            </p:nvSpPr>
            <p:spPr bwMode="auto">
              <a:xfrm>
                <a:off x="5451129" y="50829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1" name="Freeform 19"/>
              <p:cNvSpPr>
                <a:spLocks/>
              </p:cNvSpPr>
              <p:nvPr/>
            </p:nvSpPr>
            <p:spPr bwMode="auto">
              <a:xfrm>
                <a:off x="5900882"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2" name="Freeform 21"/>
              <p:cNvSpPr>
                <a:spLocks noEditPoints="1"/>
              </p:cNvSpPr>
              <p:nvPr/>
            </p:nvSpPr>
            <p:spPr bwMode="auto">
              <a:xfrm>
                <a:off x="4972284" y="5106243"/>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3" name="Freeform 23"/>
              <p:cNvSpPr>
                <a:spLocks/>
              </p:cNvSpPr>
              <p:nvPr/>
            </p:nvSpPr>
            <p:spPr bwMode="auto">
              <a:xfrm>
                <a:off x="1948789" y="50994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4" name="Freeform 24"/>
              <p:cNvSpPr>
                <a:spLocks/>
              </p:cNvSpPr>
              <p:nvPr/>
            </p:nvSpPr>
            <p:spPr bwMode="auto">
              <a:xfrm>
                <a:off x="2250194" y="50994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5" name="Freeform 17"/>
              <p:cNvSpPr>
                <a:spLocks/>
              </p:cNvSpPr>
              <p:nvPr/>
            </p:nvSpPr>
            <p:spPr bwMode="auto">
              <a:xfrm>
                <a:off x="2551599" y="50994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6" name="Freeform 19"/>
              <p:cNvSpPr>
                <a:spLocks/>
              </p:cNvSpPr>
              <p:nvPr/>
            </p:nvSpPr>
            <p:spPr bwMode="auto">
              <a:xfrm>
                <a:off x="3857245"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7" name="Freeform 7"/>
              <p:cNvSpPr>
                <a:spLocks/>
              </p:cNvSpPr>
              <p:nvPr/>
            </p:nvSpPr>
            <p:spPr bwMode="auto">
              <a:xfrm>
                <a:off x="4154301" y="44918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8" name="Freeform 8"/>
              <p:cNvSpPr>
                <a:spLocks/>
              </p:cNvSpPr>
              <p:nvPr/>
            </p:nvSpPr>
            <p:spPr bwMode="auto">
              <a:xfrm>
                <a:off x="4448060"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29" name="Freeform 13"/>
              <p:cNvSpPr>
                <a:spLocks/>
              </p:cNvSpPr>
              <p:nvPr/>
            </p:nvSpPr>
            <p:spPr bwMode="auto">
              <a:xfrm>
                <a:off x="4738521"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0" name="Freeform 23"/>
              <p:cNvSpPr>
                <a:spLocks/>
              </p:cNvSpPr>
              <p:nvPr/>
            </p:nvSpPr>
            <p:spPr bwMode="auto">
              <a:xfrm>
                <a:off x="5509718"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1" name="Freeform 24"/>
              <p:cNvSpPr>
                <a:spLocks/>
              </p:cNvSpPr>
              <p:nvPr/>
            </p:nvSpPr>
            <p:spPr bwMode="auto">
              <a:xfrm>
                <a:off x="5806774"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432" name="Group 740"/>
              <p:cNvGrpSpPr/>
              <p:nvPr/>
            </p:nvGrpSpPr>
            <p:grpSpPr>
              <a:xfrm>
                <a:off x="5035590" y="4486088"/>
                <a:ext cx="348521" cy="470651"/>
                <a:chOff x="7011958" y="-48945"/>
                <a:chExt cx="557213" cy="752475"/>
              </a:xfrm>
              <a:solidFill>
                <a:schemeClr val="tx1">
                  <a:alpha val="12000"/>
                </a:schemeClr>
              </a:solidFill>
            </p:grpSpPr>
            <p:sp>
              <p:nvSpPr>
                <p:cNvPr id="183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433" name="Freeform 18"/>
              <p:cNvSpPr>
                <a:spLocks noEditPoints="1"/>
              </p:cNvSpPr>
              <p:nvPr/>
            </p:nvSpPr>
            <p:spPr bwMode="auto">
              <a:xfrm>
                <a:off x="1342683" y="44754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4" name="Freeform 20"/>
              <p:cNvSpPr>
                <a:spLocks noEditPoints="1"/>
              </p:cNvSpPr>
              <p:nvPr/>
            </p:nvSpPr>
            <p:spPr bwMode="auto">
              <a:xfrm>
                <a:off x="1788093" y="44754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5" name="Freeform 16"/>
              <p:cNvSpPr>
                <a:spLocks noEditPoints="1"/>
              </p:cNvSpPr>
              <p:nvPr/>
            </p:nvSpPr>
            <p:spPr bwMode="auto">
              <a:xfrm>
                <a:off x="3118076" y="44754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6" name="Freeform 5"/>
              <p:cNvSpPr>
                <a:spLocks/>
              </p:cNvSpPr>
              <p:nvPr/>
            </p:nvSpPr>
            <p:spPr bwMode="auto">
              <a:xfrm>
                <a:off x="3563486" y="44918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7" name="Freeform 23"/>
              <p:cNvSpPr>
                <a:spLocks/>
              </p:cNvSpPr>
              <p:nvPr/>
            </p:nvSpPr>
            <p:spPr bwMode="auto">
              <a:xfrm>
                <a:off x="2233503"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8" name="Freeform 24"/>
              <p:cNvSpPr>
                <a:spLocks/>
              </p:cNvSpPr>
              <p:nvPr/>
            </p:nvSpPr>
            <p:spPr bwMode="auto">
              <a:xfrm>
                <a:off x="2530559"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39" name="Freeform 17"/>
              <p:cNvSpPr>
                <a:spLocks/>
              </p:cNvSpPr>
              <p:nvPr/>
            </p:nvSpPr>
            <p:spPr bwMode="auto">
              <a:xfrm>
                <a:off x="2827615"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0" name="Freeform 20"/>
              <p:cNvSpPr>
                <a:spLocks noEditPoints="1"/>
              </p:cNvSpPr>
              <p:nvPr/>
            </p:nvSpPr>
            <p:spPr bwMode="auto">
              <a:xfrm>
                <a:off x="88900" y="44754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1" name="Freeform 23"/>
              <p:cNvSpPr>
                <a:spLocks/>
              </p:cNvSpPr>
              <p:nvPr/>
            </p:nvSpPr>
            <p:spPr bwMode="auto">
              <a:xfrm>
                <a:off x="458110" y="44918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2" name="Freeform 24"/>
              <p:cNvSpPr>
                <a:spLocks/>
              </p:cNvSpPr>
              <p:nvPr/>
            </p:nvSpPr>
            <p:spPr bwMode="auto">
              <a:xfrm>
                <a:off x="755166" y="4491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3" name="Freeform 17"/>
              <p:cNvSpPr>
                <a:spLocks/>
              </p:cNvSpPr>
              <p:nvPr/>
            </p:nvSpPr>
            <p:spPr bwMode="auto">
              <a:xfrm>
                <a:off x="1052222" y="44918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4" name="Freeform 20"/>
              <p:cNvSpPr>
                <a:spLocks noEditPoints="1"/>
              </p:cNvSpPr>
              <p:nvPr/>
            </p:nvSpPr>
            <p:spPr bwMode="auto">
              <a:xfrm>
                <a:off x="88900" y="63734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445" name="Freeform 20"/>
              <p:cNvSpPr>
                <a:spLocks noEditPoints="1"/>
              </p:cNvSpPr>
              <p:nvPr/>
            </p:nvSpPr>
            <p:spPr bwMode="auto">
              <a:xfrm>
                <a:off x="101600" y="57708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6" name="Freeform 18"/>
              <p:cNvSpPr>
                <a:spLocks noEditPoints="1"/>
              </p:cNvSpPr>
              <p:nvPr/>
            </p:nvSpPr>
            <p:spPr bwMode="auto">
              <a:xfrm>
                <a:off x="525470" y="37953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7" name="Freeform 19"/>
              <p:cNvSpPr>
                <a:spLocks/>
              </p:cNvSpPr>
              <p:nvPr/>
            </p:nvSpPr>
            <p:spPr bwMode="auto">
              <a:xfrm>
                <a:off x="974740"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8" name="Freeform 7"/>
              <p:cNvSpPr>
                <a:spLocks/>
              </p:cNvSpPr>
              <p:nvPr/>
            </p:nvSpPr>
            <p:spPr bwMode="auto">
              <a:xfrm>
                <a:off x="1275656" y="38118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49" name="Freeform 8"/>
              <p:cNvSpPr>
                <a:spLocks/>
              </p:cNvSpPr>
              <p:nvPr/>
            </p:nvSpPr>
            <p:spPr bwMode="auto">
              <a:xfrm>
                <a:off x="1573275"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0" name="Freeform 13"/>
              <p:cNvSpPr>
                <a:spLocks/>
              </p:cNvSpPr>
              <p:nvPr/>
            </p:nvSpPr>
            <p:spPr bwMode="auto">
              <a:xfrm>
                <a:off x="1867596"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1" name="Freeform 23"/>
              <p:cNvSpPr>
                <a:spLocks/>
              </p:cNvSpPr>
              <p:nvPr/>
            </p:nvSpPr>
            <p:spPr bwMode="auto">
              <a:xfrm>
                <a:off x="2646513"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2" name="Freeform 24"/>
              <p:cNvSpPr>
                <a:spLocks/>
              </p:cNvSpPr>
              <p:nvPr/>
            </p:nvSpPr>
            <p:spPr bwMode="auto">
              <a:xfrm>
                <a:off x="2947429"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3" name="Freeform 29"/>
              <p:cNvSpPr>
                <a:spLocks/>
              </p:cNvSpPr>
              <p:nvPr/>
            </p:nvSpPr>
            <p:spPr bwMode="auto">
              <a:xfrm>
                <a:off x="3248345"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4" name="Freeform 17"/>
              <p:cNvSpPr>
                <a:spLocks/>
              </p:cNvSpPr>
              <p:nvPr/>
            </p:nvSpPr>
            <p:spPr bwMode="auto">
              <a:xfrm>
                <a:off x="3549261"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455" name="Group 740"/>
              <p:cNvGrpSpPr/>
              <p:nvPr/>
            </p:nvGrpSpPr>
            <p:grpSpPr>
              <a:xfrm>
                <a:off x="2168525" y="3806074"/>
                <a:ext cx="348521" cy="470651"/>
                <a:chOff x="7011958" y="-48945"/>
                <a:chExt cx="557213" cy="752475"/>
              </a:xfrm>
              <a:solidFill>
                <a:schemeClr val="tx1">
                  <a:alpha val="12000"/>
                </a:schemeClr>
              </a:solidFill>
            </p:grpSpPr>
            <p:sp>
              <p:nvSpPr>
                <p:cNvPr id="1828"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9"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456" name="Group 746"/>
              <p:cNvGrpSpPr/>
              <p:nvPr/>
            </p:nvGrpSpPr>
            <p:grpSpPr>
              <a:xfrm>
                <a:off x="4585172" y="3806074"/>
                <a:ext cx="348521" cy="470651"/>
                <a:chOff x="7011958" y="-48945"/>
                <a:chExt cx="557213" cy="752475"/>
              </a:xfrm>
              <a:solidFill>
                <a:schemeClr val="tx1">
                  <a:alpha val="7000"/>
                </a:schemeClr>
              </a:solidFill>
            </p:grpSpPr>
            <p:sp>
              <p:nvSpPr>
                <p:cNvPr id="182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457" name="Freeform 19"/>
              <p:cNvSpPr>
                <a:spLocks/>
              </p:cNvSpPr>
              <p:nvPr/>
            </p:nvSpPr>
            <p:spPr bwMode="auto">
              <a:xfrm>
                <a:off x="5063160"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8" name="Freeform 7"/>
              <p:cNvSpPr>
                <a:spLocks/>
              </p:cNvSpPr>
              <p:nvPr/>
            </p:nvSpPr>
            <p:spPr bwMode="auto">
              <a:xfrm>
                <a:off x="5364076" y="38118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59" name="Freeform 8"/>
              <p:cNvSpPr>
                <a:spLocks/>
              </p:cNvSpPr>
              <p:nvPr/>
            </p:nvSpPr>
            <p:spPr bwMode="auto">
              <a:xfrm>
                <a:off x="5661695"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0" name="Freeform 23"/>
              <p:cNvSpPr>
                <a:spLocks/>
              </p:cNvSpPr>
              <p:nvPr/>
            </p:nvSpPr>
            <p:spPr bwMode="auto">
              <a:xfrm>
                <a:off x="6434017"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1" name="Freeform 24"/>
              <p:cNvSpPr>
                <a:spLocks/>
              </p:cNvSpPr>
              <p:nvPr/>
            </p:nvSpPr>
            <p:spPr bwMode="auto">
              <a:xfrm>
                <a:off x="6734933"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2" name="Freeform 17"/>
              <p:cNvSpPr>
                <a:spLocks/>
              </p:cNvSpPr>
              <p:nvPr/>
            </p:nvSpPr>
            <p:spPr bwMode="auto">
              <a:xfrm>
                <a:off x="7035849"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3" name="Freeform 18"/>
              <p:cNvSpPr>
                <a:spLocks noEditPoints="1"/>
              </p:cNvSpPr>
              <p:nvPr/>
            </p:nvSpPr>
            <p:spPr bwMode="auto">
              <a:xfrm>
                <a:off x="7330170" y="37953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4" name="Freeform 20"/>
              <p:cNvSpPr>
                <a:spLocks noEditPoints="1"/>
              </p:cNvSpPr>
              <p:nvPr/>
            </p:nvSpPr>
            <p:spPr bwMode="auto">
              <a:xfrm>
                <a:off x="7779440" y="37953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465" name="Group 740"/>
              <p:cNvGrpSpPr/>
              <p:nvPr/>
            </p:nvGrpSpPr>
            <p:grpSpPr>
              <a:xfrm>
                <a:off x="5956029" y="3806074"/>
                <a:ext cx="348521" cy="470651"/>
                <a:chOff x="7011958" y="-48945"/>
                <a:chExt cx="557213" cy="752475"/>
              </a:xfrm>
              <a:solidFill>
                <a:schemeClr val="tx1">
                  <a:alpha val="12000"/>
                </a:schemeClr>
              </a:solidFill>
            </p:grpSpPr>
            <p:sp>
              <p:nvSpPr>
                <p:cNvPr id="1824"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5"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466" name="Freeform 16"/>
              <p:cNvSpPr>
                <a:spLocks noEditPoints="1"/>
              </p:cNvSpPr>
              <p:nvPr/>
            </p:nvSpPr>
            <p:spPr bwMode="auto">
              <a:xfrm>
                <a:off x="9124863" y="37953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7" name="Freeform 16"/>
              <p:cNvSpPr>
                <a:spLocks noEditPoints="1"/>
              </p:cNvSpPr>
              <p:nvPr/>
            </p:nvSpPr>
            <p:spPr bwMode="auto">
              <a:xfrm>
                <a:off x="9871752" y="37953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8" name="Freeform 5"/>
              <p:cNvSpPr>
                <a:spLocks/>
              </p:cNvSpPr>
              <p:nvPr/>
            </p:nvSpPr>
            <p:spPr bwMode="auto">
              <a:xfrm>
                <a:off x="9574133" y="3811877"/>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69" name="Freeform 20"/>
              <p:cNvSpPr>
                <a:spLocks noEditPoints="1"/>
              </p:cNvSpPr>
              <p:nvPr/>
            </p:nvSpPr>
            <p:spPr bwMode="auto">
              <a:xfrm>
                <a:off x="10321022" y="37953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470" name="Group 746"/>
              <p:cNvGrpSpPr/>
              <p:nvPr/>
            </p:nvGrpSpPr>
            <p:grpSpPr>
              <a:xfrm>
                <a:off x="10770305" y="3806074"/>
                <a:ext cx="348521" cy="470651"/>
                <a:chOff x="7011958" y="-48945"/>
                <a:chExt cx="557213" cy="752475"/>
              </a:xfrm>
              <a:solidFill>
                <a:schemeClr val="tx1">
                  <a:alpha val="7000"/>
                </a:schemeClr>
              </a:solidFill>
            </p:grpSpPr>
            <p:sp>
              <p:nvSpPr>
                <p:cNvPr id="182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471" name="Freeform 18"/>
              <p:cNvSpPr>
                <a:spLocks noEditPoints="1"/>
              </p:cNvSpPr>
              <p:nvPr/>
            </p:nvSpPr>
            <p:spPr bwMode="auto">
              <a:xfrm>
                <a:off x="11726649" y="37953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72" name="Freeform 19"/>
              <p:cNvSpPr>
                <a:spLocks/>
              </p:cNvSpPr>
              <p:nvPr/>
            </p:nvSpPr>
            <p:spPr bwMode="auto">
              <a:xfrm>
                <a:off x="12150526"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473" name="Group 781"/>
              <p:cNvGrpSpPr/>
              <p:nvPr/>
            </p:nvGrpSpPr>
            <p:grpSpPr>
              <a:xfrm>
                <a:off x="520986" y="3124431"/>
                <a:ext cx="612096" cy="486108"/>
                <a:chOff x="9258271" y="-45770"/>
                <a:chExt cx="925513" cy="735013"/>
              </a:xfrm>
              <a:solidFill>
                <a:schemeClr val="bg2">
                  <a:alpha val="38000"/>
                </a:schemeClr>
              </a:solidFill>
            </p:grpSpPr>
            <p:sp>
              <p:nvSpPr>
                <p:cNvPr id="1812"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3"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4"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5"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6"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7"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8"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9"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0"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1"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474" name="Freeform 21"/>
              <p:cNvSpPr>
                <a:spLocks noEditPoints="1"/>
              </p:cNvSpPr>
              <p:nvPr/>
            </p:nvSpPr>
            <p:spPr bwMode="auto">
              <a:xfrm>
                <a:off x="11248293" y="3818678"/>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475" name="Group 781"/>
              <p:cNvGrpSpPr/>
              <p:nvPr/>
            </p:nvGrpSpPr>
            <p:grpSpPr>
              <a:xfrm>
                <a:off x="3843582" y="3790617"/>
                <a:ext cx="612096" cy="486108"/>
                <a:chOff x="9258271" y="-45770"/>
                <a:chExt cx="925513" cy="735013"/>
              </a:xfrm>
              <a:solidFill>
                <a:schemeClr val="accent4">
                  <a:lumMod val="20000"/>
                  <a:lumOff val="80000"/>
                  <a:alpha val="38000"/>
                </a:schemeClr>
              </a:solidFill>
            </p:grpSpPr>
            <p:sp>
              <p:nvSpPr>
                <p:cNvPr id="1802"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3"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4"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5"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6"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7"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8"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9"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0"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1"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476" name="Freeform 23"/>
              <p:cNvSpPr>
                <a:spLocks/>
              </p:cNvSpPr>
              <p:nvPr/>
            </p:nvSpPr>
            <p:spPr bwMode="auto">
              <a:xfrm>
                <a:off x="8228710" y="38118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77" name="Freeform 24"/>
              <p:cNvSpPr>
                <a:spLocks/>
              </p:cNvSpPr>
              <p:nvPr/>
            </p:nvSpPr>
            <p:spPr bwMode="auto">
              <a:xfrm>
                <a:off x="8529626" y="38118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78" name="Freeform 17"/>
              <p:cNvSpPr>
                <a:spLocks/>
              </p:cNvSpPr>
              <p:nvPr/>
            </p:nvSpPr>
            <p:spPr bwMode="auto">
              <a:xfrm>
                <a:off x="8830542" y="38118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79" name="Freeform 19"/>
              <p:cNvSpPr>
                <a:spLocks/>
              </p:cNvSpPr>
              <p:nvPr/>
            </p:nvSpPr>
            <p:spPr bwMode="auto">
              <a:xfrm>
                <a:off x="10159316"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80" name="Freeform 7"/>
              <p:cNvSpPr>
                <a:spLocks/>
              </p:cNvSpPr>
              <p:nvPr/>
            </p:nvSpPr>
            <p:spPr bwMode="auto">
              <a:xfrm>
                <a:off x="10455748" y="3145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81" name="Freeform 8"/>
              <p:cNvSpPr>
                <a:spLocks/>
              </p:cNvSpPr>
              <p:nvPr/>
            </p:nvSpPr>
            <p:spPr bwMode="auto">
              <a:xfrm>
                <a:off x="10748883"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82" name="Freeform 13"/>
              <p:cNvSpPr>
                <a:spLocks/>
              </p:cNvSpPr>
              <p:nvPr/>
            </p:nvSpPr>
            <p:spPr bwMode="auto">
              <a:xfrm>
                <a:off x="11038720"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83" name="Freeform 23"/>
              <p:cNvSpPr>
                <a:spLocks/>
              </p:cNvSpPr>
              <p:nvPr/>
            </p:nvSpPr>
            <p:spPr bwMode="auto">
              <a:xfrm>
                <a:off x="11808669"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84" name="Freeform 24"/>
              <p:cNvSpPr>
                <a:spLocks/>
              </p:cNvSpPr>
              <p:nvPr/>
            </p:nvSpPr>
            <p:spPr bwMode="auto">
              <a:xfrm>
                <a:off x="12105106"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485" name="Group 740"/>
              <p:cNvGrpSpPr/>
              <p:nvPr/>
            </p:nvGrpSpPr>
            <p:grpSpPr>
              <a:xfrm>
                <a:off x="11335165" y="3139888"/>
                <a:ext cx="348521" cy="470651"/>
                <a:chOff x="7011958" y="-48945"/>
                <a:chExt cx="557213" cy="752475"/>
              </a:xfrm>
              <a:solidFill>
                <a:schemeClr val="tx1">
                  <a:alpha val="12000"/>
                </a:schemeClr>
              </a:solidFill>
            </p:grpSpPr>
            <p:sp>
              <p:nvSpPr>
                <p:cNvPr id="180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486" name="Freeform 18"/>
              <p:cNvSpPr>
                <a:spLocks noEditPoints="1"/>
              </p:cNvSpPr>
              <p:nvPr/>
            </p:nvSpPr>
            <p:spPr bwMode="auto">
              <a:xfrm>
                <a:off x="7649122" y="3129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87" name="Freeform 20"/>
              <p:cNvSpPr>
                <a:spLocks noEditPoints="1"/>
              </p:cNvSpPr>
              <p:nvPr/>
            </p:nvSpPr>
            <p:spPr bwMode="auto">
              <a:xfrm>
                <a:off x="8093908" y="3129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88" name="Freeform 16"/>
              <p:cNvSpPr>
                <a:spLocks noEditPoints="1"/>
              </p:cNvSpPr>
              <p:nvPr/>
            </p:nvSpPr>
            <p:spPr bwMode="auto">
              <a:xfrm>
                <a:off x="9421395" y="31927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89" name="Freeform 5"/>
              <p:cNvSpPr>
                <a:spLocks/>
              </p:cNvSpPr>
              <p:nvPr/>
            </p:nvSpPr>
            <p:spPr bwMode="auto">
              <a:xfrm>
                <a:off x="9866181" y="31456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90" name="Freeform 23"/>
              <p:cNvSpPr>
                <a:spLocks/>
              </p:cNvSpPr>
              <p:nvPr/>
            </p:nvSpPr>
            <p:spPr bwMode="auto">
              <a:xfrm>
                <a:off x="8538694"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91" name="Freeform 24"/>
              <p:cNvSpPr>
                <a:spLocks/>
              </p:cNvSpPr>
              <p:nvPr/>
            </p:nvSpPr>
            <p:spPr bwMode="auto">
              <a:xfrm>
                <a:off x="8835126"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92" name="Freeform 17"/>
              <p:cNvSpPr>
                <a:spLocks/>
              </p:cNvSpPr>
              <p:nvPr/>
            </p:nvSpPr>
            <p:spPr bwMode="auto">
              <a:xfrm>
                <a:off x="9131558"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93" name="Freeform 24"/>
              <p:cNvSpPr>
                <a:spLocks/>
              </p:cNvSpPr>
              <p:nvPr/>
            </p:nvSpPr>
            <p:spPr bwMode="auto">
              <a:xfrm>
                <a:off x="1258079"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94" name="Freeform 29"/>
              <p:cNvSpPr>
                <a:spLocks/>
              </p:cNvSpPr>
              <p:nvPr/>
            </p:nvSpPr>
            <p:spPr bwMode="auto">
              <a:xfrm>
                <a:off x="1554511"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95" name="Freeform 17"/>
              <p:cNvSpPr>
                <a:spLocks/>
              </p:cNvSpPr>
              <p:nvPr/>
            </p:nvSpPr>
            <p:spPr bwMode="auto">
              <a:xfrm>
                <a:off x="1850943"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496" name="Group 746"/>
              <p:cNvGrpSpPr/>
              <p:nvPr/>
            </p:nvGrpSpPr>
            <p:grpSpPr>
              <a:xfrm>
                <a:off x="2877886" y="3139888"/>
                <a:ext cx="348521" cy="470651"/>
                <a:chOff x="7011958" y="-48945"/>
                <a:chExt cx="557213" cy="752475"/>
              </a:xfrm>
              <a:solidFill>
                <a:schemeClr val="tx1">
                  <a:alpha val="7000"/>
                </a:schemeClr>
              </a:solidFill>
            </p:grpSpPr>
            <p:sp>
              <p:nvSpPr>
                <p:cNvPr id="1798"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9"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497" name="Freeform 19"/>
              <p:cNvSpPr>
                <a:spLocks/>
              </p:cNvSpPr>
              <p:nvPr/>
            </p:nvSpPr>
            <p:spPr bwMode="auto">
              <a:xfrm>
                <a:off x="3351390"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98" name="Freeform 7"/>
              <p:cNvSpPr>
                <a:spLocks/>
              </p:cNvSpPr>
              <p:nvPr/>
            </p:nvSpPr>
            <p:spPr bwMode="auto">
              <a:xfrm>
                <a:off x="3647822" y="3145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99" name="Freeform 8"/>
              <p:cNvSpPr>
                <a:spLocks/>
              </p:cNvSpPr>
              <p:nvPr/>
            </p:nvSpPr>
            <p:spPr bwMode="auto">
              <a:xfrm>
                <a:off x="3940957"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500" name="Group 781"/>
              <p:cNvGrpSpPr/>
              <p:nvPr/>
            </p:nvGrpSpPr>
            <p:grpSpPr>
              <a:xfrm>
                <a:off x="2140780" y="3124431"/>
                <a:ext cx="612096" cy="486108"/>
                <a:chOff x="9258271" y="-45770"/>
                <a:chExt cx="925513" cy="735013"/>
              </a:xfrm>
              <a:solidFill>
                <a:schemeClr val="accent4">
                  <a:lumMod val="20000"/>
                  <a:lumOff val="80000"/>
                  <a:alpha val="38000"/>
                </a:schemeClr>
              </a:solidFill>
            </p:grpSpPr>
            <p:sp>
              <p:nvSpPr>
                <p:cNvPr id="1788"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9"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0"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1"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2"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3"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4"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5"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6"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7"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501" name="Freeform 8"/>
              <p:cNvSpPr>
                <a:spLocks/>
              </p:cNvSpPr>
              <p:nvPr/>
            </p:nvSpPr>
            <p:spPr bwMode="auto">
              <a:xfrm>
                <a:off x="4230794"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02" name="Freeform 23"/>
              <p:cNvSpPr>
                <a:spLocks/>
              </p:cNvSpPr>
              <p:nvPr/>
            </p:nvSpPr>
            <p:spPr bwMode="auto">
              <a:xfrm>
                <a:off x="4994148"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03" name="Freeform 24"/>
              <p:cNvSpPr>
                <a:spLocks/>
              </p:cNvSpPr>
              <p:nvPr/>
            </p:nvSpPr>
            <p:spPr bwMode="auto">
              <a:xfrm>
                <a:off x="5290580"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04" name="Freeform 17"/>
              <p:cNvSpPr>
                <a:spLocks/>
              </p:cNvSpPr>
              <p:nvPr/>
            </p:nvSpPr>
            <p:spPr bwMode="auto">
              <a:xfrm>
                <a:off x="5587012"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505" name="Group 740"/>
              <p:cNvGrpSpPr/>
              <p:nvPr/>
            </p:nvGrpSpPr>
            <p:grpSpPr>
              <a:xfrm>
                <a:off x="4520644" y="3139888"/>
                <a:ext cx="348521" cy="470651"/>
                <a:chOff x="7011958" y="-48945"/>
                <a:chExt cx="557213" cy="752475"/>
              </a:xfrm>
              <a:solidFill>
                <a:schemeClr val="tx1">
                  <a:alpha val="12000"/>
                </a:schemeClr>
              </a:solidFill>
            </p:grpSpPr>
            <p:sp>
              <p:nvSpPr>
                <p:cNvPr id="178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506" name="Freeform 18"/>
              <p:cNvSpPr>
                <a:spLocks noEditPoints="1"/>
              </p:cNvSpPr>
              <p:nvPr/>
            </p:nvSpPr>
            <p:spPr bwMode="auto">
              <a:xfrm>
                <a:off x="5876849" y="3129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07" name="Freeform 20"/>
              <p:cNvSpPr>
                <a:spLocks noEditPoints="1"/>
              </p:cNvSpPr>
              <p:nvPr/>
            </p:nvSpPr>
            <p:spPr bwMode="auto">
              <a:xfrm>
                <a:off x="6321635" y="3129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08" name="Freeform 23"/>
              <p:cNvSpPr>
                <a:spLocks/>
              </p:cNvSpPr>
              <p:nvPr/>
            </p:nvSpPr>
            <p:spPr bwMode="auto">
              <a:xfrm>
                <a:off x="6766421" y="3145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09" name="Freeform 24"/>
              <p:cNvSpPr>
                <a:spLocks/>
              </p:cNvSpPr>
              <p:nvPr/>
            </p:nvSpPr>
            <p:spPr bwMode="auto">
              <a:xfrm>
                <a:off x="7062853" y="3145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10" name="Freeform 17"/>
              <p:cNvSpPr>
                <a:spLocks/>
              </p:cNvSpPr>
              <p:nvPr/>
            </p:nvSpPr>
            <p:spPr bwMode="auto">
              <a:xfrm>
                <a:off x="7359285"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11" name="Freeform 18"/>
              <p:cNvSpPr>
                <a:spLocks noEditPoints="1"/>
              </p:cNvSpPr>
              <p:nvPr/>
            </p:nvSpPr>
            <p:spPr bwMode="auto">
              <a:xfrm>
                <a:off x="6161824" y="25048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12" name="Freeform 19"/>
              <p:cNvSpPr>
                <a:spLocks/>
              </p:cNvSpPr>
              <p:nvPr/>
            </p:nvSpPr>
            <p:spPr bwMode="auto">
              <a:xfrm>
                <a:off x="6611583"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13" name="Freeform 7"/>
              <p:cNvSpPr>
                <a:spLocks/>
              </p:cNvSpPr>
              <p:nvPr/>
            </p:nvSpPr>
            <p:spPr bwMode="auto">
              <a:xfrm>
                <a:off x="6912988" y="25213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14" name="Freeform 8"/>
              <p:cNvSpPr>
                <a:spLocks/>
              </p:cNvSpPr>
              <p:nvPr/>
            </p:nvSpPr>
            <p:spPr bwMode="auto">
              <a:xfrm>
                <a:off x="7211096"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15" name="Freeform 13"/>
              <p:cNvSpPr>
                <a:spLocks/>
              </p:cNvSpPr>
              <p:nvPr/>
            </p:nvSpPr>
            <p:spPr bwMode="auto">
              <a:xfrm>
                <a:off x="7505906"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16" name="Freeform 23"/>
              <p:cNvSpPr>
                <a:spLocks/>
              </p:cNvSpPr>
              <p:nvPr/>
            </p:nvSpPr>
            <p:spPr bwMode="auto">
              <a:xfrm>
                <a:off x="8285801"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17" name="Freeform 24"/>
              <p:cNvSpPr>
                <a:spLocks/>
              </p:cNvSpPr>
              <p:nvPr/>
            </p:nvSpPr>
            <p:spPr bwMode="auto">
              <a:xfrm>
                <a:off x="8587206"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18" name="Freeform 29"/>
              <p:cNvSpPr>
                <a:spLocks/>
              </p:cNvSpPr>
              <p:nvPr/>
            </p:nvSpPr>
            <p:spPr bwMode="auto">
              <a:xfrm>
                <a:off x="8888611"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19" name="Freeform 17"/>
              <p:cNvSpPr>
                <a:spLocks/>
              </p:cNvSpPr>
              <p:nvPr/>
            </p:nvSpPr>
            <p:spPr bwMode="auto">
              <a:xfrm>
                <a:off x="9190016"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520" name="Group 740"/>
              <p:cNvGrpSpPr/>
              <p:nvPr/>
            </p:nvGrpSpPr>
            <p:grpSpPr>
              <a:xfrm>
                <a:off x="7807324" y="2515539"/>
                <a:ext cx="348521" cy="470651"/>
                <a:chOff x="7011958" y="-48945"/>
                <a:chExt cx="557213" cy="752475"/>
              </a:xfrm>
              <a:solidFill>
                <a:schemeClr val="tx1">
                  <a:alpha val="12000"/>
                </a:schemeClr>
              </a:solidFill>
            </p:grpSpPr>
            <p:sp>
              <p:nvSpPr>
                <p:cNvPr id="1784"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5"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521" name="Group 746"/>
              <p:cNvGrpSpPr/>
              <p:nvPr/>
            </p:nvGrpSpPr>
            <p:grpSpPr>
              <a:xfrm>
                <a:off x="10226905" y="2515539"/>
                <a:ext cx="348521" cy="470651"/>
                <a:chOff x="7011958" y="-48945"/>
                <a:chExt cx="557213" cy="752475"/>
              </a:xfrm>
              <a:solidFill>
                <a:schemeClr val="tx1">
                  <a:alpha val="7000"/>
                </a:schemeClr>
              </a:solidFill>
            </p:grpSpPr>
            <p:sp>
              <p:nvSpPr>
                <p:cNvPr id="178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522" name="Freeform 19"/>
              <p:cNvSpPr>
                <a:spLocks/>
              </p:cNvSpPr>
              <p:nvPr/>
            </p:nvSpPr>
            <p:spPr bwMode="auto">
              <a:xfrm>
                <a:off x="10705382"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23" name="Freeform 7"/>
              <p:cNvSpPr>
                <a:spLocks/>
              </p:cNvSpPr>
              <p:nvPr/>
            </p:nvSpPr>
            <p:spPr bwMode="auto">
              <a:xfrm>
                <a:off x="11006787" y="25213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24" name="Freeform 8"/>
              <p:cNvSpPr>
                <a:spLocks/>
              </p:cNvSpPr>
              <p:nvPr/>
            </p:nvSpPr>
            <p:spPr bwMode="auto">
              <a:xfrm>
                <a:off x="11304895"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25" name="Freeform 23"/>
              <p:cNvSpPr>
                <a:spLocks/>
              </p:cNvSpPr>
              <p:nvPr/>
            </p:nvSpPr>
            <p:spPr bwMode="auto">
              <a:xfrm>
                <a:off x="12078195"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526" name="Group 740"/>
              <p:cNvGrpSpPr/>
              <p:nvPr/>
            </p:nvGrpSpPr>
            <p:grpSpPr>
              <a:xfrm>
                <a:off x="11599718" y="2515539"/>
                <a:ext cx="348521" cy="470651"/>
                <a:chOff x="7011958" y="-48945"/>
                <a:chExt cx="557213" cy="752475"/>
              </a:xfrm>
              <a:solidFill>
                <a:schemeClr val="tx1">
                  <a:alpha val="12000"/>
                </a:schemeClr>
              </a:solidFill>
            </p:grpSpPr>
            <p:sp>
              <p:nvSpPr>
                <p:cNvPr id="178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527" name="Group 781"/>
              <p:cNvGrpSpPr/>
              <p:nvPr/>
            </p:nvGrpSpPr>
            <p:grpSpPr>
              <a:xfrm>
                <a:off x="6129230" y="1892531"/>
                <a:ext cx="612096" cy="486108"/>
                <a:chOff x="9258271" y="-45770"/>
                <a:chExt cx="925513" cy="735013"/>
              </a:xfrm>
              <a:solidFill>
                <a:schemeClr val="bg2">
                  <a:alpha val="38000"/>
                </a:schemeClr>
              </a:solidFill>
            </p:grpSpPr>
            <p:sp>
              <p:nvSpPr>
                <p:cNvPr id="1770"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1"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2"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3"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4"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5"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6"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7"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8"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9"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528" name="Group 781"/>
              <p:cNvGrpSpPr/>
              <p:nvPr/>
            </p:nvGrpSpPr>
            <p:grpSpPr>
              <a:xfrm>
                <a:off x="9484826" y="2500082"/>
                <a:ext cx="612096" cy="486108"/>
                <a:chOff x="9258271" y="-45770"/>
                <a:chExt cx="925513" cy="735013"/>
              </a:xfrm>
              <a:solidFill>
                <a:schemeClr val="accent4">
                  <a:lumMod val="20000"/>
                  <a:lumOff val="80000"/>
                  <a:alpha val="38000"/>
                </a:schemeClr>
              </a:solidFill>
            </p:grpSpPr>
            <p:sp>
              <p:nvSpPr>
                <p:cNvPr id="1760"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1"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2"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3"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4"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5"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6"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7"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8"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9"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529" name="Freeform 24"/>
              <p:cNvSpPr>
                <a:spLocks/>
              </p:cNvSpPr>
              <p:nvPr/>
            </p:nvSpPr>
            <p:spPr bwMode="auto">
              <a:xfrm>
                <a:off x="6866947"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30" name="Freeform 29"/>
              <p:cNvSpPr>
                <a:spLocks/>
              </p:cNvSpPr>
              <p:nvPr/>
            </p:nvSpPr>
            <p:spPr bwMode="auto">
              <a:xfrm>
                <a:off x="7164003"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31" name="Freeform 17"/>
              <p:cNvSpPr>
                <a:spLocks/>
              </p:cNvSpPr>
              <p:nvPr/>
            </p:nvSpPr>
            <p:spPr bwMode="auto">
              <a:xfrm>
                <a:off x="7461059"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532" name="Group 746"/>
              <p:cNvGrpSpPr/>
              <p:nvPr/>
            </p:nvGrpSpPr>
            <p:grpSpPr>
              <a:xfrm>
                <a:off x="8489250" y="1907988"/>
                <a:ext cx="348521" cy="470651"/>
                <a:chOff x="7011958" y="-48945"/>
                <a:chExt cx="557213" cy="752475"/>
              </a:xfrm>
              <a:solidFill>
                <a:schemeClr val="tx1">
                  <a:alpha val="7000"/>
                </a:schemeClr>
              </a:solidFill>
            </p:grpSpPr>
            <p:sp>
              <p:nvSpPr>
                <p:cNvPr id="1758"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9"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533" name="Freeform 19"/>
              <p:cNvSpPr>
                <a:spLocks/>
              </p:cNvSpPr>
              <p:nvPr/>
            </p:nvSpPr>
            <p:spPr bwMode="auto">
              <a:xfrm>
                <a:off x="8963378"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34" name="Freeform 7"/>
              <p:cNvSpPr>
                <a:spLocks/>
              </p:cNvSpPr>
              <p:nvPr/>
            </p:nvSpPr>
            <p:spPr bwMode="auto">
              <a:xfrm>
                <a:off x="9260434" y="19137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35" name="Freeform 8"/>
              <p:cNvSpPr>
                <a:spLocks/>
              </p:cNvSpPr>
              <p:nvPr/>
            </p:nvSpPr>
            <p:spPr bwMode="auto">
              <a:xfrm>
                <a:off x="9554193"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536" name="Group 781"/>
              <p:cNvGrpSpPr/>
              <p:nvPr/>
            </p:nvGrpSpPr>
            <p:grpSpPr>
              <a:xfrm>
                <a:off x="7751520" y="1892531"/>
                <a:ext cx="612096" cy="486108"/>
                <a:chOff x="9258271" y="-45770"/>
                <a:chExt cx="925513" cy="735013"/>
              </a:xfrm>
              <a:solidFill>
                <a:schemeClr val="accent4">
                  <a:lumMod val="20000"/>
                  <a:lumOff val="80000"/>
                  <a:alpha val="38000"/>
                </a:schemeClr>
              </a:solidFill>
            </p:grpSpPr>
            <p:sp>
              <p:nvSpPr>
                <p:cNvPr id="1748"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9"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0"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1"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2"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3"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4"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5"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6"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7"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537" name="Freeform 8"/>
              <p:cNvSpPr>
                <a:spLocks/>
              </p:cNvSpPr>
              <p:nvPr/>
            </p:nvSpPr>
            <p:spPr bwMode="auto">
              <a:xfrm>
                <a:off x="9844654"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38" name="Freeform 23"/>
              <p:cNvSpPr>
                <a:spLocks/>
              </p:cNvSpPr>
              <p:nvPr/>
            </p:nvSpPr>
            <p:spPr bwMode="auto">
              <a:xfrm>
                <a:off x="10609256"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39" name="Freeform 24"/>
              <p:cNvSpPr>
                <a:spLocks/>
              </p:cNvSpPr>
              <p:nvPr/>
            </p:nvSpPr>
            <p:spPr bwMode="auto">
              <a:xfrm>
                <a:off x="10906312"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40" name="Freeform 17"/>
              <p:cNvSpPr>
                <a:spLocks/>
              </p:cNvSpPr>
              <p:nvPr/>
            </p:nvSpPr>
            <p:spPr bwMode="auto">
              <a:xfrm>
                <a:off x="11203368"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541" name="Group 740"/>
              <p:cNvGrpSpPr/>
              <p:nvPr/>
            </p:nvGrpSpPr>
            <p:grpSpPr>
              <a:xfrm>
                <a:off x="10135128" y="1907988"/>
                <a:ext cx="348521" cy="470651"/>
                <a:chOff x="7011958" y="-48945"/>
                <a:chExt cx="557213" cy="752475"/>
              </a:xfrm>
              <a:solidFill>
                <a:schemeClr val="tx1">
                  <a:alpha val="12000"/>
                </a:schemeClr>
              </a:solidFill>
            </p:grpSpPr>
            <p:sp>
              <p:nvSpPr>
                <p:cNvPr id="174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542" name="Freeform 18"/>
              <p:cNvSpPr>
                <a:spLocks noEditPoints="1"/>
              </p:cNvSpPr>
              <p:nvPr/>
            </p:nvSpPr>
            <p:spPr bwMode="auto">
              <a:xfrm>
                <a:off x="11493829" y="18973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43" name="Freeform 20"/>
              <p:cNvSpPr>
                <a:spLocks noEditPoints="1"/>
              </p:cNvSpPr>
              <p:nvPr/>
            </p:nvSpPr>
            <p:spPr bwMode="auto">
              <a:xfrm>
                <a:off x="11939244" y="18973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44" name="Freeform 23"/>
              <p:cNvSpPr>
                <a:spLocks/>
              </p:cNvSpPr>
              <p:nvPr/>
            </p:nvSpPr>
            <p:spPr bwMode="auto">
              <a:xfrm>
                <a:off x="177051"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45" name="Freeform 24"/>
              <p:cNvSpPr>
                <a:spLocks/>
              </p:cNvSpPr>
              <p:nvPr/>
            </p:nvSpPr>
            <p:spPr bwMode="auto">
              <a:xfrm>
                <a:off x="478456"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46" name="Freeform 17"/>
              <p:cNvSpPr>
                <a:spLocks/>
              </p:cNvSpPr>
              <p:nvPr/>
            </p:nvSpPr>
            <p:spPr bwMode="auto">
              <a:xfrm>
                <a:off x="779861"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47" name="Freeform 18"/>
              <p:cNvSpPr>
                <a:spLocks noEditPoints="1"/>
              </p:cNvSpPr>
              <p:nvPr/>
            </p:nvSpPr>
            <p:spPr bwMode="auto">
              <a:xfrm>
                <a:off x="1074671" y="25048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48" name="Freeform 20"/>
              <p:cNvSpPr>
                <a:spLocks noEditPoints="1"/>
              </p:cNvSpPr>
              <p:nvPr/>
            </p:nvSpPr>
            <p:spPr bwMode="auto">
              <a:xfrm>
                <a:off x="1524430" y="25048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49" name="Freeform 16"/>
              <p:cNvSpPr>
                <a:spLocks noEditPoints="1"/>
              </p:cNvSpPr>
              <p:nvPr/>
            </p:nvSpPr>
            <p:spPr bwMode="auto">
              <a:xfrm>
                <a:off x="2871809" y="25048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50" name="Freeform 16"/>
              <p:cNvSpPr>
                <a:spLocks noEditPoints="1"/>
              </p:cNvSpPr>
              <p:nvPr/>
            </p:nvSpPr>
            <p:spPr bwMode="auto">
              <a:xfrm>
                <a:off x="3619676" y="25048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51" name="Freeform 5"/>
              <p:cNvSpPr>
                <a:spLocks/>
              </p:cNvSpPr>
              <p:nvPr/>
            </p:nvSpPr>
            <p:spPr bwMode="auto">
              <a:xfrm>
                <a:off x="3321568" y="2521342"/>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52" name="Freeform 20"/>
              <p:cNvSpPr>
                <a:spLocks noEditPoints="1"/>
              </p:cNvSpPr>
              <p:nvPr/>
            </p:nvSpPr>
            <p:spPr bwMode="auto">
              <a:xfrm>
                <a:off x="4069435" y="25048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553" name="Group 746"/>
              <p:cNvGrpSpPr/>
              <p:nvPr/>
            </p:nvGrpSpPr>
            <p:grpSpPr>
              <a:xfrm>
                <a:off x="4519207" y="2515539"/>
                <a:ext cx="348521" cy="470651"/>
                <a:chOff x="7011958" y="-48945"/>
                <a:chExt cx="557213" cy="752475"/>
              </a:xfrm>
              <a:solidFill>
                <a:schemeClr val="tx1">
                  <a:alpha val="7000"/>
                </a:schemeClr>
              </a:solidFill>
            </p:grpSpPr>
            <p:sp>
              <p:nvSpPr>
                <p:cNvPr id="1744"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5"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554" name="Freeform 18"/>
              <p:cNvSpPr>
                <a:spLocks noEditPoints="1"/>
              </p:cNvSpPr>
              <p:nvPr/>
            </p:nvSpPr>
            <p:spPr bwMode="auto">
              <a:xfrm>
                <a:off x="5476529" y="25048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55" name="Freeform 19"/>
              <p:cNvSpPr>
                <a:spLocks/>
              </p:cNvSpPr>
              <p:nvPr/>
            </p:nvSpPr>
            <p:spPr bwMode="auto">
              <a:xfrm>
                <a:off x="5926282"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56" name="Freeform 21"/>
              <p:cNvSpPr>
                <a:spLocks noEditPoints="1"/>
              </p:cNvSpPr>
              <p:nvPr/>
            </p:nvSpPr>
            <p:spPr bwMode="auto">
              <a:xfrm>
                <a:off x="4997684" y="2528143"/>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57" name="Freeform 23"/>
              <p:cNvSpPr>
                <a:spLocks/>
              </p:cNvSpPr>
              <p:nvPr/>
            </p:nvSpPr>
            <p:spPr bwMode="auto">
              <a:xfrm>
                <a:off x="1974189" y="25213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58" name="Freeform 24"/>
              <p:cNvSpPr>
                <a:spLocks/>
              </p:cNvSpPr>
              <p:nvPr/>
            </p:nvSpPr>
            <p:spPr bwMode="auto">
              <a:xfrm>
                <a:off x="2275594" y="25213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59" name="Freeform 17"/>
              <p:cNvSpPr>
                <a:spLocks/>
              </p:cNvSpPr>
              <p:nvPr/>
            </p:nvSpPr>
            <p:spPr bwMode="auto">
              <a:xfrm>
                <a:off x="2576999" y="25213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60" name="Freeform 19"/>
              <p:cNvSpPr>
                <a:spLocks/>
              </p:cNvSpPr>
              <p:nvPr/>
            </p:nvSpPr>
            <p:spPr bwMode="auto">
              <a:xfrm>
                <a:off x="3882645"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61" name="Freeform 7"/>
              <p:cNvSpPr>
                <a:spLocks/>
              </p:cNvSpPr>
              <p:nvPr/>
            </p:nvSpPr>
            <p:spPr bwMode="auto">
              <a:xfrm>
                <a:off x="4179701" y="19137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62" name="Freeform 8"/>
              <p:cNvSpPr>
                <a:spLocks/>
              </p:cNvSpPr>
              <p:nvPr/>
            </p:nvSpPr>
            <p:spPr bwMode="auto">
              <a:xfrm>
                <a:off x="4473460"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63" name="Freeform 13"/>
              <p:cNvSpPr>
                <a:spLocks/>
              </p:cNvSpPr>
              <p:nvPr/>
            </p:nvSpPr>
            <p:spPr bwMode="auto">
              <a:xfrm>
                <a:off x="4763921"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64" name="Freeform 23"/>
              <p:cNvSpPr>
                <a:spLocks/>
              </p:cNvSpPr>
              <p:nvPr/>
            </p:nvSpPr>
            <p:spPr bwMode="auto">
              <a:xfrm>
                <a:off x="5535118"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65" name="Freeform 24"/>
              <p:cNvSpPr>
                <a:spLocks/>
              </p:cNvSpPr>
              <p:nvPr/>
            </p:nvSpPr>
            <p:spPr bwMode="auto">
              <a:xfrm>
                <a:off x="5832174"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566" name="Group 740"/>
              <p:cNvGrpSpPr/>
              <p:nvPr/>
            </p:nvGrpSpPr>
            <p:grpSpPr>
              <a:xfrm>
                <a:off x="5060990" y="1907988"/>
                <a:ext cx="348521" cy="470651"/>
                <a:chOff x="7011958" y="-48945"/>
                <a:chExt cx="557213" cy="752475"/>
              </a:xfrm>
              <a:solidFill>
                <a:schemeClr val="tx1">
                  <a:alpha val="12000"/>
                </a:schemeClr>
              </a:solidFill>
            </p:grpSpPr>
            <p:sp>
              <p:nvSpPr>
                <p:cNvPr id="174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567" name="Freeform 18"/>
              <p:cNvSpPr>
                <a:spLocks noEditPoints="1"/>
              </p:cNvSpPr>
              <p:nvPr/>
            </p:nvSpPr>
            <p:spPr bwMode="auto">
              <a:xfrm>
                <a:off x="1368083" y="18973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68" name="Freeform 20"/>
              <p:cNvSpPr>
                <a:spLocks noEditPoints="1"/>
              </p:cNvSpPr>
              <p:nvPr/>
            </p:nvSpPr>
            <p:spPr bwMode="auto">
              <a:xfrm>
                <a:off x="1813493" y="18973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69" name="Freeform 16"/>
              <p:cNvSpPr>
                <a:spLocks noEditPoints="1"/>
              </p:cNvSpPr>
              <p:nvPr/>
            </p:nvSpPr>
            <p:spPr bwMode="auto">
              <a:xfrm>
                <a:off x="3143476" y="18973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0" name="Freeform 5"/>
              <p:cNvSpPr>
                <a:spLocks/>
              </p:cNvSpPr>
              <p:nvPr/>
            </p:nvSpPr>
            <p:spPr bwMode="auto">
              <a:xfrm>
                <a:off x="3588886" y="19137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1" name="Freeform 23"/>
              <p:cNvSpPr>
                <a:spLocks/>
              </p:cNvSpPr>
              <p:nvPr/>
            </p:nvSpPr>
            <p:spPr bwMode="auto">
              <a:xfrm>
                <a:off x="2258903"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2" name="Freeform 24"/>
              <p:cNvSpPr>
                <a:spLocks/>
              </p:cNvSpPr>
              <p:nvPr/>
            </p:nvSpPr>
            <p:spPr bwMode="auto">
              <a:xfrm>
                <a:off x="2555959"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3" name="Freeform 17"/>
              <p:cNvSpPr>
                <a:spLocks/>
              </p:cNvSpPr>
              <p:nvPr/>
            </p:nvSpPr>
            <p:spPr bwMode="auto">
              <a:xfrm>
                <a:off x="2853015"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4" name="Freeform 20"/>
              <p:cNvSpPr>
                <a:spLocks noEditPoints="1"/>
              </p:cNvSpPr>
              <p:nvPr/>
            </p:nvSpPr>
            <p:spPr bwMode="auto">
              <a:xfrm>
                <a:off x="114300" y="18973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5" name="Freeform 23"/>
              <p:cNvSpPr>
                <a:spLocks/>
              </p:cNvSpPr>
              <p:nvPr/>
            </p:nvSpPr>
            <p:spPr bwMode="auto">
              <a:xfrm>
                <a:off x="483510" y="19137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6" name="Freeform 24"/>
              <p:cNvSpPr>
                <a:spLocks/>
              </p:cNvSpPr>
              <p:nvPr/>
            </p:nvSpPr>
            <p:spPr bwMode="auto">
              <a:xfrm>
                <a:off x="780566" y="19137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7" name="Freeform 17"/>
              <p:cNvSpPr>
                <a:spLocks/>
              </p:cNvSpPr>
              <p:nvPr/>
            </p:nvSpPr>
            <p:spPr bwMode="auto">
              <a:xfrm>
                <a:off x="1077622" y="19137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8" name="Freeform 24"/>
              <p:cNvSpPr>
                <a:spLocks/>
              </p:cNvSpPr>
              <p:nvPr/>
            </p:nvSpPr>
            <p:spPr bwMode="auto">
              <a:xfrm>
                <a:off x="178579" y="38060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9" name="Freeform 17"/>
              <p:cNvSpPr>
                <a:spLocks/>
              </p:cNvSpPr>
              <p:nvPr/>
            </p:nvSpPr>
            <p:spPr bwMode="auto">
              <a:xfrm>
                <a:off x="187243" y="3145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0" name="Freeform 18"/>
              <p:cNvSpPr>
                <a:spLocks noEditPoints="1"/>
              </p:cNvSpPr>
              <p:nvPr/>
            </p:nvSpPr>
            <p:spPr bwMode="auto">
              <a:xfrm>
                <a:off x="6174524" y="13237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1" name="Freeform 19"/>
              <p:cNvSpPr>
                <a:spLocks/>
              </p:cNvSpPr>
              <p:nvPr/>
            </p:nvSpPr>
            <p:spPr bwMode="auto">
              <a:xfrm>
                <a:off x="6624283"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2" name="Freeform 7"/>
              <p:cNvSpPr>
                <a:spLocks/>
              </p:cNvSpPr>
              <p:nvPr/>
            </p:nvSpPr>
            <p:spPr bwMode="auto">
              <a:xfrm>
                <a:off x="6925688" y="13402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3" name="Freeform 8"/>
              <p:cNvSpPr>
                <a:spLocks/>
              </p:cNvSpPr>
              <p:nvPr/>
            </p:nvSpPr>
            <p:spPr bwMode="auto">
              <a:xfrm>
                <a:off x="7223796"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4" name="Freeform 13"/>
              <p:cNvSpPr>
                <a:spLocks/>
              </p:cNvSpPr>
              <p:nvPr/>
            </p:nvSpPr>
            <p:spPr bwMode="auto">
              <a:xfrm>
                <a:off x="7518606"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5" name="Freeform 23"/>
              <p:cNvSpPr>
                <a:spLocks/>
              </p:cNvSpPr>
              <p:nvPr/>
            </p:nvSpPr>
            <p:spPr bwMode="auto">
              <a:xfrm>
                <a:off x="8298501"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6" name="Freeform 24"/>
              <p:cNvSpPr>
                <a:spLocks/>
              </p:cNvSpPr>
              <p:nvPr/>
            </p:nvSpPr>
            <p:spPr bwMode="auto">
              <a:xfrm>
                <a:off x="8599906"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7" name="Freeform 29"/>
              <p:cNvSpPr>
                <a:spLocks/>
              </p:cNvSpPr>
              <p:nvPr/>
            </p:nvSpPr>
            <p:spPr bwMode="auto">
              <a:xfrm>
                <a:off x="8901311"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8" name="Freeform 17"/>
              <p:cNvSpPr>
                <a:spLocks/>
              </p:cNvSpPr>
              <p:nvPr/>
            </p:nvSpPr>
            <p:spPr bwMode="auto">
              <a:xfrm>
                <a:off x="9202716"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589" name="Group 740"/>
              <p:cNvGrpSpPr/>
              <p:nvPr/>
            </p:nvGrpSpPr>
            <p:grpSpPr>
              <a:xfrm>
                <a:off x="7820024" y="1334439"/>
                <a:ext cx="348521" cy="470651"/>
                <a:chOff x="7011958" y="-48945"/>
                <a:chExt cx="557213" cy="752475"/>
              </a:xfrm>
              <a:solidFill>
                <a:schemeClr val="tx1">
                  <a:alpha val="12000"/>
                </a:schemeClr>
              </a:solidFill>
            </p:grpSpPr>
            <p:sp>
              <p:nvSpPr>
                <p:cNvPr id="174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590" name="Group 746"/>
              <p:cNvGrpSpPr/>
              <p:nvPr/>
            </p:nvGrpSpPr>
            <p:grpSpPr>
              <a:xfrm>
                <a:off x="10239605" y="1334439"/>
                <a:ext cx="348521" cy="470651"/>
                <a:chOff x="7011958" y="-48945"/>
                <a:chExt cx="557213" cy="752475"/>
              </a:xfrm>
              <a:solidFill>
                <a:schemeClr val="tx1">
                  <a:alpha val="7000"/>
                </a:schemeClr>
              </a:solidFill>
            </p:grpSpPr>
            <p:sp>
              <p:nvSpPr>
                <p:cNvPr id="1738"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9"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591" name="Freeform 19"/>
              <p:cNvSpPr>
                <a:spLocks/>
              </p:cNvSpPr>
              <p:nvPr/>
            </p:nvSpPr>
            <p:spPr bwMode="auto">
              <a:xfrm>
                <a:off x="10718082"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2" name="Freeform 7"/>
              <p:cNvSpPr>
                <a:spLocks/>
              </p:cNvSpPr>
              <p:nvPr/>
            </p:nvSpPr>
            <p:spPr bwMode="auto">
              <a:xfrm>
                <a:off x="11019487" y="1340241"/>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3" name="Freeform 8"/>
              <p:cNvSpPr>
                <a:spLocks/>
              </p:cNvSpPr>
              <p:nvPr/>
            </p:nvSpPr>
            <p:spPr bwMode="auto">
              <a:xfrm>
                <a:off x="11317595"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4" name="Freeform 23"/>
              <p:cNvSpPr>
                <a:spLocks/>
              </p:cNvSpPr>
              <p:nvPr/>
            </p:nvSpPr>
            <p:spPr bwMode="auto">
              <a:xfrm>
                <a:off x="12090895"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595" name="Group 740"/>
              <p:cNvGrpSpPr/>
              <p:nvPr/>
            </p:nvGrpSpPr>
            <p:grpSpPr>
              <a:xfrm>
                <a:off x="11612418" y="1334439"/>
                <a:ext cx="348521" cy="470651"/>
                <a:chOff x="7011958" y="-48945"/>
                <a:chExt cx="557213" cy="752475"/>
              </a:xfrm>
              <a:solidFill>
                <a:schemeClr val="tx1">
                  <a:alpha val="12000"/>
                </a:schemeClr>
              </a:solidFill>
            </p:grpSpPr>
            <p:sp>
              <p:nvSpPr>
                <p:cNvPr id="173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596" name="Group 781"/>
              <p:cNvGrpSpPr/>
              <p:nvPr/>
            </p:nvGrpSpPr>
            <p:grpSpPr>
              <a:xfrm>
                <a:off x="6141930" y="711431"/>
                <a:ext cx="612096" cy="486108"/>
                <a:chOff x="9258271" y="-45770"/>
                <a:chExt cx="925513" cy="735013"/>
              </a:xfrm>
              <a:solidFill>
                <a:schemeClr val="bg2">
                  <a:alpha val="38000"/>
                </a:schemeClr>
              </a:solidFill>
            </p:grpSpPr>
            <p:sp>
              <p:nvSpPr>
                <p:cNvPr id="1726"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7"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8"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9"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0"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1"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2"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3"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4"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5"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597" name="Group 781"/>
              <p:cNvGrpSpPr/>
              <p:nvPr/>
            </p:nvGrpSpPr>
            <p:grpSpPr>
              <a:xfrm>
                <a:off x="9497526" y="1318982"/>
                <a:ext cx="612096" cy="486108"/>
                <a:chOff x="9258271" y="-45770"/>
                <a:chExt cx="925513" cy="735013"/>
              </a:xfrm>
              <a:solidFill>
                <a:schemeClr val="accent4">
                  <a:lumMod val="20000"/>
                  <a:lumOff val="80000"/>
                  <a:alpha val="38000"/>
                </a:schemeClr>
              </a:solidFill>
            </p:grpSpPr>
            <p:sp>
              <p:nvSpPr>
                <p:cNvPr id="1716"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7"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8"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9"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0"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1"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2"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3"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4"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5"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598" name="Freeform 24"/>
              <p:cNvSpPr>
                <a:spLocks/>
              </p:cNvSpPr>
              <p:nvPr/>
            </p:nvSpPr>
            <p:spPr bwMode="auto">
              <a:xfrm>
                <a:off x="6879647"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9" name="Freeform 29"/>
              <p:cNvSpPr>
                <a:spLocks/>
              </p:cNvSpPr>
              <p:nvPr/>
            </p:nvSpPr>
            <p:spPr bwMode="auto">
              <a:xfrm>
                <a:off x="7176703"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0" name="Freeform 17"/>
              <p:cNvSpPr>
                <a:spLocks/>
              </p:cNvSpPr>
              <p:nvPr/>
            </p:nvSpPr>
            <p:spPr bwMode="auto">
              <a:xfrm>
                <a:off x="7473759"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601" name="Group 746"/>
              <p:cNvGrpSpPr/>
              <p:nvPr/>
            </p:nvGrpSpPr>
            <p:grpSpPr>
              <a:xfrm>
                <a:off x="8501950" y="726888"/>
                <a:ext cx="348521" cy="470651"/>
                <a:chOff x="7011958" y="-48945"/>
                <a:chExt cx="557213" cy="752475"/>
              </a:xfrm>
              <a:solidFill>
                <a:schemeClr val="tx1">
                  <a:alpha val="7000"/>
                </a:schemeClr>
              </a:solidFill>
            </p:grpSpPr>
            <p:sp>
              <p:nvSpPr>
                <p:cNvPr id="1714"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5"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02" name="Freeform 19"/>
              <p:cNvSpPr>
                <a:spLocks/>
              </p:cNvSpPr>
              <p:nvPr/>
            </p:nvSpPr>
            <p:spPr bwMode="auto">
              <a:xfrm>
                <a:off x="8976078"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3" name="Freeform 7"/>
              <p:cNvSpPr>
                <a:spLocks/>
              </p:cNvSpPr>
              <p:nvPr/>
            </p:nvSpPr>
            <p:spPr bwMode="auto">
              <a:xfrm>
                <a:off x="9273134" y="732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4" name="Freeform 8"/>
              <p:cNvSpPr>
                <a:spLocks/>
              </p:cNvSpPr>
              <p:nvPr/>
            </p:nvSpPr>
            <p:spPr bwMode="auto">
              <a:xfrm>
                <a:off x="9566893"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605" name="Group 781"/>
              <p:cNvGrpSpPr/>
              <p:nvPr/>
            </p:nvGrpSpPr>
            <p:grpSpPr>
              <a:xfrm>
                <a:off x="7764220" y="711431"/>
                <a:ext cx="612096" cy="486108"/>
                <a:chOff x="9258271" y="-45770"/>
                <a:chExt cx="925513" cy="735013"/>
              </a:xfrm>
              <a:solidFill>
                <a:schemeClr val="accent4">
                  <a:lumMod val="20000"/>
                  <a:lumOff val="80000"/>
                  <a:alpha val="38000"/>
                </a:schemeClr>
              </a:solidFill>
            </p:grpSpPr>
            <p:sp>
              <p:nvSpPr>
                <p:cNvPr id="1704"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5"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6"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7"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8"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9"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0"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1"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2"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3"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06" name="Freeform 8"/>
              <p:cNvSpPr>
                <a:spLocks/>
              </p:cNvSpPr>
              <p:nvPr/>
            </p:nvSpPr>
            <p:spPr bwMode="auto">
              <a:xfrm>
                <a:off x="9857354"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7" name="Freeform 23"/>
              <p:cNvSpPr>
                <a:spLocks/>
              </p:cNvSpPr>
              <p:nvPr/>
            </p:nvSpPr>
            <p:spPr bwMode="auto">
              <a:xfrm>
                <a:off x="10621956"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8" name="Freeform 24"/>
              <p:cNvSpPr>
                <a:spLocks/>
              </p:cNvSpPr>
              <p:nvPr/>
            </p:nvSpPr>
            <p:spPr bwMode="auto">
              <a:xfrm>
                <a:off x="10919012"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9" name="Freeform 17"/>
              <p:cNvSpPr>
                <a:spLocks/>
              </p:cNvSpPr>
              <p:nvPr/>
            </p:nvSpPr>
            <p:spPr bwMode="auto">
              <a:xfrm>
                <a:off x="11216068"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610" name="Group 740"/>
              <p:cNvGrpSpPr/>
              <p:nvPr/>
            </p:nvGrpSpPr>
            <p:grpSpPr>
              <a:xfrm>
                <a:off x="10147828" y="726888"/>
                <a:ext cx="348521" cy="470651"/>
                <a:chOff x="7011958" y="-48945"/>
                <a:chExt cx="557213" cy="752475"/>
              </a:xfrm>
              <a:solidFill>
                <a:schemeClr val="tx1">
                  <a:alpha val="12000"/>
                </a:schemeClr>
              </a:solidFill>
            </p:grpSpPr>
            <p:sp>
              <p:nvSpPr>
                <p:cNvPr id="170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11" name="Freeform 18"/>
              <p:cNvSpPr>
                <a:spLocks noEditPoints="1"/>
              </p:cNvSpPr>
              <p:nvPr/>
            </p:nvSpPr>
            <p:spPr bwMode="auto">
              <a:xfrm>
                <a:off x="11506529" y="716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2" name="Freeform 20"/>
              <p:cNvSpPr>
                <a:spLocks noEditPoints="1"/>
              </p:cNvSpPr>
              <p:nvPr/>
            </p:nvSpPr>
            <p:spPr bwMode="auto">
              <a:xfrm>
                <a:off x="11951944" y="716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3" name="Freeform 23"/>
              <p:cNvSpPr>
                <a:spLocks/>
              </p:cNvSpPr>
              <p:nvPr/>
            </p:nvSpPr>
            <p:spPr bwMode="auto">
              <a:xfrm>
                <a:off x="189751"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4" name="Freeform 24"/>
              <p:cNvSpPr>
                <a:spLocks/>
              </p:cNvSpPr>
              <p:nvPr/>
            </p:nvSpPr>
            <p:spPr bwMode="auto">
              <a:xfrm>
                <a:off x="491156"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5" name="Freeform 17"/>
              <p:cNvSpPr>
                <a:spLocks/>
              </p:cNvSpPr>
              <p:nvPr/>
            </p:nvSpPr>
            <p:spPr bwMode="auto">
              <a:xfrm>
                <a:off x="792561"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6" name="Freeform 18"/>
              <p:cNvSpPr>
                <a:spLocks noEditPoints="1"/>
              </p:cNvSpPr>
              <p:nvPr/>
            </p:nvSpPr>
            <p:spPr bwMode="auto">
              <a:xfrm>
                <a:off x="1087371" y="13237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7" name="Freeform 20"/>
              <p:cNvSpPr>
                <a:spLocks noEditPoints="1"/>
              </p:cNvSpPr>
              <p:nvPr/>
            </p:nvSpPr>
            <p:spPr bwMode="auto">
              <a:xfrm>
                <a:off x="1537130" y="13237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8" name="Freeform 16"/>
              <p:cNvSpPr>
                <a:spLocks noEditPoints="1"/>
              </p:cNvSpPr>
              <p:nvPr/>
            </p:nvSpPr>
            <p:spPr bwMode="auto">
              <a:xfrm>
                <a:off x="2884509" y="13237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9" name="Freeform 16"/>
              <p:cNvSpPr>
                <a:spLocks noEditPoints="1"/>
              </p:cNvSpPr>
              <p:nvPr/>
            </p:nvSpPr>
            <p:spPr bwMode="auto">
              <a:xfrm>
                <a:off x="3632376" y="1323757"/>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0" name="Freeform 5"/>
              <p:cNvSpPr>
                <a:spLocks/>
              </p:cNvSpPr>
              <p:nvPr/>
            </p:nvSpPr>
            <p:spPr bwMode="auto">
              <a:xfrm>
                <a:off x="3334268" y="1340242"/>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1" name="Freeform 20"/>
              <p:cNvSpPr>
                <a:spLocks noEditPoints="1"/>
              </p:cNvSpPr>
              <p:nvPr/>
            </p:nvSpPr>
            <p:spPr bwMode="auto">
              <a:xfrm>
                <a:off x="4082135" y="1323757"/>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622" name="Group 746"/>
              <p:cNvGrpSpPr/>
              <p:nvPr/>
            </p:nvGrpSpPr>
            <p:grpSpPr>
              <a:xfrm>
                <a:off x="4531907" y="1334439"/>
                <a:ext cx="348521" cy="470651"/>
                <a:chOff x="7011958" y="-48945"/>
                <a:chExt cx="557213" cy="752475"/>
              </a:xfrm>
              <a:solidFill>
                <a:schemeClr val="tx1">
                  <a:alpha val="7000"/>
                </a:schemeClr>
              </a:solidFill>
            </p:grpSpPr>
            <p:sp>
              <p:nvSpPr>
                <p:cNvPr id="170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23" name="Freeform 18"/>
              <p:cNvSpPr>
                <a:spLocks noEditPoints="1"/>
              </p:cNvSpPr>
              <p:nvPr/>
            </p:nvSpPr>
            <p:spPr bwMode="auto">
              <a:xfrm>
                <a:off x="5489229" y="1323757"/>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4" name="Freeform 19"/>
              <p:cNvSpPr>
                <a:spLocks/>
              </p:cNvSpPr>
              <p:nvPr/>
            </p:nvSpPr>
            <p:spPr bwMode="auto">
              <a:xfrm>
                <a:off x="5938982"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5" name="Freeform 21"/>
              <p:cNvSpPr>
                <a:spLocks noEditPoints="1"/>
              </p:cNvSpPr>
              <p:nvPr/>
            </p:nvSpPr>
            <p:spPr bwMode="auto">
              <a:xfrm>
                <a:off x="5010384" y="1347043"/>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6" name="Freeform 23"/>
              <p:cNvSpPr>
                <a:spLocks/>
              </p:cNvSpPr>
              <p:nvPr/>
            </p:nvSpPr>
            <p:spPr bwMode="auto">
              <a:xfrm>
                <a:off x="1986889" y="1340241"/>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7" name="Freeform 24"/>
              <p:cNvSpPr>
                <a:spLocks/>
              </p:cNvSpPr>
              <p:nvPr/>
            </p:nvSpPr>
            <p:spPr bwMode="auto">
              <a:xfrm>
                <a:off x="2288294" y="1340241"/>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8" name="Freeform 17"/>
              <p:cNvSpPr>
                <a:spLocks/>
              </p:cNvSpPr>
              <p:nvPr/>
            </p:nvSpPr>
            <p:spPr bwMode="auto">
              <a:xfrm>
                <a:off x="2589699" y="1340240"/>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9" name="Freeform 19"/>
              <p:cNvSpPr>
                <a:spLocks/>
              </p:cNvSpPr>
              <p:nvPr/>
            </p:nvSpPr>
            <p:spPr bwMode="auto">
              <a:xfrm>
                <a:off x="3895345"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0" name="Freeform 7"/>
              <p:cNvSpPr>
                <a:spLocks/>
              </p:cNvSpPr>
              <p:nvPr/>
            </p:nvSpPr>
            <p:spPr bwMode="auto">
              <a:xfrm>
                <a:off x="4192401" y="732690"/>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1" name="Freeform 8"/>
              <p:cNvSpPr>
                <a:spLocks/>
              </p:cNvSpPr>
              <p:nvPr/>
            </p:nvSpPr>
            <p:spPr bwMode="auto">
              <a:xfrm>
                <a:off x="4486160"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2" name="Freeform 13"/>
              <p:cNvSpPr>
                <a:spLocks/>
              </p:cNvSpPr>
              <p:nvPr/>
            </p:nvSpPr>
            <p:spPr bwMode="auto">
              <a:xfrm>
                <a:off x="4776621"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3" name="Freeform 23"/>
              <p:cNvSpPr>
                <a:spLocks/>
              </p:cNvSpPr>
              <p:nvPr/>
            </p:nvSpPr>
            <p:spPr bwMode="auto">
              <a:xfrm>
                <a:off x="5547818"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4" name="Freeform 24"/>
              <p:cNvSpPr>
                <a:spLocks/>
              </p:cNvSpPr>
              <p:nvPr/>
            </p:nvSpPr>
            <p:spPr bwMode="auto">
              <a:xfrm>
                <a:off x="5844874"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635" name="Group 740"/>
              <p:cNvGrpSpPr/>
              <p:nvPr/>
            </p:nvGrpSpPr>
            <p:grpSpPr>
              <a:xfrm>
                <a:off x="5073690" y="726888"/>
                <a:ext cx="348521" cy="470651"/>
                <a:chOff x="7011958" y="-48945"/>
                <a:chExt cx="557213" cy="752475"/>
              </a:xfrm>
              <a:solidFill>
                <a:schemeClr val="tx1">
                  <a:alpha val="12000"/>
                </a:schemeClr>
              </a:solidFill>
            </p:grpSpPr>
            <p:sp>
              <p:nvSpPr>
                <p:cNvPr id="1698"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9"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36" name="Freeform 18"/>
              <p:cNvSpPr>
                <a:spLocks noEditPoints="1"/>
              </p:cNvSpPr>
              <p:nvPr/>
            </p:nvSpPr>
            <p:spPr bwMode="auto">
              <a:xfrm>
                <a:off x="1380783" y="716206"/>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7" name="Freeform 20"/>
              <p:cNvSpPr>
                <a:spLocks noEditPoints="1"/>
              </p:cNvSpPr>
              <p:nvPr/>
            </p:nvSpPr>
            <p:spPr bwMode="auto">
              <a:xfrm>
                <a:off x="1826193" y="716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8" name="Freeform 16"/>
              <p:cNvSpPr>
                <a:spLocks noEditPoints="1"/>
              </p:cNvSpPr>
              <p:nvPr/>
            </p:nvSpPr>
            <p:spPr bwMode="auto">
              <a:xfrm>
                <a:off x="3156176" y="716206"/>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9" name="Freeform 5"/>
              <p:cNvSpPr>
                <a:spLocks/>
              </p:cNvSpPr>
              <p:nvPr/>
            </p:nvSpPr>
            <p:spPr bwMode="auto">
              <a:xfrm>
                <a:off x="3601586" y="732691"/>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0" name="Freeform 23"/>
              <p:cNvSpPr>
                <a:spLocks/>
              </p:cNvSpPr>
              <p:nvPr/>
            </p:nvSpPr>
            <p:spPr bwMode="auto">
              <a:xfrm>
                <a:off x="2271603"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1" name="Freeform 24"/>
              <p:cNvSpPr>
                <a:spLocks/>
              </p:cNvSpPr>
              <p:nvPr/>
            </p:nvSpPr>
            <p:spPr bwMode="auto">
              <a:xfrm>
                <a:off x="2568659"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2" name="Freeform 17"/>
              <p:cNvSpPr>
                <a:spLocks/>
              </p:cNvSpPr>
              <p:nvPr/>
            </p:nvSpPr>
            <p:spPr bwMode="auto">
              <a:xfrm>
                <a:off x="2865715"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3" name="Freeform 20"/>
              <p:cNvSpPr>
                <a:spLocks noEditPoints="1"/>
              </p:cNvSpPr>
              <p:nvPr/>
            </p:nvSpPr>
            <p:spPr bwMode="auto">
              <a:xfrm>
                <a:off x="127000" y="716206"/>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4" name="Freeform 23"/>
              <p:cNvSpPr>
                <a:spLocks/>
              </p:cNvSpPr>
              <p:nvPr/>
            </p:nvSpPr>
            <p:spPr bwMode="auto">
              <a:xfrm>
                <a:off x="496210" y="732690"/>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5" name="Freeform 24"/>
              <p:cNvSpPr>
                <a:spLocks/>
              </p:cNvSpPr>
              <p:nvPr/>
            </p:nvSpPr>
            <p:spPr bwMode="auto">
              <a:xfrm>
                <a:off x="793266" y="7326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6" name="Freeform 17"/>
              <p:cNvSpPr>
                <a:spLocks/>
              </p:cNvSpPr>
              <p:nvPr/>
            </p:nvSpPr>
            <p:spPr bwMode="auto">
              <a:xfrm>
                <a:off x="1090322" y="732689"/>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7" name="Freeform 18"/>
              <p:cNvSpPr>
                <a:spLocks noEditPoints="1"/>
              </p:cNvSpPr>
              <p:nvPr/>
            </p:nvSpPr>
            <p:spPr bwMode="auto">
              <a:xfrm>
                <a:off x="563570" y="361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8" name="Freeform 19"/>
              <p:cNvSpPr>
                <a:spLocks/>
              </p:cNvSpPr>
              <p:nvPr/>
            </p:nvSpPr>
            <p:spPr bwMode="auto">
              <a:xfrm>
                <a:off x="1012840"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9" name="Freeform 7"/>
              <p:cNvSpPr>
                <a:spLocks/>
              </p:cNvSpPr>
              <p:nvPr/>
            </p:nvSpPr>
            <p:spPr bwMode="auto">
              <a:xfrm>
                <a:off x="1313756" y="526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0" name="Freeform 8"/>
              <p:cNvSpPr>
                <a:spLocks/>
              </p:cNvSpPr>
              <p:nvPr/>
            </p:nvSpPr>
            <p:spPr bwMode="auto">
              <a:xfrm>
                <a:off x="1611375"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1" name="Freeform 13"/>
              <p:cNvSpPr>
                <a:spLocks/>
              </p:cNvSpPr>
              <p:nvPr/>
            </p:nvSpPr>
            <p:spPr bwMode="auto">
              <a:xfrm>
                <a:off x="1905696"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2" name="Freeform 23"/>
              <p:cNvSpPr>
                <a:spLocks/>
              </p:cNvSpPr>
              <p:nvPr/>
            </p:nvSpPr>
            <p:spPr bwMode="auto">
              <a:xfrm>
                <a:off x="2684613"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3" name="Freeform 24"/>
              <p:cNvSpPr>
                <a:spLocks/>
              </p:cNvSpPr>
              <p:nvPr/>
            </p:nvSpPr>
            <p:spPr bwMode="auto">
              <a:xfrm>
                <a:off x="2985529"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4" name="Freeform 29"/>
              <p:cNvSpPr>
                <a:spLocks/>
              </p:cNvSpPr>
              <p:nvPr/>
            </p:nvSpPr>
            <p:spPr bwMode="auto">
              <a:xfrm>
                <a:off x="3286445"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3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3" y="5"/>
                    </a:cubicBezTo>
                    <a:cubicBezTo>
                      <a:pt x="25" y="4"/>
                      <a:pt x="28"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5" name="Freeform 17"/>
              <p:cNvSpPr>
                <a:spLocks/>
              </p:cNvSpPr>
              <p:nvPr/>
            </p:nvSpPr>
            <p:spPr bwMode="auto">
              <a:xfrm>
                <a:off x="3587361"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656" name="Group 740"/>
              <p:cNvGrpSpPr/>
              <p:nvPr/>
            </p:nvGrpSpPr>
            <p:grpSpPr>
              <a:xfrm>
                <a:off x="2206625" y="46874"/>
                <a:ext cx="348521" cy="470651"/>
                <a:chOff x="7011958" y="-48945"/>
                <a:chExt cx="557213" cy="752475"/>
              </a:xfrm>
              <a:solidFill>
                <a:schemeClr val="tx1">
                  <a:alpha val="12000"/>
                </a:schemeClr>
              </a:solidFill>
            </p:grpSpPr>
            <p:sp>
              <p:nvSpPr>
                <p:cNvPr id="1696"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7"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657" name="Group 746"/>
              <p:cNvGrpSpPr/>
              <p:nvPr/>
            </p:nvGrpSpPr>
            <p:grpSpPr>
              <a:xfrm>
                <a:off x="4623272" y="46874"/>
                <a:ext cx="348521" cy="470651"/>
                <a:chOff x="7011958" y="-48945"/>
                <a:chExt cx="557213" cy="752475"/>
              </a:xfrm>
              <a:solidFill>
                <a:schemeClr val="tx1">
                  <a:alpha val="7000"/>
                </a:schemeClr>
              </a:solidFill>
            </p:grpSpPr>
            <p:sp>
              <p:nvSpPr>
                <p:cNvPr id="1694"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5"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58" name="Freeform 19"/>
              <p:cNvSpPr>
                <a:spLocks/>
              </p:cNvSpPr>
              <p:nvPr/>
            </p:nvSpPr>
            <p:spPr bwMode="auto">
              <a:xfrm>
                <a:off x="5101260"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9" name="Freeform 7"/>
              <p:cNvSpPr>
                <a:spLocks/>
              </p:cNvSpPr>
              <p:nvPr/>
            </p:nvSpPr>
            <p:spPr bwMode="auto">
              <a:xfrm>
                <a:off x="5402176" y="52676"/>
                <a:ext cx="168138"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0" name="Freeform 8"/>
              <p:cNvSpPr>
                <a:spLocks/>
              </p:cNvSpPr>
              <p:nvPr/>
            </p:nvSpPr>
            <p:spPr bwMode="auto">
              <a:xfrm>
                <a:off x="5699795"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1" name="Freeform 23"/>
              <p:cNvSpPr>
                <a:spLocks/>
              </p:cNvSpPr>
              <p:nvPr/>
            </p:nvSpPr>
            <p:spPr bwMode="auto">
              <a:xfrm>
                <a:off x="6472117"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2" name="Freeform 24"/>
              <p:cNvSpPr>
                <a:spLocks/>
              </p:cNvSpPr>
              <p:nvPr/>
            </p:nvSpPr>
            <p:spPr bwMode="auto">
              <a:xfrm>
                <a:off x="6773033"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3" name="Freeform 17"/>
              <p:cNvSpPr>
                <a:spLocks/>
              </p:cNvSpPr>
              <p:nvPr/>
            </p:nvSpPr>
            <p:spPr bwMode="auto">
              <a:xfrm>
                <a:off x="7073949"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4" name="Freeform 18"/>
              <p:cNvSpPr>
                <a:spLocks noEditPoints="1"/>
              </p:cNvSpPr>
              <p:nvPr/>
            </p:nvSpPr>
            <p:spPr bwMode="auto">
              <a:xfrm>
                <a:off x="7368270" y="361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5" name="Freeform 20"/>
              <p:cNvSpPr>
                <a:spLocks noEditPoints="1"/>
              </p:cNvSpPr>
              <p:nvPr/>
            </p:nvSpPr>
            <p:spPr bwMode="auto">
              <a:xfrm>
                <a:off x="7817540" y="361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666" name="Group 740"/>
              <p:cNvGrpSpPr/>
              <p:nvPr/>
            </p:nvGrpSpPr>
            <p:grpSpPr>
              <a:xfrm>
                <a:off x="5994129" y="46874"/>
                <a:ext cx="348521" cy="470651"/>
                <a:chOff x="7011958" y="-48945"/>
                <a:chExt cx="557213" cy="752475"/>
              </a:xfrm>
              <a:solidFill>
                <a:schemeClr val="tx1">
                  <a:alpha val="12000"/>
                </a:schemeClr>
              </a:solidFill>
            </p:grpSpPr>
            <p:sp>
              <p:nvSpPr>
                <p:cNvPr id="1692"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3"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67" name="Freeform 16"/>
              <p:cNvSpPr>
                <a:spLocks noEditPoints="1"/>
              </p:cNvSpPr>
              <p:nvPr/>
            </p:nvSpPr>
            <p:spPr bwMode="auto">
              <a:xfrm>
                <a:off x="9162963" y="361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8" name="Freeform 16"/>
              <p:cNvSpPr>
                <a:spLocks noEditPoints="1"/>
              </p:cNvSpPr>
              <p:nvPr/>
            </p:nvSpPr>
            <p:spPr bwMode="auto">
              <a:xfrm>
                <a:off x="9909852" y="36192"/>
                <a:ext cx="319789" cy="481333"/>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9" name="Freeform 5"/>
              <p:cNvSpPr>
                <a:spLocks/>
              </p:cNvSpPr>
              <p:nvPr/>
            </p:nvSpPr>
            <p:spPr bwMode="auto">
              <a:xfrm>
                <a:off x="9612233" y="52677"/>
                <a:ext cx="168138" cy="464848"/>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0" name="Freeform 20"/>
              <p:cNvSpPr>
                <a:spLocks noEditPoints="1"/>
              </p:cNvSpPr>
              <p:nvPr/>
            </p:nvSpPr>
            <p:spPr bwMode="auto">
              <a:xfrm>
                <a:off x="10359122" y="36192"/>
                <a:ext cx="319789" cy="481333"/>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671" name="Group 746"/>
              <p:cNvGrpSpPr/>
              <p:nvPr/>
            </p:nvGrpSpPr>
            <p:grpSpPr>
              <a:xfrm>
                <a:off x="10808405" y="46874"/>
                <a:ext cx="348521" cy="470651"/>
                <a:chOff x="7011958" y="-48945"/>
                <a:chExt cx="557213" cy="752475"/>
              </a:xfrm>
              <a:solidFill>
                <a:schemeClr val="tx1">
                  <a:alpha val="7000"/>
                </a:schemeClr>
              </a:solidFill>
            </p:grpSpPr>
            <p:sp>
              <p:nvSpPr>
                <p:cNvPr id="1690" name="Freeform 18"/>
                <p:cNvSpPr>
                  <a:spLocks/>
                </p:cNvSpPr>
                <p:nvPr/>
              </p:nvSpPr>
              <p:spPr bwMode="auto">
                <a:xfrm>
                  <a:off x="7011958" y="-48945"/>
                  <a:ext cx="244475" cy="752475"/>
                </a:xfrm>
                <a:custGeom>
                  <a:avLst/>
                  <a:gdLst>
                    <a:gd name="T0" fmla="*/ 1 w 65"/>
                    <a:gd name="T1" fmla="*/ 89 h 199"/>
                    <a:gd name="T2" fmla="*/ 19 w 65"/>
                    <a:gd name="T3" fmla="*/ 72 h 199"/>
                    <a:gd name="T4" fmla="*/ 17 w 65"/>
                    <a:gd name="T5" fmla="*/ 54 h 199"/>
                    <a:gd name="T6" fmla="*/ 16 w 65"/>
                    <a:gd name="T7" fmla="*/ 34 h 199"/>
                    <a:gd name="T8" fmla="*/ 55 w 65"/>
                    <a:gd name="T9" fmla="*/ 0 h 199"/>
                    <a:gd name="T10" fmla="*/ 65 w 65"/>
                    <a:gd name="T11" fmla="*/ 0 h 199"/>
                    <a:gd name="T12" fmla="*/ 65 w 65"/>
                    <a:gd name="T13" fmla="*/ 25 h 199"/>
                    <a:gd name="T14" fmla="*/ 61 w 65"/>
                    <a:gd name="T15" fmla="*/ 25 h 199"/>
                    <a:gd name="T16" fmla="*/ 48 w 65"/>
                    <a:gd name="T17" fmla="*/ 41 h 199"/>
                    <a:gd name="T18" fmla="*/ 49 w 65"/>
                    <a:gd name="T19" fmla="*/ 53 h 199"/>
                    <a:gd name="T20" fmla="*/ 50 w 65"/>
                    <a:gd name="T21" fmla="*/ 70 h 199"/>
                    <a:gd name="T22" fmla="*/ 27 w 65"/>
                    <a:gd name="T23" fmla="*/ 99 h 199"/>
                    <a:gd name="T24" fmla="*/ 27 w 65"/>
                    <a:gd name="T25" fmla="*/ 100 h 199"/>
                    <a:gd name="T26" fmla="*/ 50 w 65"/>
                    <a:gd name="T27" fmla="*/ 130 h 199"/>
                    <a:gd name="T28" fmla="*/ 49 w 65"/>
                    <a:gd name="T29" fmla="*/ 146 h 199"/>
                    <a:gd name="T30" fmla="*/ 48 w 65"/>
                    <a:gd name="T31" fmla="*/ 159 h 199"/>
                    <a:gd name="T32" fmla="*/ 61 w 65"/>
                    <a:gd name="T33" fmla="*/ 175 h 199"/>
                    <a:gd name="T34" fmla="*/ 65 w 65"/>
                    <a:gd name="T35" fmla="*/ 175 h 199"/>
                    <a:gd name="T36" fmla="*/ 65 w 65"/>
                    <a:gd name="T37" fmla="*/ 199 h 199"/>
                    <a:gd name="T38" fmla="*/ 55 w 65"/>
                    <a:gd name="T39" fmla="*/ 199 h 199"/>
                    <a:gd name="T40" fmla="*/ 16 w 65"/>
                    <a:gd name="T41" fmla="*/ 165 h 199"/>
                    <a:gd name="T42" fmla="*/ 18 w 65"/>
                    <a:gd name="T43" fmla="*/ 146 h 199"/>
                    <a:gd name="T44" fmla="*/ 19 w 65"/>
                    <a:gd name="T45" fmla="*/ 127 h 199"/>
                    <a:gd name="T46" fmla="*/ 0 w 65"/>
                    <a:gd name="T47" fmla="*/ 111 h 199"/>
                    <a:gd name="T48" fmla="*/ 1 w 65"/>
                    <a:gd name="T4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1" y="89"/>
                      </a:moveTo>
                      <a:cubicBezTo>
                        <a:pt x="17" y="88"/>
                        <a:pt x="19" y="79"/>
                        <a:pt x="19" y="72"/>
                      </a:cubicBezTo>
                      <a:cubicBezTo>
                        <a:pt x="19" y="67"/>
                        <a:pt x="18" y="60"/>
                        <a:pt x="17" y="54"/>
                      </a:cubicBezTo>
                      <a:cubicBezTo>
                        <a:pt x="17" y="47"/>
                        <a:pt x="16" y="40"/>
                        <a:pt x="16" y="34"/>
                      </a:cubicBezTo>
                      <a:cubicBezTo>
                        <a:pt x="16" y="11"/>
                        <a:pt x="31" y="0"/>
                        <a:pt x="55" y="0"/>
                      </a:cubicBezTo>
                      <a:cubicBezTo>
                        <a:pt x="65" y="0"/>
                        <a:pt x="65" y="0"/>
                        <a:pt x="65" y="0"/>
                      </a:cubicBezTo>
                      <a:cubicBezTo>
                        <a:pt x="65" y="25"/>
                        <a:pt x="65" y="25"/>
                        <a:pt x="65" y="25"/>
                      </a:cubicBezTo>
                      <a:cubicBezTo>
                        <a:pt x="61" y="25"/>
                        <a:pt x="61" y="25"/>
                        <a:pt x="61" y="25"/>
                      </a:cubicBezTo>
                      <a:cubicBezTo>
                        <a:pt x="51" y="25"/>
                        <a:pt x="48" y="31"/>
                        <a:pt x="48" y="41"/>
                      </a:cubicBezTo>
                      <a:cubicBezTo>
                        <a:pt x="48" y="44"/>
                        <a:pt x="48" y="49"/>
                        <a:pt x="49" y="53"/>
                      </a:cubicBezTo>
                      <a:cubicBezTo>
                        <a:pt x="49" y="58"/>
                        <a:pt x="50" y="63"/>
                        <a:pt x="50" y="70"/>
                      </a:cubicBezTo>
                      <a:cubicBezTo>
                        <a:pt x="50" y="90"/>
                        <a:pt x="42" y="96"/>
                        <a:pt x="27" y="99"/>
                      </a:cubicBezTo>
                      <a:cubicBezTo>
                        <a:pt x="27" y="100"/>
                        <a:pt x="27" y="100"/>
                        <a:pt x="27" y="100"/>
                      </a:cubicBezTo>
                      <a:cubicBezTo>
                        <a:pt x="42" y="103"/>
                        <a:pt x="50" y="110"/>
                        <a:pt x="50" y="130"/>
                      </a:cubicBezTo>
                      <a:cubicBezTo>
                        <a:pt x="50" y="136"/>
                        <a:pt x="49" y="142"/>
                        <a:pt x="49" y="146"/>
                      </a:cubicBezTo>
                      <a:cubicBezTo>
                        <a:pt x="48" y="151"/>
                        <a:pt x="48" y="155"/>
                        <a:pt x="48" y="159"/>
                      </a:cubicBezTo>
                      <a:cubicBezTo>
                        <a:pt x="48" y="168"/>
                        <a:pt x="51" y="175"/>
                        <a:pt x="61" y="175"/>
                      </a:cubicBezTo>
                      <a:cubicBezTo>
                        <a:pt x="65" y="175"/>
                        <a:pt x="65" y="175"/>
                        <a:pt x="65" y="175"/>
                      </a:cubicBezTo>
                      <a:cubicBezTo>
                        <a:pt x="65" y="199"/>
                        <a:pt x="65" y="199"/>
                        <a:pt x="65" y="199"/>
                      </a:cubicBezTo>
                      <a:cubicBezTo>
                        <a:pt x="55" y="199"/>
                        <a:pt x="55" y="199"/>
                        <a:pt x="55" y="199"/>
                      </a:cubicBezTo>
                      <a:cubicBezTo>
                        <a:pt x="32" y="199"/>
                        <a:pt x="16" y="190"/>
                        <a:pt x="16" y="165"/>
                      </a:cubicBezTo>
                      <a:cubicBezTo>
                        <a:pt x="16" y="159"/>
                        <a:pt x="17" y="153"/>
                        <a:pt x="18" y="146"/>
                      </a:cubicBezTo>
                      <a:cubicBezTo>
                        <a:pt x="18" y="139"/>
                        <a:pt x="19" y="133"/>
                        <a:pt x="19" y="127"/>
                      </a:cubicBezTo>
                      <a:cubicBezTo>
                        <a:pt x="19" y="120"/>
                        <a:pt x="17" y="112"/>
                        <a:pt x="0" y="111"/>
                      </a:cubicBezTo>
                      <a:lnTo>
                        <a:pt x="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1" name="Freeform 19"/>
                <p:cNvSpPr>
                  <a:spLocks/>
                </p:cNvSpPr>
                <p:nvPr/>
              </p:nvSpPr>
              <p:spPr bwMode="auto">
                <a:xfrm>
                  <a:off x="7324696" y="-48945"/>
                  <a:ext cx="244475" cy="752475"/>
                </a:xfrm>
                <a:custGeom>
                  <a:avLst/>
                  <a:gdLst>
                    <a:gd name="T0" fmla="*/ 65 w 65"/>
                    <a:gd name="T1" fmla="*/ 111 h 199"/>
                    <a:gd name="T2" fmla="*/ 47 w 65"/>
                    <a:gd name="T3" fmla="*/ 127 h 199"/>
                    <a:gd name="T4" fmla="*/ 48 w 65"/>
                    <a:gd name="T5" fmla="*/ 146 h 199"/>
                    <a:gd name="T6" fmla="*/ 49 w 65"/>
                    <a:gd name="T7" fmla="*/ 165 h 199"/>
                    <a:gd name="T8" fmla="*/ 10 w 65"/>
                    <a:gd name="T9" fmla="*/ 199 h 199"/>
                    <a:gd name="T10" fmla="*/ 0 w 65"/>
                    <a:gd name="T11" fmla="*/ 199 h 199"/>
                    <a:gd name="T12" fmla="*/ 0 w 65"/>
                    <a:gd name="T13" fmla="*/ 175 h 199"/>
                    <a:gd name="T14" fmla="*/ 4 w 65"/>
                    <a:gd name="T15" fmla="*/ 175 h 199"/>
                    <a:gd name="T16" fmla="*/ 18 w 65"/>
                    <a:gd name="T17" fmla="*/ 159 h 199"/>
                    <a:gd name="T18" fmla="*/ 17 w 65"/>
                    <a:gd name="T19" fmla="*/ 146 h 199"/>
                    <a:gd name="T20" fmla="*/ 16 w 65"/>
                    <a:gd name="T21" fmla="*/ 130 h 199"/>
                    <a:gd name="T22" fmla="*/ 39 w 65"/>
                    <a:gd name="T23" fmla="*/ 100 h 199"/>
                    <a:gd name="T24" fmla="*/ 39 w 65"/>
                    <a:gd name="T25" fmla="*/ 99 h 199"/>
                    <a:gd name="T26" fmla="*/ 16 w 65"/>
                    <a:gd name="T27" fmla="*/ 70 h 199"/>
                    <a:gd name="T28" fmla="*/ 17 w 65"/>
                    <a:gd name="T29" fmla="*/ 53 h 199"/>
                    <a:gd name="T30" fmla="*/ 18 w 65"/>
                    <a:gd name="T31" fmla="*/ 41 h 199"/>
                    <a:gd name="T32" fmla="*/ 4 w 65"/>
                    <a:gd name="T33" fmla="*/ 25 h 199"/>
                    <a:gd name="T34" fmla="*/ 0 w 65"/>
                    <a:gd name="T35" fmla="*/ 25 h 199"/>
                    <a:gd name="T36" fmla="*/ 0 w 65"/>
                    <a:gd name="T37" fmla="*/ 0 h 199"/>
                    <a:gd name="T38" fmla="*/ 10 w 65"/>
                    <a:gd name="T39" fmla="*/ 0 h 199"/>
                    <a:gd name="T40" fmla="*/ 49 w 65"/>
                    <a:gd name="T41" fmla="*/ 34 h 199"/>
                    <a:gd name="T42" fmla="*/ 48 w 65"/>
                    <a:gd name="T43" fmla="*/ 54 h 199"/>
                    <a:gd name="T44" fmla="*/ 47 w 65"/>
                    <a:gd name="T45" fmla="*/ 72 h 199"/>
                    <a:gd name="T46" fmla="*/ 65 w 65"/>
                    <a:gd name="T47" fmla="*/ 89 h 199"/>
                    <a:gd name="T48" fmla="*/ 65 w 65"/>
                    <a:gd name="T49"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199">
                      <a:moveTo>
                        <a:pt x="65" y="111"/>
                      </a:moveTo>
                      <a:cubicBezTo>
                        <a:pt x="48" y="112"/>
                        <a:pt x="47" y="120"/>
                        <a:pt x="47" y="127"/>
                      </a:cubicBezTo>
                      <a:cubicBezTo>
                        <a:pt x="47" y="133"/>
                        <a:pt x="47" y="139"/>
                        <a:pt x="48" y="146"/>
                      </a:cubicBezTo>
                      <a:cubicBezTo>
                        <a:pt x="49" y="153"/>
                        <a:pt x="49" y="159"/>
                        <a:pt x="49" y="165"/>
                      </a:cubicBezTo>
                      <a:cubicBezTo>
                        <a:pt x="49" y="190"/>
                        <a:pt x="34" y="199"/>
                        <a:pt x="10" y="199"/>
                      </a:cubicBezTo>
                      <a:cubicBezTo>
                        <a:pt x="0" y="199"/>
                        <a:pt x="0" y="199"/>
                        <a:pt x="0" y="199"/>
                      </a:cubicBezTo>
                      <a:cubicBezTo>
                        <a:pt x="0" y="175"/>
                        <a:pt x="0" y="175"/>
                        <a:pt x="0" y="175"/>
                      </a:cubicBezTo>
                      <a:cubicBezTo>
                        <a:pt x="4" y="175"/>
                        <a:pt x="4" y="175"/>
                        <a:pt x="4" y="175"/>
                      </a:cubicBezTo>
                      <a:cubicBezTo>
                        <a:pt x="15" y="175"/>
                        <a:pt x="18" y="168"/>
                        <a:pt x="18" y="159"/>
                      </a:cubicBezTo>
                      <a:cubicBezTo>
                        <a:pt x="18" y="155"/>
                        <a:pt x="17" y="151"/>
                        <a:pt x="17" y="146"/>
                      </a:cubicBezTo>
                      <a:cubicBezTo>
                        <a:pt x="16" y="142"/>
                        <a:pt x="16" y="136"/>
                        <a:pt x="16" y="130"/>
                      </a:cubicBezTo>
                      <a:cubicBezTo>
                        <a:pt x="16" y="110"/>
                        <a:pt x="23" y="103"/>
                        <a:pt x="39" y="100"/>
                      </a:cubicBezTo>
                      <a:cubicBezTo>
                        <a:pt x="39" y="99"/>
                        <a:pt x="39" y="99"/>
                        <a:pt x="39" y="99"/>
                      </a:cubicBezTo>
                      <a:cubicBezTo>
                        <a:pt x="23" y="96"/>
                        <a:pt x="16" y="90"/>
                        <a:pt x="16" y="70"/>
                      </a:cubicBezTo>
                      <a:cubicBezTo>
                        <a:pt x="16" y="63"/>
                        <a:pt x="16" y="58"/>
                        <a:pt x="17" y="53"/>
                      </a:cubicBezTo>
                      <a:cubicBezTo>
                        <a:pt x="17" y="49"/>
                        <a:pt x="18" y="44"/>
                        <a:pt x="18" y="41"/>
                      </a:cubicBezTo>
                      <a:cubicBezTo>
                        <a:pt x="18" y="31"/>
                        <a:pt x="14" y="25"/>
                        <a:pt x="4" y="25"/>
                      </a:cubicBezTo>
                      <a:cubicBezTo>
                        <a:pt x="0" y="25"/>
                        <a:pt x="0" y="25"/>
                        <a:pt x="0" y="25"/>
                      </a:cubicBezTo>
                      <a:cubicBezTo>
                        <a:pt x="0" y="0"/>
                        <a:pt x="0" y="0"/>
                        <a:pt x="0" y="0"/>
                      </a:cubicBezTo>
                      <a:cubicBezTo>
                        <a:pt x="10" y="0"/>
                        <a:pt x="10" y="0"/>
                        <a:pt x="10" y="0"/>
                      </a:cubicBezTo>
                      <a:cubicBezTo>
                        <a:pt x="35" y="0"/>
                        <a:pt x="49" y="11"/>
                        <a:pt x="49" y="34"/>
                      </a:cubicBezTo>
                      <a:cubicBezTo>
                        <a:pt x="49" y="40"/>
                        <a:pt x="49" y="47"/>
                        <a:pt x="48" y="54"/>
                      </a:cubicBezTo>
                      <a:cubicBezTo>
                        <a:pt x="47" y="60"/>
                        <a:pt x="47" y="67"/>
                        <a:pt x="47" y="72"/>
                      </a:cubicBezTo>
                      <a:cubicBezTo>
                        <a:pt x="47" y="79"/>
                        <a:pt x="48" y="88"/>
                        <a:pt x="65" y="89"/>
                      </a:cubicBezTo>
                      <a:lnTo>
                        <a:pt x="65"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72" name="Freeform 18"/>
              <p:cNvSpPr>
                <a:spLocks noEditPoints="1"/>
              </p:cNvSpPr>
              <p:nvPr/>
            </p:nvSpPr>
            <p:spPr bwMode="auto">
              <a:xfrm>
                <a:off x="11764749" y="36192"/>
                <a:ext cx="319789" cy="481333"/>
              </a:xfrm>
              <a:custGeom>
                <a:avLst/>
                <a:gdLst>
                  <a:gd name="T0" fmla="*/ 33 w 69"/>
                  <a:gd name="T1" fmla="*/ 104 h 104"/>
                  <a:gd name="T2" fmla="*/ 8 w 69"/>
                  <a:gd name="T3" fmla="*/ 92 h 104"/>
                  <a:gd name="T4" fmla="*/ 0 w 69"/>
                  <a:gd name="T5" fmla="*/ 54 h 104"/>
                  <a:gd name="T6" fmla="*/ 9 w 69"/>
                  <a:gd name="T7" fmla="*/ 14 h 104"/>
                  <a:gd name="T8" fmla="*/ 36 w 69"/>
                  <a:gd name="T9" fmla="*/ 0 h 104"/>
                  <a:gd name="T10" fmla="*/ 69 w 69"/>
                  <a:gd name="T11" fmla="*/ 52 h 104"/>
                  <a:gd name="T12" fmla="*/ 59 w 69"/>
                  <a:gd name="T13" fmla="*/ 91 h 104"/>
                  <a:gd name="T14" fmla="*/ 33 w 69"/>
                  <a:gd name="T15" fmla="*/ 104 h 104"/>
                  <a:gd name="T16" fmla="*/ 35 w 69"/>
                  <a:gd name="T17" fmla="*/ 13 h 104"/>
                  <a:gd name="T18" fmla="*/ 16 w 69"/>
                  <a:gd name="T19" fmla="*/ 54 h 104"/>
                  <a:gd name="T20" fmla="*/ 34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4" y="100"/>
                      <a:pt x="8"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59" y="91"/>
                    </a:cubicBezTo>
                    <a:cubicBezTo>
                      <a:pt x="53" y="100"/>
                      <a:pt x="44" y="104"/>
                      <a:pt x="33" y="104"/>
                    </a:cubicBezTo>
                    <a:close/>
                    <a:moveTo>
                      <a:pt x="35" y="13"/>
                    </a:moveTo>
                    <a:cubicBezTo>
                      <a:pt x="22" y="13"/>
                      <a:pt x="16" y="27"/>
                      <a:pt x="16" y="54"/>
                    </a:cubicBezTo>
                    <a:cubicBezTo>
                      <a:pt x="16" y="79"/>
                      <a:pt x="22" y="91"/>
                      <a:pt x="34" y="91"/>
                    </a:cubicBezTo>
                    <a:cubicBezTo>
                      <a:pt x="46" y="91"/>
                      <a:pt x="52" y="79"/>
                      <a:pt x="52" y="53"/>
                    </a:cubicBezTo>
                    <a:cubicBezTo>
                      <a:pt x="52" y="26"/>
                      <a:pt x="46" y="13"/>
                      <a:pt x="35" y="1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3" name="Freeform 19"/>
              <p:cNvSpPr>
                <a:spLocks/>
              </p:cNvSpPr>
              <p:nvPr/>
            </p:nvSpPr>
            <p:spPr bwMode="auto">
              <a:xfrm>
                <a:off x="12188626"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2" y="10"/>
                      <a:pt x="15" y="9"/>
                    </a:cubicBezTo>
                    <a:cubicBezTo>
                      <a:pt x="17"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4" name="Freeform 21"/>
              <p:cNvSpPr>
                <a:spLocks noEditPoints="1"/>
              </p:cNvSpPr>
              <p:nvPr/>
            </p:nvSpPr>
            <p:spPr bwMode="auto">
              <a:xfrm>
                <a:off x="11286393" y="59478"/>
                <a:ext cx="348875" cy="458047"/>
              </a:xfrm>
              <a:custGeom>
                <a:avLst/>
                <a:gdLst>
                  <a:gd name="T0" fmla="*/ 31 w 294"/>
                  <a:gd name="T1" fmla="*/ 386 h 386"/>
                  <a:gd name="T2" fmla="*/ 47 w 294"/>
                  <a:gd name="T3" fmla="*/ 284 h 386"/>
                  <a:gd name="T4" fmla="*/ 0 w 294"/>
                  <a:gd name="T5" fmla="*/ 284 h 386"/>
                  <a:gd name="T6" fmla="*/ 0 w 294"/>
                  <a:gd name="T7" fmla="*/ 219 h 386"/>
                  <a:gd name="T8" fmla="*/ 57 w 294"/>
                  <a:gd name="T9" fmla="*/ 219 h 386"/>
                  <a:gd name="T10" fmla="*/ 66 w 294"/>
                  <a:gd name="T11" fmla="*/ 162 h 386"/>
                  <a:gd name="T12" fmla="*/ 16 w 294"/>
                  <a:gd name="T13" fmla="*/ 162 h 386"/>
                  <a:gd name="T14" fmla="*/ 16 w 294"/>
                  <a:gd name="T15" fmla="*/ 98 h 386"/>
                  <a:gd name="T16" fmla="*/ 76 w 294"/>
                  <a:gd name="T17" fmla="*/ 98 h 386"/>
                  <a:gd name="T18" fmla="*/ 90 w 294"/>
                  <a:gd name="T19" fmla="*/ 0 h 386"/>
                  <a:gd name="T20" fmla="*/ 151 w 294"/>
                  <a:gd name="T21" fmla="*/ 0 h 386"/>
                  <a:gd name="T22" fmla="*/ 135 w 294"/>
                  <a:gd name="T23" fmla="*/ 98 h 386"/>
                  <a:gd name="T24" fmla="*/ 187 w 294"/>
                  <a:gd name="T25" fmla="*/ 98 h 386"/>
                  <a:gd name="T26" fmla="*/ 201 w 294"/>
                  <a:gd name="T27" fmla="*/ 0 h 386"/>
                  <a:gd name="T28" fmla="*/ 263 w 294"/>
                  <a:gd name="T29" fmla="*/ 0 h 386"/>
                  <a:gd name="T30" fmla="*/ 246 w 294"/>
                  <a:gd name="T31" fmla="*/ 98 h 386"/>
                  <a:gd name="T32" fmla="*/ 294 w 294"/>
                  <a:gd name="T33" fmla="*/ 98 h 386"/>
                  <a:gd name="T34" fmla="*/ 294 w 294"/>
                  <a:gd name="T35" fmla="*/ 162 h 386"/>
                  <a:gd name="T36" fmla="*/ 237 w 294"/>
                  <a:gd name="T37" fmla="*/ 162 h 386"/>
                  <a:gd name="T38" fmla="*/ 227 w 294"/>
                  <a:gd name="T39" fmla="*/ 219 h 386"/>
                  <a:gd name="T40" fmla="*/ 277 w 294"/>
                  <a:gd name="T41" fmla="*/ 219 h 386"/>
                  <a:gd name="T42" fmla="*/ 277 w 294"/>
                  <a:gd name="T43" fmla="*/ 284 h 386"/>
                  <a:gd name="T44" fmla="*/ 218 w 294"/>
                  <a:gd name="T45" fmla="*/ 284 h 386"/>
                  <a:gd name="T46" fmla="*/ 204 w 294"/>
                  <a:gd name="T47" fmla="*/ 386 h 386"/>
                  <a:gd name="T48" fmla="*/ 142 w 294"/>
                  <a:gd name="T49" fmla="*/ 386 h 386"/>
                  <a:gd name="T50" fmla="*/ 159 w 294"/>
                  <a:gd name="T51" fmla="*/ 284 h 386"/>
                  <a:gd name="T52" fmla="*/ 106 w 294"/>
                  <a:gd name="T53" fmla="*/ 284 h 386"/>
                  <a:gd name="T54" fmla="*/ 92 w 294"/>
                  <a:gd name="T55" fmla="*/ 386 h 386"/>
                  <a:gd name="T56" fmla="*/ 31 w 294"/>
                  <a:gd name="T57" fmla="*/ 386 h 386"/>
                  <a:gd name="T58" fmla="*/ 168 w 294"/>
                  <a:gd name="T59" fmla="*/ 219 h 386"/>
                  <a:gd name="T60" fmla="*/ 177 w 294"/>
                  <a:gd name="T61" fmla="*/ 162 h 386"/>
                  <a:gd name="T62" fmla="*/ 125 w 294"/>
                  <a:gd name="T63" fmla="*/ 162 h 386"/>
                  <a:gd name="T64" fmla="*/ 118 w 294"/>
                  <a:gd name="T65" fmla="*/ 219 h 386"/>
                  <a:gd name="T66" fmla="*/ 168 w 294"/>
                  <a:gd name="T67" fmla="*/ 21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386">
                    <a:moveTo>
                      <a:pt x="31" y="386"/>
                    </a:moveTo>
                    <a:lnTo>
                      <a:pt x="47" y="284"/>
                    </a:lnTo>
                    <a:lnTo>
                      <a:pt x="0" y="284"/>
                    </a:lnTo>
                    <a:lnTo>
                      <a:pt x="0" y="219"/>
                    </a:lnTo>
                    <a:lnTo>
                      <a:pt x="57" y="219"/>
                    </a:lnTo>
                    <a:lnTo>
                      <a:pt x="66" y="162"/>
                    </a:lnTo>
                    <a:lnTo>
                      <a:pt x="16" y="162"/>
                    </a:lnTo>
                    <a:lnTo>
                      <a:pt x="16" y="98"/>
                    </a:lnTo>
                    <a:lnTo>
                      <a:pt x="76" y="98"/>
                    </a:lnTo>
                    <a:lnTo>
                      <a:pt x="90" y="0"/>
                    </a:lnTo>
                    <a:lnTo>
                      <a:pt x="151" y="0"/>
                    </a:lnTo>
                    <a:lnTo>
                      <a:pt x="135" y="98"/>
                    </a:lnTo>
                    <a:lnTo>
                      <a:pt x="187" y="98"/>
                    </a:lnTo>
                    <a:lnTo>
                      <a:pt x="201" y="0"/>
                    </a:lnTo>
                    <a:lnTo>
                      <a:pt x="263" y="0"/>
                    </a:lnTo>
                    <a:lnTo>
                      <a:pt x="246" y="98"/>
                    </a:lnTo>
                    <a:lnTo>
                      <a:pt x="294" y="98"/>
                    </a:lnTo>
                    <a:lnTo>
                      <a:pt x="294" y="162"/>
                    </a:lnTo>
                    <a:lnTo>
                      <a:pt x="237" y="162"/>
                    </a:lnTo>
                    <a:lnTo>
                      <a:pt x="227" y="219"/>
                    </a:lnTo>
                    <a:lnTo>
                      <a:pt x="277" y="219"/>
                    </a:lnTo>
                    <a:lnTo>
                      <a:pt x="277" y="284"/>
                    </a:lnTo>
                    <a:lnTo>
                      <a:pt x="218" y="284"/>
                    </a:lnTo>
                    <a:lnTo>
                      <a:pt x="204" y="386"/>
                    </a:lnTo>
                    <a:lnTo>
                      <a:pt x="142" y="386"/>
                    </a:lnTo>
                    <a:lnTo>
                      <a:pt x="159" y="284"/>
                    </a:lnTo>
                    <a:lnTo>
                      <a:pt x="106" y="284"/>
                    </a:lnTo>
                    <a:lnTo>
                      <a:pt x="92" y="386"/>
                    </a:lnTo>
                    <a:lnTo>
                      <a:pt x="31" y="386"/>
                    </a:lnTo>
                    <a:close/>
                    <a:moveTo>
                      <a:pt x="168" y="219"/>
                    </a:moveTo>
                    <a:lnTo>
                      <a:pt x="177" y="162"/>
                    </a:lnTo>
                    <a:lnTo>
                      <a:pt x="125" y="162"/>
                    </a:lnTo>
                    <a:lnTo>
                      <a:pt x="118" y="219"/>
                    </a:lnTo>
                    <a:lnTo>
                      <a:pt x="168" y="219"/>
                    </a:lnTo>
                    <a:close/>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nvGrpSpPr>
              <p:cNvPr id="1675" name="Group 781"/>
              <p:cNvGrpSpPr/>
              <p:nvPr/>
            </p:nvGrpSpPr>
            <p:grpSpPr>
              <a:xfrm>
                <a:off x="3881682" y="31417"/>
                <a:ext cx="612096" cy="486108"/>
                <a:chOff x="9258271" y="-45770"/>
                <a:chExt cx="925513" cy="735013"/>
              </a:xfrm>
              <a:solidFill>
                <a:schemeClr val="accent4">
                  <a:lumMod val="20000"/>
                  <a:lumOff val="80000"/>
                  <a:alpha val="38000"/>
                </a:schemeClr>
              </a:solidFill>
            </p:grpSpPr>
            <p:sp>
              <p:nvSpPr>
                <p:cNvPr id="1680" name="Freeform 6"/>
                <p:cNvSpPr>
                  <a:spLocks noEditPoints="1"/>
                </p:cNvSpPr>
                <p:nvPr/>
              </p:nvSpPr>
              <p:spPr bwMode="auto">
                <a:xfrm>
                  <a:off x="9258271" y="-45770"/>
                  <a:ext cx="925513" cy="735013"/>
                </a:xfrm>
                <a:custGeom>
                  <a:avLst/>
                  <a:gdLst>
                    <a:gd name="T0" fmla="*/ 160 w 246"/>
                    <a:gd name="T1" fmla="*/ 152 h 194"/>
                    <a:gd name="T2" fmla="*/ 131 w 246"/>
                    <a:gd name="T3" fmla="*/ 175 h 194"/>
                    <a:gd name="T4" fmla="*/ 97 w 246"/>
                    <a:gd name="T5" fmla="*/ 189 h 194"/>
                    <a:gd name="T6" fmla="*/ 75 w 246"/>
                    <a:gd name="T7" fmla="*/ 158 h 194"/>
                    <a:gd name="T8" fmla="*/ 56 w 246"/>
                    <a:gd name="T9" fmla="*/ 189 h 194"/>
                    <a:gd name="T10" fmla="*/ 30 w 246"/>
                    <a:gd name="T11" fmla="*/ 169 h 194"/>
                    <a:gd name="T12" fmla="*/ 8 w 246"/>
                    <a:gd name="T13" fmla="*/ 136 h 194"/>
                    <a:gd name="T14" fmla="*/ 6 w 246"/>
                    <a:gd name="T15" fmla="*/ 92 h 194"/>
                    <a:gd name="T16" fmla="*/ 18 w 246"/>
                    <a:gd name="T17" fmla="*/ 68 h 194"/>
                    <a:gd name="T18" fmla="*/ 11 w 246"/>
                    <a:gd name="T19" fmla="*/ 86 h 194"/>
                    <a:gd name="T20" fmla="*/ 70 w 246"/>
                    <a:gd name="T21" fmla="*/ 45 h 194"/>
                    <a:gd name="T22" fmla="*/ 111 w 246"/>
                    <a:gd name="T23" fmla="*/ 20 h 194"/>
                    <a:gd name="T24" fmla="*/ 209 w 246"/>
                    <a:gd name="T25" fmla="*/ 44 h 194"/>
                    <a:gd name="T26" fmla="*/ 238 w 246"/>
                    <a:gd name="T27" fmla="*/ 41 h 194"/>
                    <a:gd name="T28" fmla="*/ 206 w 246"/>
                    <a:gd name="T29" fmla="*/ 122 h 194"/>
                    <a:gd name="T30" fmla="*/ 163 w 246"/>
                    <a:gd name="T31" fmla="*/ 135 h 194"/>
                    <a:gd name="T32" fmla="*/ 139 w 246"/>
                    <a:gd name="T33" fmla="*/ 117 h 194"/>
                    <a:gd name="T34" fmla="*/ 189 w 246"/>
                    <a:gd name="T35" fmla="*/ 120 h 194"/>
                    <a:gd name="T36" fmla="*/ 172 w 246"/>
                    <a:gd name="T37" fmla="*/ 132 h 194"/>
                    <a:gd name="T38" fmla="*/ 196 w 246"/>
                    <a:gd name="T39" fmla="*/ 117 h 194"/>
                    <a:gd name="T40" fmla="*/ 234 w 246"/>
                    <a:gd name="T41" fmla="*/ 43 h 194"/>
                    <a:gd name="T42" fmla="*/ 210 w 246"/>
                    <a:gd name="T43" fmla="*/ 58 h 194"/>
                    <a:gd name="T44" fmla="*/ 206 w 246"/>
                    <a:gd name="T45" fmla="*/ 64 h 194"/>
                    <a:gd name="T46" fmla="*/ 196 w 246"/>
                    <a:gd name="T47" fmla="*/ 76 h 194"/>
                    <a:gd name="T48" fmla="*/ 190 w 246"/>
                    <a:gd name="T49" fmla="*/ 72 h 194"/>
                    <a:gd name="T50" fmla="*/ 194 w 246"/>
                    <a:gd name="T51" fmla="*/ 49 h 194"/>
                    <a:gd name="T52" fmla="*/ 188 w 246"/>
                    <a:gd name="T53" fmla="*/ 30 h 194"/>
                    <a:gd name="T54" fmla="*/ 126 w 246"/>
                    <a:gd name="T55" fmla="*/ 15 h 194"/>
                    <a:gd name="T56" fmla="*/ 113 w 246"/>
                    <a:gd name="T57" fmla="*/ 32 h 194"/>
                    <a:gd name="T58" fmla="*/ 58 w 246"/>
                    <a:gd name="T59" fmla="*/ 85 h 194"/>
                    <a:gd name="T60" fmla="*/ 78 w 246"/>
                    <a:gd name="T61" fmla="*/ 93 h 194"/>
                    <a:gd name="T62" fmla="*/ 70 w 246"/>
                    <a:gd name="T63" fmla="*/ 120 h 194"/>
                    <a:gd name="T64" fmla="*/ 121 w 246"/>
                    <a:gd name="T65" fmla="*/ 108 h 194"/>
                    <a:gd name="T66" fmla="*/ 125 w 246"/>
                    <a:gd name="T67" fmla="*/ 80 h 194"/>
                    <a:gd name="T68" fmla="*/ 95 w 246"/>
                    <a:gd name="T69" fmla="*/ 128 h 194"/>
                    <a:gd name="T70" fmla="*/ 60 w 246"/>
                    <a:gd name="T71" fmla="*/ 100 h 194"/>
                    <a:gd name="T72" fmla="*/ 77 w 246"/>
                    <a:gd name="T73" fmla="*/ 49 h 194"/>
                    <a:gd name="T74" fmla="*/ 20 w 246"/>
                    <a:gd name="T75" fmla="*/ 105 h 194"/>
                    <a:gd name="T76" fmla="*/ 33 w 246"/>
                    <a:gd name="T77" fmla="*/ 172 h 194"/>
                    <a:gd name="T78" fmla="*/ 62 w 246"/>
                    <a:gd name="T79" fmla="*/ 181 h 194"/>
                    <a:gd name="T80" fmla="*/ 70 w 246"/>
                    <a:gd name="T81" fmla="*/ 149 h 194"/>
                    <a:gd name="T82" fmla="*/ 87 w 246"/>
                    <a:gd name="T83" fmla="*/ 154 h 194"/>
                    <a:gd name="T84" fmla="*/ 93 w 246"/>
                    <a:gd name="T85" fmla="*/ 162 h 194"/>
                    <a:gd name="T86" fmla="*/ 113 w 246"/>
                    <a:gd name="T87" fmla="*/ 184 h 194"/>
                    <a:gd name="T88" fmla="*/ 150 w 246"/>
                    <a:gd name="T89" fmla="*/ 128 h 194"/>
                    <a:gd name="T90" fmla="*/ 19 w 246"/>
                    <a:gd name="T91" fmla="*/ 133 h 194"/>
                    <a:gd name="T92" fmla="*/ 27 w 246"/>
                    <a:gd name="T93" fmla="*/ 162 h 194"/>
                    <a:gd name="T94" fmla="*/ 153 w 246"/>
                    <a:gd name="T95" fmla="*/ 138 h 194"/>
                    <a:gd name="T96" fmla="*/ 157 w 246"/>
                    <a:gd name="T97" fmla="*/ 168 h 194"/>
                    <a:gd name="T98" fmla="*/ 19 w 246"/>
                    <a:gd name="T99" fmla="*/ 87 h 194"/>
                    <a:gd name="T100" fmla="*/ 8 w 246"/>
                    <a:gd name="T101" fmla="*/ 83 h 194"/>
                    <a:gd name="T102" fmla="*/ 4 w 246"/>
                    <a:gd name="T10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194">
                      <a:moveTo>
                        <a:pt x="153" y="128"/>
                      </a:moveTo>
                      <a:cubicBezTo>
                        <a:pt x="154" y="132"/>
                        <a:pt x="156" y="135"/>
                        <a:pt x="157" y="139"/>
                      </a:cubicBezTo>
                      <a:cubicBezTo>
                        <a:pt x="158" y="143"/>
                        <a:pt x="159" y="148"/>
                        <a:pt x="160" y="152"/>
                      </a:cubicBezTo>
                      <a:cubicBezTo>
                        <a:pt x="160" y="156"/>
                        <a:pt x="161" y="160"/>
                        <a:pt x="161" y="164"/>
                      </a:cubicBezTo>
                      <a:cubicBezTo>
                        <a:pt x="163" y="172"/>
                        <a:pt x="160" y="176"/>
                        <a:pt x="152" y="176"/>
                      </a:cubicBezTo>
                      <a:cubicBezTo>
                        <a:pt x="145" y="176"/>
                        <a:pt x="138" y="175"/>
                        <a:pt x="131" y="175"/>
                      </a:cubicBezTo>
                      <a:cubicBezTo>
                        <a:pt x="130" y="175"/>
                        <a:pt x="128" y="175"/>
                        <a:pt x="127" y="176"/>
                      </a:cubicBezTo>
                      <a:cubicBezTo>
                        <a:pt x="123" y="180"/>
                        <a:pt x="119" y="183"/>
                        <a:pt x="116" y="187"/>
                      </a:cubicBezTo>
                      <a:cubicBezTo>
                        <a:pt x="111" y="193"/>
                        <a:pt x="103" y="194"/>
                        <a:pt x="97" y="189"/>
                      </a:cubicBezTo>
                      <a:cubicBezTo>
                        <a:pt x="92" y="183"/>
                        <a:pt x="89" y="177"/>
                        <a:pt x="85" y="170"/>
                      </a:cubicBezTo>
                      <a:cubicBezTo>
                        <a:pt x="83" y="166"/>
                        <a:pt x="84" y="162"/>
                        <a:pt x="90" y="158"/>
                      </a:cubicBezTo>
                      <a:cubicBezTo>
                        <a:pt x="83" y="158"/>
                        <a:pt x="79" y="158"/>
                        <a:pt x="75" y="158"/>
                      </a:cubicBezTo>
                      <a:cubicBezTo>
                        <a:pt x="73" y="163"/>
                        <a:pt x="70" y="168"/>
                        <a:pt x="68" y="173"/>
                      </a:cubicBezTo>
                      <a:cubicBezTo>
                        <a:pt x="68" y="175"/>
                        <a:pt x="67" y="177"/>
                        <a:pt x="67" y="179"/>
                      </a:cubicBezTo>
                      <a:cubicBezTo>
                        <a:pt x="67" y="187"/>
                        <a:pt x="64" y="190"/>
                        <a:pt x="56" y="189"/>
                      </a:cubicBezTo>
                      <a:cubicBezTo>
                        <a:pt x="48" y="188"/>
                        <a:pt x="41" y="186"/>
                        <a:pt x="33" y="183"/>
                      </a:cubicBezTo>
                      <a:cubicBezTo>
                        <a:pt x="28" y="182"/>
                        <a:pt x="27" y="178"/>
                        <a:pt x="28" y="173"/>
                      </a:cubicBezTo>
                      <a:cubicBezTo>
                        <a:pt x="29" y="171"/>
                        <a:pt x="29" y="169"/>
                        <a:pt x="30" y="169"/>
                      </a:cubicBezTo>
                      <a:cubicBezTo>
                        <a:pt x="24" y="166"/>
                        <a:pt x="18" y="164"/>
                        <a:pt x="13" y="160"/>
                      </a:cubicBezTo>
                      <a:cubicBezTo>
                        <a:pt x="10" y="158"/>
                        <a:pt x="7" y="153"/>
                        <a:pt x="5" y="149"/>
                      </a:cubicBezTo>
                      <a:cubicBezTo>
                        <a:pt x="3" y="144"/>
                        <a:pt x="3" y="140"/>
                        <a:pt x="8" y="136"/>
                      </a:cubicBezTo>
                      <a:cubicBezTo>
                        <a:pt x="16" y="130"/>
                        <a:pt x="18" y="123"/>
                        <a:pt x="16" y="113"/>
                      </a:cubicBezTo>
                      <a:cubicBezTo>
                        <a:pt x="16" y="108"/>
                        <a:pt x="16" y="102"/>
                        <a:pt x="16" y="98"/>
                      </a:cubicBezTo>
                      <a:cubicBezTo>
                        <a:pt x="13" y="96"/>
                        <a:pt x="8" y="95"/>
                        <a:pt x="6" y="92"/>
                      </a:cubicBezTo>
                      <a:cubicBezTo>
                        <a:pt x="3" y="88"/>
                        <a:pt x="1" y="83"/>
                        <a:pt x="1" y="78"/>
                      </a:cubicBezTo>
                      <a:cubicBezTo>
                        <a:pt x="0" y="71"/>
                        <a:pt x="9" y="64"/>
                        <a:pt x="16" y="62"/>
                      </a:cubicBezTo>
                      <a:cubicBezTo>
                        <a:pt x="17" y="64"/>
                        <a:pt x="17" y="66"/>
                        <a:pt x="18" y="68"/>
                      </a:cubicBezTo>
                      <a:cubicBezTo>
                        <a:pt x="18" y="71"/>
                        <a:pt x="18" y="73"/>
                        <a:pt x="19" y="76"/>
                      </a:cubicBezTo>
                      <a:cubicBezTo>
                        <a:pt x="17" y="75"/>
                        <a:pt x="16" y="75"/>
                        <a:pt x="15" y="75"/>
                      </a:cubicBezTo>
                      <a:cubicBezTo>
                        <a:pt x="14" y="78"/>
                        <a:pt x="13" y="81"/>
                        <a:pt x="11" y="86"/>
                      </a:cubicBezTo>
                      <a:cubicBezTo>
                        <a:pt x="14" y="85"/>
                        <a:pt x="16" y="85"/>
                        <a:pt x="17" y="84"/>
                      </a:cubicBezTo>
                      <a:cubicBezTo>
                        <a:pt x="20" y="81"/>
                        <a:pt x="22" y="79"/>
                        <a:pt x="24" y="76"/>
                      </a:cubicBezTo>
                      <a:cubicBezTo>
                        <a:pt x="35" y="59"/>
                        <a:pt x="50" y="49"/>
                        <a:pt x="70" y="45"/>
                      </a:cubicBezTo>
                      <a:cubicBezTo>
                        <a:pt x="78" y="44"/>
                        <a:pt x="86" y="41"/>
                        <a:pt x="92" y="34"/>
                      </a:cubicBezTo>
                      <a:cubicBezTo>
                        <a:pt x="92" y="33"/>
                        <a:pt x="94" y="32"/>
                        <a:pt x="95" y="32"/>
                      </a:cubicBezTo>
                      <a:cubicBezTo>
                        <a:pt x="102" y="31"/>
                        <a:pt x="106" y="25"/>
                        <a:pt x="111" y="20"/>
                      </a:cubicBezTo>
                      <a:cubicBezTo>
                        <a:pt x="130" y="1"/>
                        <a:pt x="160" y="0"/>
                        <a:pt x="180" y="17"/>
                      </a:cubicBezTo>
                      <a:cubicBezTo>
                        <a:pt x="186" y="22"/>
                        <a:pt x="193" y="27"/>
                        <a:pt x="199" y="32"/>
                      </a:cubicBezTo>
                      <a:cubicBezTo>
                        <a:pt x="203" y="35"/>
                        <a:pt x="206" y="39"/>
                        <a:pt x="209" y="44"/>
                      </a:cubicBezTo>
                      <a:cubicBezTo>
                        <a:pt x="211" y="48"/>
                        <a:pt x="213" y="48"/>
                        <a:pt x="216" y="45"/>
                      </a:cubicBezTo>
                      <a:cubicBezTo>
                        <a:pt x="218" y="44"/>
                        <a:pt x="220" y="42"/>
                        <a:pt x="222" y="40"/>
                      </a:cubicBezTo>
                      <a:cubicBezTo>
                        <a:pt x="227" y="33"/>
                        <a:pt x="235" y="33"/>
                        <a:pt x="238" y="41"/>
                      </a:cubicBezTo>
                      <a:cubicBezTo>
                        <a:pt x="241" y="49"/>
                        <a:pt x="243" y="56"/>
                        <a:pt x="244" y="64"/>
                      </a:cubicBezTo>
                      <a:cubicBezTo>
                        <a:pt x="246" y="75"/>
                        <a:pt x="245" y="86"/>
                        <a:pt x="241" y="97"/>
                      </a:cubicBezTo>
                      <a:cubicBezTo>
                        <a:pt x="235" y="113"/>
                        <a:pt x="223" y="122"/>
                        <a:pt x="206" y="122"/>
                      </a:cubicBezTo>
                      <a:cubicBezTo>
                        <a:pt x="204" y="122"/>
                        <a:pt x="203" y="122"/>
                        <a:pt x="201" y="122"/>
                      </a:cubicBezTo>
                      <a:cubicBezTo>
                        <a:pt x="195" y="121"/>
                        <a:pt x="192" y="122"/>
                        <a:pt x="190" y="128"/>
                      </a:cubicBezTo>
                      <a:cubicBezTo>
                        <a:pt x="186" y="139"/>
                        <a:pt x="172" y="143"/>
                        <a:pt x="163" y="135"/>
                      </a:cubicBezTo>
                      <a:cubicBezTo>
                        <a:pt x="160" y="132"/>
                        <a:pt x="158" y="130"/>
                        <a:pt x="155" y="127"/>
                      </a:cubicBezTo>
                      <a:cubicBezTo>
                        <a:pt x="154" y="128"/>
                        <a:pt x="154" y="128"/>
                        <a:pt x="153" y="128"/>
                      </a:cubicBezTo>
                      <a:close/>
                      <a:moveTo>
                        <a:pt x="139" y="117"/>
                      </a:moveTo>
                      <a:cubicBezTo>
                        <a:pt x="148" y="121"/>
                        <a:pt x="157" y="124"/>
                        <a:pt x="164" y="131"/>
                      </a:cubicBezTo>
                      <a:cubicBezTo>
                        <a:pt x="168" y="135"/>
                        <a:pt x="173" y="137"/>
                        <a:pt x="178" y="135"/>
                      </a:cubicBezTo>
                      <a:cubicBezTo>
                        <a:pt x="185" y="133"/>
                        <a:pt x="189" y="128"/>
                        <a:pt x="189" y="120"/>
                      </a:cubicBezTo>
                      <a:cubicBezTo>
                        <a:pt x="188" y="121"/>
                        <a:pt x="186" y="121"/>
                        <a:pt x="186" y="122"/>
                      </a:cubicBezTo>
                      <a:cubicBezTo>
                        <a:pt x="185" y="126"/>
                        <a:pt x="182" y="128"/>
                        <a:pt x="180" y="131"/>
                      </a:cubicBezTo>
                      <a:cubicBezTo>
                        <a:pt x="177" y="134"/>
                        <a:pt x="174" y="133"/>
                        <a:pt x="172" y="132"/>
                      </a:cubicBezTo>
                      <a:cubicBezTo>
                        <a:pt x="170" y="132"/>
                        <a:pt x="169" y="129"/>
                        <a:pt x="169" y="127"/>
                      </a:cubicBezTo>
                      <a:cubicBezTo>
                        <a:pt x="169" y="121"/>
                        <a:pt x="170" y="116"/>
                        <a:pt x="171" y="111"/>
                      </a:cubicBezTo>
                      <a:cubicBezTo>
                        <a:pt x="179" y="113"/>
                        <a:pt x="187" y="116"/>
                        <a:pt x="196" y="117"/>
                      </a:cubicBezTo>
                      <a:cubicBezTo>
                        <a:pt x="215" y="120"/>
                        <a:pt x="230" y="116"/>
                        <a:pt x="238" y="94"/>
                      </a:cubicBezTo>
                      <a:cubicBezTo>
                        <a:pt x="242" y="82"/>
                        <a:pt x="241" y="70"/>
                        <a:pt x="239" y="57"/>
                      </a:cubicBezTo>
                      <a:cubicBezTo>
                        <a:pt x="238" y="52"/>
                        <a:pt x="236" y="48"/>
                        <a:pt x="234" y="43"/>
                      </a:cubicBezTo>
                      <a:cubicBezTo>
                        <a:pt x="232" y="39"/>
                        <a:pt x="229" y="38"/>
                        <a:pt x="226" y="42"/>
                      </a:cubicBezTo>
                      <a:cubicBezTo>
                        <a:pt x="222" y="46"/>
                        <a:pt x="218" y="50"/>
                        <a:pt x="213" y="52"/>
                      </a:cubicBezTo>
                      <a:cubicBezTo>
                        <a:pt x="211" y="53"/>
                        <a:pt x="209" y="55"/>
                        <a:pt x="210" y="58"/>
                      </a:cubicBezTo>
                      <a:cubicBezTo>
                        <a:pt x="212" y="66"/>
                        <a:pt x="210" y="74"/>
                        <a:pt x="207" y="82"/>
                      </a:cubicBezTo>
                      <a:cubicBezTo>
                        <a:pt x="207" y="77"/>
                        <a:pt x="208" y="72"/>
                        <a:pt x="208" y="68"/>
                      </a:cubicBezTo>
                      <a:cubicBezTo>
                        <a:pt x="208" y="66"/>
                        <a:pt x="207" y="65"/>
                        <a:pt x="206" y="64"/>
                      </a:cubicBezTo>
                      <a:cubicBezTo>
                        <a:pt x="205" y="65"/>
                        <a:pt x="203" y="65"/>
                        <a:pt x="203" y="66"/>
                      </a:cubicBezTo>
                      <a:cubicBezTo>
                        <a:pt x="201" y="69"/>
                        <a:pt x="199" y="73"/>
                        <a:pt x="197" y="76"/>
                      </a:cubicBezTo>
                      <a:cubicBezTo>
                        <a:pt x="196" y="76"/>
                        <a:pt x="196" y="76"/>
                        <a:pt x="196" y="76"/>
                      </a:cubicBezTo>
                      <a:cubicBezTo>
                        <a:pt x="197" y="72"/>
                        <a:pt x="198" y="68"/>
                        <a:pt x="199" y="62"/>
                      </a:cubicBezTo>
                      <a:cubicBezTo>
                        <a:pt x="196" y="64"/>
                        <a:pt x="195" y="65"/>
                        <a:pt x="193" y="67"/>
                      </a:cubicBezTo>
                      <a:cubicBezTo>
                        <a:pt x="192" y="68"/>
                        <a:pt x="191" y="70"/>
                        <a:pt x="190" y="72"/>
                      </a:cubicBezTo>
                      <a:cubicBezTo>
                        <a:pt x="191" y="63"/>
                        <a:pt x="192" y="63"/>
                        <a:pt x="207" y="60"/>
                      </a:cubicBezTo>
                      <a:cubicBezTo>
                        <a:pt x="206" y="59"/>
                        <a:pt x="204" y="57"/>
                        <a:pt x="204" y="57"/>
                      </a:cubicBezTo>
                      <a:cubicBezTo>
                        <a:pt x="197" y="59"/>
                        <a:pt x="195" y="55"/>
                        <a:pt x="194" y="49"/>
                      </a:cubicBezTo>
                      <a:cubicBezTo>
                        <a:pt x="198" y="48"/>
                        <a:pt x="202" y="47"/>
                        <a:pt x="206" y="46"/>
                      </a:cubicBezTo>
                      <a:cubicBezTo>
                        <a:pt x="202" y="40"/>
                        <a:pt x="198" y="33"/>
                        <a:pt x="190" y="32"/>
                      </a:cubicBezTo>
                      <a:cubicBezTo>
                        <a:pt x="189" y="32"/>
                        <a:pt x="188" y="31"/>
                        <a:pt x="188" y="30"/>
                      </a:cubicBezTo>
                      <a:cubicBezTo>
                        <a:pt x="182" y="25"/>
                        <a:pt x="176" y="19"/>
                        <a:pt x="169" y="14"/>
                      </a:cubicBezTo>
                      <a:cubicBezTo>
                        <a:pt x="163" y="11"/>
                        <a:pt x="156" y="9"/>
                        <a:pt x="150" y="9"/>
                      </a:cubicBezTo>
                      <a:cubicBezTo>
                        <a:pt x="142" y="10"/>
                        <a:pt x="134" y="13"/>
                        <a:pt x="126" y="15"/>
                      </a:cubicBezTo>
                      <a:cubicBezTo>
                        <a:pt x="119" y="18"/>
                        <a:pt x="112" y="22"/>
                        <a:pt x="108" y="30"/>
                      </a:cubicBezTo>
                      <a:cubicBezTo>
                        <a:pt x="112" y="30"/>
                        <a:pt x="115" y="30"/>
                        <a:pt x="118" y="30"/>
                      </a:cubicBezTo>
                      <a:cubicBezTo>
                        <a:pt x="117" y="31"/>
                        <a:pt x="115" y="32"/>
                        <a:pt x="113" y="32"/>
                      </a:cubicBezTo>
                      <a:cubicBezTo>
                        <a:pt x="107" y="34"/>
                        <a:pt x="100" y="32"/>
                        <a:pt x="95" y="38"/>
                      </a:cubicBezTo>
                      <a:cubicBezTo>
                        <a:pt x="86" y="48"/>
                        <a:pt x="76" y="57"/>
                        <a:pt x="67" y="68"/>
                      </a:cubicBezTo>
                      <a:cubicBezTo>
                        <a:pt x="63" y="73"/>
                        <a:pt x="61" y="79"/>
                        <a:pt x="58" y="85"/>
                      </a:cubicBezTo>
                      <a:cubicBezTo>
                        <a:pt x="58" y="86"/>
                        <a:pt x="58" y="88"/>
                        <a:pt x="59" y="89"/>
                      </a:cubicBezTo>
                      <a:cubicBezTo>
                        <a:pt x="62" y="94"/>
                        <a:pt x="65" y="99"/>
                        <a:pt x="69" y="104"/>
                      </a:cubicBezTo>
                      <a:cubicBezTo>
                        <a:pt x="72" y="100"/>
                        <a:pt x="75" y="96"/>
                        <a:pt x="78" y="93"/>
                      </a:cubicBezTo>
                      <a:cubicBezTo>
                        <a:pt x="77" y="96"/>
                        <a:pt x="76" y="99"/>
                        <a:pt x="74" y="103"/>
                      </a:cubicBezTo>
                      <a:cubicBezTo>
                        <a:pt x="72" y="106"/>
                        <a:pt x="70" y="109"/>
                        <a:pt x="69" y="113"/>
                      </a:cubicBezTo>
                      <a:cubicBezTo>
                        <a:pt x="68" y="115"/>
                        <a:pt x="69" y="118"/>
                        <a:pt x="70" y="120"/>
                      </a:cubicBezTo>
                      <a:cubicBezTo>
                        <a:pt x="76" y="129"/>
                        <a:pt x="84" y="129"/>
                        <a:pt x="94" y="124"/>
                      </a:cubicBezTo>
                      <a:cubicBezTo>
                        <a:pt x="100" y="120"/>
                        <a:pt x="107" y="117"/>
                        <a:pt x="114" y="115"/>
                      </a:cubicBezTo>
                      <a:cubicBezTo>
                        <a:pt x="118" y="114"/>
                        <a:pt x="121" y="112"/>
                        <a:pt x="121" y="108"/>
                      </a:cubicBezTo>
                      <a:cubicBezTo>
                        <a:pt x="121" y="100"/>
                        <a:pt x="121" y="91"/>
                        <a:pt x="121" y="83"/>
                      </a:cubicBezTo>
                      <a:cubicBezTo>
                        <a:pt x="121" y="75"/>
                        <a:pt x="121" y="68"/>
                        <a:pt x="121" y="60"/>
                      </a:cubicBezTo>
                      <a:cubicBezTo>
                        <a:pt x="123" y="67"/>
                        <a:pt x="124" y="74"/>
                        <a:pt x="125" y="80"/>
                      </a:cubicBezTo>
                      <a:cubicBezTo>
                        <a:pt x="127" y="92"/>
                        <a:pt x="128" y="103"/>
                        <a:pt x="124" y="114"/>
                      </a:cubicBezTo>
                      <a:cubicBezTo>
                        <a:pt x="123" y="116"/>
                        <a:pt x="121" y="118"/>
                        <a:pt x="120" y="118"/>
                      </a:cubicBezTo>
                      <a:cubicBezTo>
                        <a:pt x="111" y="119"/>
                        <a:pt x="103" y="124"/>
                        <a:pt x="95" y="128"/>
                      </a:cubicBezTo>
                      <a:cubicBezTo>
                        <a:pt x="82" y="136"/>
                        <a:pt x="73" y="131"/>
                        <a:pt x="64" y="121"/>
                      </a:cubicBezTo>
                      <a:cubicBezTo>
                        <a:pt x="63" y="120"/>
                        <a:pt x="63" y="117"/>
                        <a:pt x="64" y="116"/>
                      </a:cubicBezTo>
                      <a:cubicBezTo>
                        <a:pt x="67" y="110"/>
                        <a:pt x="64" y="105"/>
                        <a:pt x="60" y="100"/>
                      </a:cubicBezTo>
                      <a:cubicBezTo>
                        <a:pt x="56" y="95"/>
                        <a:pt x="52" y="89"/>
                        <a:pt x="55" y="82"/>
                      </a:cubicBezTo>
                      <a:cubicBezTo>
                        <a:pt x="56" y="77"/>
                        <a:pt x="59" y="73"/>
                        <a:pt x="62" y="69"/>
                      </a:cubicBezTo>
                      <a:cubicBezTo>
                        <a:pt x="66" y="62"/>
                        <a:pt x="72" y="56"/>
                        <a:pt x="77" y="49"/>
                      </a:cubicBezTo>
                      <a:cubicBezTo>
                        <a:pt x="76" y="49"/>
                        <a:pt x="74" y="49"/>
                        <a:pt x="74" y="49"/>
                      </a:cubicBezTo>
                      <a:cubicBezTo>
                        <a:pt x="61" y="52"/>
                        <a:pt x="50" y="56"/>
                        <a:pt x="40" y="64"/>
                      </a:cubicBezTo>
                      <a:cubicBezTo>
                        <a:pt x="28" y="75"/>
                        <a:pt x="21" y="88"/>
                        <a:pt x="20" y="105"/>
                      </a:cubicBezTo>
                      <a:cubicBezTo>
                        <a:pt x="19" y="122"/>
                        <a:pt x="25" y="137"/>
                        <a:pt x="34" y="152"/>
                      </a:cubicBezTo>
                      <a:cubicBezTo>
                        <a:pt x="35" y="154"/>
                        <a:pt x="37" y="158"/>
                        <a:pt x="36" y="161"/>
                      </a:cubicBezTo>
                      <a:cubicBezTo>
                        <a:pt x="36" y="165"/>
                        <a:pt x="35" y="169"/>
                        <a:pt x="33" y="172"/>
                      </a:cubicBezTo>
                      <a:cubicBezTo>
                        <a:pt x="32" y="177"/>
                        <a:pt x="33" y="179"/>
                        <a:pt x="36" y="180"/>
                      </a:cubicBezTo>
                      <a:cubicBezTo>
                        <a:pt x="44" y="182"/>
                        <a:pt x="51" y="183"/>
                        <a:pt x="58" y="184"/>
                      </a:cubicBezTo>
                      <a:cubicBezTo>
                        <a:pt x="60" y="184"/>
                        <a:pt x="62" y="182"/>
                        <a:pt x="62" y="181"/>
                      </a:cubicBezTo>
                      <a:cubicBezTo>
                        <a:pt x="63" y="178"/>
                        <a:pt x="63" y="174"/>
                        <a:pt x="65" y="172"/>
                      </a:cubicBezTo>
                      <a:cubicBezTo>
                        <a:pt x="70" y="166"/>
                        <a:pt x="70" y="159"/>
                        <a:pt x="70" y="152"/>
                      </a:cubicBezTo>
                      <a:cubicBezTo>
                        <a:pt x="70" y="151"/>
                        <a:pt x="70" y="150"/>
                        <a:pt x="70" y="149"/>
                      </a:cubicBezTo>
                      <a:cubicBezTo>
                        <a:pt x="70" y="148"/>
                        <a:pt x="70" y="148"/>
                        <a:pt x="70" y="147"/>
                      </a:cubicBezTo>
                      <a:cubicBezTo>
                        <a:pt x="71" y="154"/>
                        <a:pt x="75" y="154"/>
                        <a:pt x="80" y="154"/>
                      </a:cubicBezTo>
                      <a:cubicBezTo>
                        <a:pt x="82" y="154"/>
                        <a:pt x="85" y="154"/>
                        <a:pt x="87" y="154"/>
                      </a:cubicBezTo>
                      <a:cubicBezTo>
                        <a:pt x="93" y="154"/>
                        <a:pt x="101" y="156"/>
                        <a:pt x="103" y="145"/>
                      </a:cubicBezTo>
                      <a:cubicBezTo>
                        <a:pt x="103" y="151"/>
                        <a:pt x="103" y="155"/>
                        <a:pt x="103" y="157"/>
                      </a:cubicBezTo>
                      <a:cubicBezTo>
                        <a:pt x="99" y="159"/>
                        <a:pt x="96" y="161"/>
                        <a:pt x="93" y="162"/>
                      </a:cubicBezTo>
                      <a:cubicBezTo>
                        <a:pt x="89" y="164"/>
                        <a:pt x="88" y="168"/>
                        <a:pt x="90" y="170"/>
                      </a:cubicBezTo>
                      <a:cubicBezTo>
                        <a:pt x="93" y="176"/>
                        <a:pt x="96" y="181"/>
                        <a:pt x="100" y="186"/>
                      </a:cubicBezTo>
                      <a:cubicBezTo>
                        <a:pt x="104" y="189"/>
                        <a:pt x="109" y="188"/>
                        <a:pt x="113" y="184"/>
                      </a:cubicBezTo>
                      <a:cubicBezTo>
                        <a:pt x="114" y="182"/>
                        <a:pt x="116" y="180"/>
                        <a:pt x="118" y="179"/>
                      </a:cubicBezTo>
                      <a:cubicBezTo>
                        <a:pt x="122" y="175"/>
                        <a:pt x="126" y="172"/>
                        <a:pt x="130" y="169"/>
                      </a:cubicBezTo>
                      <a:cubicBezTo>
                        <a:pt x="141" y="158"/>
                        <a:pt x="146" y="143"/>
                        <a:pt x="150" y="128"/>
                      </a:cubicBezTo>
                      <a:cubicBezTo>
                        <a:pt x="150" y="127"/>
                        <a:pt x="148" y="125"/>
                        <a:pt x="147" y="124"/>
                      </a:cubicBezTo>
                      <a:cubicBezTo>
                        <a:pt x="145" y="121"/>
                        <a:pt x="142" y="119"/>
                        <a:pt x="139" y="117"/>
                      </a:cubicBezTo>
                      <a:close/>
                      <a:moveTo>
                        <a:pt x="19" y="133"/>
                      </a:moveTo>
                      <a:cubicBezTo>
                        <a:pt x="17" y="135"/>
                        <a:pt x="13" y="137"/>
                        <a:pt x="10" y="140"/>
                      </a:cubicBezTo>
                      <a:cubicBezTo>
                        <a:pt x="9" y="141"/>
                        <a:pt x="8" y="143"/>
                        <a:pt x="8" y="145"/>
                      </a:cubicBezTo>
                      <a:cubicBezTo>
                        <a:pt x="8" y="152"/>
                        <a:pt x="19" y="163"/>
                        <a:pt x="27" y="162"/>
                      </a:cubicBezTo>
                      <a:cubicBezTo>
                        <a:pt x="31" y="162"/>
                        <a:pt x="33" y="159"/>
                        <a:pt x="31" y="155"/>
                      </a:cubicBezTo>
                      <a:cubicBezTo>
                        <a:pt x="27" y="147"/>
                        <a:pt x="23" y="140"/>
                        <a:pt x="19" y="133"/>
                      </a:cubicBezTo>
                      <a:close/>
                      <a:moveTo>
                        <a:pt x="153" y="138"/>
                      </a:moveTo>
                      <a:cubicBezTo>
                        <a:pt x="147" y="150"/>
                        <a:pt x="141" y="161"/>
                        <a:pt x="135" y="172"/>
                      </a:cubicBezTo>
                      <a:cubicBezTo>
                        <a:pt x="142" y="172"/>
                        <a:pt x="148" y="173"/>
                        <a:pt x="155" y="172"/>
                      </a:cubicBezTo>
                      <a:cubicBezTo>
                        <a:pt x="156" y="172"/>
                        <a:pt x="157" y="169"/>
                        <a:pt x="157" y="168"/>
                      </a:cubicBezTo>
                      <a:cubicBezTo>
                        <a:pt x="157" y="161"/>
                        <a:pt x="157" y="155"/>
                        <a:pt x="156" y="149"/>
                      </a:cubicBezTo>
                      <a:cubicBezTo>
                        <a:pt x="155" y="145"/>
                        <a:pt x="154" y="142"/>
                        <a:pt x="153" y="138"/>
                      </a:cubicBezTo>
                      <a:close/>
                      <a:moveTo>
                        <a:pt x="19" y="87"/>
                      </a:moveTo>
                      <a:cubicBezTo>
                        <a:pt x="17" y="88"/>
                        <a:pt x="15" y="89"/>
                        <a:pt x="14" y="89"/>
                      </a:cubicBezTo>
                      <a:cubicBezTo>
                        <a:pt x="12" y="89"/>
                        <a:pt x="10" y="89"/>
                        <a:pt x="10" y="88"/>
                      </a:cubicBezTo>
                      <a:cubicBezTo>
                        <a:pt x="9" y="87"/>
                        <a:pt x="8" y="85"/>
                        <a:pt x="8" y="83"/>
                      </a:cubicBezTo>
                      <a:cubicBezTo>
                        <a:pt x="10" y="78"/>
                        <a:pt x="11" y="73"/>
                        <a:pt x="13" y="68"/>
                      </a:cubicBezTo>
                      <a:cubicBezTo>
                        <a:pt x="12" y="68"/>
                        <a:pt x="12" y="68"/>
                        <a:pt x="11" y="68"/>
                      </a:cubicBezTo>
                      <a:cubicBezTo>
                        <a:pt x="9" y="70"/>
                        <a:pt x="6" y="72"/>
                        <a:pt x="4" y="75"/>
                      </a:cubicBezTo>
                      <a:cubicBezTo>
                        <a:pt x="2" y="78"/>
                        <a:pt x="6" y="91"/>
                        <a:pt x="10" y="93"/>
                      </a:cubicBezTo>
                      <a:cubicBezTo>
                        <a:pt x="14" y="95"/>
                        <a:pt x="19" y="92"/>
                        <a:pt x="1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1" name="Freeform 8"/>
                <p:cNvSpPr>
                  <a:spLocks/>
                </p:cNvSpPr>
                <p:nvPr/>
              </p:nvSpPr>
              <p:spPr bwMode="auto">
                <a:xfrm>
                  <a:off x="9288433" y="457468"/>
                  <a:ext cx="93663" cy="114300"/>
                </a:xfrm>
                <a:custGeom>
                  <a:avLst/>
                  <a:gdLst>
                    <a:gd name="T0" fmla="*/ 11 w 25"/>
                    <a:gd name="T1" fmla="*/ 0 h 30"/>
                    <a:gd name="T2" fmla="*/ 23 w 25"/>
                    <a:gd name="T3" fmla="*/ 22 h 30"/>
                    <a:gd name="T4" fmla="*/ 19 w 25"/>
                    <a:gd name="T5" fmla="*/ 29 h 30"/>
                    <a:gd name="T6" fmla="*/ 0 w 25"/>
                    <a:gd name="T7" fmla="*/ 12 h 30"/>
                    <a:gd name="T8" fmla="*/ 2 w 25"/>
                    <a:gd name="T9" fmla="*/ 7 h 30"/>
                    <a:gd name="T10" fmla="*/ 11 w 25"/>
                    <a:gd name="T11" fmla="*/ 0 h 30"/>
                  </a:gdLst>
                  <a:ahLst/>
                  <a:cxnLst>
                    <a:cxn ang="0">
                      <a:pos x="T0" y="T1"/>
                    </a:cxn>
                    <a:cxn ang="0">
                      <a:pos x="T2" y="T3"/>
                    </a:cxn>
                    <a:cxn ang="0">
                      <a:pos x="T4" y="T5"/>
                    </a:cxn>
                    <a:cxn ang="0">
                      <a:pos x="T6" y="T7"/>
                    </a:cxn>
                    <a:cxn ang="0">
                      <a:pos x="T8" y="T9"/>
                    </a:cxn>
                    <a:cxn ang="0">
                      <a:pos x="T10" y="T11"/>
                    </a:cxn>
                  </a:cxnLst>
                  <a:rect l="0" t="0" r="r" b="b"/>
                  <a:pathLst>
                    <a:path w="25" h="30">
                      <a:moveTo>
                        <a:pt x="11" y="0"/>
                      </a:moveTo>
                      <a:cubicBezTo>
                        <a:pt x="15" y="7"/>
                        <a:pt x="19" y="14"/>
                        <a:pt x="23" y="22"/>
                      </a:cubicBezTo>
                      <a:cubicBezTo>
                        <a:pt x="25" y="26"/>
                        <a:pt x="23" y="29"/>
                        <a:pt x="19" y="29"/>
                      </a:cubicBezTo>
                      <a:cubicBezTo>
                        <a:pt x="11" y="30"/>
                        <a:pt x="0" y="19"/>
                        <a:pt x="0" y="12"/>
                      </a:cubicBezTo>
                      <a:cubicBezTo>
                        <a:pt x="0" y="10"/>
                        <a:pt x="1" y="8"/>
                        <a:pt x="2" y="7"/>
                      </a:cubicBezTo>
                      <a:cubicBezTo>
                        <a:pt x="5" y="4"/>
                        <a:pt x="9"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2" name="Freeform 9"/>
                <p:cNvSpPr>
                  <a:spLocks/>
                </p:cNvSpPr>
                <p:nvPr/>
              </p:nvSpPr>
              <p:spPr bwMode="auto">
                <a:xfrm>
                  <a:off x="9766271" y="476518"/>
                  <a:ext cx="82550" cy="133350"/>
                </a:xfrm>
                <a:custGeom>
                  <a:avLst/>
                  <a:gdLst>
                    <a:gd name="T0" fmla="*/ 18 w 22"/>
                    <a:gd name="T1" fmla="*/ 0 h 35"/>
                    <a:gd name="T2" fmla="*/ 21 w 22"/>
                    <a:gd name="T3" fmla="*/ 11 h 35"/>
                    <a:gd name="T4" fmla="*/ 22 w 22"/>
                    <a:gd name="T5" fmla="*/ 30 h 35"/>
                    <a:gd name="T6" fmla="*/ 20 w 22"/>
                    <a:gd name="T7" fmla="*/ 34 h 35"/>
                    <a:gd name="T8" fmla="*/ 0 w 22"/>
                    <a:gd name="T9" fmla="*/ 34 h 35"/>
                    <a:gd name="T10" fmla="*/ 18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18" y="0"/>
                      </a:moveTo>
                      <a:cubicBezTo>
                        <a:pt x="19" y="4"/>
                        <a:pt x="20" y="7"/>
                        <a:pt x="21" y="11"/>
                      </a:cubicBezTo>
                      <a:cubicBezTo>
                        <a:pt x="22" y="17"/>
                        <a:pt x="22" y="23"/>
                        <a:pt x="22" y="30"/>
                      </a:cubicBezTo>
                      <a:cubicBezTo>
                        <a:pt x="22" y="31"/>
                        <a:pt x="21" y="34"/>
                        <a:pt x="20" y="34"/>
                      </a:cubicBezTo>
                      <a:cubicBezTo>
                        <a:pt x="13" y="35"/>
                        <a:pt x="7" y="34"/>
                        <a:pt x="0" y="34"/>
                      </a:cubicBezTo>
                      <a:cubicBezTo>
                        <a:pt x="6" y="23"/>
                        <a:pt x="12" y="12"/>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3" name="Freeform 10"/>
                <p:cNvSpPr>
                  <a:spLocks/>
                </p:cNvSpPr>
                <p:nvPr/>
              </p:nvSpPr>
              <p:spPr bwMode="auto">
                <a:xfrm>
                  <a:off x="9266208" y="211405"/>
                  <a:ext cx="63500" cy="103188"/>
                </a:xfrm>
                <a:custGeom>
                  <a:avLst/>
                  <a:gdLst>
                    <a:gd name="T0" fmla="*/ 17 w 17"/>
                    <a:gd name="T1" fmla="*/ 19 h 27"/>
                    <a:gd name="T2" fmla="*/ 8 w 17"/>
                    <a:gd name="T3" fmla="*/ 25 h 27"/>
                    <a:gd name="T4" fmla="*/ 2 w 17"/>
                    <a:gd name="T5" fmla="*/ 7 h 27"/>
                    <a:gd name="T6" fmla="*/ 9 w 17"/>
                    <a:gd name="T7" fmla="*/ 0 h 27"/>
                    <a:gd name="T8" fmla="*/ 11 w 17"/>
                    <a:gd name="T9" fmla="*/ 0 h 27"/>
                    <a:gd name="T10" fmla="*/ 6 w 17"/>
                    <a:gd name="T11" fmla="*/ 15 h 27"/>
                    <a:gd name="T12" fmla="*/ 8 w 17"/>
                    <a:gd name="T13" fmla="*/ 20 h 27"/>
                    <a:gd name="T14" fmla="*/ 12 w 17"/>
                    <a:gd name="T15" fmla="*/ 21 h 27"/>
                    <a:gd name="T16" fmla="*/ 17 w 17"/>
                    <a:gd name="T1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7">
                      <a:moveTo>
                        <a:pt x="17" y="19"/>
                      </a:moveTo>
                      <a:cubicBezTo>
                        <a:pt x="17" y="24"/>
                        <a:pt x="12" y="27"/>
                        <a:pt x="8" y="25"/>
                      </a:cubicBezTo>
                      <a:cubicBezTo>
                        <a:pt x="4" y="23"/>
                        <a:pt x="0" y="10"/>
                        <a:pt x="2" y="7"/>
                      </a:cubicBezTo>
                      <a:cubicBezTo>
                        <a:pt x="4" y="4"/>
                        <a:pt x="7" y="2"/>
                        <a:pt x="9" y="0"/>
                      </a:cubicBezTo>
                      <a:cubicBezTo>
                        <a:pt x="10" y="0"/>
                        <a:pt x="10" y="0"/>
                        <a:pt x="11" y="0"/>
                      </a:cubicBezTo>
                      <a:cubicBezTo>
                        <a:pt x="9" y="5"/>
                        <a:pt x="8" y="10"/>
                        <a:pt x="6" y="15"/>
                      </a:cubicBezTo>
                      <a:cubicBezTo>
                        <a:pt x="6" y="17"/>
                        <a:pt x="7" y="19"/>
                        <a:pt x="8" y="20"/>
                      </a:cubicBezTo>
                      <a:cubicBezTo>
                        <a:pt x="8" y="21"/>
                        <a:pt x="10" y="21"/>
                        <a:pt x="12" y="21"/>
                      </a:cubicBezTo>
                      <a:cubicBezTo>
                        <a:pt x="13" y="21"/>
                        <a:pt x="15" y="20"/>
                        <a:pt x="1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4" name="Freeform 11"/>
                <p:cNvSpPr>
                  <a:spLocks noEditPoints="1"/>
                </p:cNvSpPr>
                <p:nvPr/>
              </p:nvSpPr>
              <p:spPr bwMode="auto">
                <a:xfrm>
                  <a:off x="9829771" y="159018"/>
                  <a:ext cx="93663" cy="68263"/>
                </a:xfrm>
                <a:custGeom>
                  <a:avLst/>
                  <a:gdLst>
                    <a:gd name="T0" fmla="*/ 0 w 25"/>
                    <a:gd name="T1" fmla="*/ 12 h 18"/>
                    <a:gd name="T2" fmla="*/ 18 w 25"/>
                    <a:gd name="T3" fmla="*/ 0 h 18"/>
                    <a:gd name="T4" fmla="*/ 25 w 25"/>
                    <a:gd name="T5" fmla="*/ 8 h 18"/>
                    <a:gd name="T6" fmla="*/ 9 w 25"/>
                    <a:gd name="T7" fmla="*/ 18 h 18"/>
                    <a:gd name="T8" fmla="*/ 4 w 25"/>
                    <a:gd name="T9" fmla="*/ 11 h 18"/>
                    <a:gd name="T10" fmla="*/ 0 w 25"/>
                    <a:gd name="T11" fmla="*/ 12 h 18"/>
                    <a:gd name="T12" fmla="*/ 15 w 25"/>
                    <a:gd name="T13" fmla="*/ 11 h 18"/>
                    <a:gd name="T14" fmla="*/ 10 w 25"/>
                    <a:gd name="T15" fmla="*/ 9 h 18"/>
                    <a:gd name="T16" fmla="*/ 7 w 25"/>
                    <a:gd name="T17" fmla="*/ 12 h 18"/>
                    <a:gd name="T18" fmla="*/ 9 w 25"/>
                    <a:gd name="T19" fmla="*/ 15 h 18"/>
                    <a:gd name="T20" fmla="*/ 15 w 25"/>
                    <a:gd name="T2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8">
                      <a:moveTo>
                        <a:pt x="0" y="12"/>
                      </a:moveTo>
                      <a:cubicBezTo>
                        <a:pt x="8" y="3"/>
                        <a:pt x="8" y="3"/>
                        <a:pt x="18" y="0"/>
                      </a:cubicBezTo>
                      <a:cubicBezTo>
                        <a:pt x="18" y="5"/>
                        <a:pt x="21" y="8"/>
                        <a:pt x="25" y="8"/>
                      </a:cubicBezTo>
                      <a:cubicBezTo>
                        <a:pt x="19" y="11"/>
                        <a:pt x="14" y="15"/>
                        <a:pt x="9" y="18"/>
                      </a:cubicBezTo>
                      <a:cubicBezTo>
                        <a:pt x="7" y="16"/>
                        <a:pt x="6" y="14"/>
                        <a:pt x="4" y="11"/>
                      </a:cubicBezTo>
                      <a:cubicBezTo>
                        <a:pt x="3" y="11"/>
                        <a:pt x="2" y="11"/>
                        <a:pt x="0" y="12"/>
                      </a:cubicBezTo>
                      <a:close/>
                      <a:moveTo>
                        <a:pt x="15" y="11"/>
                      </a:moveTo>
                      <a:cubicBezTo>
                        <a:pt x="13" y="10"/>
                        <a:pt x="11" y="9"/>
                        <a:pt x="10" y="9"/>
                      </a:cubicBezTo>
                      <a:cubicBezTo>
                        <a:pt x="9" y="9"/>
                        <a:pt x="7" y="11"/>
                        <a:pt x="7" y="12"/>
                      </a:cubicBezTo>
                      <a:cubicBezTo>
                        <a:pt x="7" y="13"/>
                        <a:pt x="8" y="14"/>
                        <a:pt x="9" y="15"/>
                      </a:cubicBezTo>
                      <a:cubicBezTo>
                        <a:pt x="11" y="14"/>
                        <a:pt x="12" y="13"/>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5" name="Freeform 12"/>
                <p:cNvSpPr>
                  <a:spLocks/>
                </p:cNvSpPr>
                <p:nvPr/>
              </p:nvSpPr>
              <p:spPr bwMode="auto">
                <a:xfrm>
                  <a:off x="9604346" y="101868"/>
                  <a:ext cx="101600" cy="98425"/>
                </a:xfrm>
                <a:custGeom>
                  <a:avLst/>
                  <a:gdLst>
                    <a:gd name="T0" fmla="*/ 27 w 27"/>
                    <a:gd name="T1" fmla="*/ 2 h 26"/>
                    <a:gd name="T2" fmla="*/ 11 w 27"/>
                    <a:gd name="T3" fmla="*/ 16 h 26"/>
                    <a:gd name="T4" fmla="*/ 10 w 27"/>
                    <a:gd name="T5" fmla="*/ 9 h 26"/>
                    <a:gd name="T6" fmla="*/ 9 w 27"/>
                    <a:gd name="T7" fmla="*/ 9 h 26"/>
                    <a:gd name="T8" fmla="*/ 0 w 27"/>
                    <a:gd name="T9" fmla="*/ 26 h 26"/>
                    <a:gd name="T10" fmla="*/ 27 w 27"/>
                    <a:gd name="T11" fmla="*/ 2 h 26"/>
                  </a:gdLst>
                  <a:ahLst/>
                  <a:cxnLst>
                    <a:cxn ang="0">
                      <a:pos x="T0" y="T1"/>
                    </a:cxn>
                    <a:cxn ang="0">
                      <a:pos x="T2" y="T3"/>
                    </a:cxn>
                    <a:cxn ang="0">
                      <a:pos x="T4" y="T5"/>
                    </a:cxn>
                    <a:cxn ang="0">
                      <a:pos x="T6" y="T7"/>
                    </a:cxn>
                    <a:cxn ang="0">
                      <a:pos x="T8" y="T9"/>
                    </a:cxn>
                    <a:cxn ang="0">
                      <a:pos x="T10" y="T11"/>
                    </a:cxn>
                  </a:cxnLst>
                  <a:rect l="0" t="0" r="r" b="b"/>
                  <a:pathLst>
                    <a:path w="27" h="26">
                      <a:moveTo>
                        <a:pt x="27" y="2"/>
                      </a:moveTo>
                      <a:cubicBezTo>
                        <a:pt x="18" y="3"/>
                        <a:pt x="14" y="8"/>
                        <a:pt x="11" y="16"/>
                      </a:cubicBezTo>
                      <a:cubicBezTo>
                        <a:pt x="11" y="14"/>
                        <a:pt x="10" y="12"/>
                        <a:pt x="10" y="9"/>
                      </a:cubicBezTo>
                      <a:cubicBezTo>
                        <a:pt x="10" y="9"/>
                        <a:pt x="9" y="9"/>
                        <a:pt x="9" y="9"/>
                      </a:cubicBezTo>
                      <a:cubicBezTo>
                        <a:pt x="6" y="15"/>
                        <a:pt x="3" y="21"/>
                        <a:pt x="0" y="26"/>
                      </a:cubicBezTo>
                      <a:cubicBezTo>
                        <a:pt x="3" y="6"/>
                        <a:pt x="10" y="0"/>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6" name="Freeform 13"/>
                <p:cNvSpPr>
                  <a:spLocks/>
                </p:cNvSpPr>
                <p:nvPr/>
              </p:nvSpPr>
              <p:spPr bwMode="auto">
                <a:xfrm>
                  <a:off x="10071071" y="124093"/>
                  <a:ext cx="52388" cy="42863"/>
                </a:xfrm>
                <a:custGeom>
                  <a:avLst/>
                  <a:gdLst>
                    <a:gd name="T0" fmla="*/ 14 w 14"/>
                    <a:gd name="T1" fmla="*/ 0 h 11"/>
                    <a:gd name="T2" fmla="*/ 0 w 14"/>
                    <a:gd name="T3" fmla="*/ 10 h 11"/>
                    <a:gd name="T4" fmla="*/ 14 w 14"/>
                    <a:gd name="T5" fmla="*/ 0 h 11"/>
                  </a:gdLst>
                  <a:ahLst/>
                  <a:cxnLst>
                    <a:cxn ang="0">
                      <a:pos x="T0" y="T1"/>
                    </a:cxn>
                    <a:cxn ang="0">
                      <a:pos x="T2" y="T3"/>
                    </a:cxn>
                    <a:cxn ang="0">
                      <a:pos x="T4" y="T5"/>
                    </a:cxn>
                  </a:cxnLst>
                  <a:rect l="0" t="0" r="r" b="b"/>
                  <a:pathLst>
                    <a:path w="14" h="11">
                      <a:moveTo>
                        <a:pt x="14" y="0"/>
                      </a:moveTo>
                      <a:cubicBezTo>
                        <a:pt x="11" y="7"/>
                        <a:pt x="5" y="11"/>
                        <a:pt x="0" y="10"/>
                      </a:cubicBezTo>
                      <a:cubicBezTo>
                        <a:pt x="4" y="7"/>
                        <a:pt x="9" y="3"/>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7" name="Freeform 14"/>
                <p:cNvSpPr>
                  <a:spLocks/>
                </p:cNvSpPr>
                <p:nvPr/>
              </p:nvSpPr>
              <p:spPr bwMode="auto">
                <a:xfrm>
                  <a:off x="9799608" y="106630"/>
                  <a:ext cx="38100" cy="36513"/>
                </a:xfrm>
                <a:custGeom>
                  <a:avLst/>
                  <a:gdLst>
                    <a:gd name="T0" fmla="*/ 1 w 10"/>
                    <a:gd name="T1" fmla="*/ 10 h 10"/>
                    <a:gd name="T2" fmla="*/ 10 w 10"/>
                    <a:gd name="T3" fmla="*/ 0 h 10"/>
                    <a:gd name="T4" fmla="*/ 1 w 10"/>
                    <a:gd name="T5" fmla="*/ 10 h 10"/>
                  </a:gdLst>
                  <a:ahLst/>
                  <a:cxnLst>
                    <a:cxn ang="0">
                      <a:pos x="T0" y="T1"/>
                    </a:cxn>
                    <a:cxn ang="0">
                      <a:pos x="T2" y="T3"/>
                    </a:cxn>
                    <a:cxn ang="0">
                      <a:pos x="T4" y="T5"/>
                    </a:cxn>
                  </a:cxnLst>
                  <a:rect l="0" t="0" r="r" b="b"/>
                  <a:pathLst>
                    <a:path w="10" h="10">
                      <a:moveTo>
                        <a:pt x="1" y="10"/>
                      </a:moveTo>
                      <a:cubicBezTo>
                        <a:pt x="0" y="5"/>
                        <a:pt x="2" y="3"/>
                        <a:pt x="10" y="0"/>
                      </a:cubicBezTo>
                      <a:cubicBezTo>
                        <a:pt x="7" y="3"/>
                        <a:pt x="4" y="7"/>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8" name="Freeform 15"/>
                <p:cNvSpPr>
                  <a:spLocks/>
                </p:cNvSpPr>
                <p:nvPr/>
              </p:nvSpPr>
              <p:spPr bwMode="auto">
                <a:xfrm>
                  <a:off x="9874221" y="347930"/>
                  <a:ext cx="23813" cy="19050"/>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cubicBezTo>
                        <a:pt x="4" y="2"/>
                        <a:pt x="1" y="4"/>
                        <a:pt x="0" y="5"/>
                      </a:cubicBezTo>
                      <a:cubicBezTo>
                        <a:pt x="0" y="3"/>
                        <a:pt x="2"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9" name="Freeform 16"/>
                <p:cNvSpPr>
                  <a:spLocks/>
                </p:cNvSpPr>
                <p:nvPr/>
              </p:nvSpPr>
              <p:spPr bwMode="auto">
                <a:xfrm>
                  <a:off x="9856758" y="192355"/>
                  <a:ext cx="30163" cy="23813"/>
                </a:xfrm>
                <a:custGeom>
                  <a:avLst/>
                  <a:gdLst>
                    <a:gd name="T0" fmla="*/ 8 w 8"/>
                    <a:gd name="T1" fmla="*/ 2 h 6"/>
                    <a:gd name="T2" fmla="*/ 2 w 8"/>
                    <a:gd name="T3" fmla="*/ 6 h 6"/>
                    <a:gd name="T4" fmla="*/ 0 w 8"/>
                    <a:gd name="T5" fmla="*/ 3 h 6"/>
                    <a:gd name="T6" fmla="*/ 3 w 8"/>
                    <a:gd name="T7" fmla="*/ 0 h 6"/>
                    <a:gd name="T8" fmla="*/ 8 w 8"/>
                    <a:gd name="T9" fmla="*/ 2 h 6"/>
                  </a:gdLst>
                  <a:ahLst/>
                  <a:cxnLst>
                    <a:cxn ang="0">
                      <a:pos x="T0" y="T1"/>
                    </a:cxn>
                    <a:cxn ang="0">
                      <a:pos x="T2" y="T3"/>
                    </a:cxn>
                    <a:cxn ang="0">
                      <a:pos x="T4" y="T5"/>
                    </a:cxn>
                    <a:cxn ang="0">
                      <a:pos x="T6" y="T7"/>
                    </a:cxn>
                    <a:cxn ang="0">
                      <a:pos x="T8" y="T9"/>
                    </a:cxn>
                  </a:cxnLst>
                  <a:rect l="0" t="0" r="r" b="b"/>
                  <a:pathLst>
                    <a:path w="8" h="6">
                      <a:moveTo>
                        <a:pt x="8" y="2"/>
                      </a:moveTo>
                      <a:cubicBezTo>
                        <a:pt x="5" y="4"/>
                        <a:pt x="4" y="5"/>
                        <a:pt x="2" y="6"/>
                      </a:cubicBezTo>
                      <a:cubicBezTo>
                        <a:pt x="1" y="5"/>
                        <a:pt x="0" y="4"/>
                        <a:pt x="0" y="3"/>
                      </a:cubicBezTo>
                      <a:cubicBezTo>
                        <a:pt x="0" y="2"/>
                        <a:pt x="2" y="0"/>
                        <a:pt x="3" y="0"/>
                      </a:cubicBezTo>
                      <a:cubicBezTo>
                        <a:pt x="4" y="0"/>
                        <a:pt x="6" y="1"/>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76" name="Freeform 23"/>
              <p:cNvSpPr>
                <a:spLocks/>
              </p:cNvSpPr>
              <p:nvPr/>
            </p:nvSpPr>
            <p:spPr bwMode="auto">
              <a:xfrm>
                <a:off x="8266810" y="52676"/>
                <a:ext cx="171435" cy="464849"/>
              </a:xfrm>
              <a:custGeom>
                <a:avLst/>
                <a:gdLst>
                  <a:gd name="T0" fmla="*/ 37 w 37"/>
                  <a:gd name="T1" fmla="*/ 0 h 101"/>
                  <a:gd name="T2" fmla="*/ 37 w 37"/>
                  <a:gd name="T3" fmla="*/ 101 h 101"/>
                  <a:gd name="T4" fmla="*/ 21 w 37"/>
                  <a:gd name="T5" fmla="*/ 101 h 101"/>
                  <a:gd name="T6" fmla="*/ 21 w 37"/>
                  <a:gd name="T7" fmla="*/ 20 h 101"/>
                  <a:gd name="T8" fmla="*/ 12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2"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7" name="Freeform 24"/>
              <p:cNvSpPr>
                <a:spLocks/>
              </p:cNvSpPr>
              <p:nvPr/>
            </p:nvSpPr>
            <p:spPr bwMode="auto">
              <a:xfrm>
                <a:off x="8567726" y="52676"/>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8" name="Freeform 17"/>
              <p:cNvSpPr>
                <a:spLocks/>
              </p:cNvSpPr>
              <p:nvPr/>
            </p:nvSpPr>
            <p:spPr bwMode="auto">
              <a:xfrm>
                <a:off x="8868642" y="52675"/>
                <a:ext cx="164840" cy="464850"/>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2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6"/>
                      <a:pt x="4" y="28"/>
                      <a:pt x="0" y="29"/>
                    </a:cubicBezTo>
                    <a:cubicBezTo>
                      <a:pt x="0" y="15"/>
                      <a:pt x="0" y="15"/>
                      <a:pt x="0" y="15"/>
                    </a:cubicBezTo>
                    <a:cubicBezTo>
                      <a:pt x="2" y="14"/>
                      <a:pt x="5" y="13"/>
                      <a:pt x="7" y="12"/>
                    </a:cubicBezTo>
                    <a:cubicBezTo>
                      <a:pt x="10" y="11"/>
                      <a:pt x="12" y="10"/>
                      <a:pt x="15" y="9"/>
                    </a:cubicBezTo>
                    <a:cubicBezTo>
                      <a:pt x="17" y="8"/>
                      <a:pt x="20" y="7"/>
                      <a:pt x="22" y="5"/>
                    </a:cubicBezTo>
                    <a:cubicBezTo>
                      <a:pt x="25" y="4"/>
                      <a:pt x="27" y="2"/>
                      <a:pt x="30" y="0"/>
                    </a:cubicBezTo>
                    <a:lnTo>
                      <a:pt x="3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9" name="Freeform 24"/>
              <p:cNvSpPr>
                <a:spLocks/>
              </p:cNvSpPr>
              <p:nvPr/>
            </p:nvSpPr>
            <p:spPr bwMode="auto">
              <a:xfrm>
                <a:off x="216679" y="46890"/>
                <a:ext cx="171435" cy="464849"/>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2554" name="Rectangle 2553"/>
          <p:cNvSpPr/>
          <p:nvPr userDrawn="1"/>
        </p:nvSpPr>
        <p:spPr bwMode="auto">
          <a:xfrm>
            <a:off x="0" y="0"/>
            <a:ext cx="12436475" cy="6994525"/>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b="1" dirty="0" smtClean="0">
              <a:solidFill>
                <a:srgbClr val="FFFFFF"/>
              </a:solidFill>
              <a:latin typeface="Segoe UI Light"/>
              <a:ea typeface="Segoe UI" pitchFamily="34" charset="0"/>
              <a:cs typeface="Segoe UI" pitchFamily="34" charset="0"/>
            </a:endParaRPr>
          </a:p>
        </p:txBody>
      </p:sp>
      <p:sp>
        <p:nvSpPr>
          <p:cNvPr id="2" name="Footer Placeholder 1"/>
          <p:cNvSpPr>
            <a:spLocks noGrp="1"/>
          </p:cNvSpPr>
          <p:nvPr>
            <p:ph type="ftr" sz="quarter" idx="10"/>
          </p:nvPr>
        </p:nvSpPr>
        <p:spPr>
          <a:xfrm>
            <a:off x="457200" y="6565900"/>
            <a:ext cx="3937000" cy="136525"/>
          </a:xfrm>
          <a:prstGeom prst="rect">
            <a:avLst/>
          </a:prstGeom>
        </p:spPr>
        <p:txBody>
          <a:bodyPr/>
          <a:lstStyle>
            <a:lvl1pPr fontAlgn="base">
              <a:spcBef>
                <a:spcPct val="0"/>
              </a:spcBef>
              <a:spcAft>
                <a:spcPct val="0"/>
              </a:spcAft>
              <a:defRPr dirty="0" smtClean="0">
                <a:solidFill>
                  <a:srgbClr val="000000"/>
                </a:solidFill>
              </a:defRPr>
            </a:lvl1pPr>
          </a:lstStyle>
          <a:p>
            <a:pPr>
              <a:defRPr/>
            </a:pPr>
            <a:r>
              <a:rPr/>
              <a:t>Microsoft Confidential</a:t>
            </a:r>
          </a:p>
        </p:txBody>
      </p:sp>
      <p:sp>
        <p:nvSpPr>
          <p:cNvPr id="3" name="Slide Number Placeholder 2"/>
          <p:cNvSpPr>
            <a:spLocks noGrp="1"/>
          </p:cNvSpPr>
          <p:nvPr>
            <p:ph type="sldNum" sz="quarter" idx="11"/>
          </p:nvPr>
        </p:nvSpPr>
        <p:spPr>
          <a:xfrm>
            <a:off x="11595100" y="6565900"/>
            <a:ext cx="566738" cy="136525"/>
          </a:xfrm>
          <a:prstGeom prst="rect">
            <a:avLst/>
          </a:prstGeom>
        </p:spPr>
        <p:txBody>
          <a:bodyPr/>
          <a:lstStyle>
            <a:lvl1pPr defTabSz="931863" fontAlgn="base">
              <a:spcBef>
                <a:spcPct val="0"/>
              </a:spcBef>
              <a:spcAft>
                <a:spcPct val="0"/>
              </a:spcAft>
              <a:defRPr smtClean="0">
                <a:solidFill>
                  <a:srgbClr val="000000"/>
                </a:solidFill>
              </a:defRPr>
            </a:lvl1pPr>
          </a:lstStyle>
          <a:p>
            <a:pPr>
              <a:defRPr/>
            </a:pPr>
            <a:fld id="{F8A0AC42-AA1D-4944-8D96-660DE70C7E1B}" type="slidenum">
              <a:rPr/>
              <a:pPr>
                <a:defRPr/>
              </a:pPr>
              <a:t>‹#›</a:t>
            </a:fld>
            <a:endParaRPr dirty="0"/>
          </a:p>
        </p:txBody>
      </p:sp>
    </p:spTree>
    <p:extLst>
      <p:ext uri="{BB962C8B-B14F-4D97-AF65-F5344CB8AC3E}">
        <p14:creationId xmlns:p14="http://schemas.microsoft.com/office/powerpoint/2010/main" val="3947738500"/>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307" r:id="rId28"/>
    <p:sldLayoutId id="2147484308" r:id="rId29"/>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83813010"/>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 id="2147484305"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png"/><Relationship Id="rId7"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blogs.technet.com/cfs-file.ashx/__key/communityserver-blogs-components-weblogfiles/00-00-00-60-54/dpi_2D00_sep25_2D00_1.pn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xml"/><Relationship Id="rId5" Type="http://schemas.microsoft.com/office/2007/relationships/hdphoto" Target="../media/hdphoto2.wdp"/><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hyperlink" Target="http://www.microsoft.com/casestudies/Case_Study_Detail.aspx?CaseStudyID=710000004538" TargetMode="External"/><Relationship Id="rId18" Type="http://schemas.openxmlformats.org/officeDocument/2006/relationships/image" Target="../media/image50.jpg"/><Relationship Id="rId26" Type="http://schemas.openxmlformats.org/officeDocument/2006/relationships/image" Target="../media/image58.png"/><Relationship Id="rId3" Type="http://schemas.openxmlformats.org/officeDocument/2006/relationships/hyperlink" Target="https://customers.microsoft.com/Pages/CustomerStory.aspx?recid=12166" TargetMode="External"/><Relationship Id="rId21" Type="http://schemas.openxmlformats.org/officeDocument/2006/relationships/image" Target="../media/image53.jpg"/><Relationship Id="rId7" Type="http://schemas.openxmlformats.org/officeDocument/2006/relationships/hyperlink" Target="http://www.microsoft.com/casestudies/Microsoft-SharePoint-Server-2013/Toyota/Toyota-Redesigns-Web-Portal-Using-Scalable-Cloud-and-Content-Management-Solutions/710000002833" TargetMode="External"/><Relationship Id="rId12" Type="http://schemas.openxmlformats.org/officeDocument/2006/relationships/image" Target="../media/image46.jpg"/><Relationship Id="rId17" Type="http://schemas.openxmlformats.org/officeDocument/2006/relationships/image" Target="../media/image49.jpg"/><Relationship Id="rId25" Type="http://schemas.openxmlformats.org/officeDocument/2006/relationships/image" Target="../media/image57.jpg"/><Relationship Id="rId2" Type="http://schemas.openxmlformats.org/officeDocument/2006/relationships/notesSlide" Target="../notesSlides/notesSlide18.xml"/><Relationship Id="rId16" Type="http://schemas.openxmlformats.org/officeDocument/2006/relationships/image" Target="../media/image48.png"/><Relationship Id="rId20" Type="http://schemas.openxmlformats.org/officeDocument/2006/relationships/image" Target="../media/image52.jpg"/><Relationship Id="rId29" Type="http://schemas.openxmlformats.org/officeDocument/2006/relationships/image" Target="../media/image61.jpg"/><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hyperlink" Target="http://www.microsoft.com/casestudies/Microsoft-Azure/HarperCollins-Publishers/Publisher-Rapidly-Transforming-Its-Culture-and-Boosts-Efficiency-with-Cloud-Based-BI/710000003318" TargetMode="External"/><Relationship Id="rId24" Type="http://schemas.openxmlformats.org/officeDocument/2006/relationships/image" Target="../media/image56.jpeg"/><Relationship Id="rId5" Type="http://schemas.openxmlformats.org/officeDocument/2006/relationships/hyperlink" Target="http://www.microsoft.com/casestudies/Microsoft-SQL-Server-2014/Lufthansa-Systems/Lufthansa-Systems-Cuts-Data-Recovery-Time-from-Minutes-to-Seconds-with-Cloud-Solution/710000003603" TargetMode="External"/><Relationship Id="rId15" Type="http://schemas.openxmlformats.org/officeDocument/2006/relationships/hyperlink" Target="https://customers.microsoft.com/Pages/CustomerStory.aspx?recid=6900" TargetMode="External"/><Relationship Id="rId23" Type="http://schemas.openxmlformats.org/officeDocument/2006/relationships/image" Target="../media/image55.jpg"/><Relationship Id="rId28" Type="http://schemas.openxmlformats.org/officeDocument/2006/relationships/image" Target="../media/image60.jpg"/><Relationship Id="rId10" Type="http://schemas.openxmlformats.org/officeDocument/2006/relationships/image" Target="../media/image45.png"/><Relationship Id="rId19" Type="http://schemas.openxmlformats.org/officeDocument/2006/relationships/image" Target="../media/image51.jpg"/><Relationship Id="rId4" Type="http://schemas.openxmlformats.org/officeDocument/2006/relationships/image" Target="../media/image42.png"/><Relationship Id="rId9" Type="http://schemas.openxmlformats.org/officeDocument/2006/relationships/hyperlink" Target="https://customers.microsoft.com/Pages/CustomerStory.aspx?recid=8096" TargetMode="External"/><Relationship Id="rId14" Type="http://schemas.openxmlformats.org/officeDocument/2006/relationships/image" Target="../media/image47.png"/><Relationship Id="rId22" Type="http://schemas.openxmlformats.org/officeDocument/2006/relationships/image" Target="../media/image54.jpg"/><Relationship Id="rId27" Type="http://schemas.openxmlformats.org/officeDocument/2006/relationships/image" Target="../media/image59.png"/><Relationship Id="rId30" Type="http://schemas.openxmlformats.org/officeDocument/2006/relationships/image" Target="../media/image6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49.xml"/><Relationship Id="rId5" Type="http://schemas.openxmlformats.org/officeDocument/2006/relationships/image" Target="../media/image64.png"/><Relationship Id="rId4" Type="http://schemas.openxmlformats.org/officeDocument/2006/relationships/hyperlink" Target="http://myignite.microsoft.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png"/><Relationship Id="rId7"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30.emf"/><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71.emf"/><Relationship Id="rId4" Type="http://schemas.openxmlformats.org/officeDocument/2006/relationships/package" Target="../embeddings/Microsoft_Visio_Drawing111.vsdx"/></Relationships>
</file>

<file path=ppt/slides/_rels/slide41.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30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Microsoft Azure VMs - Connectivity</a:t>
            </a:r>
            <a:endParaRPr lang="en-US" sz="4400" b="1" dirty="0"/>
          </a:p>
        </p:txBody>
      </p:sp>
      <p:sp>
        <p:nvSpPr>
          <p:cNvPr id="5" name="Text Placeholder 2"/>
          <p:cNvSpPr>
            <a:spLocks noGrp="1"/>
          </p:cNvSpPr>
          <p:nvPr>
            <p:ph type="body" sz="quarter" idx="10"/>
          </p:nvPr>
        </p:nvSpPr>
        <p:spPr>
          <a:xfrm>
            <a:off x="274638" y="1279354"/>
            <a:ext cx="11887200" cy="3343031"/>
          </a:xfrm>
        </p:spPr>
        <p:txBody>
          <a:bodyPr/>
          <a:lstStyle/>
          <a:p>
            <a:pPr marL="342900" lvl="2" indent="-342900"/>
            <a:r>
              <a:rPr lang="en-US" sz="3200" b="1" dirty="0">
                <a:solidFill>
                  <a:srgbClr val="DC3C00"/>
                </a:solidFill>
                <a:latin typeface="+mj-lt"/>
              </a:rPr>
              <a:t>Over the Internet</a:t>
            </a:r>
          </a:p>
          <a:p>
            <a:pPr marL="428473" lvl="2" indent="-257084">
              <a:buFont typeface="Arial" pitchFamily="34" charset="0"/>
              <a:buChar char="•"/>
            </a:pPr>
            <a:r>
              <a:rPr lang="en-US" sz="1800" dirty="0" smtClean="0">
                <a:solidFill>
                  <a:schemeClr val="tx1"/>
                </a:solidFill>
              </a:rPr>
              <a:t>Endpoints for connectivity</a:t>
            </a:r>
            <a:endParaRPr lang="en-US" sz="1800" dirty="0">
              <a:solidFill>
                <a:schemeClr val="tx1"/>
              </a:solidFill>
            </a:endParaRPr>
          </a:p>
          <a:p>
            <a:pPr marL="446635" lvl="3" indent="0">
              <a:buNone/>
            </a:pPr>
            <a:endParaRPr lang="en-US" sz="2040" dirty="0">
              <a:solidFill>
                <a:srgbClr val="404040"/>
              </a:solidFill>
            </a:endParaRPr>
          </a:p>
          <a:p>
            <a:pPr marL="342900" lvl="2" indent="-342900"/>
            <a:r>
              <a:rPr lang="en-US" sz="3200" b="1" dirty="0">
                <a:solidFill>
                  <a:srgbClr val="DC3C00"/>
                </a:solidFill>
                <a:latin typeface="+mj-lt"/>
              </a:rPr>
              <a:t>Over a site-to-site tunnel</a:t>
            </a:r>
          </a:p>
          <a:p>
            <a:pPr marL="428473" lvl="2" indent="-257084">
              <a:buFont typeface="Arial" pitchFamily="34" charset="0"/>
              <a:buChar char="•"/>
            </a:pPr>
            <a:r>
              <a:rPr lang="en-US" sz="1800" dirty="0">
                <a:solidFill>
                  <a:schemeClr val="tx1"/>
                </a:solidFill>
              </a:rPr>
              <a:t>Secure tunnel</a:t>
            </a:r>
          </a:p>
          <a:p>
            <a:pPr marL="428473" lvl="2" indent="-257084">
              <a:buFont typeface="Arial" pitchFamily="34" charset="0"/>
              <a:buChar char="•"/>
            </a:pPr>
            <a:r>
              <a:rPr lang="en-US" sz="1800" dirty="0" smtClean="0">
                <a:solidFill>
                  <a:schemeClr val="tx1"/>
                </a:solidFill>
              </a:rPr>
              <a:t>Extend </a:t>
            </a:r>
            <a:r>
              <a:rPr lang="en-US" sz="1800" dirty="0" err="1">
                <a:solidFill>
                  <a:schemeClr val="tx1"/>
                </a:solidFill>
              </a:rPr>
              <a:t>on-premise</a:t>
            </a:r>
            <a:r>
              <a:rPr lang="en-US" sz="1800" dirty="0">
                <a:solidFill>
                  <a:schemeClr val="tx1"/>
                </a:solidFill>
              </a:rPr>
              <a:t> network to Azure</a:t>
            </a:r>
          </a:p>
          <a:p>
            <a:pPr marL="657073" lvl="3" indent="-257084">
              <a:buFont typeface="Arial" pitchFamily="34" charset="0"/>
              <a:buChar char="•"/>
            </a:pPr>
            <a:r>
              <a:rPr lang="en-US" sz="1600" dirty="0">
                <a:solidFill>
                  <a:schemeClr val="tx1"/>
                </a:solidFill>
              </a:rPr>
              <a:t>Can join Azure VMs to </a:t>
            </a:r>
            <a:r>
              <a:rPr lang="en-US" sz="1600" dirty="0" err="1">
                <a:solidFill>
                  <a:schemeClr val="tx1"/>
                </a:solidFill>
              </a:rPr>
              <a:t>on-premise</a:t>
            </a:r>
            <a:r>
              <a:rPr lang="en-US" sz="1600" dirty="0">
                <a:solidFill>
                  <a:schemeClr val="tx1"/>
                </a:solidFill>
              </a:rPr>
              <a:t> domain</a:t>
            </a:r>
          </a:p>
          <a:p>
            <a:pPr marL="428473" lvl="2" indent="-257084">
              <a:buFont typeface="Arial" pitchFamily="34" charset="0"/>
              <a:buChar char="•"/>
            </a:pPr>
            <a:r>
              <a:rPr lang="en-US" sz="1800" dirty="0" smtClean="0">
                <a:solidFill>
                  <a:schemeClr val="tx1"/>
                </a:solidFill>
              </a:rPr>
              <a:t>VPN </a:t>
            </a:r>
            <a:r>
              <a:rPr lang="en-US" sz="1800" dirty="0">
                <a:solidFill>
                  <a:schemeClr val="tx1"/>
                </a:solidFill>
              </a:rPr>
              <a:t>Device / Windows Server RRAS</a:t>
            </a:r>
          </a:p>
          <a:p>
            <a:pPr marL="342900" lvl="2" indent="-342900"/>
            <a:endParaRPr lang="en-US" dirty="0">
              <a:solidFill>
                <a:schemeClr val="tx1"/>
              </a:solidFill>
            </a:endParaRPr>
          </a:p>
        </p:txBody>
      </p:sp>
      <p:pic>
        <p:nvPicPr>
          <p:cNvPr id="7" name="Picture 6"/>
          <p:cNvPicPr>
            <a:picLocks noChangeAspect="1"/>
          </p:cNvPicPr>
          <p:nvPr/>
        </p:nvPicPr>
        <p:blipFill>
          <a:blip r:embed="rId3"/>
          <a:stretch>
            <a:fillRect/>
          </a:stretch>
        </p:blipFill>
        <p:spPr>
          <a:xfrm>
            <a:off x="1043993" y="3743102"/>
            <a:ext cx="8313790" cy="2932136"/>
          </a:xfrm>
          <a:prstGeom prst="rect">
            <a:avLst/>
          </a:prstGeom>
        </p:spPr>
      </p:pic>
      <p:pic>
        <p:nvPicPr>
          <p:cNvPr id="8" name="Picture 7"/>
          <p:cNvPicPr>
            <a:picLocks noChangeAspect="1"/>
          </p:cNvPicPr>
          <p:nvPr/>
        </p:nvPicPr>
        <p:blipFill>
          <a:blip r:embed="rId4"/>
          <a:stretch>
            <a:fillRect/>
          </a:stretch>
        </p:blipFill>
        <p:spPr>
          <a:xfrm>
            <a:off x="10168400" y="5110068"/>
            <a:ext cx="1806130" cy="512528"/>
          </a:xfrm>
          <a:prstGeom prst="rect">
            <a:avLst/>
          </a:prstGeom>
          <a:noFill/>
          <a:ln>
            <a:no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1397" y="3747561"/>
            <a:ext cx="695462" cy="623992"/>
          </a:xfrm>
          <a:prstGeom prst="rect">
            <a:avLst/>
          </a:prstGeom>
          <a:noFill/>
          <a:ln>
            <a:no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0539" y="3746763"/>
            <a:ext cx="1092582" cy="439218"/>
          </a:xfrm>
          <a:prstGeom prst="rect">
            <a:avLst/>
          </a:prstGeom>
        </p:spPr>
      </p:pic>
      <p:pic>
        <p:nvPicPr>
          <p:cNvPr id="11" name="Picture 10"/>
          <p:cNvPicPr>
            <a:picLocks noChangeAspect="1"/>
          </p:cNvPicPr>
          <p:nvPr/>
        </p:nvPicPr>
        <p:blipFill>
          <a:blip r:embed="rId7"/>
          <a:stretch>
            <a:fillRect/>
          </a:stretch>
        </p:blipFill>
        <p:spPr>
          <a:xfrm>
            <a:off x="9590539" y="4382267"/>
            <a:ext cx="1091472" cy="576770"/>
          </a:xfrm>
          <a:prstGeom prst="rect">
            <a:avLst/>
          </a:prstGeom>
          <a:noFill/>
          <a:ln>
            <a:noFill/>
          </a:ln>
        </p:spPr>
      </p:pic>
      <p:pic>
        <p:nvPicPr>
          <p:cNvPr id="12" name="Picture 11"/>
          <p:cNvPicPr>
            <a:picLocks noChangeAspect="1"/>
          </p:cNvPicPr>
          <p:nvPr/>
        </p:nvPicPr>
        <p:blipFill>
          <a:blip r:embed="rId8"/>
          <a:stretch>
            <a:fillRect/>
          </a:stretch>
        </p:blipFill>
        <p:spPr>
          <a:xfrm>
            <a:off x="11004285" y="4623591"/>
            <a:ext cx="1209686" cy="335446"/>
          </a:xfrm>
          <a:prstGeom prst="rect">
            <a:avLst/>
          </a:prstGeom>
          <a:noFill/>
          <a:ln>
            <a:noFill/>
          </a:ln>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50437" y="6044448"/>
            <a:ext cx="2442056" cy="473582"/>
          </a:xfrm>
          <a:prstGeom prst="rect">
            <a:avLst/>
          </a:prstGeom>
        </p:spPr>
      </p:pic>
    </p:spTree>
    <p:extLst>
      <p:ext uri="{BB962C8B-B14F-4D97-AF65-F5344CB8AC3E}">
        <p14:creationId xmlns:p14="http://schemas.microsoft.com/office/powerpoint/2010/main" val="107037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SQL Server in Azure VMs</a:t>
            </a:r>
            <a:endParaRPr lang="en-US" sz="4400" b="1" dirty="0"/>
          </a:p>
        </p:txBody>
      </p:sp>
      <p:sp>
        <p:nvSpPr>
          <p:cNvPr id="5" name="Text Placeholder 2"/>
          <p:cNvSpPr>
            <a:spLocks noGrp="1"/>
          </p:cNvSpPr>
          <p:nvPr>
            <p:ph type="body" sz="quarter" idx="10"/>
          </p:nvPr>
        </p:nvSpPr>
        <p:spPr>
          <a:xfrm>
            <a:off x="274638" y="1279354"/>
            <a:ext cx="11887200" cy="4763868"/>
          </a:xfrm>
        </p:spPr>
        <p:txBody>
          <a:bodyPr/>
          <a:lstStyle/>
          <a:p>
            <a:pPr marL="342900" lvl="2" indent="-342900"/>
            <a:r>
              <a:rPr lang="en-US" sz="3200" b="1" dirty="0">
                <a:solidFill>
                  <a:srgbClr val="DC3C00"/>
                </a:solidFill>
                <a:latin typeface="+mj-lt"/>
              </a:rPr>
              <a:t>Many SQL versions supported</a:t>
            </a:r>
          </a:p>
          <a:p>
            <a:pPr marL="685800" lvl="1" indent="-228600" defTabSz="914400">
              <a:spcBef>
                <a:spcPts val="500"/>
              </a:spcBef>
              <a:buFont typeface="Arial" panose="020B0604020202020204" pitchFamily="34" charset="0"/>
              <a:buChar char="•"/>
            </a:pPr>
            <a:r>
              <a:rPr lang="en-US" sz="1800" dirty="0">
                <a:solidFill>
                  <a:schemeClr val="tx1"/>
                </a:solidFill>
              </a:rPr>
              <a:t>SQL 2014 (Enterprise / Standard / Web)</a:t>
            </a:r>
          </a:p>
          <a:p>
            <a:pPr marL="685800" lvl="1" indent="-228600" defTabSz="914400">
              <a:spcBef>
                <a:spcPts val="500"/>
              </a:spcBef>
              <a:buFont typeface="Arial" panose="020B0604020202020204" pitchFamily="34" charset="0"/>
              <a:buChar char="•"/>
            </a:pPr>
            <a:r>
              <a:rPr lang="en-US" sz="1800" dirty="0" smtClean="0">
                <a:solidFill>
                  <a:schemeClr val="tx1"/>
                </a:solidFill>
              </a:rPr>
              <a:t>SQL </a:t>
            </a:r>
            <a:r>
              <a:rPr lang="en-US" sz="1800" dirty="0">
                <a:solidFill>
                  <a:schemeClr val="tx1"/>
                </a:solidFill>
              </a:rPr>
              <a:t>2012 (Enterprise / Standard / Web)</a:t>
            </a:r>
          </a:p>
          <a:p>
            <a:pPr marL="685800" lvl="1" indent="-228600" defTabSz="914400">
              <a:spcBef>
                <a:spcPts val="500"/>
              </a:spcBef>
              <a:buFont typeface="Arial" panose="020B0604020202020204" pitchFamily="34" charset="0"/>
              <a:buChar char="•"/>
            </a:pPr>
            <a:r>
              <a:rPr lang="en-US" sz="1800" dirty="0" smtClean="0">
                <a:solidFill>
                  <a:schemeClr val="tx1"/>
                </a:solidFill>
              </a:rPr>
              <a:t>SQL </a:t>
            </a:r>
            <a:r>
              <a:rPr lang="en-US" sz="1800" dirty="0">
                <a:solidFill>
                  <a:schemeClr val="tx1"/>
                </a:solidFill>
              </a:rPr>
              <a:t>2008 R2 (Enterprise / Standard / Web</a:t>
            </a:r>
            <a:r>
              <a:rPr lang="en-US" sz="1800" dirty="0" smtClean="0">
                <a:solidFill>
                  <a:schemeClr val="tx1"/>
                </a:solidFill>
              </a:rPr>
              <a:t>)</a:t>
            </a:r>
          </a:p>
          <a:p>
            <a:pPr marL="685800" lvl="1" indent="-228600" defTabSz="914400">
              <a:spcBef>
                <a:spcPts val="500"/>
              </a:spcBef>
              <a:buFont typeface="Arial" panose="020B0604020202020204" pitchFamily="34" charset="0"/>
              <a:buChar char="•"/>
            </a:pPr>
            <a:r>
              <a:rPr lang="en-US" sz="1800" dirty="0" smtClean="0">
                <a:solidFill>
                  <a:schemeClr val="tx1"/>
                </a:solidFill>
              </a:rPr>
              <a:t>On-Demand version support as needed</a:t>
            </a:r>
          </a:p>
          <a:p>
            <a:pPr marL="685800" lvl="1" indent="-228600" defTabSz="914400">
              <a:spcBef>
                <a:spcPts val="500"/>
              </a:spcBef>
              <a:buFont typeface="Arial" panose="020B0604020202020204" pitchFamily="34" charset="0"/>
              <a:buChar char="•"/>
            </a:pPr>
            <a:endParaRPr lang="en-US" sz="1800" dirty="0" smtClean="0"/>
          </a:p>
          <a:p>
            <a:pPr marL="342900" lvl="2" indent="-342900"/>
            <a:r>
              <a:rPr lang="en-US" sz="3200" b="1" dirty="0" smtClean="0">
                <a:solidFill>
                  <a:srgbClr val="DC3C00"/>
                </a:solidFill>
                <a:latin typeface="+mj-lt"/>
              </a:rPr>
              <a:t>Optimized images</a:t>
            </a:r>
          </a:p>
          <a:p>
            <a:pPr marL="685800" lvl="1" indent="-228600" defTabSz="914400">
              <a:spcBef>
                <a:spcPts val="500"/>
              </a:spcBef>
              <a:buFont typeface="Arial" panose="020B0604020202020204" pitchFamily="34" charset="0"/>
              <a:buChar char="•"/>
            </a:pPr>
            <a:r>
              <a:rPr lang="en-US" sz="1800" dirty="0" smtClean="0">
                <a:solidFill>
                  <a:schemeClr val="tx1"/>
                </a:solidFill>
              </a:rPr>
              <a:t>Transactional Processing or Data Warehousing</a:t>
            </a:r>
          </a:p>
          <a:p>
            <a:pPr marL="685800" lvl="1" indent="-228600" defTabSz="914400">
              <a:spcBef>
                <a:spcPts val="500"/>
              </a:spcBef>
              <a:buFont typeface="Arial" panose="020B0604020202020204" pitchFamily="34" charset="0"/>
              <a:buChar char="•"/>
            </a:pPr>
            <a:r>
              <a:rPr lang="en-US" sz="1800" dirty="0" smtClean="0">
                <a:solidFill>
                  <a:schemeClr val="tx1"/>
                </a:solidFill>
              </a:rPr>
              <a:t>Implement multiple optimizations (e.g. storage pools with multiple disks, best stripe sizes, disk caching, SQL </a:t>
            </a:r>
            <a:r>
              <a:rPr lang="en-US" sz="1800" dirty="0" err="1" smtClean="0">
                <a:solidFill>
                  <a:schemeClr val="tx1"/>
                </a:solidFill>
              </a:rPr>
              <a:t>traceflags</a:t>
            </a:r>
            <a:r>
              <a:rPr lang="en-US" sz="1800" dirty="0" smtClean="0">
                <a:solidFill>
                  <a:schemeClr val="tx1"/>
                </a:solidFill>
              </a:rPr>
              <a:t>)</a:t>
            </a:r>
            <a:endParaRPr lang="en-US" sz="1800" dirty="0">
              <a:solidFill>
                <a:schemeClr val="tx1"/>
              </a:solidFill>
            </a:endParaRPr>
          </a:p>
          <a:p>
            <a:pPr marL="342900" lvl="2" indent="-342900"/>
            <a:endParaRPr lang="en-US" sz="1800" dirty="0" smtClean="0">
              <a:solidFill>
                <a:srgbClr val="DC3C00"/>
              </a:solidFill>
              <a:latin typeface="+mj-lt"/>
            </a:endParaRPr>
          </a:p>
          <a:p>
            <a:pPr marL="428473" lvl="2" indent="-257084">
              <a:buFont typeface="Arial" pitchFamily="34" charset="0"/>
              <a:buChar char="•"/>
            </a:pPr>
            <a:r>
              <a:rPr lang="en-US" sz="3200" b="1" dirty="0" smtClean="0">
                <a:solidFill>
                  <a:srgbClr val="DC3C00"/>
                </a:solidFill>
                <a:latin typeface="+mj-lt"/>
              </a:rPr>
              <a:t>(Almost) 100</a:t>
            </a:r>
            <a:r>
              <a:rPr lang="en-US" sz="3200" b="1" dirty="0">
                <a:solidFill>
                  <a:srgbClr val="DC3C00"/>
                </a:solidFill>
                <a:latin typeface="+mj-lt"/>
              </a:rPr>
              <a:t>% </a:t>
            </a:r>
            <a:r>
              <a:rPr lang="en-US" sz="3200" b="1" dirty="0" smtClean="0">
                <a:solidFill>
                  <a:srgbClr val="DC3C00"/>
                </a:solidFill>
                <a:latin typeface="+mj-lt"/>
              </a:rPr>
              <a:t>compatibility</a:t>
            </a:r>
          </a:p>
          <a:p>
            <a:pPr marL="599863" lvl="3" indent="-257084">
              <a:buFont typeface="Arial" pitchFamily="34" charset="0"/>
              <a:buChar char="•"/>
            </a:pPr>
            <a:r>
              <a:rPr lang="en-US" dirty="0" smtClean="0">
                <a:solidFill>
                  <a:schemeClr val="tx1"/>
                </a:solidFill>
              </a:rPr>
              <a:t>SQL Failover Clusters coming soon..</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4439" y="1554423"/>
            <a:ext cx="2620962"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73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 y="23907"/>
            <a:ext cx="11889564" cy="917575"/>
          </a:xfrm>
        </p:spPr>
        <p:txBody>
          <a:bodyPr/>
          <a:lstStyle/>
          <a:p>
            <a:r>
              <a:rPr lang="en-US" sz="4400" b="1" dirty="0" smtClean="0"/>
              <a:t>Recent Enhancements</a:t>
            </a:r>
            <a:endParaRPr lang="en-US" sz="4400" b="1" dirty="0"/>
          </a:p>
        </p:txBody>
      </p:sp>
      <p:sp>
        <p:nvSpPr>
          <p:cNvPr id="5" name="Text Placeholder 2"/>
          <p:cNvSpPr>
            <a:spLocks noGrp="1"/>
          </p:cNvSpPr>
          <p:nvPr>
            <p:ph type="body" sz="quarter" idx="10"/>
          </p:nvPr>
        </p:nvSpPr>
        <p:spPr>
          <a:xfrm>
            <a:off x="122237" y="830262"/>
            <a:ext cx="11887200" cy="6115007"/>
          </a:xfrm>
        </p:spPr>
        <p:txBody>
          <a:bodyPr/>
          <a:lstStyle/>
          <a:p>
            <a:pPr marL="0" indent="0" defTabSz="914250">
              <a:buNone/>
            </a:pPr>
            <a:r>
              <a:rPr lang="en-US" sz="3200" b="1" dirty="0" smtClean="0">
                <a:solidFill>
                  <a:srgbClr val="DC3C00"/>
                </a:solidFill>
              </a:rPr>
              <a:t>Performance</a:t>
            </a:r>
          </a:p>
          <a:p>
            <a:pPr marL="793265" lvl="2" indent="-336102" defTabSz="914250">
              <a:buFont typeface="Arial" pitchFamily="34" charset="0"/>
              <a:buChar char="•"/>
            </a:pPr>
            <a:r>
              <a:rPr lang="en-US" sz="1400" dirty="0">
                <a:solidFill>
                  <a:schemeClr val="tx1"/>
                </a:solidFill>
              </a:rPr>
              <a:t>G-Series VMs (largest VM sizes in the market: up to 32 cores &amp; 512 GB memory)</a:t>
            </a:r>
          </a:p>
          <a:p>
            <a:pPr marL="793265" lvl="2" indent="-336102" defTabSz="914250">
              <a:buFont typeface="Arial" pitchFamily="34" charset="0"/>
              <a:buChar char="•"/>
            </a:pPr>
            <a:r>
              <a:rPr lang="en-US" sz="1400" dirty="0">
                <a:solidFill>
                  <a:schemeClr val="tx1"/>
                </a:solidFill>
              </a:rPr>
              <a:t>SSD support for </a:t>
            </a:r>
            <a:r>
              <a:rPr lang="en-US" sz="1400" dirty="0" err="1">
                <a:solidFill>
                  <a:schemeClr val="tx1"/>
                </a:solidFill>
              </a:rPr>
              <a:t>TempDB</a:t>
            </a:r>
            <a:r>
              <a:rPr lang="en-US" sz="1400" dirty="0">
                <a:solidFill>
                  <a:schemeClr val="tx1"/>
                </a:solidFill>
              </a:rPr>
              <a:t> and BPE (higher performance)</a:t>
            </a:r>
          </a:p>
          <a:p>
            <a:pPr marL="793265" lvl="2" indent="-336102" defTabSz="914250">
              <a:buFont typeface="Arial" pitchFamily="34" charset="0"/>
              <a:buChar char="•"/>
            </a:pPr>
            <a:r>
              <a:rPr lang="en-US" sz="1400" dirty="0">
                <a:solidFill>
                  <a:schemeClr val="tx1"/>
                </a:solidFill>
              </a:rPr>
              <a:t>Provisioned IOPs (5,000 8K IOPs p/disk at 1-5ms latency)</a:t>
            </a:r>
          </a:p>
          <a:p>
            <a:pPr marL="793265" lvl="2" indent="-336102" defTabSz="914250">
              <a:buFont typeface="Arial" pitchFamily="34" charset="0"/>
              <a:buChar char="•"/>
            </a:pPr>
            <a:r>
              <a:rPr lang="en-US" sz="1400" dirty="0">
                <a:solidFill>
                  <a:schemeClr val="tx1"/>
                </a:solidFill>
              </a:rPr>
              <a:t>SQL Snapshot Backups (instantaneous backups on Azure Storage)</a:t>
            </a:r>
          </a:p>
          <a:p>
            <a:pPr marL="457163" lvl="2" indent="0" defTabSz="914250">
              <a:buNone/>
            </a:pPr>
            <a:endParaRPr lang="en-US" sz="800" dirty="0" smtClean="0">
              <a:solidFill>
                <a:srgbClr val="DC3C00"/>
              </a:solidFill>
            </a:endParaRPr>
          </a:p>
          <a:p>
            <a:pPr marL="0" indent="0" defTabSz="914250">
              <a:buNone/>
            </a:pPr>
            <a:r>
              <a:rPr lang="en-US" sz="3200" b="1" dirty="0" smtClean="0">
                <a:solidFill>
                  <a:srgbClr val="DC3C00"/>
                </a:solidFill>
              </a:rPr>
              <a:t>Business </a:t>
            </a:r>
            <a:r>
              <a:rPr lang="en-US" sz="3200" b="1" dirty="0">
                <a:solidFill>
                  <a:srgbClr val="DC3C00"/>
                </a:solidFill>
              </a:rPr>
              <a:t>Continuity</a:t>
            </a:r>
          </a:p>
          <a:p>
            <a:pPr lvl="2">
              <a:buFont typeface="Arial" panose="020B0604020202020204" pitchFamily="34" charset="0"/>
              <a:buChar char="•"/>
            </a:pPr>
            <a:r>
              <a:rPr lang="en-US" sz="1400" dirty="0" err="1"/>
              <a:t>AlwaysOn</a:t>
            </a:r>
            <a:r>
              <a:rPr lang="en-US" sz="1400" dirty="0"/>
              <a:t> Gallery Template support replicas in remote regions </a:t>
            </a:r>
            <a:r>
              <a:rPr lang="en-US" sz="1400" dirty="0">
                <a:solidFill>
                  <a:schemeClr val="tx1"/>
                </a:solidFill>
              </a:rPr>
              <a:t>(DR and </a:t>
            </a:r>
            <a:r>
              <a:rPr lang="en-US" sz="1400" dirty="0" smtClean="0">
                <a:solidFill>
                  <a:schemeClr val="tx1"/>
                </a:solidFill>
              </a:rPr>
              <a:t>Read-</a:t>
            </a:r>
            <a:r>
              <a:rPr lang="en-US" sz="1400" dirty="0" err="1" smtClean="0">
                <a:solidFill>
                  <a:schemeClr val="tx1"/>
                </a:solidFill>
              </a:rPr>
              <a:t>ScaleOut</a:t>
            </a:r>
            <a:r>
              <a:rPr lang="en-US" sz="1400" dirty="0" smtClean="0">
                <a:solidFill>
                  <a:schemeClr val="tx1"/>
                </a:solidFill>
              </a:rPr>
              <a:t>)</a:t>
            </a:r>
          </a:p>
          <a:p>
            <a:pPr marL="0" lvl="2" indent="0" defTabSz="914250">
              <a:buClr>
                <a:schemeClr val="tx2"/>
              </a:buClr>
              <a:buNone/>
            </a:pPr>
            <a:r>
              <a:rPr lang="en-US" sz="3200" b="1" dirty="0">
                <a:solidFill>
                  <a:srgbClr val="DC3C00"/>
                </a:solidFill>
                <a:latin typeface="+mj-lt"/>
              </a:rPr>
              <a:t>Security</a:t>
            </a:r>
          </a:p>
          <a:p>
            <a:pPr marL="685800" lvl="1" indent="-228600" defTabSz="914400">
              <a:spcBef>
                <a:spcPts val="500"/>
              </a:spcBef>
              <a:buFont typeface="Arial" panose="020B0604020202020204" pitchFamily="34" charset="0"/>
              <a:buChar char="•"/>
            </a:pPr>
            <a:r>
              <a:rPr lang="en-US" sz="1600" dirty="0" smtClean="0">
                <a:solidFill>
                  <a:schemeClr val="tx1"/>
                </a:solidFill>
              </a:rPr>
              <a:t>SQL Database Encryption and Backup Encryption support Azure Key Vault</a:t>
            </a:r>
          </a:p>
          <a:p>
            <a:pPr marL="685800" lvl="1" indent="-228600" defTabSz="914400">
              <a:spcBef>
                <a:spcPts val="500"/>
              </a:spcBef>
              <a:buFont typeface="Arial" panose="020B0604020202020204" pitchFamily="34" charset="0"/>
              <a:buChar char="•"/>
            </a:pPr>
            <a:r>
              <a:rPr lang="en-US" sz="1600" dirty="0"/>
              <a:t>Support Azure Active Directory (allow SQL service and clients to use AAD accounts, without deploying domain controllers)</a:t>
            </a:r>
          </a:p>
          <a:p>
            <a:pPr marL="0" indent="0" defTabSz="914250">
              <a:buNone/>
            </a:pPr>
            <a:r>
              <a:rPr lang="en-US" sz="3200" b="1" dirty="0" smtClean="0">
                <a:solidFill>
                  <a:srgbClr val="DC3C00"/>
                </a:solidFill>
              </a:rPr>
              <a:t>Deployment</a:t>
            </a:r>
            <a:endParaRPr lang="en-US" sz="3200" b="1" dirty="0">
              <a:solidFill>
                <a:srgbClr val="DC3C00"/>
              </a:solidFill>
            </a:endParaRPr>
          </a:p>
          <a:p>
            <a:pPr marL="685800" lvl="1" indent="-228600" defTabSz="914400">
              <a:spcBef>
                <a:spcPts val="500"/>
              </a:spcBef>
              <a:buFont typeface="Arial" panose="020B0604020202020204" pitchFamily="34" charset="0"/>
              <a:buChar char="•"/>
            </a:pPr>
            <a:r>
              <a:rPr lang="en-US" sz="1600" dirty="0">
                <a:solidFill>
                  <a:schemeClr val="tx1"/>
                </a:solidFill>
              </a:rPr>
              <a:t>Optimized Gallery Images for OLTP and for DW (Implement best practices)</a:t>
            </a:r>
          </a:p>
          <a:p>
            <a:pPr marL="685800" lvl="1" indent="-228600" defTabSz="914400">
              <a:spcBef>
                <a:spcPts val="500"/>
              </a:spcBef>
              <a:buFont typeface="Arial" panose="020B0604020202020204" pitchFamily="34" charset="0"/>
              <a:buChar char="•"/>
            </a:pPr>
            <a:r>
              <a:rPr lang="en-US" sz="1600" dirty="0" smtClean="0">
                <a:solidFill>
                  <a:schemeClr val="tx1"/>
                </a:solidFill>
              </a:rPr>
              <a:t>AlwaysOn </a:t>
            </a:r>
            <a:r>
              <a:rPr lang="en-US" sz="1600" dirty="0">
                <a:solidFill>
                  <a:schemeClr val="tx1"/>
                </a:solidFill>
              </a:rPr>
              <a:t>Gallery Template (easy </a:t>
            </a:r>
            <a:r>
              <a:rPr lang="en-US" sz="1600" dirty="0" smtClean="0">
                <a:solidFill>
                  <a:schemeClr val="tx1"/>
                </a:solidFill>
              </a:rPr>
              <a:t>deployment</a:t>
            </a:r>
            <a:r>
              <a:rPr lang="en-US" sz="1600" dirty="0">
                <a:solidFill>
                  <a:schemeClr val="tx1"/>
                </a:solidFill>
              </a:rPr>
              <a:t>)</a:t>
            </a:r>
          </a:p>
          <a:p>
            <a:pPr marL="0" indent="0" defTabSz="914250">
              <a:buNone/>
            </a:pPr>
            <a:r>
              <a:rPr lang="en-US" sz="3200" b="1" dirty="0">
                <a:solidFill>
                  <a:srgbClr val="DC3C00"/>
                </a:solidFill>
              </a:rPr>
              <a:t>Management</a:t>
            </a:r>
          </a:p>
          <a:p>
            <a:pPr marL="685800" lvl="1" indent="-228600" defTabSz="914400">
              <a:spcBef>
                <a:spcPts val="500"/>
              </a:spcBef>
              <a:buFont typeface="Arial" panose="020B0604020202020204" pitchFamily="34" charset="0"/>
              <a:buChar char="•"/>
            </a:pPr>
            <a:r>
              <a:rPr lang="en-US" sz="1600" dirty="0">
                <a:solidFill>
                  <a:schemeClr val="tx1"/>
                </a:solidFill>
              </a:rPr>
              <a:t>Monitoring of SQL counters in Portal</a:t>
            </a:r>
          </a:p>
          <a:p>
            <a:pPr marL="685800" lvl="1" indent="-228600" defTabSz="914400">
              <a:spcBef>
                <a:spcPts val="500"/>
              </a:spcBef>
              <a:buFont typeface="Arial" panose="020B0604020202020204" pitchFamily="34" charset="0"/>
              <a:buChar char="•"/>
            </a:pPr>
            <a:r>
              <a:rPr lang="en-US" sz="1600" dirty="0">
                <a:solidFill>
                  <a:schemeClr val="tx1"/>
                </a:solidFill>
              </a:rPr>
              <a:t>Automated Patching (OS and SQL are patched within specified window) </a:t>
            </a:r>
          </a:p>
          <a:p>
            <a:pPr marL="685800" lvl="1" indent="-228600" defTabSz="914400">
              <a:spcBef>
                <a:spcPts val="500"/>
              </a:spcBef>
              <a:buFont typeface="Arial" panose="020B0604020202020204" pitchFamily="34" charset="0"/>
              <a:buChar char="•"/>
            </a:pPr>
            <a:r>
              <a:rPr lang="en-US" sz="1600" dirty="0">
                <a:solidFill>
                  <a:schemeClr val="tx1"/>
                </a:solidFill>
              </a:rPr>
              <a:t>Automated Backup (backups are taken based on workload</a:t>
            </a:r>
            <a:r>
              <a:rPr lang="en-US" sz="16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3553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3" y="68262"/>
            <a:ext cx="11889564" cy="917575"/>
          </a:xfrm>
        </p:spPr>
        <p:txBody>
          <a:bodyPr/>
          <a:lstStyle/>
          <a:p>
            <a:r>
              <a:rPr lang="en-US" sz="4400" b="1" dirty="0" smtClean="0"/>
              <a:t>SQL Server in Azure VMs – Performance</a:t>
            </a:r>
            <a:endParaRPr lang="en-US" sz="4400" b="1" dirty="0"/>
          </a:p>
        </p:txBody>
      </p:sp>
      <p:sp>
        <p:nvSpPr>
          <p:cNvPr id="5" name="Text Placeholder 2"/>
          <p:cNvSpPr>
            <a:spLocks noGrp="1"/>
          </p:cNvSpPr>
          <p:nvPr>
            <p:ph type="body" sz="quarter" idx="10"/>
          </p:nvPr>
        </p:nvSpPr>
        <p:spPr>
          <a:xfrm>
            <a:off x="274638" y="1279354"/>
            <a:ext cx="11887200" cy="2084160"/>
          </a:xfrm>
        </p:spPr>
        <p:txBody>
          <a:bodyPr/>
          <a:lstStyle/>
          <a:p>
            <a:pPr marL="336102" indent="-336102" defTabSz="914250">
              <a:buFont typeface="Arial" pitchFamily="34" charset="0"/>
              <a:buChar char="•"/>
            </a:pPr>
            <a:r>
              <a:rPr lang="en-US" sz="3200" b="1" dirty="0" smtClean="0">
                <a:solidFill>
                  <a:srgbClr val="DC3C00"/>
                </a:solidFill>
              </a:rPr>
              <a:t>SSD support for </a:t>
            </a:r>
            <a:r>
              <a:rPr lang="en-US" sz="3200" b="1" dirty="0" err="1" smtClean="0">
                <a:solidFill>
                  <a:srgbClr val="DC3C00"/>
                </a:solidFill>
              </a:rPr>
              <a:t>TempDB</a:t>
            </a:r>
            <a:r>
              <a:rPr lang="en-US" sz="3200" b="1" dirty="0" smtClean="0">
                <a:solidFill>
                  <a:srgbClr val="DC3C00"/>
                </a:solidFill>
              </a:rPr>
              <a:t> and Buffer Pool Extensions</a:t>
            </a:r>
          </a:p>
          <a:p>
            <a:pPr marL="685800" lvl="1" indent="-228600" defTabSz="914400">
              <a:spcBef>
                <a:spcPts val="500"/>
              </a:spcBef>
              <a:buFont typeface="Arial" panose="020B0604020202020204" pitchFamily="34" charset="0"/>
              <a:buChar char="•"/>
            </a:pPr>
            <a:r>
              <a:rPr lang="en-US" sz="1800" dirty="0" smtClean="0">
                <a:solidFill>
                  <a:schemeClr val="tx1"/>
                </a:solidFill>
              </a:rPr>
              <a:t>D-Series VMs come with local SSDs (up to 800GB)</a:t>
            </a:r>
          </a:p>
          <a:p>
            <a:pPr marL="901700" lvl="2" defTabSz="914400">
              <a:spcBef>
                <a:spcPts val="500"/>
              </a:spcBef>
              <a:buFont typeface="Arial" panose="020B0604020202020204" pitchFamily="34" charset="0"/>
              <a:buChar char="•"/>
            </a:pPr>
            <a:r>
              <a:rPr lang="en-US" sz="1400" dirty="0" smtClean="0">
                <a:solidFill>
                  <a:schemeClr val="tx1"/>
                </a:solidFill>
              </a:rPr>
              <a:t>SSDs provide high throughput (~32,000 IOPs) at low latency (&lt;1ms)</a:t>
            </a:r>
          </a:p>
          <a:p>
            <a:pPr marL="685800" lvl="1" indent="-228600" defTabSz="914400">
              <a:spcBef>
                <a:spcPts val="500"/>
              </a:spcBef>
              <a:buFont typeface="Arial" panose="020B0604020202020204" pitchFamily="34" charset="0"/>
              <a:buChar char="•"/>
            </a:pPr>
            <a:r>
              <a:rPr lang="en-US" sz="1800" dirty="0" smtClean="0">
                <a:solidFill>
                  <a:schemeClr val="tx1"/>
                </a:solidFill>
              </a:rPr>
              <a:t>Improve performance of SQL workloads </a:t>
            </a:r>
          </a:p>
          <a:p>
            <a:pPr marL="901700" lvl="2" defTabSz="914400">
              <a:spcBef>
                <a:spcPts val="500"/>
              </a:spcBef>
              <a:buFont typeface="Arial" panose="020B0604020202020204" pitchFamily="34" charset="0"/>
              <a:buChar char="•"/>
            </a:pPr>
            <a:r>
              <a:rPr lang="en-US" sz="1400" dirty="0" smtClean="0">
                <a:solidFill>
                  <a:schemeClr val="tx1"/>
                </a:solidFill>
              </a:rPr>
              <a:t>That use </a:t>
            </a:r>
            <a:r>
              <a:rPr lang="en-US" sz="1400" dirty="0" err="1" smtClean="0">
                <a:solidFill>
                  <a:schemeClr val="tx1"/>
                </a:solidFill>
              </a:rPr>
              <a:t>TempDB</a:t>
            </a:r>
            <a:r>
              <a:rPr lang="en-US" sz="1400" dirty="0" smtClean="0">
                <a:solidFill>
                  <a:schemeClr val="tx1"/>
                </a:solidFill>
              </a:rPr>
              <a:t> heavily (</a:t>
            </a:r>
            <a:r>
              <a:rPr lang="en-US" sz="1400" dirty="0">
                <a:solidFill>
                  <a:schemeClr val="tx1"/>
                </a:solidFill>
              </a:rPr>
              <a:t>e.g. queries handling large </a:t>
            </a:r>
            <a:r>
              <a:rPr lang="en-US" sz="1400" dirty="0" err="1">
                <a:solidFill>
                  <a:schemeClr val="tx1"/>
                </a:solidFill>
              </a:rPr>
              <a:t>recordsets</a:t>
            </a:r>
            <a:r>
              <a:rPr lang="en-US" sz="1400" dirty="0">
                <a:solidFill>
                  <a:schemeClr val="tx1"/>
                </a:solidFill>
              </a:rPr>
              <a:t>, index rebuilds, temp </a:t>
            </a:r>
            <a:r>
              <a:rPr lang="en-US" sz="1400" dirty="0" smtClean="0">
                <a:solidFill>
                  <a:schemeClr val="tx1"/>
                </a:solidFill>
              </a:rPr>
              <a:t>tables, row </a:t>
            </a:r>
            <a:r>
              <a:rPr lang="en-US" sz="1400" dirty="0">
                <a:solidFill>
                  <a:schemeClr val="tx1"/>
                </a:solidFill>
              </a:rPr>
              <a:t>versioning isolation levels</a:t>
            </a:r>
            <a:r>
              <a:rPr lang="en-US" sz="1400" dirty="0" smtClean="0">
                <a:solidFill>
                  <a:schemeClr val="tx1"/>
                </a:solidFill>
              </a:rPr>
              <a:t>, ..) </a:t>
            </a:r>
          </a:p>
          <a:p>
            <a:pPr marL="901700" lvl="2" defTabSz="914400">
              <a:spcBef>
                <a:spcPts val="500"/>
              </a:spcBef>
              <a:buFont typeface="Arial" panose="020B0604020202020204" pitchFamily="34" charset="0"/>
              <a:buChar char="•"/>
            </a:pPr>
            <a:r>
              <a:rPr lang="en-US" sz="1400" dirty="0" smtClean="0">
                <a:solidFill>
                  <a:schemeClr val="tx1"/>
                </a:solidFill>
              </a:rPr>
              <a:t>That don’t fit in memory</a:t>
            </a:r>
            <a:endParaRPr lang="en-US" sz="1400" dirty="0">
              <a:solidFill>
                <a:schemeClr val="tx1"/>
              </a:solidFill>
            </a:endParaRPr>
          </a:p>
        </p:txBody>
      </p:sp>
      <p:pic>
        <p:nvPicPr>
          <p:cNvPr id="1026" name="Picture 2" descr="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64" y="4023677"/>
            <a:ext cx="5238750" cy="2286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79310" y="3801131"/>
            <a:ext cx="6216650" cy="1815882"/>
          </a:xfrm>
          <a:prstGeom prst="rect">
            <a:avLst/>
          </a:prstGeom>
          <a:solidFill>
            <a:srgbClr val="1370A9"/>
          </a:solidFill>
        </p:spPr>
        <p:style>
          <a:lnRef idx="0">
            <a:schemeClr val="accent3"/>
          </a:lnRef>
          <a:fillRef idx="3">
            <a:schemeClr val="accent3"/>
          </a:fillRef>
          <a:effectRef idx="3">
            <a:schemeClr val="accent3"/>
          </a:effectRef>
          <a:fontRef idx="minor">
            <a:schemeClr val="lt1"/>
          </a:fontRef>
        </p:style>
        <p:txBody>
          <a:bodyPr>
            <a:spAutoFit/>
          </a:bodyPr>
          <a:lstStyle/>
          <a:p>
            <a:r>
              <a:rPr lang="en-US" sz="1400" i="1" dirty="0"/>
              <a:t>USE MASTER</a:t>
            </a:r>
            <a:endParaRPr lang="en-US" sz="1400" dirty="0"/>
          </a:p>
          <a:p>
            <a:r>
              <a:rPr lang="en-US" sz="1400" i="1" dirty="0"/>
              <a:t>GO</a:t>
            </a:r>
            <a:endParaRPr lang="en-US" sz="1400" dirty="0"/>
          </a:p>
          <a:p>
            <a:r>
              <a:rPr lang="en-US" sz="1400" i="1" dirty="0"/>
              <a:t>ALTER DATABASE </a:t>
            </a:r>
            <a:r>
              <a:rPr lang="en-US" sz="1400" i="1" dirty="0" err="1"/>
              <a:t>tempdb</a:t>
            </a:r>
            <a:r>
              <a:rPr lang="en-US" sz="1400" i="1" dirty="0"/>
              <a:t> MODIFY FILE (NAME= </a:t>
            </a:r>
            <a:r>
              <a:rPr lang="en-US" sz="1400" i="1" dirty="0" err="1"/>
              <a:t>tempdev</a:t>
            </a:r>
            <a:r>
              <a:rPr lang="en-US" sz="1400" i="1" dirty="0"/>
              <a:t>, FILENAME= </a:t>
            </a:r>
            <a:r>
              <a:rPr lang="en-US" sz="1400" i="1" dirty="0" smtClean="0"/>
              <a:t>'D:\</a:t>
            </a:r>
            <a:r>
              <a:rPr lang="en-US" sz="1400" i="1" dirty="0" err="1" smtClean="0"/>
              <a:t>tempdb.mdf</a:t>
            </a:r>
            <a:r>
              <a:rPr lang="en-US" sz="1400" i="1" dirty="0"/>
              <a:t>') </a:t>
            </a:r>
            <a:br>
              <a:rPr lang="en-US" sz="1400" i="1" dirty="0"/>
            </a:br>
            <a:r>
              <a:rPr lang="en-US" sz="1400" i="1" dirty="0"/>
              <a:t>GO</a:t>
            </a:r>
            <a:endParaRPr lang="en-US" sz="1400" dirty="0"/>
          </a:p>
          <a:p>
            <a:r>
              <a:rPr lang="en-US" sz="1400" i="1" dirty="0"/>
              <a:t>ALTER DATABASE </a:t>
            </a:r>
            <a:r>
              <a:rPr lang="en-US" sz="1400" i="1" dirty="0" err="1"/>
              <a:t>tempdb</a:t>
            </a:r>
            <a:r>
              <a:rPr lang="en-US" sz="1400" i="1" dirty="0"/>
              <a:t> MODIFY FILE (name = </a:t>
            </a:r>
            <a:r>
              <a:rPr lang="en-US" sz="1400" i="1" dirty="0" err="1"/>
              <a:t>templog</a:t>
            </a:r>
            <a:r>
              <a:rPr lang="en-US" sz="1400" i="1" dirty="0"/>
              <a:t>, filename = 'D</a:t>
            </a:r>
            <a:r>
              <a:rPr lang="en-US" sz="1400" i="1" dirty="0" smtClean="0"/>
              <a:t>:\</a:t>
            </a:r>
            <a:r>
              <a:rPr lang="en-US" sz="1400" i="1" dirty="0" err="1" smtClean="0"/>
              <a:t>templog.ldf</a:t>
            </a:r>
            <a:r>
              <a:rPr lang="en-US" sz="1400" i="1" dirty="0"/>
              <a:t>') </a:t>
            </a:r>
            <a:br>
              <a:rPr lang="en-US" sz="1400" i="1" dirty="0"/>
            </a:br>
            <a:r>
              <a:rPr lang="en-US" sz="1400" i="1" dirty="0"/>
              <a:t>GO</a:t>
            </a:r>
            <a:endParaRPr lang="en-US" sz="1400" dirty="0"/>
          </a:p>
        </p:txBody>
      </p:sp>
      <p:sp>
        <p:nvSpPr>
          <p:cNvPr id="4" name="Rectangle 3"/>
          <p:cNvSpPr/>
          <p:nvPr/>
        </p:nvSpPr>
        <p:spPr>
          <a:xfrm>
            <a:off x="5879309" y="5715114"/>
            <a:ext cx="6294453" cy="738664"/>
          </a:xfrm>
          <a:prstGeom prst="rect">
            <a:avLst/>
          </a:prstGeom>
          <a:solidFill>
            <a:schemeClr val="bg1">
              <a:lumMod val="60000"/>
              <a:lumOff val="40000"/>
            </a:schemeClr>
          </a:solidFill>
        </p:spPr>
        <p:txBody>
          <a:bodyPr wrap="square">
            <a:spAutoFit/>
          </a:bodyPr>
          <a:lstStyle/>
          <a:p>
            <a:r>
              <a:rPr lang="en-US" sz="1400" i="1" dirty="0"/>
              <a:t>ALTER SERVER CONFIGURATION </a:t>
            </a:r>
            <a:endParaRPr lang="en-US" sz="1400" dirty="0"/>
          </a:p>
          <a:p>
            <a:r>
              <a:rPr lang="en-US" sz="1400" i="1" dirty="0"/>
              <a:t>SET BUFFER POOL EXTENSION ON</a:t>
            </a:r>
            <a:endParaRPr lang="en-US" sz="1400" dirty="0"/>
          </a:p>
          <a:p>
            <a:r>
              <a:rPr lang="en-US" sz="1400" i="1" dirty="0"/>
              <a:t>( FILENAME = </a:t>
            </a:r>
            <a:r>
              <a:rPr lang="en-US" sz="1400" i="1" dirty="0" smtClean="0"/>
              <a:t>'D:\</a:t>
            </a:r>
            <a:r>
              <a:rPr lang="en-US" sz="1400" i="1" dirty="0" err="1" smtClean="0"/>
              <a:t>ExtensionFile.BPE</a:t>
            </a:r>
            <a:r>
              <a:rPr lang="en-US" sz="1400" i="1" dirty="0"/>
              <a:t>' , SIZE = &lt;size&gt; [ KB | MB | GB ] )</a:t>
            </a:r>
            <a:endParaRPr lang="en-US" sz="1400" dirty="0"/>
          </a:p>
        </p:txBody>
      </p:sp>
    </p:spTree>
    <p:extLst>
      <p:ext uri="{BB962C8B-B14F-4D97-AF65-F5344CB8AC3E}">
        <p14:creationId xmlns:p14="http://schemas.microsoft.com/office/powerpoint/2010/main" val="405894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 y="68262"/>
            <a:ext cx="11889564" cy="917575"/>
          </a:xfrm>
        </p:spPr>
        <p:txBody>
          <a:bodyPr/>
          <a:lstStyle/>
          <a:p>
            <a:r>
              <a:rPr lang="en-US" sz="4400" b="1" dirty="0" smtClean="0"/>
              <a:t>SQL Server in Azure VMs – Performance</a:t>
            </a:r>
            <a:endParaRPr lang="en-US" sz="4400" b="1" dirty="0"/>
          </a:p>
        </p:txBody>
      </p:sp>
      <p:sp>
        <p:nvSpPr>
          <p:cNvPr id="5" name="Text Placeholder 2"/>
          <p:cNvSpPr>
            <a:spLocks noGrp="1"/>
          </p:cNvSpPr>
          <p:nvPr>
            <p:ph type="body" sz="quarter" idx="10"/>
          </p:nvPr>
        </p:nvSpPr>
        <p:spPr>
          <a:xfrm>
            <a:off x="274638" y="1279354"/>
            <a:ext cx="11887200" cy="1846659"/>
          </a:xfrm>
        </p:spPr>
        <p:txBody>
          <a:bodyPr/>
          <a:lstStyle/>
          <a:p>
            <a:pPr marL="336102" indent="-336102" defTabSz="914250">
              <a:buFont typeface="Arial" pitchFamily="34" charset="0"/>
              <a:buChar char="•"/>
            </a:pPr>
            <a:r>
              <a:rPr lang="en-US" sz="3200" b="1" dirty="0" smtClean="0">
                <a:solidFill>
                  <a:srgbClr val="DC3C00"/>
                </a:solidFill>
              </a:rPr>
              <a:t>Premium Storage</a:t>
            </a:r>
          </a:p>
          <a:p>
            <a:pPr lvl="1"/>
            <a:r>
              <a:rPr lang="en-US" sz="1800" dirty="0" smtClean="0"/>
              <a:t>High throughput (up to 50,000 IOPs, 6x more than Standard Storage) </a:t>
            </a:r>
          </a:p>
          <a:p>
            <a:pPr lvl="1"/>
            <a:r>
              <a:rPr lang="en-US" sz="1800" dirty="0" smtClean="0"/>
              <a:t>Low latency (1-5ms, 10x less than Standard Storage)</a:t>
            </a:r>
          </a:p>
          <a:p>
            <a:pPr lvl="1"/>
            <a:r>
              <a:rPr lang="en-US" sz="1800" dirty="0" smtClean="0"/>
              <a:t>SSD disks in the backend</a:t>
            </a:r>
          </a:p>
          <a:p>
            <a:pPr lvl="1"/>
            <a:r>
              <a:rPr lang="en-US" sz="1800" dirty="0" smtClean="0"/>
              <a:t>Local SSD-based cache (up to 800 GB)</a:t>
            </a:r>
            <a:endParaRPr lang="en-US" sz="1800" dirty="0"/>
          </a:p>
        </p:txBody>
      </p:sp>
      <p:graphicFrame>
        <p:nvGraphicFramePr>
          <p:cNvPr id="6" name="Table 5"/>
          <p:cNvGraphicFramePr>
            <a:graphicFrameLocks noGrp="1"/>
          </p:cNvGraphicFramePr>
          <p:nvPr>
            <p:extLst/>
          </p:nvPr>
        </p:nvGraphicFramePr>
        <p:xfrm>
          <a:off x="2673811" y="3220484"/>
          <a:ext cx="7477724" cy="2185182"/>
        </p:xfrm>
        <a:graphic>
          <a:graphicData uri="http://schemas.openxmlformats.org/drawingml/2006/table">
            <a:tbl>
              <a:tblPr firstRow="1">
                <a:tableStyleId>{3C2FFA5D-87B4-456A-9821-1D502468CF0F}</a:tableStyleId>
              </a:tblPr>
              <a:tblGrid>
                <a:gridCol w="1869431"/>
                <a:gridCol w="1869431"/>
                <a:gridCol w="1869431"/>
                <a:gridCol w="1869431"/>
              </a:tblGrid>
              <a:tr h="232481">
                <a:tc>
                  <a:txBody>
                    <a:bodyPr/>
                    <a:lstStyle/>
                    <a:p>
                      <a:r>
                        <a:rPr lang="en-US" sz="1200" dirty="0"/>
                        <a:t>VM Size</a:t>
                      </a:r>
                      <a:endParaRPr lang="en-US" sz="1200" dirty="0">
                        <a:solidFill>
                          <a:srgbClr val="080808"/>
                        </a:solidFill>
                      </a:endParaRPr>
                    </a:p>
                  </a:txBody>
                  <a:tcPr marL="29959" marR="29959" marT="29959" marB="29959" anchor="ctr"/>
                </a:tc>
                <a:tc>
                  <a:txBody>
                    <a:bodyPr/>
                    <a:lstStyle/>
                    <a:p>
                      <a:r>
                        <a:rPr lang="en-US" sz="1200"/>
                        <a:t>CPU cores</a:t>
                      </a:r>
                      <a:endParaRPr lang="en-US" sz="1200">
                        <a:solidFill>
                          <a:srgbClr val="080808"/>
                        </a:solidFill>
                      </a:endParaRPr>
                    </a:p>
                  </a:txBody>
                  <a:tcPr marL="29959" marR="29959" marT="29959" marB="29959" anchor="ctr"/>
                </a:tc>
                <a:tc>
                  <a:txBody>
                    <a:bodyPr/>
                    <a:lstStyle/>
                    <a:p>
                      <a:r>
                        <a:rPr lang="en-US" sz="1200"/>
                        <a:t>Max. IOPS</a:t>
                      </a:r>
                      <a:endParaRPr lang="en-US" sz="1200">
                        <a:solidFill>
                          <a:srgbClr val="080808"/>
                        </a:solidFill>
                      </a:endParaRPr>
                    </a:p>
                  </a:txBody>
                  <a:tcPr marL="29959" marR="29959" marT="29959" marB="29959" anchor="ctr"/>
                </a:tc>
                <a:tc>
                  <a:txBody>
                    <a:bodyPr/>
                    <a:lstStyle/>
                    <a:p>
                      <a:r>
                        <a:rPr lang="en-US" sz="1200"/>
                        <a:t>Max. Disk Bandwidth</a:t>
                      </a:r>
                      <a:endParaRPr lang="en-US" sz="1200">
                        <a:solidFill>
                          <a:srgbClr val="080808"/>
                        </a:solidFill>
                      </a:endParaRPr>
                    </a:p>
                  </a:txBody>
                  <a:tcPr marL="29959" marR="29959" marT="29959" marB="29959" anchor="ctr"/>
                </a:tc>
              </a:tr>
              <a:tr h="232481">
                <a:tc>
                  <a:txBody>
                    <a:bodyPr/>
                    <a:lstStyle/>
                    <a:p>
                      <a:r>
                        <a:rPr lang="en-US" sz="1200"/>
                        <a:t>STANDARD_DS1</a:t>
                      </a:r>
                      <a:endParaRPr lang="en-US" sz="1200">
                        <a:solidFill>
                          <a:srgbClr val="080808"/>
                        </a:solidFill>
                      </a:endParaRPr>
                    </a:p>
                  </a:txBody>
                  <a:tcPr marL="29959" marR="29959" marT="29959" marB="29959" anchor="ctr"/>
                </a:tc>
                <a:tc>
                  <a:txBody>
                    <a:bodyPr/>
                    <a:lstStyle/>
                    <a:p>
                      <a:r>
                        <a:rPr lang="en-US" sz="1200"/>
                        <a:t>1</a:t>
                      </a:r>
                      <a:endParaRPr lang="en-US" sz="1200">
                        <a:solidFill>
                          <a:srgbClr val="080808"/>
                        </a:solidFill>
                      </a:endParaRPr>
                    </a:p>
                  </a:txBody>
                  <a:tcPr marL="29959" marR="29959" marT="29959" marB="29959" anchor="ctr"/>
                </a:tc>
                <a:tc>
                  <a:txBody>
                    <a:bodyPr/>
                    <a:lstStyle/>
                    <a:p>
                      <a:r>
                        <a:rPr lang="en-US" sz="1200"/>
                        <a:t>3,200</a:t>
                      </a:r>
                      <a:endParaRPr lang="en-US" sz="1200">
                        <a:solidFill>
                          <a:srgbClr val="080808"/>
                        </a:solidFill>
                      </a:endParaRPr>
                    </a:p>
                  </a:txBody>
                  <a:tcPr marL="29959" marR="29959" marT="29959" marB="29959" anchor="ctr"/>
                </a:tc>
                <a:tc>
                  <a:txBody>
                    <a:bodyPr/>
                    <a:lstStyle/>
                    <a:p>
                      <a:r>
                        <a:rPr lang="en-US" sz="1200"/>
                        <a:t>32 MB per second</a:t>
                      </a:r>
                      <a:endParaRPr lang="en-US" sz="1200">
                        <a:solidFill>
                          <a:srgbClr val="080808"/>
                        </a:solidFill>
                      </a:endParaRPr>
                    </a:p>
                  </a:txBody>
                  <a:tcPr marL="29959" marR="29959" marT="29959" marB="29959" anchor="ctr"/>
                </a:tc>
              </a:tr>
              <a:tr h="232481">
                <a:tc>
                  <a:txBody>
                    <a:bodyPr/>
                    <a:lstStyle/>
                    <a:p>
                      <a:r>
                        <a:rPr lang="en-US" sz="1200" dirty="0"/>
                        <a:t>STANDARD_DS2</a:t>
                      </a:r>
                      <a:endParaRPr lang="en-US" sz="1200" dirty="0">
                        <a:solidFill>
                          <a:srgbClr val="080808"/>
                        </a:solidFill>
                      </a:endParaRPr>
                    </a:p>
                  </a:txBody>
                  <a:tcPr marL="29959" marR="29959" marT="29959" marB="29959" anchor="ctr"/>
                </a:tc>
                <a:tc>
                  <a:txBody>
                    <a:bodyPr/>
                    <a:lstStyle/>
                    <a:p>
                      <a:r>
                        <a:rPr lang="en-US" sz="1200"/>
                        <a:t>2</a:t>
                      </a:r>
                      <a:endParaRPr lang="en-US" sz="1200">
                        <a:solidFill>
                          <a:srgbClr val="080808"/>
                        </a:solidFill>
                      </a:endParaRPr>
                    </a:p>
                  </a:txBody>
                  <a:tcPr marL="29959" marR="29959" marT="29959" marB="29959" anchor="ctr"/>
                </a:tc>
                <a:tc>
                  <a:txBody>
                    <a:bodyPr/>
                    <a:lstStyle/>
                    <a:p>
                      <a:r>
                        <a:rPr lang="en-US" sz="1200"/>
                        <a:t>6,400</a:t>
                      </a:r>
                      <a:endParaRPr lang="en-US" sz="1200">
                        <a:solidFill>
                          <a:srgbClr val="080808"/>
                        </a:solidFill>
                      </a:endParaRPr>
                    </a:p>
                  </a:txBody>
                  <a:tcPr marL="29959" marR="29959" marT="29959" marB="29959" anchor="ctr"/>
                </a:tc>
                <a:tc>
                  <a:txBody>
                    <a:bodyPr/>
                    <a:lstStyle/>
                    <a:p>
                      <a:r>
                        <a:rPr lang="en-US" sz="1200"/>
                        <a:t>64 MB per second</a:t>
                      </a:r>
                      <a:endParaRPr lang="en-US" sz="1200">
                        <a:solidFill>
                          <a:srgbClr val="080808"/>
                        </a:solidFill>
                      </a:endParaRPr>
                    </a:p>
                  </a:txBody>
                  <a:tcPr marL="29959" marR="29959" marT="29959" marB="29959" anchor="ctr"/>
                </a:tc>
              </a:tr>
              <a:tr h="232481">
                <a:tc>
                  <a:txBody>
                    <a:bodyPr/>
                    <a:lstStyle/>
                    <a:p>
                      <a:r>
                        <a:rPr lang="en-US" sz="1200"/>
                        <a:t>STANDARD_DS3</a:t>
                      </a:r>
                      <a:endParaRPr lang="en-US" sz="1200">
                        <a:solidFill>
                          <a:srgbClr val="080808"/>
                        </a:solidFill>
                      </a:endParaRPr>
                    </a:p>
                  </a:txBody>
                  <a:tcPr marL="29959" marR="29959" marT="29959" marB="29959" anchor="ctr"/>
                </a:tc>
                <a:tc>
                  <a:txBody>
                    <a:bodyPr/>
                    <a:lstStyle/>
                    <a:p>
                      <a:r>
                        <a:rPr lang="en-US" sz="1200"/>
                        <a:t>4</a:t>
                      </a:r>
                      <a:endParaRPr lang="en-US" sz="1200">
                        <a:solidFill>
                          <a:srgbClr val="080808"/>
                        </a:solidFill>
                      </a:endParaRPr>
                    </a:p>
                  </a:txBody>
                  <a:tcPr marL="29959" marR="29959" marT="29959" marB="29959" anchor="ctr"/>
                </a:tc>
                <a:tc>
                  <a:txBody>
                    <a:bodyPr/>
                    <a:lstStyle/>
                    <a:p>
                      <a:r>
                        <a:rPr lang="en-US" sz="1200"/>
                        <a:t>12,800</a:t>
                      </a:r>
                      <a:endParaRPr lang="en-US" sz="1200">
                        <a:solidFill>
                          <a:srgbClr val="080808"/>
                        </a:solidFill>
                      </a:endParaRPr>
                    </a:p>
                  </a:txBody>
                  <a:tcPr marL="29959" marR="29959" marT="29959" marB="29959" anchor="ctr"/>
                </a:tc>
                <a:tc>
                  <a:txBody>
                    <a:bodyPr/>
                    <a:lstStyle/>
                    <a:p>
                      <a:r>
                        <a:rPr lang="en-US" sz="1200"/>
                        <a:t>128 MB per second</a:t>
                      </a:r>
                      <a:endParaRPr lang="en-US" sz="1200">
                        <a:solidFill>
                          <a:srgbClr val="080808"/>
                        </a:solidFill>
                      </a:endParaRPr>
                    </a:p>
                  </a:txBody>
                  <a:tcPr marL="29959" marR="29959" marT="29959" marB="29959" anchor="ctr"/>
                </a:tc>
              </a:tr>
              <a:tr h="232481">
                <a:tc>
                  <a:txBody>
                    <a:bodyPr/>
                    <a:lstStyle/>
                    <a:p>
                      <a:r>
                        <a:rPr lang="en-US" sz="1200"/>
                        <a:t>STANDARD_DS4</a:t>
                      </a:r>
                      <a:endParaRPr lang="en-US" sz="1200">
                        <a:solidFill>
                          <a:srgbClr val="080808"/>
                        </a:solidFill>
                      </a:endParaRPr>
                    </a:p>
                  </a:txBody>
                  <a:tcPr marL="29959" marR="29959" marT="29959" marB="29959" anchor="ctr"/>
                </a:tc>
                <a:tc>
                  <a:txBody>
                    <a:bodyPr/>
                    <a:lstStyle/>
                    <a:p>
                      <a:r>
                        <a:rPr lang="en-US" sz="1200"/>
                        <a:t>8</a:t>
                      </a:r>
                      <a:endParaRPr lang="en-US" sz="1200">
                        <a:solidFill>
                          <a:srgbClr val="080808"/>
                        </a:solidFill>
                      </a:endParaRPr>
                    </a:p>
                  </a:txBody>
                  <a:tcPr marL="29959" marR="29959" marT="29959" marB="29959" anchor="ctr"/>
                </a:tc>
                <a:tc>
                  <a:txBody>
                    <a:bodyPr/>
                    <a:lstStyle/>
                    <a:p>
                      <a:r>
                        <a:rPr lang="en-US" sz="1200"/>
                        <a:t>25,600</a:t>
                      </a:r>
                      <a:endParaRPr lang="en-US" sz="1200">
                        <a:solidFill>
                          <a:srgbClr val="080808"/>
                        </a:solidFill>
                      </a:endParaRPr>
                    </a:p>
                  </a:txBody>
                  <a:tcPr marL="29959" marR="29959" marT="29959" marB="29959" anchor="ctr"/>
                </a:tc>
                <a:tc>
                  <a:txBody>
                    <a:bodyPr/>
                    <a:lstStyle/>
                    <a:p>
                      <a:r>
                        <a:rPr lang="en-US" sz="1200"/>
                        <a:t>256 MB per second</a:t>
                      </a:r>
                      <a:endParaRPr lang="en-US" sz="1200">
                        <a:solidFill>
                          <a:srgbClr val="080808"/>
                        </a:solidFill>
                      </a:endParaRPr>
                    </a:p>
                  </a:txBody>
                  <a:tcPr marL="29959" marR="29959" marT="29959" marB="29959" anchor="ctr"/>
                </a:tc>
              </a:tr>
              <a:tr h="232481">
                <a:tc>
                  <a:txBody>
                    <a:bodyPr/>
                    <a:lstStyle/>
                    <a:p>
                      <a:r>
                        <a:rPr lang="en-US" sz="1200"/>
                        <a:t>STANDARD_DS11</a:t>
                      </a:r>
                      <a:endParaRPr lang="en-US" sz="1200">
                        <a:solidFill>
                          <a:srgbClr val="080808"/>
                        </a:solidFill>
                      </a:endParaRPr>
                    </a:p>
                  </a:txBody>
                  <a:tcPr marL="29959" marR="29959" marT="29959" marB="29959" anchor="ctr"/>
                </a:tc>
                <a:tc>
                  <a:txBody>
                    <a:bodyPr/>
                    <a:lstStyle/>
                    <a:p>
                      <a:r>
                        <a:rPr lang="en-US" sz="1200"/>
                        <a:t>2</a:t>
                      </a:r>
                      <a:endParaRPr lang="en-US" sz="1200">
                        <a:solidFill>
                          <a:srgbClr val="080808"/>
                        </a:solidFill>
                      </a:endParaRPr>
                    </a:p>
                  </a:txBody>
                  <a:tcPr marL="29959" marR="29959" marT="29959" marB="29959" anchor="ctr"/>
                </a:tc>
                <a:tc>
                  <a:txBody>
                    <a:bodyPr/>
                    <a:lstStyle/>
                    <a:p>
                      <a:r>
                        <a:rPr lang="en-US" sz="1200"/>
                        <a:t>6,400</a:t>
                      </a:r>
                      <a:endParaRPr lang="en-US" sz="1200">
                        <a:solidFill>
                          <a:srgbClr val="080808"/>
                        </a:solidFill>
                      </a:endParaRPr>
                    </a:p>
                  </a:txBody>
                  <a:tcPr marL="29959" marR="29959" marT="29959" marB="29959" anchor="ctr"/>
                </a:tc>
                <a:tc>
                  <a:txBody>
                    <a:bodyPr/>
                    <a:lstStyle/>
                    <a:p>
                      <a:r>
                        <a:rPr lang="en-US" sz="1200"/>
                        <a:t>64 MB per second</a:t>
                      </a:r>
                      <a:endParaRPr lang="en-US" sz="1200">
                        <a:solidFill>
                          <a:srgbClr val="080808"/>
                        </a:solidFill>
                      </a:endParaRPr>
                    </a:p>
                  </a:txBody>
                  <a:tcPr marL="29959" marR="29959" marT="29959" marB="29959" anchor="ctr"/>
                </a:tc>
              </a:tr>
              <a:tr h="232481">
                <a:tc>
                  <a:txBody>
                    <a:bodyPr/>
                    <a:lstStyle/>
                    <a:p>
                      <a:r>
                        <a:rPr lang="en-US" sz="1200"/>
                        <a:t>STANDARD_DS12</a:t>
                      </a:r>
                      <a:endParaRPr lang="en-US" sz="1200">
                        <a:solidFill>
                          <a:srgbClr val="080808"/>
                        </a:solidFill>
                      </a:endParaRPr>
                    </a:p>
                  </a:txBody>
                  <a:tcPr marL="29959" marR="29959" marT="29959" marB="29959" anchor="ctr"/>
                </a:tc>
                <a:tc>
                  <a:txBody>
                    <a:bodyPr/>
                    <a:lstStyle/>
                    <a:p>
                      <a:r>
                        <a:rPr lang="en-US" sz="1200"/>
                        <a:t>4</a:t>
                      </a:r>
                      <a:endParaRPr lang="en-US" sz="1200">
                        <a:solidFill>
                          <a:srgbClr val="080808"/>
                        </a:solidFill>
                      </a:endParaRPr>
                    </a:p>
                  </a:txBody>
                  <a:tcPr marL="29959" marR="29959" marT="29959" marB="29959" anchor="ctr"/>
                </a:tc>
                <a:tc>
                  <a:txBody>
                    <a:bodyPr/>
                    <a:lstStyle/>
                    <a:p>
                      <a:r>
                        <a:rPr lang="en-US" sz="1200"/>
                        <a:t>12,800</a:t>
                      </a:r>
                      <a:endParaRPr lang="en-US" sz="1200">
                        <a:solidFill>
                          <a:srgbClr val="080808"/>
                        </a:solidFill>
                      </a:endParaRPr>
                    </a:p>
                  </a:txBody>
                  <a:tcPr marL="29959" marR="29959" marT="29959" marB="29959" anchor="ctr"/>
                </a:tc>
                <a:tc>
                  <a:txBody>
                    <a:bodyPr/>
                    <a:lstStyle/>
                    <a:p>
                      <a:r>
                        <a:rPr lang="en-US" sz="1200"/>
                        <a:t>128 MB per second</a:t>
                      </a:r>
                      <a:endParaRPr lang="en-US" sz="1200">
                        <a:solidFill>
                          <a:srgbClr val="080808"/>
                        </a:solidFill>
                      </a:endParaRPr>
                    </a:p>
                  </a:txBody>
                  <a:tcPr marL="29959" marR="29959" marT="29959" marB="29959" anchor="ctr"/>
                </a:tc>
              </a:tr>
              <a:tr h="232481">
                <a:tc>
                  <a:txBody>
                    <a:bodyPr/>
                    <a:lstStyle/>
                    <a:p>
                      <a:r>
                        <a:rPr lang="en-US" sz="1200"/>
                        <a:t>STANDARD_DS13</a:t>
                      </a:r>
                      <a:endParaRPr lang="en-US" sz="1200">
                        <a:solidFill>
                          <a:srgbClr val="080808"/>
                        </a:solidFill>
                      </a:endParaRPr>
                    </a:p>
                  </a:txBody>
                  <a:tcPr marL="29959" marR="29959" marT="29959" marB="29959" anchor="ctr"/>
                </a:tc>
                <a:tc>
                  <a:txBody>
                    <a:bodyPr/>
                    <a:lstStyle/>
                    <a:p>
                      <a:r>
                        <a:rPr lang="en-US" sz="1200"/>
                        <a:t>8</a:t>
                      </a:r>
                      <a:endParaRPr lang="en-US" sz="1200">
                        <a:solidFill>
                          <a:srgbClr val="080808"/>
                        </a:solidFill>
                      </a:endParaRPr>
                    </a:p>
                  </a:txBody>
                  <a:tcPr marL="29959" marR="29959" marT="29959" marB="29959" anchor="ctr"/>
                </a:tc>
                <a:tc>
                  <a:txBody>
                    <a:bodyPr/>
                    <a:lstStyle/>
                    <a:p>
                      <a:r>
                        <a:rPr lang="en-US" sz="1200"/>
                        <a:t>25,600</a:t>
                      </a:r>
                      <a:endParaRPr lang="en-US" sz="1200">
                        <a:solidFill>
                          <a:srgbClr val="080808"/>
                        </a:solidFill>
                      </a:endParaRPr>
                    </a:p>
                  </a:txBody>
                  <a:tcPr marL="29959" marR="29959" marT="29959" marB="29959" anchor="ctr"/>
                </a:tc>
                <a:tc>
                  <a:txBody>
                    <a:bodyPr/>
                    <a:lstStyle/>
                    <a:p>
                      <a:r>
                        <a:rPr lang="en-US" sz="1200"/>
                        <a:t>256 MB per second</a:t>
                      </a:r>
                      <a:endParaRPr lang="en-US" sz="1200">
                        <a:solidFill>
                          <a:srgbClr val="080808"/>
                        </a:solidFill>
                      </a:endParaRPr>
                    </a:p>
                  </a:txBody>
                  <a:tcPr marL="29959" marR="29959" marT="29959" marB="29959" anchor="ctr"/>
                </a:tc>
              </a:tr>
              <a:tr h="232481">
                <a:tc>
                  <a:txBody>
                    <a:bodyPr/>
                    <a:lstStyle/>
                    <a:p>
                      <a:r>
                        <a:rPr lang="en-US" sz="1200" dirty="0"/>
                        <a:t>STANDARD_DS14</a:t>
                      </a:r>
                      <a:endParaRPr lang="en-US" sz="1200" dirty="0">
                        <a:solidFill>
                          <a:srgbClr val="080808"/>
                        </a:solidFill>
                      </a:endParaRPr>
                    </a:p>
                  </a:txBody>
                  <a:tcPr marL="29959" marR="29959" marT="29959" marB="29959" anchor="ctr"/>
                </a:tc>
                <a:tc>
                  <a:txBody>
                    <a:bodyPr/>
                    <a:lstStyle/>
                    <a:p>
                      <a:r>
                        <a:rPr lang="en-US" sz="1200"/>
                        <a:t>16</a:t>
                      </a:r>
                      <a:endParaRPr lang="en-US" sz="1200">
                        <a:solidFill>
                          <a:srgbClr val="080808"/>
                        </a:solidFill>
                      </a:endParaRPr>
                    </a:p>
                  </a:txBody>
                  <a:tcPr marL="29959" marR="29959" marT="29959" marB="29959" anchor="ctr"/>
                </a:tc>
                <a:tc>
                  <a:txBody>
                    <a:bodyPr/>
                    <a:lstStyle/>
                    <a:p>
                      <a:r>
                        <a:rPr lang="en-US" sz="1200"/>
                        <a:t>50,000</a:t>
                      </a:r>
                      <a:endParaRPr lang="en-US" sz="1200">
                        <a:solidFill>
                          <a:srgbClr val="080808"/>
                        </a:solidFill>
                      </a:endParaRPr>
                    </a:p>
                  </a:txBody>
                  <a:tcPr marL="29959" marR="29959" marT="29959" marB="29959" anchor="ctr"/>
                </a:tc>
                <a:tc>
                  <a:txBody>
                    <a:bodyPr/>
                    <a:lstStyle/>
                    <a:p>
                      <a:r>
                        <a:rPr lang="en-US" sz="1200" dirty="0"/>
                        <a:t>512 MB per second</a:t>
                      </a:r>
                      <a:endParaRPr lang="en-US" sz="1200" dirty="0">
                        <a:solidFill>
                          <a:srgbClr val="080808"/>
                        </a:solidFill>
                      </a:endParaRPr>
                    </a:p>
                  </a:txBody>
                  <a:tcPr marL="29959" marR="29959" marT="29959" marB="29959" anchor="ctr"/>
                </a:tc>
              </a:tr>
            </a:tbl>
          </a:graphicData>
        </a:graphic>
      </p:graphicFrame>
      <p:graphicFrame>
        <p:nvGraphicFramePr>
          <p:cNvPr id="7" name="Table 6"/>
          <p:cNvGraphicFramePr>
            <a:graphicFrameLocks noGrp="1"/>
          </p:cNvGraphicFramePr>
          <p:nvPr>
            <p:extLst/>
          </p:nvPr>
        </p:nvGraphicFramePr>
        <p:xfrm>
          <a:off x="2362463" y="5741055"/>
          <a:ext cx="8142606" cy="1097280"/>
        </p:xfrm>
        <a:graphic>
          <a:graphicData uri="http://schemas.openxmlformats.org/drawingml/2006/table">
            <a:tbl>
              <a:tblPr firstRow="1" firstCol="1" bandRow="1">
                <a:tableStyleId>{5C22544A-7EE6-4342-B048-85BDC9FD1C3A}</a:tableStyleId>
              </a:tblPr>
              <a:tblGrid>
                <a:gridCol w="1196975"/>
                <a:gridCol w="1904048"/>
                <a:gridCol w="1924685"/>
                <a:gridCol w="3116898"/>
              </a:tblGrid>
              <a:tr h="184150">
                <a:tc>
                  <a:txBody>
                    <a:bodyPr/>
                    <a:lstStyle/>
                    <a:p>
                      <a:pPr marL="0" marR="0">
                        <a:spcBef>
                          <a:spcPts val="0"/>
                        </a:spcBef>
                        <a:spcAft>
                          <a:spcPts val="0"/>
                        </a:spcAft>
                      </a:pPr>
                      <a:r>
                        <a:rPr lang="en-US" sz="1200" dirty="0">
                          <a:effectLst/>
                        </a:rPr>
                        <a:t> </a:t>
                      </a:r>
                      <a:r>
                        <a:rPr lang="en-US" sz="1200" dirty="0" smtClean="0">
                          <a:effectLst/>
                        </a:rPr>
                        <a:t>SAT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Backups (2.1 TB Database)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Restores (2.1 TB Database)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a:effectLst/>
                        </a:rPr>
                        <a:t>Database Creation (1 TB for Transaction Log)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4150">
                <a:tc>
                  <a:txBody>
                    <a:bodyPr/>
                    <a:lstStyle/>
                    <a:p>
                      <a:pPr marL="0" marR="0">
                        <a:spcBef>
                          <a:spcPts val="0"/>
                        </a:spcBef>
                        <a:spcAft>
                          <a:spcPts val="0"/>
                        </a:spcAft>
                      </a:pPr>
                      <a:r>
                        <a:rPr lang="en-US" sz="1200">
                          <a:effectLst/>
                        </a:rPr>
                        <a:t>Normal Storage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24 </a:t>
                      </a:r>
                      <a:r>
                        <a:rPr lang="en-US" sz="1200" dirty="0" err="1">
                          <a:effectLst/>
                        </a:rPr>
                        <a:t>hrs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36 </a:t>
                      </a:r>
                      <a:r>
                        <a:rPr lang="en-US" sz="1200" dirty="0" err="1">
                          <a:effectLst/>
                        </a:rPr>
                        <a:t>hrs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a:effectLst/>
                        </a:rPr>
                        <a:t>10 hrs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4150">
                <a:tc>
                  <a:txBody>
                    <a:bodyPr/>
                    <a:lstStyle/>
                    <a:p>
                      <a:pPr marL="0" marR="0">
                        <a:spcBef>
                          <a:spcPts val="0"/>
                        </a:spcBef>
                        <a:spcAft>
                          <a:spcPts val="0"/>
                        </a:spcAft>
                      </a:pPr>
                      <a:r>
                        <a:rPr lang="en-US" sz="1200">
                          <a:effectLst/>
                        </a:rPr>
                        <a:t>Premium Storage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6 </a:t>
                      </a:r>
                      <a:r>
                        <a:rPr lang="en-US" sz="1200" dirty="0" err="1">
                          <a:effectLst/>
                        </a:rPr>
                        <a:t>hrs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1.2 </a:t>
                      </a:r>
                      <a:r>
                        <a:rPr lang="en-US" sz="1200" dirty="0" err="1">
                          <a:effectLst/>
                        </a:rPr>
                        <a:t>hrs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30 min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88947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1181734"/>
          </a:xfrm>
        </p:spPr>
        <p:txBody>
          <a:bodyPr/>
          <a:lstStyle/>
          <a:p>
            <a:r>
              <a:rPr lang="en-US" smtClean="0"/>
              <a:t>XIO Demo</a:t>
            </a:r>
            <a:endParaRPr lang="en-US" sz="2000" dirty="0"/>
          </a:p>
        </p:txBody>
      </p:sp>
    </p:spTree>
    <p:extLst>
      <p:ext uri="{BB962C8B-B14F-4D97-AF65-F5344CB8AC3E}">
        <p14:creationId xmlns:p14="http://schemas.microsoft.com/office/powerpoint/2010/main" val="3601664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85330" y="5702046"/>
            <a:ext cx="11885514" cy="1180801"/>
          </a:xfrm>
        </p:spPr>
        <p:txBody>
          <a:bodyPr/>
          <a:lstStyle/>
          <a:p>
            <a:r>
              <a:rPr lang="en-US" sz="2040" dirty="0">
                <a:solidFill>
                  <a:schemeClr val="tx1"/>
                </a:solidFill>
                <a:latin typeface="Segoe UI"/>
              </a:rPr>
              <a:t>BACKUP DATABASE </a:t>
            </a:r>
            <a:r>
              <a:rPr lang="en-US" sz="2040" dirty="0" err="1">
                <a:solidFill>
                  <a:srgbClr val="00B0F0"/>
                </a:solidFill>
                <a:latin typeface="Segoe UI"/>
              </a:rPr>
              <a:t>database</a:t>
            </a:r>
            <a:r>
              <a:rPr lang="en-US" sz="2040" dirty="0">
                <a:solidFill>
                  <a:schemeClr val="tx1"/>
                </a:solidFill>
                <a:latin typeface="Segoe UI"/>
              </a:rPr>
              <a:t> TO</a:t>
            </a:r>
          </a:p>
          <a:p>
            <a:r>
              <a:rPr lang="en-US" sz="2040" dirty="0">
                <a:solidFill>
                  <a:schemeClr val="tx1"/>
                </a:solidFill>
                <a:latin typeface="Segoe UI"/>
              </a:rPr>
              <a:t>URL = </a:t>
            </a:r>
            <a:r>
              <a:rPr lang="en-US" sz="2040" dirty="0" err="1">
                <a:solidFill>
                  <a:schemeClr val="tx1"/>
                </a:solidFill>
                <a:latin typeface="Segoe UI"/>
              </a:rPr>
              <a:t>N'https</a:t>
            </a:r>
            <a:r>
              <a:rPr lang="en-US" sz="2040" dirty="0">
                <a:solidFill>
                  <a:schemeClr val="tx1"/>
                </a:solidFill>
                <a:latin typeface="Segoe UI"/>
              </a:rPr>
              <a:t>://&lt;account&gt;.blob.core.windows.net/&lt;container&gt;/</a:t>
            </a:r>
            <a:r>
              <a:rPr lang="en-US" sz="2040" dirty="0">
                <a:solidFill>
                  <a:srgbClr val="FFFFFF">
                    <a:lumMod val="85000"/>
                  </a:srgbClr>
                </a:solidFill>
                <a:latin typeface="Segoe UI"/>
              </a:rPr>
              <a:t>&lt;</a:t>
            </a:r>
            <a:r>
              <a:rPr lang="en-US" sz="2040" dirty="0">
                <a:solidFill>
                  <a:srgbClr val="92D050"/>
                </a:solidFill>
                <a:latin typeface="Segoe UI"/>
              </a:rPr>
              <a:t>backupfileblob1</a:t>
            </a:r>
            <a:r>
              <a:rPr lang="en-US" sz="2040" dirty="0">
                <a:solidFill>
                  <a:srgbClr val="FFFFFF">
                    <a:lumMod val="85000"/>
                  </a:srgbClr>
                </a:solidFill>
                <a:latin typeface="Segoe UI"/>
              </a:rPr>
              <a:t>&gt;‘</a:t>
            </a:r>
          </a:p>
          <a:p>
            <a:r>
              <a:rPr lang="en-US" sz="2040" b="1" dirty="0">
                <a:solidFill>
                  <a:schemeClr val="tx1"/>
                </a:solidFill>
                <a:latin typeface="Segoe UI"/>
              </a:rPr>
              <a:t>WITH FILE_SNAPSHOT</a:t>
            </a:r>
          </a:p>
        </p:txBody>
      </p:sp>
      <p:sp>
        <p:nvSpPr>
          <p:cNvPr id="3" name="Title 2"/>
          <p:cNvSpPr>
            <a:spLocks noGrp="1"/>
          </p:cNvSpPr>
          <p:nvPr>
            <p:ph type="title"/>
          </p:nvPr>
        </p:nvSpPr>
        <p:spPr>
          <a:xfrm>
            <a:off x="0" y="7300"/>
            <a:ext cx="12447255" cy="917444"/>
          </a:xfrm>
        </p:spPr>
        <p:txBody>
          <a:bodyPr>
            <a:noAutofit/>
          </a:bodyPr>
          <a:lstStyle/>
          <a:p>
            <a:r>
              <a:rPr lang="en-US" sz="4400" b="1" dirty="0" smtClean="0"/>
              <a:t>SQL Server </a:t>
            </a:r>
            <a:r>
              <a:rPr lang="en-US" sz="4400" b="1" dirty="0" err="1" smtClean="0"/>
              <a:t>vNext</a:t>
            </a:r>
            <a:r>
              <a:rPr lang="en-US" sz="4400" b="1" dirty="0" smtClean="0"/>
              <a:t>: Backup </a:t>
            </a:r>
            <a:r>
              <a:rPr lang="en-US" sz="4400" b="1" dirty="0"/>
              <a:t>to Azure with File </a:t>
            </a:r>
            <a:r>
              <a:rPr lang="en-US" sz="4400" b="1" dirty="0" smtClean="0"/>
              <a:t>Snapshots</a:t>
            </a:r>
            <a:endParaRPr lang="en-US" sz="4400" b="1" dirty="0"/>
          </a:p>
        </p:txBody>
      </p:sp>
      <p:grpSp>
        <p:nvGrpSpPr>
          <p:cNvPr id="6" name="Group 5"/>
          <p:cNvGrpSpPr/>
          <p:nvPr/>
        </p:nvGrpSpPr>
        <p:grpSpPr>
          <a:xfrm>
            <a:off x="1854751" y="2607032"/>
            <a:ext cx="1780982" cy="1766869"/>
            <a:chOff x="1666008" y="1749886"/>
            <a:chExt cx="1402806" cy="1326975"/>
          </a:xfrm>
        </p:grpSpPr>
        <p:sp>
          <p:nvSpPr>
            <p:cNvPr id="22" name="Rounded Rectangle 21"/>
            <p:cNvSpPr/>
            <p:nvPr/>
          </p:nvSpPr>
          <p:spPr>
            <a:xfrm>
              <a:off x="1666008" y="1749886"/>
              <a:ext cx="1402806" cy="1326975"/>
            </a:xfrm>
            <a:prstGeom prst="roundRect">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sz="1399" dirty="0"/>
                <a:t>SQL Server</a:t>
              </a:r>
            </a:p>
          </p:txBody>
        </p:sp>
        <p:pic>
          <p:nvPicPr>
            <p:cNvPr id="24" name="Picture 2"/>
            <p:cNvPicPr>
              <a:picLocks noChangeAspect="1" noChangeArrowheads="1"/>
            </p:cNvPicPr>
            <p:nvPr>
              <p:custDataLst>
                <p:tags r:id="rId1"/>
              </p:custDataLst>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r="5269" b="24191"/>
            <a:stretch/>
          </p:blipFill>
          <p:spPr bwMode="auto">
            <a:xfrm>
              <a:off x="1866658" y="1848442"/>
              <a:ext cx="1023834" cy="295335"/>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8" name="Cloud 7"/>
          <p:cNvSpPr/>
          <p:nvPr/>
        </p:nvSpPr>
        <p:spPr>
          <a:xfrm>
            <a:off x="4972726" y="2546947"/>
            <a:ext cx="4604520" cy="3115278"/>
          </a:xfrm>
          <a:prstGeom prst="cloud">
            <a:avLst/>
          </a:prstGeom>
          <a:solidFill>
            <a:srgbClr val="D2D2D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dirty="0"/>
              <a:t/>
            </a:r>
            <a:br>
              <a:rPr lang="en-US" sz="1836" dirty="0"/>
            </a:br>
            <a:r>
              <a:rPr lang="en-US" sz="1836" dirty="0"/>
              <a:t/>
            </a:r>
            <a:br>
              <a:rPr lang="en-US" sz="1836" dirty="0"/>
            </a:br>
            <a:r>
              <a:rPr lang="en-US" sz="1836" dirty="0"/>
              <a:t/>
            </a:r>
            <a:br>
              <a:rPr lang="en-US" sz="1836" dirty="0"/>
            </a:br>
            <a:r>
              <a:rPr lang="en-US" sz="1836" dirty="0"/>
              <a:t/>
            </a:r>
            <a:br>
              <a:rPr lang="en-US" sz="1836" dirty="0"/>
            </a:br>
            <a:r>
              <a:rPr lang="en-US" sz="1836" dirty="0"/>
              <a:t/>
            </a:r>
            <a:br>
              <a:rPr lang="en-US" sz="1836" dirty="0"/>
            </a:br>
            <a:r>
              <a:rPr lang="en-US" sz="1836" dirty="0"/>
              <a:t/>
            </a:r>
            <a:br>
              <a:rPr lang="en-US" sz="1836" dirty="0"/>
            </a:br>
            <a:r>
              <a:rPr lang="en-US" sz="1632" b="1" dirty="0">
                <a:solidFill>
                  <a:schemeClr val="tx2"/>
                </a:solidFill>
              </a:rPr>
              <a:t>Windows Azure Storage</a:t>
            </a:r>
          </a:p>
        </p:txBody>
      </p:sp>
      <p:cxnSp>
        <p:nvCxnSpPr>
          <p:cNvPr id="11" name="Straight Arrow Connector 10"/>
          <p:cNvCxnSpPr>
            <a:stCxn id="39" idx="4"/>
            <a:endCxn id="9" idx="2"/>
          </p:cNvCxnSpPr>
          <p:nvPr/>
        </p:nvCxnSpPr>
        <p:spPr>
          <a:xfrm flipV="1">
            <a:off x="3269268" y="3321752"/>
            <a:ext cx="2563382" cy="222292"/>
          </a:xfrm>
          <a:prstGeom prst="straightConnector1">
            <a:avLst/>
          </a:prstGeom>
          <a:ln w="28575">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46" name="Can 45"/>
          <p:cNvSpPr/>
          <p:nvPr/>
        </p:nvSpPr>
        <p:spPr>
          <a:xfrm>
            <a:off x="6537831" y="3103728"/>
            <a:ext cx="849405" cy="578639"/>
          </a:xfrm>
          <a:prstGeom prst="can">
            <a:avLst/>
          </a:prstGeom>
          <a:solidFill>
            <a:schemeClr val="accent6">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99" dirty="0">
                <a:solidFill>
                  <a:srgbClr val="000000"/>
                </a:solidFill>
              </a:rPr>
              <a:t>MDF</a:t>
            </a:r>
          </a:p>
        </p:txBody>
      </p:sp>
      <p:cxnSp>
        <p:nvCxnSpPr>
          <p:cNvPr id="34" name="Straight Arrow Connector 33"/>
          <p:cNvCxnSpPr>
            <a:stCxn id="39" idx="4"/>
            <a:endCxn id="32" idx="2"/>
          </p:cNvCxnSpPr>
          <p:nvPr/>
        </p:nvCxnSpPr>
        <p:spPr>
          <a:xfrm>
            <a:off x="3269268" y="3544044"/>
            <a:ext cx="2563382" cy="447871"/>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9" name="Can 38"/>
          <p:cNvSpPr/>
          <p:nvPr/>
        </p:nvSpPr>
        <p:spPr>
          <a:xfrm>
            <a:off x="2218626" y="3171320"/>
            <a:ext cx="1050641" cy="745447"/>
          </a:xfrm>
          <a:prstGeom prst="can">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99" dirty="0"/>
              <a:t>Database</a:t>
            </a:r>
          </a:p>
        </p:txBody>
      </p:sp>
      <p:sp>
        <p:nvSpPr>
          <p:cNvPr id="9" name="Can 8"/>
          <p:cNvSpPr/>
          <p:nvPr/>
        </p:nvSpPr>
        <p:spPr>
          <a:xfrm>
            <a:off x="5832650" y="3032432"/>
            <a:ext cx="849405" cy="578639"/>
          </a:xfrm>
          <a:prstGeom prst="can">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99" dirty="0"/>
              <a:t>MDF</a:t>
            </a:r>
          </a:p>
        </p:txBody>
      </p:sp>
      <p:sp>
        <p:nvSpPr>
          <p:cNvPr id="47" name="Can 46"/>
          <p:cNvSpPr/>
          <p:nvPr/>
        </p:nvSpPr>
        <p:spPr>
          <a:xfrm>
            <a:off x="6537831" y="3820116"/>
            <a:ext cx="849405" cy="578639"/>
          </a:xfrm>
          <a:prstGeom prst="can">
            <a:avLst/>
          </a:prstGeom>
          <a:solidFill>
            <a:schemeClr val="accent6">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99" dirty="0">
                <a:solidFill>
                  <a:srgbClr val="000000"/>
                </a:solidFill>
              </a:rPr>
              <a:t>LDF</a:t>
            </a:r>
          </a:p>
        </p:txBody>
      </p:sp>
      <p:sp>
        <p:nvSpPr>
          <p:cNvPr id="32" name="Can 31"/>
          <p:cNvSpPr/>
          <p:nvPr/>
        </p:nvSpPr>
        <p:spPr>
          <a:xfrm>
            <a:off x="5832650" y="3702595"/>
            <a:ext cx="849405" cy="578639"/>
          </a:xfrm>
          <a:prstGeom prst="can">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99" dirty="0"/>
              <a:t>LDF</a:t>
            </a:r>
          </a:p>
        </p:txBody>
      </p:sp>
      <p:sp>
        <p:nvSpPr>
          <p:cNvPr id="48" name="Can 47"/>
          <p:cNvSpPr/>
          <p:nvPr/>
        </p:nvSpPr>
        <p:spPr>
          <a:xfrm>
            <a:off x="7704947" y="4172923"/>
            <a:ext cx="849405" cy="578639"/>
          </a:xfrm>
          <a:prstGeom prst="ca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99" dirty="0">
                <a:solidFill>
                  <a:srgbClr val="000000"/>
                </a:solidFill>
              </a:rPr>
              <a:t>BAK</a:t>
            </a:r>
          </a:p>
        </p:txBody>
      </p:sp>
      <p:cxnSp>
        <p:nvCxnSpPr>
          <p:cNvPr id="49" name="Straight Arrow Connector 48"/>
          <p:cNvCxnSpPr/>
          <p:nvPr/>
        </p:nvCxnSpPr>
        <p:spPr>
          <a:xfrm flipH="1" flipV="1">
            <a:off x="8293489" y="4751562"/>
            <a:ext cx="983016" cy="1438471"/>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48" idx="2"/>
            <a:endCxn id="47" idx="4"/>
          </p:cNvCxnSpPr>
          <p:nvPr/>
        </p:nvCxnSpPr>
        <p:spPr>
          <a:xfrm flipH="1" flipV="1">
            <a:off x="7387237" y="4109436"/>
            <a:ext cx="317711" cy="352807"/>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48" idx="1"/>
            <a:endCxn id="46" idx="4"/>
          </p:cNvCxnSpPr>
          <p:nvPr/>
        </p:nvCxnSpPr>
        <p:spPr>
          <a:xfrm flipH="1" flipV="1">
            <a:off x="7387237" y="3393048"/>
            <a:ext cx="742414" cy="779874"/>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flipV="1">
            <a:off x="3101111" y="3916766"/>
            <a:ext cx="501155" cy="1987604"/>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171219" y="4353952"/>
            <a:ext cx="1050859" cy="318286"/>
          </a:xfrm>
          <a:prstGeom prst="rect">
            <a:avLst/>
          </a:prstGeom>
        </p:spPr>
        <p:txBody>
          <a:bodyPr wrap="none">
            <a:spAutoFit/>
          </a:bodyPr>
          <a:lstStyle/>
          <a:p>
            <a:pPr algn="ctr"/>
            <a:r>
              <a:rPr lang="en-US" sz="1428" b="1" dirty="0">
                <a:solidFill>
                  <a:schemeClr val="tx2"/>
                </a:solidFill>
              </a:rPr>
              <a:t>Azure VM</a:t>
            </a:r>
          </a:p>
        </p:txBody>
      </p:sp>
      <p:sp>
        <p:nvSpPr>
          <p:cNvPr id="18" name="TextBox 17"/>
          <p:cNvSpPr txBox="1"/>
          <p:nvPr/>
        </p:nvSpPr>
        <p:spPr>
          <a:xfrm>
            <a:off x="916441" y="1252995"/>
            <a:ext cx="9714205" cy="958583"/>
          </a:xfrm>
          <a:prstGeom prst="rect">
            <a:avLst/>
          </a:prstGeom>
          <a:noFill/>
        </p:spPr>
        <p:txBody>
          <a:bodyPr wrap="none" rtlCol="0">
            <a:spAutoFit/>
          </a:bodyPr>
          <a:lstStyle/>
          <a:p>
            <a:pPr marL="291436" indent="-291436">
              <a:buFont typeface="Arial" panose="020B0604020202020204" pitchFamily="34" charset="0"/>
              <a:buChar char="•"/>
            </a:pPr>
            <a:r>
              <a:rPr lang="en-US" sz="1836" dirty="0"/>
              <a:t>Super fast backups for databases storing Data Files directly in Azure Storage</a:t>
            </a:r>
          </a:p>
          <a:p>
            <a:pPr marL="291436" indent="-291436">
              <a:buFont typeface="Arial" panose="020B0604020202020204" pitchFamily="34" charset="0"/>
              <a:buChar char="•"/>
            </a:pPr>
            <a:r>
              <a:rPr lang="en-US" sz="1836" dirty="0"/>
              <a:t>Based on Azure Storage Snapshots (create pointer to files instead of read and write log)</a:t>
            </a:r>
          </a:p>
          <a:p>
            <a:pPr marL="291436" indent="-291436">
              <a:buFont typeface="Arial" panose="020B0604020202020204" pitchFamily="34" charset="0"/>
              <a:buChar char="•"/>
            </a:pPr>
            <a:r>
              <a:rPr lang="en-US" sz="1836" dirty="0"/>
              <a:t>Still allows point-in-time restore</a:t>
            </a:r>
          </a:p>
        </p:txBody>
      </p:sp>
    </p:spTree>
    <p:extLst>
      <p:ext uri="{BB962C8B-B14F-4D97-AF65-F5344CB8AC3E}">
        <p14:creationId xmlns:p14="http://schemas.microsoft.com/office/powerpoint/2010/main" val="593304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1000" tmFilter="0, 0; .2, .5; .8, .5; 1, 0"/>
                                        <p:tgtEl>
                                          <p:spTgt spid="34"/>
                                        </p:tgtEl>
                                      </p:cBhvr>
                                    </p:animEffect>
                                    <p:animScale>
                                      <p:cBhvr>
                                        <p:cTn id="19" dur="500" autoRev="1" fill="hold"/>
                                        <p:tgtEl>
                                          <p:spTgt spid="34"/>
                                        </p:tgtEl>
                                      </p:cBhvr>
                                      <p:by x="105000" y="105000"/>
                                    </p:animScale>
                                  </p:childTnLst>
                                </p:cTn>
                              </p:par>
                              <p:par>
                                <p:cTn id="20" presetID="26" presetClass="emph" presetSubtype="0" fill="hold" nodeType="withEffect">
                                  <p:stCondLst>
                                    <p:cond delay="0"/>
                                  </p:stCondLst>
                                  <p:childTnLst>
                                    <p:animEffect transition="out" filter="fade">
                                      <p:cBhvr>
                                        <p:cTn id="21" dur="1000" tmFilter="0, 0; .2, .5; .8, .5; 1, 0"/>
                                        <p:tgtEl>
                                          <p:spTgt spid="11"/>
                                        </p:tgtEl>
                                      </p:cBhvr>
                                    </p:animEffect>
                                    <p:animScale>
                                      <p:cBhvr>
                                        <p:cTn id="22" dur="500" autoRev="1" fill="hold"/>
                                        <p:tgtEl>
                                          <p:spTgt spid="11"/>
                                        </p:tgtEl>
                                      </p:cBhvr>
                                      <p:by x="105000" y="105000"/>
                                    </p:animScale>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5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10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6" grpId="0" animBg="1"/>
      <p:bldP spid="47"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1181734"/>
          </a:xfrm>
        </p:spPr>
        <p:txBody>
          <a:bodyPr/>
          <a:lstStyle/>
          <a:p>
            <a:r>
              <a:rPr lang="en-US" dirty="0" smtClean="0"/>
              <a:t>Snapshot Backup Demo</a:t>
            </a:r>
            <a:endParaRPr lang="en-US" sz="2000" dirty="0"/>
          </a:p>
        </p:txBody>
      </p:sp>
    </p:spTree>
    <p:extLst>
      <p:ext uri="{BB962C8B-B14F-4D97-AF65-F5344CB8AC3E}">
        <p14:creationId xmlns:p14="http://schemas.microsoft.com/office/powerpoint/2010/main" val="1232682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187167" y="876216"/>
            <a:ext cx="8153045" cy="6079461"/>
          </a:xfrm>
          <a:prstGeom prst="rect">
            <a:avLst/>
          </a:prstGeom>
        </p:spPr>
      </p:pic>
      <p:sp>
        <p:nvSpPr>
          <p:cNvPr id="13" name="Text Placeholder 3"/>
          <p:cNvSpPr>
            <a:spLocks noGrp="1"/>
          </p:cNvSpPr>
          <p:nvPr>
            <p:ph type="body" sz="half" idx="2"/>
          </p:nvPr>
        </p:nvSpPr>
        <p:spPr>
          <a:xfrm>
            <a:off x="6181" y="127174"/>
            <a:ext cx="4168100" cy="6867351"/>
          </a:xfrm>
        </p:spPr>
        <p:txBody>
          <a:bodyPr>
            <a:normAutofit/>
          </a:bodyPr>
          <a:lstStyle/>
          <a:p>
            <a:r>
              <a:rPr lang="en-US" sz="2448" b="1" dirty="0">
                <a:latin typeface="Times New Roman" panose="02020603050405020304" pitchFamily="18" charset="0"/>
                <a:cs typeface="Times New Roman" panose="02020603050405020304" pitchFamily="18" charset="0"/>
              </a:rPr>
              <a:t>Public Gallery Component </a:t>
            </a:r>
          </a:p>
          <a:p>
            <a:r>
              <a:rPr lang="en-US" sz="1836" dirty="0">
                <a:latin typeface="Times New Roman" panose="02020603050405020304" pitchFamily="18" charset="0"/>
                <a:cs typeface="Times New Roman" panose="02020603050405020304" pitchFamily="18" charset="0"/>
              </a:rPr>
              <a:t> </a:t>
            </a:r>
            <a:r>
              <a:rPr lang="en-US" sz="1632" dirty="0">
                <a:latin typeface="Times New Roman" panose="02020603050405020304" pitchFamily="18" charset="0"/>
                <a:cs typeface="Times New Roman" panose="02020603050405020304" pitchFamily="18" charset="0"/>
              </a:rPr>
              <a:t>- SQL Server version / ship cycle independent</a:t>
            </a:r>
          </a:p>
          <a:p>
            <a:r>
              <a:rPr lang="en-US" sz="1632" dirty="0">
                <a:latin typeface="Times New Roman" panose="02020603050405020304" pitchFamily="18" charset="0"/>
                <a:cs typeface="Times New Roman" panose="02020603050405020304" pitchFamily="18" charset="0"/>
              </a:rPr>
              <a:t> - Published on Azure gallery</a:t>
            </a:r>
          </a:p>
          <a:p>
            <a:r>
              <a:rPr lang="en-US" sz="1632" dirty="0">
                <a:latin typeface="Times New Roman" panose="02020603050405020304" pitchFamily="18" charset="0"/>
                <a:cs typeface="Times New Roman" panose="02020603050405020304" pitchFamily="18" charset="0"/>
              </a:rPr>
              <a:t> - Installed during Provisioning / Runtime</a:t>
            </a:r>
          </a:p>
          <a:p>
            <a:r>
              <a:rPr lang="en-US" sz="1632" dirty="0">
                <a:latin typeface="Times New Roman" panose="02020603050405020304" pitchFamily="18" charset="0"/>
                <a:cs typeface="Times New Roman" panose="02020603050405020304" pitchFamily="18" charset="0"/>
              </a:rPr>
              <a:t> - Automatic Hotfix / Minor version upgrade</a:t>
            </a:r>
          </a:p>
          <a:p>
            <a:endParaRPr lang="en-US" sz="1632" dirty="0">
              <a:latin typeface="Times New Roman" panose="02020603050405020304" pitchFamily="18" charset="0"/>
              <a:cs typeface="Times New Roman" panose="02020603050405020304" pitchFamily="18" charset="0"/>
            </a:endParaRPr>
          </a:p>
          <a:p>
            <a:r>
              <a:rPr lang="en-US" sz="2448" b="1" dirty="0">
                <a:latin typeface="Times New Roman" panose="02020603050405020304" pitchFamily="18" charset="0"/>
                <a:cs typeface="Times New Roman" panose="02020603050405020304" pitchFamily="18" charset="0"/>
              </a:rPr>
              <a:t>Configuration Management</a:t>
            </a:r>
          </a:p>
          <a:p>
            <a:r>
              <a:rPr lang="en-US" sz="1632" dirty="0">
                <a:latin typeface="Times New Roman" panose="02020603050405020304" pitchFamily="18" charset="0"/>
                <a:cs typeface="Times New Roman" panose="02020603050405020304" pitchFamily="18" charset="0"/>
              </a:rPr>
              <a:t>-  </a:t>
            </a:r>
            <a:r>
              <a:rPr lang="en-US" sz="1632" dirty="0" err="1">
                <a:latin typeface="Times New Roman" panose="02020603050405020304" pitchFamily="18" charset="0"/>
                <a:cs typeface="Times New Roman" panose="02020603050405020304" pitchFamily="18" charset="0"/>
              </a:rPr>
              <a:t>SysAdmin</a:t>
            </a:r>
            <a:r>
              <a:rPr lang="en-US" sz="1632" dirty="0">
                <a:latin typeface="Times New Roman" panose="02020603050405020304" pitchFamily="18" charset="0"/>
                <a:cs typeface="Times New Roman" panose="02020603050405020304" pitchFamily="18" charset="0"/>
              </a:rPr>
              <a:t> on Azure M SQL Server instance</a:t>
            </a:r>
          </a:p>
          <a:p>
            <a:r>
              <a:rPr lang="en-US" sz="1632" dirty="0">
                <a:latin typeface="Times New Roman" panose="02020603050405020304" pitchFamily="18" charset="0"/>
                <a:cs typeface="Times New Roman" panose="02020603050405020304" pitchFamily="18" charset="0"/>
              </a:rPr>
              <a:t>- Azure Active Directory (no public endpoint)</a:t>
            </a:r>
          </a:p>
          <a:p>
            <a:r>
              <a:rPr lang="en-US" sz="1632" dirty="0">
                <a:latin typeface="Times New Roman" panose="02020603050405020304" pitchFamily="18" charset="0"/>
                <a:cs typeface="Times New Roman" panose="02020603050405020304" pitchFamily="18" charset="0"/>
              </a:rPr>
              <a:t>- JSON based configurations</a:t>
            </a:r>
          </a:p>
          <a:p>
            <a:r>
              <a:rPr lang="en-US" sz="1632" dirty="0">
                <a:latin typeface="Times New Roman" panose="02020603050405020304" pitchFamily="18" charset="0"/>
                <a:cs typeface="Times New Roman" panose="02020603050405020304" pitchFamily="18" charset="0"/>
              </a:rPr>
              <a:t>- Portal, PowerShell, CSM, RDFE support</a:t>
            </a:r>
          </a:p>
          <a:p>
            <a:endParaRPr lang="en-US" sz="1632" dirty="0">
              <a:latin typeface="Times New Roman" panose="02020603050405020304" pitchFamily="18" charset="0"/>
              <a:cs typeface="Times New Roman" panose="02020603050405020304" pitchFamily="18" charset="0"/>
            </a:endParaRPr>
          </a:p>
          <a:p>
            <a:r>
              <a:rPr lang="en-US" sz="2448" b="1" dirty="0">
                <a:latin typeface="Times New Roman" panose="02020603050405020304" pitchFamily="18" charset="0"/>
                <a:cs typeface="Times New Roman" panose="02020603050405020304" pitchFamily="18" charset="0"/>
              </a:rPr>
              <a:t>Azure Portal &amp; Tools</a:t>
            </a:r>
          </a:p>
          <a:p>
            <a:pPr>
              <a:lnSpc>
                <a:spcPct val="100000"/>
              </a:lnSpc>
            </a:pPr>
            <a:r>
              <a:rPr lang="en-US" sz="1632" dirty="0">
                <a:latin typeface="Times New Roman" panose="02020603050405020304" pitchFamily="18" charset="0"/>
                <a:cs typeface="Times New Roman" panose="02020603050405020304" pitchFamily="18" charset="0"/>
              </a:rPr>
              <a:t>- Integrated Portal Heartbeat and Status</a:t>
            </a:r>
          </a:p>
          <a:p>
            <a:pPr>
              <a:lnSpc>
                <a:spcPct val="100000"/>
              </a:lnSpc>
            </a:pPr>
            <a:r>
              <a:rPr lang="en-US" sz="1632" dirty="0">
                <a:latin typeface="Times New Roman" panose="02020603050405020304" pitchFamily="18" charset="0"/>
                <a:cs typeface="Times New Roman" panose="02020603050405020304" pitchFamily="18" charset="0"/>
              </a:rPr>
              <a:t>- Azure PowerShell </a:t>
            </a:r>
            <a:r>
              <a:rPr lang="en-US" sz="1632" dirty="0" err="1">
                <a:latin typeface="Times New Roman" panose="02020603050405020304" pitchFamily="18" charset="0"/>
                <a:cs typeface="Times New Roman" panose="02020603050405020304" pitchFamily="18" charset="0"/>
              </a:rPr>
              <a:t>Cmdlets</a:t>
            </a:r>
            <a:endParaRPr lang="en-US" sz="1632" dirty="0">
              <a:latin typeface="Times New Roman" panose="02020603050405020304" pitchFamily="18" charset="0"/>
              <a:cs typeface="Times New Roman" panose="02020603050405020304" pitchFamily="18" charset="0"/>
            </a:endParaRPr>
          </a:p>
          <a:p>
            <a:pPr>
              <a:lnSpc>
                <a:spcPct val="100000"/>
              </a:lnSpc>
            </a:pPr>
            <a:r>
              <a:rPr lang="en-US" sz="1632" dirty="0">
                <a:latin typeface="Times New Roman" panose="02020603050405020304" pitchFamily="18" charset="0"/>
                <a:cs typeface="Times New Roman" panose="02020603050405020304" pitchFamily="18" charset="0"/>
              </a:rPr>
              <a:t>- Azure Portal support</a:t>
            </a:r>
          </a:p>
        </p:txBody>
      </p:sp>
      <p:sp>
        <p:nvSpPr>
          <p:cNvPr id="14" name="Title 6"/>
          <p:cNvSpPr txBox="1">
            <a:spLocks/>
          </p:cNvSpPr>
          <p:nvPr/>
        </p:nvSpPr>
        <p:spPr>
          <a:xfrm>
            <a:off x="4186998" y="23314"/>
            <a:ext cx="3264112" cy="734426"/>
          </a:xfrm>
          <a:prstGeom prst="rect">
            <a:avLst/>
          </a:prstGeom>
        </p:spPr>
        <p:txBody>
          <a:bodyPr vert="horz" lIns="93260" tIns="46630" rIns="93260" bIns="4663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3672" dirty="0">
                <a:solidFill>
                  <a:prstClr val="black"/>
                </a:solidFill>
              </a:rPr>
              <a:t>SQL </a:t>
            </a:r>
            <a:r>
              <a:rPr lang="en-US" sz="3672" dirty="0" err="1">
                <a:solidFill>
                  <a:prstClr val="black"/>
                </a:solidFill>
              </a:rPr>
              <a:t>IaaS</a:t>
            </a:r>
            <a:r>
              <a:rPr lang="en-US" sz="3672" dirty="0">
                <a:solidFill>
                  <a:prstClr val="black"/>
                </a:solidFill>
              </a:rPr>
              <a:t> Agent</a:t>
            </a:r>
          </a:p>
        </p:txBody>
      </p:sp>
    </p:spTree>
    <p:extLst>
      <p:ext uri="{BB962C8B-B14F-4D97-AF65-F5344CB8AC3E}">
        <p14:creationId xmlns:p14="http://schemas.microsoft.com/office/powerpoint/2010/main" val="708908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82" y="303096"/>
            <a:ext cx="4058943" cy="6644798"/>
          </a:xfrm>
        </p:spPr>
        <p:txBody>
          <a:bodyPr>
            <a:normAutofit/>
          </a:bodyPr>
          <a:lstStyle/>
          <a:p>
            <a:r>
              <a:rPr lang="en-US" sz="3672" spc="-51" dirty="0">
                <a:latin typeface="Times New Roman" panose="02020603050405020304" pitchFamily="18" charset="0"/>
                <a:ea typeface="+mj-ea"/>
                <a:cs typeface="Times New Roman" panose="02020603050405020304" pitchFamily="18" charset="0"/>
              </a:rPr>
              <a:t>Plug-In Design</a:t>
            </a:r>
            <a:endParaRPr lang="en-US" sz="1632" dirty="0">
              <a:latin typeface="Times New Roman" panose="02020603050405020304" pitchFamily="18" charset="0"/>
              <a:cs typeface="Times New Roman" panose="02020603050405020304" pitchFamily="18" charset="0"/>
            </a:endParaRPr>
          </a:p>
          <a:p>
            <a:r>
              <a:rPr lang="en-US" sz="1632" dirty="0">
                <a:latin typeface="Times New Roman" panose="02020603050405020304" pitchFamily="18" charset="0"/>
                <a:cs typeface="Times New Roman" panose="02020603050405020304" pitchFamily="18" charset="0"/>
              </a:rPr>
              <a:t>- Multiple Features Support (plug-ins)</a:t>
            </a:r>
          </a:p>
          <a:p>
            <a:r>
              <a:rPr lang="en-US" sz="1632" dirty="0">
                <a:latin typeface="Times New Roman" panose="02020603050405020304" pitchFamily="18" charset="0"/>
                <a:cs typeface="Times New Roman" panose="02020603050405020304" pitchFamily="18" charset="0"/>
              </a:rPr>
              <a:t>- Each feature exposes a configuration JSON</a:t>
            </a:r>
          </a:p>
          <a:p>
            <a:r>
              <a:rPr lang="en-US" sz="1632" dirty="0">
                <a:latin typeface="Times New Roman" panose="02020603050405020304" pitchFamily="18" charset="0"/>
                <a:cs typeface="Times New Roman" panose="02020603050405020304" pitchFamily="18" charset="0"/>
              </a:rPr>
              <a:t>  data model</a:t>
            </a:r>
          </a:p>
          <a:p>
            <a:r>
              <a:rPr lang="en-US" sz="1632" dirty="0">
                <a:latin typeface="Times New Roman" panose="02020603050405020304" pitchFamily="18" charset="0"/>
                <a:cs typeface="Times New Roman" panose="02020603050405020304" pitchFamily="18" charset="0"/>
              </a:rPr>
              <a:t>- User can send configuration to a specific</a:t>
            </a:r>
          </a:p>
          <a:p>
            <a:r>
              <a:rPr lang="en-US" sz="1632" dirty="0">
                <a:latin typeface="Times New Roman" panose="02020603050405020304" pitchFamily="18" charset="0"/>
                <a:cs typeface="Times New Roman" panose="02020603050405020304" pitchFamily="18" charset="0"/>
              </a:rPr>
              <a:t>  or all features</a:t>
            </a:r>
          </a:p>
          <a:p>
            <a:r>
              <a:rPr lang="en-US" sz="1632" dirty="0">
                <a:latin typeface="Times New Roman" panose="02020603050405020304" pitchFamily="18" charset="0"/>
                <a:cs typeface="Times New Roman" panose="02020603050405020304" pitchFamily="18" charset="0"/>
              </a:rPr>
              <a:t>- Feature specific status reporting accessible</a:t>
            </a:r>
          </a:p>
          <a:p>
            <a:r>
              <a:rPr lang="en-US" sz="1632" dirty="0">
                <a:latin typeface="Times New Roman" panose="02020603050405020304" pitchFamily="18" charset="0"/>
                <a:cs typeface="Times New Roman" panose="02020603050405020304" pitchFamily="18" charset="0"/>
              </a:rPr>
              <a:t>  via Azure Portal and PowerShell</a:t>
            </a:r>
          </a:p>
          <a:p>
            <a:r>
              <a:rPr lang="en-US" sz="1632" dirty="0">
                <a:latin typeface="Times New Roman" panose="02020603050405020304" pitchFamily="18" charset="0"/>
                <a:cs typeface="Times New Roman" panose="02020603050405020304" pitchFamily="18" charset="0"/>
              </a:rPr>
              <a:t>- No Major Version upgrade required to </a:t>
            </a:r>
          </a:p>
          <a:p>
            <a:r>
              <a:rPr lang="en-US" sz="1632" dirty="0">
                <a:latin typeface="Times New Roman" panose="02020603050405020304" pitchFamily="18" charset="0"/>
                <a:cs typeface="Times New Roman" panose="02020603050405020304" pitchFamily="18" charset="0"/>
              </a:rPr>
              <a:t>  deploy a new feature</a:t>
            </a:r>
          </a:p>
        </p:txBody>
      </p:sp>
      <p:pic>
        <p:nvPicPr>
          <p:cNvPr id="5" name="Picture 4"/>
          <p:cNvPicPr>
            <a:picLocks noChangeAspect="1"/>
          </p:cNvPicPr>
          <p:nvPr/>
        </p:nvPicPr>
        <p:blipFill>
          <a:blip r:embed="rId2"/>
          <a:stretch>
            <a:fillRect/>
          </a:stretch>
        </p:blipFill>
        <p:spPr>
          <a:xfrm>
            <a:off x="4165972" y="967575"/>
            <a:ext cx="8254595" cy="5980319"/>
          </a:xfrm>
          <a:prstGeom prst="rect">
            <a:avLst/>
          </a:prstGeom>
        </p:spPr>
      </p:pic>
      <p:sp>
        <p:nvSpPr>
          <p:cNvPr id="7" name="Title 6"/>
          <p:cNvSpPr txBox="1">
            <a:spLocks/>
          </p:cNvSpPr>
          <p:nvPr/>
        </p:nvSpPr>
        <p:spPr>
          <a:xfrm>
            <a:off x="4176401" y="23314"/>
            <a:ext cx="3264112" cy="734426"/>
          </a:xfrm>
          <a:prstGeom prst="rect">
            <a:avLst/>
          </a:prstGeom>
        </p:spPr>
        <p:txBody>
          <a:bodyPr vert="horz" lIns="93260" tIns="46630" rIns="93260" bIns="4663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3672" dirty="0">
                <a:solidFill>
                  <a:prstClr val="black"/>
                </a:solidFill>
              </a:rPr>
              <a:t>SQL </a:t>
            </a:r>
            <a:r>
              <a:rPr lang="en-US" sz="3672" dirty="0" err="1">
                <a:solidFill>
                  <a:prstClr val="black"/>
                </a:solidFill>
              </a:rPr>
              <a:t>IaaS</a:t>
            </a:r>
            <a:r>
              <a:rPr lang="en-US" sz="3672" dirty="0">
                <a:solidFill>
                  <a:prstClr val="black"/>
                </a:solidFill>
              </a:rPr>
              <a:t> Agent</a:t>
            </a:r>
          </a:p>
        </p:txBody>
      </p:sp>
    </p:spTree>
    <p:extLst>
      <p:ext uri="{BB962C8B-B14F-4D97-AF65-F5344CB8AC3E}">
        <p14:creationId xmlns:p14="http://schemas.microsoft.com/office/powerpoint/2010/main" val="2579866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Microsoft SQL Server on Azure Virtual Machines</a:t>
            </a:r>
            <a:endParaRPr lang="en-US" dirty="0"/>
          </a:p>
        </p:txBody>
      </p:sp>
      <p:sp>
        <p:nvSpPr>
          <p:cNvPr id="5" name="Text Placeholder 4"/>
          <p:cNvSpPr>
            <a:spLocks noGrp="1"/>
          </p:cNvSpPr>
          <p:nvPr>
            <p:ph type="body" sz="quarter" idx="12"/>
          </p:nvPr>
        </p:nvSpPr>
        <p:spPr>
          <a:xfrm>
            <a:off x="274702" y="3955785"/>
            <a:ext cx="10972735" cy="1828007"/>
          </a:xfrm>
        </p:spPr>
        <p:txBody>
          <a:bodyPr/>
          <a:lstStyle/>
          <a:p>
            <a:r>
              <a:rPr lang="en-US" dirty="0" err="1"/>
              <a:t>Nosheen</a:t>
            </a:r>
            <a:r>
              <a:rPr lang="en-US" dirty="0"/>
              <a:t> Syed      Group Program Manager</a:t>
            </a:r>
          </a:p>
          <a:p>
            <a:r>
              <a:rPr lang="en-US" dirty="0" err="1"/>
              <a:t>Pravin</a:t>
            </a:r>
            <a:r>
              <a:rPr lang="en-US" dirty="0"/>
              <a:t> Mittal         Group Engineering Manager </a:t>
            </a:r>
          </a:p>
          <a:p>
            <a:endParaRPr lang="en-US" dirty="0"/>
          </a:p>
        </p:txBody>
      </p:sp>
      <p:sp>
        <p:nvSpPr>
          <p:cNvPr id="7" name="Text Placeholder 6"/>
          <p:cNvSpPr>
            <a:spLocks noGrp="1"/>
          </p:cNvSpPr>
          <p:nvPr>
            <p:ph type="body" sz="quarter" idx="13"/>
          </p:nvPr>
        </p:nvSpPr>
        <p:spPr>
          <a:xfrm>
            <a:off x="322262" y="360323"/>
            <a:ext cx="2667000" cy="406265"/>
          </a:xfrm>
        </p:spPr>
        <p:txBody>
          <a:bodyPr/>
          <a:lstStyle/>
          <a:p>
            <a:r>
              <a:rPr lang="en-US" dirty="0"/>
              <a:t>BRK2553</a:t>
            </a:r>
          </a:p>
        </p:txBody>
      </p:sp>
    </p:spTree>
    <p:extLst>
      <p:ext uri="{BB962C8B-B14F-4D97-AF65-F5344CB8AC3E}">
        <p14:creationId xmlns:p14="http://schemas.microsoft.com/office/powerpoint/2010/main" val="409997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00"/>
            <a:ext cx="11889564" cy="917575"/>
          </a:xfrm>
        </p:spPr>
        <p:txBody>
          <a:bodyPr/>
          <a:lstStyle/>
          <a:p>
            <a:r>
              <a:rPr lang="en-US" sz="4400" b="1" dirty="0" smtClean="0"/>
              <a:t>SQL Server in Azure VMs – Management</a:t>
            </a:r>
            <a:endParaRPr lang="en-US" sz="4400" b="1" dirty="0"/>
          </a:p>
        </p:txBody>
      </p:sp>
      <p:sp>
        <p:nvSpPr>
          <p:cNvPr id="7" name="Text Placeholder 2"/>
          <p:cNvSpPr txBox="1">
            <a:spLocks/>
          </p:cNvSpPr>
          <p:nvPr/>
        </p:nvSpPr>
        <p:spPr>
          <a:xfrm>
            <a:off x="274638" y="1279354"/>
            <a:ext cx="11887200" cy="2084160"/>
          </a:xfrm>
          <a:prstGeom prst="rect">
            <a:avLst/>
          </a:prstGeom>
        </p:spPr>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3200" b="1" dirty="0" smtClean="0">
                <a:solidFill>
                  <a:srgbClr val="DC3C00"/>
                </a:solidFill>
                <a:latin typeface="+mj-lt"/>
              </a:rPr>
              <a:t>Automated Patching</a:t>
            </a:r>
          </a:p>
          <a:p>
            <a:pPr marL="685800" lvl="1" indent="-228600" defTabSz="914400">
              <a:lnSpc>
                <a:spcPct val="90000"/>
              </a:lnSpc>
              <a:spcBef>
                <a:spcPts val="500"/>
              </a:spcBef>
              <a:buSzPct val="90000"/>
              <a:buFont typeface="Arial" panose="020B0604020202020204" pitchFamily="34" charset="0"/>
              <a:buChar char="•"/>
            </a:pPr>
            <a:r>
              <a:rPr lang="en-US" dirty="0"/>
              <a:t>Predictable solution for patching (Windows &amp; SQL)</a:t>
            </a:r>
          </a:p>
          <a:p>
            <a:pPr marL="685800" lvl="1" indent="-228600" defTabSz="914400">
              <a:lnSpc>
                <a:spcPct val="90000"/>
              </a:lnSpc>
              <a:spcBef>
                <a:spcPts val="500"/>
              </a:spcBef>
              <a:buSzPct val="90000"/>
              <a:buFont typeface="Arial" panose="020B0604020202020204" pitchFamily="34" charset="0"/>
              <a:buChar char="•"/>
            </a:pPr>
            <a:r>
              <a:rPr lang="en-US" dirty="0" smtClean="0"/>
              <a:t>Simple</a:t>
            </a:r>
            <a:r>
              <a:rPr lang="en-US" dirty="0"/>
              <a:t>: just specify a time window</a:t>
            </a:r>
          </a:p>
          <a:p>
            <a:pPr marL="685800" lvl="1" indent="-228600" defTabSz="914400">
              <a:lnSpc>
                <a:spcPct val="90000"/>
              </a:lnSpc>
              <a:spcBef>
                <a:spcPts val="500"/>
              </a:spcBef>
              <a:buSzPct val="90000"/>
              <a:buFont typeface="Arial" panose="020B0604020202020204" pitchFamily="34" charset="0"/>
              <a:buChar char="•"/>
            </a:pPr>
            <a:r>
              <a:rPr lang="en-US" dirty="0"/>
              <a:t>Built on top of Windows Update</a:t>
            </a:r>
          </a:p>
          <a:p>
            <a:pPr marL="685800" lvl="1" indent="-228600" defTabSz="914400">
              <a:lnSpc>
                <a:spcPct val="90000"/>
              </a:lnSpc>
              <a:spcBef>
                <a:spcPts val="500"/>
              </a:spcBef>
              <a:buSzPct val="90000"/>
              <a:buFont typeface="Arial" panose="020B0604020202020204" pitchFamily="34" charset="0"/>
              <a:buChar char="•"/>
            </a:pPr>
            <a:r>
              <a:rPr lang="en-US" dirty="0"/>
              <a:t>Supported in Portal and </a:t>
            </a:r>
            <a:r>
              <a:rPr lang="en-US" dirty="0" err="1"/>
              <a:t>Powershell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361" y="2567031"/>
            <a:ext cx="7004114" cy="4355286"/>
          </a:xfrm>
          <a:prstGeom prst="rect">
            <a:avLst/>
          </a:prstGeom>
        </p:spPr>
      </p:pic>
    </p:spTree>
    <p:extLst>
      <p:ext uri="{BB962C8B-B14F-4D97-AF65-F5344CB8AC3E}">
        <p14:creationId xmlns:p14="http://schemas.microsoft.com/office/powerpoint/2010/main" val="30823579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145" y="0"/>
            <a:ext cx="11889564" cy="917575"/>
          </a:xfrm>
        </p:spPr>
        <p:txBody>
          <a:bodyPr/>
          <a:lstStyle/>
          <a:p>
            <a:r>
              <a:rPr lang="en-US" sz="4400" b="1" dirty="0" smtClean="0"/>
              <a:t>SQL Server in Azure VMs – Management</a:t>
            </a:r>
            <a:endParaRPr lang="en-US" sz="4400" b="1" dirty="0"/>
          </a:p>
        </p:txBody>
      </p:sp>
      <p:sp>
        <p:nvSpPr>
          <p:cNvPr id="7" name="Text Placeholder 2"/>
          <p:cNvSpPr txBox="1">
            <a:spLocks/>
          </p:cNvSpPr>
          <p:nvPr/>
        </p:nvSpPr>
        <p:spPr>
          <a:xfrm>
            <a:off x="274638" y="1279354"/>
            <a:ext cx="11887200" cy="2084160"/>
          </a:xfrm>
          <a:prstGeom prst="rect">
            <a:avLst/>
          </a:prstGeom>
        </p:spPr>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3200" b="1" dirty="0" smtClean="0">
                <a:solidFill>
                  <a:srgbClr val="DC3C00"/>
                </a:solidFill>
                <a:latin typeface="+mj-lt"/>
              </a:rPr>
              <a:t>Automated Backup</a:t>
            </a:r>
            <a:endParaRPr lang="en-US" sz="3200" b="1" dirty="0">
              <a:latin typeface="+mj-lt"/>
            </a:endParaRPr>
          </a:p>
          <a:p>
            <a:pPr marL="685800" lvl="1" indent="-228600" defTabSz="914400">
              <a:lnSpc>
                <a:spcPct val="90000"/>
              </a:lnSpc>
              <a:spcBef>
                <a:spcPts val="500"/>
              </a:spcBef>
              <a:buSzPct val="90000"/>
              <a:buFont typeface="Arial" panose="020B0604020202020204" pitchFamily="34" charset="0"/>
              <a:buChar char="•"/>
            </a:pPr>
            <a:r>
              <a:rPr lang="en-US" dirty="0"/>
              <a:t>For all DBs in the SQL instance</a:t>
            </a:r>
          </a:p>
          <a:p>
            <a:pPr marL="685800" lvl="1" indent="-228600" defTabSz="914400">
              <a:lnSpc>
                <a:spcPct val="90000"/>
              </a:lnSpc>
              <a:spcBef>
                <a:spcPts val="500"/>
              </a:spcBef>
              <a:buSzPct val="90000"/>
              <a:buFont typeface="Arial" panose="020B0604020202020204" pitchFamily="34" charset="0"/>
              <a:buChar char="•"/>
            </a:pPr>
            <a:r>
              <a:rPr lang="en-US" dirty="0" smtClean="0"/>
              <a:t>Simple</a:t>
            </a:r>
            <a:r>
              <a:rPr lang="en-US" dirty="0"/>
              <a:t>: just specify a retention period</a:t>
            </a:r>
          </a:p>
          <a:p>
            <a:pPr marL="685800" lvl="1" indent="-228600" defTabSz="914400">
              <a:lnSpc>
                <a:spcPct val="90000"/>
              </a:lnSpc>
              <a:spcBef>
                <a:spcPts val="500"/>
              </a:spcBef>
              <a:buSzPct val="90000"/>
              <a:buFont typeface="Arial" panose="020B0604020202020204" pitchFamily="34" charset="0"/>
              <a:buChar char="•"/>
            </a:pPr>
            <a:r>
              <a:rPr lang="en-US" dirty="0"/>
              <a:t>Supports Compression and Encryption</a:t>
            </a:r>
          </a:p>
          <a:p>
            <a:pPr marL="685800" lvl="1" indent="-228600" defTabSz="914400">
              <a:lnSpc>
                <a:spcPct val="90000"/>
              </a:lnSpc>
              <a:spcBef>
                <a:spcPts val="500"/>
              </a:spcBef>
              <a:buSzPct val="90000"/>
              <a:buFont typeface="Arial" panose="020B0604020202020204" pitchFamily="34" charset="0"/>
              <a:buChar char="•"/>
            </a:pPr>
            <a:r>
              <a:rPr lang="en-US" dirty="0" smtClean="0"/>
              <a:t>Supported </a:t>
            </a:r>
            <a:r>
              <a:rPr lang="en-US" dirty="0"/>
              <a:t>in Portal and </a:t>
            </a:r>
            <a:r>
              <a:rPr lang="en-US" dirty="0" err="1"/>
              <a:t>Powershell</a:t>
            </a:r>
            <a:endParaRPr lang="en-US" dirty="0"/>
          </a:p>
          <a:p>
            <a:pPr marL="685800" lvl="1" indent="-228600" defTabSz="914400">
              <a:lnSpc>
                <a:spcPct val="90000"/>
              </a:lnSpc>
              <a:spcBef>
                <a:spcPts val="500"/>
              </a:spcBef>
              <a:buSzPct val="90000"/>
              <a:buFont typeface="Arial" panose="020B0604020202020204" pitchFamily="34" charset="0"/>
              <a:buChar char="•"/>
            </a:pPr>
            <a:endParaRPr lang="en-US" dirty="0">
              <a:solidFill>
                <a:srgbClr val="000000"/>
              </a:solidFill>
            </a:endParaRPr>
          </a:p>
          <a:p>
            <a:endParaRPr lang="en-US" sz="3200" dirty="0" smtClean="0">
              <a:solidFill>
                <a:srgbClr val="080808"/>
              </a:solidFill>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361" y="2567031"/>
            <a:ext cx="7004114" cy="4355286"/>
          </a:xfrm>
          <a:prstGeom prst="rect">
            <a:avLst/>
          </a:prstGeom>
        </p:spPr>
      </p:pic>
    </p:spTree>
    <p:extLst>
      <p:ext uri="{BB962C8B-B14F-4D97-AF65-F5344CB8AC3E}">
        <p14:creationId xmlns:p14="http://schemas.microsoft.com/office/powerpoint/2010/main" val="201039852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38"/>
            <a:ext cx="11889564" cy="917575"/>
          </a:xfrm>
        </p:spPr>
        <p:txBody>
          <a:bodyPr/>
          <a:lstStyle/>
          <a:p>
            <a:r>
              <a:rPr lang="en-US" sz="4400" b="1" dirty="0" smtClean="0"/>
              <a:t>SQL Server in Azure VMs – Business Continuity</a:t>
            </a:r>
            <a:endParaRPr lang="en-US" sz="4400" b="1" dirty="0"/>
          </a:p>
        </p:txBody>
      </p:sp>
      <p:sp>
        <p:nvSpPr>
          <p:cNvPr id="5" name="Text Placeholder 2"/>
          <p:cNvSpPr>
            <a:spLocks noGrp="1"/>
          </p:cNvSpPr>
          <p:nvPr>
            <p:ph type="body" sz="quarter" idx="10"/>
          </p:nvPr>
        </p:nvSpPr>
        <p:spPr>
          <a:xfrm>
            <a:off x="274638" y="1279354"/>
            <a:ext cx="11887200" cy="1568122"/>
          </a:xfrm>
        </p:spPr>
        <p:txBody>
          <a:bodyPr/>
          <a:lstStyle/>
          <a:p>
            <a:pPr marL="336102" indent="-336102" defTabSz="914250">
              <a:buFont typeface="Arial" pitchFamily="34" charset="0"/>
              <a:buChar char="•"/>
            </a:pPr>
            <a:r>
              <a:rPr lang="en-US" sz="3200" b="1" dirty="0" smtClean="0">
                <a:solidFill>
                  <a:srgbClr val="DC3C00"/>
                </a:solidFill>
              </a:rPr>
              <a:t>SQL </a:t>
            </a:r>
            <a:r>
              <a:rPr lang="en-US" sz="3200" b="1" dirty="0">
                <a:solidFill>
                  <a:srgbClr val="DC3C00"/>
                </a:solidFill>
              </a:rPr>
              <a:t>Server </a:t>
            </a:r>
            <a:r>
              <a:rPr lang="en-US" sz="3200" b="1" dirty="0" smtClean="0">
                <a:solidFill>
                  <a:srgbClr val="DC3C00"/>
                </a:solidFill>
              </a:rPr>
              <a:t>Disaster Recovery</a:t>
            </a:r>
          </a:p>
          <a:p>
            <a:pPr marL="685800" lvl="1" indent="-228600" defTabSz="914400">
              <a:spcBef>
                <a:spcPts val="500"/>
              </a:spcBef>
              <a:buFont typeface="Arial" panose="020B0604020202020204" pitchFamily="34" charset="0"/>
              <a:buChar char="•"/>
            </a:pPr>
            <a:r>
              <a:rPr lang="en-US" sz="1800" dirty="0">
                <a:solidFill>
                  <a:schemeClr val="tx1"/>
                </a:solidFill>
              </a:rPr>
              <a:t>Configure an </a:t>
            </a:r>
            <a:r>
              <a:rPr lang="en-US" sz="1800" dirty="0" err="1">
                <a:solidFill>
                  <a:schemeClr val="tx1"/>
                </a:solidFill>
              </a:rPr>
              <a:t>AlwaysOn</a:t>
            </a:r>
            <a:r>
              <a:rPr lang="en-US" sz="1800" dirty="0">
                <a:solidFill>
                  <a:schemeClr val="tx1"/>
                </a:solidFill>
              </a:rPr>
              <a:t> Availability Group between VMs in </a:t>
            </a:r>
            <a:r>
              <a:rPr lang="en-US" sz="1800" dirty="0" smtClean="0">
                <a:solidFill>
                  <a:schemeClr val="tx1"/>
                </a:solidFill>
              </a:rPr>
              <a:t>different regions</a:t>
            </a:r>
            <a:endParaRPr lang="en-US" sz="1800" dirty="0">
              <a:solidFill>
                <a:schemeClr val="tx1"/>
              </a:solidFill>
            </a:endParaRPr>
          </a:p>
          <a:p>
            <a:pPr marL="685800" lvl="1" indent="-228600" defTabSz="914400">
              <a:spcBef>
                <a:spcPts val="500"/>
              </a:spcBef>
              <a:buFont typeface="Arial" panose="020B0604020202020204" pitchFamily="34" charset="0"/>
              <a:buChar char="•"/>
            </a:pPr>
            <a:r>
              <a:rPr lang="en-US" sz="1800" dirty="0" smtClean="0">
                <a:solidFill>
                  <a:schemeClr val="tx1"/>
                </a:solidFill>
              </a:rPr>
              <a:t>Communications between replicas is secure </a:t>
            </a:r>
            <a:endParaRPr lang="en-US" sz="1800" dirty="0">
              <a:solidFill>
                <a:schemeClr val="tx1"/>
              </a:solidFill>
            </a:endParaRPr>
          </a:p>
          <a:p>
            <a:pPr marL="685800" lvl="1" indent="-228600" defTabSz="914400">
              <a:spcBef>
                <a:spcPts val="500"/>
              </a:spcBef>
              <a:buFont typeface="Arial" panose="020B0604020202020204" pitchFamily="34" charset="0"/>
              <a:buChar char="•"/>
            </a:pPr>
            <a:r>
              <a:rPr lang="en-US" sz="1800" dirty="0" smtClean="0">
                <a:solidFill>
                  <a:schemeClr val="tx1"/>
                </a:solidFill>
              </a:rPr>
              <a:t>Manual Failover (~15 seconds). Test it at any time!</a:t>
            </a:r>
            <a:endParaRPr lang="en-US" sz="1800" dirty="0">
              <a:solidFill>
                <a:schemeClr val="tx1"/>
              </a:solidFill>
            </a:endParaRPr>
          </a:p>
        </p:txBody>
      </p:sp>
      <p:pic>
        <p:nvPicPr>
          <p:cNvPr id="3074" name="Picture 2" descr="http://blogs.technet.com/cfs-file.ashx/__key/communityserver-blogs-components-weblogfiles/00-00-00-60-54/dpi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070" y="2393501"/>
            <a:ext cx="9934574" cy="495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4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031" y="2000776"/>
            <a:ext cx="5343040" cy="4935026"/>
          </a:xfrm>
          <a:prstGeom prst="rect">
            <a:avLst/>
          </a:prstGeom>
        </p:spPr>
      </p:pic>
      <p:sp>
        <p:nvSpPr>
          <p:cNvPr id="6" name="Title 1"/>
          <p:cNvSpPr>
            <a:spLocks noGrp="1"/>
          </p:cNvSpPr>
          <p:nvPr>
            <p:ph type="title"/>
          </p:nvPr>
        </p:nvSpPr>
        <p:spPr>
          <a:xfrm>
            <a:off x="0" y="25013"/>
            <a:ext cx="11889564" cy="917575"/>
          </a:xfrm>
        </p:spPr>
        <p:txBody>
          <a:bodyPr/>
          <a:lstStyle/>
          <a:p>
            <a:r>
              <a:rPr lang="en-US" sz="4400" b="1" dirty="0" smtClean="0"/>
              <a:t>SQL Server in Azure VMs – Deployment</a:t>
            </a:r>
            <a:endParaRPr lang="en-US" sz="4400" b="1" dirty="0"/>
          </a:p>
        </p:txBody>
      </p:sp>
      <p:sp>
        <p:nvSpPr>
          <p:cNvPr id="7" name="Text Placeholder 2"/>
          <p:cNvSpPr txBox="1">
            <a:spLocks/>
          </p:cNvSpPr>
          <p:nvPr/>
        </p:nvSpPr>
        <p:spPr>
          <a:xfrm>
            <a:off x="274638" y="1279354"/>
            <a:ext cx="11887200" cy="2084160"/>
          </a:xfrm>
          <a:prstGeom prst="rect">
            <a:avLst/>
          </a:prstGeom>
        </p:spPr>
        <p:txBody>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3200" b="1" dirty="0" smtClean="0">
                <a:solidFill>
                  <a:srgbClr val="DC3C00"/>
                </a:solidFill>
                <a:latin typeface="+mj-lt"/>
              </a:rPr>
              <a:t>AlwaysOn Gallery Template</a:t>
            </a:r>
          </a:p>
          <a:p>
            <a:pPr marL="685800" lvl="1" indent="-228600" defTabSz="914400">
              <a:lnSpc>
                <a:spcPct val="90000"/>
              </a:lnSpc>
              <a:spcBef>
                <a:spcPts val="500"/>
              </a:spcBef>
              <a:buSzPct val="90000"/>
              <a:buFont typeface="Arial" panose="020B0604020202020204" pitchFamily="34" charset="0"/>
              <a:buChar char="•"/>
            </a:pPr>
            <a:r>
              <a:rPr lang="en-US" dirty="0" smtClean="0"/>
              <a:t>Provision </a:t>
            </a:r>
            <a:r>
              <a:rPr lang="en-US" dirty="0"/>
              <a:t>an AlwaysOn deployment </a:t>
            </a:r>
            <a:endParaRPr lang="en-US" dirty="0" smtClean="0"/>
          </a:p>
          <a:p>
            <a:pPr marL="1152171" lvl="2" indent="-228600" defTabSz="914400">
              <a:lnSpc>
                <a:spcPct val="90000"/>
              </a:lnSpc>
              <a:spcBef>
                <a:spcPts val="500"/>
              </a:spcBef>
              <a:buSzPct val="90000"/>
              <a:buFont typeface="Arial" panose="020B0604020202020204" pitchFamily="34" charset="0"/>
              <a:buChar char="•"/>
            </a:pPr>
            <a:r>
              <a:rPr lang="en-US" dirty="0" smtClean="0"/>
              <a:t>To a new/existing Windows </a:t>
            </a:r>
            <a:r>
              <a:rPr lang="en-US" dirty="0"/>
              <a:t>Domain</a:t>
            </a:r>
          </a:p>
          <a:p>
            <a:pPr marL="685800" lvl="1" indent="-228600" defTabSz="914400">
              <a:lnSpc>
                <a:spcPct val="90000"/>
              </a:lnSpc>
              <a:spcBef>
                <a:spcPts val="500"/>
              </a:spcBef>
              <a:buSzPct val="90000"/>
              <a:buFont typeface="Arial" panose="020B0604020202020204" pitchFamily="34" charset="0"/>
              <a:buChar char="•"/>
            </a:pPr>
            <a:r>
              <a:rPr lang="en-US" dirty="0" smtClean="0"/>
              <a:t>Fast: 30 min (manually: ~3 hours)</a:t>
            </a:r>
            <a:endParaRPr lang="en-US" dirty="0"/>
          </a:p>
          <a:p>
            <a:pPr marL="685800" lvl="1" indent="-228600" defTabSz="914400">
              <a:lnSpc>
                <a:spcPct val="90000"/>
              </a:lnSpc>
              <a:spcBef>
                <a:spcPts val="500"/>
              </a:spcBef>
              <a:buSzPct val="90000"/>
              <a:buFont typeface="Arial" panose="020B0604020202020204" pitchFamily="34" charset="0"/>
              <a:buChar char="•"/>
            </a:pPr>
            <a:r>
              <a:rPr lang="en-US" dirty="0" smtClean="0"/>
              <a:t>Easy</a:t>
            </a:r>
            <a:r>
              <a:rPr lang="en-US" dirty="0"/>
              <a:t>: Just specify a name </a:t>
            </a:r>
            <a:r>
              <a:rPr lang="en-US" dirty="0" smtClean="0"/>
              <a:t>for the deployment </a:t>
            </a:r>
            <a:r>
              <a:rPr lang="en-US" dirty="0"/>
              <a:t>and </a:t>
            </a:r>
            <a:r>
              <a:rPr lang="en-US" dirty="0" smtClean="0"/>
              <a:t>the </a:t>
            </a:r>
            <a:r>
              <a:rPr lang="en-US" dirty="0"/>
              <a:t>Listener</a:t>
            </a:r>
          </a:p>
          <a:p>
            <a:pPr marL="336102" indent="-336102" defTabSz="914250">
              <a:buFont typeface="Arial" pitchFamily="34" charset="0"/>
              <a:buChar char="•"/>
            </a:pPr>
            <a:endParaRPr lang="en-US" sz="3200" dirty="0" smtClean="0">
              <a:solidFill>
                <a:srgbClr val="080808"/>
              </a:solidFill>
              <a:latin typeface="+mj-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733" y="3532745"/>
            <a:ext cx="5444562" cy="3309640"/>
          </a:xfrm>
          <a:prstGeom prst="rect">
            <a:avLst/>
          </a:prstGeom>
        </p:spPr>
      </p:pic>
    </p:spTree>
    <p:extLst>
      <p:ext uri="{BB962C8B-B14F-4D97-AF65-F5344CB8AC3E}">
        <p14:creationId xmlns:p14="http://schemas.microsoft.com/office/powerpoint/2010/main" val="396291830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1181734"/>
          </a:xfrm>
        </p:spPr>
        <p:txBody>
          <a:bodyPr/>
          <a:lstStyle/>
          <a:p>
            <a:r>
              <a:rPr lang="en-US" dirty="0" smtClean="0"/>
              <a:t>Auto* Demo</a:t>
            </a:r>
            <a:endParaRPr lang="en-US" sz="2000" dirty="0"/>
          </a:p>
        </p:txBody>
      </p:sp>
    </p:spTree>
    <p:extLst>
      <p:ext uri="{BB962C8B-B14F-4D97-AF65-F5344CB8AC3E}">
        <p14:creationId xmlns:p14="http://schemas.microsoft.com/office/powerpoint/2010/main" val="280849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9530085" y="393125"/>
            <a:ext cx="2098447" cy="76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3429" y="2441496"/>
            <a:ext cx="3510550" cy="824676"/>
          </a:xfrm>
          <a:prstGeom prst="rect">
            <a:avLst/>
          </a:prstGeom>
        </p:spPr>
      </p:pic>
      <p:pic>
        <p:nvPicPr>
          <p:cNvPr id="6" name="Picture 5">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8731" y="4555932"/>
            <a:ext cx="1510654" cy="1161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hlinkClick r:id="rId9"/>
          </p:cNvPr>
          <p:cNvPicPr/>
          <p:nvPr/>
        </p:nvPicPr>
        <p:blipFill>
          <a:blip r:embed="rId10" cstate="print">
            <a:extLst>
              <a:ext uri="{28A0092B-C50C-407E-A947-70E740481C1C}">
                <a14:useLocalDpi xmlns:a14="http://schemas.microsoft.com/office/drawing/2010/main" val="0"/>
              </a:ext>
            </a:extLst>
          </a:blip>
          <a:stretch>
            <a:fillRect/>
          </a:stretch>
        </p:blipFill>
        <p:spPr>
          <a:xfrm>
            <a:off x="532747" y="3448168"/>
            <a:ext cx="1353433" cy="1064387"/>
          </a:xfrm>
          <a:prstGeom prst="rect">
            <a:avLst/>
          </a:prstGeom>
        </p:spPr>
      </p:pic>
      <p:pic>
        <p:nvPicPr>
          <p:cNvPr id="8" name="Picture 7">
            <a:hlinkClick r:id="rId11"/>
          </p:cNvPr>
          <p:cNvPicPr/>
          <p:nvPr/>
        </p:nvPicPr>
        <p:blipFill>
          <a:blip r:embed="rId12">
            <a:extLst>
              <a:ext uri="{28A0092B-C50C-407E-A947-70E740481C1C}">
                <a14:useLocalDpi xmlns:a14="http://schemas.microsoft.com/office/drawing/2010/main" val="0"/>
              </a:ext>
            </a:extLst>
          </a:blip>
          <a:stretch>
            <a:fillRect/>
          </a:stretch>
        </p:blipFill>
        <p:spPr>
          <a:xfrm>
            <a:off x="1638786" y="2235922"/>
            <a:ext cx="2048599" cy="1513064"/>
          </a:xfrm>
          <a:prstGeom prst="rect">
            <a:avLst/>
          </a:prstGeom>
        </p:spPr>
      </p:pic>
      <p:pic>
        <p:nvPicPr>
          <p:cNvPr id="9" name="Picture 8">
            <a:hlinkClick r:id="rId13"/>
          </p:cNvPr>
          <p:cNvPicPr/>
          <p:nvPr/>
        </p:nvPicPr>
        <p:blipFill>
          <a:blip r:embed="rId14">
            <a:extLst>
              <a:ext uri="{28A0092B-C50C-407E-A947-70E740481C1C}">
                <a14:useLocalDpi xmlns:a14="http://schemas.microsoft.com/office/drawing/2010/main" val="0"/>
              </a:ext>
            </a:extLst>
          </a:blip>
          <a:stretch>
            <a:fillRect/>
          </a:stretch>
        </p:blipFill>
        <p:spPr>
          <a:xfrm>
            <a:off x="4133763" y="214442"/>
            <a:ext cx="2326021" cy="950518"/>
          </a:xfrm>
          <a:prstGeom prst="rect">
            <a:avLst/>
          </a:prstGeom>
        </p:spPr>
      </p:pic>
      <p:pic>
        <p:nvPicPr>
          <p:cNvPr id="10" name="Picture 12">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72508" y="4555932"/>
            <a:ext cx="1524000" cy="114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91647" y="3346711"/>
            <a:ext cx="1119545" cy="1322297"/>
          </a:xfrm>
          <a:prstGeom prst="rect">
            <a:avLst/>
          </a:prstGeom>
        </p:spPr>
      </p:pic>
      <p:pic>
        <p:nvPicPr>
          <p:cNvPr id="12" name="Picture 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52607" y="4669008"/>
            <a:ext cx="1080066" cy="885654"/>
          </a:xfrm>
          <a:prstGeom prst="rect">
            <a:avLst/>
          </a:prstGeom>
        </p:spPr>
      </p:pic>
      <p:pic>
        <p:nvPicPr>
          <p:cNvPr id="13" name="Picture 1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03568" y="3401585"/>
            <a:ext cx="3235510" cy="862803"/>
          </a:xfrm>
          <a:prstGeom prst="rect">
            <a:avLst/>
          </a:prstGeom>
        </p:spPr>
      </p:pic>
      <p:pic>
        <p:nvPicPr>
          <p:cNvPr id="14" name="Picture 1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809" y="5830826"/>
            <a:ext cx="2066052" cy="881515"/>
          </a:xfrm>
          <a:prstGeom prst="rect">
            <a:avLst/>
          </a:prstGeom>
        </p:spPr>
      </p:pic>
      <p:pic>
        <p:nvPicPr>
          <p:cNvPr id="15" name="Picture 1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93794" y="457531"/>
            <a:ext cx="1352348" cy="1352348"/>
          </a:xfrm>
          <a:prstGeom prst="rect">
            <a:avLst/>
          </a:prstGeom>
        </p:spPr>
      </p:pic>
      <p:pic>
        <p:nvPicPr>
          <p:cNvPr id="16" name="Picture 1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871278" y="1791316"/>
            <a:ext cx="2532994" cy="979425"/>
          </a:xfrm>
          <a:prstGeom prst="rect">
            <a:avLst/>
          </a:prstGeom>
          <a:solidFill>
            <a:schemeClr val="bg2"/>
          </a:solidFill>
        </p:spPr>
      </p:pic>
      <p:pic>
        <p:nvPicPr>
          <p:cNvPr id="17" name="Picture 1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56835" y="4512555"/>
            <a:ext cx="1678072" cy="1045998"/>
          </a:xfrm>
          <a:prstGeom prst="rect">
            <a:avLst/>
          </a:prstGeom>
        </p:spPr>
      </p:pic>
      <p:pic>
        <p:nvPicPr>
          <p:cNvPr id="18" name="Picture 1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05626" y="1335010"/>
            <a:ext cx="1295400" cy="1295400"/>
          </a:xfrm>
          <a:prstGeom prst="rect">
            <a:avLst/>
          </a:prstGeom>
        </p:spPr>
      </p:pic>
      <p:pic>
        <p:nvPicPr>
          <p:cNvPr id="19" name="Picture 1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003568" y="1254948"/>
            <a:ext cx="1455814" cy="1455814"/>
          </a:xfrm>
          <a:prstGeom prst="rect">
            <a:avLst/>
          </a:prstGeom>
        </p:spPr>
      </p:pic>
      <p:pic>
        <p:nvPicPr>
          <p:cNvPr id="22" name="Picture 2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530085" y="2616670"/>
            <a:ext cx="2525110" cy="659972"/>
          </a:xfrm>
          <a:prstGeom prst="rect">
            <a:avLst/>
          </a:prstGeom>
        </p:spPr>
      </p:pic>
      <p:pic>
        <p:nvPicPr>
          <p:cNvPr id="23" name="Picture 22"/>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2420" y="160260"/>
            <a:ext cx="2305853" cy="1058881"/>
          </a:xfrm>
          <a:prstGeom prst="rect">
            <a:avLst/>
          </a:prstGeom>
        </p:spPr>
      </p:pic>
      <p:pic>
        <p:nvPicPr>
          <p:cNvPr id="26" name="Picture 2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499272" y="5881036"/>
            <a:ext cx="1905000" cy="685800"/>
          </a:xfrm>
          <a:prstGeom prst="rect">
            <a:avLst/>
          </a:prstGeom>
        </p:spPr>
      </p:pic>
      <p:pic>
        <p:nvPicPr>
          <p:cNvPr id="28" name="Picture 27"/>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808952" y="615529"/>
            <a:ext cx="1720731" cy="952138"/>
          </a:xfrm>
          <a:prstGeom prst="rect">
            <a:avLst/>
          </a:prstGeom>
        </p:spPr>
      </p:pic>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758561" y="6256235"/>
            <a:ext cx="2397625" cy="621203"/>
          </a:xfrm>
          <a:prstGeom prst="rect">
            <a:avLst/>
          </a:prstGeom>
        </p:spPr>
      </p:pic>
      <p:sp>
        <p:nvSpPr>
          <p:cNvPr id="20" name="TextBox 19"/>
          <p:cNvSpPr txBox="1"/>
          <p:nvPr/>
        </p:nvSpPr>
        <p:spPr>
          <a:xfrm>
            <a:off x="9342437" y="1160472"/>
            <a:ext cx="3048000" cy="1372683"/>
          </a:xfrm>
          <a:prstGeom prst="rect">
            <a:avLst/>
          </a:prstGeom>
          <a:noFill/>
        </p:spPr>
        <p:txBody>
          <a:bodyPr wrap="square" lIns="182880" tIns="146304" rIns="182880" bIns="146304" rtlCol="0">
            <a:spAutoFit/>
          </a:bodyPr>
          <a:lstStyle/>
          <a:p>
            <a:r>
              <a:rPr lang="en-US" sz="1000" i="1" dirty="0">
                <a:solidFill>
                  <a:schemeClr val="bg1"/>
                </a:solidFill>
              </a:rPr>
              <a:t>“SQL Server on Azure VM is 100% compatible with our </a:t>
            </a:r>
            <a:r>
              <a:rPr lang="en-US" sz="1000" i="1" dirty="0" err="1">
                <a:solidFill>
                  <a:schemeClr val="bg1"/>
                </a:solidFill>
              </a:rPr>
              <a:t>on-premise</a:t>
            </a:r>
            <a:r>
              <a:rPr lang="en-US" sz="1000" i="1" dirty="0">
                <a:solidFill>
                  <a:schemeClr val="bg1"/>
                </a:solidFill>
              </a:rPr>
              <a:t> SQL Server. This reduced the time required to migrate apps from our data centers to days instead of weeks. </a:t>
            </a:r>
            <a:r>
              <a:rPr lang="en-US" sz="1000" i="1" dirty="0" smtClean="0">
                <a:solidFill>
                  <a:schemeClr val="bg1"/>
                </a:solidFill>
              </a:rPr>
              <a:t>In </a:t>
            </a:r>
            <a:r>
              <a:rPr lang="en-US" sz="1000" i="1" dirty="0">
                <a:solidFill>
                  <a:schemeClr val="bg1"/>
                </a:solidFill>
              </a:rPr>
              <a:t>addition, Azure’s Express Route allows us to reuse our </a:t>
            </a:r>
            <a:r>
              <a:rPr lang="en-US" sz="1000" i="1" dirty="0" err="1">
                <a:solidFill>
                  <a:schemeClr val="bg1"/>
                </a:solidFill>
              </a:rPr>
              <a:t>on-premise</a:t>
            </a:r>
            <a:r>
              <a:rPr lang="en-US" sz="1000" i="1" dirty="0">
                <a:solidFill>
                  <a:schemeClr val="bg1"/>
                </a:solidFill>
              </a:rPr>
              <a:t> domain users and policies for our SQL Servers in Azure”</a:t>
            </a:r>
            <a:endParaRPr lang="en-US" sz="1000" dirty="0" smtClean="0">
              <a:solidFill>
                <a:schemeClr val="bg1"/>
              </a:solidFill>
            </a:endParaRPr>
          </a:p>
        </p:txBody>
      </p:sp>
      <p:sp>
        <p:nvSpPr>
          <p:cNvPr id="21" name="TextBox 20"/>
          <p:cNvSpPr txBox="1"/>
          <p:nvPr/>
        </p:nvSpPr>
        <p:spPr>
          <a:xfrm>
            <a:off x="9404272" y="3365029"/>
            <a:ext cx="2986165" cy="1264962"/>
          </a:xfrm>
          <a:prstGeom prst="rect">
            <a:avLst/>
          </a:prstGeom>
          <a:noFill/>
        </p:spPr>
        <p:txBody>
          <a:bodyPr wrap="square" lIns="182880" tIns="146304" rIns="182880" bIns="146304" rtlCol="0">
            <a:spAutoFit/>
          </a:bodyPr>
          <a:lstStyle/>
          <a:p>
            <a:pPr>
              <a:lnSpc>
                <a:spcPct val="90000"/>
              </a:lnSpc>
              <a:spcAft>
                <a:spcPts val="600"/>
              </a:spcAft>
            </a:pPr>
            <a:r>
              <a:rPr lang="en-US" sz="1000" i="1" dirty="0">
                <a:solidFill>
                  <a:schemeClr val="bg1"/>
                </a:solidFill>
              </a:rPr>
              <a:t>“SQL Server on Azure VM with 2 </a:t>
            </a:r>
            <a:r>
              <a:rPr lang="en-US" sz="1000" i="1" dirty="0" err="1">
                <a:solidFill>
                  <a:schemeClr val="bg1"/>
                </a:solidFill>
              </a:rPr>
              <a:t>AlwaysOn</a:t>
            </a:r>
            <a:r>
              <a:rPr lang="en-US" sz="1000" i="1" dirty="0">
                <a:solidFill>
                  <a:schemeClr val="bg1"/>
                </a:solidFill>
              </a:rPr>
              <a:t> local replicas and one remote replica guarantees the uptime that our customers expect. Even in case of a disaster we can failover across data centers in 30 seconds. There is no way we could achieve a comparable level of redundancy ourselves”</a:t>
            </a:r>
            <a:endParaRPr lang="en-US" sz="1000" dirty="0" smtClean="0">
              <a:solidFill>
                <a:schemeClr val="bg1"/>
              </a:solidFill>
            </a:endParaRPr>
          </a:p>
        </p:txBody>
      </p:sp>
      <p:sp>
        <p:nvSpPr>
          <p:cNvPr id="24" name="TextBox 23"/>
          <p:cNvSpPr txBox="1"/>
          <p:nvPr/>
        </p:nvSpPr>
        <p:spPr>
          <a:xfrm>
            <a:off x="9530085" y="5563784"/>
            <a:ext cx="2906390" cy="1403461"/>
          </a:xfrm>
          <a:prstGeom prst="rect">
            <a:avLst/>
          </a:prstGeom>
          <a:noFill/>
        </p:spPr>
        <p:txBody>
          <a:bodyPr wrap="square" lIns="182880" tIns="146304" rIns="182880" bIns="146304" rtlCol="0">
            <a:spAutoFit/>
          </a:bodyPr>
          <a:lstStyle/>
          <a:p>
            <a:pPr>
              <a:lnSpc>
                <a:spcPct val="90000"/>
              </a:lnSpc>
              <a:spcAft>
                <a:spcPts val="600"/>
              </a:spcAft>
            </a:pPr>
            <a:r>
              <a:rPr lang="en-US" sz="1000" i="1">
                <a:solidFill>
                  <a:schemeClr val="bg1"/>
                </a:solidFill>
              </a:rPr>
              <a:t>“SQL Server on Azure VM and the SQL 2014 Enterprise features allows us to successfully run the tax filing/processing system for 150 million invoices per day. Compression, Data Partitioning, and Data Files on Azure Storage enable us to scale on databases that grow various TBs p/month. In addition, with AlwaysOn we achieve 99.99% availability”</a:t>
            </a:r>
            <a:endParaRPr lang="en-US" sz="1000" dirty="0" err="1" smtClean="0">
              <a:solidFill>
                <a:schemeClr val="bg1"/>
              </a:solidFill>
            </a:endParaRPr>
          </a:p>
        </p:txBody>
      </p:sp>
    </p:spTree>
    <p:extLst>
      <p:ext uri="{BB962C8B-B14F-4D97-AF65-F5344CB8AC3E}">
        <p14:creationId xmlns:p14="http://schemas.microsoft.com/office/powerpoint/2010/main" val="203504872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503237" y="2582862"/>
            <a:ext cx="11375536" cy="758986"/>
          </a:xfrm>
          <a:prstGeom prst="rect">
            <a:avLst/>
          </a:prstGeom>
        </p:spPr>
        <p:txBody>
          <a:bodyPr lIns="93278" tIns="46639" rIns="93278" bIns="46639"/>
          <a:lstStyle/>
          <a:p>
            <a:pPr marL="0" indent="0">
              <a:buNone/>
            </a:pPr>
            <a:r>
              <a:rPr lang="en-US" sz="2400" dirty="0" smtClean="0"/>
              <a:t>SQL Server</a:t>
            </a:r>
            <a:r>
              <a:rPr lang="en-US" sz="2400" dirty="0">
                <a:solidFill>
                  <a:schemeClr val="tx1"/>
                </a:solidFill>
              </a:rPr>
              <a:t> </a:t>
            </a:r>
            <a:r>
              <a:rPr lang="en-US" sz="2400" dirty="0" smtClean="0">
                <a:solidFill>
                  <a:schemeClr val="tx1"/>
                </a:solidFill>
              </a:rPr>
              <a:t>integrates cloud services from Azure better than any other cloud platform providing </a:t>
            </a:r>
            <a:r>
              <a:rPr lang="en-US" sz="2400" dirty="0" smtClean="0">
                <a:solidFill>
                  <a:srgbClr val="FFFF00"/>
                </a:solidFill>
              </a:rPr>
              <a:t>end-to-end </a:t>
            </a:r>
            <a:r>
              <a:rPr lang="en-US" sz="2400" dirty="0" smtClean="0">
                <a:solidFill>
                  <a:schemeClr val="tx1"/>
                </a:solidFill>
              </a:rPr>
              <a:t>experiences that </a:t>
            </a:r>
            <a:r>
              <a:rPr lang="en-US" sz="2400" dirty="0">
                <a:solidFill>
                  <a:schemeClr val="tx1"/>
                </a:solidFill>
              </a:rPr>
              <a:t>are </a:t>
            </a:r>
            <a:r>
              <a:rPr lang="en-US" sz="2400" dirty="0">
                <a:solidFill>
                  <a:srgbClr val="FFFF00"/>
                </a:solidFill>
              </a:rPr>
              <a:t>optimized </a:t>
            </a:r>
            <a:r>
              <a:rPr lang="en-US" sz="2400" dirty="0">
                <a:solidFill>
                  <a:schemeClr val="tx1"/>
                </a:solidFill>
              </a:rPr>
              <a:t>and use </a:t>
            </a:r>
            <a:r>
              <a:rPr lang="en-US" sz="2400" dirty="0">
                <a:solidFill>
                  <a:srgbClr val="FFFF00"/>
                </a:solidFill>
              </a:rPr>
              <a:t>familiar interfaces</a:t>
            </a:r>
          </a:p>
        </p:txBody>
      </p:sp>
    </p:spTree>
    <p:extLst>
      <p:ext uri="{BB962C8B-B14F-4D97-AF65-F5344CB8AC3E}">
        <p14:creationId xmlns:p14="http://schemas.microsoft.com/office/powerpoint/2010/main" val="98007231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5237" y="2659062"/>
            <a:ext cx="2438400" cy="1181862"/>
          </a:xfrm>
          <a:prstGeom prst="rect">
            <a:avLst/>
          </a:prstGeom>
          <a:noFill/>
        </p:spPr>
        <p:txBody>
          <a:bodyPr wrap="square" lIns="182880" tIns="146304" rIns="182880" bIns="146304" rtlCol="0">
            <a:spAutoFit/>
          </a:bodyPr>
          <a:lstStyle/>
          <a:p>
            <a:pPr algn="ctr">
              <a:lnSpc>
                <a:spcPct val="90000"/>
              </a:lnSpc>
              <a:spcAft>
                <a:spcPts val="600"/>
              </a:spcAft>
            </a:pPr>
            <a:r>
              <a:rPr lang="en-US" sz="3200" b="1" dirty="0" smtClean="0">
                <a:solidFill>
                  <a:srgbClr val="FF0000"/>
                </a:solidFill>
              </a:rPr>
              <a:t>Questions ?</a:t>
            </a:r>
          </a:p>
        </p:txBody>
      </p:sp>
    </p:spTree>
    <p:extLst>
      <p:ext uri="{BB962C8B-B14F-4D97-AF65-F5344CB8AC3E}">
        <p14:creationId xmlns:p14="http://schemas.microsoft.com/office/powerpoint/2010/main" val="161018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327003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3371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198437" y="2049462"/>
            <a:ext cx="10972800" cy="3006977"/>
          </a:xfrm>
          <a:prstGeom prst="rect">
            <a:avLst/>
          </a:prstGeom>
        </p:spPr>
        <p:txBody>
          <a:bodyPr/>
          <a:lstStyle/>
          <a:p>
            <a:r>
              <a:rPr lang="en-US" sz="3200" b="1" dirty="0" smtClean="0">
                <a:solidFill>
                  <a:srgbClr val="DC3C00"/>
                </a:solidFill>
              </a:rPr>
              <a:t>Goal: Make Azure the </a:t>
            </a:r>
            <a:r>
              <a:rPr lang="en-US" sz="3200" b="1" dirty="0">
                <a:solidFill>
                  <a:srgbClr val="DC3C00"/>
                </a:solidFill>
              </a:rPr>
              <a:t>best </a:t>
            </a:r>
            <a:r>
              <a:rPr lang="en-US" b="1" dirty="0" smtClean="0">
                <a:solidFill>
                  <a:srgbClr val="DC3C00"/>
                </a:solidFill>
              </a:rPr>
              <a:t>cloud </a:t>
            </a:r>
            <a:r>
              <a:rPr lang="en-US" sz="3200" b="1" dirty="0" smtClean="0">
                <a:solidFill>
                  <a:srgbClr val="DC3C00"/>
                </a:solidFill>
              </a:rPr>
              <a:t>platform </a:t>
            </a:r>
            <a:r>
              <a:rPr lang="en-US" sz="3200" b="1" dirty="0">
                <a:solidFill>
                  <a:srgbClr val="DC3C00"/>
                </a:solidFill>
              </a:rPr>
              <a:t>to run SQL Server</a:t>
            </a:r>
          </a:p>
          <a:p>
            <a:pPr marL="428473" lvl="2" indent="-257084">
              <a:buFont typeface="Arial" pitchFamily="34" charset="0"/>
              <a:buChar char="•"/>
            </a:pPr>
            <a:r>
              <a:rPr lang="en-US" sz="1800" dirty="0" smtClean="0">
                <a:solidFill>
                  <a:srgbClr val="000000"/>
                </a:solidFill>
              </a:rPr>
              <a:t>Best infrastructure: performance, scalability, availability, security, and deployment</a:t>
            </a:r>
          </a:p>
          <a:p>
            <a:pPr marL="428473" lvl="2" indent="-257084">
              <a:buFont typeface="Arial" pitchFamily="34" charset="0"/>
              <a:buChar char="•"/>
            </a:pPr>
            <a:r>
              <a:rPr lang="en-US" sz="1800" dirty="0" smtClean="0">
                <a:solidFill>
                  <a:srgbClr val="000000"/>
                </a:solidFill>
              </a:rPr>
              <a:t>We give full complete control </a:t>
            </a:r>
            <a:r>
              <a:rPr lang="en-US" sz="1800" dirty="0">
                <a:solidFill>
                  <a:srgbClr val="000000"/>
                </a:solidFill>
              </a:rPr>
              <a:t>of </a:t>
            </a:r>
            <a:r>
              <a:rPr lang="en-US" sz="1800" dirty="0" smtClean="0">
                <a:solidFill>
                  <a:srgbClr val="000000"/>
                </a:solidFill>
              </a:rPr>
              <a:t>the VMs but automate experiences</a:t>
            </a:r>
          </a:p>
          <a:p>
            <a:pPr marL="428473" lvl="2" indent="-257084">
              <a:buFont typeface="Arial" pitchFamily="34" charset="0"/>
              <a:buChar char="•"/>
            </a:pPr>
            <a:endParaRPr lang="en-US" sz="2400" dirty="0" smtClean="0">
              <a:solidFill>
                <a:srgbClr val="000000"/>
              </a:solidFill>
            </a:endParaRPr>
          </a:p>
          <a:p>
            <a:pPr marL="0" lvl="2" indent="0">
              <a:buNone/>
            </a:pPr>
            <a:r>
              <a:rPr lang="en-US" sz="3200" b="1" dirty="0">
                <a:solidFill>
                  <a:srgbClr val="DC3C00"/>
                </a:solidFill>
                <a:latin typeface="+mj-lt"/>
              </a:rPr>
              <a:t>Microsoft is well positioned to do this</a:t>
            </a:r>
          </a:p>
          <a:p>
            <a:pPr marL="428473" lvl="2" indent="-257084">
              <a:buFont typeface="Arial" pitchFamily="34" charset="0"/>
              <a:buChar char="•"/>
            </a:pPr>
            <a:r>
              <a:rPr lang="en-US" sz="1800" dirty="0" smtClean="0">
                <a:solidFill>
                  <a:srgbClr val="000000"/>
                </a:solidFill>
              </a:rPr>
              <a:t>Azure evolves as needed by SQL Server &amp; SQL Server leverages Azure optimally</a:t>
            </a:r>
          </a:p>
          <a:p>
            <a:pPr marL="428473" lvl="2" indent="-257084">
              <a:buFont typeface="Arial" pitchFamily="34" charset="0"/>
              <a:buChar char="•"/>
            </a:pPr>
            <a:endParaRPr lang="en-US" sz="2400" dirty="0" smtClean="0">
              <a:solidFill>
                <a:srgbClr val="DC3C00"/>
              </a:solidFill>
              <a:latin typeface="+mj-lt"/>
            </a:endParaRPr>
          </a:p>
        </p:txBody>
      </p:sp>
    </p:spTree>
    <p:extLst>
      <p:ext uri="{BB962C8B-B14F-4D97-AF65-F5344CB8AC3E}">
        <p14:creationId xmlns:p14="http://schemas.microsoft.com/office/powerpoint/2010/main" val="35209581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5237" y="2659062"/>
            <a:ext cx="2438400" cy="738664"/>
          </a:xfrm>
          <a:prstGeom prst="rect">
            <a:avLst/>
          </a:prstGeom>
          <a:noFill/>
        </p:spPr>
        <p:txBody>
          <a:bodyPr wrap="square" lIns="182880" tIns="146304" rIns="182880" bIns="146304" rtlCol="0">
            <a:spAutoFit/>
          </a:bodyPr>
          <a:lstStyle/>
          <a:p>
            <a:pPr algn="ctr">
              <a:lnSpc>
                <a:spcPct val="90000"/>
              </a:lnSpc>
              <a:spcAft>
                <a:spcPts val="600"/>
              </a:spcAft>
            </a:pPr>
            <a:r>
              <a:rPr lang="en-US" sz="3200" b="1" dirty="0" smtClean="0">
                <a:solidFill>
                  <a:srgbClr val="FF0000"/>
                </a:solidFill>
              </a:rPr>
              <a:t>Appendix</a:t>
            </a:r>
          </a:p>
        </p:txBody>
      </p:sp>
    </p:spTree>
    <p:extLst>
      <p:ext uri="{BB962C8B-B14F-4D97-AF65-F5344CB8AC3E}">
        <p14:creationId xmlns:p14="http://schemas.microsoft.com/office/powerpoint/2010/main" val="259750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660" y="233152"/>
            <a:ext cx="11375536" cy="664797"/>
          </a:xfrm>
        </p:spPr>
        <p:txBody>
          <a:bodyPr vert="horz" wrap="square" lIns="0" tIns="0" rIns="0" bIns="0" rtlCol="0" anchor="t">
            <a:spAutoFit/>
          </a:bodyPr>
          <a:lstStyle/>
          <a:p>
            <a:r>
              <a:rPr lang="en-US" sz="4800" dirty="0" smtClean="0"/>
              <a:t>Cloud resources</a:t>
            </a:r>
            <a:endParaRPr lang="en-US" sz="4800" dirty="0"/>
          </a:p>
        </p:txBody>
      </p:sp>
      <p:sp>
        <p:nvSpPr>
          <p:cNvPr id="6" name="Text Placeholder 4"/>
          <p:cNvSpPr>
            <a:spLocks noGrp="1"/>
          </p:cNvSpPr>
          <p:nvPr>
            <p:ph type="body" sz="quarter" idx="4294967295"/>
          </p:nvPr>
        </p:nvSpPr>
        <p:spPr>
          <a:xfrm>
            <a:off x="529660" y="1439862"/>
            <a:ext cx="11375536" cy="5025991"/>
          </a:xfrm>
          <a:prstGeom prst="rect">
            <a:avLst/>
          </a:prstGeom>
        </p:spPr>
        <p:txBody>
          <a:bodyPr vert="horz" wrap="square" lIns="0" tIns="0" rIns="0" bIns="0" rtlCol="0">
            <a:spAutoFit/>
          </a:bodyPr>
          <a:lstStyle/>
          <a:p>
            <a:pPr marL="0" indent="0">
              <a:buNone/>
            </a:pPr>
            <a:r>
              <a:rPr lang="en-US" sz="2800" dirty="0" smtClean="0">
                <a:gradFill>
                  <a:gsLst>
                    <a:gs pos="2920">
                      <a:schemeClr val="tx2"/>
                    </a:gs>
                    <a:gs pos="39000">
                      <a:schemeClr val="tx2"/>
                    </a:gs>
                  </a:gsLst>
                  <a:lin ang="5400000" scaled="0"/>
                </a:gradFill>
              </a:rPr>
              <a:t>Azure Storage</a:t>
            </a:r>
          </a:p>
          <a:p>
            <a:pPr marL="428473" lvl="2" indent="-257084">
              <a:buFont typeface="Arial" pitchFamily="34" charset="0"/>
              <a:buChar char="•"/>
            </a:pPr>
            <a:r>
              <a:rPr lang="en-US" sz="2000" dirty="0" smtClean="0"/>
              <a:t>Unlimited storage</a:t>
            </a:r>
          </a:p>
          <a:p>
            <a:pPr marL="428473" lvl="2" indent="-257084">
              <a:buFont typeface="Arial" pitchFamily="34" charset="0"/>
              <a:buChar char="•"/>
            </a:pPr>
            <a:r>
              <a:rPr lang="en-US" sz="2000" dirty="0" smtClean="0"/>
              <a:t>No </a:t>
            </a:r>
            <a:r>
              <a:rPr lang="en-US" sz="2000" dirty="0"/>
              <a:t>data </a:t>
            </a:r>
            <a:r>
              <a:rPr lang="en-US" sz="2000" dirty="0" smtClean="0"/>
              <a:t>loss</a:t>
            </a:r>
          </a:p>
          <a:p>
            <a:pPr marL="657073" lvl="3" indent="-257084">
              <a:buFont typeface="Arial" pitchFamily="34" charset="0"/>
              <a:buChar char="•"/>
            </a:pPr>
            <a:r>
              <a:rPr lang="en-US" sz="1900" dirty="0" smtClean="0"/>
              <a:t>3 local sync copies and 3 remote </a:t>
            </a:r>
            <a:r>
              <a:rPr lang="en-US" sz="1900" dirty="0" err="1" smtClean="0"/>
              <a:t>async</a:t>
            </a:r>
            <a:r>
              <a:rPr lang="en-US" sz="1900" dirty="0" smtClean="0"/>
              <a:t> copies</a:t>
            </a:r>
          </a:p>
          <a:p>
            <a:pPr marL="657073" lvl="3" indent="-257084">
              <a:buFont typeface="Arial" pitchFamily="34" charset="0"/>
              <a:buChar char="•"/>
            </a:pPr>
            <a:r>
              <a:rPr lang="en-US" sz="1900" dirty="0" smtClean="0"/>
              <a:t>Automated data verification</a:t>
            </a:r>
          </a:p>
          <a:p>
            <a:pPr marL="428473" lvl="2" indent="-257084">
              <a:buFont typeface="Arial" pitchFamily="34" charset="0"/>
              <a:buChar char="•"/>
            </a:pPr>
            <a:r>
              <a:rPr lang="en-US" sz="2000" dirty="0" smtClean="0"/>
              <a:t>Highly </a:t>
            </a:r>
            <a:r>
              <a:rPr lang="en-US" sz="2000" dirty="0"/>
              <a:t>available </a:t>
            </a:r>
            <a:r>
              <a:rPr lang="en-US" sz="2000" dirty="0" smtClean="0"/>
              <a:t>(transparent request routing)</a:t>
            </a:r>
          </a:p>
          <a:p>
            <a:pPr marL="428473" lvl="2" indent="-257084">
              <a:buFont typeface="Arial" pitchFamily="34" charset="0"/>
              <a:buChar char="•"/>
            </a:pPr>
            <a:r>
              <a:rPr lang="en-US" sz="2000" dirty="0" smtClean="0"/>
              <a:t>Low cost: $0.02 p/GB/month</a:t>
            </a:r>
            <a:endParaRPr lang="en-US" sz="2000" dirty="0"/>
          </a:p>
          <a:p>
            <a:pPr marL="0" indent="0">
              <a:buNone/>
            </a:pPr>
            <a:endParaRPr lang="en-US" sz="2800" dirty="0" smtClean="0">
              <a:gradFill>
                <a:gsLst>
                  <a:gs pos="2920">
                    <a:schemeClr val="tx2"/>
                  </a:gs>
                  <a:gs pos="39000">
                    <a:schemeClr val="tx2"/>
                  </a:gs>
                </a:gsLst>
                <a:lin ang="5400000" scaled="0"/>
              </a:gradFill>
            </a:endParaRPr>
          </a:p>
          <a:p>
            <a:pPr marL="0" indent="0">
              <a:buNone/>
            </a:pPr>
            <a:r>
              <a:rPr lang="en-US" sz="2800" dirty="0" smtClean="0">
                <a:gradFill>
                  <a:gsLst>
                    <a:gs pos="2920">
                      <a:schemeClr val="tx2"/>
                    </a:gs>
                    <a:gs pos="39000">
                      <a:schemeClr val="tx2"/>
                    </a:gs>
                  </a:gsLst>
                  <a:lin ang="5400000" scaled="0"/>
                </a:gradFill>
              </a:rPr>
              <a:t>Azure VMs</a:t>
            </a:r>
          </a:p>
          <a:p>
            <a:pPr marL="428473" lvl="2" indent="-257084">
              <a:buFont typeface="Arial" pitchFamily="34" charset="0"/>
              <a:buChar char="•"/>
            </a:pPr>
            <a:r>
              <a:rPr lang="en-US" sz="2000" dirty="0" smtClean="0"/>
              <a:t>VMs hosted in Azure</a:t>
            </a:r>
          </a:p>
          <a:p>
            <a:pPr marL="428473" lvl="2" indent="-257084">
              <a:buFont typeface="Arial" pitchFamily="34" charset="0"/>
              <a:buChar char="•"/>
            </a:pPr>
            <a:r>
              <a:rPr lang="en-US" sz="2000" dirty="0" smtClean="0"/>
              <a:t>Created from Microsoft Gallery Images or your own Images</a:t>
            </a:r>
          </a:p>
          <a:p>
            <a:pPr marL="428473" lvl="2" indent="-257084">
              <a:buFont typeface="Arial" pitchFamily="34" charset="0"/>
              <a:buChar char="•"/>
            </a:pPr>
            <a:r>
              <a:rPr lang="en-US" sz="2000" dirty="0" smtClean="0"/>
              <a:t>Elastic: 1 core, 2 GB RAM, 1 TB data </a:t>
            </a:r>
            <a:r>
              <a:rPr lang="en-US" sz="2000" dirty="0" smtClean="0">
                <a:sym typeface="Wingdings" panose="05000000000000000000" pitchFamily="2" charset="2"/>
              </a:rPr>
              <a:t> 16 cores, 56 GB RAM, 16 TB data</a:t>
            </a:r>
          </a:p>
          <a:p>
            <a:pPr marL="428473" lvl="2" indent="-257084">
              <a:buFont typeface="Arial" pitchFamily="34" charset="0"/>
              <a:buChar char="•"/>
            </a:pPr>
            <a:r>
              <a:rPr lang="en-US" sz="2000" dirty="0" smtClean="0"/>
              <a:t>Highly available (automated VM healing)</a:t>
            </a:r>
          </a:p>
          <a:p>
            <a:pPr marL="428473" lvl="2" indent="-257084">
              <a:buFont typeface="Arial" pitchFamily="34" charset="0"/>
              <a:buChar char="•"/>
            </a:pPr>
            <a:r>
              <a:rPr lang="en-US" sz="2000" dirty="0" smtClean="0"/>
              <a:t>Cost: $0.40 p/h for SQL Standard on 4-core, 8GB RAM</a:t>
            </a:r>
            <a:endParaRPr lang="en-US" sz="2000" dirty="0"/>
          </a:p>
        </p:txBody>
      </p:sp>
      <p:grpSp>
        <p:nvGrpSpPr>
          <p:cNvPr id="2" name="Group 1"/>
          <p:cNvGrpSpPr/>
          <p:nvPr/>
        </p:nvGrpSpPr>
        <p:grpSpPr>
          <a:xfrm>
            <a:off x="10134867" y="4323256"/>
            <a:ext cx="1554339" cy="2098356"/>
            <a:chOff x="9865996" y="4640262"/>
            <a:chExt cx="1554339" cy="2098356"/>
          </a:xfrm>
        </p:grpSpPr>
        <p:sp>
          <p:nvSpPr>
            <p:cNvPr id="7" name="Rounded Rectangle 6"/>
            <p:cNvSpPr/>
            <p:nvPr/>
          </p:nvSpPr>
          <p:spPr>
            <a:xfrm>
              <a:off x="9865996" y="4640262"/>
              <a:ext cx="1554339" cy="2098356"/>
            </a:xfrm>
            <a:prstGeom prst="roundRect">
              <a:avLst/>
            </a:prstGeom>
            <a:solidFill>
              <a:srgbClr val="2098D5"/>
            </a:solidFill>
            <a:ln w="25400" cap="flat" cmpd="sng" algn="ctr">
              <a:solidFill>
                <a:srgbClr val="2098D5">
                  <a:shade val="50000"/>
                </a:srgbClr>
              </a:solidFill>
              <a:prstDash val="solid"/>
            </a:ln>
            <a:effectLst/>
          </p:spPr>
          <p:txBody>
            <a:bodyPr lIns="93238" tIns="46618" rIns="93238" bIns="46618" rtlCol="0" anchor="ctr"/>
            <a:lstStyle/>
            <a:p>
              <a:pPr marL="0" marR="0" lvl="0" indent="0" algn="ctr" defTabSz="93235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Arial"/>
              </a:endParaRPr>
            </a:p>
          </p:txBody>
        </p:sp>
        <p:pic>
          <p:nvPicPr>
            <p:cNvPr id="8" name="Picture 7" descr="\\johnlserver\docs$\Artwork from DVD Website\Icons - Illustrations\_XML ICONS\Servers SQL database computer.png"/>
            <p:cNvPicPr>
              <a:picLocks noChangeAspect="1" noChangeArrowheads="1"/>
            </p:cNvPicPr>
            <p:nvPr/>
          </p:nvPicPr>
          <p:blipFill>
            <a:blip r:embed="rId3" cstate="print"/>
            <a:srcRect/>
            <a:stretch>
              <a:fillRect/>
            </a:stretch>
          </p:blipFill>
          <p:spPr bwMode="auto">
            <a:xfrm>
              <a:off x="10254585" y="4857228"/>
              <a:ext cx="835940" cy="1492804"/>
            </a:xfrm>
            <a:prstGeom prst="rect">
              <a:avLst/>
            </a:prstGeom>
            <a:noFill/>
            <a:ln w="9525">
              <a:noFill/>
              <a:miter lim="800000"/>
              <a:headEnd/>
              <a:tailEnd/>
            </a:ln>
          </p:spPr>
        </p:pic>
        <p:sp>
          <p:nvSpPr>
            <p:cNvPr id="9" name="TextBox 8"/>
            <p:cNvSpPr txBox="1"/>
            <p:nvPr/>
          </p:nvSpPr>
          <p:spPr>
            <a:xfrm>
              <a:off x="10427176" y="6415115"/>
              <a:ext cx="490757" cy="318261"/>
            </a:xfrm>
            <a:prstGeom prst="rect">
              <a:avLst/>
            </a:prstGeom>
            <a:noFill/>
          </p:spPr>
          <p:txBody>
            <a:bodyPr wrap="none" lIns="93238" tIns="46618" rIns="93238" bIns="46618" rtlCol="0">
              <a:spAutoFit/>
            </a:bodyPr>
            <a:lstStyle/>
            <a:p>
              <a:pPr marL="0" marR="0" lvl="0" indent="0" defTabSz="932358"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rgbClr val="FFFFFF"/>
                  </a:solidFill>
                  <a:effectLst/>
                  <a:uLnTx/>
                  <a:uFillTx/>
                </a:rPr>
                <a:t>VM</a:t>
              </a:r>
            </a:p>
          </p:txBody>
        </p: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437" y="1439862"/>
            <a:ext cx="3236276" cy="1997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55989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660" y="233152"/>
            <a:ext cx="11375536" cy="664797"/>
          </a:xfrm>
        </p:spPr>
        <p:txBody>
          <a:bodyPr vert="horz" wrap="square" lIns="0" tIns="0" rIns="0" bIns="0" rtlCol="0" anchor="t">
            <a:spAutoFit/>
          </a:bodyPr>
          <a:lstStyle/>
          <a:p>
            <a:r>
              <a:rPr lang="en-US" sz="4800" dirty="0" smtClean="0"/>
              <a:t>Accessing cloud </a:t>
            </a:r>
            <a:r>
              <a:rPr lang="en-US" sz="4800" dirty="0"/>
              <a:t>r</a:t>
            </a:r>
            <a:r>
              <a:rPr lang="en-US" sz="4800" dirty="0" smtClean="0"/>
              <a:t>esources</a:t>
            </a:r>
            <a:endParaRPr lang="en-US" sz="4800" dirty="0"/>
          </a:p>
        </p:txBody>
      </p:sp>
      <p:sp>
        <p:nvSpPr>
          <p:cNvPr id="7" name="Text Placeholder 5"/>
          <p:cNvSpPr>
            <a:spLocks noGrp="1"/>
          </p:cNvSpPr>
          <p:nvPr>
            <p:ph type="body" sz="quarter" idx="4294967295"/>
          </p:nvPr>
        </p:nvSpPr>
        <p:spPr>
          <a:xfrm>
            <a:off x="274639" y="1174726"/>
            <a:ext cx="11889564" cy="4777270"/>
          </a:xfrm>
          <a:prstGeom prst="rect">
            <a:avLst/>
          </a:prstGeom>
        </p:spPr>
        <p:txBody>
          <a:bodyPr/>
          <a:lstStyle/>
          <a:p>
            <a:pPr marL="0" lvl="1"/>
            <a:r>
              <a:rPr lang="en-US" sz="2800" dirty="0">
                <a:gradFill>
                  <a:gsLst>
                    <a:gs pos="2920">
                      <a:schemeClr val="tx2"/>
                    </a:gs>
                    <a:gs pos="39000">
                      <a:schemeClr val="tx2"/>
                    </a:gs>
                  </a:gsLst>
                  <a:lin ang="5400000" scaled="0"/>
                </a:gradFill>
                <a:latin typeface="+mj-lt"/>
              </a:rPr>
              <a:t>Over the Internet</a:t>
            </a:r>
          </a:p>
          <a:p>
            <a:pPr marL="703719" lvl="3" indent="-257084">
              <a:buFont typeface="Arial" pitchFamily="34" charset="0"/>
              <a:buChar char="•"/>
            </a:pPr>
            <a:r>
              <a:rPr lang="en-US" sz="2000" dirty="0"/>
              <a:t>Public </a:t>
            </a:r>
            <a:r>
              <a:rPr lang="en-US" sz="2000" dirty="0" smtClean="0"/>
              <a:t>endpoints</a:t>
            </a:r>
          </a:p>
          <a:p>
            <a:pPr marL="703719" lvl="3" indent="-257084">
              <a:buFont typeface="Arial" pitchFamily="34" charset="0"/>
              <a:buChar char="•"/>
            </a:pPr>
            <a:r>
              <a:rPr lang="en-US" sz="2000" dirty="0" smtClean="0"/>
              <a:t>Free</a:t>
            </a:r>
            <a:endParaRPr lang="en-US" sz="2000" dirty="0"/>
          </a:p>
          <a:p>
            <a:pPr marL="446635" lvl="3"/>
            <a:endParaRPr lang="en-US" sz="2040" dirty="0">
              <a:solidFill>
                <a:srgbClr val="404040"/>
              </a:solidFill>
            </a:endParaRPr>
          </a:p>
          <a:p>
            <a:pPr marL="0" lvl="1" indent="-23874"/>
            <a:r>
              <a:rPr lang="en-US" sz="2800" dirty="0">
                <a:gradFill>
                  <a:gsLst>
                    <a:gs pos="2920">
                      <a:schemeClr val="tx2"/>
                    </a:gs>
                    <a:gs pos="39000">
                      <a:schemeClr val="tx2"/>
                    </a:gs>
                  </a:gsLst>
                  <a:lin ang="5400000" scaled="0"/>
                </a:gradFill>
                <a:latin typeface="+mj-lt"/>
              </a:rPr>
              <a:t>Over a site-to-site VPN tunnel</a:t>
            </a:r>
          </a:p>
          <a:p>
            <a:pPr marL="703719" lvl="3" indent="-257084">
              <a:buFont typeface="Arial" pitchFamily="34" charset="0"/>
              <a:buChar char="•"/>
            </a:pPr>
            <a:r>
              <a:rPr lang="en-US" sz="2000" dirty="0"/>
              <a:t>VPN Device </a:t>
            </a:r>
            <a:r>
              <a:rPr lang="en-US" sz="2000" dirty="0" smtClean="0"/>
              <a:t>or </a:t>
            </a:r>
            <a:r>
              <a:rPr lang="en-US" sz="2000" dirty="0"/>
              <a:t>Windows Server </a:t>
            </a:r>
            <a:r>
              <a:rPr lang="en-US" sz="2000" dirty="0" smtClean="0"/>
              <a:t>RRAS</a:t>
            </a:r>
          </a:p>
          <a:p>
            <a:pPr marL="703719" lvl="3" indent="-257084">
              <a:buFont typeface="Arial" pitchFamily="34" charset="0"/>
              <a:buChar char="•"/>
            </a:pPr>
            <a:r>
              <a:rPr lang="en-US" sz="2000" dirty="0" smtClean="0"/>
              <a:t>Encrypted (IKE, AES)</a:t>
            </a:r>
          </a:p>
          <a:p>
            <a:pPr marL="703719" lvl="3" indent="-257084">
              <a:buFont typeface="Arial" pitchFamily="34" charset="0"/>
              <a:buChar char="•"/>
            </a:pPr>
            <a:r>
              <a:rPr lang="en-US" sz="2000" dirty="0" smtClean="0"/>
              <a:t>~8MB p/sec (480MB </a:t>
            </a:r>
            <a:r>
              <a:rPr lang="en-US" sz="2000" dirty="0"/>
              <a:t>p/min, </a:t>
            </a:r>
            <a:r>
              <a:rPr lang="en-US" sz="2000" dirty="0" smtClean="0"/>
              <a:t>28GB p/hour)</a:t>
            </a:r>
          </a:p>
          <a:p>
            <a:pPr marL="703719" lvl="3" indent="-257084">
              <a:buFont typeface="Arial" pitchFamily="34" charset="0"/>
              <a:buChar char="•"/>
            </a:pPr>
            <a:r>
              <a:rPr lang="en-US" sz="2000" dirty="0" smtClean="0"/>
              <a:t>Free</a:t>
            </a:r>
          </a:p>
          <a:p>
            <a:pPr marL="703719" lvl="3" indent="-257084">
              <a:buFont typeface="Arial" pitchFamily="34" charset="0"/>
              <a:buChar char="•"/>
            </a:pPr>
            <a:endParaRPr lang="en-US" sz="2000" dirty="0"/>
          </a:p>
          <a:p>
            <a:pPr marL="446635" lvl="3"/>
            <a:endParaRPr lang="en-US" sz="2000" dirty="0" smtClean="0"/>
          </a:p>
          <a:p>
            <a:pPr marL="703719" lvl="3" indent="-257084">
              <a:buFont typeface="Arial" pitchFamily="34" charset="0"/>
              <a:buChar char="•"/>
            </a:pPr>
            <a:endParaRPr lang="en-US" sz="2000" dirty="0" smtClean="0"/>
          </a:p>
          <a:p>
            <a:pPr marL="0" lvl="1" indent="-23874"/>
            <a:endParaRPr lang="en-US" sz="2000" dirty="0"/>
          </a:p>
        </p:txBody>
      </p:sp>
      <p:pic>
        <p:nvPicPr>
          <p:cNvPr id="8" name="Picture 7"/>
          <p:cNvPicPr>
            <a:picLocks noChangeAspect="1"/>
          </p:cNvPicPr>
          <p:nvPr/>
        </p:nvPicPr>
        <p:blipFill>
          <a:blip r:embed="rId3"/>
          <a:stretch>
            <a:fillRect/>
          </a:stretch>
        </p:blipFill>
        <p:spPr>
          <a:xfrm>
            <a:off x="407479" y="3470250"/>
            <a:ext cx="8934958" cy="315121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2037" y="4564062"/>
            <a:ext cx="2007814" cy="807142"/>
          </a:xfrm>
          <a:prstGeom prst="rect">
            <a:avLst/>
          </a:prstGeom>
        </p:spPr>
      </p:pic>
      <p:pic>
        <p:nvPicPr>
          <p:cNvPr id="10" name="Picture 9"/>
          <p:cNvPicPr>
            <a:picLocks noChangeAspect="1"/>
          </p:cNvPicPr>
          <p:nvPr/>
        </p:nvPicPr>
        <p:blipFill>
          <a:blip r:embed="rId5"/>
          <a:stretch>
            <a:fillRect/>
          </a:stretch>
        </p:blipFill>
        <p:spPr>
          <a:xfrm>
            <a:off x="9919857" y="2659062"/>
            <a:ext cx="2013380" cy="1063938"/>
          </a:xfrm>
          <a:prstGeom prst="rect">
            <a:avLst/>
          </a:prstGeom>
          <a:noFill/>
          <a:ln>
            <a:no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2351" y="6043933"/>
            <a:ext cx="903686" cy="810816"/>
          </a:xfrm>
          <a:prstGeom prst="rect">
            <a:avLst/>
          </a:prstGeom>
          <a:noFill/>
          <a:ln>
            <a:noFill/>
          </a:ln>
        </p:spPr>
      </p:pic>
      <p:pic>
        <p:nvPicPr>
          <p:cNvPr id="12" name="Picture 11"/>
          <p:cNvPicPr>
            <a:picLocks noChangeAspect="1"/>
          </p:cNvPicPr>
          <p:nvPr/>
        </p:nvPicPr>
        <p:blipFill>
          <a:blip r:embed="rId7"/>
          <a:stretch>
            <a:fillRect/>
          </a:stretch>
        </p:blipFill>
        <p:spPr>
          <a:xfrm>
            <a:off x="9366381" y="3776396"/>
            <a:ext cx="3024056" cy="858142"/>
          </a:xfrm>
          <a:prstGeom prst="rect">
            <a:avLst/>
          </a:prstGeom>
          <a:noFill/>
          <a:ln>
            <a:noFill/>
          </a:ln>
        </p:spPr>
      </p:pic>
      <p:pic>
        <p:nvPicPr>
          <p:cNvPr id="13" name="Picture 12"/>
          <p:cNvPicPr>
            <a:picLocks noChangeAspect="1"/>
          </p:cNvPicPr>
          <p:nvPr/>
        </p:nvPicPr>
        <p:blipFill>
          <a:blip r:embed="rId8"/>
          <a:stretch>
            <a:fillRect/>
          </a:stretch>
        </p:blipFill>
        <p:spPr>
          <a:xfrm>
            <a:off x="10104437" y="5472738"/>
            <a:ext cx="1756300" cy="487020"/>
          </a:xfrm>
          <a:prstGeom prst="rect">
            <a:avLst/>
          </a:prstGeom>
          <a:noFill/>
          <a:ln>
            <a:noFill/>
          </a:ln>
        </p:spPr>
      </p:pic>
    </p:spTree>
    <p:extLst>
      <p:ext uri="{BB962C8B-B14F-4D97-AF65-F5344CB8AC3E}">
        <p14:creationId xmlns:p14="http://schemas.microsoft.com/office/powerpoint/2010/main" val="158148140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558753" y="2577375"/>
            <a:ext cx="9135273" cy="734426"/>
          </a:xfrm>
          <a:prstGeom prst="rect">
            <a:avLst/>
          </a:prstGeom>
        </p:spPr>
        <p:txBody>
          <a:bodyPr vert="horz" lIns="93260" tIns="46630" rIns="93260" bIns="4663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3672" dirty="0">
                <a:solidFill>
                  <a:prstClr val="black"/>
                </a:solidFill>
              </a:rPr>
              <a:t>Auto Patching Demo</a:t>
            </a:r>
          </a:p>
        </p:txBody>
      </p:sp>
    </p:spTree>
    <p:extLst>
      <p:ext uri="{BB962C8B-B14F-4D97-AF65-F5344CB8AC3E}">
        <p14:creationId xmlns:p14="http://schemas.microsoft.com/office/powerpoint/2010/main" val="256492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558753" y="2577375"/>
            <a:ext cx="9135273" cy="734426"/>
          </a:xfrm>
          <a:prstGeom prst="rect">
            <a:avLst/>
          </a:prstGeom>
        </p:spPr>
        <p:txBody>
          <a:bodyPr vert="horz" lIns="93260" tIns="46630" rIns="93260" bIns="4663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3672" dirty="0">
                <a:solidFill>
                  <a:prstClr val="black"/>
                </a:solidFill>
              </a:rPr>
              <a:t>Auto Backup Demo </a:t>
            </a:r>
          </a:p>
        </p:txBody>
      </p:sp>
    </p:spTree>
    <p:extLst>
      <p:ext uri="{BB962C8B-B14F-4D97-AF65-F5344CB8AC3E}">
        <p14:creationId xmlns:p14="http://schemas.microsoft.com/office/powerpoint/2010/main" val="2039229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83" y="532007"/>
            <a:ext cx="3264112" cy="994071"/>
          </a:xfrm>
        </p:spPr>
        <p:txBody>
          <a:bodyPr/>
          <a:lstStyle/>
          <a:p>
            <a:r>
              <a:rPr lang="en-US" dirty="0" smtClean="0"/>
              <a:t>Auto-HA</a:t>
            </a:r>
            <a:endParaRPr lang="en-US" dirty="0"/>
          </a:p>
        </p:txBody>
      </p:sp>
      <p:sp>
        <p:nvSpPr>
          <p:cNvPr id="4" name="Text Placeholder 3"/>
          <p:cNvSpPr>
            <a:spLocks noGrp="1"/>
          </p:cNvSpPr>
          <p:nvPr>
            <p:ph type="body" sz="half" idx="2"/>
          </p:nvPr>
        </p:nvSpPr>
        <p:spPr>
          <a:xfrm>
            <a:off x="467183" y="1716837"/>
            <a:ext cx="3592642" cy="5171710"/>
          </a:xfrm>
        </p:spPr>
        <p:txBody>
          <a:bodyPr>
            <a:normAutofit/>
          </a:bodyPr>
          <a:lstStyle/>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Fully automated deployment of a complete SQL </a:t>
            </a:r>
            <a:r>
              <a:rPr lang="en-US" sz="1836" dirty="0" err="1">
                <a:latin typeface="Times New Roman" panose="02020603050405020304" pitchFamily="18" charset="0"/>
                <a:cs typeface="Times New Roman" panose="02020603050405020304" pitchFamily="18" charset="0"/>
              </a:rPr>
              <a:t>AlwaysOn</a:t>
            </a:r>
            <a:r>
              <a:rPr lang="en-US" sz="1836" dirty="0">
                <a:latin typeface="Times New Roman" panose="02020603050405020304" pitchFamily="18" charset="0"/>
                <a:cs typeface="Times New Roman" panose="02020603050405020304" pitchFamily="18" charset="0"/>
              </a:rPr>
              <a:t> cluster on Azure</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Simple Azure Portal \ </a:t>
            </a:r>
            <a:r>
              <a:rPr lang="en-US" sz="1836" dirty="0" err="1">
                <a:latin typeface="Times New Roman" panose="02020603050405020304" pitchFamily="18" charset="0"/>
                <a:cs typeface="Times New Roman" panose="02020603050405020304" pitchFamily="18" charset="0"/>
              </a:rPr>
              <a:t>PowerShel</a:t>
            </a:r>
            <a:r>
              <a:rPr lang="en-US" sz="1836" dirty="0">
                <a:latin typeface="Times New Roman" panose="02020603050405020304" pitchFamily="18" charset="0"/>
                <a:cs typeface="Times New Roman" panose="02020603050405020304" pitchFamily="18" charset="0"/>
              </a:rPr>
              <a:t> deployment (40 min) for a very complex feature</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User can deploy new DC or use existing DC on Azure</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Supports Standard and Premium Azure storage</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Does not require Brooklyn \ ExpressRoute tunnel, or public endpoints.</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Deployment can be configured with a DR replica on different Azure region.</a:t>
            </a:r>
          </a:p>
        </p:txBody>
      </p:sp>
      <p:pic>
        <p:nvPicPr>
          <p:cNvPr id="5" name="Picture 4"/>
          <p:cNvPicPr>
            <a:picLocks noChangeAspect="1"/>
          </p:cNvPicPr>
          <p:nvPr/>
        </p:nvPicPr>
        <p:blipFill>
          <a:blip r:embed="rId2"/>
          <a:stretch>
            <a:fillRect/>
          </a:stretch>
        </p:blipFill>
        <p:spPr>
          <a:xfrm>
            <a:off x="4260202" y="87885"/>
            <a:ext cx="8073270" cy="6800662"/>
          </a:xfrm>
          <a:prstGeom prst="rect">
            <a:avLst/>
          </a:prstGeom>
        </p:spPr>
      </p:pic>
    </p:spTree>
    <p:extLst>
      <p:ext uri="{BB962C8B-B14F-4D97-AF65-F5344CB8AC3E}">
        <p14:creationId xmlns:p14="http://schemas.microsoft.com/office/powerpoint/2010/main" val="2850244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558753" y="2577375"/>
            <a:ext cx="9135273" cy="734426"/>
          </a:xfrm>
          <a:prstGeom prst="rect">
            <a:avLst/>
          </a:prstGeom>
        </p:spPr>
        <p:txBody>
          <a:bodyPr vert="horz" lIns="93260" tIns="46630" rIns="93260" bIns="4663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3672" dirty="0">
                <a:solidFill>
                  <a:prstClr val="black"/>
                </a:solidFill>
              </a:rPr>
              <a:t>Auto HA Demo </a:t>
            </a:r>
          </a:p>
        </p:txBody>
      </p:sp>
    </p:spTree>
    <p:extLst>
      <p:ext uri="{BB962C8B-B14F-4D97-AF65-F5344CB8AC3E}">
        <p14:creationId xmlns:p14="http://schemas.microsoft.com/office/powerpoint/2010/main" val="4062012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Azure Active Directory (AAD)</a:t>
            </a:r>
            <a:endParaRPr lang="en-US" dirty="0"/>
          </a:p>
        </p:txBody>
      </p:sp>
      <p:pic>
        <p:nvPicPr>
          <p:cNvPr id="2" name="Picture 1"/>
          <p:cNvPicPr>
            <a:picLocks noChangeAspect="1"/>
          </p:cNvPicPr>
          <p:nvPr/>
        </p:nvPicPr>
        <p:blipFill>
          <a:blip r:embed="rId2"/>
          <a:stretch>
            <a:fillRect/>
          </a:stretch>
        </p:blipFill>
        <p:spPr>
          <a:xfrm>
            <a:off x="1819409" y="1948603"/>
            <a:ext cx="7975701" cy="4361864"/>
          </a:xfrm>
          <a:prstGeom prst="rect">
            <a:avLst/>
          </a:prstGeom>
        </p:spPr>
      </p:pic>
    </p:spTree>
    <p:extLst>
      <p:ext uri="{BB962C8B-B14F-4D97-AF65-F5344CB8AC3E}">
        <p14:creationId xmlns:p14="http://schemas.microsoft.com/office/powerpoint/2010/main" val="294571182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183" y="606191"/>
            <a:ext cx="3264112" cy="1375591"/>
          </a:xfrm>
        </p:spPr>
        <p:txBody>
          <a:bodyPr/>
          <a:lstStyle/>
          <a:p>
            <a:r>
              <a:rPr lang="en-US" dirty="0" smtClean="0"/>
              <a:t>SSMS AAD Integration</a:t>
            </a:r>
            <a:endParaRPr lang="en-US" dirty="0"/>
          </a:p>
        </p:txBody>
      </p:sp>
      <p:sp>
        <p:nvSpPr>
          <p:cNvPr id="5" name="Content Placeholder 4"/>
          <p:cNvSpPr>
            <a:spLocks noGrp="1"/>
          </p:cNvSpPr>
          <p:nvPr>
            <p:ph idx="1"/>
          </p:nvPr>
        </p:nvSpPr>
        <p:spPr>
          <a:xfrm>
            <a:off x="4483737" y="158966"/>
            <a:ext cx="7429033" cy="6613005"/>
          </a:xfrm>
        </p:spPr>
        <p:txBody>
          <a:bodyPr/>
          <a:lstStyle/>
          <a:p>
            <a:endParaRPr lang="en-US" dirty="0"/>
          </a:p>
        </p:txBody>
      </p:sp>
      <p:sp>
        <p:nvSpPr>
          <p:cNvPr id="6" name="Text Placeholder 5"/>
          <p:cNvSpPr>
            <a:spLocks noGrp="1"/>
          </p:cNvSpPr>
          <p:nvPr>
            <p:ph type="body" sz="half" idx="2"/>
          </p:nvPr>
        </p:nvSpPr>
        <p:spPr>
          <a:xfrm>
            <a:off x="467183" y="2087760"/>
            <a:ext cx="3264112" cy="4684211"/>
          </a:xfrm>
        </p:spPr>
        <p:txBody>
          <a:bodyPr/>
          <a:lstStyle/>
          <a:p>
            <a:pPr marL="291436" indent="-291436">
              <a:buFontTx/>
              <a:buChar char="-"/>
            </a:pPr>
            <a:r>
              <a:rPr lang="en-US" sz="1632" dirty="0">
                <a:latin typeface="Times New Roman" panose="02020603050405020304" pitchFamily="18" charset="0"/>
                <a:cs typeface="Times New Roman" panose="02020603050405020304" pitchFamily="18" charset="0"/>
              </a:rPr>
              <a:t>Sign-in using Azure user account</a:t>
            </a:r>
          </a:p>
          <a:p>
            <a:r>
              <a:rPr lang="en-US" sz="1632" dirty="0">
                <a:latin typeface="Times New Roman" panose="02020603050405020304" pitchFamily="18" charset="0"/>
                <a:cs typeface="Times New Roman" panose="02020603050405020304" pitchFamily="18" charset="0"/>
              </a:rPr>
              <a:t>      (managed &amp; federated)</a:t>
            </a:r>
          </a:p>
          <a:p>
            <a:pPr marL="291436" indent="-291436">
              <a:buFontTx/>
              <a:buChar char="-"/>
            </a:pPr>
            <a:r>
              <a:rPr lang="en-US" sz="1632" dirty="0">
                <a:latin typeface="Times New Roman" panose="02020603050405020304" pitchFamily="18" charset="0"/>
                <a:cs typeface="Times New Roman" panose="02020603050405020304" pitchFamily="18" charset="0"/>
              </a:rPr>
              <a:t>Common UX experience for all Azure tools in SSMS</a:t>
            </a:r>
          </a:p>
          <a:p>
            <a:pPr marL="291436" indent="-291436">
              <a:buFontTx/>
              <a:buChar char="-"/>
            </a:pPr>
            <a:r>
              <a:rPr lang="en-US" sz="1632" dirty="0">
                <a:latin typeface="Times New Roman" panose="02020603050405020304" pitchFamily="18" charset="0"/>
                <a:cs typeface="Times New Roman" panose="02020603050405020304" pitchFamily="18" charset="0"/>
              </a:rPr>
              <a:t>Supports multi-tenancy (user session is based on Windows login id)</a:t>
            </a:r>
          </a:p>
          <a:p>
            <a:pPr marL="291436" indent="-291436">
              <a:buFontTx/>
              <a:buChar char="-"/>
            </a:pPr>
            <a:r>
              <a:rPr lang="en-US" sz="1632" dirty="0">
                <a:latin typeface="Times New Roman" panose="02020603050405020304" pitchFamily="18" charset="0"/>
                <a:cs typeface="Times New Roman" panose="02020603050405020304" pitchFamily="18" charset="0"/>
              </a:rPr>
              <a:t>Uses existing Windows secure store to store session token</a:t>
            </a:r>
          </a:p>
          <a:p>
            <a:pPr marL="291436" indent="-291436">
              <a:buFontTx/>
              <a:buChar char="-"/>
            </a:pPr>
            <a:r>
              <a:rPr lang="en-US" sz="1632" dirty="0">
                <a:latin typeface="Times New Roman" panose="02020603050405020304" pitchFamily="18" charset="0"/>
                <a:cs typeface="Times New Roman" panose="02020603050405020304" pitchFamily="18" charset="0"/>
              </a:rPr>
              <a:t>Integrated with SSMS user settings (last selected subscription)</a:t>
            </a:r>
          </a:p>
          <a:p>
            <a:pPr marL="291436" indent="-291436">
              <a:buFontTx/>
              <a:buChar char="-"/>
            </a:pPr>
            <a:r>
              <a:rPr lang="en-US" sz="1632" dirty="0">
                <a:latin typeface="Times New Roman" panose="02020603050405020304" pitchFamily="18" charset="0"/>
                <a:cs typeface="Times New Roman" panose="02020603050405020304" pitchFamily="18" charset="0"/>
              </a:rPr>
              <a:t>Eliminated certificate &amp; storage keys to login to Azure cluster</a:t>
            </a:r>
          </a:p>
          <a:p>
            <a:pPr marL="291436" indent="-291436">
              <a:buFontTx/>
              <a:buChar char="-"/>
            </a:pPr>
            <a:endParaRPr lang="en-US" sz="1632" dirty="0">
              <a:latin typeface="Times New Roman" panose="02020603050405020304" pitchFamily="18" charset="0"/>
              <a:cs typeface="Times New Roman" panose="02020603050405020304" pitchFamily="18" charset="0"/>
            </a:endParaRPr>
          </a:p>
          <a:p>
            <a:pPr marL="291436" indent="-291436">
              <a:buFontTx/>
              <a:buChar char="-"/>
            </a:pPr>
            <a:endParaRPr lang="en-US" sz="1632" dirty="0">
              <a:latin typeface="Times New Roman" panose="02020603050405020304" pitchFamily="18" charset="0"/>
              <a:cs typeface="Times New Roman" panose="02020603050405020304" pitchFamily="18" charset="0"/>
            </a:endParaRPr>
          </a:p>
          <a:p>
            <a:pPr marL="291436" indent="-291436">
              <a:buFontTx/>
              <a:buChar char="-"/>
            </a:pPr>
            <a:endParaRPr lang="en-US" sz="1632" dirty="0">
              <a:latin typeface="Times New Roman" panose="02020603050405020304" pitchFamily="18" charset="0"/>
              <a:cs typeface="Times New Roman" panose="02020603050405020304" pitchFamily="18" charset="0"/>
            </a:endParaRPr>
          </a:p>
          <a:p>
            <a:endParaRPr lang="en-US" sz="1632" dirty="0">
              <a:latin typeface="Times New Roman" panose="02020603050405020304" pitchFamily="18" charset="0"/>
              <a:cs typeface="Times New Roman" panose="02020603050405020304" pitchFamily="18" charset="0"/>
            </a:endParaRPr>
          </a:p>
          <a:p>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5119603" y="1771946"/>
            <a:ext cx="5770424" cy="4607908"/>
          </a:xfrm>
          <a:prstGeom prst="rect">
            <a:avLst/>
          </a:prstGeom>
          <a:noFill/>
          <a:ln>
            <a:noFill/>
          </a:ln>
        </p:spPr>
      </p:pic>
    </p:spTree>
    <p:extLst>
      <p:ext uri="{BB962C8B-B14F-4D97-AF65-F5344CB8AC3E}">
        <p14:creationId xmlns:p14="http://schemas.microsoft.com/office/powerpoint/2010/main" val="355491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Q&amp;A</a:t>
            </a:r>
            <a:endParaRPr lang="en-US" dirty="0"/>
          </a:p>
        </p:txBody>
      </p:sp>
    </p:spTree>
    <p:extLst>
      <p:ext uri="{BB962C8B-B14F-4D97-AF65-F5344CB8AC3E}">
        <p14:creationId xmlns:p14="http://schemas.microsoft.com/office/powerpoint/2010/main" val="168236077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b="1" dirty="0" smtClean="0"/>
              <a:t>SQL Server Cloud Continuum</a:t>
            </a:r>
            <a:endParaRPr lang="en-US" sz="3200" b="1" dirty="0"/>
          </a:p>
        </p:txBody>
      </p:sp>
      <p:sp>
        <p:nvSpPr>
          <p:cNvPr id="66" name="Rectangle 65"/>
          <p:cNvSpPr/>
          <p:nvPr/>
        </p:nvSpPr>
        <p:spPr>
          <a:xfrm>
            <a:off x="1426941" y="5765464"/>
            <a:ext cx="3772382" cy="545347"/>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ctr"/>
          <a:lstStyle/>
          <a:p>
            <a:pPr algn="ctr" defTabSz="932564"/>
            <a:endParaRPr lang="en-US" sz="2400">
              <a:solidFill>
                <a:schemeClr val="tx1"/>
              </a:solidFill>
            </a:endParaRPr>
          </a:p>
        </p:txBody>
      </p:sp>
      <p:grpSp>
        <p:nvGrpSpPr>
          <p:cNvPr id="67" name="Group 66"/>
          <p:cNvGrpSpPr/>
          <p:nvPr/>
        </p:nvGrpSpPr>
        <p:grpSpPr>
          <a:xfrm>
            <a:off x="370530" y="1609510"/>
            <a:ext cx="11434926" cy="5245202"/>
            <a:chOff x="558164" y="590195"/>
            <a:chExt cx="8261421" cy="6450455"/>
          </a:xfrm>
        </p:grpSpPr>
        <p:cxnSp>
          <p:nvCxnSpPr>
            <p:cNvPr id="68" name="Straight Connector 67"/>
            <p:cNvCxnSpPr/>
            <p:nvPr/>
          </p:nvCxnSpPr>
          <p:spPr>
            <a:xfrm flipH="1">
              <a:off x="1260563" y="590195"/>
              <a:ext cx="10162" cy="589150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558164" y="634678"/>
              <a:ext cx="8261421" cy="6405972"/>
              <a:chOff x="558164" y="634678"/>
              <a:chExt cx="8261421" cy="6405972"/>
            </a:xfrm>
          </p:grpSpPr>
          <p:cxnSp>
            <p:nvCxnSpPr>
              <p:cNvPr id="74" name="Straight Connector 73"/>
              <p:cNvCxnSpPr/>
              <p:nvPr/>
            </p:nvCxnSpPr>
            <p:spPr>
              <a:xfrm flipH="1">
                <a:off x="1260562" y="6476661"/>
                <a:ext cx="7559023" cy="1"/>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153163" y="6481706"/>
                <a:ext cx="3465059" cy="534629"/>
              </a:xfrm>
              <a:prstGeom prst="rect">
                <a:avLst/>
              </a:prstGeom>
              <a:noFill/>
            </p:spPr>
            <p:txBody>
              <a:bodyPr wrap="square" lIns="98934" tIns="49467" rIns="98934" bIns="49467" rtlCol="0">
                <a:spAutoFit/>
              </a:bodyPr>
              <a:lstStyle/>
              <a:p>
                <a:pPr algn="r" defTabSz="932564"/>
                <a:r>
                  <a:rPr lang="en-US" sz="2100" dirty="0">
                    <a:cs typeface="Calibri" pitchFamily="34" charset="0"/>
                  </a:rPr>
                  <a:t>Low Control | Low Maintenance </a:t>
                </a:r>
              </a:p>
            </p:txBody>
          </p:sp>
          <p:sp>
            <p:nvSpPr>
              <p:cNvPr id="76" name="TextBox 75"/>
              <p:cNvSpPr txBox="1"/>
              <p:nvPr/>
            </p:nvSpPr>
            <p:spPr>
              <a:xfrm rot="16200000">
                <a:off x="-309911" y="1502753"/>
                <a:ext cx="2354137" cy="617988"/>
              </a:xfrm>
              <a:prstGeom prst="rect">
                <a:avLst/>
              </a:prstGeom>
              <a:noFill/>
            </p:spPr>
            <p:txBody>
              <a:bodyPr wrap="square" lIns="98934" tIns="49467" rIns="98934" bIns="49467" rtlCol="0">
                <a:spAutoFit/>
              </a:bodyPr>
              <a:lstStyle/>
              <a:p>
                <a:pPr algn="r" defTabSz="932564"/>
                <a:r>
                  <a:rPr lang="en-US" sz="2400" dirty="0">
                    <a:cs typeface="Calibri" pitchFamily="34" charset="0"/>
                  </a:rPr>
                  <a:t>Shared</a:t>
                </a:r>
                <a:br>
                  <a:rPr lang="en-US" sz="2400" dirty="0">
                    <a:cs typeface="Calibri" pitchFamily="34" charset="0"/>
                  </a:rPr>
                </a:br>
                <a:r>
                  <a:rPr lang="en-US" sz="2400" dirty="0">
                    <a:cs typeface="Calibri" pitchFamily="34" charset="0"/>
                  </a:rPr>
                  <a:t>Lower cost</a:t>
                </a:r>
                <a:endParaRPr lang="en-US" sz="1400" dirty="0">
                  <a:cs typeface="Calibri" pitchFamily="34" charset="0"/>
                </a:endParaRPr>
              </a:p>
            </p:txBody>
          </p:sp>
          <p:sp>
            <p:nvSpPr>
              <p:cNvPr id="77" name="TextBox 76"/>
              <p:cNvSpPr txBox="1"/>
              <p:nvPr/>
            </p:nvSpPr>
            <p:spPr>
              <a:xfrm rot="16200000">
                <a:off x="-536503" y="4846505"/>
                <a:ext cx="2807334" cy="617988"/>
              </a:xfrm>
              <a:prstGeom prst="rect">
                <a:avLst/>
              </a:prstGeom>
              <a:noFill/>
            </p:spPr>
            <p:txBody>
              <a:bodyPr wrap="square" lIns="98934" tIns="49467" rIns="98934" bIns="49467" rtlCol="0">
                <a:spAutoFit/>
              </a:bodyPr>
              <a:lstStyle/>
              <a:p>
                <a:pPr defTabSz="932564"/>
                <a:r>
                  <a:rPr lang="en-US" sz="2400" dirty="0">
                    <a:cs typeface="Calibri" pitchFamily="34" charset="0"/>
                  </a:rPr>
                  <a:t>Dedicated</a:t>
                </a:r>
                <a:br>
                  <a:rPr lang="en-US" sz="2400" dirty="0">
                    <a:cs typeface="Calibri" pitchFamily="34" charset="0"/>
                  </a:rPr>
                </a:br>
                <a:r>
                  <a:rPr lang="en-US" sz="2400" dirty="0">
                    <a:cs typeface="Calibri" pitchFamily="34" charset="0"/>
                  </a:rPr>
                  <a:t>Higher cost</a:t>
                </a:r>
                <a:endParaRPr lang="en-US" sz="1400" dirty="0">
                  <a:cs typeface="Calibri" pitchFamily="34" charset="0"/>
                </a:endParaRPr>
              </a:p>
            </p:txBody>
          </p:sp>
          <p:sp>
            <p:nvSpPr>
              <p:cNvPr id="78" name="TextBox 77"/>
              <p:cNvSpPr txBox="1"/>
              <p:nvPr/>
            </p:nvSpPr>
            <p:spPr>
              <a:xfrm>
                <a:off x="1270724" y="6506021"/>
                <a:ext cx="3061505" cy="534629"/>
              </a:xfrm>
              <a:prstGeom prst="rect">
                <a:avLst/>
              </a:prstGeom>
              <a:noFill/>
            </p:spPr>
            <p:txBody>
              <a:bodyPr wrap="square" lIns="98934" tIns="49467" rIns="98934" bIns="49467" rtlCol="0">
                <a:spAutoFit/>
              </a:bodyPr>
              <a:lstStyle/>
              <a:p>
                <a:pPr defTabSz="932564"/>
                <a:r>
                  <a:rPr lang="en-US" sz="2100" dirty="0">
                    <a:cs typeface="Calibri" pitchFamily="34" charset="0"/>
                  </a:rPr>
                  <a:t>High Control | High Maintenance</a:t>
                </a:r>
              </a:p>
            </p:txBody>
          </p:sp>
        </p:grpSp>
      </p:grpSp>
      <p:grpSp>
        <p:nvGrpSpPr>
          <p:cNvPr id="79" name="Group 78"/>
          <p:cNvGrpSpPr/>
          <p:nvPr/>
        </p:nvGrpSpPr>
        <p:grpSpPr>
          <a:xfrm>
            <a:off x="1573858" y="1119426"/>
            <a:ext cx="9825222" cy="764706"/>
            <a:chOff x="2422894" y="756288"/>
            <a:chExt cx="7931679" cy="683812"/>
          </a:xfrm>
        </p:grpSpPr>
        <p:sp>
          <p:nvSpPr>
            <p:cNvPr id="80" name="Left Brace 79"/>
            <p:cNvSpPr/>
            <p:nvPr/>
          </p:nvSpPr>
          <p:spPr>
            <a:xfrm rot="5400000">
              <a:off x="6213418" y="-2701055"/>
              <a:ext cx="350631" cy="7931679"/>
            </a:xfrm>
            <a:prstGeom prst="leftBrace">
              <a:avLst/>
            </a:prstGeom>
            <a:ln>
              <a:solidFill>
                <a:srgbClr val="43D7FF">
                  <a:alpha val="50000"/>
                </a:srgbClr>
              </a:solidFill>
            </a:ln>
          </p:spPr>
          <p:style>
            <a:lnRef idx="3">
              <a:schemeClr val="accent1"/>
            </a:lnRef>
            <a:fillRef idx="0">
              <a:schemeClr val="accent1"/>
            </a:fillRef>
            <a:effectRef idx="2">
              <a:schemeClr val="accent1"/>
            </a:effectRef>
            <a:fontRef idx="minor">
              <a:schemeClr val="tx1"/>
            </a:fontRef>
          </p:style>
          <p:txBody>
            <a:bodyPr lIns="126817" tIns="63410" rIns="126817" bIns="63410" rtlCol="0" anchor="ctr"/>
            <a:lstStyle/>
            <a:p>
              <a:pPr algn="ctr" defTabSz="932564"/>
              <a:endParaRPr lang="en-US" sz="2400">
                <a:solidFill>
                  <a:srgbClr val="FFFFFF"/>
                </a:solidFill>
              </a:endParaRPr>
            </a:p>
          </p:txBody>
        </p:sp>
        <p:sp>
          <p:nvSpPr>
            <p:cNvPr id="81" name="TextBox 80"/>
            <p:cNvSpPr txBox="1"/>
            <p:nvPr/>
          </p:nvSpPr>
          <p:spPr>
            <a:xfrm>
              <a:off x="4606134" y="756288"/>
              <a:ext cx="3565198" cy="399872"/>
            </a:xfrm>
            <a:prstGeom prst="rect">
              <a:avLst/>
            </a:prstGeom>
            <a:noFill/>
          </p:spPr>
          <p:txBody>
            <a:bodyPr wrap="square" lIns="98930" tIns="49464" rIns="98930" bIns="49464" rtlCol="0">
              <a:spAutoFit/>
            </a:bodyPr>
            <a:lstStyle/>
            <a:p>
              <a:pPr algn="ctr" defTabSz="932564"/>
              <a:r>
                <a:rPr lang="en-US" sz="2200" b="1" dirty="0">
                  <a:latin typeface="Calibri" pitchFamily="34" charset="0"/>
                  <a:cs typeface="Calibri" pitchFamily="34" charset="0"/>
                </a:rPr>
                <a:t>Hybrid</a:t>
              </a:r>
            </a:p>
          </p:txBody>
        </p:sp>
      </p:grpSp>
      <p:grpSp>
        <p:nvGrpSpPr>
          <p:cNvPr id="82" name="Group 81"/>
          <p:cNvGrpSpPr/>
          <p:nvPr/>
        </p:nvGrpSpPr>
        <p:grpSpPr>
          <a:xfrm>
            <a:off x="1426941" y="4152584"/>
            <a:ext cx="1681315" cy="1547934"/>
            <a:chOff x="1958631" y="3953984"/>
            <a:chExt cx="1186992" cy="1893407"/>
          </a:xfrm>
          <a:solidFill>
            <a:schemeClr val="bg2">
              <a:lumMod val="60000"/>
              <a:lumOff val="40000"/>
            </a:schemeClr>
          </a:solidFill>
        </p:grpSpPr>
        <p:sp>
          <p:nvSpPr>
            <p:cNvPr id="83" name="Rectangle 82"/>
            <p:cNvSpPr/>
            <p:nvPr/>
          </p:nvSpPr>
          <p:spPr bwMode="auto">
            <a:xfrm>
              <a:off x="1959795" y="5450456"/>
              <a:ext cx="1185828" cy="396935"/>
            </a:xfrm>
            <a:prstGeom prst="rect">
              <a:avLst/>
            </a:prstGeom>
            <a:grpFill/>
            <a:ln w="9525" cap="flat" cmpd="sng" algn="ctr">
              <a:noFill/>
              <a:prstDash val="solid"/>
              <a:headEnd type="none" w="med" len="med"/>
              <a:tailEnd type="none" w="med" len="med"/>
            </a:ln>
            <a:effectLst/>
          </p:spPr>
          <p:txBody>
            <a:bodyPr vert="horz" wrap="square" lIns="126806" tIns="0" rIns="0" bIns="0" numCol="1" rtlCol="0" anchor="ctr" anchorCtr="1" compatLnSpc="1">
              <a:prstTxWarp prst="textNoShape">
                <a:avLst/>
              </a:prstTxWarp>
            </a:bodyPr>
            <a:lstStyle/>
            <a:p>
              <a:pPr algn="ctr" defTabSz="951097">
                <a:buSzPct val="90000"/>
                <a:defRPr/>
              </a:pPr>
              <a:r>
                <a:rPr lang="en-US" sz="2100" kern="0" dirty="0"/>
                <a:t>Physical</a:t>
              </a:r>
            </a:p>
          </p:txBody>
        </p:sp>
        <p:sp>
          <p:nvSpPr>
            <p:cNvPr id="84" name="Rectangle 83"/>
            <p:cNvSpPr/>
            <p:nvPr/>
          </p:nvSpPr>
          <p:spPr bwMode="auto">
            <a:xfrm>
              <a:off x="1958631" y="3953984"/>
              <a:ext cx="1185828" cy="1459888"/>
            </a:xfrm>
            <a:prstGeom prst="rect">
              <a:avLst/>
            </a:prstGeom>
            <a:grpFill/>
            <a:ln w="9525" cap="flat" cmpd="sng" algn="ctr">
              <a:noFill/>
              <a:prstDash val="solid"/>
              <a:headEnd type="none" w="med" len="med"/>
              <a:tailEnd type="none" w="med" len="med"/>
            </a:ln>
            <a:effectLst/>
          </p:spPr>
          <p:txBody>
            <a:bodyPr vert="horz" wrap="square" lIns="253613" tIns="253613" rIns="126806" bIns="63400" numCol="1" rtlCol="0" anchor="t" anchorCtr="0" compatLnSpc="1">
              <a:prstTxWarp prst="textNoShape">
                <a:avLst/>
              </a:prstTxWarp>
            </a:bodyPr>
            <a:lstStyle/>
            <a:p>
              <a:pPr defTabSz="951097">
                <a:lnSpc>
                  <a:spcPct val="90000"/>
                </a:lnSpc>
                <a:buSzPct val="90000"/>
                <a:defRPr/>
              </a:pPr>
              <a:endParaRPr lang="en-US" sz="3200" kern="0"/>
            </a:p>
          </p:txBody>
        </p:sp>
        <p:pic>
          <p:nvPicPr>
            <p:cNvPr id="85" name="Picture 6"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2134032" y="4265472"/>
              <a:ext cx="847194" cy="846972"/>
            </a:xfrm>
            <a:prstGeom prst="rect">
              <a:avLst/>
            </a:prstGeom>
            <a:grpFill/>
          </p:spPr>
        </p:pic>
      </p:grpSp>
      <p:grpSp>
        <p:nvGrpSpPr>
          <p:cNvPr id="86" name="Group 85"/>
          <p:cNvGrpSpPr/>
          <p:nvPr/>
        </p:nvGrpSpPr>
        <p:grpSpPr>
          <a:xfrm>
            <a:off x="3513791" y="3475649"/>
            <a:ext cx="1559387" cy="1589708"/>
            <a:chOff x="2983003" y="2764132"/>
            <a:chExt cx="2829100" cy="4513958"/>
          </a:xfrm>
          <a:solidFill>
            <a:schemeClr val="accent2"/>
          </a:solidFill>
        </p:grpSpPr>
        <p:sp>
          <p:nvSpPr>
            <p:cNvPr id="87" name="Rectangle 86"/>
            <p:cNvSpPr/>
            <p:nvPr/>
          </p:nvSpPr>
          <p:spPr bwMode="auto">
            <a:xfrm>
              <a:off x="2985776" y="6331781"/>
              <a:ext cx="2826327" cy="946309"/>
            </a:xfrm>
            <a:prstGeom prst="rect">
              <a:avLst/>
            </a:prstGeom>
            <a:grpFill/>
            <a:ln w="9525" cap="flat" cmpd="sng" algn="ctr">
              <a:noFill/>
              <a:prstDash val="solid"/>
              <a:headEnd type="none" w="med" len="med"/>
              <a:tailEnd type="none" w="med" len="med"/>
            </a:ln>
            <a:effectLst/>
          </p:spPr>
          <p:txBody>
            <a:bodyPr vert="horz" wrap="square" lIns="0" tIns="0" rIns="0" bIns="0" numCol="1" rtlCol="0" anchor="ctr" anchorCtr="1" compatLnSpc="1">
              <a:prstTxWarp prst="textNoShape">
                <a:avLst/>
              </a:prstTxWarp>
            </a:bodyPr>
            <a:lstStyle/>
            <a:p>
              <a:pPr defTabSz="951097">
                <a:lnSpc>
                  <a:spcPct val="90000"/>
                </a:lnSpc>
                <a:buSzPct val="90000"/>
                <a:defRPr/>
              </a:pPr>
              <a:r>
                <a:rPr lang="en-US" sz="2100" kern="0" dirty="0"/>
                <a:t>Virtual</a:t>
              </a:r>
            </a:p>
          </p:txBody>
        </p:sp>
        <p:sp>
          <p:nvSpPr>
            <p:cNvPr id="88" name="Rectangle 87"/>
            <p:cNvSpPr/>
            <p:nvPr/>
          </p:nvSpPr>
          <p:spPr bwMode="auto">
            <a:xfrm>
              <a:off x="2983003" y="2764132"/>
              <a:ext cx="2826327" cy="3480433"/>
            </a:xfrm>
            <a:prstGeom prst="rect">
              <a:avLst/>
            </a:prstGeom>
            <a:grpFill/>
            <a:ln w="9525" cap="flat" cmpd="sng" algn="ctr">
              <a:noFill/>
              <a:prstDash val="solid"/>
              <a:headEnd type="none" w="med" len="med"/>
              <a:tailEnd type="none" w="med" len="med"/>
            </a:ln>
            <a:effectLst/>
          </p:spPr>
          <p:txBody>
            <a:bodyPr vert="horz" wrap="square" lIns="253646" tIns="253646" rIns="126822" bIns="63408" numCol="1" rtlCol="0" anchor="t" anchorCtr="0" compatLnSpc="1">
              <a:prstTxWarp prst="textNoShape">
                <a:avLst/>
              </a:prstTxWarp>
            </a:bodyPr>
            <a:lstStyle/>
            <a:p>
              <a:pPr defTabSz="951097">
                <a:lnSpc>
                  <a:spcPct val="90000"/>
                </a:lnSpc>
                <a:buSzPct val="90000"/>
                <a:defRPr/>
              </a:pPr>
              <a:endParaRPr lang="en-US" sz="3200" kern="0"/>
            </a:p>
          </p:txBody>
        </p:sp>
        <p:pic>
          <p:nvPicPr>
            <p:cNvPr id="89" name="Picture 2"/>
            <p:cNvPicPr>
              <a:picLocks noChangeAspect="1" noChangeArrowheads="1"/>
            </p:cNvPicPr>
            <p:nvPr/>
          </p:nvPicPr>
          <p:blipFill>
            <a:blip r:embed="rId4" cstate="print">
              <a:lum bright="100000" contrast="100000"/>
            </a:blip>
            <a:srcRect/>
            <a:stretch>
              <a:fillRect/>
            </a:stretch>
          </p:blipFill>
          <p:spPr bwMode="auto">
            <a:xfrm>
              <a:off x="3470532" y="3346909"/>
              <a:ext cx="1782163" cy="2338867"/>
            </a:xfrm>
            <a:prstGeom prst="rect">
              <a:avLst/>
            </a:prstGeom>
            <a:grpFill/>
            <a:ln w="9525">
              <a:noFill/>
              <a:miter lim="800000"/>
              <a:headEnd/>
              <a:tailEnd/>
            </a:ln>
            <a:effectLst/>
          </p:spPr>
        </p:pic>
      </p:grpSp>
      <p:grpSp>
        <p:nvGrpSpPr>
          <p:cNvPr id="90" name="Group 89"/>
          <p:cNvGrpSpPr/>
          <p:nvPr/>
        </p:nvGrpSpPr>
        <p:grpSpPr>
          <a:xfrm>
            <a:off x="7675627" y="2222195"/>
            <a:ext cx="1506375" cy="1552540"/>
            <a:chOff x="7722489" y="2324512"/>
            <a:chExt cx="1239173" cy="1907167"/>
          </a:xfrm>
          <a:solidFill>
            <a:srgbClr val="FFC000"/>
          </a:solidFill>
        </p:grpSpPr>
        <p:sp>
          <p:nvSpPr>
            <p:cNvPr id="91" name="Rectangle 90"/>
            <p:cNvSpPr/>
            <p:nvPr/>
          </p:nvSpPr>
          <p:spPr bwMode="auto">
            <a:xfrm>
              <a:off x="7723656" y="3834744"/>
              <a:ext cx="1238006" cy="396935"/>
            </a:xfrm>
            <a:prstGeom prst="rect">
              <a:avLst/>
            </a:prstGeom>
            <a:grpFill/>
            <a:ln w="9525" cap="flat" cmpd="sng" algn="ctr">
              <a:noFill/>
              <a:prstDash val="solid"/>
              <a:headEnd type="none" w="med" len="med"/>
              <a:tailEnd type="none" w="med" len="med"/>
            </a:ln>
            <a:effectLst/>
          </p:spPr>
          <p:txBody>
            <a:bodyPr vert="horz" wrap="square" lIns="0" tIns="0" rIns="0" bIns="0" numCol="1" rtlCol="0" anchor="ctr" anchorCtr="1" compatLnSpc="1">
              <a:prstTxWarp prst="textNoShape">
                <a:avLst/>
              </a:prstTxWarp>
            </a:bodyPr>
            <a:lstStyle/>
            <a:p>
              <a:pPr defTabSz="951097">
                <a:lnSpc>
                  <a:spcPct val="90000"/>
                </a:lnSpc>
                <a:buSzPct val="90000"/>
                <a:defRPr/>
              </a:pPr>
              <a:endParaRPr lang="en-US" sz="2700" kern="0" dirty="0"/>
            </a:p>
          </p:txBody>
        </p:sp>
        <p:sp>
          <p:nvSpPr>
            <p:cNvPr id="92" name="Rectangle 91"/>
            <p:cNvSpPr/>
            <p:nvPr/>
          </p:nvSpPr>
          <p:spPr bwMode="auto">
            <a:xfrm>
              <a:off x="7722489" y="2338272"/>
              <a:ext cx="1238006" cy="1459888"/>
            </a:xfrm>
            <a:prstGeom prst="rect">
              <a:avLst/>
            </a:prstGeom>
            <a:grpFill/>
            <a:ln w="9525" cap="flat" cmpd="sng" algn="ctr">
              <a:noFill/>
              <a:prstDash val="solid"/>
              <a:headEnd type="none" w="med" len="med"/>
              <a:tailEnd type="none" w="med" len="med"/>
            </a:ln>
            <a:effectLst/>
          </p:spPr>
          <p:txBody>
            <a:bodyPr vert="horz" wrap="square" lIns="253613" tIns="253613" rIns="126806" bIns="63400" numCol="1" rtlCol="0" anchor="t" anchorCtr="0" compatLnSpc="1">
              <a:prstTxWarp prst="textNoShape">
                <a:avLst/>
              </a:prstTxWarp>
            </a:bodyPr>
            <a:lstStyle/>
            <a:p>
              <a:pPr defTabSz="951097">
                <a:lnSpc>
                  <a:spcPct val="90000"/>
                </a:lnSpc>
                <a:buSzPct val="90000"/>
                <a:defRPr/>
              </a:pPr>
              <a:endParaRPr lang="en-US" sz="3200" kern="0"/>
            </a:p>
          </p:txBody>
        </p:sp>
        <p:sp>
          <p:nvSpPr>
            <p:cNvPr id="93" name="Rectangle 92"/>
            <p:cNvSpPr/>
            <p:nvPr/>
          </p:nvSpPr>
          <p:spPr bwMode="auto">
            <a:xfrm>
              <a:off x="7749744" y="3834744"/>
              <a:ext cx="1185828" cy="396935"/>
            </a:xfrm>
            <a:prstGeom prst="rect">
              <a:avLst/>
            </a:prstGeom>
            <a:grpFill/>
            <a:ln w="9525" cap="flat" cmpd="sng" algn="ctr">
              <a:noFill/>
              <a:prstDash val="solid"/>
              <a:headEnd type="none" w="med" len="med"/>
              <a:tailEnd type="none" w="med" len="med"/>
            </a:ln>
            <a:effectLst/>
          </p:spPr>
          <p:txBody>
            <a:bodyPr vert="horz" wrap="square" lIns="253613" tIns="0" rIns="126806" bIns="0" numCol="1" rtlCol="0" anchor="ctr" anchorCtr="1" compatLnSpc="1">
              <a:prstTxWarp prst="textNoShape">
                <a:avLst/>
              </a:prstTxWarp>
            </a:bodyPr>
            <a:lstStyle/>
            <a:p>
              <a:pPr defTabSz="951097">
                <a:lnSpc>
                  <a:spcPct val="90000"/>
                </a:lnSpc>
                <a:buSzPct val="90000"/>
                <a:defRPr/>
              </a:pPr>
              <a:r>
                <a:rPr lang="en-US" sz="2100" kern="0" dirty="0" err="1"/>
                <a:t>PaaS</a:t>
              </a:r>
              <a:endParaRPr lang="en-US" sz="2100" kern="0" dirty="0"/>
            </a:p>
          </p:txBody>
        </p:sp>
        <p:sp>
          <p:nvSpPr>
            <p:cNvPr id="94" name="Rectangle 93"/>
            <p:cNvSpPr/>
            <p:nvPr/>
          </p:nvSpPr>
          <p:spPr bwMode="auto">
            <a:xfrm>
              <a:off x="7748581" y="2338272"/>
              <a:ext cx="1185828" cy="1459888"/>
            </a:xfrm>
            <a:prstGeom prst="rect">
              <a:avLst/>
            </a:prstGeom>
            <a:grpFill/>
            <a:ln w="9525" cap="flat" cmpd="sng" algn="ctr">
              <a:noFill/>
              <a:prstDash val="solid"/>
              <a:headEnd type="none" w="med" len="med"/>
              <a:tailEnd type="none" w="med" len="med"/>
            </a:ln>
            <a:effectLst/>
          </p:spPr>
          <p:txBody>
            <a:bodyPr vert="horz" wrap="square" lIns="253613" tIns="253613" rIns="126806" bIns="63400" numCol="1" rtlCol="0" anchor="t" anchorCtr="0" compatLnSpc="1">
              <a:prstTxWarp prst="textNoShape">
                <a:avLst/>
              </a:prstTxWarp>
            </a:bodyPr>
            <a:lstStyle/>
            <a:p>
              <a:pPr defTabSz="951097">
                <a:lnSpc>
                  <a:spcPct val="90000"/>
                </a:lnSpc>
                <a:buSzPct val="90000"/>
                <a:defRPr/>
              </a:pPr>
              <a:endParaRPr lang="en-US" sz="3200" kern="0"/>
            </a:p>
          </p:txBody>
        </p:sp>
        <p:sp>
          <p:nvSpPr>
            <p:cNvPr id="95" name="Isosceles Triangle 94"/>
            <p:cNvSpPr/>
            <p:nvPr/>
          </p:nvSpPr>
          <p:spPr bwMode="auto">
            <a:xfrm rot="10800000">
              <a:off x="8078804" y="2866149"/>
              <a:ext cx="343062" cy="557819"/>
            </a:xfrm>
            <a:prstGeom prst="triangle">
              <a:avLst>
                <a:gd name="adj" fmla="val 0"/>
              </a:avLst>
            </a:prstGeom>
            <a:grpFill/>
            <a:ln w="9525" cap="flat" cmpd="sng" algn="ctr">
              <a:noFill/>
              <a:prstDash val="solid"/>
              <a:headEnd type="none" w="med" len="med"/>
              <a:tailEnd type="none" w="med" len="med"/>
            </a:ln>
            <a:effectLst/>
          </p:spPr>
          <p:txBody>
            <a:bodyPr vert="horz" wrap="square" lIns="126800" tIns="63400" rIns="126800" bIns="63400" numCol="1" rtlCol="0" anchor="ctr" anchorCtr="0" compatLnSpc="1">
              <a:prstTxWarp prst="textNoShape">
                <a:avLst/>
              </a:prstTxWarp>
            </a:bodyPr>
            <a:lstStyle/>
            <a:p>
              <a:pPr algn="ctr" defTabSz="950784">
                <a:defRPr/>
              </a:pPr>
              <a:endParaRPr lang="en-US" sz="2000" kern="0"/>
            </a:p>
          </p:txBody>
        </p:sp>
        <p:pic>
          <p:nvPicPr>
            <p:cNvPr id="96" name="Picture 95"/>
            <p:cNvPicPr>
              <a:picLocks noChangeAspect="1"/>
            </p:cNvPicPr>
            <p:nvPr/>
          </p:nvPicPr>
          <p:blipFill>
            <a:blip r:embed="rId5" cstate="print">
              <a:lum bright="100000" contrast="100000"/>
            </a:blip>
            <a:stretch>
              <a:fillRect/>
            </a:stretch>
          </p:blipFill>
          <p:spPr>
            <a:xfrm>
              <a:off x="7922275" y="3193962"/>
              <a:ext cx="886924" cy="528462"/>
            </a:xfrm>
            <a:prstGeom prst="rect">
              <a:avLst/>
            </a:prstGeom>
            <a:grpFill/>
            <a:ln>
              <a:noFill/>
            </a:ln>
            <a:effectLst/>
          </p:spPr>
        </p:pic>
        <p:pic>
          <p:nvPicPr>
            <p:cNvPr id="97" name="Picture 96" descr="\\MAGNUM\Projects\Microsoft\Cloud Power FY12\Design\ICONS_PNG\Application.png"/>
            <p:cNvPicPr>
              <a:picLocks noChangeAspect="1" noChangeArrowheads="1"/>
            </p:cNvPicPr>
            <p:nvPr/>
          </p:nvPicPr>
          <p:blipFill>
            <a:blip r:embed="rId6" cstate="print">
              <a:lum bright="100000"/>
            </a:blip>
            <a:srcRect/>
            <a:stretch>
              <a:fillRect/>
            </a:stretch>
          </p:blipFill>
          <p:spPr bwMode="auto">
            <a:xfrm>
              <a:off x="7997671" y="2324512"/>
              <a:ext cx="505330" cy="655780"/>
            </a:xfrm>
            <a:prstGeom prst="rect">
              <a:avLst/>
            </a:prstGeom>
            <a:grpFill/>
          </p:spPr>
        </p:pic>
      </p:grpSp>
      <p:grpSp>
        <p:nvGrpSpPr>
          <p:cNvPr id="98" name="Group 97"/>
          <p:cNvGrpSpPr/>
          <p:nvPr/>
        </p:nvGrpSpPr>
        <p:grpSpPr>
          <a:xfrm>
            <a:off x="9820145" y="1945174"/>
            <a:ext cx="1578935" cy="1587065"/>
            <a:chOff x="9658057" y="1677298"/>
            <a:chExt cx="1339451" cy="1893407"/>
          </a:xfrm>
        </p:grpSpPr>
        <p:sp>
          <p:nvSpPr>
            <p:cNvPr id="99" name="Rectangle 98"/>
            <p:cNvSpPr/>
            <p:nvPr/>
          </p:nvSpPr>
          <p:spPr bwMode="auto">
            <a:xfrm>
              <a:off x="9659224" y="3173770"/>
              <a:ext cx="1338284" cy="396935"/>
            </a:xfrm>
            <a:prstGeom prst="rect">
              <a:avLst/>
            </a:prstGeom>
            <a:solidFill>
              <a:schemeClr val="accent5"/>
            </a:solidFill>
            <a:ln w="9525" cap="flat" cmpd="sng" algn="ctr">
              <a:noFill/>
              <a:prstDash val="solid"/>
              <a:headEnd type="none" w="med" len="med"/>
              <a:tailEnd type="none" w="med" len="med"/>
            </a:ln>
            <a:effectLst/>
          </p:spPr>
          <p:txBody>
            <a:bodyPr vert="horz" wrap="square" lIns="253613" tIns="0" rIns="126806" bIns="0" numCol="1" rtlCol="0" anchor="ctr" anchorCtr="1" compatLnSpc="1">
              <a:prstTxWarp prst="textNoShape">
                <a:avLst/>
              </a:prstTxWarp>
            </a:bodyPr>
            <a:lstStyle/>
            <a:p>
              <a:pPr defTabSz="951097">
                <a:lnSpc>
                  <a:spcPct val="90000"/>
                </a:lnSpc>
                <a:buSzPct val="90000"/>
                <a:defRPr/>
              </a:pPr>
              <a:r>
                <a:rPr lang="en-US" sz="2100" kern="0" dirty="0" err="1"/>
                <a:t>SaaS</a:t>
              </a:r>
              <a:endParaRPr lang="en-US" sz="2100" kern="0" dirty="0"/>
            </a:p>
          </p:txBody>
        </p:sp>
        <p:sp>
          <p:nvSpPr>
            <p:cNvPr id="100" name="Rectangle 99"/>
            <p:cNvSpPr/>
            <p:nvPr/>
          </p:nvSpPr>
          <p:spPr bwMode="auto">
            <a:xfrm>
              <a:off x="9658057" y="1677298"/>
              <a:ext cx="1338283" cy="1459888"/>
            </a:xfrm>
            <a:prstGeom prst="rect">
              <a:avLst/>
            </a:prstGeom>
            <a:solidFill>
              <a:schemeClr val="accent5"/>
            </a:solidFill>
            <a:ln w="9525" cap="flat" cmpd="sng" algn="ctr">
              <a:noFill/>
              <a:prstDash val="solid"/>
              <a:headEnd type="none" w="med" len="med"/>
              <a:tailEnd type="none" w="med" len="med"/>
            </a:ln>
            <a:effectLst/>
          </p:spPr>
          <p:txBody>
            <a:bodyPr vert="horz" wrap="square" lIns="253613" tIns="253613" rIns="126806" bIns="63400" numCol="1" rtlCol="0" anchor="t" anchorCtr="0" compatLnSpc="1">
              <a:prstTxWarp prst="textNoShape">
                <a:avLst/>
              </a:prstTxWarp>
            </a:bodyPr>
            <a:lstStyle/>
            <a:p>
              <a:pPr defTabSz="951097">
                <a:lnSpc>
                  <a:spcPct val="90000"/>
                </a:lnSpc>
                <a:buSzPct val="90000"/>
                <a:defRPr/>
              </a:pPr>
              <a:endParaRPr lang="en-US" sz="3200" kern="0"/>
            </a:p>
          </p:txBody>
        </p:sp>
        <p:grpSp>
          <p:nvGrpSpPr>
            <p:cNvPr id="101" name="Group 100"/>
            <p:cNvGrpSpPr/>
            <p:nvPr/>
          </p:nvGrpSpPr>
          <p:grpSpPr>
            <a:xfrm>
              <a:off x="9946755" y="1730612"/>
              <a:ext cx="886924" cy="1316722"/>
              <a:chOff x="11261366" y="3014963"/>
              <a:chExt cx="2113909" cy="3139117"/>
            </a:xfrm>
          </p:grpSpPr>
          <p:pic>
            <p:nvPicPr>
              <p:cNvPr id="102" name="Picture 2" descr="\\MAGNUM\Projects\Microsoft\Cloud Power FY12\Design\Icons\PNGs\Web.png"/>
              <p:cNvPicPr>
                <a:picLocks noChangeAspect="1" noChangeArrowheads="1"/>
              </p:cNvPicPr>
              <p:nvPr/>
            </p:nvPicPr>
            <p:blipFill rotWithShape="1">
              <a:blip r:embed="rId7" cstate="print">
                <a:lum bright="100000"/>
              </a:blip>
              <a:srcRect t="1" b="-1316"/>
              <a:stretch/>
            </p:blipFill>
            <p:spPr bwMode="auto">
              <a:xfrm>
                <a:off x="11426000" y="3014963"/>
                <a:ext cx="1234536" cy="1250773"/>
              </a:xfrm>
              <a:prstGeom prst="rect">
                <a:avLst/>
              </a:prstGeom>
              <a:noFill/>
            </p:spPr>
          </p:pic>
          <p:sp>
            <p:nvSpPr>
              <p:cNvPr id="103" name="Isosceles Triangle 102"/>
              <p:cNvSpPr/>
              <p:nvPr/>
            </p:nvSpPr>
            <p:spPr bwMode="auto">
              <a:xfrm rot="10800000">
                <a:off x="11512446" y="4112686"/>
                <a:ext cx="1061646" cy="1329862"/>
              </a:xfrm>
              <a:prstGeom prst="triangle">
                <a:avLst>
                  <a:gd name="adj" fmla="val 0"/>
                </a:avLst>
              </a:prstGeom>
              <a:gradFill rotWithShape="1">
                <a:gsLst>
                  <a:gs pos="0">
                    <a:sysClr val="window" lastClr="FFFFFF">
                      <a:lumMod val="95000"/>
                      <a:alpha val="0"/>
                    </a:sysClr>
                  </a:gs>
                  <a:gs pos="50000">
                    <a:srgbClr val="FFFFFF">
                      <a:alpha val="67000"/>
                    </a:srgbClr>
                  </a:gs>
                  <a:gs pos="100000">
                    <a:srgbClr val="FFFFFF"/>
                  </a:gs>
                </a:gsLst>
                <a:lin ang="5400000" scaled="0"/>
              </a:gradFill>
              <a:ln w="9525" cap="flat" cmpd="sng" algn="ctr">
                <a:noFill/>
                <a:prstDash val="solid"/>
                <a:headEnd type="none" w="med" len="med"/>
                <a:tailEnd type="none" w="med" len="med"/>
              </a:ln>
              <a:effectLst/>
            </p:spPr>
            <p:txBody>
              <a:bodyPr vert="horz" wrap="square" lIns="126817" tIns="63408" rIns="126817" bIns="63408" numCol="1" rtlCol="0" anchor="ctr" anchorCtr="0" compatLnSpc="1">
                <a:prstTxWarp prst="textNoShape">
                  <a:avLst/>
                </a:prstTxWarp>
              </a:bodyPr>
              <a:lstStyle/>
              <a:p>
                <a:pPr algn="ctr" defTabSz="950784">
                  <a:defRPr/>
                </a:pPr>
                <a:endParaRPr lang="en-US" sz="2000" kern="0"/>
              </a:p>
            </p:txBody>
          </p:sp>
          <p:pic>
            <p:nvPicPr>
              <p:cNvPr id="104" name="Picture 103"/>
              <p:cNvPicPr>
                <a:picLocks noChangeAspect="1"/>
              </p:cNvPicPr>
              <p:nvPr/>
            </p:nvPicPr>
            <p:blipFill>
              <a:blip r:embed="rId5" cstate="print">
                <a:lum bright="100000" contrast="100000"/>
              </a:blip>
              <a:stretch>
                <a:fillRect/>
              </a:stretch>
            </p:blipFill>
            <p:spPr>
              <a:xfrm>
                <a:off x="11261366" y="4894208"/>
                <a:ext cx="2113909" cy="1259872"/>
              </a:xfrm>
              <a:prstGeom prst="rect">
                <a:avLst/>
              </a:prstGeom>
              <a:noFill/>
              <a:ln>
                <a:noFill/>
              </a:ln>
              <a:effectLst/>
            </p:spPr>
          </p:pic>
        </p:grpSp>
      </p:grpSp>
      <p:grpSp>
        <p:nvGrpSpPr>
          <p:cNvPr id="105" name="Group 104"/>
          <p:cNvGrpSpPr/>
          <p:nvPr/>
        </p:nvGrpSpPr>
        <p:grpSpPr>
          <a:xfrm>
            <a:off x="5594347" y="2729837"/>
            <a:ext cx="1624161" cy="1700344"/>
            <a:chOff x="5784878" y="2741868"/>
            <a:chExt cx="1186992" cy="1930460"/>
          </a:xfrm>
        </p:grpSpPr>
        <p:sp>
          <p:nvSpPr>
            <p:cNvPr id="106" name="Rectangle 105"/>
            <p:cNvSpPr/>
            <p:nvPr/>
          </p:nvSpPr>
          <p:spPr bwMode="auto">
            <a:xfrm>
              <a:off x="5786042" y="4275393"/>
              <a:ext cx="1185828" cy="396935"/>
            </a:xfrm>
            <a:prstGeom prst="rect">
              <a:avLst/>
            </a:prstGeom>
            <a:solidFill>
              <a:schemeClr val="accent3"/>
            </a:solidFill>
            <a:ln w="9525" cap="flat" cmpd="sng" algn="ctr">
              <a:noFill/>
              <a:prstDash val="solid"/>
              <a:headEnd type="none" w="med" len="med"/>
              <a:tailEnd type="none" w="med" len="med"/>
            </a:ln>
            <a:effectLst/>
          </p:spPr>
          <p:txBody>
            <a:bodyPr vert="horz" wrap="square" lIns="0" tIns="0" rIns="0" bIns="0" numCol="1" rtlCol="0" anchor="ctr" anchorCtr="1" compatLnSpc="1">
              <a:prstTxWarp prst="textNoShape">
                <a:avLst/>
              </a:prstTxWarp>
            </a:bodyPr>
            <a:lstStyle/>
            <a:p>
              <a:pPr defTabSz="951097">
                <a:lnSpc>
                  <a:spcPct val="90000"/>
                </a:lnSpc>
                <a:buSzPct val="90000"/>
                <a:defRPr/>
              </a:pPr>
              <a:endParaRPr lang="en-US" sz="2700" kern="0" dirty="0"/>
            </a:p>
          </p:txBody>
        </p:sp>
        <p:sp>
          <p:nvSpPr>
            <p:cNvPr id="107" name="Rectangle 106"/>
            <p:cNvSpPr/>
            <p:nvPr/>
          </p:nvSpPr>
          <p:spPr bwMode="auto">
            <a:xfrm>
              <a:off x="5784878" y="2778924"/>
              <a:ext cx="1185828" cy="1459888"/>
            </a:xfrm>
            <a:prstGeom prst="rect">
              <a:avLst/>
            </a:prstGeom>
            <a:solidFill>
              <a:schemeClr val="accent3"/>
            </a:solidFill>
            <a:ln w="9525" cap="flat" cmpd="sng" algn="ctr">
              <a:noFill/>
              <a:prstDash val="solid"/>
              <a:headEnd type="none" w="med" len="med"/>
              <a:tailEnd type="none" w="med" len="med"/>
            </a:ln>
            <a:effectLst/>
          </p:spPr>
          <p:txBody>
            <a:bodyPr vert="horz" wrap="square" lIns="253613" tIns="253613" rIns="126806" bIns="63400" numCol="1" rtlCol="0" anchor="t" anchorCtr="0" compatLnSpc="1">
              <a:prstTxWarp prst="textNoShape">
                <a:avLst/>
              </a:prstTxWarp>
            </a:bodyPr>
            <a:lstStyle/>
            <a:p>
              <a:pPr defTabSz="951097">
                <a:lnSpc>
                  <a:spcPct val="90000"/>
                </a:lnSpc>
                <a:buSzPct val="90000"/>
                <a:defRPr/>
              </a:pPr>
              <a:endParaRPr lang="en-US" sz="3200" kern="0"/>
            </a:p>
          </p:txBody>
        </p:sp>
        <p:sp>
          <p:nvSpPr>
            <p:cNvPr id="108" name="Rectangle 107"/>
            <p:cNvSpPr/>
            <p:nvPr/>
          </p:nvSpPr>
          <p:spPr bwMode="auto">
            <a:xfrm>
              <a:off x="5786042" y="4270362"/>
              <a:ext cx="1185828" cy="396935"/>
            </a:xfrm>
            <a:prstGeom prst="rect">
              <a:avLst/>
            </a:prstGeom>
            <a:noFill/>
            <a:ln w="9525" cap="flat" cmpd="sng" algn="ctr">
              <a:noFill/>
              <a:prstDash val="solid"/>
              <a:headEnd type="none" w="med" len="med"/>
              <a:tailEnd type="none" w="med" len="med"/>
            </a:ln>
            <a:effectLst/>
          </p:spPr>
          <p:txBody>
            <a:bodyPr vert="horz" wrap="square" lIns="253613" tIns="0" rIns="126806" bIns="0" numCol="1" rtlCol="0" anchor="ctr" anchorCtr="1" compatLnSpc="1">
              <a:prstTxWarp prst="textNoShape">
                <a:avLst/>
              </a:prstTxWarp>
            </a:bodyPr>
            <a:lstStyle/>
            <a:p>
              <a:pPr defTabSz="951097">
                <a:lnSpc>
                  <a:spcPct val="90000"/>
                </a:lnSpc>
                <a:buSzPct val="90000"/>
                <a:defRPr/>
              </a:pPr>
              <a:r>
                <a:rPr lang="en-US" sz="2100" kern="0" dirty="0" err="1"/>
                <a:t>IaaS</a:t>
              </a:r>
              <a:endParaRPr lang="en-US" sz="2100" kern="0" dirty="0"/>
            </a:p>
          </p:txBody>
        </p:sp>
        <p:grpSp>
          <p:nvGrpSpPr>
            <p:cNvPr id="109" name="Group 108"/>
            <p:cNvGrpSpPr/>
            <p:nvPr/>
          </p:nvGrpSpPr>
          <p:grpSpPr>
            <a:xfrm>
              <a:off x="5959516" y="2741868"/>
              <a:ext cx="971391" cy="1416175"/>
              <a:chOff x="5524586" y="2831115"/>
              <a:chExt cx="2315233" cy="3376220"/>
            </a:xfrm>
          </p:grpSpPr>
          <p:pic>
            <p:nvPicPr>
              <p:cNvPr id="110" name="Picture 2"/>
              <p:cNvPicPr>
                <a:picLocks noChangeAspect="1" noChangeArrowheads="1"/>
              </p:cNvPicPr>
              <p:nvPr/>
            </p:nvPicPr>
            <p:blipFill>
              <a:blip r:embed="rId4" cstate="print">
                <a:lum bright="100000" contrast="100000"/>
              </a:blip>
              <a:srcRect/>
              <a:stretch>
                <a:fillRect/>
              </a:stretch>
            </p:blipFill>
            <p:spPr bwMode="auto">
              <a:xfrm>
                <a:off x="5524586" y="2831115"/>
                <a:ext cx="1563041" cy="1968998"/>
              </a:xfrm>
              <a:prstGeom prst="rect">
                <a:avLst/>
              </a:prstGeom>
              <a:noFill/>
              <a:ln w="9525">
                <a:noFill/>
                <a:miter lim="800000"/>
                <a:headEnd/>
                <a:tailEnd/>
              </a:ln>
              <a:effectLst/>
            </p:spPr>
          </p:pic>
          <p:sp>
            <p:nvSpPr>
              <p:cNvPr id="111" name="Isosceles Triangle 110"/>
              <p:cNvSpPr/>
              <p:nvPr/>
            </p:nvSpPr>
            <p:spPr bwMode="auto">
              <a:xfrm rot="9180217">
                <a:off x="6169786" y="4246310"/>
                <a:ext cx="1061647" cy="1329862"/>
              </a:xfrm>
              <a:prstGeom prst="triangle">
                <a:avLst>
                  <a:gd name="adj" fmla="val 64317"/>
                </a:avLst>
              </a:prstGeom>
              <a:gradFill rotWithShape="1">
                <a:gsLst>
                  <a:gs pos="0">
                    <a:sysClr val="window" lastClr="FFFFFF">
                      <a:lumMod val="95000"/>
                      <a:alpha val="0"/>
                    </a:sysClr>
                  </a:gs>
                  <a:gs pos="50000">
                    <a:srgbClr val="FFFFFF">
                      <a:alpha val="58000"/>
                    </a:srgbClr>
                  </a:gs>
                  <a:gs pos="100000">
                    <a:srgbClr val="FFFFFF"/>
                  </a:gs>
                </a:gsLst>
                <a:lin ang="5400000" scaled="0"/>
              </a:gradFill>
              <a:ln w="9525" cap="flat" cmpd="sng" algn="ctr">
                <a:noFill/>
                <a:prstDash val="solid"/>
                <a:headEnd type="none" w="med" len="med"/>
                <a:tailEnd type="none" w="med" len="med"/>
              </a:ln>
              <a:effectLst/>
            </p:spPr>
            <p:txBody>
              <a:bodyPr vert="horz" wrap="square" lIns="126817" tIns="63408" rIns="126817" bIns="63408" numCol="1" rtlCol="0" anchor="ctr" anchorCtr="0" compatLnSpc="1">
                <a:prstTxWarp prst="textNoShape">
                  <a:avLst/>
                </a:prstTxWarp>
              </a:bodyPr>
              <a:lstStyle/>
              <a:p>
                <a:pPr algn="ctr" defTabSz="950784">
                  <a:defRPr/>
                </a:pPr>
                <a:endParaRPr lang="en-US" sz="2000" kern="0"/>
              </a:p>
            </p:txBody>
          </p:sp>
          <p:pic>
            <p:nvPicPr>
              <p:cNvPr id="112" name="Picture 111"/>
              <p:cNvPicPr>
                <a:picLocks noChangeAspect="1"/>
              </p:cNvPicPr>
              <p:nvPr/>
            </p:nvPicPr>
            <p:blipFill>
              <a:blip r:embed="rId5" cstate="print">
                <a:lum bright="100000" contrast="100000"/>
              </a:blip>
              <a:stretch>
                <a:fillRect/>
              </a:stretch>
            </p:blipFill>
            <p:spPr>
              <a:xfrm>
                <a:off x="5725910" y="4947463"/>
                <a:ext cx="2113909" cy="1259872"/>
              </a:xfrm>
              <a:prstGeom prst="rect">
                <a:avLst/>
              </a:prstGeom>
              <a:noFill/>
              <a:ln>
                <a:noFill/>
              </a:ln>
              <a:effectLst/>
            </p:spPr>
          </p:pic>
        </p:grpSp>
      </p:grpSp>
      <p:sp>
        <p:nvSpPr>
          <p:cNvPr id="113" name="TextBox 112"/>
          <p:cNvSpPr txBox="1"/>
          <p:nvPr/>
        </p:nvSpPr>
        <p:spPr>
          <a:xfrm>
            <a:off x="1347188" y="1846513"/>
            <a:ext cx="2402248" cy="600226"/>
          </a:xfrm>
          <a:prstGeom prst="rect">
            <a:avLst/>
          </a:prstGeom>
          <a:noFill/>
        </p:spPr>
        <p:txBody>
          <a:bodyPr wrap="square" lIns="129353" tIns="129353" rIns="129353" bIns="129353" rtlCol="0">
            <a:spAutoFit/>
          </a:bodyPr>
          <a:lstStyle/>
          <a:p>
            <a:pPr defTabSz="932564">
              <a:lnSpc>
                <a:spcPct val="90000"/>
              </a:lnSpc>
              <a:spcBef>
                <a:spcPct val="20000"/>
              </a:spcBef>
              <a:buSzPct val="90000"/>
            </a:pPr>
            <a:r>
              <a:rPr lang="en-US" sz="2400" dirty="0">
                <a:effectLst>
                  <a:outerShdw blurRad="38100" dist="38100" dir="2700000" algn="tl">
                    <a:srgbClr val="000000">
                      <a:alpha val="43137"/>
                    </a:srgbClr>
                  </a:outerShdw>
                </a:effectLst>
              </a:rPr>
              <a:t>On premises</a:t>
            </a:r>
          </a:p>
        </p:txBody>
      </p:sp>
      <p:sp>
        <p:nvSpPr>
          <p:cNvPr id="114" name="TextBox 113"/>
          <p:cNvSpPr txBox="1"/>
          <p:nvPr/>
        </p:nvSpPr>
        <p:spPr>
          <a:xfrm>
            <a:off x="8930781" y="5913113"/>
            <a:ext cx="2665152" cy="649031"/>
          </a:xfrm>
          <a:prstGeom prst="rect">
            <a:avLst/>
          </a:prstGeom>
          <a:noFill/>
        </p:spPr>
        <p:txBody>
          <a:bodyPr wrap="square" lIns="129353" tIns="129353" rIns="129353" bIns="129353" rtlCol="0">
            <a:spAutoFit/>
          </a:bodyPr>
          <a:lstStyle/>
          <a:p>
            <a:pPr defTabSz="932564">
              <a:lnSpc>
                <a:spcPct val="90000"/>
              </a:lnSpc>
              <a:spcBef>
                <a:spcPct val="20000"/>
              </a:spcBef>
              <a:buSzPct val="90000"/>
            </a:pPr>
            <a:r>
              <a:rPr lang="en-US" sz="2800" dirty="0">
                <a:effectLst>
                  <a:outerShdw blurRad="38100" dist="38100" dir="2700000" algn="tl">
                    <a:srgbClr val="000000">
                      <a:alpha val="43137"/>
                    </a:srgbClr>
                  </a:outerShdw>
                </a:effectLst>
              </a:rPr>
              <a:t>Off premises</a:t>
            </a:r>
          </a:p>
        </p:txBody>
      </p:sp>
      <p:pic>
        <p:nvPicPr>
          <p:cNvPr id="115" name="Picture 2" descr="C:\Users\patricmc\Pictures\DVD_ART35\Artwork_Imagery\Icons - Illustrations\_XML ICONS\Servers SQL database computer.png"/>
          <p:cNvPicPr>
            <a:picLocks noChangeAspect="1" noChangeArrowheads="1"/>
          </p:cNvPicPr>
          <p:nvPr/>
        </p:nvPicPr>
        <p:blipFill>
          <a:blip r:embed="rId8" cstate="print"/>
          <a:srcRect/>
          <a:stretch>
            <a:fillRect/>
          </a:stretch>
        </p:blipFill>
        <p:spPr bwMode="auto">
          <a:xfrm>
            <a:off x="1675388" y="5781559"/>
            <a:ext cx="393334" cy="483606"/>
          </a:xfrm>
          <a:prstGeom prst="rect">
            <a:avLst/>
          </a:prstGeom>
          <a:noFill/>
        </p:spPr>
      </p:pic>
      <p:sp>
        <p:nvSpPr>
          <p:cNvPr id="116" name="TextBox 115"/>
          <p:cNvSpPr txBox="1"/>
          <p:nvPr/>
        </p:nvSpPr>
        <p:spPr>
          <a:xfrm>
            <a:off x="2292624" y="5775697"/>
            <a:ext cx="2105587" cy="392380"/>
          </a:xfrm>
          <a:prstGeom prst="rect">
            <a:avLst/>
          </a:prstGeom>
          <a:noFill/>
        </p:spPr>
        <p:txBody>
          <a:bodyPr wrap="square" lIns="93269" tIns="46634" rIns="93269" bIns="46634" rtlCol="0">
            <a:spAutoFit/>
          </a:bodyPr>
          <a:lstStyle/>
          <a:p>
            <a:pPr defTabSz="932564"/>
            <a:r>
              <a:rPr lang="en-US" sz="1900" b="1" dirty="0">
                <a:cs typeface="Calibri" pitchFamily="34" charset="0"/>
              </a:rPr>
              <a:t>SQL Server</a:t>
            </a:r>
          </a:p>
        </p:txBody>
      </p:sp>
      <p:sp>
        <p:nvSpPr>
          <p:cNvPr id="117" name="TextBox 116"/>
          <p:cNvSpPr txBox="1"/>
          <p:nvPr/>
        </p:nvSpPr>
        <p:spPr>
          <a:xfrm>
            <a:off x="2277544" y="6039166"/>
            <a:ext cx="3452589" cy="306056"/>
          </a:xfrm>
          <a:prstGeom prst="rect">
            <a:avLst/>
          </a:prstGeom>
          <a:noFill/>
          <a:ln>
            <a:noFill/>
          </a:ln>
        </p:spPr>
        <p:txBody>
          <a:bodyPr wrap="square" lIns="93269" tIns="46634" rIns="93269" bIns="46634" rtlCol="0">
            <a:spAutoFit/>
          </a:bodyPr>
          <a:lstStyle/>
          <a:p>
            <a:pPr defTabSz="932564">
              <a:lnSpc>
                <a:spcPct val="90000"/>
              </a:lnSpc>
              <a:spcBef>
                <a:spcPct val="20000"/>
              </a:spcBef>
              <a:defRPr/>
            </a:pPr>
            <a:r>
              <a:rPr lang="en-US" sz="1500" dirty="0">
                <a:cs typeface="Calibri" pitchFamily="34" charset="0"/>
              </a:rPr>
              <a:t>Physical Machines</a:t>
            </a:r>
          </a:p>
        </p:txBody>
      </p:sp>
      <p:sp>
        <p:nvSpPr>
          <p:cNvPr id="118" name="Rectangle 117"/>
          <p:cNvSpPr/>
          <p:nvPr/>
        </p:nvSpPr>
        <p:spPr>
          <a:xfrm>
            <a:off x="3520889" y="5133127"/>
            <a:ext cx="4623651" cy="5453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93269" tIns="46634" rIns="93269" bIns="46634" rtlCol="0" anchor="ctr"/>
          <a:lstStyle/>
          <a:p>
            <a:pPr algn="ctr" defTabSz="932564"/>
            <a:endParaRPr lang="en-US" sz="2400">
              <a:solidFill>
                <a:schemeClr val="tx1"/>
              </a:solidFill>
            </a:endParaRPr>
          </a:p>
        </p:txBody>
      </p:sp>
      <p:pic>
        <p:nvPicPr>
          <p:cNvPr id="119" name="Picture 1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5688" y="5001360"/>
            <a:ext cx="1048402" cy="660042"/>
          </a:xfrm>
          <a:prstGeom prst="rect">
            <a:avLst/>
          </a:prstGeom>
        </p:spPr>
      </p:pic>
      <p:sp>
        <p:nvSpPr>
          <p:cNvPr id="120" name="TextBox 119"/>
          <p:cNvSpPr txBox="1"/>
          <p:nvPr/>
        </p:nvSpPr>
        <p:spPr>
          <a:xfrm>
            <a:off x="4768626" y="5115857"/>
            <a:ext cx="3996180" cy="392380"/>
          </a:xfrm>
          <a:prstGeom prst="rect">
            <a:avLst/>
          </a:prstGeom>
          <a:noFill/>
        </p:spPr>
        <p:txBody>
          <a:bodyPr wrap="square" lIns="93269" tIns="46634" rIns="93269" bIns="46634" rtlCol="0">
            <a:spAutoFit/>
          </a:bodyPr>
          <a:lstStyle/>
          <a:p>
            <a:pPr defTabSz="932564"/>
            <a:r>
              <a:rPr lang="en-US" sz="1900" b="1" dirty="0">
                <a:cs typeface="Calibri" pitchFamily="34" charset="0"/>
              </a:rPr>
              <a:t>SQL Server Private Cloud</a:t>
            </a:r>
          </a:p>
        </p:txBody>
      </p:sp>
      <p:sp>
        <p:nvSpPr>
          <p:cNvPr id="121" name="TextBox 120"/>
          <p:cNvSpPr txBox="1"/>
          <p:nvPr/>
        </p:nvSpPr>
        <p:spPr>
          <a:xfrm>
            <a:off x="4753546" y="5379327"/>
            <a:ext cx="4067335" cy="306056"/>
          </a:xfrm>
          <a:prstGeom prst="rect">
            <a:avLst/>
          </a:prstGeom>
          <a:noFill/>
          <a:ln>
            <a:noFill/>
          </a:ln>
        </p:spPr>
        <p:txBody>
          <a:bodyPr wrap="square" lIns="93269" tIns="46634" rIns="93269" bIns="46634" rtlCol="0">
            <a:spAutoFit/>
          </a:bodyPr>
          <a:lstStyle/>
          <a:p>
            <a:pPr defTabSz="932564">
              <a:lnSpc>
                <a:spcPct val="90000"/>
              </a:lnSpc>
              <a:spcBef>
                <a:spcPct val="20000"/>
              </a:spcBef>
              <a:defRPr/>
            </a:pPr>
            <a:r>
              <a:rPr lang="en-US" sz="1500" dirty="0">
                <a:cs typeface="Calibri" pitchFamily="34" charset="0"/>
              </a:rPr>
              <a:t>Virtualized Machines</a:t>
            </a:r>
          </a:p>
        </p:txBody>
      </p:sp>
      <p:sp>
        <p:nvSpPr>
          <p:cNvPr id="122" name="Rectangle 121"/>
          <p:cNvSpPr/>
          <p:nvPr/>
        </p:nvSpPr>
        <p:spPr>
          <a:xfrm>
            <a:off x="5585883" y="4496255"/>
            <a:ext cx="4429987" cy="5453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3269" tIns="46634" rIns="93269" bIns="46634" rtlCol="0" anchor="ctr"/>
          <a:lstStyle/>
          <a:p>
            <a:pPr algn="ctr" defTabSz="932564"/>
            <a:endParaRPr lang="en-US" sz="2400">
              <a:solidFill>
                <a:schemeClr val="tx1"/>
              </a:solidFill>
            </a:endParaRPr>
          </a:p>
        </p:txBody>
      </p:sp>
      <p:sp>
        <p:nvSpPr>
          <p:cNvPr id="123" name="Rectangle 122"/>
          <p:cNvSpPr/>
          <p:nvPr/>
        </p:nvSpPr>
        <p:spPr>
          <a:xfrm>
            <a:off x="7665827" y="3841702"/>
            <a:ext cx="3519348" cy="545347"/>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lIns="93269" tIns="46634" rIns="93269" bIns="46634" rtlCol="0" anchor="ctr"/>
          <a:lstStyle/>
          <a:p>
            <a:pPr algn="ctr" defTabSz="932564"/>
            <a:endParaRPr lang="en-US" sz="2400">
              <a:solidFill>
                <a:schemeClr val="tx1"/>
              </a:solidFill>
            </a:endParaRPr>
          </a:p>
        </p:txBody>
      </p:sp>
      <p:pic>
        <p:nvPicPr>
          <p:cNvPr id="124" name="Picture 3" descr="C:\Users\patricmc\Pictures\DVD_ART35\Artwork_Imagery\Icons - Illustrations\_VIRTUALIZATION ICONS\Server Virtual Database.png"/>
          <p:cNvPicPr>
            <a:picLocks noChangeAspect="1" noChangeArrowheads="1"/>
          </p:cNvPicPr>
          <p:nvPr/>
        </p:nvPicPr>
        <p:blipFill>
          <a:blip r:embed="rId10" cstate="print"/>
          <a:srcRect/>
          <a:stretch>
            <a:fillRect/>
          </a:stretch>
        </p:blipFill>
        <p:spPr bwMode="auto">
          <a:xfrm>
            <a:off x="5852160" y="4495116"/>
            <a:ext cx="1144637" cy="550994"/>
          </a:xfrm>
          <a:prstGeom prst="rect">
            <a:avLst/>
          </a:prstGeom>
          <a:noFill/>
        </p:spPr>
      </p:pic>
      <p:sp>
        <p:nvSpPr>
          <p:cNvPr id="125" name="TextBox 124"/>
          <p:cNvSpPr txBox="1"/>
          <p:nvPr/>
        </p:nvSpPr>
        <p:spPr>
          <a:xfrm>
            <a:off x="7035500" y="4480591"/>
            <a:ext cx="3996180" cy="392380"/>
          </a:xfrm>
          <a:prstGeom prst="rect">
            <a:avLst/>
          </a:prstGeom>
          <a:noFill/>
        </p:spPr>
        <p:txBody>
          <a:bodyPr wrap="square" lIns="93269" tIns="46634" rIns="93269" bIns="46634" rtlCol="0">
            <a:spAutoFit/>
          </a:bodyPr>
          <a:lstStyle/>
          <a:p>
            <a:pPr defTabSz="932564"/>
            <a:r>
              <a:rPr lang="en-US" sz="1900" b="1" dirty="0">
                <a:cs typeface="Calibri" pitchFamily="34" charset="0"/>
              </a:rPr>
              <a:t>SQL Server in Azure VM</a:t>
            </a:r>
          </a:p>
        </p:txBody>
      </p:sp>
      <p:sp>
        <p:nvSpPr>
          <p:cNvPr id="126" name="TextBox 125"/>
          <p:cNvSpPr txBox="1"/>
          <p:nvPr/>
        </p:nvSpPr>
        <p:spPr>
          <a:xfrm>
            <a:off x="7020420" y="4744060"/>
            <a:ext cx="3452589" cy="306056"/>
          </a:xfrm>
          <a:prstGeom prst="rect">
            <a:avLst/>
          </a:prstGeom>
          <a:noFill/>
          <a:ln>
            <a:noFill/>
          </a:ln>
        </p:spPr>
        <p:txBody>
          <a:bodyPr wrap="square" lIns="93269" tIns="46634" rIns="93269" bIns="46634" rtlCol="0">
            <a:spAutoFit/>
          </a:bodyPr>
          <a:lstStyle/>
          <a:p>
            <a:pPr defTabSz="932564">
              <a:lnSpc>
                <a:spcPct val="90000"/>
              </a:lnSpc>
              <a:spcBef>
                <a:spcPct val="20000"/>
              </a:spcBef>
              <a:defRPr/>
            </a:pPr>
            <a:r>
              <a:rPr lang="en-US" sz="1500" dirty="0">
                <a:cs typeface="Calibri" pitchFamily="34" charset="0"/>
              </a:rPr>
              <a:t>Virtualized Machines</a:t>
            </a:r>
          </a:p>
        </p:txBody>
      </p:sp>
      <p:sp>
        <p:nvSpPr>
          <p:cNvPr id="127" name="TextBox 126"/>
          <p:cNvSpPr txBox="1"/>
          <p:nvPr/>
        </p:nvSpPr>
        <p:spPr>
          <a:xfrm>
            <a:off x="8572945" y="4116281"/>
            <a:ext cx="3452589" cy="306056"/>
          </a:xfrm>
          <a:prstGeom prst="rect">
            <a:avLst/>
          </a:prstGeom>
          <a:noFill/>
          <a:ln>
            <a:noFill/>
          </a:ln>
        </p:spPr>
        <p:txBody>
          <a:bodyPr wrap="square" lIns="93269" tIns="46634" rIns="93269" bIns="46634" rtlCol="0">
            <a:spAutoFit/>
          </a:bodyPr>
          <a:lstStyle/>
          <a:p>
            <a:pPr defTabSz="932564">
              <a:lnSpc>
                <a:spcPct val="90000"/>
              </a:lnSpc>
              <a:spcBef>
                <a:spcPct val="20000"/>
              </a:spcBef>
              <a:defRPr/>
            </a:pPr>
            <a:r>
              <a:rPr lang="en-US" sz="1500" dirty="0">
                <a:cs typeface="Calibri" pitchFamily="34" charset="0"/>
              </a:rPr>
              <a:t>Virtualized Databases</a:t>
            </a:r>
          </a:p>
        </p:txBody>
      </p:sp>
      <p:pic>
        <p:nvPicPr>
          <p:cNvPr id="128" name="Picture 1" descr="\\server3\restrict\ftp_root\clients\white_Whale\5-00430 PDC\Working\David\Art\Mesh_Database.png"/>
          <p:cNvPicPr>
            <a:picLocks noChangeAspect="1" noChangeArrowheads="1"/>
          </p:cNvPicPr>
          <p:nvPr/>
        </p:nvPicPr>
        <p:blipFill>
          <a:blip r:embed="rId11" cstate="print"/>
          <a:srcRect/>
          <a:stretch>
            <a:fillRect/>
          </a:stretch>
        </p:blipFill>
        <p:spPr bwMode="auto">
          <a:xfrm>
            <a:off x="7800875" y="3933311"/>
            <a:ext cx="670754" cy="362126"/>
          </a:xfrm>
          <a:prstGeom prst="rect">
            <a:avLst/>
          </a:prstGeom>
          <a:noFill/>
        </p:spPr>
      </p:pic>
      <p:sp>
        <p:nvSpPr>
          <p:cNvPr id="129" name="TextBox 128"/>
          <p:cNvSpPr txBox="1"/>
          <p:nvPr/>
        </p:nvSpPr>
        <p:spPr>
          <a:xfrm>
            <a:off x="8572944" y="3835602"/>
            <a:ext cx="3996180" cy="390524"/>
          </a:xfrm>
          <a:prstGeom prst="rect">
            <a:avLst/>
          </a:prstGeom>
          <a:noFill/>
        </p:spPr>
        <p:txBody>
          <a:bodyPr wrap="square" lIns="91432" tIns="45715" rIns="91432" bIns="45715" rtlCol="0">
            <a:spAutoFit/>
          </a:bodyPr>
          <a:lstStyle/>
          <a:p>
            <a:pPr defTabSz="932564"/>
            <a:r>
              <a:rPr lang="en-US" sz="1900" b="1" dirty="0">
                <a:solidFill>
                  <a:srgbClr val="FFFFFF"/>
                </a:solidFill>
                <a:cs typeface="Calibri" pitchFamily="34" charset="0"/>
              </a:rPr>
              <a:t>Azure SQL Database</a:t>
            </a:r>
          </a:p>
        </p:txBody>
      </p:sp>
      <p:sp>
        <p:nvSpPr>
          <p:cNvPr id="64" name="TextBox 63"/>
          <p:cNvSpPr txBox="1"/>
          <p:nvPr/>
        </p:nvSpPr>
        <p:spPr>
          <a:xfrm>
            <a:off x="7673338" y="1621969"/>
            <a:ext cx="1231699" cy="600226"/>
          </a:xfrm>
          <a:prstGeom prst="rect">
            <a:avLst/>
          </a:prstGeom>
          <a:noFill/>
        </p:spPr>
        <p:txBody>
          <a:bodyPr wrap="square" lIns="129353" tIns="129353" rIns="129353" bIns="129353" rtlCol="0">
            <a:spAutoFit/>
          </a:bodyPr>
          <a:lstStyle/>
          <a:p>
            <a:pPr defTabSz="932564">
              <a:lnSpc>
                <a:spcPct val="90000"/>
              </a:lnSpc>
              <a:spcBef>
                <a:spcPct val="20000"/>
              </a:spcBef>
              <a:buSzPct val="90000"/>
            </a:pPr>
            <a:r>
              <a:rPr lang="en-US" sz="2400" dirty="0">
                <a:effectLst>
                  <a:outerShdw blurRad="38100" dist="38100" dir="2700000" algn="tl">
                    <a:srgbClr val="000000">
                      <a:alpha val="43137"/>
                    </a:srgbClr>
                  </a:outerShdw>
                </a:effectLst>
              </a:rPr>
              <a:t>Cloud</a:t>
            </a:r>
          </a:p>
        </p:txBody>
      </p:sp>
      <p:sp>
        <p:nvSpPr>
          <p:cNvPr id="2" name="Down Arrow 1"/>
          <p:cNvSpPr/>
          <p:nvPr/>
        </p:nvSpPr>
        <p:spPr bwMode="auto">
          <a:xfrm rot="10800000">
            <a:off x="884237" y="3268660"/>
            <a:ext cx="341672" cy="1371601"/>
          </a:xfrm>
          <a:prstGeom prst="downArrow">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5" name="Down Arrow 64"/>
          <p:cNvSpPr/>
          <p:nvPr/>
        </p:nvSpPr>
        <p:spPr bwMode="auto">
          <a:xfrm rot="16200000">
            <a:off x="6256719" y="5951543"/>
            <a:ext cx="341672" cy="1371601"/>
          </a:xfrm>
          <a:prstGeom prst="downArrow">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424677134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83" y="390526"/>
            <a:ext cx="3264112" cy="941083"/>
          </a:xfrm>
        </p:spPr>
        <p:txBody>
          <a:bodyPr/>
          <a:lstStyle/>
          <a:p>
            <a:r>
              <a:rPr lang="en-US" dirty="0" smtClean="0"/>
              <a:t>Auto-Patching</a:t>
            </a:r>
            <a:endParaRPr lang="en-US" dirty="0"/>
          </a:p>
        </p:txBody>
      </p:sp>
      <p:sp>
        <p:nvSpPr>
          <p:cNvPr id="4" name="Text Placeholder 3"/>
          <p:cNvSpPr>
            <a:spLocks noGrp="1"/>
          </p:cNvSpPr>
          <p:nvPr>
            <p:ph type="body" sz="half" idx="2"/>
          </p:nvPr>
        </p:nvSpPr>
        <p:spPr>
          <a:xfrm>
            <a:off x="467183" y="1331609"/>
            <a:ext cx="3264112" cy="5366178"/>
          </a:xfrm>
        </p:spPr>
        <p:txBody>
          <a:bodyPr>
            <a:normAutofit/>
          </a:bodyPr>
          <a:lstStyle/>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Provides predictable VM Guest OS update</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Configurable maintenance schedule and duration</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Patching Status on Azure Portal</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Based on Windows Update API</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Securely accessible via Azure Portal and Management API</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Available during VM provisioning and runtime</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Supports System Restore</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Independent of SQL Server version</a:t>
            </a:r>
          </a:p>
        </p:txBody>
      </p:sp>
      <p:sp>
        <p:nvSpPr>
          <p:cNvPr id="5" name="Rectangle 2"/>
          <p:cNvSpPr>
            <a:spLocks noChangeArrowheads="1"/>
          </p:cNvSpPr>
          <p:nvPr/>
        </p:nvSpPr>
        <p:spPr bwMode="auto">
          <a:xfrm>
            <a:off x="4822864" y="1356119"/>
            <a:ext cx="188409" cy="3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60" tIns="46630" rIns="93260" bIns="46630" numCol="1" anchor="ctr" anchorCtr="0" compatLnSpc="1">
            <a:prstTxWarp prst="textNoShape">
              <a:avLst/>
            </a:prstTxWarp>
            <a:spAutoFit/>
          </a:bodyPr>
          <a:lstStyle/>
          <a:p>
            <a:pPr defTabSz="466298"/>
            <a:endParaRPr lang="en-US" sz="1836">
              <a:solidFill>
                <a:prstClr val="black"/>
              </a:solidFill>
            </a:endParaRPr>
          </a:p>
        </p:txBody>
      </p:sp>
      <p:graphicFrame>
        <p:nvGraphicFramePr>
          <p:cNvPr id="6" name="Object 5"/>
          <p:cNvGraphicFramePr>
            <a:graphicFrameLocks noChangeAspect="1"/>
          </p:cNvGraphicFramePr>
          <p:nvPr>
            <p:extLst/>
          </p:nvPr>
        </p:nvGraphicFramePr>
        <p:xfrm>
          <a:off x="4632103" y="974995"/>
          <a:ext cx="7519673" cy="5289168"/>
        </p:xfrm>
        <a:graphic>
          <a:graphicData uri="http://schemas.openxmlformats.org/presentationml/2006/ole">
            <mc:AlternateContent xmlns:mc="http://schemas.openxmlformats.org/markup-compatibility/2006">
              <mc:Choice xmlns:v="urn:schemas-microsoft-com:vml" Requires="v">
                <p:oleObj spid="_x0000_s1027" name="Visio" r:id="rId4" imgW="9629714" imgH="6762914" progId="Visio.Drawing.15">
                  <p:embed/>
                </p:oleObj>
              </mc:Choice>
              <mc:Fallback>
                <p:oleObj name="Visio" r:id="rId4" imgW="9629714" imgH="6762914"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2103" y="974995"/>
                        <a:ext cx="7519673" cy="5289168"/>
                      </a:xfrm>
                      <a:prstGeom prst="rect">
                        <a:avLst/>
                      </a:prstGeom>
                      <a:noFill/>
                      <a:extLst/>
                    </p:spPr>
                  </p:pic>
                </p:oleObj>
              </mc:Fallback>
            </mc:AlternateContent>
          </a:graphicData>
        </a:graphic>
      </p:graphicFrame>
      <p:sp>
        <p:nvSpPr>
          <p:cNvPr id="7" name="Title 6"/>
          <p:cNvSpPr txBox="1">
            <a:spLocks/>
          </p:cNvSpPr>
          <p:nvPr/>
        </p:nvSpPr>
        <p:spPr>
          <a:xfrm>
            <a:off x="4186998" y="23314"/>
            <a:ext cx="3264112" cy="734426"/>
          </a:xfrm>
          <a:prstGeom prst="rect">
            <a:avLst/>
          </a:prstGeom>
        </p:spPr>
        <p:txBody>
          <a:bodyPr vert="horz" lIns="93260" tIns="46630" rIns="93260" bIns="4663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3672" dirty="0">
                <a:solidFill>
                  <a:prstClr val="black"/>
                </a:solidFill>
              </a:rPr>
              <a:t>SQL </a:t>
            </a:r>
            <a:r>
              <a:rPr lang="en-US" sz="3672" dirty="0" err="1">
                <a:solidFill>
                  <a:prstClr val="black"/>
                </a:solidFill>
              </a:rPr>
              <a:t>IaaS</a:t>
            </a:r>
            <a:r>
              <a:rPr lang="en-US" sz="3672" dirty="0">
                <a:solidFill>
                  <a:prstClr val="black"/>
                </a:solidFill>
              </a:rPr>
              <a:t> Agent</a:t>
            </a:r>
          </a:p>
        </p:txBody>
      </p:sp>
    </p:spTree>
    <p:extLst>
      <p:ext uri="{BB962C8B-B14F-4D97-AF65-F5344CB8AC3E}">
        <p14:creationId xmlns:p14="http://schemas.microsoft.com/office/powerpoint/2010/main" val="3691859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83" y="563800"/>
            <a:ext cx="3264112" cy="1047060"/>
          </a:xfrm>
        </p:spPr>
        <p:txBody>
          <a:bodyPr/>
          <a:lstStyle/>
          <a:p>
            <a:r>
              <a:rPr lang="en-US" dirty="0" smtClean="0"/>
              <a:t>Auto-Backup</a:t>
            </a:r>
            <a:endParaRPr lang="en-US" dirty="0"/>
          </a:p>
        </p:txBody>
      </p:sp>
      <p:sp>
        <p:nvSpPr>
          <p:cNvPr id="4" name="Text Placeholder 3"/>
          <p:cNvSpPr>
            <a:spLocks noGrp="1"/>
          </p:cNvSpPr>
          <p:nvPr>
            <p:ph type="body" sz="half" idx="2"/>
          </p:nvPr>
        </p:nvSpPr>
        <p:spPr>
          <a:xfrm>
            <a:off x="467183" y="1748631"/>
            <a:ext cx="3264112" cy="4682093"/>
          </a:xfrm>
        </p:spPr>
        <p:txBody>
          <a:bodyPr/>
          <a:lstStyle/>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Available for SQL14 Servers</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Configure SQL Managed Backup (Azure storage)</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Configurable backup retention period</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Support Encrypted backup</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Report SQL backup status available on Azure Portal</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Securely accessible via Azure Management API</a:t>
            </a:r>
          </a:p>
          <a:p>
            <a:pPr marL="291436" indent="-291436">
              <a:buFont typeface="Arial" panose="020B0604020202020204" pitchFamily="34" charset="0"/>
              <a:buChar char="•"/>
            </a:pPr>
            <a:r>
              <a:rPr lang="en-US" sz="1836" dirty="0">
                <a:latin typeface="Times New Roman" panose="02020603050405020304" pitchFamily="18" charset="0"/>
                <a:cs typeface="Times New Roman" panose="02020603050405020304" pitchFamily="18" charset="0"/>
              </a:rPr>
              <a:t>Available during VM provisioning and runtime</a:t>
            </a:r>
          </a:p>
          <a:p>
            <a:endParaRPr lang="en-US" sz="1632" dirty="0">
              <a:latin typeface="Times New Roman" panose="02020603050405020304" pitchFamily="18" charset="0"/>
              <a:cs typeface="Times New Roman" panose="02020603050405020304" pitchFamily="18" charset="0"/>
            </a:endParaRPr>
          </a:p>
          <a:p>
            <a:endParaRPr lang="en-US" sz="1632" dirty="0">
              <a:latin typeface="Times New Roman" panose="02020603050405020304" pitchFamily="18" charset="0"/>
              <a:cs typeface="Times New Roman" panose="02020603050405020304" pitchFamily="18" charset="0"/>
            </a:endParaRPr>
          </a:p>
          <a:p>
            <a:endParaRPr lang="en-US" dirty="0"/>
          </a:p>
        </p:txBody>
      </p:sp>
      <p:pic>
        <p:nvPicPr>
          <p:cNvPr id="6" name="Picture 5"/>
          <p:cNvPicPr>
            <a:picLocks noChangeAspect="1"/>
          </p:cNvPicPr>
          <p:nvPr/>
        </p:nvPicPr>
        <p:blipFill>
          <a:blip r:embed="rId2"/>
          <a:stretch>
            <a:fillRect/>
          </a:stretch>
        </p:blipFill>
        <p:spPr>
          <a:xfrm>
            <a:off x="4332346" y="837223"/>
            <a:ext cx="7794771" cy="5839369"/>
          </a:xfrm>
          <a:prstGeom prst="rect">
            <a:avLst/>
          </a:prstGeom>
        </p:spPr>
      </p:pic>
      <p:sp>
        <p:nvSpPr>
          <p:cNvPr id="5" name="Title 6"/>
          <p:cNvSpPr txBox="1">
            <a:spLocks/>
          </p:cNvSpPr>
          <p:nvPr/>
        </p:nvSpPr>
        <p:spPr>
          <a:xfrm>
            <a:off x="4176401" y="23314"/>
            <a:ext cx="3264112" cy="734426"/>
          </a:xfrm>
          <a:prstGeom prst="rect">
            <a:avLst/>
          </a:prstGeom>
        </p:spPr>
        <p:txBody>
          <a:bodyPr vert="horz" lIns="93260" tIns="46630" rIns="93260" bIns="4663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3672" dirty="0">
                <a:solidFill>
                  <a:prstClr val="black"/>
                </a:solidFill>
              </a:rPr>
              <a:t>SQL </a:t>
            </a:r>
            <a:r>
              <a:rPr lang="en-US" sz="3672" dirty="0" err="1">
                <a:solidFill>
                  <a:prstClr val="black"/>
                </a:solidFill>
              </a:rPr>
              <a:t>IaaS</a:t>
            </a:r>
            <a:r>
              <a:rPr lang="en-US" sz="3672" dirty="0">
                <a:solidFill>
                  <a:prstClr val="black"/>
                </a:solidFill>
              </a:rPr>
              <a:t> Agent</a:t>
            </a:r>
          </a:p>
        </p:txBody>
      </p:sp>
    </p:spTree>
    <p:extLst>
      <p:ext uri="{BB962C8B-B14F-4D97-AF65-F5344CB8AC3E}">
        <p14:creationId xmlns:p14="http://schemas.microsoft.com/office/powerpoint/2010/main" val="33874820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Coming Enhancements</a:t>
            </a:r>
            <a:endParaRPr lang="en-US" sz="3200" dirty="0"/>
          </a:p>
        </p:txBody>
      </p:sp>
      <p:sp>
        <p:nvSpPr>
          <p:cNvPr id="5" name="Text Placeholder 2"/>
          <p:cNvSpPr>
            <a:spLocks noGrp="1"/>
          </p:cNvSpPr>
          <p:nvPr>
            <p:ph type="body" sz="quarter" idx="10"/>
          </p:nvPr>
        </p:nvSpPr>
        <p:spPr>
          <a:xfrm>
            <a:off x="274638" y="1279354"/>
            <a:ext cx="11887200" cy="5379934"/>
          </a:xfrm>
        </p:spPr>
        <p:txBody>
          <a:bodyPr/>
          <a:lstStyle/>
          <a:p>
            <a:pPr marL="336102" indent="-336102" defTabSz="914250">
              <a:buFont typeface="Arial" pitchFamily="34" charset="0"/>
              <a:buChar char="•"/>
            </a:pPr>
            <a:r>
              <a:rPr lang="en-US" sz="2800" dirty="0">
                <a:solidFill>
                  <a:srgbClr val="DC3C00"/>
                </a:solidFill>
              </a:rPr>
              <a:t>Performance</a:t>
            </a:r>
          </a:p>
          <a:p>
            <a:pPr lvl="1"/>
            <a:r>
              <a:rPr lang="en-US" sz="1600" dirty="0"/>
              <a:t>Provisioned IOPs </a:t>
            </a:r>
            <a:r>
              <a:rPr lang="en-US" sz="1600" dirty="0" smtClean="0"/>
              <a:t>(5,000 8K </a:t>
            </a:r>
            <a:r>
              <a:rPr lang="en-US" sz="1600" dirty="0"/>
              <a:t>IOPs p/disk at 1-5ms latency)</a:t>
            </a:r>
          </a:p>
          <a:p>
            <a:pPr lvl="1"/>
            <a:r>
              <a:rPr lang="en-US" sz="1600" dirty="0"/>
              <a:t>SQL Snapshot Backups (instantaneous backups on Azure Storage)</a:t>
            </a:r>
          </a:p>
          <a:p>
            <a:pPr marL="336102" indent="-336102" defTabSz="914250">
              <a:buFont typeface="Arial" pitchFamily="34" charset="0"/>
              <a:buChar char="•"/>
            </a:pPr>
            <a:r>
              <a:rPr lang="en-US" sz="2800" dirty="0" smtClean="0">
                <a:solidFill>
                  <a:srgbClr val="DC3C00"/>
                </a:solidFill>
              </a:rPr>
              <a:t>Business </a:t>
            </a:r>
            <a:r>
              <a:rPr lang="en-US" sz="2800" dirty="0">
                <a:solidFill>
                  <a:srgbClr val="DC3C00"/>
                </a:solidFill>
              </a:rPr>
              <a:t>Continuity</a:t>
            </a:r>
          </a:p>
          <a:p>
            <a:pPr lvl="1"/>
            <a:r>
              <a:rPr lang="en-US" sz="1600" dirty="0"/>
              <a:t>Support for SQL Clusters (another HA option, 100% on-</a:t>
            </a:r>
            <a:r>
              <a:rPr lang="en-US" sz="1600" dirty="0" err="1"/>
              <a:t>prem</a:t>
            </a:r>
            <a:r>
              <a:rPr lang="en-US" sz="1600" dirty="0"/>
              <a:t> </a:t>
            </a:r>
            <a:r>
              <a:rPr lang="en-US" sz="1600" dirty="0" err="1"/>
              <a:t>compat</a:t>
            </a:r>
            <a:r>
              <a:rPr lang="en-US" sz="1600" dirty="0"/>
              <a:t> using Azure files)</a:t>
            </a:r>
          </a:p>
          <a:p>
            <a:pPr lvl="1"/>
            <a:r>
              <a:rPr lang="en-US" sz="1600" dirty="0"/>
              <a:t>Soft Host Reboots </a:t>
            </a:r>
            <a:r>
              <a:rPr lang="en-US" sz="1600" dirty="0" smtClean="0"/>
              <a:t>(reduce </a:t>
            </a:r>
            <a:r>
              <a:rPr lang="en-US" sz="1600" dirty="0"/>
              <a:t>VM downtime during host </a:t>
            </a:r>
            <a:r>
              <a:rPr lang="en-US" sz="1600" dirty="0" smtClean="0"/>
              <a:t>upgrades from 10 minutes to 1 minute)</a:t>
            </a:r>
            <a:endParaRPr lang="en-US" sz="1600" dirty="0"/>
          </a:p>
          <a:p>
            <a:pPr lvl="1"/>
            <a:r>
              <a:rPr lang="en-US" sz="1600" dirty="0" smtClean="0"/>
              <a:t>API to detect and delay a coming host upgrade (</a:t>
            </a:r>
            <a:r>
              <a:rPr lang="en-US" sz="1600" dirty="0"/>
              <a:t>allowing SQL operations to complete)</a:t>
            </a:r>
          </a:p>
          <a:p>
            <a:pPr marL="336102" indent="-336102" defTabSz="914250">
              <a:buFont typeface="Arial" pitchFamily="34" charset="0"/>
              <a:buChar char="•"/>
            </a:pPr>
            <a:r>
              <a:rPr lang="en-US" sz="2800" dirty="0" smtClean="0">
                <a:solidFill>
                  <a:srgbClr val="DC3C00"/>
                </a:solidFill>
              </a:rPr>
              <a:t>Deployment</a:t>
            </a:r>
            <a:endParaRPr lang="en-US" sz="2800" dirty="0">
              <a:solidFill>
                <a:srgbClr val="DC3C00"/>
              </a:solidFill>
            </a:endParaRPr>
          </a:p>
          <a:p>
            <a:pPr lvl="1"/>
            <a:r>
              <a:rPr lang="en-US" sz="1600" dirty="0" smtClean="0"/>
              <a:t>AlwaysOn Gallery Template</a:t>
            </a:r>
            <a:r>
              <a:rPr lang="en-US" sz="1600" dirty="0"/>
              <a:t> </a:t>
            </a:r>
            <a:r>
              <a:rPr lang="en-US" sz="1600" dirty="0" smtClean="0"/>
              <a:t>support </a:t>
            </a:r>
            <a:r>
              <a:rPr lang="en-US" sz="1600" dirty="0"/>
              <a:t>replicas in remote </a:t>
            </a:r>
            <a:r>
              <a:rPr lang="en-US" sz="1600" dirty="0" smtClean="0"/>
              <a:t>regions </a:t>
            </a:r>
            <a:r>
              <a:rPr lang="en-US" sz="1600" dirty="0">
                <a:solidFill>
                  <a:schemeClr val="tx1"/>
                </a:solidFill>
              </a:rPr>
              <a:t>(DR and Read-</a:t>
            </a:r>
            <a:r>
              <a:rPr lang="en-US" sz="1600" dirty="0" err="1">
                <a:solidFill>
                  <a:schemeClr val="tx1"/>
                </a:solidFill>
              </a:rPr>
              <a:t>ScaleOut</a:t>
            </a:r>
            <a:r>
              <a:rPr lang="en-US" sz="1600" dirty="0">
                <a:solidFill>
                  <a:schemeClr val="tx1"/>
                </a:solidFill>
              </a:rPr>
              <a:t>)</a:t>
            </a:r>
          </a:p>
          <a:p>
            <a:pPr lvl="1"/>
            <a:r>
              <a:rPr lang="en-US" sz="1600" dirty="0"/>
              <a:t>Support Azure Active Directory (allow SQL service and clients to use AAD accounts, without deploying domain controllers)</a:t>
            </a:r>
          </a:p>
          <a:p>
            <a:pPr marL="336102" indent="-336102" defTabSz="914250">
              <a:buFont typeface="Arial" pitchFamily="34" charset="0"/>
              <a:buChar char="•"/>
            </a:pPr>
            <a:r>
              <a:rPr lang="en-US" sz="2800" dirty="0" smtClean="0">
                <a:solidFill>
                  <a:srgbClr val="DC3C00"/>
                </a:solidFill>
              </a:rPr>
              <a:t>Management</a:t>
            </a:r>
            <a:endParaRPr lang="en-US" sz="2800" dirty="0">
              <a:solidFill>
                <a:srgbClr val="DC3C00"/>
              </a:solidFill>
            </a:endParaRPr>
          </a:p>
          <a:p>
            <a:pPr lvl="1"/>
            <a:r>
              <a:rPr lang="en-US" sz="1600" dirty="0"/>
              <a:t>Advisor Service (Analyze best practices and allow applying them</a:t>
            </a:r>
            <a:r>
              <a:rPr lang="en-US" sz="1600" dirty="0" smtClean="0"/>
              <a:t>)</a:t>
            </a:r>
          </a:p>
          <a:p>
            <a:pPr marL="336102" lvl="1" indent="-336102" defTabSz="914250">
              <a:buFont typeface="Arial" pitchFamily="34" charset="0"/>
              <a:buChar char="•"/>
            </a:pPr>
            <a:r>
              <a:rPr lang="en-US" sz="2800" dirty="0" smtClean="0">
                <a:solidFill>
                  <a:srgbClr val="DC3C00"/>
                </a:solidFill>
                <a:latin typeface="+mj-lt"/>
              </a:rPr>
              <a:t>Billing</a:t>
            </a:r>
          </a:p>
          <a:p>
            <a:pPr lvl="1"/>
            <a:r>
              <a:rPr lang="en-US" sz="1600" dirty="0"/>
              <a:t>Simplify using your own SQL license for a new/existing VM</a:t>
            </a:r>
          </a:p>
          <a:p>
            <a:pPr marL="552002" lvl="2" indent="-336102" defTabSz="914250">
              <a:buFont typeface="Arial" pitchFamily="34" charset="0"/>
              <a:buChar char="•"/>
            </a:pPr>
            <a:endParaRPr lang="en-US" dirty="0">
              <a:solidFill>
                <a:srgbClr val="DC3C00"/>
              </a:solidFill>
              <a:latin typeface="+mj-lt"/>
            </a:endParaRPr>
          </a:p>
        </p:txBody>
      </p:sp>
    </p:spTree>
    <p:extLst>
      <p:ext uri="{BB962C8B-B14F-4D97-AF65-F5344CB8AC3E}">
        <p14:creationId xmlns:p14="http://schemas.microsoft.com/office/powerpoint/2010/main" val="384653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98637" y="906462"/>
            <a:ext cx="8772904" cy="5773412"/>
          </a:xfrm>
          <a:prstGeom prst="rect">
            <a:avLst/>
          </a:prstGeom>
        </p:spPr>
      </p:pic>
      <p:sp>
        <p:nvSpPr>
          <p:cNvPr id="7" name="Title 87"/>
          <p:cNvSpPr txBox="1">
            <a:spLocks/>
          </p:cNvSpPr>
          <p:nvPr/>
        </p:nvSpPr>
        <p:spPr>
          <a:xfrm>
            <a:off x="0" y="0"/>
            <a:ext cx="10724938" cy="631141"/>
          </a:xfrm>
          <a:prstGeom prst="rect">
            <a:avLst/>
          </a:prstGeom>
        </p:spPr>
        <p:txBody>
          <a:bodyPr/>
          <a:lstStyle>
            <a:lvl1pPr algn="l" defTabSz="931863" rtl="0" fontAlgn="base">
              <a:lnSpc>
                <a:spcPct val="90000"/>
              </a:lnSpc>
              <a:spcBef>
                <a:spcPct val="0"/>
              </a:spcBef>
              <a:spcAft>
                <a:spcPct val="0"/>
              </a:spcAft>
              <a:defRPr lang="en-US" sz="5400" kern="1200" spc="-102" dirty="0">
                <a:ln w="3175">
                  <a:noFill/>
                </a:ln>
                <a:solidFill>
                  <a:schemeClr val="tx2"/>
                </a:solidFill>
                <a:latin typeface="+mj-lt"/>
                <a:ea typeface="ＭＳ Ｐゴシック" charset="0"/>
                <a:cs typeface="Segoe UI" pitchFamily="34" charset="0"/>
              </a:defRPr>
            </a:lvl1pPr>
            <a:lvl2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2pPr>
            <a:lvl3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3pPr>
            <a:lvl4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4pPr>
            <a:lvl5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5pPr>
            <a:lvl6pPr marL="4572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6pPr>
            <a:lvl7pPr marL="9144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7pPr>
            <a:lvl8pPr marL="13716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8pPr>
            <a:lvl9pPr marL="18288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9pPr>
          </a:lstStyle>
          <a:p>
            <a:r>
              <a:rPr lang="en-US" sz="3200" b="1" dirty="0" smtClean="0">
                <a:solidFill>
                  <a:schemeClr val="bg1"/>
                </a:solidFill>
              </a:rPr>
              <a:t>Hosting Choices for SQL Customers</a:t>
            </a:r>
            <a:endParaRPr lang="en-US" sz="3200" b="1" dirty="0">
              <a:solidFill>
                <a:schemeClr val="bg1"/>
              </a:solidFill>
            </a:endParaRPr>
          </a:p>
        </p:txBody>
      </p:sp>
    </p:spTree>
    <p:extLst>
      <p:ext uri="{BB962C8B-B14F-4D97-AF65-F5344CB8AC3E}">
        <p14:creationId xmlns:p14="http://schemas.microsoft.com/office/powerpoint/2010/main" val="315865450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p:cNvSpPr txBox="1">
            <a:spLocks/>
          </p:cNvSpPr>
          <p:nvPr/>
        </p:nvSpPr>
        <p:spPr>
          <a:xfrm>
            <a:off x="198437" y="373062"/>
            <a:ext cx="5731796" cy="652499"/>
          </a:xfrm>
          <a:prstGeom prst="rect">
            <a:avLst/>
          </a:prstGeom>
          <a:solidFill>
            <a:srgbClr val="00B0F0"/>
          </a:solidFill>
        </p:spPr>
        <p:txBody>
          <a:bodyPr lIns="93269" tIns="46634" rIns="93269" bIns="46634" anchor="b">
            <a:normAutofit/>
          </a:bodyPr>
          <a:lstStyle>
            <a:lvl1pPr marL="0" indent="0" algn="l" defTabSz="932278" rtl="0" eaLnBrk="1" latinLnBrk="0" hangingPunct="1">
              <a:spcBef>
                <a:spcPts val="1224"/>
              </a:spcBef>
              <a:buFont typeface="Arial" pitchFamily="34" charset="0"/>
              <a:buNone/>
              <a:defRPr sz="3264" b="1" kern="0" baseline="0">
                <a:solidFill>
                  <a:schemeClr val="bg1"/>
                </a:solidFill>
                <a:effectLst/>
                <a:latin typeface="Segoe UI Light" panose="020B0502040204020203" pitchFamily="34" charset="0"/>
                <a:ea typeface="Segoe UI Light" panose="020B0502040204020203" pitchFamily="34" charset="0"/>
                <a:cs typeface="Segoe UI Light" panose="020B0502040204020203" pitchFamily="34" charset="0"/>
              </a:defRPr>
            </a:lvl1pPr>
            <a:lvl2pPr marL="466139" indent="0" algn="l" defTabSz="932278" rtl="0" eaLnBrk="1" latinLnBrk="0" hangingPunct="1">
              <a:spcBef>
                <a:spcPts val="306"/>
              </a:spcBef>
              <a:spcAft>
                <a:spcPts val="306"/>
              </a:spcAft>
              <a:buFont typeface="Arial" pitchFamily="34" charset="0"/>
              <a:buNone/>
              <a:defRPr sz="2040"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932278" indent="0" algn="l" defTabSz="932278" rtl="0" eaLnBrk="1" latinLnBrk="0" hangingPunct="1">
              <a:spcBef>
                <a:spcPts val="204"/>
              </a:spcBef>
              <a:spcAft>
                <a:spcPts val="204"/>
              </a:spcAft>
              <a:buFont typeface="Arial" pitchFamily="34" charset="0"/>
              <a:buNone/>
              <a:defRPr sz="1836"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1398419" indent="0" algn="l" defTabSz="932278" rtl="0" eaLnBrk="1" latinLnBrk="0" hangingPunct="1">
              <a:spcBef>
                <a:spcPct val="20000"/>
              </a:spcBef>
              <a:buFont typeface="Arial" pitchFamily="34" charset="0"/>
              <a:buNone/>
              <a:defRPr sz="1632"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1864559" indent="0" algn="l" defTabSz="932278" rtl="0" eaLnBrk="1" latinLnBrk="0" hangingPunct="1">
              <a:spcBef>
                <a:spcPct val="20000"/>
              </a:spcBef>
              <a:buFont typeface="Arial" pitchFamily="34" charset="0"/>
              <a:buNone/>
              <a:defRPr sz="1632"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2330698" indent="0" algn="l" defTabSz="932278" rtl="0" eaLnBrk="1" latinLnBrk="0" hangingPunct="1">
              <a:spcBef>
                <a:spcPct val="20000"/>
              </a:spcBef>
              <a:buFont typeface="Arial" pitchFamily="34" charset="0"/>
              <a:buNone/>
              <a:defRPr sz="1632" b="1" kern="1200">
                <a:solidFill>
                  <a:schemeClr val="tx1"/>
                </a:solidFill>
                <a:latin typeface="+mn-lt"/>
                <a:ea typeface="+mn-ea"/>
                <a:cs typeface="+mn-cs"/>
              </a:defRPr>
            </a:lvl6pPr>
            <a:lvl7pPr marL="2796838" indent="0" algn="l" defTabSz="932278" rtl="0" eaLnBrk="1" latinLnBrk="0" hangingPunct="1">
              <a:spcBef>
                <a:spcPct val="20000"/>
              </a:spcBef>
              <a:buFont typeface="Arial" pitchFamily="34" charset="0"/>
              <a:buNone/>
              <a:defRPr sz="1632" b="1" kern="1200">
                <a:solidFill>
                  <a:schemeClr val="tx1"/>
                </a:solidFill>
                <a:latin typeface="+mn-lt"/>
                <a:ea typeface="+mn-ea"/>
                <a:cs typeface="+mn-cs"/>
              </a:defRPr>
            </a:lvl7pPr>
            <a:lvl8pPr marL="3262977" indent="0" algn="l" defTabSz="932278" rtl="0" eaLnBrk="1" latinLnBrk="0" hangingPunct="1">
              <a:spcBef>
                <a:spcPct val="20000"/>
              </a:spcBef>
              <a:buFont typeface="Arial" pitchFamily="34" charset="0"/>
              <a:buNone/>
              <a:defRPr sz="1632" b="1" kern="1200">
                <a:solidFill>
                  <a:schemeClr val="tx1"/>
                </a:solidFill>
                <a:latin typeface="+mn-lt"/>
                <a:ea typeface="+mn-ea"/>
                <a:cs typeface="+mn-cs"/>
              </a:defRPr>
            </a:lvl8pPr>
            <a:lvl9pPr marL="3729120" indent="0" algn="l" defTabSz="932278" rtl="0" eaLnBrk="1" latinLnBrk="0" hangingPunct="1">
              <a:spcBef>
                <a:spcPct val="20000"/>
              </a:spcBef>
              <a:buFont typeface="Arial" pitchFamily="34" charset="0"/>
              <a:buNone/>
              <a:defRPr sz="1632" b="1" kern="1200">
                <a:solidFill>
                  <a:schemeClr val="tx1"/>
                </a:solidFill>
                <a:latin typeface="+mn-lt"/>
                <a:ea typeface="+mn-ea"/>
                <a:cs typeface="+mn-cs"/>
              </a:defRPr>
            </a:lvl9pPr>
          </a:lstStyle>
          <a:p>
            <a:pPr marL="0" marR="0" lvl="0" indent="0" algn="ctr" defTabSz="932278" rtl="0" eaLnBrk="1" fontAlgn="auto" latinLnBrk="0" hangingPunct="1">
              <a:lnSpc>
                <a:spcPct val="100000"/>
              </a:lnSpc>
              <a:spcBef>
                <a:spcPts val="1224"/>
              </a:spcBef>
              <a:spcAft>
                <a:spcPts val="0"/>
              </a:spcAft>
              <a:buClrTx/>
              <a:buSzTx/>
              <a:buFont typeface="Arial" pitchFamily="34" charset="0"/>
              <a:buNone/>
              <a:tabLst/>
              <a:defRPr/>
            </a:pPr>
            <a:r>
              <a:rPr kumimoji="0" lang="en-US" sz="3200" b="1" i="0" u="none" strike="noStrike" kern="0" cap="none" spc="0" normalizeH="0" baseline="0" noProof="0" dirty="0" smtClean="0">
                <a:ln>
                  <a:noFill/>
                </a:ln>
                <a:solidFill>
                  <a:sysClr val="window" lastClr="FFFFFF"/>
                </a:solidFill>
                <a:effectLst/>
                <a:uLnTx/>
                <a:uFillTx/>
                <a:latin typeface="Segoe UI Light" panose="020B0502040204020203" pitchFamily="34" charset="0"/>
              </a:rPr>
              <a:t>SQL Server in Azure VM</a:t>
            </a:r>
            <a:endParaRPr kumimoji="0" lang="en-US" sz="3200" b="1" i="0" u="none" strike="noStrike" kern="0" cap="none" spc="0" normalizeH="0" baseline="0" noProof="0" dirty="0">
              <a:ln>
                <a:noFill/>
              </a:ln>
              <a:solidFill>
                <a:sysClr val="window" lastClr="FFFFFF"/>
              </a:solidFill>
              <a:effectLst/>
              <a:uLnTx/>
              <a:uFillTx/>
              <a:latin typeface="Segoe UI Light" panose="020B0502040204020203" pitchFamily="34" charset="0"/>
            </a:endParaRPr>
          </a:p>
        </p:txBody>
      </p:sp>
      <p:graphicFrame>
        <p:nvGraphicFramePr>
          <p:cNvPr id="13" name="Content Placeholder 9"/>
          <p:cNvGraphicFramePr>
            <a:graphicFrameLocks/>
          </p:cNvGraphicFramePr>
          <p:nvPr>
            <p:extLst/>
          </p:nvPr>
        </p:nvGraphicFramePr>
        <p:xfrm>
          <a:off x="198437" y="1439862"/>
          <a:ext cx="5731796" cy="4740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ontent Placeholder 5"/>
          <p:cNvSpPr txBox="1">
            <a:spLocks/>
          </p:cNvSpPr>
          <p:nvPr/>
        </p:nvSpPr>
        <p:spPr>
          <a:xfrm>
            <a:off x="6294437" y="373061"/>
            <a:ext cx="5870471" cy="652499"/>
          </a:xfrm>
          <a:prstGeom prst="rect">
            <a:avLst/>
          </a:prstGeom>
          <a:solidFill>
            <a:srgbClr val="00B0F0"/>
          </a:solidFill>
        </p:spPr>
        <p:txBody>
          <a:bodyPr lIns="93269" tIns="46634" rIns="93269" bIns="46634" anchor="b">
            <a:normAutofit/>
          </a:bodyPr>
          <a:lstStyle>
            <a:defPPr>
              <a:defRPr lang="en-US"/>
            </a:defPPr>
            <a:lvl1pPr marR="0" lvl="0" indent="0" defTabSz="932278" fontAlgn="auto">
              <a:lnSpc>
                <a:spcPct val="100000"/>
              </a:lnSpc>
              <a:spcBef>
                <a:spcPts val="1224"/>
              </a:spcBef>
              <a:spcAft>
                <a:spcPts val="0"/>
              </a:spcAft>
              <a:buClrTx/>
              <a:buSzTx/>
              <a:buFont typeface="Arial" pitchFamily="34" charset="0"/>
              <a:buNone/>
              <a:tabLst/>
              <a:defRPr kumimoji="0" sz="3264" b="1" i="0" u="none" strike="noStrike" kern="0" cap="none" spc="0" normalizeH="0" baseline="0">
                <a:ln>
                  <a:noFill/>
                </a:ln>
                <a:solidFill>
                  <a:sysClr val="window" lastClr="FFFFFF"/>
                </a:solidFill>
                <a:effectLst/>
                <a:uLnTx/>
                <a:uFillTx/>
                <a:latin typeface="Segoe UI Light" panose="020B0502040204020203" pitchFamily="34" charset="0"/>
                <a:ea typeface="Segoe UI Light" panose="020B0502040204020203" pitchFamily="34" charset="0"/>
                <a:cs typeface="Segoe UI Light" panose="020B0502040204020203" pitchFamily="34" charset="0"/>
              </a:defRPr>
            </a:lvl1pPr>
            <a:lvl2pPr marL="466139" indent="0" defTabSz="932278">
              <a:spcBef>
                <a:spcPts val="306"/>
              </a:spcBef>
              <a:spcAft>
                <a:spcPts val="306"/>
              </a:spcAft>
              <a:buFont typeface="Arial" pitchFamily="34" charset="0"/>
              <a:buNone/>
              <a:defRPr sz="2040" b="1" kern="0" baseline="0">
                <a:latin typeface="Segoe UI Light" panose="020B0502040204020203" pitchFamily="34" charset="0"/>
                <a:ea typeface="Segoe UI Light" panose="020B0502040204020203" pitchFamily="34" charset="0"/>
                <a:cs typeface="Segoe UI Light" panose="020B0502040204020203" pitchFamily="34" charset="0"/>
              </a:defRPr>
            </a:lvl2pPr>
            <a:lvl3pPr marL="932278" indent="0" defTabSz="932278">
              <a:spcBef>
                <a:spcPts val="204"/>
              </a:spcBef>
              <a:spcAft>
                <a:spcPts val="204"/>
              </a:spcAft>
              <a:buFont typeface="Arial" pitchFamily="34" charset="0"/>
              <a:buNone/>
              <a:defRPr sz="1836" b="1" kern="0" baseline="0">
                <a:latin typeface="Segoe UI Light" panose="020B0502040204020203" pitchFamily="34" charset="0"/>
                <a:ea typeface="Segoe UI Light" panose="020B0502040204020203" pitchFamily="34" charset="0"/>
                <a:cs typeface="Segoe UI Light" panose="020B0502040204020203" pitchFamily="34" charset="0"/>
              </a:defRPr>
            </a:lvl3pPr>
            <a:lvl4pPr marL="1398419" indent="0" defTabSz="932278">
              <a:spcBef>
                <a:spcPct val="20000"/>
              </a:spcBef>
              <a:buFont typeface="Arial" pitchFamily="34" charset="0"/>
              <a:buNone/>
              <a:defRPr sz="1632" b="1" kern="0" baseline="0">
                <a:latin typeface="Segoe UI Light" panose="020B0502040204020203" pitchFamily="34" charset="0"/>
                <a:ea typeface="Segoe UI Light" panose="020B0502040204020203" pitchFamily="34" charset="0"/>
                <a:cs typeface="Segoe UI Light" panose="020B0502040204020203" pitchFamily="34" charset="0"/>
              </a:defRPr>
            </a:lvl4pPr>
            <a:lvl5pPr marL="1864559" indent="0" defTabSz="932278">
              <a:spcBef>
                <a:spcPct val="20000"/>
              </a:spcBef>
              <a:buFont typeface="Arial" pitchFamily="34" charset="0"/>
              <a:buNone/>
              <a:defRPr sz="1632" b="1" kern="0" baseline="0">
                <a:latin typeface="Segoe UI Light" panose="020B0502040204020203" pitchFamily="34" charset="0"/>
                <a:ea typeface="Segoe UI Light" panose="020B0502040204020203" pitchFamily="34" charset="0"/>
                <a:cs typeface="Segoe UI Light" panose="020B0502040204020203" pitchFamily="34" charset="0"/>
              </a:defRPr>
            </a:lvl5pPr>
            <a:lvl6pPr marL="2330698" indent="0" defTabSz="932278">
              <a:spcBef>
                <a:spcPct val="20000"/>
              </a:spcBef>
              <a:buFont typeface="Arial" pitchFamily="34" charset="0"/>
              <a:buNone/>
              <a:defRPr sz="1632" b="1"/>
            </a:lvl6pPr>
            <a:lvl7pPr marL="2796838" indent="0" defTabSz="932278">
              <a:spcBef>
                <a:spcPct val="20000"/>
              </a:spcBef>
              <a:buFont typeface="Arial" pitchFamily="34" charset="0"/>
              <a:buNone/>
              <a:defRPr sz="1632" b="1"/>
            </a:lvl7pPr>
            <a:lvl8pPr marL="3262977" indent="0" defTabSz="932278">
              <a:spcBef>
                <a:spcPct val="20000"/>
              </a:spcBef>
              <a:buFont typeface="Arial" pitchFamily="34" charset="0"/>
              <a:buNone/>
              <a:defRPr sz="1632" b="1"/>
            </a:lvl8pPr>
            <a:lvl9pPr marL="3729120" indent="0" defTabSz="932278">
              <a:spcBef>
                <a:spcPct val="20000"/>
              </a:spcBef>
              <a:buFont typeface="Arial" pitchFamily="34" charset="0"/>
              <a:buNone/>
              <a:defRPr sz="1632" b="1"/>
            </a:lvl9pPr>
          </a:lstStyle>
          <a:p>
            <a:pPr algn="ctr"/>
            <a:r>
              <a:rPr lang="en-US" sz="3200" dirty="0"/>
              <a:t> Azure SQL Database</a:t>
            </a:r>
          </a:p>
        </p:txBody>
      </p:sp>
      <p:graphicFrame>
        <p:nvGraphicFramePr>
          <p:cNvPr id="15" name="Content Placeholder 14"/>
          <p:cNvGraphicFramePr>
            <a:graphicFrameLocks/>
          </p:cNvGraphicFramePr>
          <p:nvPr>
            <p:extLst/>
          </p:nvPr>
        </p:nvGraphicFramePr>
        <p:xfrm>
          <a:off x="6330220" y="1439862"/>
          <a:ext cx="5846858" cy="47407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4252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76294" y="1212850"/>
            <a:ext cx="10058400" cy="4758226"/>
          </a:xfrm>
        </p:spPr>
        <p:txBody>
          <a:bodyPr/>
          <a:lstStyle/>
          <a:p>
            <a:pPr marL="342900" lvl="2" indent="-342900"/>
            <a:r>
              <a:rPr lang="en-US" sz="3200" b="1" dirty="0">
                <a:solidFill>
                  <a:srgbClr val="FF0000"/>
                </a:solidFill>
                <a:latin typeface="+mj-lt"/>
              </a:rPr>
              <a:t>VMs hosted on </a:t>
            </a:r>
            <a:r>
              <a:rPr lang="en-US" sz="3200" b="1" dirty="0" smtClean="0">
                <a:solidFill>
                  <a:srgbClr val="FF0000"/>
                </a:solidFill>
                <a:latin typeface="+mj-lt"/>
              </a:rPr>
              <a:t>Microsoft Azure Infrastructure </a:t>
            </a:r>
            <a:r>
              <a:rPr lang="en-US" sz="3200" b="1" dirty="0">
                <a:solidFill>
                  <a:srgbClr val="FF0000"/>
                </a:solidFill>
                <a:latin typeface="+mj-lt"/>
              </a:rPr>
              <a:t>(“</a:t>
            </a:r>
            <a:r>
              <a:rPr lang="en-US" sz="3200" b="1" dirty="0" err="1">
                <a:solidFill>
                  <a:srgbClr val="FF0000"/>
                </a:solidFill>
                <a:latin typeface="+mj-lt"/>
              </a:rPr>
              <a:t>IaaS</a:t>
            </a:r>
            <a:r>
              <a:rPr lang="en-US" sz="3200" b="1" dirty="0">
                <a:solidFill>
                  <a:srgbClr val="FF0000"/>
                </a:solidFill>
                <a:latin typeface="+mj-lt"/>
              </a:rPr>
              <a:t>”)</a:t>
            </a:r>
          </a:p>
          <a:p>
            <a:pPr marL="703719" lvl="3" indent="-257084">
              <a:buFont typeface="Arial" pitchFamily="34" charset="0"/>
              <a:buChar char="•"/>
            </a:pPr>
            <a:r>
              <a:rPr lang="en-US" dirty="0">
                <a:solidFill>
                  <a:schemeClr val="bg1"/>
                </a:solidFill>
              </a:rPr>
              <a:t>From Microsoft images or your own </a:t>
            </a:r>
            <a:r>
              <a:rPr lang="en-US" dirty="0" smtClean="0">
                <a:solidFill>
                  <a:schemeClr val="bg1"/>
                </a:solidFill>
              </a:rPr>
              <a:t>images</a:t>
            </a:r>
            <a:endParaRPr lang="en-US" dirty="0">
              <a:solidFill>
                <a:schemeClr val="bg1"/>
              </a:solidFill>
            </a:endParaRPr>
          </a:p>
          <a:p>
            <a:pPr marL="703719" lvl="3" indent="-257084">
              <a:buFont typeface="Arial" pitchFamily="34" charset="0"/>
              <a:buChar char="•"/>
            </a:pPr>
            <a:r>
              <a:rPr lang="en-US" dirty="0">
                <a:solidFill>
                  <a:schemeClr val="bg1"/>
                </a:solidFill>
              </a:rPr>
              <a:t>Fast </a:t>
            </a:r>
            <a:r>
              <a:rPr lang="en-US" dirty="0" smtClean="0">
                <a:solidFill>
                  <a:schemeClr val="bg1"/>
                </a:solidFill>
              </a:rPr>
              <a:t>provisioning (~10 minutes)</a:t>
            </a:r>
            <a:endParaRPr lang="en-US" dirty="0">
              <a:solidFill>
                <a:schemeClr val="bg1"/>
              </a:solidFill>
            </a:endParaRPr>
          </a:p>
          <a:p>
            <a:pPr marL="703719" lvl="3" indent="-257084">
              <a:buFont typeface="Arial" pitchFamily="34" charset="0"/>
              <a:buChar char="•"/>
            </a:pPr>
            <a:r>
              <a:rPr lang="en-US" dirty="0">
                <a:solidFill>
                  <a:schemeClr val="bg1"/>
                </a:solidFill>
              </a:rPr>
              <a:t>Accessible via RDP and </a:t>
            </a:r>
            <a:r>
              <a:rPr lang="en-US" dirty="0" err="1">
                <a:solidFill>
                  <a:schemeClr val="bg1"/>
                </a:solidFill>
              </a:rPr>
              <a:t>Powershell</a:t>
            </a:r>
            <a:endParaRPr lang="en-US" dirty="0">
              <a:solidFill>
                <a:schemeClr val="bg1"/>
              </a:solidFill>
            </a:endParaRPr>
          </a:p>
          <a:p>
            <a:pPr marL="446635" lvl="3" indent="0">
              <a:buNone/>
            </a:pPr>
            <a:endParaRPr lang="en-US" dirty="0" smtClean="0">
              <a:solidFill>
                <a:schemeClr val="bg1"/>
              </a:solidFill>
            </a:endParaRPr>
          </a:p>
          <a:p>
            <a:pPr marL="342900" lvl="2" indent="-342900"/>
            <a:r>
              <a:rPr lang="en-US" sz="3200" b="1" dirty="0" smtClean="0">
                <a:solidFill>
                  <a:srgbClr val="FF0000"/>
                </a:solidFill>
                <a:latin typeface="+mj-lt"/>
              </a:rPr>
              <a:t>Pay </a:t>
            </a:r>
            <a:r>
              <a:rPr lang="en-US" sz="3200" b="1" dirty="0">
                <a:solidFill>
                  <a:srgbClr val="FF0000"/>
                </a:solidFill>
                <a:latin typeface="+mj-lt"/>
              </a:rPr>
              <a:t>per use</a:t>
            </a:r>
          </a:p>
          <a:p>
            <a:pPr marL="703719" lvl="3" indent="-257084">
              <a:buFont typeface="Arial" pitchFamily="34" charset="0"/>
              <a:buChar char="•"/>
            </a:pPr>
            <a:r>
              <a:rPr lang="en-US" dirty="0">
                <a:solidFill>
                  <a:schemeClr val="bg1"/>
                </a:solidFill>
              </a:rPr>
              <a:t>Per minute (only when running)</a:t>
            </a:r>
          </a:p>
          <a:p>
            <a:pPr marL="703719" lvl="3" indent="-257084">
              <a:buFont typeface="Arial" pitchFamily="34" charset="0"/>
              <a:buChar char="•"/>
            </a:pPr>
            <a:r>
              <a:rPr lang="en-US" dirty="0">
                <a:solidFill>
                  <a:schemeClr val="bg1"/>
                </a:solidFill>
              </a:rPr>
              <a:t>Cost depends on size and </a:t>
            </a:r>
            <a:r>
              <a:rPr lang="en-US" dirty="0" smtClean="0">
                <a:solidFill>
                  <a:schemeClr val="bg1"/>
                </a:solidFill>
              </a:rPr>
              <a:t>licensing (You can use your existing SQL licenses)</a:t>
            </a:r>
            <a:endParaRPr lang="en-US" dirty="0">
              <a:solidFill>
                <a:schemeClr val="bg1"/>
              </a:solidFill>
            </a:endParaRPr>
          </a:p>
          <a:p>
            <a:pPr marL="703719" lvl="3" indent="-257084">
              <a:buFont typeface="Arial" pitchFamily="34" charset="0"/>
              <a:buChar char="•"/>
            </a:pPr>
            <a:r>
              <a:rPr lang="en-US" dirty="0">
                <a:solidFill>
                  <a:schemeClr val="bg1"/>
                </a:solidFill>
              </a:rPr>
              <a:t>Network: only outgoing (not incoming)</a:t>
            </a:r>
          </a:p>
          <a:p>
            <a:pPr marL="703719" lvl="3" indent="-257084">
              <a:buFont typeface="Arial" pitchFamily="34" charset="0"/>
              <a:buChar char="•"/>
            </a:pPr>
            <a:r>
              <a:rPr lang="en-US" dirty="0">
                <a:solidFill>
                  <a:schemeClr val="bg1"/>
                </a:solidFill>
              </a:rPr>
              <a:t>Storage: only used (not allocated)</a:t>
            </a:r>
          </a:p>
          <a:p>
            <a:pPr marL="446635" lvl="3" indent="0">
              <a:buNone/>
            </a:pPr>
            <a:endParaRPr lang="en-US" dirty="0">
              <a:solidFill>
                <a:schemeClr val="bg1"/>
              </a:solidFill>
            </a:endParaRPr>
          </a:p>
          <a:p>
            <a:pPr marL="342900" lvl="2" indent="-342900"/>
            <a:r>
              <a:rPr lang="en-US" sz="3200" b="1" dirty="0">
                <a:solidFill>
                  <a:srgbClr val="FF0000"/>
                </a:solidFill>
                <a:latin typeface="+mj-lt"/>
              </a:rPr>
              <a:t>Elasticity</a:t>
            </a:r>
          </a:p>
          <a:p>
            <a:pPr marL="703719" lvl="3" indent="-257084">
              <a:buFont typeface="Arial" pitchFamily="34" charset="0"/>
              <a:buChar char="•"/>
            </a:pPr>
            <a:r>
              <a:rPr lang="en-US" dirty="0">
                <a:solidFill>
                  <a:schemeClr val="bg1"/>
                </a:solidFill>
              </a:rPr>
              <a:t>1 core / 2GB mem / 1TB </a:t>
            </a:r>
            <a:r>
              <a:rPr lang="en-US" dirty="0" smtClean="0">
                <a:solidFill>
                  <a:schemeClr val="bg1"/>
                </a:solidFill>
              </a:rPr>
              <a:t> </a:t>
            </a:r>
            <a:r>
              <a:rPr lang="en-US" dirty="0" smtClean="0">
                <a:solidFill>
                  <a:schemeClr val="bg1"/>
                </a:solidFill>
                <a:sym typeface="Wingdings" panose="05000000000000000000" pitchFamily="2" charset="2"/>
              </a:rPr>
              <a:t>   32 </a:t>
            </a:r>
            <a:r>
              <a:rPr lang="en-US" dirty="0" smtClean="0">
                <a:solidFill>
                  <a:schemeClr val="bg1"/>
                </a:solidFill>
              </a:rPr>
              <a:t>cores </a:t>
            </a:r>
            <a:r>
              <a:rPr lang="en-US" dirty="0">
                <a:solidFill>
                  <a:schemeClr val="bg1"/>
                </a:solidFill>
              </a:rPr>
              <a:t>/ </a:t>
            </a:r>
            <a:r>
              <a:rPr lang="en-US" dirty="0" smtClean="0">
                <a:solidFill>
                  <a:schemeClr val="bg1"/>
                </a:solidFill>
              </a:rPr>
              <a:t>512 GB </a:t>
            </a:r>
            <a:r>
              <a:rPr lang="en-US" dirty="0">
                <a:solidFill>
                  <a:schemeClr val="bg1"/>
                </a:solidFill>
              </a:rPr>
              <a:t>mem / </a:t>
            </a:r>
            <a:r>
              <a:rPr lang="en-US" dirty="0" smtClean="0">
                <a:solidFill>
                  <a:schemeClr val="bg1"/>
                </a:solidFill>
              </a:rPr>
              <a:t>32TB</a:t>
            </a:r>
            <a:endParaRPr lang="en-US" dirty="0">
              <a:solidFill>
                <a:schemeClr val="bg1"/>
              </a:solidFill>
            </a:endParaRPr>
          </a:p>
        </p:txBody>
      </p:sp>
      <p:sp>
        <p:nvSpPr>
          <p:cNvPr id="2" name="Title 1"/>
          <p:cNvSpPr>
            <a:spLocks noGrp="1"/>
          </p:cNvSpPr>
          <p:nvPr>
            <p:ph type="title" idx="4294967295"/>
          </p:nvPr>
        </p:nvSpPr>
        <p:spPr>
          <a:xfrm>
            <a:off x="547688" y="295275"/>
            <a:ext cx="11888787" cy="917575"/>
          </a:xfrm>
        </p:spPr>
        <p:txBody>
          <a:bodyPr/>
          <a:lstStyle/>
          <a:p>
            <a:r>
              <a:rPr lang="en-US" sz="4400" b="1" dirty="0" smtClean="0">
                <a:solidFill>
                  <a:schemeClr val="bg1"/>
                </a:solidFill>
              </a:rPr>
              <a:t>Microsoft Azure VMs</a:t>
            </a:r>
            <a:endParaRPr lang="en-US" sz="4400" b="1" dirty="0">
              <a:solidFill>
                <a:schemeClr val="bg1"/>
              </a:solidFill>
            </a:endParaRPr>
          </a:p>
        </p:txBody>
      </p:sp>
      <p:pic>
        <p:nvPicPr>
          <p:cNvPr id="12" name="Picture 32" descr="speed"/>
          <p:cNvPicPr>
            <a:picLocks noChangeAspect="1" noChangeArrowheads="1"/>
          </p:cNvPicPr>
          <p:nvPr/>
        </p:nvPicPr>
        <p:blipFill>
          <a:blip r:embed="rId3"/>
          <a:srcRect/>
          <a:stretch>
            <a:fillRect/>
          </a:stretch>
        </p:blipFill>
        <p:spPr bwMode="auto">
          <a:xfrm>
            <a:off x="10361999" y="2564070"/>
            <a:ext cx="1241473" cy="946444"/>
          </a:xfrm>
          <a:prstGeom prst="rect">
            <a:avLst/>
          </a:prstGeom>
          <a:solidFill>
            <a:srgbClr val="0072C6">
              <a:lumMod val="60000"/>
              <a:lumOff val="40000"/>
            </a:srgbClr>
          </a:solidFill>
          <a:ln w="9525">
            <a:noFill/>
            <a:miter lim="800000"/>
            <a:headEnd/>
            <a:tailEnd/>
          </a:ln>
        </p:spPr>
      </p:pic>
      <p:grpSp>
        <p:nvGrpSpPr>
          <p:cNvPr id="13" name="Group 12"/>
          <p:cNvGrpSpPr/>
          <p:nvPr/>
        </p:nvGrpSpPr>
        <p:grpSpPr>
          <a:xfrm>
            <a:off x="10355331" y="3816459"/>
            <a:ext cx="1241473" cy="928572"/>
            <a:chOff x="4869089" y="4782537"/>
            <a:chExt cx="1591220" cy="910447"/>
          </a:xfrm>
          <a:solidFill>
            <a:srgbClr val="0072C6">
              <a:lumMod val="60000"/>
              <a:lumOff val="40000"/>
            </a:srgbClr>
          </a:solidFill>
        </p:grpSpPr>
        <p:sp>
          <p:nvSpPr>
            <p:cNvPr id="14" name="Rectangle 13"/>
            <p:cNvSpPr/>
            <p:nvPr/>
          </p:nvSpPr>
          <p:spPr>
            <a:xfrm>
              <a:off x="4869089" y="4782537"/>
              <a:ext cx="1591220" cy="910447"/>
            </a:xfrm>
            <a:prstGeom prst="rect">
              <a:avLst/>
            </a:prstGeom>
            <a:grpFill/>
            <a:ln w="25400" cap="flat" cmpd="sng" algn="ctr">
              <a:noFill/>
              <a:prstDash val="solid"/>
            </a:ln>
            <a:effectLst/>
          </p:spPr>
          <p:txBody>
            <a:bodyPr rtlCol="0" anchor="ctr"/>
            <a:lstStyle/>
            <a:p>
              <a:pPr marL="0" marR="0" lvl="0" indent="0" algn="ctr" defTabSz="932688"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smtClean="0">
                <a:ln>
                  <a:noFill/>
                </a:ln>
                <a:solidFill>
                  <a:srgbClr val="FFFFFF"/>
                </a:solidFill>
                <a:effectLst/>
                <a:uLnTx/>
                <a:uFillTx/>
                <a:latin typeface="Segoe UI"/>
                <a:ea typeface="+mn-ea"/>
                <a:cs typeface="+mn-cs"/>
              </a:endParaRPr>
            </a:p>
          </p:txBody>
        </p:sp>
        <p:sp>
          <p:nvSpPr>
            <p:cNvPr id="15" name="Left-Right Arrow 14"/>
            <p:cNvSpPr/>
            <p:nvPr/>
          </p:nvSpPr>
          <p:spPr>
            <a:xfrm>
              <a:off x="5052166" y="4923396"/>
              <a:ext cx="1225066" cy="571242"/>
            </a:xfrm>
            <a:prstGeom prst="leftRightArrow">
              <a:avLst/>
            </a:prstGeom>
            <a:solidFill>
              <a:srgbClr val="FFFFFF"/>
            </a:solidFill>
            <a:ln w="25400" cap="flat" cmpd="sng" algn="ctr">
              <a:noFill/>
              <a:prstDash val="solid"/>
            </a:ln>
            <a:effectLst/>
          </p:spPr>
          <p:txBody>
            <a:bodyPr lIns="79232" tIns="39614" rIns="79232" bIns="39614" rtlCol="0" anchor="ctr"/>
            <a:lstStyle/>
            <a:p>
              <a:pPr marL="0" marR="0" lvl="0" indent="0" algn="ctr" defTabSz="792256"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ysClr val="window" lastClr="FFFFFF"/>
                </a:solidFill>
                <a:effectLst/>
                <a:uLnTx/>
                <a:uFillTx/>
              </a:endParaRPr>
            </a:p>
          </p:txBody>
        </p:sp>
      </p:grpSp>
      <p:pic>
        <p:nvPicPr>
          <p:cNvPr id="16" name="Picture 30" descr="server"/>
          <p:cNvPicPr>
            <a:picLocks noChangeAspect="1" noChangeArrowheads="1"/>
          </p:cNvPicPr>
          <p:nvPr/>
        </p:nvPicPr>
        <p:blipFill>
          <a:blip r:embed="rId4"/>
          <a:srcRect/>
          <a:stretch>
            <a:fillRect/>
          </a:stretch>
        </p:blipFill>
        <p:spPr bwMode="auto">
          <a:xfrm>
            <a:off x="10389006" y="5050096"/>
            <a:ext cx="1214466" cy="928201"/>
          </a:xfrm>
          <a:prstGeom prst="rect">
            <a:avLst/>
          </a:prstGeom>
          <a:solidFill>
            <a:srgbClr val="0072C6">
              <a:lumMod val="60000"/>
              <a:lumOff val="40000"/>
            </a:srgbClr>
          </a:solidFill>
          <a:ln w="9525">
            <a:noFill/>
            <a:miter lim="800000"/>
            <a:headEnd/>
            <a:tailEnd/>
          </a:ln>
        </p:spPr>
      </p:pic>
      <p:grpSp>
        <p:nvGrpSpPr>
          <p:cNvPr id="17" name="Group 16"/>
          <p:cNvGrpSpPr/>
          <p:nvPr/>
        </p:nvGrpSpPr>
        <p:grpSpPr>
          <a:xfrm>
            <a:off x="10355331" y="1330433"/>
            <a:ext cx="1238840" cy="946444"/>
            <a:chOff x="7721435" y="1405370"/>
            <a:chExt cx="1214659" cy="927971"/>
          </a:xfrm>
          <a:solidFill>
            <a:srgbClr val="0072C6">
              <a:lumMod val="60000"/>
              <a:lumOff val="40000"/>
            </a:srgbClr>
          </a:solidFill>
        </p:grpSpPr>
        <p:sp>
          <p:nvSpPr>
            <p:cNvPr id="18" name="Rectangle 17"/>
            <p:cNvSpPr/>
            <p:nvPr/>
          </p:nvSpPr>
          <p:spPr bwMode="auto">
            <a:xfrm>
              <a:off x="7721435" y="1405370"/>
              <a:ext cx="1214659" cy="927971"/>
            </a:xfrm>
            <a:prstGeom prst="rect">
              <a:avLst/>
            </a:prstGeom>
            <a:grpFill/>
            <a:ln w="9525" cap="flat" cmpd="sng" algn="ctr">
              <a:noFill/>
              <a:prstDash val="solid"/>
              <a:headEnd type="none" w="med" len="med"/>
              <a:tailEnd type="none" w="med" len="med"/>
            </a:ln>
            <a:effectLst/>
          </p:spPr>
          <p:txBody>
            <a:bodyPr vert="horz" wrap="square" lIns="79226" tIns="39613" rIns="79226" bIns="39613" numCol="1" rtlCol="0" anchor="ctr" anchorCtr="0" compatLnSpc="1">
              <a:prstTxWarp prst="textNoShape">
                <a:avLst/>
              </a:prstTxWarp>
            </a:bodyPr>
            <a:lstStyle/>
            <a:p>
              <a:pPr marL="0" marR="0" lvl="0" indent="0" algn="ctr" defTabSz="791995"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pic>
          <p:nvPicPr>
            <p:cNvPr id="19" name="Picture 18"/>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7773742" y="1540446"/>
              <a:ext cx="1125705" cy="622022"/>
            </a:xfrm>
            <a:prstGeom prst="rect">
              <a:avLst/>
            </a:prstGeom>
            <a:grpFill/>
            <a:ln>
              <a:noFill/>
            </a:ln>
          </p:spPr>
        </p:pic>
      </p:grpSp>
    </p:spTree>
    <p:extLst>
      <p:ext uri="{BB962C8B-B14F-4D97-AF65-F5344CB8AC3E}">
        <p14:creationId xmlns:p14="http://schemas.microsoft.com/office/powerpoint/2010/main" val="8556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Microsoft Azure VMs - Storage</a:t>
            </a:r>
            <a:endParaRPr lang="en-US" sz="4400" b="1" dirty="0"/>
          </a:p>
        </p:txBody>
      </p:sp>
      <p:sp>
        <p:nvSpPr>
          <p:cNvPr id="5" name="Text Placeholder 2"/>
          <p:cNvSpPr>
            <a:spLocks noGrp="1"/>
          </p:cNvSpPr>
          <p:nvPr>
            <p:ph type="body" sz="quarter" idx="10"/>
          </p:nvPr>
        </p:nvSpPr>
        <p:spPr>
          <a:xfrm>
            <a:off x="274638" y="1279354"/>
            <a:ext cx="11887200" cy="5415842"/>
          </a:xfrm>
        </p:spPr>
        <p:txBody>
          <a:bodyPr/>
          <a:lstStyle/>
          <a:p>
            <a:pPr marL="342900" lvl="2" indent="-342900"/>
            <a:r>
              <a:rPr lang="en-US" sz="3200" b="1" dirty="0">
                <a:solidFill>
                  <a:srgbClr val="DC3C00"/>
                </a:solidFill>
                <a:latin typeface="+mj-lt"/>
              </a:rPr>
              <a:t>Every VM disk is a BLOB in Azure Storage</a:t>
            </a:r>
          </a:p>
          <a:p>
            <a:pPr marL="171037" lvl="1" indent="-257084">
              <a:buFont typeface="Arial" pitchFamily="34" charset="0"/>
              <a:buChar char="•"/>
            </a:pPr>
            <a:endParaRPr lang="en-US" sz="1800" b="1" dirty="0">
              <a:solidFill>
                <a:srgbClr val="404040"/>
              </a:solidFill>
            </a:endParaRPr>
          </a:p>
          <a:p>
            <a:pPr marL="342900" lvl="2" indent="-342900"/>
            <a:r>
              <a:rPr lang="en-US" sz="3200" b="1" dirty="0">
                <a:solidFill>
                  <a:srgbClr val="DC3C00"/>
                </a:solidFill>
                <a:latin typeface="+mj-lt"/>
              </a:rPr>
              <a:t>3 sync local copies</a:t>
            </a:r>
          </a:p>
          <a:p>
            <a:pPr marL="428473" lvl="2" indent="-257084">
              <a:buFont typeface="Arial" pitchFamily="34" charset="0"/>
              <a:buChar char="•"/>
            </a:pPr>
            <a:r>
              <a:rPr lang="en-US" sz="1800" dirty="0">
                <a:solidFill>
                  <a:schemeClr val="tx1"/>
                </a:solidFill>
              </a:rPr>
              <a:t>No data loss</a:t>
            </a:r>
          </a:p>
          <a:p>
            <a:pPr marL="428473" lvl="2" indent="-257084">
              <a:buFont typeface="Arial" pitchFamily="34" charset="0"/>
              <a:buChar char="•"/>
            </a:pPr>
            <a:r>
              <a:rPr lang="en-US" sz="1800" dirty="0" smtClean="0">
                <a:solidFill>
                  <a:schemeClr val="tx1"/>
                </a:solidFill>
              </a:rPr>
              <a:t>Highly </a:t>
            </a:r>
            <a:r>
              <a:rPr lang="en-US" sz="1800" dirty="0">
                <a:solidFill>
                  <a:schemeClr val="tx1"/>
                </a:solidFill>
              </a:rPr>
              <a:t>available (transparent to VM)</a:t>
            </a:r>
          </a:p>
          <a:p>
            <a:pPr marL="428473" lvl="2" indent="-257084">
              <a:buFont typeface="Arial" pitchFamily="34" charset="0"/>
              <a:buChar char="•"/>
            </a:pPr>
            <a:endParaRPr lang="en-US" sz="1836" dirty="0">
              <a:solidFill>
                <a:srgbClr val="404040"/>
              </a:solidFill>
            </a:endParaRPr>
          </a:p>
          <a:p>
            <a:pPr marL="428473" lvl="2" indent="-257084">
              <a:buFont typeface="Arial" pitchFamily="34" charset="0"/>
              <a:buChar char="•"/>
            </a:pPr>
            <a:endParaRPr lang="en-US" sz="1836" dirty="0">
              <a:solidFill>
                <a:srgbClr val="404040"/>
              </a:solidFill>
            </a:endParaRPr>
          </a:p>
          <a:p>
            <a:pPr marL="428473" lvl="2" indent="-257084">
              <a:buFont typeface="Arial" pitchFamily="34" charset="0"/>
              <a:buChar char="•"/>
            </a:pPr>
            <a:endParaRPr lang="en-US" sz="1836" dirty="0">
              <a:solidFill>
                <a:srgbClr val="404040"/>
              </a:solidFill>
            </a:endParaRPr>
          </a:p>
          <a:p>
            <a:pPr marL="428473" lvl="2" indent="-257084">
              <a:buFont typeface="Arial" pitchFamily="34" charset="0"/>
              <a:buChar char="•"/>
            </a:pPr>
            <a:endParaRPr lang="en-US" sz="1836" dirty="0">
              <a:solidFill>
                <a:srgbClr val="404040"/>
              </a:solidFill>
            </a:endParaRPr>
          </a:p>
          <a:p>
            <a:pPr marL="171389" lvl="2" indent="0">
              <a:buNone/>
            </a:pPr>
            <a:endParaRPr lang="en-US" sz="1836" dirty="0">
              <a:solidFill>
                <a:srgbClr val="404040"/>
              </a:solidFill>
            </a:endParaRPr>
          </a:p>
          <a:p>
            <a:pPr marL="428473" lvl="2" indent="-257084">
              <a:buFont typeface="Arial" pitchFamily="34" charset="0"/>
              <a:buChar char="•"/>
            </a:pPr>
            <a:endParaRPr lang="en-US" sz="1836" dirty="0">
              <a:solidFill>
                <a:srgbClr val="404040"/>
              </a:solidFill>
            </a:endParaRPr>
          </a:p>
          <a:p>
            <a:pPr marL="428473" lvl="2" indent="-257084">
              <a:buFont typeface="Arial" pitchFamily="34" charset="0"/>
              <a:buChar char="•"/>
            </a:pPr>
            <a:endParaRPr lang="en-US" sz="1836" dirty="0">
              <a:solidFill>
                <a:srgbClr val="404040"/>
              </a:solidFill>
            </a:endParaRPr>
          </a:p>
          <a:p>
            <a:pPr marL="428473" lvl="2" indent="-257084">
              <a:buFont typeface="Arial" pitchFamily="34" charset="0"/>
              <a:buChar char="•"/>
            </a:pPr>
            <a:endParaRPr lang="en-US" sz="1836" dirty="0">
              <a:solidFill>
                <a:srgbClr val="404040"/>
              </a:solidFill>
            </a:endParaRPr>
          </a:p>
          <a:p>
            <a:pPr marL="342900" lvl="2" indent="-342900"/>
            <a:r>
              <a:rPr lang="en-US" sz="3200" b="1" dirty="0">
                <a:solidFill>
                  <a:srgbClr val="DC3C00"/>
                </a:solidFill>
                <a:latin typeface="+mj-lt"/>
              </a:rPr>
              <a:t>3 more </a:t>
            </a:r>
            <a:r>
              <a:rPr lang="en-US" sz="3200" b="1" dirty="0" err="1">
                <a:solidFill>
                  <a:srgbClr val="DC3C00"/>
                </a:solidFill>
                <a:latin typeface="+mj-lt"/>
              </a:rPr>
              <a:t>async</a:t>
            </a:r>
            <a:r>
              <a:rPr lang="en-US" sz="3200" b="1" dirty="0">
                <a:solidFill>
                  <a:srgbClr val="DC3C00"/>
                </a:solidFill>
                <a:latin typeface="+mj-lt"/>
              </a:rPr>
              <a:t> remote copies (if geo-replication </a:t>
            </a:r>
            <a:r>
              <a:rPr lang="en-US" sz="3200" b="1" dirty="0" smtClean="0">
                <a:solidFill>
                  <a:srgbClr val="DC3C00"/>
                </a:solidFill>
                <a:latin typeface="+mj-lt"/>
              </a:rPr>
              <a:t>enabled)</a:t>
            </a:r>
          </a:p>
          <a:p>
            <a:pPr marL="428473" lvl="2" indent="-257084">
              <a:buFont typeface="Arial" pitchFamily="34" charset="0"/>
              <a:buChar char="•"/>
            </a:pPr>
            <a:r>
              <a:rPr lang="en-US" sz="1800" dirty="0" smtClean="0">
                <a:solidFill>
                  <a:schemeClr val="tx1"/>
                </a:solidFill>
              </a:rPr>
              <a:t>For disaster recovery (manually managed by Microsoft)</a:t>
            </a:r>
            <a:endParaRPr lang="en-US" dirty="0">
              <a:solidFill>
                <a:schemeClr val="tx1"/>
              </a:solidFill>
            </a:endParaRPr>
          </a:p>
        </p:txBody>
      </p:sp>
      <p:pic>
        <p:nvPicPr>
          <p:cNvPr id="6" name="Picture 5"/>
          <p:cNvPicPr>
            <a:picLocks noChangeAspect="1"/>
          </p:cNvPicPr>
          <p:nvPr/>
        </p:nvPicPr>
        <p:blipFill rotWithShape="1">
          <a:blip r:embed="rId3"/>
          <a:srcRect b="13319"/>
          <a:stretch/>
        </p:blipFill>
        <p:spPr>
          <a:xfrm>
            <a:off x="579437" y="3421062"/>
            <a:ext cx="6543490" cy="2220668"/>
          </a:xfrm>
          <a:prstGeom prst="rect">
            <a:avLst/>
          </a:prstGeom>
        </p:spPr>
      </p:pic>
    </p:spTree>
    <p:extLst>
      <p:ext uri="{BB962C8B-B14F-4D97-AF65-F5344CB8AC3E}">
        <p14:creationId xmlns:p14="http://schemas.microsoft.com/office/powerpoint/2010/main" val="294891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Microsoft Azure VMs - Availability</a:t>
            </a:r>
            <a:endParaRPr lang="en-US" sz="4400" b="1" dirty="0"/>
          </a:p>
        </p:txBody>
      </p:sp>
      <p:sp>
        <p:nvSpPr>
          <p:cNvPr id="5" name="Text Placeholder 2"/>
          <p:cNvSpPr>
            <a:spLocks noGrp="1"/>
          </p:cNvSpPr>
          <p:nvPr>
            <p:ph type="body" sz="quarter" idx="10"/>
          </p:nvPr>
        </p:nvSpPr>
        <p:spPr>
          <a:xfrm>
            <a:off x="274638" y="1279354"/>
            <a:ext cx="11887200" cy="4690515"/>
          </a:xfrm>
        </p:spPr>
        <p:txBody>
          <a:bodyPr/>
          <a:lstStyle/>
          <a:p>
            <a:pPr marL="342900" lvl="2" indent="-342900"/>
            <a:r>
              <a:rPr lang="en-US" sz="3200" b="1" dirty="0">
                <a:solidFill>
                  <a:srgbClr val="DC3C00"/>
                </a:solidFill>
                <a:latin typeface="+mj-lt"/>
              </a:rPr>
              <a:t>SLA: No data loss</a:t>
            </a:r>
          </a:p>
          <a:p>
            <a:pPr marL="428473" lvl="2" indent="-257084">
              <a:buFont typeface="Arial" pitchFamily="34" charset="0"/>
              <a:buChar char="•"/>
            </a:pPr>
            <a:r>
              <a:rPr lang="en-US" sz="1800" dirty="0">
                <a:solidFill>
                  <a:schemeClr val="tx1"/>
                </a:solidFill>
              </a:rPr>
              <a:t>If VM becomes unavailable, restart in another </a:t>
            </a:r>
            <a:r>
              <a:rPr lang="en-US" sz="1800" dirty="0" smtClean="0">
                <a:solidFill>
                  <a:schemeClr val="tx1"/>
                </a:solidFill>
              </a:rPr>
              <a:t>host</a:t>
            </a:r>
          </a:p>
          <a:p>
            <a:pPr marL="171389" lvl="2" indent="0">
              <a:buNone/>
            </a:pPr>
            <a:endParaRPr lang="en-US" sz="1800" dirty="0">
              <a:solidFill>
                <a:srgbClr val="000000"/>
              </a:solidFill>
            </a:endParaRPr>
          </a:p>
          <a:p>
            <a:pPr marL="342900" lvl="2" indent="-342900"/>
            <a:r>
              <a:rPr lang="en-US" sz="3200" b="1" dirty="0">
                <a:solidFill>
                  <a:srgbClr val="DC3C00"/>
                </a:solidFill>
                <a:latin typeface="+mj-lt"/>
              </a:rPr>
              <a:t>SLA: </a:t>
            </a:r>
            <a:r>
              <a:rPr lang="en-US" sz="3200" b="1" dirty="0" smtClean="0">
                <a:solidFill>
                  <a:srgbClr val="DC3C00"/>
                </a:solidFill>
                <a:latin typeface="+mj-lt"/>
              </a:rPr>
              <a:t>1 of </a:t>
            </a:r>
            <a:r>
              <a:rPr lang="en-US" sz="3200" b="1" dirty="0">
                <a:solidFill>
                  <a:srgbClr val="DC3C00"/>
                </a:solidFill>
                <a:latin typeface="+mj-lt"/>
              </a:rPr>
              <a:t>2</a:t>
            </a:r>
            <a:r>
              <a:rPr lang="en-US" sz="3200" b="1" dirty="0" smtClean="0">
                <a:solidFill>
                  <a:srgbClr val="DC3C00"/>
                </a:solidFill>
                <a:latin typeface="+mj-lt"/>
              </a:rPr>
              <a:t> VMs </a:t>
            </a:r>
            <a:r>
              <a:rPr lang="en-US" sz="3200" b="1" dirty="0">
                <a:solidFill>
                  <a:srgbClr val="DC3C00"/>
                </a:solidFill>
                <a:latin typeface="+mj-lt"/>
              </a:rPr>
              <a:t>in Availability Set:</a:t>
            </a:r>
          </a:p>
          <a:p>
            <a:pPr marL="428473" lvl="2" indent="-257084">
              <a:buFont typeface="Arial" pitchFamily="34" charset="0"/>
              <a:buChar char="•"/>
            </a:pPr>
            <a:r>
              <a:rPr lang="en-US" sz="1800" dirty="0">
                <a:solidFill>
                  <a:schemeClr val="tx1"/>
                </a:solidFill>
              </a:rPr>
              <a:t>99.95% (&lt;22 min downtime p/month)</a:t>
            </a:r>
          </a:p>
          <a:p>
            <a:pPr marL="428473" lvl="2" indent="-257084">
              <a:buFont typeface="Arial" pitchFamily="34" charset="0"/>
              <a:buChar char="•"/>
            </a:pPr>
            <a:r>
              <a:rPr lang="en-US" sz="1800" dirty="0">
                <a:solidFill>
                  <a:schemeClr val="tx1"/>
                </a:solidFill>
              </a:rPr>
              <a:t>Includes</a:t>
            </a:r>
          </a:p>
          <a:p>
            <a:pPr marL="657073" lvl="3" indent="-257084">
              <a:buFont typeface="Arial" pitchFamily="34" charset="0"/>
              <a:buChar char="•"/>
            </a:pPr>
            <a:r>
              <a:rPr lang="en-US" sz="1600" dirty="0">
                <a:solidFill>
                  <a:schemeClr val="tx1"/>
                </a:solidFill>
              </a:rPr>
              <a:t>Planned downtime due to (monthly) host OS servicing</a:t>
            </a:r>
          </a:p>
          <a:p>
            <a:pPr marL="657073" lvl="3" indent="-257084">
              <a:buFont typeface="Arial" pitchFamily="34" charset="0"/>
              <a:buChar char="•"/>
            </a:pPr>
            <a:r>
              <a:rPr lang="en-US" sz="1600" dirty="0">
                <a:solidFill>
                  <a:schemeClr val="tx1"/>
                </a:solidFill>
              </a:rPr>
              <a:t>Unplanned downtime due to physical failures</a:t>
            </a:r>
          </a:p>
          <a:p>
            <a:pPr marL="428473" lvl="2" indent="-257084">
              <a:buFont typeface="Arial" pitchFamily="34" charset="0"/>
              <a:buChar char="•"/>
            </a:pPr>
            <a:r>
              <a:rPr lang="en-US" sz="1800" dirty="0">
                <a:solidFill>
                  <a:schemeClr val="tx1"/>
                </a:solidFill>
              </a:rPr>
              <a:t>Doesn’t include servicing of guest </a:t>
            </a:r>
            <a:r>
              <a:rPr lang="en-US" sz="1800" dirty="0" smtClean="0">
                <a:solidFill>
                  <a:schemeClr val="tx1"/>
                </a:solidFill>
              </a:rPr>
              <a:t>OS or software inside (e.g. SQL)</a:t>
            </a:r>
          </a:p>
          <a:p>
            <a:pPr marL="428473" lvl="2" indent="-257084">
              <a:buFont typeface="Arial" pitchFamily="34" charset="0"/>
              <a:buChar char="•"/>
            </a:pPr>
            <a:endParaRPr lang="en-US" sz="1800" dirty="0" smtClean="0">
              <a:solidFill>
                <a:srgbClr val="000000"/>
              </a:solidFill>
            </a:endParaRPr>
          </a:p>
          <a:p>
            <a:pPr marL="342900" lvl="2" indent="-342900"/>
            <a:r>
              <a:rPr lang="en-US" sz="3200" b="1" dirty="0">
                <a:solidFill>
                  <a:srgbClr val="DC3C00"/>
                </a:solidFill>
                <a:latin typeface="+mj-lt"/>
              </a:rPr>
              <a:t>SQL AlwaysOn provides higher availability</a:t>
            </a:r>
          </a:p>
          <a:p>
            <a:pPr marL="428473" lvl="2" indent="-257084">
              <a:buFont typeface="Arial" pitchFamily="34" charset="0"/>
              <a:buChar char="•"/>
            </a:pPr>
            <a:r>
              <a:rPr lang="en-US" sz="1800" dirty="0" smtClean="0">
                <a:solidFill>
                  <a:schemeClr val="tx1"/>
                </a:solidFill>
              </a:rPr>
              <a:t>If one SQL VM becomes unavailable, SQL fails over to another VM: ~20s</a:t>
            </a:r>
          </a:p>
          <a:p>
            <a:pPr marL="428473" lvl="2" indent="-257084">
              <a:buFont typeface="Arial" pitchFamily="34" charset="0"/>
              <a:buChar char="•"/>
            </a:pPr>
            <a:r>
              <a:rPr lang="en-US" sz="1800" dirty="0">
                <a:solidFill>
                  <a:schemeClr val="tx1"/>
                </a:solidFill>
              </a:rPr>
              <a:t>Based on customer feedback/Telemetry: 99.99% (&lt;4 minutes of downtime</a:t>
            </a:r>
            <a:r>
              <a:rPr lang="en-US" sz="1800" dirty="0" smtClean="0">
                <a:solidFill>
                  <a:schemeClr val="tx1"/>
                </a:solidFill>
              </a:rPr>
              <a:t>)</a:t>
            </a:r>
            <a:endParaRPr lang="en-US" sz="3200" dirty="0">
              <a:solidFill>
                <a:schemeClr val="tx1"/>
              </a:solidFill>
              <a:latin typeface="+mj-lt"/>
            </a:endParaRPr>
          </a:p>
        </p:txBody>
      </p:sp>
      <p:pic>
        <p:nvPicPr>
          <p:cNvPr id="4" name="Picture 3" descr="dome.png"/>
          <p:cNvPicPr>
            <a:picLocks noChangeAspect="1"/>
          </p:cNvPicPr>
          <p:nvPr/>
        </p:nvPicPr>
        <p:blipFill>
          <a:blip r:embed="rId3"/>
          <a:stretch>
            <a:fillRect/>
          </a:stretch>
        </p:blipFill>
        <p:spPr>
          <a:xfrm>
            <a:off x="7530016" y="2528317"/>
            <a:ext cx="5771434" cy="4084346"/>
          </a:xfrm>
          <a:prstGeom prst="rect">
            <a:avLst/>
          </a:prstGeom>
        </p:spPr>
      </p:pic>
      <p:sp>
        <p:nvSpPr>
          <p:cNvPr id="7" name="Rounded Rectangle 6"/>
          <p:cNvSpPr/>
          <p:nvPr/>
        </p:nvSpPr>
        <p:spPr>
          <a:xfrm>
            <a:off x="8499413" y="4044855"/>
            <a:ext cx="1554339" cy="2098356"/>
          </a:xfrm>
          <a:prstGeom prst="roundRect">
            <a:avLst/>
          </a:prstGeom>
          <a:solidFill>
            <a:srgbClr val="2098D5"/>
          </a:solidFill>
          <a:ln w="25400" cap="flat" cmpd="sng" algn="ctr">
            <a:solidFill>
              <a:srgbClr val="2098D5">
                <a:shade val="50000"/>
              </a:srgbClr>
            </a:solidFill>
            <a:prstDash val="solid"/>
          </a:ln>
          <a:effectLst/>
        </p:spPr>
        <p:txBody>
          <a:bodyPr lIns="93238" tIns="46618" rIns="93238" bIns="46618" rtlCol="0" anchor="ctr"/>
          <a:lstStyle/>
          <a:p>
            <a:pPr marL="0" marR="0" lvl="0" indent="0" algn="ctr" defTabSz="93235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Arial"/>
            </a:endParaRPr>
          </a:p>
        </p:txBody>
      </p:sp>
      <p:sp>
        <p:nvSpPr>
          <p:cNvPr id="8" name="Rounded Rectangle 7"/>
          <p:cNvSpPr/>
          <p:nvPr/>
        </p:nvSpPr>
        <p:spPr>
          <a:xfrm>
            <a:off x="10597769" y="4044855"/>
            <a:ext cx="1554339" cy="2098356"/>
          </a:xfrm>
          <a:prstGeom prst="roundRect">
            <a:avLst/>
          </a:prstGeom>
          <a:solidFill>
            <a:srgbClr val="2098D5"/>
          </a:solidFill>
          <a:ln w="25400" cap="flat" cmpd="sng" algn="ctr">
            <a:solidFill>
              <a:srgbClr val="2098D5">
                <a:shade val="50000"/>
              </a:srgbClr>
            </a:solidFill>
            <a:prstDash val="solid"/>
          </a:ln>
          <a:effectLst/>
        </p:spPr>
        <p:txBody>
          <a:bodyPr lIns="93238" tIns="46618" rIns="93238" bIns="46618" rtlCol="0" anchor="ctr"/>
          <a:lstStyle/>
          <a:p>
            <a:pPr marL="0" marR="0" lvl="0" indent="0" algn="ctr" defTabSz="93235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Arial"/>
            </a:endParaRPr>
          </a:p>
        </p:txBody>
      </p:sp>
      <p:pic>
        <p:nvPicPr>
          <p:cNvPr id="11" name="Picture 10" descr="\\johnlserver\docs$\Artwork from DVD Website\Icons - Illustrations\_XML ICONS\Servers SQL database computer.png"/>
          <p:cNvPicPr>
            <a:picLocks noChangeAspect="1" noChangeArrowheads="1"/>
          </p:cNvPicPr>
          <p:nvPr/>
        </p:nvPicPr>
        <p:blipFill>
          <a:blip r:embed="rId4" cstate="print"/>
          <a:srcRect/>
          <a:stretch>
            <a:fillRect/>
          </a:stretch>
        </p:blipFill>
        <p:spPr bwMode="auto">
          <a:xfrm>
            <a:off x="8888000" y="4254148"/>
            <a:ext cx="835940" cy="1492804"/>
          </a:xfrm>
          <a:prstGeom prst="rect">
            <a:avLst/>
          </a:prstGeom>
          <a:noFill/>
          <a:ln w="9525">
            <a:noFill/>
            <a:miter lim="800000"/>
            <a:headEnd/>
            <a:tailEnd/>
          </a:ln>
        </p:spPr>
      </p:pic>
      <p:sp>
        <p:nvSpPr>
          <p:cNvPr id="12" name="Flowchart: Punched Tape 11"/>
          <p:cNvSpPr/>
          <p:nvPr/>
        </p:nvSpPr>
        <p:spPr bwMode="auto">
          <a:xfrm>
            <a:off x="8888000" y="4739411"/>
            <a:ext cx="667867" cy="600410"/>
          </a:xfrm>
          <a:prstGeom prst="flowChartPunchedTape">
            <a:avLst/>
          </a:prstGeom>
          <a:solidFill>
            <a:srgbClr val="F3F2DC">
              <a:lumMod val="50000"/>
              <a:alpha val="44000"/>
            </a:srgbClr>
          </a:solidFill>
          <a:ln>
            <a:noFill/>
            <a:headEnd type="none" w="med" len="med"/>
            <a:tailEnd type="none" w="med" len="me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3A299">
                <a:shade val="30000"/>
                <a:satMod val="130000"/>
              </a:srgbClr>
            </a:contourClr>
          </a:sp3d>
        </p:spPr>
        <p:txBody>
          <a:bodyPr lIns="93234" tIns="46616" rIns="93234" bIns="46616"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052">
              <a:defRPr/>
            </a:pPr>
            <a:r>
              <a:rPr lang="en-US" sz="1122" dirty="0">
                <a:solidFill>
                  <a:srgbClr val="FFFFFF"/>
                </a:solidFill>
                <a:effectLst>
                  <a:outerShdw blurRad="38100" dist="38100" dir="2700000" algn="tl">
                    <a:srgbClr val="000000">
                      <a:alpha val="43137"/>
                    </a:srgbClr>
                  </a:outerShdw>
                </a:effectLst>
                <a:latin typeface="Arial"/>
              </a:rPr>
              <a:t>S</a:t>
            </a:r>
          </a:p>
        </p:txBody>
      </p:sp>
      <p:pic>
        <p:nvPicPr>
          <p:cNvPr id="13" name="Picture 12" descr="\\johnlserver\docs$\Artwork from DVD Website\Icons - Illustrations\_XML ICONS\Servers SQL database computer.png"/>
          <p:cNvPicPr>
            <a:picLocks noChangeAspect="1" noChangeArrowheads="1"/>
          </p:cNvPicPr>
          <p:nvPr/>
        </p:nvPicPr>
        <p:blipFill>
          <a:blip r:embed="rId4" cstate="print"/>
          <a:srcRect/>
          <a:stretch>
            <a:fillRect/>
          </a:stretch>
        </p:blipFill>
        <p:spPr bwMode="auto">
          <a:xfrm>
            <a:off x="10963628" y="4254148"/>
            <a:ext cx="835940" cy="1492804"/>
          </a:xfrm>
          <a:prstGeom prst="rect">
            <a:avLst/>
          </a:prstGeom>
          <a:noFill/>
          <a:ln w="9525">
            <a:noFill/>
            <a:miter lim="800000"/>
            <a:headEnd/>
            <a:tailEnd/>
          </a:ln>
        </p:spPr>
      </p:pic>
      <p:sp>
        <p:nvSpPr>
          <p:cNvPr id="14" name="Flowchart: Punched Tape 13"/>
          <p:cNvSpPr/>
          <p:nvPr/>
        </p:nvSpPr>
        <p:spPr bwMode="auto">
          <a:xfrm>
            <a:off x="11083047" y="4679732"/>
            <a:ext cx="608158" cy="586066"/>
          </a:xfrm>
          <a:prstGeom prst="flowChartPunchedTape">
            <a:avLst/>
          </a:prstGeom>
          <a:gradFill rotWithShape="1">
            <a:gsLst>
              <a:gs pos="0">
                <a:srgbClr val="93A299">
                  <a:shade val="70000"/>
                  <a:satMod val="150000"/>
                </a:srgbClr>
              </a:gs>
              <a:gs pos="34000">
                <a:srgbClr val="93A299">
                  <a:shade val="70000"/>
                  <a:satMod val="140000"/>
                </a:srgbClr>
              </a:gs>
              <a:gs pos="70000">
                <a:srgbClr val="93A299">
                  <a:tint val="100000"/>
                  <a:shade val="90000"/>
                  <a:satMod val="140000"/>
                </a:srgbClr>
              </a:gs>
              <a:gs pos="100000">
                <a:srgbClr val="93A299">
                  <a:tint val="100000"/>
                  <a:shade val="100000"/>
                  <a:satMod val="100000"/>
                </a:srgbClr>
              </a:gs>
            </a:gsLst>
            <a:path path="circle">
              <a:fillToRect l="100000" t="100000" r="100000" b="100000"/>
            </a:path>
          </a:gradFill>
          <a:ln>
            <a:noFill/>
            <a:headEnd type="none" w="med" len="med"/>
            <a:tailEnd type="none" w="med" len="me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3A299">
                <a:shade val="30000"/>
                <a:satMod val="130000"/>
              </a:srgbClr>
            </a:contourClr>
          </a:sp3d>
        </p:spPr>
        <p:txBody>
          <a:bodyPr lIns="93234" tIns="46616" rIns="93234" bIns="46616"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052">
              <a:defRPr/>
            </a:pPr>
            <a:r>
              <a:rPr lang="en-US" sz="1020" dirty="0">
                <a:solidFill>
                  <a:srgbClr val="FFFFFF"/>
                </a:solidFill>
                <a:effectLst>
                  <a:outerShdw blurRad="38100" dist="38100" dir="2700000" algn="tl">
                    <a:srgbClr val="000000">
                      <a:alpha val="43137"/>
                    </a:srgbClr>
                  </a:outerShdw>
                </a:effectLst>
                <a:latin typeface="Arial"/>
              </a:rPr>
              <a:t>P</a:t>
            </a:r>
          </a:p>
        </p:txBody>
      </p:sp>
      <p:sp>
        <p:nvSpPr>
          <p:cNvPr id="15" name="Multiply 14"/>
          <p:cNvSpPr/>
          <p:nvPr/>
        </p:nvSpPr>
        <p:spPr>
          <a:xfrm>
            <a:off x="10830922" y="4511154"/>
            <a:ext cx="1010320" cy="1088037"/>
          </a:xfrm>
          <a:prstGeom prst="mathMultiply">
            <a:avLst/>
          </a:prstGeom>
          <a:solidFill>
            <a:srgbClr val="79463D"/>
          </a:solidFill>
          <a:ln w="26425" cap="flat" cmpd="sng" algn="ctr">
            <a:solidFill>
              <a:srgbClr val="79463D">
                <a:shade val="50000"/>
              </a:srgbClr>
            </a:solidFill>
            <a:prstDash val="solid"/>
          </a:ln>
          <a:effectLst/>
        </p:spPr>
        <p:txBody>
          <a:bodyPr lIns="93238" tIns="46618" rIns="93238" bIns="46618" rtlCol="0" anchor="ctr"/>
          <a:lstStyle/>
          <a:p>
            <a:pPr algn="ctr" defTabSz="932358">
              <a:defRPr/>
            </a:pPr>
            <a:endParaRPr lang="en-US" sz="1836" b="1" kern="0">
              <a:ln w="12700">
                <a:solidFill>
                  <a:srgbClr val="D2533C">
                    <a:satMod val="155000"/>
                  </a:srgbClr>
                </a:solidFill>
                <a:prstDash val="solid"/>
              </a:ln>
              <a:solidFill>
                <a:srgbClr val="F3F2DC">
                  <a:tint val="85000"/>
                  <a:satMod val="155000"/>
                </a:srgbClr>
              </a:solidFill>
              <a:effectLst>
                <a:outerShdw blurRad="41275" dist="20320" dir="1800000" algn="tl" rotWithShape="0">
                  <a:srgbClr val="000000">
                    <a:alpha val="40000"/>
                  </a:srgbClr>
                </a:outerShdw>
              </a:effectLst>
              <a:latin typeface="Arial"/>
            </a:endParaRPr>
          </a:p>
        </p:txBody>
      </p:sp>
      <p:sp>
        <p:nvSpPr>
          <p:cNvPr id="16" name="Flowchart: Punched Tape 15"/>
          <p:cNvSpPr/>
          <p:nvPr/>
        </p:nvSpPr>
        <p:spPr bwMode="auto">
          <a:xfrm>
            <a:off x="8901575" y="4744305"/>
            <a:ext cx="608158" cy="586066"/>
          </a:xfrm>
          <a:prstGeom prst="flowChartPunchedTape">
            <a:avLst/>
          </a:prstGeom>
          <a:gradFill rotWithShape="1">
            <a:gsLst>
              <a:gs pos="0">
                <a:srgbClr val="93A299">
                  <a:shade val="70000"/>
                  <a:satMod val="150000"/>
                </a:srgbClr>
              </a:gs>
              <a:gs pos="34000">
                <a:srgbClr val="93A299">
                  <a:shade val="70000"/>
                  <a:satMod val="140000"/>
                </a:srgbClr>
              </a:gs>
              <a:gs pos="70000">
                <a:srgbClr val="93A299">
                  <a:tint val="100000"/>
                  <a:shade val="90000"/>
                  <a:satMod val="140000"/>
                </a:srgbClr>
              </a:gs>
              <a:gs pos="100000">
                <a:srgbClr val="93A299">
                  <a:tint val="100000"/>
                  <a:shade val="100000"/>
                  <a:satMod val="100000"/>
                </a:srgbClr>
              </a:gs>
            </a:gsLst>
            <a:path path="circle">
              <a:fillToRect l="100000" t="100000" r="100000" b="100000"/>
            </a:path>
          </a:gradFill>
          <a:ln>
            <a:noFill/>
            <a:headEnd type="none" w="med" len="med"/>
            <a:tailEnd type="none" w="med" len="me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3A299">
                <a:shade val="30000"/>
                <a:satMod val="130000"/>
              </a:srgbClr>
            </a:contourClr>
          </a:sp3d>
        </p:spPr>
        <p:txBody>
          <a:bodyPr lIns="93234" tIns="46616" rIns="93234" bIns="46616"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052">
              <a:defRPr/>
            </a:pPr>
            <a:r>
              <a:rPr lang="en-US" sz="1020" dirty="0">
                <a:solidFill>
                  <a:srgbClr val="FFFFFF"/>
                </a:solidFill>
                <a:effectLst>
                  <a:outerShdw blurRad="38100" dist="38100" dir="2700000" algn="tl">
                    <a:srgbClr val="000000">
                      <a:alpha val="43137"/>
                    </a:srgbClr>
                  </a:outerShdw>
                </a:effectLst>
                <a:latin typeface="Arial"/>
              </a:rPr>
              <a:t>P</a:t>
            </a:r>
          </a:p>
        </p:txBody>
      </p:sp>
      <p:pic>
        <p:nvPicPr>
          <p:cNvPr id="17" name="Picture 16" descr="\\johnlserver\docs$\Artwork from DVD Website\Icons - Illustrations\_XML ICONS\Servers SQL database computer.png"/>
          <p:cNvPicPr>
            <a:picLocks noChangeAspect="1" noChangeArrowheads="1"/>
          </p:cNvPicPr>
          <p:nvPr/>
        </p:nvPicPr>
        <p:blipFill>
          <a:blip r:embed="rId4" cstate="print"/>
          <a:srcRect/>
          <a:stretch>
            <a:fillRect/>
          </a:stretch>
        </p:blipFill>
        <p:spPr bwMode="auto">
          <a:xfrm>
            <a:off x="10986358" y="4261821"/>
            <a:ext cx="835940" cy="1492804"/>
          </a:xfrm>
          <a:prstGeom prst="rect">
            <a:avLst/>
          </a:prstGeom>
          <a:noFill/>
          <a:ln w="9525">
            <a:noFill/>
            <a:miter lim="800000"/>
            <a:headEnd/>
            <a:tailEnd/>
          </a:ln>
        </p:spPr>
      </p:pic>
      <p:sp>
        <p:nvSpPr>
          <p:cNvPr id="18" name="Flowchart: Punched Tape 17"/>
          <p:cNvSpPr/>
          <p:nvPr/>
        </p:nvSpPr>
        <p:spPr bwMode="auto">
          <a:xfrm>
            <a:off x="11064075" y="4666587"/>
            <a:ext cx="667867" cy="600410"/>
          </a:xfrm>
          <a:prstGeom prst="flowChartPunchedTape">
            <a:avLst/>
          </a:prstGeom>
          <a:solidFill>
            <a:srgbClr val="F3F2DC">
              <a:lumMod val="50000"/>
              <a:alpha val="44000"/>
            </a:srgbClr>
          </a:solidFill>
          <a:ln>
            <a:noFill/>
            <a:headEnd type="none" w="med" len="med"/>
            <a:tailEnd type="none" w="med" len="me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93A299">
                <a:shade val="30000"/>
                <a:satMod val="130000"/>
              </a:srgbClr>
            </a:contourClr>
          </a:sp3d>
        </p:spPr>
        <p:txBody>
          <a:bodyPr lIns="93234" tIns="46616" rIns="93234" bIns="46616"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052">
              <a:defRPr/>
            </a:pPr>
            <a:r>
              <a:rPr lang="en-US" sz="1122" dirty="0">
                <a:solidFill>
                  <a:srgbClr val="FFFFFF"/>
                </a:solidFill>
                <a:effectLst>
                  <a:outerShdw blurRad="38100" dist="38100" dir="2700000" algn="tl">
                    <a:srgbClr val="000000">
                      <a:alpha val="43137"/>
                    </a:srgbClr>
                  </a:outerShdw>
                </a:effectLst>
                <a:latin typeface="Arial"/>
              </a:rPr>
              <a:t>S</a:t>
            </a:r>
          </a:p>
        </p:txBody>
      </p:sp>
      <p:pic>
        <p:nvPicPr>
          <p:cNvPr id="19" name="Picture 18" descr="\\johnlserver\docs$\Artwork from DVD Website\Shapes\Arrows\Gold Gradient Collection\arrow 0 gold  arrow curved 6.png"/>
          <p:cNvPicPr>
            <a:picLocks noChangeAspect="1" noChangeArrowheads="1"/>
          </p:cNvPicPr>
          <p:nvPr/>
        </p:nvPicPr>
        <p:blipFill>
          <a:blip r:embed="rId5" cstate="print"/>
          <a:srcRect/>
          <a:stretch>
            <a:fillRect/>
          </a:stretch>
        </p:blipFill>
        <p:spPr bwMode="auto">
          <a:xfrm rot="10533111">
            <a:off x="9123026" y="3906642"/>
            <a:ext cx="2486557" cy="986721"/>
          </a:xfrm>
          <a:prstGeom prst="rect">
            <a:avLst/>
          </a:prstGeom>
          <a:noFill/>
          <a:ln w="9525">
            <a:noFill/>
            <a:miter lim="800000"/>
            <a:headEnd/>
            <a:tailEnd/>
          </a:ln>
        </p:spPr>
      </p:pic>
      <p:pic>
        <p:nvPicPr>
          <p:cNvPr id="20" name="Picture 19" descr="\\johnlserver\docs$\Artwork from DVD Website\Shapes\Arrows\Gold Gradient Collection\arrow 0 gold  arrow curved 6.png"/>
          <p:cNvPicPr>
            <a:picLocks noChangeAspect="1" noChangeArrowheads="1"/>
          </p:cNvPicPr>
          <p:nvPr/>
        </p:nvPicPr>
        <p:blipFill>
          <a:blip r:embed="rId5" cstate="print"/>
          <a:srcRect/>
          <a:stretch>
            <a:fillRect/>
          </a:stretch>
        </p:blipFill>
        <p:spPr bwMode="auto">
          <a:xfrm rot="11066889" flipH="1">
            <a:off x="8967592" y="3973515"/>
            <a:ext cx="2486557" cy="986721"/>
          </a:xfrm>
          <a:prstGeom prst="rect">
            <a:avLst/>
          </a:prstGeom>
          <a:noFill/>
          <a:ln w="9525">
            <a:noFill/>
            <a:miter lim="800000"/>
            <a:headEnd/>
            <a:tailEnd/>
          </a:ln>
        </p:spPr>
      </p:pic>
      <p:sp>
        <p:nvSpPr>
          <p:cNvPr id="21" name="TextBox 20"/>
          <p:cNvSpPr txBox="1"/>
          <p:nvPr/>
        </p:nvSpPr>
        <p:spPr>
          <a:xfrm>
            <a:off x="9043434" y="5832343"/>
            <a:ext cx="490757" cy="318261"/>
          </a:xfrm>
          <a:prstGeom prst="rect">
            <a:avLst/>
          </a:prstGeom>
          <a:noFill/>
        </p:spPr>
        <p:txBody>
          <a:bodyPr wrap="none" lIns="93238" tIns="46618" rIns="93238" bIns="46618" rtlCol="0">
            <a:spAutoFit/>
          </a:bodyPr>
          <a:lstStyle/>
          <a:p>
            <a:pPr marL="0" marR="0" lvl="0" indent="0" defTabSz="932358"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rgbClr val="FFFFFF"/>
                </a:solidFill>
                <a:effectLst/>
                <a:uLnTx/>
                <a:uFillTx/>
              </a:rPr>
              <a:t>VM</a:t>
            </a:r>
          </a:p>
        </p:txBody>
      </p:sp>
      <p:sp>
        <p:nvSpPr>
          <p:cNvPr id="22" name="TextBox 21"/>
          <p:cNvSpPr txBox="1"/>
          <p:nvPr/>
        </p:nvSpPr>
        <p:spPr>
          <a:xfrm>
            <a:off x="11183562" y="5832343"/>
            <a:ext cx="490757" cy="318261"/>
          </a:xfrm>
          <a:prstGeom prst="rect">
            <a:avLst/>
          </a:prstGeom>
          <a:noFill/>
        </p:spPr>
        <p:txBody>
          <a:bodyPr wrap="none" lIns="93238" tIns="46618" rIns="93238" bIns="46618" rtlCol="0">
            <a:spAutoFit/>
          </a:bodyPr>
          <a:lstStyle/>
          <a:p>
            <a:pPr marL="0" marR="0" lvl="0" indent="0" defTabSz="932358"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rgbClr val="FFFFFF"/>
                </a:solidFill>
                <a:effectLst/>
                <a:uLnTx/>
                <a:uFillTx/>
              </a:rPr>
              <a:t>VM</a:t>
            </a:r>
          </a:p>
        </p:txBody>
      </p:sp>
      <p:sp>
        <p:nvSpPr>
          <p:cNvPr id="23" name="Rounded Rectangle 22"/>
          <p:cNvSpPr/>
          <p:nvPr/>
        </p:nvSpPr>
        <p:spPr>
          <a:xfrm>
            <a:off x="9751287" y="2730722"/>
            <a:ext cx="1257429" cy="995592"/>
          </a:xfrm>
          <a:prstGeom prst="roundRect">
            <a:avLst/>
          </a:prstGeom>
          <a:solidFill>
            <a:srgbClr val="2098D5"/>
          </a:solidFill>
          <a:ln w="25400" cap="flat" cmpd="sng" algn="ctr">
            <a:solidFill>
              <a:srgbClr val="2098D5">
                <a:shade val="50000"/>
              </a:srgbClr>
            </a:solidFill>
            <a:prstDash val="solid"/>
          </a:ln>
          <a:effectLst/>
        </p:spPr>
        <p:txBody>
          <a:bodyPr lIns="93238" tIns="46618" rIns="93238" bIns="46618" rtlCol="0" anchor="ctr"/>
          <a:lstStyle/>
          <a:p>
            <a:pPr marL="0" marR="0" lvl="0" indent="0" algn="ctr" defTabSz="93235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Arial"/>
            </a:endParaRPr>
          </a:p>
        </p:txBody>
      </p:sp>
      <p:sp>
        <p:nvSpPr>
          <p:cNvPr id="24" name="TextBox 23"/>
          <p:cNvSpPr txBox="1"/>
          <p:nvPr/>
        </p:nvSpPr>
        <p:spPr>
          <a:xfrm>
            <a:off x="10137075" y="3422500"/>
            <a:ext cx="490757" cy="318261"/>
          </a:xfrm>
          <a:prstGeom prst="rect">
            <a:avLst/>
          </a:prstGeom>
          <a:noFill/>
        </p:spPr>
        <p:txBody>
          <a:bodyPr wrap="none" lIns="93238" tIns="46618" rIns="93238" bIns="46618" rtlCol="0">
            <a:spAutoFit/>
          </a:bodyPr>
          <a:lstStyle/>
          <a:p>
            <a:pPr marL="0" marR="0" lvl="0" indent="0" defTabSz="932358"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dirty="0">
                <a:ln>
                  <a:noFill/>
                </a:ln>
                <a:solidFill>
                  <a:srgbClr val="FFFFFF"/>
                </a:solidFill>
                <a:effectLst/>
                <a:uLnTx/>
                <a:uFillTx/>
              </a:rPr>
              <a:t>VM</a:t>
            </a:r>
          </a:p>
        </p:txBody>
      </p:sp>
      <p:pic>
        <p:nvPicPr>
          <p:cNvPr id="25" name="Picture 24"/>
          <p:cNvPicPr>
            <a:picLocks noChangeAspect="1"/>
          </p:cNvPicPr>
          <p:nvPr/>
        </p:nvPicPr>
        <p:blipFill>
          <a:blip r:embed="rId6" cstate="print">
            <a:duotone>
              <a:prstClr val="black"/>
              <a:srgbClr val="F8982D">
                <a:tint val="45000"/>
                <a:satMod val="400000"/>
              </a:srgbClr>
            </a:duotone>
            <a:extLst>
              <a:ext uri="{28A0092B-C50C-407E-A947-70E740481C1C}">
                <a14:useLocalDpi xmlns:a14="http://schemas.microsoft.com/office/drawing/2010/main" val="0"/>
              </a:ext>
            </a:extLst>
          </a:blip>
          <a:stretch>
            <a:fillRect/>
          </a:stretch>
        </p:blipFill>
        <p:spPr>
          <a:xfrm>
            <a:off x="10137075" y="2974284"/>
            <a:ext cx="557316" cy="382690"/>
          </a:xfrm>
          <a:prstGeom prst="rect">
            <a:avLst/>
          </a:prstGeom>
        </p:spPr>
      </p:pic>
      <p:sp>
        <p:nvSpPr>
          <p:cNvPr id="26" name="TextBox 25"/>
          <p:cNvSpPr txBox="1"/>
          <p:nvPr/>
        </p:nvSpPr>
        <p:spPr>
          <a:xfrm>
            <a:off x="10072600" y="2747067"/>
            <a:ext cx="662468" cy="254262"/>
          </a:xfrm>
          <a:prstGeom prst="rect">
            <a:avLst/>
          </a:prstGeom>
          <a:noFill/>
        </p:spPr>
        <p:txBody>
          <a:bodyPr wrap="none" rtlCol="0">
            <a:spAutoFit/>
          </a:bodyPr>
          <a:lstStyle/>
          <a:p>
            <a:r>
              <a:rPr lang="en-US" sz="102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Witness</a:t>
            </a:r>
          </a:p>
        </p:txBody>
      </p:sp>
    </p:spTree>
    <p:extLst>
      <p:ext uri="{BB962C8B-B14F-4D97-AF65-F5344CB8AC3E}">
        <p14:creationId xmlns:p14="http://schemas.microsoft.com/office/powerpoint/2010/main" val="242048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KXABvbMLkmBbTgOxuk8Dw"/>
</p:tagLst>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2015-05-07T00:00:00-05:00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Nosheen Syed; Pravin Mittal</External_x0020_Speaker>
    <Session_x0020_Code xmlns="12a172fe-0250-434a-85cf-03b10810c5e5">BRK2553</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12a172fe-0250-434a-85cf-03b10810c5e5"/>
    <ds:schemaRef ds:uri="230e9df3-be65-4c73-a93b-d1236ebd677e"/>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Microsoft_Ignite_2015_Breakout_Template_v02</Template>
  <TotalTime>8</TotalTime>
  <Words>3831</Words>
  <Application>Microsoft Office PowerPoint</Application>
  <PresentationFormat>Custom</PresentationFormat>
  <Paragraphs>467</Paragraphs>
  <Slides>42</Slides>
  <Notes>25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3" baseType="lpstr">
      <vt:lpstr>ＭＳ Ｐゴシック</vt:lpstr>
      <vt:lpstr>Arial</vt:lpstr>
      <vt:lpstr>Calibri</vt:lpstr>
      <vt:lpstr>Consolas</vt:lpstr>
      <vt:lpstr>Segoe UI</vt:lpstr>
      <vt:lpstr>Segoe UI Light</vt:lpstr>
      <vt:lpstr>Times New Roman</vt:lpstr>
      <vt:lpstr>Wingdings</vt:lpstr>
      <vt:lpstr>5-30610_Microsoft_Ignite_Keynote_Template</vt:lpstr>
      <vt:lpstr>1_5-30610_Microsoft_Ignite_Keynote_Template</vt:lpstr>
      <vt:lpstr>Visio</vt:lpstr>
      <vt:lpstr>PowerPoint Presentation</vt:lpstr>
      <vt:lpstr>Microsoft SQL Server on Azure Virtual Machines</vt:lpstr>
      <vt:lpstr>PowerPoint Presentation</vt:lpstr>
      <vt:lpstr>SQL Server Cloud Continuum</vt:lpstr>
      <vt:lpstr>PowerPoint Presentation</vt:lpstr>
      <vt:lpstr>PowerPoint Presentation</vt:lpstr>
      <vt:lpstr>Microsoft Azure VMs</vt:lpstr>
      <vt:lpstr>Microsoft Azure VMs - Storage</vt:lpstr>
      <vt:lpstr>Microsoft Azure VMs - Availability</vt:lpstr>
      <vt:lpstr>Microsoft Azure VMs - Connectivity</vt:lpstr>
      <vt:lpstr>SQL Server in Azure VMs</vt:lpstr>
      <vt:lpstr>Recent Enhancements</vt:lpstr>
      <vt:lpstr>SQL Server in Azure VMs – Performance</vt:lpstr>
      <vt:lpstr>SQL Server in Azure VMs – Performance</vt:lpstr>
      <vt:lpstr>XIO Demo</vt:lpstr>
      <vt:lpstr>SQL Server vNext: Backup to Azure with File Snapshots</vt:lpstr>
      <vt:lpstr>Snapshot Backup Demo</vt:lpstr>
      <vt:lpstr>PowerPoint Presentation</vt:lpstr>
      <vt:lpstr>PowerPoint Presentation</vt:lpstr>
      <vt:lpstr>SQL Server in Azure VMs – Management</vt:lpstr>
      <vt:lpstr>SQL Server in Azure VMs – Management</vt:lpstr>
      <vt:lpstr>SQL Server in Azure VMs – Business Continuity</vt:lpstr>
      <vt:lpstr>SQL Server in Azure VMs – Deployment</vt:lpstr>
      <vt:lpstr>Auto* Demo</vt:lpstr>
      <vt:lpstr>PowerPoint Presentation</vt:lpstr>
      <vt:lpstr>PowerPoint Presentation</vt:lpstr>
      <vt:lpstr>PowerPoint Presentation</vt:lpstr>
      <vt:lpstr>PowerPoint Presentation</vt:lpstr>
      <vt:lpstr>PowerPoint Presentation</vt:lpstr>
      <vt:lpstr>PowerPoint Presentation</vt:lpstr>
      <vt:lpstr>Cloud resources</vt:lpstr>
      <vt:lpstr>Accessing cloud resources</vt:lpstr>
      <vt:lpstr>PowerPoint Presentation</vt:lpstr>
      <vt:lpstr>PowerPoint Presentation</vt:lpstr>
      <vt:lpstr>Auto-HA</vt:lpstr>
      <vt:lpstr>PowerPoint Presentation</vt:lpstr>
      <vt:lpstr>Azure Active Directory (AAD)</vt:lpstr>
      <vt:lpstr>SSMS AAD Integration</vt:lpstr>
      <vt:lpstr>Q&amp;A</vt:lpstr>
      <vt:lpstr>Auto-Patching</vt:lpstr>
      <vt:lpstr>Auto-Backup</vt:lpstr>
      <vt:lpstr>Coming Enhancements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SQL Server on Azure Virtual Machines</dc:title>
  <dc:subject>Microsoft Ignite 2015</dc:subject>
  <dc:creator>Courtney Gitlitz</dc:creator>
  <cp:keywords>Microsoft Ignite 2015</cp:keywords>
  <dc:description>Template: Mitchell Derrey, Silver Fox Productions
Formatting: 
Audience Type: Internal/External</dc:description>
  <cp:lastModifiedBy>Brittany Hart</cp:lastModifiedBy>
  <cp:revision>2</cp:revision>
  <dcterms:created xsi:type="dcterms:W3CDTF">2015-05-07T12:55:51Z</dcterms:created>
  <dcterms:modified xsi:type="dcterms:W3CDTF">2015-05-07T14:57:35Z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