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7" r:id="rId6"/>
    <p:sldMasterId id="2147484332" r:id="rId7"/>
    <p:sldMasterId id="2147484344" r:id="rId8"/>
    <p:sldMasterId id="2147484372" r:id="rId9"/>
  </p:sldMasterIdLst>
  <p:notesMasterIdLst>
    <p:notesMasterId r:id="rId36"/>
  </p:notesMasterIdLst>
  <p:handoutMasterIdLst>
    <p:handoutMasterId r:id="rId37"/>
  </p:handoutMasterIdLst>
  <p:sldIdLst>
    <p:sldId id="1460" r:id="rId10"/>
    <p:sldId id="1461" r:id="rId11"/>
    <p:sldId id="1462" r:id="rId12"/>
    <p:sldId id="1463" r:id="rId13"/>
    <p:sldId id="1464" r:id="rId14"/>
    <p:sldId id="1465" r:id="rId15"/>
    <p:sldId id="1466" r:id="rId16"/>
    <p:sldId id="1467" r:id="rId17"/>
    <p:sldId id="1468" r:id="rId18"/>
    <p:sldId id="1469" r:id="rId19"/>
    <p:sldId id="1470" r:id="rId20"/>
    <p:sldId id="1471" r:id="rId21"/>
    <p:sldId id="1472" r:id="rId22"/>
    <p:sldId id="1473" r:id="rId23"/>
    <p:sldId id="1474" r:id="rId24"/>
    <p:sldId id="1475" r:id="rId25"/>
    <p:sldId id="1476" r:id="rId26"/>
    <p:sldId id="1477" r:id="rId27"/>
    <p:sldId id="1478" r:id="rId28"/>
    <p:sldId id="1479" r:id="rId29"/>
    <p:sldId id="1480" r:id="rId30"/>
    <p:sldId id="1481" r:id="rId31"/>
    <p:sldId id="1482" r:id="rId32"/>
    <p:sldId id="1483" r:id="rId33"/>
    <p:sldId id="1484" r:id="rId34"/>
    <p:sldId id="1485" r:id="rId3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460"/>
            <p14:sldId id="1461"/>
            <p14:sldId id="1462"/>
            <p14:sldId id="1463"/>
            <p14:sldId id="1464"/>
            <p14:sldId id="1465"/>
            <p14:sldId id="1466"/>
            <p14:sldId id="1467"/>
            <p14:sldId id="1468"/>
            <p14:sldId id="1469"/>
            <p14:sldId id="1470"/>
            <p14:sldId id="1471"/>
            <p14:sldId id="1472"/>
            <p14:sldId id="1473"/>
            <p14:sldId id="1474"/>
            <p14:sldId id="1475"/>
            <p14:sldId id="1476"/>
            <p14:sldId id="1477"/>
            <p14:sldId id="1478"/>
            <p14:sldId id="1479"/>
            <p14:sldId id="1480"/>
            <p14:sldId id="1481"/>
            <p14:sldId id="1482"/>
            <p14:sldId id="1483"/>
            <p14:sldId id="1484"/>
            <p14:sldId id="148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187" autoAdjust="0"/>
  </p:normalViewPr>
  <p:slideViewPr>
    <p:cSldViewPr>
      <p:cViewPr varScale="1">
        <p:scale>
          <a:sx n="114" d="100"/>
          <a:sy n="114" d="100"/>
        </p:scale>
        <p:origin x="84" y="258"/>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5/5/2015 3:00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5/5/2015 3:00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3:01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3734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3:01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87665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Server &amp; Tools Business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4A4E261-0C62-4CDE-8234-7C7A05FC4248}"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05304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3:01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271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53B9473-204C-4147-A2E0-C3E143278840}" type="datetime8">
              <a:rPr lang="en-US" smtClean="0">
                <a:solidFill>
                  <a:prstClr val="black"/>
                </a:solidFill>
              </a:rPr>
              <a:pPr/>
              <a:t>5/5/2015 3:01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19319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3:01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78641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3:01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594815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5/5/2015 3:01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217628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2914940"/>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5590331"/>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99101919"/>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022679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1080833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330165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05934574"/>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32320867"/>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6580996"/>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35240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412914572"/>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36440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20535"/>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618383"/>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508090"/>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252797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124056211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8923061"/>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577444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26382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298014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9079722"/>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2229352"/>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7333941"/>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6698254"/>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4351573"/>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949499"/>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7801303"/>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4710510"/>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5100922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193595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868701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396062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03156987"/>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96642470"/>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37111470"/>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50949326"/>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6027505"/>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860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44890"/>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718351"/>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521487"/>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1961888"/>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4643986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18308274"/>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206441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857782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8" name="Text Placeholder 5"/>
          <p:cNvSpPr>
            <a:spLocks noGrp="1"/>
          </p:cNvSpPr>
          <p:nvPr>
            <p:ph type="body" sz="quarter" idx="13"/>
          </p:nvPr>
        </p:nvSpPr>
        <p:spPr>
          <a:xfrm>
            <a:off x="322262" y="360323"/>
            <a:ext cx="2667000" cy="406265"/>
          </a:xfrm>
        </p:spPr>
        <p:txBody>
          <a:bodyPr vert="horz" wrap="square" lIns="146304" tIns="91440" rIns="146304" bIns="91440" rtlCol="0">
            <a:spAutoFit/>
          </a:bodyPr>
          <a:lstStyle>
            <a:lvl1pPr>
              <a:defRPr lang="en-US" sz="1600">
                <a:latin typeface="+mn-lt"/>
              </a:defRPr>
            </a:lvl1pPr>
          </a:lstStyle>
          <a:p>
            <a:pPr marL="0" lvl="0" indent="0">
              <a:buFontTx/>
              <a:buNone/>
            </a:pPr>
            <a:endParaRPr lang="en-US"/>
          </a:p>
        </p:txBody>
      </p:sp>
    </p:spTree>
    <p:extLst>
      <p:ext uri="{BB962C8B-B14F-4D97-AF65-F5344CB8AC3E}">
        <p14:creationId xmlns:p14="http://schemas.microsoft.com/office/powerpoint/2010/main" val="1905379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9907802"/>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998142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770905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259413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605770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9944552"/>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2469648"/>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571986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6685376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301126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603277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1613887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8069961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454508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5106905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201126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160601391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0609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086582"/>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31136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4663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8525065"/>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95307007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48602978"/>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838764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fld id="{C44DC5CD-0C54-40D2-A2C0-3B7BD0375ACC}" type="datetimeFigureOut">
              <a:rPr lang="en-US" smtClean="0">
                <a:solidFill>
                  <a:prstClr val="black">
                    <a:tint val="75000"/>
                  </a:prstClr>
                </a:solidFill>
              </a:rPr>
              <a:pPr/>
              <a:t>5/5/2015</a:t>
            </a:fld>
            <a:endParaRPr lang="en-US">
              <a:solidFill>
                <a:prstClr val="black">
                  <a:tint val="75000"/>
                </a:prstClr>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fld id="{65129387-D6F5-4164-90EA-AB5FEFC6B4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75373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97766647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Solid">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73326" y="479775"/>
            <a:ext cx="1304123" cy="285764"/>
          </a:xfrm>
          <a:prstGeom prst="rect">
            <a:avLst/>
          </a:prstGeom>
        </p:spPr>
      </p:pic>
      <p:sp>
        <p:nvSpPr>
          <p:cNvPr id="6" name="Title 1"/>
          <p:cNvSpPr>
            <a:spLocks noGrp="1"/>
          </p:cNvSpPr>
          <p:nvPr>
            <p:ph type="ctrTitle" hasCustomPrompt="1"/>
          </p:nvPr>
        </p:nvSpPr>
        <p:spPr>
          <a:xfrm>
            <a:off x="274639" y="2538651"/>
            <a:ext cx="7790070" cy="897427"/>
          </a:xfrm>
        </p:spPr>
        <p:txBody>
          <a:bodyPr/>
          <a:lstStyle>
            <a:lvl1pPr>
              <a:defRPr sz="5998" baseline="0">
                <a:solidFill>
                  <a:schemeClr val="bg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8" name="Subtitle 2"/>
          <p:cNvSpPr>
            <a:spLocks noGrp="1"/>
          </p:cNvSpPr>
          <p:nvPr>
            <p:ph type="subTitle" idx="1" hasCustomPrompt="1"/>
          </p:nvPr>
        </p:nvSpPr>
        <p:spPr>
          <a:xfrm>
            <a:off x="274701" y="3965833"/>
            <a:ext cx="7834977" cy="619152"/>
          </a:xfrm>
        </p:spPr>
        <p:txBody>
          <a:bodyPr anchor="ctr"/>
          <a:lstStyle>
            <a:lvl1pPr marL="0" indent="0" algn="l">
              <a:lnSpc>
                <a:spcPts val="2600"/>
              </a:lnSpc>
              <a:buNone/>
              <a:defRPr sz="2000">
                <a:solidFill>
                  <a:schemeClr val="bg1"/>
                </a:solidFill>
                <a:latin typeface="+mj-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
        <p:nvSpPr>
          <p:cNvPr id="9" name="Text Placeholder 4"/>
          <p:cNvSpPr>
            <a:spLocks noGrp="1"/>
          </p:cNvSpPr>
          <p:nvPr>
            <p:ph type="body" sz="quarter" idx="10" hasCustomPrompt="1"/>
          </p:nvPr>
        </p:nvSpPr>
        <p:spPr>
          <a:xfrm>
            <a:off x="274639" y="2089514"/>
            <a:ext cx="7805060" cy="569626"/>
          </a:xfrm>
        </p:spPr>
        <p:txBody>
          <a:bodyPr anchor="ctr"/>
          <a:lstStyle>
            <a:lvl1pPr marL="0" indent="0">
              <a:lnSpc>
                <a:spcPts val="3498"/>
              </a:lnSpc>
              <a:spcBef>
                <a:spcPts val="0"/>
              </a:spcBef>
              <a:buNone/>
              <a:defRPr sz="2650" b="0">
                <a:solidFill>
                  <a:schemeClr val="bg1"/>
                </a:solidFill>
                <a:latin typeface="+mn-lt"/>
              </a:defRPr>
            </a:lvl1pPr>
            <a:lvl2pPr marL="0" indent="0">
              <a:buNone/>
              <a:defRPr sz="3498" b="0">
                <a:solidFill>
                  <a:schemeClr val="bg1"/>
                </a:solidFill>
                <a:latin typeface="+mj-lt"/>
              </a:defRPr>
            </a:lvl2pPr>
            <a:lvl3pPr marL="0" indent="0">
              <a:buNone/>
              <a:defRPr sz="3498" b="0">
                <a:solidFill>
                  <a:schemeClr val="bg1"/>
                </a:solidFill>
                <a:latin typeface="+mj-lt"/>
              </a:defRPr>
            </a:lvl3pPr>
            <a:lvl4pPr marL="0" indent="0">
              <a:buNone/>
              <a:defRPr sz="3498" b="0">
                <a:solidFill>
                  <a:schemeClr val="bg1"/>
                </a:solidFill>
                <a:latin typeface="+mj-lt"/>
              </a:defRPr>
            </a:lvl4pPr>
            <a:lvl5pPr marL="0" indent="0">
              <a:buNone/>
              <a:defRPr sz="3498" b="0">
                <a:solidFill>
                  <a:schemeClr val="bg1"/>
                </a:solidFill>
                <a:latin typeface="+mj-lt"/>
              </a:defRPr>
            </a:lvl5pPr>
          </a:lstStyle>
          <a:p>
            <a:pPr lvl="0"/>
            <a:r>
              <a:rPr lang="en-US" dirty="0" smtClean="0"/>
              <a:t>Cloud OS</a:t>
            </a:r>
          </a:p>
        </p:txBody>
      </p:sp>
    </p:spTree>
    <p:extLst>
      <p:ext uri="{BB962C8B-B14F-4D97-AF65-F5344CB8AC3E}">
        <p14:creationId xmlns:p14="http://schemas.microsoft.com/office/powerpoint/2010/main" val="693600896"/>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Solid">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74639" y="1755647"/>
            <a:ext cx="7790070" cy="897427"/>
          </a:xfrm>
        </p:spPr>
        <p:txBody>
          <a:bodyPr/>
          <a:lstStyle>
            <a:lvl1pPr>
              <a:defRPr sz="4398" baseline="0">
                <a:solidFill>
                  <a:schemeClr val="tx2"/>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12" name="Subtitle 2"/>
          <p:cNvSpPr>
            <a:spLocks noGrp="1"/>
          </p:cNvSpPr>
          <p:nvPr>
            <p:ph type="subTitle" idx="1" hasCustomPrompt="1"/>
          </p:nvPr>
        </p:nvSpPr>
        <p:spPr>
          <a:xfrm>
            <a:off x="274701" y="3160047"/>
            <a:ext cx="7834977" cy="619152"/>
          </a:xfrm>
        </p:spPr>
        <p:txBody>
          <a:bodyPr anchor="ctr"/>
          <a:lstStyle>
            <a:lvl1pPr marL="0" indent="0" algn="l">
              <a:lnSpc>
                <a:spcPts val="2600"/>
              </a:lnSpc>
              <a:buNone/>
              <a:defRPr sz="1598">
                <a:solidFill>
                  <a:srgbClr val="505050"/>
                </a:solidFill>
                <a:latin typeface="+mj-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
        <p:nvSpPr>
          <p:cNvPr id="3" name="Rectangle 2"/>
          <p:cNvSpPr/>
          <p:nvPr userDrawn="1"/>
        </p:nvSpPr>
        <p:spPr bwMode="auto">
          <a:xfrm>
            <a:off x="8044434" y="730822"/>
            <a:ext cx="474093" cy="47409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userDrawn="1"/>
        </p:nvSpPr>
        <p:spPr bwMode="auto">
          <a:xfrm>
            <a:off x="11224766" y="730822"/>
            <a:ext cx="474093" cy="47409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8044434" y="3957640"/>
            <a:ext cx="474093" cy="47409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11224766" y="3957640"/>
            <a:ext cx="474093" cy="47409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5751" y="6433695"/>
            <a:ext cx="1255374" cy="275082"/>
          </a:xfrm>
          <a:prstGeom prst="rect">
            <a:avLst/>
          </a:prstGeom>
        </p:spPr>
      </p:pic>
    </p:spTree>
    <p:extLst>
      <p:ext uri="{BB962C8B-B14F-4D97-AF65-F5344CB8AC3E}">
        <p14:creationId xmlns:p14="http://schemas.microsoft.com/office/powerpoint/2010/main" val="2236348547"/>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Title Slide Solid">
    <p:spTree>
      <p:nvGrpSpPr>
        <p:cNvPr id="1" name=""/>
        <p:cNvGrpSpPr/>
        <p:nvPr/>
      </p:nvGrpSpPr>
      <p:grpSpPr>
        <a:xfrm>
          <a:off x="0" y="0"/>
          <a:ext cx="0" cy="0"/>
          <a:chOff x="0" y="0"/>
          <a:chExt cx="0" cy="0"/>
        </a:xfrm>
      </p:grpSpPr>
      <p:sp>
        <p:nvSpPr>
          <p:cNvPr id="5" name="Rectangle 4"/>
          <p:cNvSpPr/>
          <p:nvPr userDrawn="1"/>
        </p:nvSpPr>
        <p:spPr bwMode="auto">
          <a:xfrm>
            <a:off x="285752" y="315913"/>
            <a:ext cx="5487987" cy="5487987"/>
          </a:xfrm>
          <a:prstGeom prst="rect">
            <a:avLst/>
          </a:prstGeom>
          <a:solidFill>
            <a:schemeClr val="accent3">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4829" y="534928"/>
            <a:ext cx="1255374" cy="275082"/>
          </a:xfrm>
          <a:prstGeom prst="rect">
            <a:avLst/>
          </a:prstGeom>
        </p:spPr>
      </p:pic>
      <p:sp>
        <p:nvSpPr>
          <p:cNvPr id="4" name="TextBox 3"/>
          <p:cNvSpPr txBox="1"/>
          <p:nvPr userDrawn="1"/>
        </p:nvSpPr>
        <p:spPr>
          <a:xfrm>
            <a:off x="-1490007" y="-1659216"/>
            <a:ext cx="914400" cy="914400"/>
          </a:xfrm>
          <a:prstGeom prst="rect">
            <a:avLst/>
          </a:prstGeom>
          <a:noFill/>
        </p:spPr>
        <p:txBody>
          <a:bodyPr wrap="none" lIns="182828" tIns="146262" rIns="182828" bIns="146262" rtlCol="0">
            <a:noAutofit/>
          </a:bodyPr>
          <a:lstStyle/>
          <a:p>
            <a:pPr defTabSz="932384">
              <a:lnSpc>
                <a:spcPct val="90000"/>
              </a:lnSpc>
              <a:spcAft>
                <a:spcPts val="600"/>
              </a:spcAft>
            </a:pPr>
            <a:endParaRPr lang="en-US" sz="2400" dirty="0">
              <a:gradFill>
                <a:gsLst>
                  <a:gs pos="2917">
                    <a:srgbClr val="000000"/>
                  </a:gs>
                  <a:gs pos="30000">
                    <a:srgbClr val="000000"/>
                  </a:gs>
                </a:gsLst>
                <a:lin ang="5400000" scaled="0"/>
              </a:gradFill>
            </a:endParaRPr>
          </a:p>
        </p:txBody>
      </p:sp>
      <p:sp>
        <p:nvSpPr>
          <p:cNvPr id="17" name="Title 1"/>
          <p:cNvSpPr>
            <a:spLocks noGrp="1"/>
          </p:cNvSpPr>
          <p:nvPr>
            <p:ph type="ctrTitle" hasCustomPrompt="1"/>
          </p:nvPr>
        </p:nvSpPr>
        <p:spPr>
          <a:xfrm>
            <a:off x="383492" y="1441152"/>
            <a:ext cx="5143830" cy="2538441"/>
          </a:xfrm>
        </p:spPr>
        <p:txBody>
          <a:bodyPr/>
          <a:lstStyle>
            <a:lvl1pPr>
              <a:defRPr sz="5198" baseline="0">
                <a:solidFill>
                  <a:schemeClr val="bg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19" name="Subtitle 2"/>
          <p:cNvSpPr>
            <a:spLocks noGrp="1"/>
          </p:cNvSpPr>
          <p:nvPr>
            <p:ph type="subTitle" idx="1" hasCustomPrompt="1"/>
          </p:nvPr>
        </p:nvSpPr>
        <p:spPr>
          <a:xfrm>
            <a:off x="383556" y="4313836"/>
            <a:ext cx="7834977" cy="619152"/>
          </a:xfrm>
        </p:spPr>
        <p:txBody>
          <a:bodyPr anchor="ctr"/>
          <a:lstStyle>
            <a:lvl1pPr marL="0" indent="0" algn="l">
              <a:lnSpc>
                <a:spcPts val="2600"/>
              </a:lnSpc>
              <a:buNone/>
              <a:defRPr sz="1598">
                <a:solidFill>
                  <a:schemeClr val="bg1"/>
                </a:solidFill>
                <a:latin typeface="+mj-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Tree>
    <p:extLst>
      <p:ext uri="{BB962C8B-B14F-4D97-AF65-F5344CB8AC3E}">
        <p14:creationId xmlns:p14="http://schemas.microsoft.com/office/powerpoint/2010/main" val="988276833"/>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Title Slide Soli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34147"/>
            <a:ext cx="12436475" cy="7028672"/>
          </a:xfrm>
          <a:prstGeom prst="rect">
            <a:avLst/>
          </a:prstGeom>
        </p:spPr>
      </p:pic>
      <p:sp>
        <p:nvSpPr>
          <p:cNvPr id="5" name="Rectangle 4"/>
          <p:cNvSpPr/>
          <p:nvPr userDrawn="1"/>
        </p:nvSpPr>
        <p:spPr bwMode="auto">
          <a:xfrm>
            <a:off x="285750" y="315913"/>
            <a:ext cx="6413500" cy="6413500"/>
          </a:xfrm>
          <a:prstGeom prst="rect">
            <a:avLst/>
          </a:prstGeom>
          <a:solidFill>
            <a:schemeClr val="accent3">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4829" y="534928"/>
            <a:ext cx="1255374" cy="275082"/>
          </a:xfrm>
          <a:prstGeom prst="rect">
            <a:avLst/>
          </a:prstGeom>
        </p:spPr>
      </p:pic>
      <p:sp>
        <p:nvSpPr>
          <p:cNvPr id="4" name="TextBox 3"/>
          <p:cNvSpPr txBox="1"/>
          <p:nvPr userDrawn="1"/>
        </p:nvSpPr>
        <p:spPr>
          <a:xfrm>
            <a:off x="-1490007" y="-1659216"/>
            <a:ext cx="914400" cy="914400"/>
          </a:xfrm>
          <a:prstGeom prst="rect">
            <a:avLst/>
          </a:prstGeom>
          <a:noFill/>
        </p:spPr>
        <p:txBody>
          <a:bodyPr wrap="none" lIns="182828" tIns="146262" rIns="182828" bIns="146262" rtlCol="0">
            <a:noAutofit/>
          </a:bodyPr>
          <a:lstStyle/>
          <a:p>
            <a:pPr defTabSz="932384">
              <a:lnSpc>
                <a:spcPct val="90000"/>
              </a:lnSpc>
              <a:spcAft>
                <a:spcPts val="600"/>
              </a:spcAft>
            </a:pPr>
            <a:endParaRPr lang="en-US" sz="2400" dirty="0">
              <a:gradFill>
                <a:gsLst>
                  <a:gs pos="2917">
                    <a:srgbClr val="000000"/>
                  </a:gs>
                  <a:gs pos="30000">
                    <a:srgbClr val="000000"/>
                  </a:gs>
                </a:gsLst>
                <a:lin ang="5400000" scaled="0"/>
              </a:gradFill>
            </a:endParaRPr>
          </a:p>
        </p:txBody>
      </p:sp>
      <p:sp>
        <p:nvSpPr>
          <p:cNvPr id="17" name="Title 1"/>
          <p:cNvSpPr>
            <a:spLocks noGrp="1"/>
          </p:cNvSpPr>
          <p:nvPr>
            <p:ph type="ctrTitle" hasCustomPrompt="1"/>
          </p:nvPr>
        </p:nvSpPr>
        <p:spPr>
          <a:xfrm>
            <a:off x="383492" y="1441152"/>
            <a:ext cx="5143830" cy="2538441"/>
          </a:xfrm>
        </p:spPr>
        <p:txBody>
          <a:bodyPr/>
          <a:lstStyle>
            <a:lvl1pPr>
              <a:defRPr sz="5198" baseline="0">
                <a:solidFill>
                  <a:schemeClr val="bg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19" name="Subtitle 2"/>
          <p:cNvSpPr>
            <a:spLocks noGrp="1"/>
          </p:cNvSpPr>
          <p:nvPr>
            <p:ph type="subTitle" idx="1" hasCustomPrompt="1"/>
          </p:nvPr>
        </p:nvSpPr>
        <p:spPr>
          <a:xfrm>
            <a:off x="383556" y="4313836"/>
            <a:ext cx="7834977" cy="619152"/>
          </a:xfrm>
        </p:spPr>
        <p:txBody>
          <a:bodyPr anchor="ctr"/>
          <a:lstStyle>
            <a:lvl1pPr marL="0" indent="0" algn="l">
              <a:lnSpc>
                <a:spcPts val="2600"/>
              </a:lnSpc>
              <a:buNone/>
              <a:defRPr sz="1598">
                <a:solidFill>
                  <a:schemeClr val="bg1"/>
                </a:solidFill>
                <a:latin typeface="+mj-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Tree>
    <p:extLst>
      <p:ext uri="{BB962C8B-B14F-4D97-AF65-F5344CB8AC3E}">
        <p14:creationId xmlns:p14="http://schemas.microsoft.com/office/powerpoint/2010/main" val="1139972894"/>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Title Slide Soli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34147"/>
            <a:ext cx="12436475" cy="7028672"/>
          </a:xfrm>
          <a:prstGeom prst="rect">
            <a:avLst/>
          </a:prstGeom>
        </p:spPr>
      </p:pic>
      <p:sp>
        <p:nvSpPr>
          <p:cNvPr id="5" name="Rectangle 4"/>
          <p:cNvSpPr/>
          <p:nvPr userDrawn="1"/>
        </p:nvSpPr>
        <p:spPr bwMode="auto">
          <a:xfrm>
            <a:off x="285750" y="315913"/>
            <a:ext cx="6413500" cy="6413500"/>
          </a:xfrm>
          <a:prstGeom prst="rect">
            <a:avLst/>
          </a:prstGeom>
          <a:solidFill>
            <a:schemeClr val="accent3">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4829" y="534928"/>
            <a:ext cx="1255374" cy="275082"/>
          </a:xfrm>
          <a:prstGeom prst="rect">
            <a:avLst/>
          </a:prstGeom>
        </p:spPr>
      </p:pic>
      <p:sp>
        <p:nvSpPr>
          <p:cNvPr id="4" name="TextBox 3"/>
          <p:cNvSpPr txBox="1"/>
          <p:nvPr userDrawn="1"/>
        </p:nvSpPr>
        <p:spPr>
          <a:xfrm>
            <a:off x="-1490007" y="-1659216"/>
            <a:ext cx="914400" cy="914400"/>
          </a:xfrm>
          <a:prstGeom prst="rect">
            <a:avLst/>
          </a:prstGeom>
          <a:noFill/>
        </p:spPr>
        <p:txBody>
          <a:bodyPr wrap="none" lIns="182828" tIns="146262" rIns="182828" bIns="146262" rtlCol="0">
            <a:noAutofit/>
          </a:bodyPr>
          <a:lstStyle/>
          <a:p>
            <a:pPr defTabSz="932384">
              <a:lnSpc>
                <a:spcPct val="90000"/>
              </a:lnSpc>
              <a:spcAft>
                <a:spcPts val="600"/>
              </a:spcAft>
            </a:pPr>
            <a:endParaRPr lang="en-US" sz="2400" dirty="0">
              <a:gradFill>
                <a:gsLst>
                  <a:gs pos="2917">
                    <a:srgbClr val="000000"/>
                  </a:gs>
                  <a:gs pos="30000">
                    <a:srgbClr val="000000"/>
                  </a:gs>
                </a:gsLst>
                <a:lin ang="5400000" scaled="0"/>
              </a:gradFill>
            </a:endParaRPr>
          </a:p>
        </p:txBody>
      </p:sp>
      <p:sp>
        <p:nvSpPr>
          <p:cNvPr id="17" name="Title 1"/>
          <p:cNvSpPr>
            <a:spLocks noGrp="1"/>
          </p:cNvSpPr>
          <p:nvPr>
            <p:ph type="ctrTitle" hasCustomPrompt="1"/>
          </p:nvPr>
        </p:nvSpPr>
        <p:spPr>
          <a:xfrm>
            <a:off x="383492" y="1441152"/>
            <a:ext cx="5143830" cy="2538441"/>
          </a:xfrm>
        </p:spPr>
        <p:txBody>
          <a:bodyPr/>
          <a:lstStyle>
            <a:lvl1pPr>
              <a:defRPr sz="5198" baseline="0">
                <a:solidFill>
                  <a:schemeClr val="bg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19" name="Subtitle 2"/>
          <p:cNvSpPr>
            <a:spLocks noGrp="1"/>
          </p:cNvSpPr>
          <p:nvPr>
            <p:ph type="subTitle" idx="1" hasCustomPrompt="1"/>
          </p:nvPr>
        </p:nvSpPr>
        <p:spPr>
          <a:xfrm>
            <a:off x="383556" y="4313836"/>
            <a:ext cx="7834977" cy="619152"/>
          </a:xfrm>
        </p:spPr>
        <p:txBody>
          <a:bodyPr anchor="ctr"/>
          <a:lstStyle>
            <a:lvl1pPr marL="0" indent="0" algn="l">
              <a:lnSpc>
                <a:spcPts val="2600"/>
              </a:lnSpc>
              <a:buNone/>
              <a:defRPr sz="1598">
                <a:solidFill>
                  <a:schemeClr val="bg1"/>
                </a:solidFill>
                <a:latin typeface="+mj-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Tree>
    <p:extLst>
      <p:ext uri="{BB962C8B-B14F-4D97-AF65-F5344CB8AC3E}">
        <p14:creationId xmlns:p14="http://schemas.microsoft.com/office/powerpoint/2010/main" val="266147955"/>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ue Tile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34147"/>
            <a:ext cx="12436475" cy="7028672"/>
          </a:xfrm>
          <a:prstGeom prst="rect">
            <a:avLst/>
          </a:prstGeom>
        </p:spPr>
      </p:pic>
      <p:sp>
        <p:nvSpPr>
          <p:cNvPr id="9" name="Text Placeholder 8"/>
          <p:cNvSpPr>
            <a:spLocks noGrp="1"/>
          </p:cNvSpPr>
          <p:nvPr>
            <p:ph type="body" sz="quarter" idx="10"/>
          </p:nvPr>
        </p:nvSpPr>
        <p:spPr>
          <a:xfrm>
            <a:off x="285752" y="304801"/>
            <a:ext cx="6397768" cy="6403975"/>
          </a:xfrm>
          <a:solidFill>
            <a:srgbClr val="68217A">
              <a:alpha val="90000"/>
            </a:srgbClr>
          </a:solidFill>
        </p:spPr>
        <p:txBody>
          <a:bodyPr/>
          <a:lstStyle>
            <a:lvl1pPr marL="0" indent="0">
              <a:lnSpc>
                <a:spcPts val="4798"/>
              </a:lnSpc>
              <a:spcBef>
                <a:spcPts val="0"/>
              </a:spcBef>
              <a:buFontTx/>
              <a:buNone/>
              <a:defRPr sz="4298">
                <a:solidFill>
                  <a:schemeClr val="bg1"/>
                </a:solidFill>
              </a:defRPr>
            </a:lvl1pPr>
            <a:lvl2pPr marL="0" indent="0">
              <a:lnSpc>
                <a:spcPts val="2600"/>
              </a:lnSpc>
              <a:spcBef>
                <a:spcPts val="3598"/>
              </a:spcBef>
              <a:spcAft>
                <a:spcPts val="2400"/>
              </a:spcAft>
              <a:buFontTx/>
              <a:buNone/>
              <a:defRPr sz="2000">
                <a:solidFill>
                  <a:schemeClr val="bg1"/>
                </a:solidFill>
              </a:defRPr>
            </a:lvl2pPr>
            <a:lvl3pPr marL="230099" indent="-228513">
              <a:lnSpc>
                <a:spcPts val="2700"/>
              </a:lnSpc>
              <a:spcBef>
                <a:spcPts val="0"/>
              </a:spcBef>
              <a:defRPr sz="2000">
                <a:solidFill>
                  <a:schemeClr val="bg1"/>
                </a:solidFill>
              </a:defRPr>
            </a:lvl3pPr>
            <a:lvl4pPr marL="230099" indent="-228513">
              <a:lnSpc>
                <a:spcPts val="2700"/>
              </a:lnSpc>
              <a:spcBef>
                <a:spcPts val="0"/>
              </a:spcBef>
              <a:defRPr sz="2000">
                <a:solidFill>
                  <a:schemeClr val="bg1"/>
                </a:solidFill>
              </a:defRPr>
            </a:lvl4pPr>
            <a:lvl5pPr marL="230099" indent="-228513">
              <a:lnSpc>
                <a:spcPts val="2700"/>
              </a:lnSpc>
              <a:spcBef>
                <a:spcPts val="0"/>
              </a:spcBef>
              <a:defRPr sz="2000">
                <a:solidFill>
                  <a:schemeClr val="bg1"/>
                </a:solidFill>
              </a:defRPr>
            </a:lvl5pPr>
          </a:lstStyle>
          <a:p>
            <a:pPr lvl="0"/>
            <a:r>
              <a:rPr lang="en-US" dirty="0" smtClean="0"/>
              <a:t>Click to edit Master text styles</a:t>
            </a:r>
          </a:p>
          <a:p>
            <a:pPr lvl="1"/>
            <a:r>
              <a:rPr lang="en-US" dirty="0" smtClean="0"/>
              <a:t>Second level</a:t>
            </a:r>
          </a:p>
        </p:txBody>
      </p:sp>
      <p:sp>
        <p:nvSpPr>
          <p:cNvPr id="3" name="TextBox 2"/>
          <p:cNvSpPr txBox="1"/>
          <p:nvPr userDrawn="1"/>
        </p:nvSpPr>
        <p:spPr>
          <a:xfrm>
            <a:off x="-1886788" y="-362881"/>
            <a:ext cx="914400" cy="914400"/>
          </a:xfrm>
          <a:prstGeom prst="rect">
            <a:avLst/>
          </a:prstGeom>
          <a:noFill/>
        </p:spPr>
        <p:txBody>
          <a:bodyPr wrap="none" lIns="182828" tIns="146262" rIns="182828" bIns="146262" rtlCol="0">
            <a:noAutofit/>
          </a:bodyPr>
          <a:lstStyle/>
          <a:p>
            <a:pPr defTabSz="932384">
              <a:lnSpc>
                <a:spcPct val="90000"/>
              </a:lnSpc>
              <a:spcAft>
                <a:spcPts val="600"/>
              </a:spcAft>
            </a:pPr>
            <a:endParaRPr lang="en-US" sz="2400" dirty="0">
              <a:gradFill>
                <a:gsLst>
                  <a:gs pos="2917">
                    <a:srgbClr val="000000"/>
                  </a:gs>
                  <a:gs pos="30000">
                    <a:srgbClr val="000000"/>
                  </a:gs>
                </a:gsLst>
                <a:lin ang="5400000" scaled="0"/>
              </a:gradFill>
            </a:endParaRPr>
          </a:p>
        </p:txBody>
      </p:sp>
    </p:spTree>
    <p:extLst>
      <p:ext uri="{BB962C8B-B14F-4D97-AF65-F5344CB8AC3E}">
        <p14:creationId xmlns:p14="http://schemas.microsoft.com/office/powerpoint/2010/main" val="490636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lue Tile Title">
    <p:spTree>
      <p:nvGrpSpPr>
        <p:cNvPr id="1" name=""/>
        <p:cNvGrpSpPr/>
        <p:nvPr/>
      </p:nvGrpSpPr>
      <p:grpSpPr>
        <a:xfrm>
          <a:off x="0" y="0"/>
          <a:ext cx="0" cy="0"/>
          <a:chOff x="0" y="0"/>
          <a:chExt cx="0" cy="0"/>
        </a:xfrm>
      </p:grpSpPr>
      <p:pic>
        <p:nvPicPr>
          <p:cNvPr id="10" name="Picture 9" descr="stock-photo-13486231-busy-junction-at-night-from-above.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9" name="Text Placeholder 8"/>
          <p:cNvSpPr>
            <a:spLocks noGrp="1"/>
          </p:cNvSpPr>
          <p:nvPr>
            <p:ph type="body" sz="quarter" idx="10"/>
          </p:nvPr>
        </p:nvSpPr>
        <p:spPr>
          <a:xfrm>
            <a:off x="285752" y="304801"/>
            <a:ext cx="6397768" cy="6403975"/>
          </a:xfrm>
          <a:solidFill>
            <a:srgbClr val="68217A">
              <a:alpha val="90000"/>
            </a:srgbClr>
          </a:solidFill>
        </p:spPr>
        <p:txBody>
          <a:bodyPr/>
          <a:lstStyle>
            <a:lvl1pPr marL="0" indent="0">
              <a:lnSpc>
                <a:spcPts val="4798"/>
              </a:lnSpc>
              <a:spcBef>
                <a:spcPts val="0"/>
              </a:spcBef>
              <a:buFontTx/>
              <a:buNone/>
              <a:defRPr sz="4298">
                <a:solidFill>
                  <a:schemeClr val="bg1"/>
                </a:solidFill>
              </a:defRPr>
            </a:lvl1pPr>
            <a:lvl2pPr marL="0" indent="0">
              <a:lnSpc>
                <a:spcPts val="2600"/>
              </a:lnSpc>
              <a:spcBef>
                <a:spcPts val="3598"/>
              </a:spcBef>
              <a:spcAft>
                <a:spcPts val="2400"/>
              </a:spcAft>
              <a:buFontTx/>
              <a:buNone/>
              <a:defRPr sz="2000">
                <a:solidFill>
                  <a:schemeClr val="bg1"/>
                </a:solidFill>
              </a:defRPr>
            </a:lvl2pPr>
            <a:lvl3pPr marL="230099" indent="-228513">
              <a:lnSpc>
                <a:spcPts val="2700"/>
              </a:lnSpc>
              <a:spcBef>
                <a:spcPts val="0"/>
              </a:spcBef>
              <a:defRPr sz="2000">
                <a:solidFill>
                  <a:schemeClr val="bg1"/>
                </a:solidFill>
              </a:defRPr>
            </a:lvl3pPr>
            <a:lvl4pPr marL="230099" indent="-228513">
              <a:lnSpc>
                <a:spcPts val="2700"/>
              </a:lnSpc>
              <a:spcBef>
                <a:spcPts val="0"/>
              </a:spcBef>
              <a:defRPr sz="2000">
                <a:solidFill>
                  <a:schemeClr val="bg1"/>
                </a:solidFill>
              </a:defRPr>
            </a:lvl4pPr>
            <a:lvl5pPr marL="230099" indent="-228513">
              <a:lnSpc>
                <a:spcPts val="2700"/>
              </a:lnSpc>
              <a:spcBef>
                <a:spcPts val="0"/>
              </a:spcBef>
              <a:defRPr sz="2000">
                <a:solidFill>
                  <a:schemeClr val="bg1"/>
                </a:solidFill>
              </a:defRPr>
            </a:lvl5pPr>
          </a:lstStyle>
          <a:p>
            <a:pPr lvl="0"/>
            <a:r>
              <a:rPr lang="en-US" dirty="0" smtClean="0"/>
              <a:t>Click to edit Master text styles</a:t>
            </a:r>
          </a:p>
          <a:p>
            <a:pPr lvl="1"/>
            <a:r>
              <a:rPr lang="en-US" dirty="0" smtClean="0"/>
              <a:t>Second level</a:t>
            </a:r>
          </a:p>
        </p:txBody>
      </p:sp>
      <p:sp>
        <p:nvSpPr>
          <p:cNvPr id="3" name="TextBox 2"/>
          <p:cNvSpPr txBox="1"/>
          <p:nvPr userDrawn="1"/>
        </p:nvSpPr>
        <p:spPr>
          <a:xfrm>
            <a:off x="-1886788" y="-362881"/>
            <a:ext cx="914400" cy="914400"/>
          </a:xfrm>
          <a:prstGeom prst="rect">
            <a:avLst/>
          </a:prstGeom>
          <a:noFill/>
        </p:spPr>
        <p:txBody>
          <a:bodyPr wrap="none" lIns="182828" tIns="146262" rIns="182828" bIns="146262" rtlCol="0">
            <a:noAutofit/>
          </a:bodyPr>
          <a:lstStyle/>
          <a:p>
            <a:pPr defTabSz="932384">
              <a:lnSpc>
                <a:spcPct val="90000"/>
              </a:lnSpc>
              <a:spcAft>
                <a:spcPts val="600"/>
              </a:spcAft>
            </a:pPr>
            <a:endParaRPr lang="en-US" sz="2400" dirty="0">
              <a:gradFill>
                <a:gsLst>
                  <a:gs pos="2917">
                    <a:srgbClr val="000000"/>
                  </a:gs>
                  <a:gs pos="30000">
                    <a:srgbClr val="000000"/>
                  </a:gs>
                </a:gsLst>
                <a:lin ang="5400000" scaled="0"/>
              </a:gradFill>
            </a:endParaRPr>
          </a:p>
        </p:txBody>
      </p:sp>
    </p:spTree>
    <p:extLst>
      <p:ext uri="{BB962C8B-B14F-4D97-AF65-F5344CB8AC3E}">
        <p14:creationId xmlns:p14="http://schemas.microsoft.com/office/powerpoint/2010/main" val="437047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art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166" y="2235"/>
            <a:ext cx="12434118" cy="6995356"/>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80241" y="479777"/>
            <a:ext cx="1300462" cy="277369"/>
          </a:xfrm>
          <a:prstGeom prst="rect">
            <a:avLst/>
          </a:prstGeom>
        </p:spPr>
      </p:pic>
      <p:sp>
        <p:nvSpPr>
          <p:cNvPr id="2" name="Title 1"/>
          <p:cNvSpPr>
            <a:spLocks noGrp="1"/>
          </p:cNvSpPr>
          <p:nvPr>
            <p:ph type="ctrTitle" hasCustomPrompt="1"/>
          </p:nvPr>
        </p:nvSpPr>
        <p:spPr>
          <a:xfrm>
            <a:off x="274639" y="2538651"/>
            <a:ext cx="7790070" cy="897427"/>
          </a:xfrm>
        </p:spPr>
        <p:txBody>
          <a:bodyPr/>
          <a:lstStyle>
            <a:lvl1pPr>
              <a:defRPr sz="5998" baseline="0">
                <a:solidFill>
                  <a:schemeClr val="tx2"/>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3" name="Subtitle 2"/>
          <p:cNvSpPr>
            <a:spLocks noGrp="1"/>
          </p:cNvSpPr>
          <p:nvPr>
            <p:ph type="subTitle" idx="1" hasCustomPrompt="1"/>
          </p:nvPr>
        </p:nvSpPr>
        <p:spPr>
          <a:xfrm>
            <a:off x="274701" y="3965833"/>
            <a:ext cx="7834977" cy="619152"/>
          </a:xfrm>
        </p:spPr>
        <p:txBody>
          <a:bodyPr anchor="ctr"/>
          <a:lstStyle>
            <a:lvl1pPr marL="0" indent="0" algn="l">
              <a:lnSpc>
                <a:spcPts val="2600"/>
              </a:lnSpc>
              <a:buNone/>
              <a:defRPr sz="2000">
                <a:solidFill>
                  <a:schemeClr val="tx2"/>
                </a:solidFill>
                <a:latin typeface="+mj-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
        <p:nvSpPr>
          <p:cNvPr id="11" name="Text Placeholder 4"/>
          <p:cNvSpPr>
            <a:spLocks noGrp="1"/>
          </p:cNvSpPr>
          <p:nvPr>
            <p:ph type="body" sz="quarter" idx="10" hasCustomPrompt="1"/>
          </p:nvPr>
        </p:nvSpPr>
        <p:spPr>
          <a:xfrm>
            <a:off x="274639" y="2089514"/>
            <a:ext cx="7805060" cy="569626"/>
          </a:xfrm>
        </p:spPr>
        <p:txBody>
          <a:bodyPr anchor="ctr"/>
          <a:lstStyle>
            <a:lvl1pPr marL="0" indent="0">
              <a:lnSpc>
                <a:spcPts val="3498"/>
              </a:lnSpc>
              <a:spcBef>
                <a:spcPts val="0"/>
              </a:spcBef>
              <a:buNone/>
              <a:defRPr sz="2650" b="0">
                <a:solidFill>
                  <a:schemeClr val="tx2"/>
                </a:solidFill>
                <a:latin typeface="+mn-lt"/>
              </a:defRPr>
            </a:lvl1pPr>
            <a:lvl2pPr marL="0" indent="0">
              <a:buNone/>
              <a:defRPr sz="3498" b="0">
                <a:solidFill>
                  <a:schemeClr val="bg1"/>
                </a:solidFill>
                <a:latin typeface="+mj-lt"/>
              </a:defRPr>
            </a:lvl2pPr>
            <a:lvl3pPr marL="0" indent="0">
              <a:buNone/>
              <a:defRPr sz="3498" b="0">
                <a:solidFill>
                  <a:schemeClr val="bg1"/>
                </a:solidFill>
                <a:latin typeface="+mj-lt"/>
              </a:defRPr>
            </a:lvl3pPr>
            <a:lvl4pPr marL="0" indent="0">
              <a:buNone/>
              <a:defRPr sz="3498" b="0">
                <a:solidFill>
                  <a:schemeClr val="bg1"/>
                </a:solidFill>
                <a:latin typeface="+mj-lt"/>
              </a:defRPr>
            </a:lvl4pPr>
            <a:lvl5pPr marL="0" indent="0">
              <a:buNone/>
              <a:defRPr sz="3498" b="0">
                <a:solidFill>
                  <a:schemeClr val="bg1"/>
                </a:solidFill>
                <a:latin typeface="+mj-lt"/>
              </a:defRPr>
            </a:lvl5pPr>
          </a:lstStyle>
          <a:p>
            <a:pPr lvl="0"/>
            <a:r>
              <a:rPr lang="en-US" dirty="0" smtClean="0"/>
              <a:t>Cloud OS</a:t>
            </a:r>
          </a:p>
        </p:txBody>
      </p:sp>
    </p:spTree>
    <p:extLst>
      <p:ext uri="{BB962C8B-B14F-4D97-AF65-F5344CB8AC3E}">
        <p14:creationId xmlns:p14="http://schemas.microsoft.com/office/powerpoint/2010/main" val="658763591"/>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art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0241" y="479777"/>
            <a:ext cx="1300462" cy="277369"/>
          </a:xfrm>
          <a:prstGeom prst="rect">
            <a:avLst/>
          </a:prstGeom>
        </p:spPr>
      </p:pic>
      <p:sp>
        <p:nvSpPr>
          <p:cNvPr id="8" name="Title 1"/>
          <p:cNvSpPr>
            <a:spLocks noGrp="1"/>
          </p:cNvSpPr>
          <p:nvPr>
            <p:ph type="ctrTitle" hasCustomPrompt="1"/>
          </p:nvPr>
        </p:nvSpPr>
        <p:spPr>
          <a:xfrm>
            <a:off x="274639" y="2538651"/>
            <a:ext cx="7790070" cy="897427"/>
          </a:xfrm>
        </p:spPr>
        <p:txBody>
          <a:bodyPr/>
          <a:lstStyle>
            <a:lvl1pPr>
              <a:defRPr sz="5998" baseline="0">
                <a:solidFill>
                  <a:schemeClr val="tx2"/>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9" name="Subtitle 2"/>
          <p:cNvSpPr>
            <a:spLocks noGrp="1"/>
          </p:cNvSpPr>
          <p:nvPr>
            <p:ph type="subTitle" idx="1" hasCustomPrompt="1"/>
          </p:nvPr>
        </p:nvSpPr>
        <p:spPr>
          <a:xfrm>
            <a:off x="274701" y="3965833"/>
            <a:ext cx="7834977" cy="619152"/>
          </a:xfrm>
        </p:spPr>
        <p:txBody>
          <a:bodyPr anchor="ctr"/>
          <a:lstStyle>
            <a:lvl1pPr marL="0" indent="0" algn="l">
              <a:lnSpc>
                <a:spcPts val="2600"/>
              </a:lnSpc>
              <a:buNone/>
              <a:defRPr sz="2000">
                <a:solidFill>
                  <a:schemeClr val="tx2"/>
                </a:solidFill>
                <a:latin typeface="+mj-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
        <p:nvSpPr>
          <p:cNvPr id="14" name="Text Placeholder 4"/>
          <p:cNvSpPr>
            <a:spLocks noGrp="1"/>
          </p:cNvSpPr>
          <p:nvPr>
            <p:ph type="body" sz="quarter" idx="10" hasCustomPrompt="1"/>
          </p:nvPr>
        </p:nvSpPr>
        <p:spPr>
          <a:xfrm>
            <a:off x="274639" y="2089514"/>
            <a:ext cx="7805060" cy="569626"/>
          </a:xfrm>
        </p:spPr>
        <p:txBody>
          <a:bodyPr anchor="ctr"/>
          <a:lstStyle>
            <a:lvl1pPr marL="0" indent="0">
              <a:lnSpc>
                <a:spcPts val="3498"/>
              </a:lnSpc>
              <a:spcBef>
                <a:spcPts val="0"/>
              </a:spcBef>
              <a:buNone/>
              <a:defRPr sz="2650" b="0">
                <a:solidFill>
                  <a:schemeClr val="tx2"/>
                </a:solidFill>
                <a:latin typeface="+mn-lt"/>
              </a:defRPr>
            </a:lvl1pPr>
            <a:lvl2pPr marL="0" indent="0">
              <a:buNone/>
              <a:defRPr sz="3498" b="0">
                <a:solidFill>
                  <a:schemeClr val="bg1"/>
                </a:solidFill>
                <a:latin typeface="+mj-lt"/>
              </a:defRPr>
            </a:lvl2pPr>
            <a:lvl3pPr marL="0" indent="0">
              <a:buNone/>
              <a:defRPr sz="3498" b="0">
                <a:solidFill>
                  <a:schemeClr val="bg1"/>
                </a:solidFill>
                <a:latin typeface="+mj-lt"/>
              </a:defRPr>
            </a:lvl3pPr>
            <a:lvl4pPr marL="0" indent="0">
              <a:buNone/>
              <a:defRPr sz="3498" b="0">
                <a:solidFill>
                  <a:schemeClr val="bg1"/>
                </a:solidFill>
                <a:latin typeface="+mj-lt"/>
              </a:defRPr>
            </a:lvl4pPr>
            <a:lvl5pPr marL="0" indent="0">
              <a:buNone/>
              <a:defRPr sz="3498" b="0">
                <a:solidFill>
                  <a:schemeClr val="bg1"/>
                </a:solidFill>
                <a:latin typeface="+mj-lt"/>
              </a:defRPr>
            </a:lvl5pPr>
          </a:lstStyle>
          <a:p>
            <a:pPr lvl="0"/>
            <a:r>
              <a:rPr lang="en-US" dirty="0" smtClean="0"/>
              <a:t>Cloud OS</a:t>
            </a:r>
          </a:p>
        </p:txBody>
      </p:sp>
    </p:spTree>
    <p:extLst>
      <p:ext uri="{BB962C8B-B14F-4D97-AF65-F5344CB8AC3E}">
        <p14:creationId xmlns:p14="http://schemas.microsoft.com/office/powerpoint/2010/main" val="242235420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ue Tile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97305"/>
            <a:ext cx="4572000" cy="4564063"/>
          </a:xfrm>
          <a:prstGeom prst="rect">
            <a:avLst/>
          </a:prstGeom>
          <a:solidFill>
            <a:schemeClr val="accent1"/>
          </a:solidFill>
        </p:spPr>
        <p:txBody>
          <a:bodyPr lIns="146304" tIns="91440" rIns="146304" bIns="91440"/>
          <a:lstStyle>
            <a:lvl1pPr algn="l">
              <a:defRPr sz="4598">
                <a:solidFill>
                  <a:schemeClr val="bg1"/>
                </a:solidFill>
              </a:defRPr>
            </a:lvl1pPr>
          </a:lstStyle>
          <a:p>
            <a:r>
              <a:rPr lang="en-US" smtClean="0"/>
              <a:t>Lorem ipsum</a:t>
            </a:r>
            <a:br>
              <a:rPr lang="en-US" smtClean="0"/>
            </a:br>
            <a:r>
              <a:rPr lang="en-US" smtClean="0"/>
              <a:t>dolor amet</a:t>
            </a:r>
            <a:endParaRPr lang="en-US"/>
          </a:p>
        </p:txBody>
      </p:sp>
      <p:sp>
        <p:nvSpPr>
          <p:cNvPr id="9" name="Text Placeholder 8"/>
          <p:cNvSpPr>
            <a:spLocks noGrp="1"/>
          </p:cNvSpPr>
          <p:nvPr>
            <p:ph type="body" sz="quarter" idx="10"/>
          </p:nvPr>
        </p:nvSpPr>
        <p:spPr>
          <a:xfrm>
            <a:off x="274638" y="304800"/>
            <a:ext cx="4572000" cy="4564063"/>
          </a:xfrm>
          <a:solidFill>
            <a:schemeClr val="accent1"/>
          </a:solidFill>
        </p:spPr>
        <p:txBody>
          <a:bodyPr/>
          <a:lstStyle>
            <a:lvl1pPr marL="0" indent="0">
              <a:lnSpc>
                <a:spcPts val="4798"/>
              </a:lnSpc>
              <a:spcBef>
                <a:spcPts val="0"/>
              </a:spcBef>
              <a:buFontTx/>
              <a:buNone/>
              <a:defRPr sz="4298">
                <a:solidFill>
                  <a:schemeClr val="bg1"/>
                </a:solidFill>
              </a:defRPr>
            </a:lvl1pPr>
            <a:lvl2pPr marL="0" indent="0">
              <a:lnSpc>
                <a:spcPts val="2600"/>
              </a:lnSpc>
              <a:spcBef>
                <a:spcPts val="3598"/>
              </a:spcBef>
              <a:spcAft>
                <a:spcPts val="2400"/>
              </a:spcAft>
              <a:buFontTx/>
              <a:buNone/>
              <a:defRPr sz="2000">
                <a:solidFill>
                  <a:schemeClr val="bg1"/>
                </a:solidFill>
              </a:defRPr>
            </a:lvl2pPr>
            <a:lvl3pPr marL="230099" indent="-228513">
              <a:lnSpc>
                <a:spcPts val="2700"/>
              </a:lnSpc>
              <a:spcBef>
                <a:spcPts val="0"/>
              </a:spcBef>
              <a:defRPr sz="2000">
                <a:solidFill>
                  <a:schemeClr val="bg1"/>
                </a:solidFill>
              </a:defRPr>
            </a:lvl3pPr>
            <a:lvl4pPr marL="230099" indent="-228513">
              <a:lnSpc>
                <a:spcPts val="2700"/>
              </a:lnSpc>
              <a:spcBef>
                <a:spcPts val="0"/>
              </a:spcBef>
              <a:defRPr sz="2000">
                <a:solidFill>
                  <a:schemeClr val="bg1"/>
                </a:solidFill>
              </a:defRPr>
            </a:lvl4pPr>
            <a:lvl5pPr marL="230099" indent="-228513">
              <a:lnSpc>
                <a:spcPts val="2700"/>
              </a:lnSpc>
              <a:spcBef>
                <a:spcPts val="0"/>
              </a:spcBef>
              <a:defRPr sz="2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4332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0pt Title">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296865"/>
            <a:ext cx="10972800" cy="1130493"/>
          </a:xfrm>
          <a:prstGeom prst="rect">
            <a:avLst/>
          </a:prstGeom>
        </p:spPr>
        <p:txBody>
          <a:bodyPr lIns="146304" tIns="91440" rIns="146304" bIns="91440">
            <a:noAutofit/>
          </a:bodyPr>
          <a:lstStyle>
            <a:lvl1pPr marL="0" indent="0">
              <a:lnSpc>
                <a:spcPct val="90000"/>
              </a:lnSpc>
              <a:spcBef>
                <a:spcPts val="1198"/>
              </a:spcBef>
              <a:spcAft>
                <a:spcPts val="2400"/>
              </a:spcAft>
              <a:buFontTx/>
              <a:buNone/>
              <a:defRPr lang="en-US" sz="5198" b="0" i="0" kern="1200" spc="0" baseline="0" dirty="0" smtClean="0">
                <a:solidFill>
                  <a:schemeClr val="tx2"/>
                </a:solidFill>
                <a:latin typeface="+mj-lt"/>
                <a:ea typeface="+mn-ea"/>
                <a:cs typeface="+mn-cs"/>
              </a:defRPr>
            </a:lvl1pPr>
          </a:lstStyle>
          <a:p>
            <a:pPr marL="0" marR="0" lvl="0" indent="0" algn="l" defTabSz="932384" rtl="0" eaLnBrk="1" fontAlgn="auto" latinLnBrk="0" hangingPunct="1">
              <a:lnSpc>
                <a:spcPct val="90000"/>
              </a:lnSpc>
              <a:spcBef>
                <a:spcPts val="1198"/>
              </a:spcBef>
              <a:spcAft>
                <a:spcPts val="2400"/>
              </a:spcAft>
              <a:buClrTx/>
              <a:buSzPct val="90000"/>
              <a:buFontTx/>
              <a:buNone/>
              <a:tabLst/>
            </a:pPr>
            <a:r>
              <a:rPr lang="en-US" dirty="0" smtClean="0"/>
              <a:t>Click to edit Master text</a:t>
            </a:r>
          </a:p>
        </p:txBody>
      </p:sp>
      <p:sp>
        <p:nvSpPr>
          <p:cNvPr id="2" name="Footer Placeholder 1"/>
          <p:cNvSpPr>
            <a:spLocks noGrp="1"/>
          </p:cNvSpPr>
          <p:nvPr>
            <p:ph type="ftr" sz="quarter" idx="11"/>
          </p:nvPr>
        </p:nvSpPr>
        <p:spPr/>
        <p:txBody>
          <a:bodyPr/>
          <a:lstStyle>
            <a:lvl1pPr>
              <a:defRPr>
                <a:solidFill>
                  <a:schemeClr val="tx2"/>
                </a:solidFill>
              </a:defRPr>
            </a:lvl1pPr>
          </a:lstStyle>
          <a:p>
            <a:r>
              <a:rPr dirty="0" smtClean="0">
                <a:solidFill>
                  <a:srgbClr val="505050"/>
                </a:solidFill>
              </a:rPr>
              <a:t>Microsoft Confidential</a:t>
            </a:r>
            <a:endParaRPr dirty="0">
              <a:solidFill>
                <a:srgbClr val="505050"/>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Tree>
    <p:extLst>
      <p:ext uri="{BB962C8B-B14F-4D97-AF65-F5344CB8AC3E}">
        <p14:creationId xmlns:p14="http://schemas.microsoft.com/office/powerpoint/2010/main" val="1497755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3pt Title Only">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2"/>
                </a:solidFill>
              </a:defRPr>
            </a:lvl1p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74638" y="369116"/>
            <a:ext cx="10972800" cy="1024684"/>
          </a:xfrm>
          <a:prstGeom prst="rect">
            <a:avLst/>
          </a:prstGeom>
        </p:spPr>
        <p:txBody>
          <a:bodyPr lIns="146304" tIns="91440" rIns="146304" bIns="91440">
            <a:noAutofit/>
          </a:bodyPr>
          <a:lstStyle>
            <a:lvl1pPr marL="0" indent="0">
              <a:lnSpc>
                <a:spcPct val="90000"/>
              </a:lnSpc>
              <a:spcBef>
                <a:spcPts val="1198"/>
              </a:spcBef>
              <a:spcAft>
                <a:spcPts val="2400"/>
              </a:spcAft>
              <a:buFontTx/>
              <a:buNone/>
              <a:defRPr lang="en-US" sz="5198" b="0" i="0" kern="1200" spc="0" baseline="0" dirty="0" smtClean="0">
                <a:solidFill>
                  <a:schemeClr val="tx2"/>
                </a:solidFill>
                <a:latin typeface="+mj-lt"/>
                <a:ea typeface="+mn-ea"/>
                <a:cs typeface="+mn-cs"/>
              </a:defRPr>
            </a:lvl1pPr>
          </a:lstStyle>
          <a:p>
            <a:pPr marL="0" marR="0" lvl="0" indent="0" algn="l" defTabSz="932384" rtl="0" eaLnBrk="1" fontAlgn="auto" latinLnBrk="0" hangingPunct="1">
              <a:lnSpc>
                <a:spcPct val="90000"/>
              </a:lnSpc>
              <a:spcBef>
                <a:spcPts val="1198"/>
              </a:spcBef>
              <a:spcAft>
                <a:spcPts val="2400"/>
              </a:spcAft>
              <a:buClrTx/>
              <a:buSzPct val="90000"/>
              <a:buFontTx/>
              <a:buNone/>
              <a:tabLst/>
            </a:pPr>
            <a:r>
              <a:rPr lang="en-US" dirty="0" smtClean="0"/>
              <a:t>Click to edit Master text</a:t>
            </a:r>
          </a:p>
        </p:txBody>
      </p:sp>
    </p:spTree>
    <p:extLst>
      <p:ext uri="{BB962C8B-B14F-4D97-AF65-F5344CB8AC3E}">
        <p14:creationId xmlns:p14="http://schemas.microsoft.com/office/powerpoint/2010/main" val="65940190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3pt Title + Subtitle">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2"/>
                </a:solidFill>
              </a:defRPr>
            </a:lvl1p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74638" y="369116"/>
            <a:ext cx="10972800" cy="1024684"/>
          </a:xfrm>
          <a:prstGeom prst="rect">
            <a:avLst/>
          </a:prstGeom>
        </p:spPr>
        <p:txBody>
          <a:bodyPr lIns="146304" tIns="91440" rIns="146304" bIns="91440">
            <a:noAutofit/>
          </a:bodyPr>
          <a:lstStyle>
            <a:lvl1pPr marL="0" indent="0">
              <a:lnSpc>
                <a:spcPct val="90000"/>
              </a:lnSpc>
              <a:spcBef>
                <a:spcPts val="1198"/>
              </a:spcBef>
              <a:spcAft>
                <a:spcPts val="2400"/>
              </a:spcAft>
              <a:buFontTx/>
              <a:buNone/>
              <a:defRPr lang="en-US" sz="5198" b="0" i="0" kern="1200" spc="0" baseline="0" dirty="0" smtClean="0">
                <a:solidFill>
                  <a:schemeClr val="tx2"/>
                </a:solidFill>
                <a:latin typeface="+mj-lt"/>
                <a:ea typeface="+mn-ea"/>
                <a:cs typeface="+mn-cs"/>
              </a:defRPr>
            </a:lvl1pPr>
          </a:lstStyle>
          <a:p>
            <a:pPr marL="0" marR="0" lvl="0" indent="0" algn="l" defTabSz="932384" rtl="0" eaLnBrk="1" fontAlgn="auto" latinLnBrk="0" hangingPunct="1">
              <a:lnSpc>
                <a:spcPct val="90000"/>
              </a:lnSpc>
              <a:spcBef>
                <a:spcPts val="1198"/>
              </a:spcBef>
              <a:spcAft>
                <a:spcPts val="2400"/>
              </a:spcAft>
              <a:buClrTx/>
              <a:buSzPct val="90000"/>
              <a:buFontTx/>
              <a:buNone/>
              <a:tabLst/>
            </a:pPr>
            <a:r>
              <a:rPr lang="en-US" dirty="0" smtClean="0"/>
              <a:t>Click to edit Master text</a:t>
            </a:r>
          </a:p>
        </p:txBody>
      </p:sp>
      <p:sp>
        <p:nvSpPr>
          <p:cNvPr id="6" name="Text Placeholder 5"/>
          <p:cNvSpPr>
            <a:spLocks noGrp="1"/>
          </p:cNvSpPr>
          <p:nvPr>
            <p:ph type="body" sz="quarter" idx="13"/>
          </p:nvPr>
        </p:nvSpPr>
        <p:spPr>
          <a:xfrm>
            <a:off x="274640" y="1139825"/>
            <a:ext cx="11033125" cy="819150"/>
          </a:xfrm>
          <a:prstGeom prst="rect">
            <a:avLst/>
          </a:prstGeom>
        </p:spPr>
        <p:txBody>
          <a:bodyPr lIns="192024" anchor="ctr"/>
          <a:lstStyle>
            <a:lvl1pPr marL="0" indent="0">
              <a:buNone/>
              <a:defRPr lang="en-US" sz="3170" kern="1200" smtClean="0">
                <a:solidFill>
                  <a:schemeClr val="tx2"/>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smtClean="0"/>
              <a:t>Click to edit Master text styles</a:t>
            </a:r>
            <a:endParaRPr lang="en-US"/>
          </a:p>
        </p:txBody>
      </p:sp>
    </p:spTree>
    <p:extLst>
      <p:ext uri="{BB962C8B-B14F-4D97-AF65-F5344CB8AC3E}">
        <p14:creationId xmlns:p14="http://schemas.microsoft.com/office/powerpoint/2010/main" val="3786410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3pt Title w/photo">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436475" cy="6994525"/>
          </a:xfrm>
        </p:spPr>
        <p:txBody>
          <a:bodyPr anchor="ctr"/>
          <a:lstStyle>
            <a:lvl1pPr marL="0" indent="0">
              <a:buNone/>
              <a:defRPr baseline="0"/>
            </a:lvl1pPr>
          </a:lstStyle>
          <a:p>
            <a:r>
              <a:rPr lang="en-US" dirty="0" smtClean="0"/>
              <a:t>click icon to insert photo</a:t>
            </a:r>
            <a:endParaRPr lang="en-US" dirty="0"/>
          </a:p>
        </p:txBody>
      </p:sp>
      <p:sp>
        <p:nvSpPr>
          <p:cNvPr id="7" name="Text Placeholder 4"/>
          <p:cNvSpPr>
            <a:spLocks noGrp="1"/>
          </p:cNvSpPr>
          <p:nvPr>
            <p:ph type="body" sz="quarter" idx="12"/>
          </p:nvPr>
        </p:nvSpPr>
        <p:spPr>
          <a:xfrm>
            <a:off x="274638" y="296865"/>
            <a:ext cx="10972800" cy="1130493"/>
          </a:xfrm>
          <a:prstGeom prst="rect">
            <a:avLst/>
          </a:prstGeom>
        </p:spPr>
        <p:txBody>
          <a:bodyPr lIns="146304" tIns="91440" rIns="146304" bIns="91440">
            <a:noAutofit/>
          </a:bodyPr>
          <a:lstStyle>
            <a:lvl1pPr marL="0" indent="0">
              <a:lnSpc>
                <a:spcPts val="6498"/>
              </a:lnSpc>
              <a:spcBef>
                <a:spcPts val="0"/>
              </a:spcBef>
              <a:spcAft>
                <a:spcPts val="0"/>
              </a:spcAft>
              <a:buFontTx/>
              <a:buNone/>
              <a:defRPr lang="en-US" sz="6298" b="0" i="0" kern="1200" spc="0" baseline="0" dirty="0" smtClean="0">
                <a:solidFill>
                  <a:schemeClr val="bg1"/>
                </a:solidFill>
                <a:latin typeface="+mj-lt"/>
                <a:ea typeface="+mn-ea"/>
                <a:cs typeface="+mn-cs"/>
              </a:defRPr>
            </a:lvl1pPr>
          </a:lstStyle>
          <a:p>
            <a:pPr marL="0" marR="0" lvl="0" indent="0" algn="l" defTabSz="932384" rtl="0" eaLnBrk="1" fontAlgn="auto" latinLnBrk="0" hangingPunct="1">
              <a:lnSpc>
                <a:spcPct val="90000"/>
              </a:lnSpc>
              <a:spcBef>
                <a:spcPts val="1198"/>
              </a:spcBef>
              <a:spcAft>
                <a:spcPts val="2400"/>
              </a:spcAft>
              <a:buClrTx/>
              <a:buSzPct val="90000"/>
              <a:buFontTx/>
              <a:buNone/>
              <a:tabLst/>
            </a:pPr>
            <a:r>
              <a:rPr lang="en-US" dirty="0" smtClean="0"/>
              <a:t>Click to edit Master text</a:t>
            </a:r>
          </a:p>
        </p:txBody>
      </p:sp>
    </p:spTree>
    <p:extLst>
      <p:ext uri="{BB962C8B-B14F-4D97-AF65-F5344CB8AC3E}">
        <p14:creationId xmlns:p14="http://schemas.microsoft.com/office/powerpoint/2010/main" val="2805969373"/>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0pt Title w/photo">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436475" cy="6994525"/>
          </a:xfrm>
        </p:spPr>
        <p:txBody>
          <a:bodyPr anchor="ctr"/>
          <a:lstStyle>
            <a:lvl1pPr marL="0" indent="0">
              <a:buNone/>
              <a:defRPr baseline="0"/>
            </a:lvl1pPr>
          </a:lstStyle>
          <a:p>
            <a:r>
              <a:rPr lang="en-US" dirty="0" smtClean="0"/>
              <a:t>click icon to insert photo</a:t>
            </a:r>
            <a:endParaRPr lang="en-US" dirty="0"/>
          </a:p>
        </p:txBody>
      </p:sp>
      <p:sp>
        <p:nvSpPr>
          <p:cNvPr id="7" name="Text Placeholder 4"/>
          <p:cNvSpPr>
            <a:spLocks noGrp="1"/>
          </p:cNvSpPr>
          <p:nvPr>
            <p:ph type="body" sz="quarter" idx="12"/>
          </p:nvPr>
        </p:nvSpPr>
        <p:spPr>
          <a:xfrm>
            <a:off x="274638" y="296865"/>
            <a:ext cx="10972800" cy="1130493"/>
          </a:xfrm>
          <a:prstGeom prst="rect">
            <a:avLst/>
          </a:prstGeom>
        </p:spPr>
        <p:txBody>
          <a:bodyPr lIns="146304" tIns="91440" rIns="146304" bIns="91440">
            <a:noAutofit/>
          </a:bodyPr>
          <a:lstStyle>
            <a:lvl1pPr marL="0" indent="0">
              <a:lnSpc>
                <a:spcPct val="90000"/>
              </a:lnSpc>
              <a:spcBef>
                <a:spcPts val="1198"/>
              </a:spcBef>
              <a:spcAft>
                <a:spcPts val="2400"/>
              </a:spcAft>
              <a:buFontTx/>
              <a:buNone/>
              <a:defRPr lang="en-US" sz="6998" b="0" i="0" kern="1200" spc="0" baseline="0" dirty="0" smtClean="0">
                <a:solidFill>
                  <a:schemeClr val="bg1"/>
                </a:solidFill>
                <a:latin typeface="+mj-lt"/>
                <a:ea typeface="+mn-ea"/>
                <a:cs typeface="+mn-cs"/>
              </a:defRPr>
            </a:lvl1pPr>
          </a:lstStyle>
          <a:p>
            <a:pPr marL="0" marR="0" lvl="0" indent="0" algn="l" defTabSz="932384" rtl="0" eaLnBrk="1" fontAlgn="auto" latinLnBrk="0" hangingPunct="1">
              <a:lnSpc>
                <a:spcPct val="90000"/>
              </a:lnSpc>
              <a:spcBef>
                <a:spcPts val="1198"/>
              </a:spcBef>
              <a:spcAft>
                <a:spcPts val="2400"/>
              </a:spcAft>
              <a:buClrTx/>
              <a:buSzPct val="90000"/>
              <a:buFontTx/>
              <a:buNone/>
              <a:tabLst/>
            </a:pPr>
            <a:r>
              <a:rPr lang="en-US" dirty="0" smtClean="0"/>
              <a:t>Click to edit Master text</a:t>
            </a:r>
          </a:p>
        </p:txBody>
      </p:sp>
    </p:spTree>
    <p:extLst>
      <p:ext uri="{BB962C8B-B14F-4D97-AF65-F5344CB8AC3E}">
        <p14:creationId xmlns:p14="http://schemas.microsoft.com/office/powerpoint/2010/main" val="1571132125"/>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tx1"/>
                </a:solidFill>
              </a:defRPr>
            </a:lvl1pPr>
          </a:lstStyle>
          <a:p>
            <a:r>
              <a:rPr dirty="0" smtClean="0">
                <a:solidFill>
                  <a:srgbClr val="000000"/>
                </a:solidFill>
              </a:rPr>
              <a:t>Microsoft Confidential</a:t>
            </a:r>
            <a:endParaRPr dirty="0">
              <a:solidFill>
                <a:srgbClr val="000000"/>
              </a:solidFill>
            </a:endParaRPr>
          </a:p>
        </p:txBody>
      </p:sp>
      <p:sp>
        <p:nvSpPr>
          <p:cNvPr id="3" name="Slide Number Placeholder 2"/>
          <p:cNvSpPr>
            <a:spLocks noGrp="1"/>
          </p:cNvSpPr>
          <p:nvPr>
            <p:ph type="sldNum" sz="quarter" idx="11"/>
          </p:nvPr>
        </p:nvSpPr>
        <p:spPr/>
        <p:txBody>
          <a:bodyPr/>
          <a:lstStyle>
            <a:lvl1pPr>
              <a:defRPr>
                <a:solidFill>
                  <a:schemeClr val="tx1"/>
                </a:solidFill>
              </a:defRPr>
            </a:lvl1pPr>
          </a:lstStyle>
          <a:p>
            <a:fld id="{27258FFF-F925-446B-8502-81C933981705}"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1563054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9847505"/>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40" y="1214440"/>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3717592"/>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6"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71573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00"/>
                                  </p:stCondLst>
                                  <p:childTnLst>
                                    <p:animMotion origin="layout" path="M -0.0241 -7.40741E-7 L 1.27637E-6 -7.40741E-7 " pathEditMode="relative" rAng="0" ptsTypes="AA">
                                      <p:cBhvr>
                                        <p:cTn id="9" dur="500" fill="hold"/>
                                        <p:tgtEl>
                                          <p:spTgt spid="2"/>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744593"/>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2082"/>
            <a:ext cx="11887200" cy="946413"/>
          </a:xfrm>
        </p:spPr>
        <p:txBody>
          <a:bodyPr/>
          <a:lstStyle>
            <a:lvl1pPr>
              <a:defRPr>
                <a:gradFill>
                  <a:gsLst>
                    <a:gs pos="1250">
                      <a:schemeClr val="tx1"/>
                    </a:gs>
                    <a:gs pos="100000">
                      <a:schemeClr val="tx1"/>
                    </a:gs>
                  </a:gsLst>
                  <a:lin ang="5400000" scaled="0"/>
                </a:gradFill>
              </a:defRPr>
            </a:lvl1p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EFEFEF"/>
                    </a:gs>
                    <a:gs pos="100000">
                      <a:srgbClr val="EFEFEF"/>
                    </a:gs>
                  </a:gsLst>
                  <a:lin ang="5400000" scaled="0"/>
                </a:gradFill>
              </a:rPr>
              <a:pPr>
                <a:lnSpc>
                  <a:spcPct val="90000"/>
                </a:lnSpc>
              </a:pPr>
              <a:t>‹#›</a:t>
            </a:fld>
            <a:endParaRPr dirty="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3915473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4" name="Rectangle 3"/>
          <p:cNvSpPr/>
          <p:nvPr userDrawn="1"/>
        </p:nvSpPr>
        <p:spPr bwMode="auto">
          <a:xfrm>
            <a:off x="1"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649" tIns="38829" rIns="77649" bIns="38829" numCol="1" rtlCol="0" anchor="ctr" anchorCtr="0" compatLnSpc="1">
            <a:prstTxWarp prst="textNoShape">
              <a:avLst/>
            </a:prstTxWarp>
          </a:bodyPr>
          <a:lstStyle/>
          <a:p>
            <a:pPr algn="ctr" defTabSz="776162"/>
            <a:endParaRPr lang="en-US" sz="1785"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68504"/>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0pt Title/30pt Sub/White BG">
    <p:bg>
      <p:bgPr>
        <a:solidFill>
          <a:schemeClr val="bg1"/>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2"/>
          </p:nvPr>
        </p:nvSpPr>
        <p:spPr>
          <a:xfrm>
            <a:off x="274638" y="296865"/>
            <a:ext cx="10972800" cy="906462"/>
          </a:xfrm>
          <a:prstGeom prst="rect">
            <a:avLst/>
          </a:prstGeom>
          <a:noFill/>
        </p:spPr>
        <p:txBody>
          <a:bodyPr/>
          <a:lstStyle>
            <a:lvl1pPr marL="0" indent="0">
              <a:lnSpc>
                <a:spcPts val="5497"/>
              </a:lnSpc>
              <a:spcBef>
                <a:spcPts val="0"/>
              </a:spcBef>
              <a:buFontTx/>
              <a:buNone/>
              <a:defRPr sz="5197">
                <a:solidFill>
                  <a:schemeClr val="tx2"/>
                </a:solidFill>
                <a:latin typeface="+mj-lt"/>
              </a:defRPr>
            </a:lvl1pPr>
            <a:lvl2pPr marL="0" indent="0">
              <a:lnSpc>
                <a:spcPts val="2600"/>
              </a:lnSpc>
              <a:spcBef>
                <a:spcPts val="1800"/>
              </a:spcBef>
              <a:spcAft>
                <a:spcPts val="0"/>
              </a:spcAft>
              <a:buFontTx/>
              <a:buNone/>
              <a:defRPr sz="5397">
                <a:solidFill>
                  <a:schemeClr val="tx2"/>
                </a:solidFill>
                <a:latin typeface="+mj-lt"/>
              </a:defRPr>
            </a:lvl2pPr>
            <a:lvl3pPr marL="230055" indent="-228469">
              <a:lnSpc>
                <a:spcPts val="2700"/>
              </a:lnSpc>
              <a:spcBef>
                <a:spcPts val="0"/>
              </a:spcBef>
              <a:defRPr sz="2000">
                <a:solidFill>
                  <a:schemeClr val="bg1"/>
                </a:solidFill>
              </a:defRPr>
            </a:lvl3pPr>
            <a:lvl4pPr marL="230055" indent="-228469">
              <a:lnSpc>
                <a:spcPts val="2700"/>
              </a:lnSpc>
              <a:spcBef>
                <a:spcPts val="0"/>
              </a:spcBef>
              <a:defRPr sz="2000">
                <a:solidFill>
                  <a:schemeClr val="bg1"/>
                </a:solidFill>
              </a:defRPr>
            </a:lvl4pPr>
            <a:lvl5pPr marL="230055" indent="-228469">
              <a:lnSpc>
                <a:spcPts val="2700"/>
              </a:lnSpc>
              <a:spcBef>
                <a:spcPts val="0"/>
              </a:spcBef>
              <a:defRPr sz="2000">
                <a:solidFill>
                  <a:schemeClr val="bg1"/>
                </a:solidFill>
              </a:defRPr>
            </a:lvl5pPr>
          </a:lstStyle>
          <a:p>
            <a:pPr lvl="0"/>
            <a:r>
              <a:rPr lang="en-US" dirty="0" smtClean="0"/>
              <a:t>Click to edit Master text styles</a:t>
            </a:r>
          </a:p>
        </p:txBody>
      </p:sp>
      <p:sp>
        <p:nvSpPr>
          <p:cNvPr id="3" name="Footer Placeholder 2"/>
          <p:cNvSpPr>
            <a:spLocks noGrp="1"/>
          </p:cNvSpPr>
          <p:nvPr>
            <p:ph type="ftr" sz="quarter" idx="13"/>
          </p:nvPr>
        </p:nvSpPr>
        <p:spPr/>
        <p:txBody>
          <a:bodyPr/>
          <a:lstStyle>
            <a:lvl1pPr>
              <a:defRPr>
                <a:solidFill>
                  <a:srgbClr val="002050"/>
                </a:solidFill>
              </a:defRPr>
            </a:lvl1pPr>
          </a:lstStyle>
          <a:p>
            <a:pPr>
              <a:defRPr/>
            </a:pPr>
            <a:r>
              <a:t>Microsoft Confidential</a:t>
            </a:r>
          </a:p>
        </p:txBody>
      </p:sp>
      <p:sp>
        <p:nvSpPr>
          <p:cNvPr id="4" name="Slide Number Placeholder 3"/>
          <p:cNvSpPr>
            <a:spLocks noGrp="1"/>
          </p:cNvSpPr>
          <p:nvPr>
            <p:ph type="sldNum" sz="quarter" idx="14"/>
          </p:nvPr>
        </p:nvSpPr>
        <p:spPr/>
        <p:txBody>
          <a:bodyPr/>
          <a:lstStyle>
            <a:lvl1pPr>
              <a:defRPr>
                <a:solidFill>
                  <a:srgbClr val="002050"/>
                </a:solidFill>
              </a:defRPr>
            </a:lvl1pPr>
          </a:lstStyle>
          <a:p>
            <a:fld id="{373335F3-EBAD-4C58-ACFE-6976E0B158F7}" type="slidenum">
              <a:rPr/>
              <a:pPr/>
              <a:t>‹#›</a:t>
            </a:fld>
            <a:endParaRPr/>
          </a:p>
        </p:txBody>
      </p:sp>
    </p:spTree>
    <p:extLst>
      <p:ext uri="{BB962C8B-B14F-4D97-AF65-F5344CB8AC3E}">
        <p14:creationId xmlns:p14="http://schemas.microsoft.com/office/powerpoint/2010/main" val="356143874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74641" y="1139825"/>
            <a:ext cx="11033125" cy="574675"/>
          </a:xfrm>
          <a:prstGeom prst="rect">
            <a:avLst/>
          </a:prstGeom>
        </p:spPr>
        <p:txBody>
          <a:bodyPr lIns="192024"/>
          <a:lstStyle>
            <a:lvl1pPr marL="0" indent="0">
              <a:buNone/>
              <a:defRPr lang="en-US" sz="2799" kern="1200" smtClean="0">
                <a:solidFill>
                  <a:schemeClr val="tx2"/>
                </a:solidFill>
                <a:latin typeface="+mj-lt"/>
                <a:ea typeface="+mn-ea"/>
                <a:cs typeface="+mn-cs"/>
              </a:defRPr>
            </a:lvl1pPr>
            <a:lvl2pPr marL="0" indent="0">
              <a:buNone/>
              <a:defRPr lang="en-US" sz="3169" kern="1200" smtClean="0">
                <a:solidFill>
                  <a:schemeClr val="bg1"/>
                </a:solidFill>
                <a:latin typeface="+mj-lt"/>
                <a:ea typeface="+mn-ea"/>
                <a:cs typeface="+mn-cs"/>
              </a:defRPr>
            </a:lvl2pPr>
            <a:lvl3pPr marL="0" indent="0">
              <a:buNone/>
              <a:defRPr lang="en-US" sz="3169" kern="1200" smtClean="0">
                <a:solidFill>
                  <a:schemeClr val="bg1"/>
                </a:solidFill>
                <a:latin typeface="+mj-lt"/>
                <a:ea typeface="+mn-ea"/>
                <a:cs typeface="+mn-cs"/>
              </a:defRPr>
            </a:lvl3pPr>
            <a:lvl4pPr marL="0" indent="0">
              <a:buNone/>
              <a:defRPr lang="en-US" sz="3169" kern="1200" smtClean="0">
                <a:solidFill>
                  <a:schemeClr val="bg1"/>
                </a:solidFill>
                <a:latin typeface="+mj-lt"/>
                <a:ea typeface="+mn-ea"/>
                <a:cs typeface="+mn-cs"/>
              </a:defRPr>
            </a:lvl4pPr>
            <a:lvl5pPr marL="0" indent="0">
              <a:buNone/>
              <a:defRPr lang="en-US" sz="3169" kern="1200">
                <a:solidFill>
                  <a:schemeClr val="bg1"/>
                </a:solidFill>
                <a:latin typeface="+mj-lt"/>
                <a:ea typeface="+mn-ea"/>
                <a:cs typeface="+mn-cs"/>
              </a:defRPr>
            </a:lvl5pPr>
          </a:lstStyle>
          <a:p>
            <a:pPr lvl="0"/>
            <a:r>
              <a:rPr lang="en-US" smtClean="0"/>
              <a:t>Click to edit Master text styles</a:t>
            </a:r>
            <a:endParaRPr lang="en-US"/>
          </a:p>
        </p:txBody>
      </p:sp>
      <p:sp>
        <p:nvSpPr>
          <p:cNvPr id="7" name="Title 2"/>
          <p:cNvSpPr>
            <a:spLocks noGrp="1"/>
          </p:cNvSpPr>
          <p:nvPr>
            <p:ph type="title"/>
          </p:nvPr>
        </p:nvSpPr>
        <p:spPr>
          <a:xfrm>
            <a:off x="274320" y="292082"/>
            <a:ext cx="11887200" cy="946413"/>
          </a:xfrm>
          <a:prstGeom prst="rect">
            <a:avLst/>
          </a:prstGeom>
        </p:spPr>
        <p:txBody>
          <a:bodyPr/>
          <a:lstStyle>
            <a:lvl1pPr algn="l">
              <a:defRPr sz="5196">
                <a:solidFill>
                  <a:schemeClr val="tx2"/>
                </a:solidFill>
              </a:defRPr>
            </a:lvl1pPr>
          </a:lstStyle>
          <a:p>
            <a:r>
              <a:rPr lang="en-US" dirty="0" smtClean="0"/>
              <a:t>Click to edit Master title style</a:t>
            </a:r>
            <a:endParaRPr lang="en-US" dirty="0"/>
          </a:p>
        </p:txBody>
      </p:sp>
      <p:sp>
        <p:nvSpPr>
          <p:cNvPr id="4" name="Footer Placeholder 2"/>
          <p:cNvSpPr>
            <a:spLocks noGrp="1"/>
          </p:cNvSpPr>
          <p:nvPr>
            <p:ph type="ftr" sz="quarter" idx="14"/>
          </p:nvPr>
        </p:nvSpPr>
        <p:spPr/>
        <p:txBody>
          <a:bodyPr/>
          <a:lstStyle>
            <a:lvl1pPr fontAlgn="base">
              <a:spcBef>
                <a:spcPct val="0"/>
              </a:spcBef>
              <a:spcAft>
                <a:spcPct val="0"/>
              </a:spcAft>
              <a:defRPr dirty="0" smtClean="0">
                <a:solidFill>
                  <a:srgbClr val="505050"/>
                </a:solidFill>
              </a:defRPr>
            </a:lvl1pPr>
          </a:lstStyle>
          <a:p>
            <a:pPr>
              <a:defRPr/>
            </a:pPr>
            <a:r>
              <a:rPr/>
              <a:t>Microsoft Confidential</a:t>
            </a:r>
          </a:p>
        </p:txBody>
      </p:sp>
      <p:sp>
        <p:nvSpPr>
          <p:cNvPr id="5" name="Slide Number Placeholder 3"/>
          <p:cNvSpPr>
            <a:spLocks noGrp="1"/>
          </p:cNvSpPr>
          <p:nvPr>
            <p:ph type="sldNum" sz="quarter" idx="15"/>
          </p:nvPr>
        </p:nvSpPr>
        <p:spPr/>
        <p:txBody>
          <a:bodyPr/>
          <a:lstStyle>
            <a:lvl1pPr defTabSz="931137" fontAlgn="base">
              <a:spcBef>
                <a:spcPct val="0"/>
              </a:spcBef>
              <a:spcAft>
                <a:spcPct val="0"/>
              </a:spcAft>
              <a:defRPr smtClean="0">
                <a:solidFill>
                  <a:srgbClr val="505050"/>
                </a:solidFill>
              </a:defRPr>
            </a:lvl1pPr>
          </a:lstStyle>
          <a:p>
            <a:pPr>
              <a:defRPr/>
            </a:pPr>
            <a:fld id="{56442AAA-6A77-5942-BCC4-0CCA4B0626F8}" type="slidenum">
              <a:rPr/>
              <a:pPr>
                <a:defRPr/>
              </a:pPr>
              <a:t>‹#›</a:t>
            </a:fld>
            <a:endParaRPr dirty="0"/>
          </a:p>
        </p:txBody>
      </p:sp>
    </p:spTree>
    <p:extLst>
      <p:ext uri="{BB962C8B-B14F-4D97-AF65-F5344CB8AC3E}">
        <p14:creationId xmlns:p14="http://schemas.microsoft.com/office/powerpoint/2010/main" val="402581279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13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7504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smtClean="0"/>
              <a:t>Click to edit Master title style</a:t>
            </a:r>
            <a:endParaRPr lang="en-US"/>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490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008"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5965"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7725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3736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8573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7940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368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19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5725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83552-CD3D-455B-BD13-116EE02C0E25}" type="datetimeFigureOut">
              <a:rPr lang="en-US" smtClean="0">
                <a:solidFill>
                  <a:prstClr val="black">
                    <a:tint val="75000"/>
                  </a:prstClr>
                </a:solidFill>
              </a:rPr>
              <a:pPr/>
              <a:t>5/5/2015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B0F5E7-A7D0-4F89-BAFC-4F2B086F2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157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9" name="Rectangle 8"/>
          <p:cNvSpPr/>
          <p:nvPr userDrawn="1"/>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18740432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636059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3048130"/>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6902785"/>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538696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3898128"/>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4570796"/>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185789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theme" Target="../theme/theme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4.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image" Target="../media/image1.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theme" Target="../theme/theme5.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image" Target="../media/image1.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theme" Target="../theme/theme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518221211"/>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5" r:id="rId28"/>
    <p:sldLayoutId id="2147484306"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3"/>
          </p:nvPr>
        </p:nvSpPr>
        <p:spPr>
          <a:xfrm>
            <a:off x="457200" y="6565392"/>
            <a:ext cx="3937000" cy="137160"/>
          </a:xfrm>
          <a:prstGeom prst="rect">
            <a:avLst/>
          </a:prstGeom>
        </p:spPr>
        <p:txBody>
          <a:bodyPr vert="horz" lIns="0" tIns="0" rIns="91440" bIns="0" rtlCol="0" anchor="ctr"/>
          <a:lstStyle>
            <a:lvl1pPr marL="0" algn="l" defTabSz="932384" rtl="0" eaLnBrk="1" latinLnBrk="0" hangingPunct="1">
              <a:defRPr lang="en-US" sz="900" kern="1200">
                <a:solidFill>
                  <a:schemeClr val="tx2"/>
                </a:solidFill>
                <a:latin typeface="+mn-lt"/>
                <a:ea typeface="+mn-ea"/>
                <a:cs typeface="+mn-cs"/>
              </a:defRPr>
            </a:lvl1pPr>
          </a:lstStyle>
          <a:p>
            <a:r>
              <a:rPr dirty="0" smtClean="0">
                <a:solidFill>
                  <a:srgbClr val="505050"/>
                </a:solidFill>
              </a:rPr>
              <a:t>Microsoft Confidential</a:t>
            </a:r>
            <a:endParaRPr dirty="0">
              <a:solidFill>
                <a:srgbClr val="505050"/>
              </a:solidFill>
            </a:endParaRPr>
          </a:p>
        </p:txBody>
      </p:sp>
      <p:sp>
        <p:nvSpPr>
          <p:cNvPr id="5" name="Slide Number Placeholder 4"/>
          <p:cNvSpPr>
            <a:spLocks noGrp="1"/>
          </p:cNvSpPr>
          <p:nvPr>
            <p:ph type="sldNum" sz="quarter" idx="4"/>
          </p:nvPr>
        </p:nvSpPr>
        <p:spPr>
          <a:xfrm>
            <a:off x="11595101" y="6565392"/>
            <a:ext cx="566737" cy="137160"/>
          </a:xfrm>
          <a:prstGeom prst="rect">
            <a:avLst/>
          </a:prstGeom>
        </p:spPr>
        <p:txBody>
          <a:bodyPr vert="horz" lIns="91440" tIns="0" rIns="0" bIns="0" rtlCol="0" anchor="ctr"/>
          <a:lstStyle>
            <a:lvl1pPr algn="r">
              <a:defRPr lang="en-US" sz="900" b="0" kern="1200" smtClean="0">
                <a:solidFill>
                  <a:schemeClr val="tx2"/>
                </a:solidFill>
                <a:latin typeface="+mn-lt"/>
                <a:ea typeface="+mn-ea"/>
                <a:cs typeface="+mn-cs"/>
              </a:defRPr>
            </a:lvl1pPr>
          </a:lstStyle>
          <a:p>
            <a:pPr defTabSz="932384"/>
            <a:fld id="{27258FFF-F925-446B-8502-81C933981705}" type="slidenum">
              <a:rPr>
                <a:solidFill>
                  <a:srgbClr val="505050"/>
                </a:solidFill>
              </a:rPr>
              <a:pPr defTabSz="932384"/>
              <a:t>‹#›</a:t>
            </a:fld>
            <a:endParaRPr dirty="0">
              <a:solidFill>
                <a:srgbClr val="505050"/>
              </a:solidFill>
            </a:endParaRPr>
          </a:p>
        </p:txBody>
      </p:sp>
    </p:spTree>
    <p:extLst>
      <p:ext uri="{BB962C8B-B14F-4D97-AF65-F5344CB8AC3E}">
        <p14:creationId xmlns:p14="http://schemas.microsoft.com/office/powerpoint/2010/main" val="3041387593"/>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Lst>
  <p:transition>
    <p:fade/>
  </p:transition>
  <p:timing>
    <p:tnLst>
      <p:par>
        <p:cTn id="1" dur="indefinite" restart="never" nodeType="tmRoot"/>
      </p:par>
    </p:tnLst>
  </p:timing>
  <p:txStyles>
    <p:titleStyle>
      <a:lvl1pPr algn="l" defTabSz="932384" rtl="0" eaLnBrk="1" latinLnBrk="0" hangingPunct="1">
        <a:lnSpc>
          <a:spcPct val="90000"/>
        </a:lnSpc>
        <a:spcBef>
          <a:spcPct val="0"/>
        </a:spcBef>
        <a:buNone/>
        <a:defRPr lang="en-US" sz="5198" b="0" kern="1200" cap="none" spc="-102" baseline="0" dirty="0" smtClean="0">
          <a:ln w="3175">
            <a:noFill/>
          </a:ln>
          <a:solidFill>
            <a:schemeClr val="tx2"/>
          </a:soli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solidFill>
            <a:schemeClr val="tx2"/>
          </a:soli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173">
          <p15:clr>
            <a:srgbClr val="F26B43"/>
          </p15:clr>
        </p15:guide>
        <p15:guide id="4294967295" pos="7661">
          <p15:clr>
            <a:srgbClr val="F26B43"/>
          </p15:clr>
        </p15:guide>
        <p15:guide id="4294967295" orient="horz" pos="187">
          <p15:clr>
            <a:srgbClr val="F26B43"/>
          </p15:clr>
        </p15:guide>
        <p15:guide id="4294967295" orient="horz" pos="42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fld id="{4C983552-CD3D-455B-BD13-116EE02C0E25}" type="datetimeFigureOut">
              <a:rPr lang="en-US" smtClean="0">
                <a:solidFill>
                  <a:prstClr val="black">
                    <a:tint val="75000"/>
                  </a:prstClr>
                </a:solidFill>
              </a:rPr>
              <a:pPr defTabSz="932597"/>
              <a:t>5/5/2015</a:t>
            </a:fld>
            <a:endParaRPr lang="en-US">
              <a:solidFill>
                <a:prstClr val="black">
                  <a:tint val="75000"/>
                </a:prstClr>
              </a:solidFill>
            </a:endParaRPr>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endParaRPr lang="en-US">
              <a:solidFill>
                <a:prstClr val="black">
                  <a:tint val="75000"/>
                </a:prstClr>
              </a:solidFill>
            </a:endParaRPr>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fld id="{FFB0F5E7-A7D0-4F89-BAFC-4F2B086F2901}" type="slidenum">
              <a:rPr lang="en-US" smtClean="0">
                <a:solidFill>
                  <a:prstClr val="black">
                    <a:tint val="75000"/>
                  </a:prstClr>
                </a:solidFill>
              </a:rPr>
              <a:pPr defTabSz="932597"/>
              <a:t>‹#›</a:t>
            </a:fld>
            <a:endParaRPr lang="en-US">
              <a:solidFill>
                <a:prstClr val="black">
                  <a:tint val="75000"/>
                </a:prstClr>
              </a:solidFill>
            </a:endParaRPr>
          </a:p>
        </p:txBody>
      </p:sp>
    </p:spTree>
    <p:extLst>
      <p:ext uri="{BB962C8B-B14F-4D97-AF65-F5344CB8AC3E}">
        <p14:creationId xmlns:p14="http://schemas.microsoft.com/office/powerpoint/2010/main" val="2924199101"/>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2898670716"/>
      </p:ext>
    </p:extLst>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 id="2147484358" r:id="rId14"/>
    <p:sldLayoutId id="2147484359" r:id="rId15"/>
    <p:sldLayoutId id="2147484360" r:id="rId16"/>
    <p:sldLayoutId id="2147484361" r:id="rId17"/>
    <p:sldLayoutId id="2147484362" r:id="rId18"/>
    <p:sldLayoutId id="2147484363" r:id="rId19"/>
    <p:sldLayoutId id="2147484364" r:id="rId20"/>
    <p:sldLayoutId id="2147484365" r:id="rId21"/>
    <p:sldLayoutId id="2147484366" r:id="rId22"/>
    <p:sldLayoutId id="2147484367" r:id="rId23"/>
    <p:sldLayoutId id="2147484368" r:id="rId24"/>
    <p:sldLayoutId id="2147484369" r:id="rId25"/>
    <p:sldLayoutId id="2147484370" r:id="rId26"/>
    <p:sldLayoutId id="2147484371" r:id="rId27"/>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988754479"/>
      </p:ext>
    </p:extLst>
  </p:cSld>
  <p:clrMap bg1="dk1" tx1="lt1" bg2="dk2" tx2="lt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 id="2147484385" r:id="rId13"/>
    <p:sldLayoutId id="2147484386" r:id="rId14"/>
    <p:sldLayoutId id="2147484387" r:id="rId15"/>
    <p:sldLayoutId id="2147484388" r:id="rId16"/>
    <p:sldLayoutId id="2147484389" r:id="rId17"/>
    <p:sldLayoutId id="2147484390" r:id="rId18"/>
    <p:sldLayoutId id="2147484391" r:id="rId19"/>
    <p:sldLayoutId id="2147484392" r:id="rId20"/>
    <p:sldLayoutId id="2147484393" r:id="rId21"/>
    <p:sldLayoutId id="2147484394" r:id="rId22"/>
    <p:sldLayoutId id="2147484395" r:id="rId23"/>
    <p:sldLayoutId id="2147484396" r:id="rId24"/>
    <p:sldLayoutId id="2147484397" r:id="rId25"/>
    <p:sldLayoutId id="2147484398" r:id="rId26"/>
    <p:sldLayoutId id="2147484399"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8.xml"/><Relationship Id="rId1" Type="http://schemas.openxmlformats.org/officeDocument/2006/relationships/vmlDrawing" Target="../drawings/vmlDrawing2.vml"/><Relationship Id="rId6" Type="http://schemas.openxmlformats.org/officeDocument/2006/relationships/image" Target="../media/image37.emf"/><Relationship Id="rId5" Type="http://schemas.openxmlformats.org/officeDocument/2006/relationships/oleObject" Target="../embeddings/oleObject3.bin"/><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05.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38.xml"/><Relationship Id="rId5" Type="http://schemas.openxmlformats.org/officeDocument/2006/relationships/image" Target="../media/image50.png"/><Relationship Id="rId4" Type="http://schemas.openxmlformats.org/officeDocument/2006/relationships/hyperlink" Target="http://myignite.microsoft.co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31.png"/><Relationship Id="rId1" Type="http://schemas.openxmlformats.org/officeDocument/2006/relationships/slideLayout" Target="../slideLayouts/slideLayout38.xml"/><Relationship Id="rId6" Type="http://schemas.microsoft.com/office/2007/relationships/hdphoto" Target="../media/hdphoto2.wdp"/><Relationship Id="rId11" Type="http://schemas.openxmlformats.org/officeDocument/2006/relationships/image" Target="../media/image26.jpg"/><Relationship Id="rId5" Type="http://schemas.openxmlformats.org/officeDocument/2006/relationships/image" Target="../media/image21.png"/><Relationship Id="rId15" Type="http://schemas.openxmlformats.org/officeDocument/2006/relationships/image" Target="../media/image30.jpg"/><Relationship Id="rId10"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24.png"/><Relationship Id="rId14"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4.pn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33.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32.emf"/><Relationship Id="rId5" Type="http://schemas.openxmlformats.org/officeDocument/2006/relationships/tags" Target="../tags/tag4.xml"/><Relationship Id="rId10" Type="http://schemas.openxmlformats.org/officeDocument/2006/relationships/oleObject" Target="../embeddings/oleObject1.bin"/><Relationship Id="rId4" Type="http://schemas.openxmlformats.org/officeDocument/2006/relationships/tags" Target="../tags/tag3.xml"/><Relationship Id="rId9" Type="http://schemas.openxmlformats.org/officeDocument/2006/relationships/notesSlide" Target="../notesSlides/notesSlide3.xml"/><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142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FFFFFF"/>
                    </a:gs>
                    <a:gs pos="100000">
                      <a:srgbClr val="FFFFFF"/>
                    </a:gs>
                  </a:gsLst>
                  <a:lin ang="5400000" scaled="0"/>
                </a:gradFill>
              </a:rPr>
              <a:t>Predictable Performance</a:t>
            </a:r>
            <a:endParaRPr>
              <a:gradFill>
                <a:gsLst>
                  <a:gs pos="1250">
                    <a:srgbClr val="FFFFFF"/>
                  </a:gs>
                  <a:gs pos="100000">
                    <a:srgbClr val="FFFFFF"/>
                  </a:gs>
                </a:gsLst>
                <a:lin ang="5400000" scaled="0"/>
              </a:gradFill>
            </a:endParaRPr>
          </a:p>
        </p:txBody>
      </p:sp>
      <p:sp>
        <p:nvSpPr>
          <p:cNvPr id="6" name="Text Placeholder 2"/>
          <p:cNvSpPr txBox="1">
            <a:spLocks/>
          </p:cNvSpPr>
          <p:nvPr/>
        </p:nvSpPr>
        <p:spPr>
          <a:xfrm>
            <a:off x="394973" y="1439862"/>
            <a:ext cx="10852464" cy="257301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800" b="1" dirty="0" smtClean="0">
                <a:solidFill>
                  <a:srgbClr val="BAD80A"/>
                </a:solidFill>
              </a:rPr>
              <a:t>Basic</a:t>
            </a:r>
            <a:r>
              <a:rPr lang="en-US" sz="2800" dirty="0" smtClean="0">
                <a:gradFill>
                  <a:gsLst>
                    <a:gs pos="1250">
                      <a:srgbClr val="FFFFFF"/>
                    </a:gs>
                    <a:gs pos="100000">
                      <a:srgbClr val="FFFFFF"/>
                    </a:gs>
                  </a:gsLst>
                  <a:lin ang="5400000" scaled="0"/>
                </a:gradFill>
              </a:rPr>
              <a:t>, </a:t>
            </a:r>
            <a:r>
              <a:rPr lang="en-US" sz="2800" b="1" dirty="0" smtClean="0">
                <a:solidFill>
                  <a:srgbClr val="00B050"/>
                </a:solidFill>
              </a:rPr>
              <a:t>Standard</a:t>
            </a:r>
            <a:r>
              <a:rPr lang="en-US" sz="2800" dirty="0" smtClean="0">
                <a:gradFill>
                  <a:gsLst>
                    <a:gs pos="1250">
                      <a:srgbClr val="FFFFFF"/>
                    </a:gs>
                    <a:gs pos="100000">
                      <a:srgbClr val="FFFFFF"/>
                    </a:gs>
                  </a:gsLst>
                  <a:lin ang="5400000" scaled="0"/>
                </a:gradFill>
              </a:rPr>
              <a:t>, and </a:t>
            </a:r>
            <a:r>
              <a:rPr lang="en-US" sz="2800" b="1" dirty="0" smtClean="0">
                <a:solidFill>
                  <a:srgbClr val="00BCF2">
                    <a:lumMod val="60000"/>
                    <a:lumOff val="40000"/>
                  </a:srgbClr>
                </a:solidFill>
              </a:rPr>
              <a:t>Premium</a:t>
            </a:r>
            <a:r>
              <a:rPr lang="en-US" sz="2800" dirty="0" smtClean="0">
                <a:solidFill>
                  <a:srgbClr val="00BCF2">
                    <a:lumMod val="60000"/>
                    <a:lumOff val="40000"/>
                  </a:srgbClr>
                </a:solidFill>
              </a:rPr>
              <a:t> </a:t>
            </a:r>
            <a:r>
              <a:rPr lang="en-US" sz="2800" dirty="0" smtClean="0">
                <a:gradFill>
                  <a:gsLst>
                    <a:gs pos="1250">
                      <a:srgbClr val="FFFFFF"/>
                    </a:gs>
                    <a:gs pos="100000">
                      <a:srgbClr val="FFFFFF"/>
                    </a:gs>
                  </a:gsLst>
                  <a:lin ang="5400000" scaled="0"/>
                </a:gradFill>
              </a:rPr>
              <a:t>provide increasing performance levels</a:t>
            </a:r>
          </a:p>
          <a:p>
            <a:pPr>
              <a:lnSpc>
                <a:spcPct val="100000"/>
              </a:lnSpc>
            </a:pPr>
            <a:r>
              <a:rPr lang="en-US" sz="2800" dirty="0" smtClean="0">
                <a:gradFill>
                  <a:gsLst>
                    <a:gs pos="1250">
                      <a:srgbClr val="FFFFFF"/>
                    </a:gs>
                    <a:gs pos="100000">
                      <a:srgbClr val="FFFFFF"/>
                    </a:gs>
                  </a:gsLst>
                  <a:lin ang="5400000" scaled="0"/>
                </a:gradFill>
              </a:rPr>
              <a:t>Scale individual databases up/down via portal, PS, APIs, or T-SQL </a:t>
            </a:r>
            <a:br>
              <a:rPr lang="en-US" sz="2800" dirty="0" smtClean="0">
                <a:gradFill>
                  <a:gsLst>
                    <a:gs pos="1250">
                      <a:srgbClr val="FFFFFF"/>
                    </a:gs>
                    <a:gs pos="100000">
                      <a:srgbClr val="FFFFFF"/>
                    </a:gs>
                  </a:gsLst>
                  <a:lin ang="5400000" scaled="0"/>
                </a:gradFill>
              </a:rPr>
            </a:br>
            <a:r>
              <a:rPr lang="en-US" sz="2800" dirty="0" smtClean="0">
                <a:gradFill>
                  <a:gsLst>
                    <a:gs pos="1250">
                      <a:srgbClr val="FFFFFF"/>
                    </a:gs>
                    <a:gs pos="100000">
                      <a:srgbClr val="FFFFFF"/>
                    </a:gs>
                  </a:gsLst>
                  <a:lin ang="5400000" scaled="0"/>
                </a:gradFill>
              </a:rPr>
              <a:t>to reflect actual or anticipated demand</a:t>
            </a:r>
          </a:p>
          <a:p>
            <a:pPr>
              <a:lnSpc>
                <a:spcPct val="100000"/>
              </a:lnSpc>
            </a:pPr>
            <a:r>
              <a:rPr lang="en-US" sz="2800" dirty="0" smtClean="0">
                <a:gradFill>
                  <a:gsLst>
                    <a:gs pos="1250">
                      <a:srgbClr val="FFFFFF"/>
                    </a:gs>
                    <a:gs pos="100000">
                      <a:srgbClr val="FFFFFF"/>
                    </a:gs>
                  </a:gsLst>
                  <a:lin ang="5400000" scaled="0"/>
                </a:gradFill>
              </a:rPr>
              <a:t>Database remains online while scaling</a:t>
            </a:r>
          </a:p>
          <a:p>
            <a:pPr>
              <a:lnSpc>
                <a:spcPct val="100000"/>
              </a:lnSpc>
            </a:pPr>
            <a:r>
              <a:rPr lang="en-US" sz="2800" dirty="0" smtClean="0">
                <a:gradFill>
                  <a:gsLst>
                    <a:gs pos="1250">
                      <a:srgbClr val="FFFFFF"/>
                    </a:gs>
                    <a:gs pos="100000">
                      <a:srgbClr val="FFFFFF"/>
                    </a:gs>
                  </a:gsLst>
                  <a:lin ang="5400000" scaled="0"/>
                </a:gradFill>
              </a:rPr>
              <a:t>Hourly billing provides cost efficiency</a:t>
            </a:r>
            <a:endParaRPr lang="en-US" sz="2800" dirty="0">
              <a:gradFill>
                <a:gsLst>
                  <a:gs pos="1250">
                    <a:srgbClr val="FFFFFF"/>
                  </a:gs>
                  <a:gs pos="100000">
                    <a:srgbClr val="FFFFFF"/>
                  </a:gs>
                </a:gsLst>
                <a:lin ang="5400000" scaled="0"/>
              </a:gradFill>
            </a:endParaRPr>
          </a:p>
        </p:txBody>
      </p:sp>
      <p:grpSp>
        <p:nvGrpSpPr>
          <p:cNvPr id="38" name="Group 37"/>
          <p:cNvGrpSpPr/>
          <p:nvPr/>
        </p:nvGrpSpPr>
        <p:grpSpPr>
          <a:xfrm>
            <a:off x="2027237" y="3116262"/>
            <a:ext cx="9634402" cy="3674219"/>
            <a:chOff x="2411223" y="1817612"/>
            <a:chExt cx="9634402" cy="3674219"/>
          </a:xfrm>
        </p:grpSpPr>
        <p:sp>
          <p:nvSpPr>
            <p:cNvPr id="7" name="Rectangle 6"/>
            <p:cNvSpPr/>
            <p:nvPr/>
          </p:nvSpPr>
          <p:spPr bwMode="auto">
            <a:xfrm>
              <a:off x="4472701" y="4514954"/>
              <a:ext cx="406984" cy="381000"/>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5062837" y="4343253"/>
              <a:ext cx="581826" cy="552701"/>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6681901" y="3996142"/>
              <a:ext cx="878611" cy="899812"/>
            </a:xfrm>
            <a:prstGeom prst="rect">
              <a:avLst/>
            </a:prstGeom>
            <a:noFill/>
            <a:ln w="38100">
              <a:solidFill>
                <a:srgbClr val="5EDB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7751713" y="3609500"/>
              <a:ext cx="1418643" cy="1286454"/>
            </a:xfrm>
            <a:prstGeom prst="rect">
              <a:avLst/>
            </a:prstGeom>
            <a:noFill/>
            <a:ln w="38100">
              <a:solidFill>
                <a:srgbClr val="5EDB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9326151" y="2258040"/>
              <a:ext cx="2719474" cy="2637914"/>
            </a:xfrm>
            <a:prstGeom prst="rect">
              <a:avLst/>
            </a:prstGeom>
            <a:noFill/>
            <a:ln w="38100">
              <a:solidFill>
                <a:srgbClr val="5EDB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3990393" y="4657972"/>
              <a:ext cx="285578" cy="237982"/>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3653967" y="4743554"/>
              <a:ext cx="182880" cy="152400"/>
            </a:xfrm>
            <a:prstGeom prst="rect">
              <a:avLst/>
            </a:prstGeom>
            <a:noFill/>
            <a:ln w="381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p:cNvSpPr txBox="1"/>
            <p:nvPr/>
          </p:nvSpPr>
          <p:spPr>
            <a:xfrm>
              <a:off x="3482101" y="4863967"/>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5</a:t>
              </a:r>
            </a:p>
          </p:txBody>
        </p:sp>
        <p:sp>
          <p:nvSpPr>
            <p:cNvPr id="15" name="TextBox 14"/>
            <p:cNvSpPr txBox="1"/>
            <p:nvPr/>
          </p:nvSpPr>
          <p:spPr>
            <a:xfrm>
              <a:off x="3769945" y="4863967"/>
              <a:ext cx="702756"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10</a:t>
              </a:r>
            </a:p>
          </p:txBody>
        </p:sp>
        <p:sp>
          <p:nvSpPr>
            <p:cNvPr id="16" name="TextBox 15"/>
            <p:cNvSpPr txBox="1"/>
            <p:nvPr/>
          </p:nvSpPr>
          <p:spPr>
            <a:xfrm>
              <a:off x="4347796" y="4863967"/>
              <a:ext cx="702756"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20</a:t>
              </a:r>
            </a:p>
          </p:txBody>
        </p:sp>
        <p:sp>
          <p:nvSpPr>
            <p:cNvPr id="17" name="TextBox 16"/>
            <p:cNvSpPr txBox="1"/>
            <p:nvPr/>
          </p:nvSpPr>
          <p:spPr>
            <a:xfrm>
              <a:off x="5019645" y="4863967"/>
              <a:ext cx="702756"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50</a:t>
              </a:r>
            </a:p>
          </p:txBody>
        </p:sp>
        <p:sp>
          <p:nvSpPr>
            <p:cNvPr id="18" name="TextBox 17"/>
            <p:cNvSpPr txBox="1"/>
            <p:nvPr/>
          </p:nvSpPr>
          <p:spPr>
            <a:xfrm>
              <a:off x="5720341" y="4863846"/>
              <a:ext cx="869469"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100</a:t>
              </a:r>
            </a:p>
          </p:txBody>
        </p:sp>
        <p:sp>
          <p:nvSpPr>
            <p:cNvPr id="19" name="TextBox 18"/>
            <p:cNvSpPr txBox="1"/>
            <p:nvPr/>
          </p:nvSpPr>
          <p:spPr>
            <a:xfrm>
              <a:off x="8026301" y="4863967"/>
              <a:ext cx="869469"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250</a:t>
              </a:r>
            </a:p>
          </p:txBody>
        </p:sp>
        <p:sp>
          <p:nvSpPr>
            <p:cNvPr id="20" name="TextBox 19"/>
            <p:cNvSpPr txBox="1"/>
            <p:nvPr/>
          </p:nvSpPr>
          <p:spPr>
            <a:xfrm>
              <a:off x="10180637" y="4863967"/>
              <a:ext cx="1036182"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1000</a:t>
              </a:r>
            </a:p>
          </p:txBody>
        </p:sp>
        <p:sp>
          <p:nvSpPr>
            <p:cNvPr id="22" name="TextBox 21"/>
            <p:cNvSpPr txBox="1"/>
            <p:nvPr/>
          </p:nvSpPr>
          <p:spPr>
            <a:xfrm>
              <a:off x="2411223" y="4860752"/>
              <a:ext cx="1100896"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DTUs</a:t>
              </a:r>
            </a:p>
          </p:txBody>
        </p:sp>
        <p:sp>
          <p:nvSpPr>
            <p:cNvPr id="23" name="TextBox 22"/>
            <p:cNvSpPr txBox="1"/>
            <p:nvPr/>
          </p:nvSpPr>
          <p:spPr>
            <a:xfrm>
              <a:off x="3489090" y="4281994"/>
              <a:ext cx="534442"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BAD80A"/>
                  </a:solidFill>
                </a:rPr>
                <a:t>B</a:t>
              </a:r>
            </a:p>
          </p:txBody>
        </p:sp>
        <p:sp>
          <p:nvSpPr>
            <p:cNvPr id="24" name="TextBox 23"/>
            <p:cNvSpPr txBox="1"/>
            <p:nvPr/>
          </p:nvSpPr>
          <p:spPr>
            <a:xfrm>
              <a:off x="3810224" y="4200551"/>
              <a:ext cx="661078"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00B050"/>
                  </a:solidFill>
                </a:rPr>
                <a:t>S0</a:t>
              </a:r>
            </a:p>
          </p:txBody>
        </p:sp>
        <p:sp>
          <p:nvSpPr>
            <p:cNvPr id="25" name="TextBox 24"/>
            <p:cNvSpPr txBox="1"/>
            <p:nvPr/>
          </p:nvSpPr>
          <p:spPr>
            <a:xfrm>
              <a:off x="4374873" y="4072635"/>
              <a:ext cx="661078"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00B050"/>
                  </a:solidFill>
                </a:rPr>
                <a:t>S1</a:t>
              </a:r>
            </a:p>
          </p:txBody>
        </p:sp>
        <p:sp>
          <p:nvSpPr>
            <p:cNvPr id="26" name="TextBox 25"/>
            <p:cNvSpPr txBox="1"/>
            <p:nvPr/>
          </p:nvSpPr>
          <p:spPr>
            <a:xfrm>
              <a:off x="5025559" y="3880290"/>
              <a:ext cx="661078"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00B050"/>
                  </a:solidFill>
                </a:rPr>
                <a:t>S2</a:t>
              </a:r>
            </a:p>
          </p:txBody>
        </p:sp>
        <p:sp>
          <p:nvSpPr>
            <p:cNvPr id="27" name="TextBox 26"/>
            <p:cNvSpPr txBox="1"/>
            <p:nvPr/>
          </p:nvSpPr>
          <p:spPr>
            <a:xfrm>
              <a:off x="5876473" y="3689954"/>
              <a:ext cx="661078"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00B050"/>
                  </a:solidFill>
                </a:rPr>
                <a:t>S3</a:t>
              </a:r>
            </a:p>
          </p:txBody>
        </p:sp>
        <p:sp>
          <p:nvSpPr>
            <p:cNvPr id="28" name="TextBox 27"/>
            <p:cNvSpPr txBox="1"/>
            <p:nvPr/>
          </p:nvSpPr>
          <p:spPr>
            <a:xfrm>
              <a:off x="8124082" y="3090967"/>
              <a:ext cx="673903"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00BCF2">
                      <a:lumMod val="60000"/>
                      <a:lumOff val="40000"/>
                    </a:srgbClr>
                  </a:solidFill>
                </a:rPr>
                <a:t>P2</a:t>
              </a:r>
            </a:p>
          </p:txBody>
        </p:sp>
        <p:sp>
          <p:nvSpPr>
            <p:cNvPr id="29" name="TextBox 28"/>
            <p:cNvSpPr txBox="1"/>
            <p:nvPr/>
          </p:nvSpPr>
          <p:spPr>
            <a:xfrm>
              <a:off x="10348936" y="1817612"/>
              <a:ext cx="673903"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00BCF2">
                      <a:lumMod val="60000"/>
                      <a:lumOff val="40000"/>
                    </a:srgbClr>
                  </a:solidFill>
                </a:rPr>
                <a:t>P3</a:t>
              </a:r>
            </a:p>
          </p:txBody>
        </p:sp>
        <p:sp>
          <p:nvSpPr>
            <p:cNvPr id="33" name="Rectangle 32"/>
            <p:cNvSpPr/>
            <p:nvPr/>
          </p:nvSpPr>
          <p:spPr bwMode="auto">
            <a:xfrm>
              <a:off x="5827612" y="4203620"/>
              <a:ext cx="676022" cy="692334"/>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6806972" y="3495301"/>
              <a:ext cx="673902" cy="572464"/>
            </a:xfrm>
            <a:prstGeom prst="rect">
              <a:avLst/>
            </a:prstGeom>
            <a:noFill/>
          </p:spPr>
          <p:txBody>
            <a:bodyPr wrap="none" lIns="182880" tIns="146304" rIns="182880" bIns="146304" rtlCol="0">
              <a:spAutoFit/>
            </a:bodyPr>
            <a:lstStyle/>
            <a:p>
              <a:pPr algn="ctr">
                <a:lnSpc>
                  <a:spcPct val="90000"/>
                </a:lnSpc>
                <a:spcAft>
                  <a:spcPts val="600"/>
                </a:spcAft>
              </a:pPr>
              <a:r>
                <a:rPr lang="en-US" sz="2000" b="1" dirty="0" smtClean="0">
                  <a:solidFill>
                    <a:srgbClr val="00BCF2">
                      <a:lumMod val="60000"/>
                      <a:lumOff val="40000"/>
                    </a:srgbClr>
                  </a:solidFill>
                </a:rPr>
                <a:t>P1</a:t>
              </a:r>
            </a:p>
          </p:txBody>
        </p:sp>
        <p:sp>
          <p:nvSpPr>
            <p:cNvPr id="35" name="TextBox 34"/>
            <p:cNvSpPr txBox="1"/>
            <p:nvPr/>
          </p:nvSpPr>
          <p:spPr>
            <a:xfrm>
              <a:off x="6663033" y="4863846"/>
              <a:ext cx="869469"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125</a:t>
              </a:r>
            </a:p>
          </p:txBody>
        </p:sp>
      </p:grpSp>
      <p:sp>
        <p:nvSpPr>
          <p:cNvPr id="51" name="Can 50"/>
          <p:cNvSpPr/>
          <p:nvPr/>
        </p:nvSpPr>
        <p:spPr>
          <a:xfrm>
            <a:off x="3303655" y="6071665"/>
            <a:ext cx="110298" cy="93028"/>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9" name="Can 58"/>
          <p:cNvSpPr/>
          <p:nvPr/>
        </p:nvSpPr>
        <p:spPr>
          <a:xfrm>
            <a:off x="3649963" y="5996940"/>
            <a:ext cx="193708" cy="165556"/>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0" name="Can 59"/>
          <p:cNvSpPr/>
          <p:nvPr/>
        </p:nvSpPr>
        <p:spPr>
          <a:xfrm>
            <a:off x="4130508" y="5852160"/>
            <a:ext cx="315762" cy="299320"/>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1" name="Can 60"/>
          <p:cNvSpPr/>
          <p:nvPr/>
        </p:nvSpPr>
        <p:spPr>
          <a:xfrm>
            <a:off x="4720806" y="5688330"/>
            <a:ext cx="491274" cy="463150"/>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 name="Can 61"/>
          <p:cNvSpPr/>
          <p:nvPr/>
        </p:nvSpPr>
        <p:spPr>
          <a:xfrm>
            <a:off x="5478338" y="5543550"/>
            <a:ext cx="590992" cy="607930"/>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3" name="Can 62"/>
          <p:cNvSpPr/>
          <p:nvPr/>
        </p:nvSpPr>
        <p:spPr>
          <a:xfrm>
            <a:off x="6345820" y="5345430"/>
            <a:ext cx="775070" cy="806050"/>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4" name="Can 63"/>
          <p:cNvSpPr/>
          <p:nvPr/>
        </p:nvSpPr>
        <p:spPr>
          <a:xfrm>
            <a:off x="7426746" y="4962081"/>
            <a:ext cx="1295982" cy="1189399"/>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5" name="Can 64"/>
          <p:cNvSpPr/>
          <p:nvPr/>
        </p:nvSpPr>
        <p:spPr>
          <a:xfrm>
            <a:off x="9000073" y="3625702"/>
            <a:ext cx="2584800" cy="2525779"/>
          </a:xfrm>
          <a:prstGeom prst="can">
            <a:avLst>
              <a:gd name="adj" fmla="val 23513"/>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Tree>
    <p:extLst>
      <p:ext uri="{BB962C8B-B14F-4D97-AF65-F5344CB8AC3E}">
        <p14:creationId xmlns:p14="http://schemas.microsoft.com/office/powerpoint/2010/main" val="3427552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Create Database </a:t>
            </a:r>
            <a:endParaRPr lang="en-US" dirty="0"/>
          </a:p>
        </p:txBody>
      </p:sp>
      <p:sp>
        <p:nvSpPr>
          <p:cNvPr id="5" name="Text Placeholder 4"/>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266885737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206579" y="1485604"/>
            <a:ext cx="7863818" cy="4967514"/>
          </a:xfrm>
        </p:spPr>
        <p:txBody>
          <a:bodyPr/>
          <a:lstStyle/>
          <a:p>
            <a:r>
              <a:rPr lang="en-US" sz="3600" dirty="0"/>
              <a:t>Better support for large </a:t>
            </a:r>
            <a:r>
              <a:rPr lang="en-US" sz="3600" dirty="0" smtClean="0"/>
              <a:t>databases</a:t>
            </a:r>
          </a:p>
          <a:p>
            <a:pPr lvl="1"/>
            <a:r>
              <a:rPr lang="en-US" sz="2000" dirty="0"/>
              <a:t>Table partitioning + parallel queries</a:t>
            </a:r>
          </a:p>
          <a:p>
            <a:pPr lvl="1"/>
            <a:r>
              <a:rPr lang="en-US" sz="2000" dirty="0"/>
              <a:t>Online + large index </a:t>
            </a:r>
            <a:r>
              <a:rPr lang="en-US" sz="2000" dirty="0" smtClean="0"/>
              <a:t>rebuild</a:t>
            </a:r>
          </a:p>
          <a:p>
            <a:pPr lvl="1"/>
            <a:r>
              <a:rPr lang="en-US" sz="2000" dirty="0" smtClean="0"/>
              <a:t>No transaction size limit</a:t>
            </a:r>
          </a:p>
          <a:p>
            <a:pPr>
              <a:spcBef>
                <a:spcPts val="1200"/>
              </a:spcBef>
            </a:pPr>
            <a:r>
              <a:rPr lang="en-US" sz="3600" dirty="0" smtClean="0"/>
              <a:t>Expanded </a:t>
            </a:r>
            <a:r>
              <a:rPr lang="en-US" sz="3600" dirty="0"/>
              <a:t>programming surface </a:t>
            </a:r>
            <a:r>
              <a:rPr lang="en-US" sz="3600" dirty="0" smtClean="0"/>
              <a:t>area</a:t>
            </a:r>
          </a:p>
          <a:p>
            <a:pPr lvl="1"/>
            <a:r>
              <a:rPr lang="en-US" sz="2000" dirty="0" smtClean="0"/>
              <a:t>CLR, Full-Text Search, Change tracking, heaps, analytics…</a:t>
            </a:r>
            <a:endParaRPr lang="en-US" sz="2000" dirty="0"/>
          </a:p>
          <a:p>
            <a:pPr>
              <a:spcBef>
                <a:spcPts val="1200"/>
              </a:spcBef>
            </a:pPr>
            <a:r>
              <a:rPr lang="en-US" sz="3600" dirty="0"/>
              <a:t>Deeper database </a:t>
            </a:r>
            <a:r>
              <a:rPr lang="en-US" sz="3600" dirty="0" smtClean="0"/>
              <a:t>insights</a:t>
            </a:r>
          </a:p>
          <a:p>
            <a:pPr lvl="1"/>
            <a:r>
              <a:rPr lang="en-US" sz="2000" dirty="0" smtClean="0"/>
              <a:t>Full set of dynamic management views (DMV)</a:t>
            </a:r>
            <a:endParaRPr lang="en-US" sz="2000" dirty="0"/>
          </a:p>
          <a:p>
            <a:pPr>
              <a:spcBef>
                <a:spcPts val="1200"/>
              </a:spcBef>
            </a:pPr>
            <a:r>
              <a:rPr lang="en-US" sz="3600" dirty="0"/>
              <a:t>Greater </a:t>
            </a:r>
            <a:r>
              <a:rPr lang="en-US" sz="3600" dirty="0" smtClean="0"/>
              <a:t>premium performance</a:t>
            </a:r>
          </a:p>
          <a:p>
            <a:pPr lvl="1"/>
            <a:r>
              <a:rPr lang="en-US" sz="2000" dirty="0" smtClean="0"/>
              <a:t>In-memory </a:t>
            </a:r>
            <a:r>
              <a:rPr lang="en-US" sz="2000" dirty="0" err="1" smtClean="0"/>
              <a:t>Columnstore</a:t>
            </a:r>
            <a:r>
              <a:rPr lang="en-US" sz="2000" dirty="0" smtClean="0"/>
              <a:t> </a:t>
            </a:r>
          </a:p>
          <a:p>
            <a:pPr lvl="1"/>
            <a:r>
              <a:rPr lang="en-US" sz="2000" dirty="0" smtClean="0"/>
              <a:t>SSD based IO</a:t>
            </a:r>
            <a:endParaRPr lang="en-US" sz="2000" dirty="0"/>
          </a:p>
        </p:txBody>
      </p:sp>
      <p:sp>
        <p:nvSpPr>
          <p:cNvPr id="5" name="Title 4"/>
          <p:cNvSpPr>
            <a:spLocks noGrp="1"/>
          </p:cNvSpPr>
          <p:nvPr>
            <p:ph type="title"/>
          </p:nvPr>
        </p:nvSpPr>
        <p:spPr/>
        <p:txBody>
          <a:bodyPr/>
          <a:lstStyle/>
          <a:p>
            <a:r>
              <a:rPr lang="en-US" dirty="0"/>
              <a:t>Azure SQL Database V12</a:t>
            </a:r>
          </a:p>
        </p:txBody>
      </p:sp>
      <p:grpSp>
        <p:nvGrpSpPr>
          <p:cNvPr id="22" name="Group 21"/>
          <p:cNvGrpSpPr/>
          <p:nvPr/>
        </p:nvGrpSpPr>
        <p:grpSpPr>
          <a:xfrm>
            <a:off x="731897" y="2217116"/>
            <a:ext cx="2743170" cy="3017487"/>
            <a:chOff x="2922631" y="1179023"/>
            <a:chExt cx="508663" cy="757689"/>
          </a:xfrm>
        </p:grpSpPr>
        <p:sp>
          <p:nvSpPr>
            <p:cNvPr id="23" name="Oval 22"/>
            <p:cNvSpPr/>
            <p:nvPr/>
          </p:nvSpPr>
          <p:spPr>
            <a:xfrm>
              <a:off x="2922631" y="1785863"/>
              <a:ext cx="508663" cy="15084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922631" y="1260070"/>
              <a:ext cx="508663" cy="60960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white"/>
                  </a:solidFill>
                </a:rPr>
                <a:t>SQL DB</a:t>
              </a:r>
            </a:p>
            <a:p>
              <a:pPr algn="ctr"/>
              <a:r>
                <a:rPr lang="en-US" sz="3600" b="1" dirty="0" smtClean="0">
                  <a:solidFill>
                    <a:prstClr val="white"/>
                  </a:solidFill>
                </a:rPr>
                <a:t>V12</a:t>
              </a:r>
              <a:endParaRPr lang="en-US" sz="3200" b="1" dirty="0">
                <a:solidFill>
                  <a:prstClr val="white"/>
                </a:solidFill>
              </a:endParaRPr>
            </a:p>
          </p:txBody>
        </p:sp>
        <p:sp>
          <p:nvSpPr>
            <p:cNvPr id="25" name="Oval 24"/>
            <p:cNvSpPr/>
            <p:nvPr/>
          </p:nvSpPr>
          <p:spPr>
            <a:xfrm>
              <a:off x="2922631" y="1179023"/>
              <a:ext cx="508663" cy="15084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3289335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7"/>
          <p:cNvSpPr>
            <a:spLocks/>
          </p:cNvSpPr>
          <p:nvPr/>
        </p:nvSpPr>
        <p:spPr bwMode="auto">
          <a:xfrm>
            <a:off x="183263" y="1434104"/>
            <a:ext cx="5881320" cy="4166255"/>
          </a:xfrm>
          <a:custGeom>
            <a:avLst/>
            <a:gdLst>
              <a:gd name="T0" fmla="*/ 292 w 350"/>
              <a:gd name="T1" fmla="*/ 83 h 198"/>
              <a:gd name="T2" fmla="*/ 286 w 350"/>
              <a:gd name="T3" fmla="*/ 83 h 198"/>
              <a:gd name="T4" fmla="*/ 292 w 350"/>
              <a:gd name="T5" fmla="*/ 57 h 198"/>
              <a:gd name="T6" fmla="*/ 235 w 350"/>
              <a:gd name="T7" fmla="*/ 0 h 198"/>
              <a:gd name="T8" fmla="*/ 178 w 350"/>
              <a:gd name="T9" fmla="*/ 50 h 198"/>
              <a:gd name="T10" fmla="*/ 135 w 350"/>
              <a:gd name="T11" fmla="*/ 31 h 198"/>
              <a:gd name="T12" fmla="*/ 77 w 350"/>
              <a:gd name="T13" fmla="*/ 86 h 198"/>
              <a:gd name="T14" fmla="*/ 57 w 350"/>
              <a:gd name="T15" fmla="*/ 83 h 198"/>
              <a:gd name="T16" fmla="*/ 0 w 350"/>
              <a:gd name="T17" fmla="*/ 140 h 198"/>
              <a:gd name="T18" fmla="*/ 57 w 350"/>
              <a:gd name="T19" fmla="*/ 198 h 198"/>
              <a:gd name="T20" fmla="*/ 292 w 350"/>
              <a:gd name="T21" fmla="*/ 198 h 198"/>
              <a:gd name="T22" fmla="*/ 350 w 350"/>
              <a:gd name="T23" fmla="*/ 140 h 198"/>
              <a:gd name="T24" fmla="*/ 292 w 350"/>
              <a:gd name="T25" fmla="*/ 8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198">
                <a:moveTo>
                  <a:pt x="292" y="83"/>
                </a:moveTo>
                <a:cubicBezTo>
                  <a:pt x="290" y="83"/>
                  <a:pt x="288" y="83"/>
                  <a:pt x="286" y="83"/>
                </a:cubicBezTo>
                <a:cubicBezTo>
                  <a:pt x="290" y="75"/>
                  <a:pt x="292" y="66"/>
                  <a:pt x="292" y="57"/>
                </a:cubicBezTo>
                <a:cubicBezTo>
                  <a:pt x="292" y="26"/>
                  <a:pt x="267" y="0"/>
                  <a:pt x="235" y="0"/>
                </a:cubicBezTo>
                <a:cubicBezTo>
                  <a:pt x="205" y="0"/>
                  <a:pt x="181" y="22"/>
                  <a:pt x="178" y="50"/>
                </a:cubicBezTo>
                <a:cubicBezTo>
                  <a:pt x="167" y="39"/>
                  <a:pt x="152" y="31"/>
                  <a:pt x="135" y="31"/>
                </a:cubicBezTo>
                <a:cubicBezTo>
                  <a:pt x="104" y="31"/>
                  <a:pt x="79" y="56"/>
                  <a:pt x="77" y="86"/>
                </a:cubicBezTo>
                <a:cubicBezTo>
                  <a:pt x="71" y="84"/>
                  <a:pt x="64" y="83"/>
                  <a:pt x="57" y="83"/>
                </a:cubicBezTo>
                <a:cubicBezTo>
                  <a:pt x="26" y="83"/>
                  <a:pt x="0" y="108"/>
                  <a:pt x="0" y="140"/>
                </a:cubicBezTo>
                <a:cubicBezTo>
                  <a:pt x="0" y="172"/>
                  <a:pt x="26" y="198"/>
                  <a:pt x="57" y="198"/>
                </a:cubicBezTo>
                <a:cubicBezTo>
                  <a:pt x="292" y="198"/>
                  <a:pt x="292" y="198"/>
                  <a:pt x="292" y="198"/>
                </a:cubicBezTo>
                <a:cubicBezTo>
                  <a:pt x="324" y="198"/>
                  <a:pt x="350" y="172"/>
                  <a:pt x="350" y="140"/>
                </a:cubicBezTo>
                <a:cubicBezTo>
                  <a:pt x="350" y="108"/>
                  <a:pt x="324" y="83"/>
                  <a:pt x="292" y="83"/>
                </a:cubicBezTo>
                <a:close/>
              </a:path>
            </a:pathLst>
          </a:custGeom>
          <a:solidFill>
            <a:srgbClr val="ABDAED"/>
          </a:solidFill>
          <a:ln>
            <a:noFill/>
          </a:ln>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nvGrpSpPr>
          <p:cNvPr id="16" name="Group 15"/>
          <p:cNvGrpSpPr/>
          <p:nvPr/>
        </p:nvGrpSpPr>
        <p:grpSpPr>
          <a:xfrm>
            <a:off x="2718201" y="2896175"/>
            <a:ext cx="860090" cy="1281164"/>
            <a:chOff x="2922631" y="1179023"/>
            <a:chExt cx="508663" cy="757689"/>
          </a:xfrm>
        </p:grpSpPr>
        <p:sp>
          <p:nvSpPr>
            <p:cNvPr id="491" name="Oval 490"/>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0" name="Rectangle 489"/>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89" name="Oval 488"/>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7" name="Oval 496"/>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2" name="Group 11"/>
          <p:cNvGrpSpPr/>
          <p:nvPr/>
        </p:nvGrpSpPr>
        <p:grpSpPr>
          <a:xfrm>
            <a:off x="7299316" y="2911930"/>
            <a:ext cx="297044" cy="482238"/>
            <a:chOff x="10855325" y="4687888"/>
            <a:chExt cx="771525" cy="1252537"/>
          </a:xfrm>
        </p:grpSpPr>
        <p:sp>
          <p:nvSpPr>
            <p:cNvPr id="4" name="Freeform 5"/>
            <p:cNvSpPr>
              <a:spLocks/>
            </p:cNvSpPr>
            <p:nvPr/>
          </p:nvSpPr>
          <p:spPr bwMode="auto">
            <a:xfrm>
              <a:off x="11004550" y="4687888"/>
              <a:ext cx="473075" cy="546100"/>
            </a:xfrm>
            <a:custGeom>
              <a:avLst/>
              <a:gdLst>
                <a:gd name="T0" fmla="*/ 213 w 213"/>
                <a:gd name="T1" fmla="*/ 245 h 245"/>
                <a:gd name="T2" fmla="*/ 166 w 213"/>
                <a:gd name="T3" fmla="*/ 245 h 245"/>
                <a:gd name="T4" fmla="*/ 166 w 213"/>
                <a:gd name="T5" fmla="*/ 107 h 245"/>
                <a:gd name="T6" fmla="*/ 106 w 213"/>
                <a:gd name="T7" fmla="*/ 47 h 245"/>
                <a:gd name="T8" fmla="*/ 47 w 213"/>
                <a:gd name="T9" fmla="*/ 107 h 245"/>
                <a:gd name="T10" fmla="*/ 47 w 213"/>
                <a:gd name="T11" fmla="*/ 245 h 245"/>
                <a:gd name="T12" fmla="*/ 0 w 213"/>
                <a:gd name="T13" fmla="*/ 245 h 245"/>
                <a:gd name="T14" fmla="*/ 0 w 213"/>
                <a:gd name="T15" fmla="*/ 107 h 245"/>
                <a:gd name="T16" fmla="*/ 106 w 213"/>
                <a:gd name="T17" fmla="*/ 0 h 245"/>
                <a:gd name="T18" fmla="*/ 213 w 213"/>
                <a:gd name="T19" fmla="*/ 107 h 245"/>
                <a:gd name="T20" fmla="*/ 213 w 213"/>
                <a:gd name="T21"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45">
                  <a:moveTo>
                    <a:pt x="213" y="245"/>
                  </a:moveTo>
                  <a:cubicBezTo>
                    <a:pt x="166" y="245"/>
                    <a:pt x="166" y="245"/>
                    <a:pt x="166" y="245"/>
                  </a:cubicBezTo>
                  <a:cubicBezTo>
                    <a:pt x="166" y="107"/>
                    <a:pt x="166" y="107"/>
                    <a:pt x="166" y="107"/>
                  </a:cubicBezTo>
                  <a:cubicBezTo>
                    <a:pt x="166" y="74"/>
                    <a:pt x="139" y="47"/>
                    <a:pt x="106" y="47"/>
                  </a:cubicBezTo>
                  <a:cubicBezTo>
                    <a:pt x="73" y="47"/>
                    <a:pt x="47" y="74"/>
                    <a:pt x="47" y="107"/>
                  </a:cubicBezTo>
                  <a:cubicBezTo>
                    <a:pt x="47" y="245"/>
                    <a:pt x="47" y="245"/>
                    <a:pt x="47" y="245"/>
                  </a:cubicBezTo>
                  <a:cubicBezTo>
                    <a:pt x="0" y="245"/>
                    <a:pt x="0" y="245"/>
                    <a:pt x="0" y="245"/>
                  </a:cubicBezTo>
                  <a:cubicBezTo>
                    <a:pt x="0" y="107"/>
                    <a:pt x="0" y="107"/>
                    <a:pt x="0" y="107"/>
                  </a:cubicBezTo>
                  <a:cubicBezTo>
                    <a:pt x="0" y="48"/>
                    <a:pt x="47" y="0"/>
                    <a:pt x="106" y="0"/>
                  </a:cubicBezTo>
                  <a:cubicBezTo>
                    <a:pt x="165" y="0"/>
                    <a:pt x="213" y="48"/>
                    <a:pt x="213" y="107"/>
                  </a:cubicBezTo>
                  <a:lnTo>
                    <a:pt x="213" y="245"/>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 name="Rectangle 6"/>
            <p:cNvSpPr>
              <a:spLocks noChangeArrowheads="1"/>
            </p:cNvSpPr>
            <p:nvPr/>
          </p:nvSpPr>
          <p:spPr bwMode="auto">
            <a:xfrm>
              <a:off x="10855325" y="5214938"/>
              <a:ext cx="771525" cy="725487"/>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 name="Rectangle 7"/>
            <p:cNvSpPr>
              <a:spLocks noChangeArrowheads="1"/>
            </p:cNvSpPr>
            <p:nvPr/>
          </p:nvSpPr>
          <p:spPr bwMode="auto">
            <a:xfrm>
              <a:off x="10855325" y="5214938"/>
              <a:ext cx="200025" cy="725487"/>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 name="Freeform 8"/>
            <p:cNvSpPr>
              <a:spLocks/>
            </p:cNvSpPr>
            <p:nvPr/>
          </p:nvSpPr>
          <p:spPr bwMode="auto">
            <a:xfrm>
              <a:off x="11161713" y="5448300"/>
              <a:ext cx="155575" cy="277812"/>
            </a:xfrm>
            <a:custGeom>
              <a:avLst/>
              <a:gdLst>
                <a:gd name="T0" fmla="*/ 70 w 70"/>
                <a:gd name="T1" fmla="*/ 36 h 125"/>
                <a:gd name="T2" fmla="*/ 35 w 70"/>
                <a:gd name="T3" fmla="*/ 0 h 125"/>
                <a:gd name="T4" fmla="*/ 0 w 70"/>
                <a:gd name="T5" fmla="*/ 36 h 125"/>
                <a:gd name="T6" fmla="*/ 23 w 70"/>
                <a:gd name="T7" fmla="*/ 69 h 125"/>
                <a:gd name="T8" fmla="*/ 23 w 70"/>
                <a:gd name="T9" fmla="*/ 125 h 125"/>
                <a:gd name="T10" fmla="*/ 47 w 70"/>
                <a:gd name="T11" fmla="*/ 125 h 125"/>
                <a:gd name="T12" fmla="*/ 47 w 70"/>
                <a:gd name="T13" fmla="*/ 69 h 125"/>
                <a:gd name="T14" fmla="*/ 70 w 70"/>
                <a:gd name="T15" fmla="*/ 36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25">
                  <a:moveTo>
                    <a:pt x="70" y="36"/>
                  </a:moveTo>
                  <a:cubicBezTo>
                    <a:pt x="70" y="16"/>
                    <a:pt x="55" y="0"/>
                    <a:pt x="35" y="0"/>
                  </a:cubicBezTo>
                  <a:cubicBezTo>
                    <a:pt x="16" y="0"/>
                    <a:pt x="0" y="16"/>
                    <a:pt x="0" y="36"/>
                  </a:cubicBezTo>
                  <a:cubicBezTo>
                    <a:pt x="0" y="51"/>
                    <a:pt x="10" y="64"/>
                    <a:pt x="23" y="69"/>
                  </a:cubicBezTo>
                  <a:cubicBezTo>
                    <a:pt x="23" y="125"/>
                    <a:pt x="23" y="125"/>
                    <a:pt x="23" y="125"/>
                  </a:cubicBezTo>
                  <a:cubicBezTo>
                    <a:pt x="47" y="125"/>
                    <a:pt x="47" y="125"/>
                    <a:pt x="47" y="125"/>
                  </a:cubicBezTo>
                  <a:cubicBezTo>
                    <a:pt x="47" y="69"/>
                    <a:pt x="47" y="69"/>
                    <a:pt x="47" y="69"/>
                  </a:cubicBezTo>
                  <a:cubicBezTo>
                    <a:pt x="61" y="64"/>
                    <a:pt x="70" y="51"/>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grpSp>
        <p:nvGrpSpPr>
          <p:cNvPr id="499" name="Group 498"/>
          <p:cNvGrpSpPr/>
          <p:nvPr/>
        </p:nvGrpSpPr>
        <p:grpSpPr>
          <a:xfrm>
            <a:off x="6783684" y="3780973"/>
            <a:ext cx="1327087" cy="828393"/>
            <a:chOff x="9304631" y="1210538"/>
            <a:chExt cx="2212872" cy="1381317"/>
          </a:xfrm>
        </p:grpSpPr>
        <p:sp>
          <p:nvSpPr>
            <p:cNvPr id="13" name="Rectangle 12"/>
            <p:cNvSpPr/>
            <p:nvPr/>
          </p:nvSpPr>
          <p:spPr>
            <a:xfrm>
              <a:off x="9304631" y="1210538"/>
              <a:ext cx="2212872" cy="1381317"/>
            </a:xfrm>
            <a:prstGeom prst="rect">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4" name="Rectangle 163"/>
            <p:cNvSpPr/>
            <p:nvPr/>
          </p:nvSpPr>
          <p:spPr>
            <a:xfrm>
              <a:off x="9475547" y="1394674"/>
              <a:ext cx="1838655" cy="1032908"/>
            </a:xfrm>
            <a:prstGeom prst="rect">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 name="Oval 13"/>
            <p:cNvSpPr/>
            <p:nvPr/>
          </p:nvSpPr>
          <p:spPr>
            <a:xfrm>
              <a:off x="9580068" y="1868061"/>
              <a:ext cx="184167" cy="18416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77" name="Rectangle 176"/>
            <p:cNvSpPr/>
            <p:nvPr/>
          </p:nvSpPr>
          <p:spPr>
            <a:xfrm>
              <a:off x="9620748" y="1950589"/>
              <a:ext cx="101926" cy="254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nvGrpSpPr>
            <p:cNvPr id="498" name="Group 497"/>
            <p:cNvGrpSpPr/>
            <p:nvPr/>
          </p:nvGrpSpPr>
          <p:grpSpPr>
            <a:xfrm>
              <a:off x="9826480" y="1714500"/>
              <a:ext cx="417224" cy="422473"/>
              <a:chOff x="4265613" y="1073150"/>
              <a:chExt cx="504824" cy="511175"/>
            </a:xfrm>
            <a:solidFill>
              <a:schemeClr val="bg2">
                <a:lumMod val="50000"/>
              </a:schemeClr>
            </a:solidFill>
          </p:grpSpPr>
          <p:sp>
            <p:nvSpPr>
              <p:cNvPr id="30" name="Freeform 27"/>
              <p:cNvSpPr>
                <a:spLocks noEditPoints="1"/>
              </p:cNvSpPr>
              <p:nvPr/>
            </p:nvSpPr>
            <p:spPr bwMode="auto">
              <a:xfrm>
                <a:off x="4308475" y="1117600"/>
                <a:ext cx="420687" cy="423862"/>
              </a:xfrm>
              <a:custGeom>
                <a:avLst/>
                <a:gdLst>
                  <a:gd name="T0" fmla="*/ 77 w 166"/>
                  <a:gd name="T1" fmla="*/ 3 h 166"/>
                  <a:gd name="T2" fmla="*/ 2 w 166"/>
                  <a:gd name="T3" fmla="*/ 88 h 166"/>
                  <a:gd name="T4" fmla="*/ 88 w 166"/>
                  <a:gd name="T5" fmla="*/ 163 h 166"/>
                  <a:gd name="T6" fmla="*/ 163 w 166"/>
                  <a:gd name="T7" fmla="*/ 78 h 166"/>
                  <a:gd name="T8" fmla="*/ 77 w 166"/>
                  <a:gd name="T9" fmla="*/ 3 h 166"/>
                  <a:gd name="T10" fmla="*/ 85 w 166"/>
                  <a:gd name="T11" fmla="*/ 121 h 166"/>
                  <a:gd name="T12" fmla="*/ 45 w 166"/>
                  <a:gd name="T13" fmla="*/ 86 h 166"/>
                  <a:gd name="T14" fmla="*/ 80 w 166"/>
                  <a:gd name="T15" fmla="*/ 45 h 166"/>
                  <a:gd name="T16" fmla="*/ 121 w 166"/>
                  <a:gd name="T17" fmla="*/ 81 h 166"/>
                  <a:gd name="T18" fmla="*/ 85 w 166"/>
                  <a:gd name="T19" fmla="*/ 1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77" y="3"/>
                    </a:moveTo>
                    <a:cubicBezTo>
                      <a:pt x="33" y="6"/>
                      <a:pt x="0" y="44"/>
                      <a:pt x="2" y="88"/>
                    </a:cubicBezTo>
                    <a:cubicBezTo>
                      <a:pt x="5" y="133"/>
                      <a:pt x="44" y="166"/>
                      <a:pt x="88" y="163"/>
                    </a:cubicBezTo>
                    <a:cubicBezTo>
                      <a:pt x="132" y="160"/>
                      <a:pt x="166" y="122"/>
                      <a:pt x="163" y="78"/>
                    </a:cubicBezTo>
                    <a:cubicBezTo>
                      <a:pt x="160" y="34"/>
                      <a:pt x="122" y="0"/>
                      <a:pt x="77" y="3"/>
                    </a:cubicBezTo>
                    <a:close/>
                    <a:moveTo>
                      <a:pt x="85" y="121"/>
                    </a:moveTo>
                    <a:cubicBezTo>
                      <a:pt x="64" y="122"/>
                      <a:pt x="46" y="106"/>
                      <a:pt x="45" y="86"/>
                    </a:cubicBezTo>
                    <a:cubicBezTo>
                      <a:pt x="43" y="65"/>
                      <a:pt x="59" y="46"/>
                      <a:pt x="80" y="45"/>
                    </a:cubicBezTo>
                    <a:cubicBezTo>
                      <a:pt x="101" y="44"/>
                      <a:pt x="119" y="60"/>
                      <a:pt x="121" y="81"/>
                    </a:cubicBezTo>
                    <a:cubicBezTo>
                      <a:pt x="122" y="101"/>
                      <a:pt x="106" y="120"/>
                      <a:pt x="85"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1" name="Freeform 28"/>
              <p:cNvSpPr>
                <a:spLocks/>
              </p:cNvSpPr>
              <p:nvPr/>
            </p:nvSpPr>
            <p:spPr bwMode="auto">
              <a:xfrm>
                <a:off x="4473575" y="1073150"/>
                <a:ext cx="69850" cy="125412"/>
              </a:xfrm>
              <a:custGeom>
                <a:avLst/>
                <a:gdLst>
                  <a:gd name="T0" fmla="*/ 27 w 28"/>
                  <a:gd name="T1" fmla="*/ 40 h 49"/>
                  <a:gd name="T2" fmla="*/ 22 w 28"/>
                  <a:gd name="T3" fmla="*/ 48 h 49"/>
                  <a:gd name="T4" fmla="*/ 7 w 28"/>
                  <a:gd name="T5" fmla="*/ 49 h 49"/>
                  <a:gd name="T6" fmla="*/ 0 w 28"/>
                  <a:gd name="T7" fmla="*/ 42 h 49"/>
                  <a:gd name="T8" fmla="*/ 2 w 28"/>
                  <a:gd name="T9" fmla="*/ 9 h 49"/>
                  <a:gd name="T10" fmla="*/ 10 w 28"/>
                  <a:gd name="T11" fmla="*/ 1 h 49"/>
                  <a:gd name="T12" fmla="*/ 12 w 28"/>
                  <a:gd name="T13" fmla="*/ 1 h 49"/>
                  <a:gd name="T14" fmla="*/ 21 w 28"/>
                  <a:gd name="T15" fmla="*/ 7 h 49"/>
                  <a:gd name="T16" fmla="*/ 27 w 28"/>
                  <a:gd name="T17"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9">
                    <a:moveTo>
                      <a:pt x="27" y="40"/>
                    </a:moveTo>
                    <a:cubicBezTo>
                      <a:pt x="28" y="44"/>
                      <a:pt x="26" y="48"/>
                      <a:pt x="22" y="48"/>
                    </a:cubicBezTo>
                    <a:cubicBezTo>
                      <a:pt x="7" y="49"/>
                      <a:pt x="7" y="49"/>
                      <a:pt x="7" y="49"/>
                    </a:cubicBezTo>
                    <a:cubicBezTo>
                      <a:pt x="3" y="49"/>
                      <a:pt x="0" y="46"/>
                      <a:pt x="0" y="42"/>
                    </a:cubicBezTo>
                    <a:cubicBezTo>
                      <a:pt x="2" y="9"/>
                      <a:pt x="2" y="9"/>
                      <a:pt x="2" y="9"/>
                    </a:cubicBezTo>
                    <a:cubicBezTo>
                      <a:pt x="3" y="5"/>
                      <a:pt x="6" y="1"/>
                      <a:pt x="10" y="1"/>
                    </a:cubicBezTo>
                    <a:cubicBezTo>
                      <a:pt x="12" y="1"/>
                      <a:pt x="12" y="1"/>
                      <a:pt x="12" y="1"/>
                    </a:cubicBezTo>
                    <a:cubicBezTo>
                      <a:pt x="16" y="0"/>
                      <a:pt x="20" y="3"/>
                      <a:pt x="21" y="7"/>
                    </a:cubicBezTo>
                    <a:lnTo>
                      <a:pt x="2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60" name="Freeform 29"/>
              <p:cNvSpPr>
                <a:spLocks/>
              </p:cNvSpPr>
              <p:nvPr/>
            </p:nvSpPr>
            <p:spPr bwMode="auto">
              <a:xfrm>
                <a:off x="4491038" y="1458913"/>
                <a:ext cx="71437" cy="125412"/>
              </a:xfrm>
              <a:custGeom>
                <a:avLst/>
                <a:gdLst>
                  <a:gd name="T0" fmla="*/ 1 w 28"/>
                  <a:gd name="T1" fmla="*/ 9 h 49"/>
                  <a:gd name="T2" fmla="*/ 7 w 28"/>
                  <a:gd name="T3" fmla="*/ 1 h 49"/>
                  <a:gd name="T4" fmla="*/ 21 w 28"/>
                  <a:gd name="T5" fmla="*/ 0 h 49"/>
                  <a:gd name="T6" fmla="*/ 28 w 28"/>
                  <a:gd name="T7" fmla="*/ 7 h 49"/>
                  <a:gd name="T8" fmla="*/ 26 w 28"/>
                  <a:gd name="T9" fmla="*/ 40 h 49"/>
                  <a:gd name="T10" fmla="*/ 18 w 28"/>
                  <a:gd name="T11" fmla="*/ 48 h 49"/>
                  <a:gd name="T12" fmla="*/ 16 w 28"/>
                  <a:gd name="T13" fmla="*/ 48 h 49"/>
                  <a:gd name="T14" fmla="*/ 8 w 28"/>
                  <a:gd name="T15" fmla="*/ 42 h 49"/>
                  <a:gd name="T16" fmla="*/ 1 w 28"/>
                  <a:gd name="T1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9">
                    <a:moveTo>
                      <a:pt x="1" y="9"/>
                    </a:moveTo>
                    <a:cubicBezTo>
                      <a:pt x="0" y="5"/>
                      <a:pt x="3" y="1"/>
                      <a:pt x="7" y="1"/>
                    </a:cubicBezTo>
                    <a:cubicBezTo>
                      <a:pt x="21" y="0"/>
                      <a:pt x="21" y="0"/>
                      <a:pt x="21" y="0"/>
                    </a:cubicBezTo>
                    <a:cubicBezTo>
                      <a:pt x="25" y="0"/>
                      <a:pt x="28" y="3"/>
                      <a:pt x="28" y="7"/>
                    </a:cubicBezTo>
                    <a:cubicBezTo>
                      <a:pt x="26" y="40"/>
                      <a:pt x="26" y="40"/>
                      <a:pt x="26" y="40"/>
                    </a:cubicBezTo>
                    <a:cubicBezTo>
                      <a:pt x="25" y="44"/>
                      <a:pt x="22" y="48"/>
                      <a:pt x="18" y="48"/>
                    </a:cubicBezTo>
                    <a:cubicBezTo>
                      <a:pt x="16" y="48"/>
                      <a:pt x="16" y="48"/>
                      <a:pt x="16" y="48"/>
                    </a:cubicBezTo>
                    <a:cubicBezTo>
                      <a:pt x="12" y="49"/>
                      <a:pt x="8" y="46"/>
                      <a:pt x="8" y="42"/>
                    </a:cubicBez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61" name="Freeform 30"/>
              <p:cNvSpPr>
                <a:spLocks/>
              </p:cNvSpPr>
              <p:nvPr/>
            </p:nvSpPr>
            <p:spPr bwMode="auto">
              <a:xfrm>
                <a:off x="4265613" y="1300163"/>
                <a:ext cx="123825" cy="74612"/>
              </a:xfrm>
              <a:custGeom>
                <a:avLst/>
                <a:gdLst>
                  <a:gd name="T0" fmla="*/ 40 w 49"/>
                  <a:gd name="T1" fmla="*/ 1 h 29"/>
                  <a:gd name="T2" fmla="*/ 47 w 49"/>
                  <a:gd name="T3" fmla="*/ 7 h 29"/>
                  <a:gd name="T4" fmla="*/ 48 w 49"/>
                  <a:gd name="T5" fmla="*/ 22 h 29"/>
                  <a:gd name="T6" fmla="*/ 42 w 49"/>
                  <a:gd name="T7" fmla="*/ 29 h 29"/>
                  <a:gd name="T8" fmla="*/ 8 w 49"/>
                  <a:gd name="T9" fmla="*/ 26 h 29"/>
                  <a:gd name="T10" fmla="*/ 0 w 49"/>
                  <a:gd name="T11" fmla="*/ 18 h 29"/>
                  <a:gd name="T12" fmla="*/ 0 w 49"/>
                  <a:gd name="T13" fmla="*/ 17 h 29"/>
                  <a:gd name="T14" fmla="*/ 7 w 49"/>
                  <a:gd name="T15" fmla="*/ 8 h 29"/>
                  <a:gd name="T16" fmla="*/ 40 w 49"/>
                  <a:gd name="T17"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9">
                    <a:moveTo>
                      <a:pt x="40" y="1"/>
                    </a:moveTo>
                    <a:cubicBezTo>
                      <a:pt x="44" y="0"/>
                      <a:pt x="47" y="3"/>
                      <a:pt x="47" y="7"/>
                    </a:cubicBezTo>
                    <a:cubicBezTo>
                      <a:pt x="48" y="22"/>
                      <a:pt x="48" y="22"/>
                      <a:pt x="48" y="22"/>
                    </a:cubicBezTo>
                    <a:cubicBezTo>
                      <a:pt x="49" y="26"/>
                      <a:pt x="46" y="29"/>
                      <a:pt x="42" y="29"/>
                    </a:cubicBezTo>
                    <a:cubicBezTo>
                      <a:pt x="8" y="26"/>
                      <a:pt x="8" y="26"/>
                      <a:pt x="8" y="26"/>
                    </a:cubicBezTo>
                    <a:cubicBezTo>
                      <a:pt x="4" y="26"/>
                      <a:pt x="1" y="22"/>
                      <a:pt x="0" y="18"/>
                    </a:cubicBezTo>
                    <a:cubicBezTo>
                      <a:pt x="0" y="17"/>
                      <a:pt x="0" y="17"/>
                      <a:pt x="0" y="17"/>
                    </a:cubicBezTo>
                    <a:cubicBezTo>
                      <a:pt x="0" y="13"/>
                      <a:pt x="3" y="9"/>
                      <a:pt x="7" y="8"/>
                    </a:cubicBezTo>
                    <a:lnTo>
                      <a:pt x="4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62" name="Freeform 31"/>
              <p:cNvSpPr>
                <a:spLocks/>
              </p:cNvSpPr>
              <p:nvPr/>
            </p:nvSpPr>
            <p:spPr bwMode="auto">
              <a:xfrm>
                <a:off x="4645025" y="1282700"/>
                <a:ext cx="125412" cy="74612"/>
              </a:xfrm>
              <a:custGeom>
                <a:avLst/>
                <a:gdLst>
                  <a:gd name="T0" fmla="*/ 9 w 49"/>
                  <a:gd name="T1" fmla="*/ 28 h 29"/>
                  <a:gd name="T2" fmla="*/ 2 w 49"/>
                  <a:gd name="T3" fmla="*/ 22 h 29"/>
                  <a:gd name="T4" fmla="*/ 1 w 49"/>
                  <a:gd name="T5" fmla="*/ 7 h 29"/>
                  <a:gd name="T6" fmla="*/ 8 w 49"/>
                  <a:gd name="T7" fmla="*/ 0 h 29"/>
                  <a:gd name="T8" fmla="*/ 41 w 49"/>
                  <a:gd name="T9" fmla="*/ 3 h 29"/>
                  <a:gd name="T10" fmla="*/ 49 w 49"/>
                  <a:gd name="T11" fmla="*/ 11 h 29"/>
                  <a:gd name="T12" fmla="*/ 49 w 49"/>
                  <a:gd name="T13" fmla="*/ 12 h 29"/>
                  <a:gd name="T14" fmla="*/ 42 w 49"/>
                  <a:gd name="T15" fmla="*/ 21 h 29"/>
                  <a:gd name="T16" fmla="*/ 9 w 49"/>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9">
                    <a:moveTo>
                      <a:pt x="9" y="28"/>
                    </a:moveTo>
                    <a:cubicBezTo>
                      <a:pt x="5" y="29"/>
                      <a:pt x="2" y="26"/>
                      <a:pt x="2" y="22"/>
                    </a:cubicBezTo>
                    <a:cubicBezTo>
                      <a:pt x="1" y="7"/>
                      <a:pt x="1" y="7"/>
                      <a:pt x="1" y="7"/>
                    </a:cubicBezTo>
                    <a:cubicBezTo>
                      <a:pt x="0" y="3"/>
                      <a:pt x="4" y="0"/>
                      <a:pt x="8" y="0"/>
                    </a:cubicBezTo>
                    <a:cubicBezTo>
                      <a:pt x="41" y="3"/>
                      <a:pt x="41" y="3"/>
                      <a:pt x="41" y="3"/>
                    </a:cubicBezTo>
                    <a:cubicBezTo>
                      <a:pt x="45" y="3"/>
                      <a:pt x="49" y="7"/>
                      <a:pt x="49" y="11"/>
                    </a:cubicBezTo>
                    <a:cubicBezTo>
                      <a:pt x="49" y="12"/>
                      <a:pt x="49" y="12"/>
                      <a:pt x="49" y="12"/>
                    </a:cubicBezTo>
                    <a:cubicBezTo>
                      <a:pt x="49" y="16"/>
                      <a:pt x="46" y="20"/>
                      <a:pt x="42" y="21"/>
                    </a:cubicBezTo>
                    <a:lnTo>
                      <a:pt x="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63" name="Freeform 32"/>
              <p:cNvSpPr>
                <a:spLocks/>
              </p:cNvSpPr>
              <p:nvPr/>
            </p:nvSpPr>
            <p:spPr bwMode="auto">
              <a:xfrm>
                <a:off x="4321175" y="1150938"/>
                <a:ext cx="115887" cy="114300"/>
              </a:xfrm>
              <a:custGeom>
                <a:avLst/>
                <a:gdLst>
                  <a:gd name="T0" fmla="*/ 42 w 46"/>
                  <a:gd name="T1" fmla="*/ 21 h 45"/>
                  <a:gd name="T2" fmla="*/ 44 w 46"/>
                  <a:gd name="T3" fmla="*/ 30 h 45"/>
                  <a:gd name="T4" fmla="*/ 34 w 46"/>
                  <a:gd name="T5" fmla="*/ 41 h 45"/>
                  <a:gd name="T6" fmla="*/ 24 w 46"/>
                  <a:gd name="T7" fmla="*/ 41 h 45"/>
                  <a:gd name="T8" fmla="*/ 2 w 46"/>
                  <a:gd name="T9" fmla="*/ 16 h 45"/>
                  <a:gd name="T10" fmla="*/ 2 w 46"/>
                  <a:gd name="T11" fmla="*/ 5 h 45"/>
                  <a:gd name="T12" fmla="*/ 3 w 46"/>
                  <a:gd name="T13" fmla="*/ 4 h 45"/>
                  <a:gd name="T14" fmla="*/ 14 w 46"/>
                  <a:gd name="T15" fmla="*/ 2 h 45"/>
                  <a:gd name="T16" fmla="*/ 42 w 46"/>
                  <a:gd name="T1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42" y="21"/>
                    </a:moveTo>
                    <a:cubicBezTo>
                      <a:pt x="46" y="23"/>
                      <a:pt x="46" y="27"/>
                      <a:pt x="44" y="30"/>
                    </a:cubicBezTo>
                    <a:cubicBezTo>
                      <a:pt x="34" y="41"/>
                      <a:pt x="34" y="41"/>
                      <a:pt x="34" y="41"/>
                    </a:cubicBezTo>
                    <a:cubicBezTo>
                      <a:pt x="31" y="45"/>
                      <a:pt x="27" y="45"/>
                      <a:pt x="24" y="41"/>
                    </a:cubicBezTo>
                    <a:cubicBezTo>
                      <a:pt x="2" y="16"/>
                      <a:pt x="2" y="16"/>
                      <a:pt x="2" y="16"/>
                    </a:cubicBezTo>
                    <a:cubicBezTo>
                      <a:pt x="0" y="13"/>
                      <a:pt x="0" y="8"/>
                      <a:pt x="2" y="5"/>
                    </a:cubicBezTo>
                    <a:cubicBezTo>
                      <a:pt x="3" y="4"/>
                      <a:pt x="3" y="4"/>
                      <a:pt x="3" y="4"/>
                    </a:cubicBezTo>
                    <a:cubicBezTo>
                      <a:pt x="6" y="1"/>
                      <a:pt x="11" y="0"/>
                      <a:pt x="14" y="2"/>
                    </a:cubicBezTo>
                    <a:lnTo>
                      <a:pt x="4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67" name="Freeform 33"/>
              <p:cNvSpPr>
                <a:spLocks/>
              </p:cNvSpPr>
              <p:nvPr/>
            </p:nvSpPr>
            <p:spPr bwMode="auto">
              <a:xfrm>
                <a:off x="4597400" y="1395413"/>
                <a:ext cx="119062" cy="112712"/>
              </a:xfrm>
              <a:custGeom>
                <a:avLst/>
                <a:gdLst>
                  <a:gd name="T0" fmla="*/ 4 w 47"/>
                  <a:gd name="T1" fmla="*/ 23 h 44"/>
                  <a:gd name="T2" fmla="*/ 3 w 47"/>
                  <a:gd name="T3" fmla="*/ 14 h 44"/>
                  <a:gd name="T4" fmla="*/ 12 w 47"/>
                  <a:gd name="T5" fmla="*/ 3 h 44"/>
                  <a:gd name="T6" fmla="*/ 22 w 47"/>
                  <a:gd name="T7" fmla="*/ 3 h 44"/>
                  <a:gd name="T8" fmla="*/ 44 w 47"/>
                  <a:gd name="T9" fmla="*/ 28 h 44"/>
                  <a:gd name="T10" fmla="*/ 44 w 47"/>
                  <a:gd name="T11" fmla="*/ 39 h 44"/>
                  <a:gd name="T12" fmla="*/ 43 w 47"/>
                  <a:gd name="T13" fmla="*/ 40 h 44"/>
                  <a:gd name="T14" fmla="*/ 32 w 47"/>
                  <a:gd name="T15" fmla="*/ 42 h 44"/>
                  <a:gd name="T16" fmla="*/ 4 w 47"/>
                  <a:gd name="T17"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4" y="23"/>
                    </a:moveTo>
                    <a:cubicBezTo>
                      <a:pt x="1" y="21"/>
                      <a:pt x="0" y="17"/>
                      <a:pt x="3" y="14"/>
                    </a:cubicBezTo>
                    <a:cubicBezTo>
                      <a:pt x="12" y="3"/>
                      <a:pt x="12" y="3"/>
                      <a:pt x="12" y="3"/>
                    </a:cubicBezTo>
                    <a:cubicBezTo>
                      <a:pt x="15" y="0"/>
                      <a:pt x="19" y="0"/>
                      <a:pt x="22" y="3"/>
                    </a:cubicBezTo>
                    <a:cubicBezTo>
                      <a:pt x="44" y="28"/>
                      <a:pt x="44" y="28"/>
                      <a:pt x="44" y="28"/>
                    </a:cubicBezTo>
                    <a:cubicBezTo>
                      <a:pt x="47" y="31"/>
                      <a:pt x="46" y="36"/>
                      <a:pt x="44" y="39"/>
                    </a:cubicBezTo>
                    <a:cubicBezTo>
                      <a:pt x="43" y="40"/>
                      <a:pt x="43" y="40"/>
                      <a:pt x="43" y="40"/>
                    </a:cubicBezTo>
                    <a:cubicBezTo>
                      <a:pt x="40" y="43"/>
                      <a:pt x="35" y="44"/>
                      <a:pt x="32" y="42"/>
                    </a:cubicBez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68" name="Freeform 34"/>
              <p:cNvSpPr>
                <a:spLocks/>
              </p:cNvSpPr>
              <p:nvPr/>
            </p:nvSpPr>
            <p:spPr bwMode="auto">
              <a:xfrm>
                <a:off x="4341813" y="1408113"/>
                <a:ext cx="111125" cy="120650"/>
              </a:xfrm>
              <a:custGeom>
                <a:avLst/>
                <a:gdLst>
                  <a:gd name="T0" fmla="*/ 20 w 44"/>
                  <a:gd name="T1" fmla="*/ 4 h 47"/>
                  <a:gd name="T2" fmla="*/ 30 w 44"/>
                  <a:gd name="T3" fmla="*/ 3 h 47"/>
                  <a:gd name="T4" fmla="*/ 41 w 44"/>
                  <a:gd name="T5" fmla="*/ 13 h 47"/>
                  <a:gd name="T6" fmla="*/ 41 w 44"/>
                  <a:gd name="T7" fmla="*/ 23 h 47"/>
                  <a:gd name="T8" fmla="*/ 16 w 44"/>
                  <a:gd name="T9" fmla="*/ 44 h 47"/>
                  <a:gd name="T10" fmla="*/ 5 w 44"/>
                  <a:gd name="T11" fmla="*/ 44 h 47"/>
                  <a:gd name="T12" fmla="*/ 4 w 44"/>
                  <a:gd name="T13" fmla="*/ 43 h 47"/>
                  <a:gd name="T14" fmla="*/ 2 w 44"/>
                  <a:gd name="T15" fmla="*/ 32 h 47"/>
                  <a:gd name="T16" fmla="*/ 20 w 44"/>
                  <a:gd name="T17"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7">
                    <a:moveTo>
                      <a:pt x="20" y="4"/>
                    </a:moveTo>
                    <a:cubicBezTo>
                      <a:pt x="23" y="1"/>
                      <a:pt x="27" y="0"/>
                      <a:pt x="30" y="3"/>
                    </a:cubicBezTo>
                    <a:cubicBezTo>
                      <a:pt x="41" y="13"/>
                      <a:pt x="41" y="13"/>
                      <a:pt x="41" y="13"/>
                    </a:cubicBezTo>
                    <a:cubicBezTo>
                      <a:pt x="44" y="16"/>
                      <a:pt x="44" y="20"/>
                      <a:pt x="41" y="23"/>
                    </a:cubicBezTo>
                    <a:cubicBezTo>
                      <a:pt x="16" y="44"/>
                      <a:pt x="16" y="44"/>
                      <a:pt x="16" y="44"/>
                    </a:cubicBezTo>
                    <a:cubicBezTo>
                      <a:pt x="13" y="47"/>
                      <a:pt x="8" y="47"/>
                      <a:pt x="5" y="44"/>
                    </a:cubicBezTo>
                    <a:cubicBezTo>
                      <a:pt x="4" y="43"/>
                      <a:pt x="4" y="43"/>
                      <a:pt x="4" y="43"/>
                    </a:cubicBezTo>
                    <a:cubicBezTo>
                      <a:pt x="0" y="41"/>
                      <a:pt x="0" y="36"/>
                      <a:pt x="2" y="32"/>
                    </a:cubicBezTo>
                    <a:lnTo>
                      <a:pt x="2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79" name="Freeform 35"/>
              <p:cNvSpPr>
                <a:spLocks/>
              </p:cNvSpPr>
              <p:nvPr/>
            </p:nvSpPr>
            <p:spPr bwMode="auto">
              <a:xfrm>
                <a:off x="4581525" y="1130300"/>
                <a:ext cx="112712" cy="119062"/>
              </a:xfrm>
              <a:custGeom>
                <a:avLst/>
                <a:gdLst>
                  <a:gd name="T0" fmla="*/ 24 w 44"/>
                  <a:gd name="T1" fmla="*/ 43 h 47"/>
                  <a:gd name="T2" fmla="*/ 14 w 44"/>
                  <a:gd name="T3" fmla="*/ 44 h 47"/>
                  <a:gd name="T4" fmla="*/ 3 w 44"/>
                  <a:gd name="T5" fmla="*/ 34 h 47"/>
                  <a:gd name="T6" fmla="*/ 3 w 44"/>
                  <a:gd name="T7" fmla="*/ 25 h 47"/>
                  <a:gd name="T8" fmla="*/ 28 w 44"/>
                  <a:gd name="T9" fmla="*/ 3 h 47"/>
                  <a:gd name="T10" fmla="*/ 40 w 44"/>
                  <a:gd name="T11" fmla="*/ 3 h 47"/>
                  <a:gd name="T12" fmla="*/ 41 w 44"/>
                  <a:gd name="T13" fmla="*/ 4 h 47"/>
                  <a:gd name="T14" fmla="*/ 42 w 44"/>
                  <a:gd name="T15" fmla="*/ 15 h 47"/>
                  <a:gd name="T16" fmla="*/ 24 w 44"/>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7">
                    <a:moveTo>
                      <a:pt x="24" y="43"/>
                    </a:moveTo>
                    <a:cubicBezTo>
                      <a:pt x="22" y="46"/>
                      <a:pt x="17" y="47"/>
                      <a:pt x="14" y="44"/>
                    </a:cubicBezTo>
                    <a:cubicBezTo>
                      <a:pt x="3" y="34"/>
                      <a:pt x="3" y="34"/>
                      <a:pt x="3" y="34"/>
                    </a:cubicBezTo>
                    <a:cubicBezTo>
                      <a:pt x="0" y="32"/>
                      <a:pt x="0" y="27"/>
                      <a:pt x="3" y="25"/>
                    </a:cubicBezTo>
                    <a:cubicBezTo>
                      <a:pt x="28" y="3"/>
                      <a:pt x="28" y="3"/>
                      <a:pt x="28" y="3"/>
                    </a:cubicBezTo>
                    <a:cubicBezTo>
                      <a:pt x="32" y="0"/>
                      <a:pt x="37" y="0"/>
                      <a:pt x="40" y="3"/>
                    </a:cubicBezTo>
                    <a:cubicBezTo>
                      <a:pt x="41" y="4"/>
                      <a:pt x="41" y="4"/>
                      <a:pt x="41" y="4"/>
                    </a:cubicBezTo>
                    <a:cubicBezTo>
                      <a:pt x="44" y="6"/>
                      <a:pt x="44" y="11"/>
                      <a:pt x="42" y="15"/>
                    </a:cubicBezTo>
                    <a:lnTo>
                      <a:pt x="2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2" name="Freeform 36"/>
              <p:cNvSpPr>
                <a:spLocks/>
              </p:cNvSpPr>
              <p:nvPr/>
            </p:nvSpPr>
            <p:spPr bwMode="auto">
              <a:xfrm>
                <a:off x="4389438" y="1096963"/>
                <a:ext cx="98425" cy="127000"/>
              </a:xfrm>
              <a:custGeom>
                <a:avLst/>
                <a:gdLst>
                  <a:gd name="T0" fmla="*/ 36 w 39"/>
                  <a:gd name="T1" fmla="*/ 32 h 50"/>
                  <a:gd name="T2" fmla="*/ 34 w 39"/>
                  <a:gd name="T3" fmla="*/ 41 h 50"/>
                  <a:gd name="T4" fmla="*/ 21 w 39"/>
                  <a:gd name="T5" fmla="*/ 48 h 50"/>
                  <a:gd name="T6" fmla="*/ 12 w 39"/>
                  <a:gd name="T7" fmla="*/ 44 h 50"/>
                  <a:gd name="T8" fmla="*/ 1 w 39"/>
                  <a:gd name="T9" fmla="*/ 13 h 50"/>
                  <a:gd name="T10" fmla="*/ 5 w 39"/>
                  <a:gd name="T11" fmla="*/ 3 h 50"/>
                  <a:gd name="T12" fmla="*/ 6 w 39"/>
                  <a:gd name="T13" fmla="*/ 2 h 50"/>
                  <a:gd name="T14" fmla="*/ 17 w 39"/>
                  <a:gd name="T15" fmla="*/ 5 h 50"/>
                  <a:gd name="T16" fmla="*/ 36 w 39"/>
                  <a:gd name="T17"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0">
                    <a:moveTo>
                      <a:pt x="36" y="32"/>
                    </a:moveTo>
                    <a:cubicBezTo>
                      <a:pt x="39" y="35"/>
                      <a:pt x="38" y="40"/>
                      <a:pt x="34" y="41"/>
                    </a:cubicBezTo>
                    <a:cubicBezTo>
                      <a:pt x="21" y="48"/>
                      <a:pt x="21" y="48"/>
                      <a:pt x="21" y="48"/>
                    </a:cubicBezTo>
                    <a:cubicBezTo>
                      <a:pt x="17" y="50"/>
                      <a:pt x="13" y="48"/>
                      <a:pt x="12" y="44"/>
                    </a:cubicBezTo>
                    <a:cubicBezTo>
                      <a:pt x="1" y="13"/>
                      <a:pt x="1" y="13"/>
                      <a:pt x="1" y="13"/>
                    </a:cubicBezTo>
                    <a:cubicBezTo>
                      <a:pt x="0" y="9"/>
                      <a:pt x="2" y="4"/>
                      <a:pt x="5" y="3"/>
                    </a:cubicBezTo>
                    <a:cubicBezTo>
                      <a:pt x="6" y="2"/>
                      <a:pt x="6" y="2"/>
                      <a:pt x="6" y="2"/>
                    </a:cubicBezTo>
                    <a:cubicBezTo>
                      <a:pt x="10" y="0"/>
                      <a:pt x="15" y="1"/>
                      <a:pt x="17" y="5"/>
                    </a:cubicBezTo>
                    <a:lnTo>
                      <a:pt x="3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3" name="Freeform 37"/>
              <p:cNvSpPr>
                <a:spLocks/>
              </p:cNvSpPr>
              <p:nvPr/>
            </p:nvSpPr>
            <p:spPr bwMode="auto">
              <a:xfrm>
                <a:off x="4549775" y="1433513"/>
                <a:ext cx="95250" cy="128587"/>
              </a:xfrm>
              <a:custGeom>
                <a:avLst/>
                <a:gdLst>
                  <a:gd name="T0" fmla="*/ 2 w 38"/>
                  <a:gd name="T1" fmla="*/ 18 h 50"/>
                  <a:gd name="T2" fmla="*/ 4 w 38"/>
                  <a:gd name="T3" fmla="*/ 9 h 50"/>
                  <a:gd name="T4" fmla="*/ 17 w 38"/>
                  <a:gd name="T5" fmla="*/ 2 h 50"/>
                  <a:gd name="T6" fmla="*/ 26 w 38"/>
                  <a:gd name="T7" fmla="*/ 6 h 50"/>
                  <a:gd name="T8" fmla="*/ 37 w 38"/>
                  <a:gd name="T9" fmla="*/ 37 h 50"/>
                  <a:gd name="T10" fmla="*/ 33 w 38"/>
                  <a:gd name="T11" fmla="*/ 48 h 50"/>
                  <a:gd name="T12" fmla="*/ 32 w 38"/>
                  <a:gd name="T13" fmla="*/ 48 h 50"/>
                  <a:gd name="T14" fmla="*/ 21 w 38"/>
                  <a:gd name="T15" fmla="*/ 45 h 50"/>
                  <a:gd name="T16" fmla="*/ 2 w 38"/>
                  <a:gd name="T17"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0">
                    <a:moveTo>
                      <a:pt x="2" y="18"/>
                    </a:moveTo>
                    <a:cubicBezTo>
                      <a:pt x="0" y="15"/>
                      <a:pt x="1" y="10"/>
                      <a:pt x="4" y="9"/>
                    </a:cubicBezTo>
                    <a:cubicBezTo>
                      <a:pt x="17" y="2"/>
                      <a:pt x="17" y="2"/>
                      <a:pt x="17" y="2"/>
                    </a:cubicBezTo>
                    <a:cubicBezTo>
                      <a:pt x="21" y="0"/>
                      <a:pt x="25" y="2"/>
                      <a:pt x="26" y="6"/>
                    </a:cubicBezTo>
                    <a:cubicBezTo>
                      <a:pt x="37" y="37"/>
                      <a:pt x="37" y="37"/>
                      <a:pt x="37" y="37"/>
                    </a:cubicBezTo>
                    <a:cubicBezTo>
                      <a:pt x="38" y="41"/>
                      <a:pt x="37" y="46"/>
                      <a:pt x="33" y="48"/>
                    </a:cubicBezTo>
                    <a:cubicBezTo>
                      <a:pt x="32" y="48"/>
                      <a:pt x="32" y="48"/>
                      <a:pt x="32" y="48"/>
                    </a:cubicBezTo>
                    <a:cubicBezTo>
                      <a:pt x="28" y="50"/>
                      <a:pt x="23" y="49"/>
                      <a:pt x="21" y="45"/>
                    </a:cubicBezTo>
                    <a:lnTo>
                      <a:pt x="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4" name="Freeform 38"/>
              <p:cNvSpPr>
                <a:spLocks/>
              </p:cNvSpPr>
              <p:nvPr/>
            </p:nvSpPr>
            <p:spPr bwMode="auto">
              <a:xfrm>
                <a:off x="4287838" y="1358900"/>
                <a:ext cx="123825" cy="100012"/>
              </a:xfrm>
              <a:custGeom>
                <a:avLst/>
                <a:gdLst>
                  <a:gd name="T0" fmla="*/ 32 w 49"/>
                  <a:gd name="T1" fmla="*/ 2 h 39"/>
                  <a:gd name="T2" fmla="*/ 41 w 49"/>
                  <a:gd name="T3" fmla="*/ 5 h 39"/>
                  <a:gd name="T4" fmla="*/ 48 w 49"/>
                  <a:gd name="T5" fmla="*/ 18 h 39"/>
                  <a:gd name="T6" fmla="*/ 44 w 49"/>
                  <a:gd name="T7" fmla="*/ 27 h 39"/>
                  <a:gd name="T8" fmla="*/ 12 w 49"/>
                  <a:gd name="T9" fmla="*/ 38 h 39"/>
                  <a:gd name="T10" fmla="*/ 2 w 49"/>
                  <a:gd name="T11" fmla="*/ 33 h 39"/>
                  <a:gd name="T12" fmla="*/ 1 w 49"/>
                  <a:gd name="T13" fmla="*/ 32 h 39"/>
                  <a:gd name="T14" fmla="*/ 4 w 49"/>
                  <a:gd name="T15" fmla="*/ 21 h 39"/>
                  <a:gd name="T16" fmla="*/ 32 w 49"/>
                  <a:gd name="T17"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9">
                    <a:moveTo>
                      <a:pt x="32" y="2"/>
                    </a:moveTo>
                    <a:cubicBezTo>
                      <a:pt x="35" y="0"/>
                      <a:pt x="39" y="1"/>
                      <a:pt x="41" y="5"/>
                    </a:cubicBezTo>
                    <a:cubicBezTo>
                      <a:pt x="48" y="18"/>
                      <a:pt x="48" y="18"/>
                      <a:pt x="48" y="18"/>
                    </a:cubicBezTo>
                    <a:cubicBezTo>
                      <a:pt x="49" y="22"/>
                      <a:pt x="48" y="26"/>
                      <a:pt x="44" y="27"/>
                    </a:cubicBezTo>
                    <a:cubicBezTo>
                      <a:pt x="12" y="38"/>
                      <a:pt x="12" y="38"/>
                      <a:pt x="12" y="38"/>
                    </a:cubicBezTo>
                    <a:cubicBezTo>
                      <a:pt x="8" y="39"/>
                      <a:pt x="4" y="37"/>
                      <a:pt x="2" y="33"/>
                    </a:cubicBezTo>
                    <a:cubicBezTo>
                      <a:pt x="1" y="32"/>
                      <a:pt x="1" y="32"/>
                      <a:pt x="1" y="32"/>
                    </a:cubicBezTo>
                    <a:cubicBezTo>
                      <a:pt x="0" y="29"/>
                      <a:pt x="1" y="24"/>
                      <a:pt x="4" y="21"/>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5" name="Freeform 39"/>
              <p:cNvSpPr>
                <a:spLocks/>
              </p:cNvSpPr>
              <p:nvPr/>
            </p:nvSpPr>
            <p:spPr bwMode="auto">
              <a:xfrm>
                <a:off x="4622800" y="1198563"/>
                <a:ext cx="127000" cy="100012"/>
              </a:xfrm>
              <a:custGeom>
                <a:avLst/>
                <a:gdLst>
                  <a:gd name="T0" fmla="*/ 17 w 50"/>
                  <a:gd name="T1" fmla="*/ 37 h 39"/>
                  <a:gd name="T2" fmla="*/ 8 w 50"/>
                  <a:gd name="T3" fmla="*/ 34 h 39"/>
                  <a:gd name="T4" fmla="*/ 1 w 50"/>
                  <a:gd name="T5" fmla="*/ 21 h 39"/>
                  <a:gd name="T6" fmla="*/ 5 w 50"/>
                  <a:gd name="T7" fmla="*/ 12 h 39"/>
                  <a:gd name="T8" fmla="*/ 37 w 50"/>
                  <a:gd name="T9" fmla="*/ 1 h 39"/>
                  <a:gd name="T10" fmla="*/ 47 w 50"/>
                  <a:gd name="T11" fmla="*/ 6 h 39"/>
                  <a:gd name="T12" fmla="*/ 48 w 50"/>
                  <a:gd name="T13" fmla="*/ 7 h 39"/>
                  <a:gd name="T14" fmla="*/ 45 w 50"/>
                  <a:gd name="T15" fmla="*/ 18 h 39"/>
                  <a:gd name="T16" fmla="*/ 17 w 50"/>
                  <a:gd name="T17"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9">
                    <a:moveTo>
                      <a:pt x="17" y="37"/>
                    </a:moveTo>
                    <a:cubicBezTo>
                      <a:pt x="14" y="39"/>
                      <a:pt x="10" y="38"/>
                      <a:pt x="8" y="34"/>
                    </a:cubicBezTo>
                    <a:cubicBezTo>
                      <a:pt x="1" y="21"/>
                      <a:pt x="1" y="21"/>
                      <a:pt x="1" y="21"/>
                    </a:cubicBezTo>
                    <a:cubicBezTo>
                      <a:pt x="0" y="18"/>
                      <a:pt x="1" y="14"/>
                      <a:pt x="5" y="12"/>
                    </a:cubicBezTo>
                    <a:cubicBezTo>
                      <a:pt x="37" y="1"/>
                      <a:pt x="37" y="1"/>
                      <a:pt x="37" y="1"/>
                    </a:cubicBezTo>
                    <a:cubicBezTo>
                      <a:pt x="41" y="0"/>
                      <a:pt x="45" y="2"/>
                      <a:pt x="47" y="6"/>
                    </a:cubicBezTo>
                    <a:cubicBezTo>
                      <a:pt x="48" y="7"/>
                      <a:pt x="48" y="7"/>
                      <a:pt x="48" y="7"/>
                    </a:cubicBezTo>
                    <a:cubicBezTo>
                      <a:pt x="50" y="11"/>
                      <a:pt x="48" y="15"/>
                      <a:pt x="45" y="18"/>
                    </a:cubicBezTo>
                    <a:lnTo>
                      <a:pt x="1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6" name="Freeform 40"/>
              <p:cNvSpPr>
                <a:spLocks/>
              </p:cNvSpPr>
              <p:nvPr/>
            </p:nvSpPr>
            <p:spPr bwMode="auto">
              <a:xfrm>
                <a:off x="4275138" y="1231900"/>
                <a:ext cx="127000" cy="87312"/>
              </a:xfrm>
              <a:custGeom>
                <a:avLst/>
                <a:gdLst>
                  <a:gd name="T0" fmla="*/ 44 w 50"/>
                  <a:gd name="T1" fmla="*/ 6 h 34"/>
                  <a:gd name="T2" fmla="*/ 49 w 50"/>
                  <a:gd name="T3" fmla="*/ 15 h 34"/>
                  <a:gd name="T4" fmla="*/ 44 w 50"/>
                  <a:gd name="T5" fmla="*/ 29 h 34"/>
                  <a:gd name="T6" fmla="*/ 35 w 50"/>
                  <a:gd name="T7" fmla="*/ 33 h 34"/>
                  <a:gd name="T8" fmla="*/ 5 w 50"/>
                  <a:gd name="T9" fmla="*/ 18 h 34"/>
                  <a:gd name="T10" fmla="*/ 1 w 50"/>
                  <a:gd name="T11" fmla="*/ 8 h 34"/>
                  <a:gd name="T12" fmla="*/ 1 w 50"/>
                  <a:gd name="T13" fmla="*/ 6 h 34"/>
                  <a:gd name="T14" fmla="*/ 11 w 50"/>
                  <a:gd name="T15" fmla="*/ 1 h 34"/>
                  <a:gd name="T16" fmla="*/ 44 w 50"/>
                  <a:gd name="T17"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4">
                    <a:moveTo>
                      <a:pt x="44" y="6"/>
                    </a:moveTo>
                    <a:cubicBezTo>
                      <a:pt x="48" y="7"/>
                      <a:pt x="50" y="11"/>
                      <a:pt x="49" y="15"/>
                    </a:cubicBezTo>
                    <a:cubicBezTo>
                      <a:pt x="44" y="29"/>
                      <a:pt x="44" y="29"/>
                      <a:pt x="44" y="29"/>
                    </a:cubicBezTo>
                    <a:cubicBezTo>
                      <a:pt x="43" y="33"/>
                      <a:pt x="39" y="34"/>
                      <a:pt x="35" y="33"/>
                    </a:cubicBezTo>
                    <a:cubicBezTo>
                      <a:pt x="5" y="18"/>
                      <a:pt x="5" y="18"/>
                      <a:pt x="5" y="18"/>
                    </a:cubicBezTo>
                    <a:cubicBezTo>
                      <a:pt x="2" y="16"/>
                      <a:pt x="0" y="11"/>
                      <a:pt x="1" y="8"/>
                    </a:cubicBezTo>
                    <a:cubicBezTo>
                      <a:pt x="1" y="6"/>
                      <a:pt x="1" y="6"/>
                      <a:pt x="1" y="6"/>
                    </a:cubicBezTo>
                    <a:cubicBezTo>
                      <a:pt x="3" y="2"/>
                      <a:pt x="7" y="0"/>
                      <a:pt x="11" y="1"/>
                    </a:cubicBezTo>
                    <a:lnTo>
                      <a:pt x="4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7" name="Freeform 41"/>
              <p:cNvSpPr>
                <a:spLocks/>
              </p:cNvSpPr>
              <p:nvPr/>
            </p:nvSpPr>
            <p:spPr bwMode="auto">
              <a:xfrm>
                <a:off x="4632325" y="1339850"/>
                <a:ext cx="130175" cy="85725"/>
              </a:xfrm>
              <a:custGeom>
                <a:avLst/>
                <a:gdLst>
                  <a:gd name="T0" fmla="*/ 6 w 51"/>
                  <a:gd name="T1" fmla="*/ 28 h 34"/>
                  <a:gd name="T2" fmla="*/ 1 w 51"/>
                  <a:gd name="T3" fmla="*/ 19 h 34"/>
                  <a:gd name="T4" fmla="*/ 6 w 51"/>
                  <a:gd name="T5" fmla="*/ 5 h 34"/>
                  <a:gd name="T6" fmla="*/ 15 w 51"/>
                  <a:gd name="T7" fmla="*/ 2 h 34"/>
                  <a:gd name="T8" fmla="*/ 45 w 51"/>
                  <a:gd name="T9" fmla="*/ 16 h 34"/>
                  <a:gd name="T10" fmla="*/ 49 w 51"/>
                  <a:gd name="T11" fmla="*/ 27 h 34"/>
                  <a:gd name="T12" fmla="*/ 49 w 51"/>
                  <a:gd name="T13" fmla="*/ 28 h 34"/>
                  <a:gd name="T14" fmla="*/ 39 w 51"/>
                  <a:gd name="T15" fmla="*/ 34 h 34"/>
                  <a:gd name="T16" fmla="*/ 6 w 51"/>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34">
                    <a:moveTo>
                      <a:pt x="6" y="28"/>
                    </a:moveTo>
                    <a:cubicBezTo>
                      <a:pt x="2" y="27"/>
                      <a:pt x="0" y="23"/>
                      <a:pt x="1" y="19"/>
                    </a:cubicBezTo>
                    <a:cubicBezTo>
                      <a:pt x="6" y="5"/>
                      <a:pt x="6" y="5"/>
                      <a:pt x="6" y="5"/>
                    </a:cubicBezTo>
                    <a:cubicBezTo>
                      <a:pt x="7" y="1"/>
                      <a:pt x="11" y="0"/>
                      <a:pt x="15" y="2"/>
                    </a:cubicBezTo>
                    <a:cubicBezTo>
                      <a:pt x="45" y="16"/>
                      <a:pt x="45" y="16"/>
                      <a:pt x="45" y="16"/>
                    </a:cubicBezTo>
                    <a:cubicBezTo>
                      <a:pt x="49" y="18"/>
                      <a:pt x="51" y="23"/>
                      <a:pt x="49" y="27"/>
                    </a:cubicBezTo>
                    <a:cubicBezTo>
                      <a:pt x="49" y="28"/>
                      <a:pt x="49" y="28"/>
                      <a:pt x="49" y="28"/>
                    </a:cubicBezTo>
                    <a:cubicBezTo>
                      <a:pt x="48" y="32"/>
                      <a:pt x="43" y="34"/>
                      <a:pt x="39" y="34"/>
                    </a:cubicBezTo>
                    <a:lnTo>
                      <a:pt x="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8" name="Freeform 42"/>
              <p:cNvSpPr>
                <a:spLocks/>
              </p:cNvSpPr>
              <p:nvPr/>
            </p:nvSpPr>
            <p:spPr bwMode="auto">
              <a:xfrm>
                <a:off x="4419600" y="1446213"/>
                <a:ext cx="88900" cy="128587"/>
              </a:xfrm>
              <a:custGeom>
                <a:avLst/>
                <a:gdLst>
                  <a:gd name="T0" fmla="*/ 7 w 35"/>
                  <a:gd name="T1" fmla="*/ 6 h 50"/>
                  <a:gd name="T2" fmla="*/ 15 w 35"/>
                  <a:gd name="T3" fmla="*/ 1 h 50"/>
                  <a:gd name="T4" fmla="*/ 29 w 35"/>
                  <a:gd name="T5" fmla="*/ 6 h 50"/>
                  <a:gd name="T6" fmla="*/ 33 w 35"/>
                  <a:gd name="T7" fmla="*/ 14 h 50"/>
                  <a:gd name="T8" fmla="*/ 18 w 35"/>
                  <a:gd name="T9" fmla="*/ 44 h 50"/>
                  <a:gd name="T10" fmla="*/ 8 w 35"/>
                  <a:gd name="T11" fmla="*/ 49 h 50"/>
                  <a:gd name="T12" fmla="*/ 7 w 35"/>
                  <a:gd name="T13" fmla="*/ 48 h 50"/>
                  <a:gd name="T14" fmla="*/ 1 w 35"/>
                  <a:gd name="T15" fmla="*/ 39 h 50"/>
                  <a:gd name="T16" fmla="*/ 7 w 35"/>
                  <a:gd name="T17"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50">
                    <a:moveTo>
                      <a:pt x="7" y="6"/>
                    </a:moveTo>
                    <a:cubicBezTo>
                      <a:pt x="8" y="2"/>
                      <a:pt x="11" y="0"/>
                      <a:pt x="15" y="1"/>
                    </a:cubicBezTo>
                    <a:cubicBezTo>
                      <a:pt x="29" y="6"/>
                      <a:pt x="29" y="6"/>
                      <a:pt x="29" y="6"/>
                    </a:cubicBezTo>
                    <a:cubicBezTo>
                      <a:pt x="33" y="7"/>
                      <a:pt x="35" y="11"/>
                      <a:pt x="33" y="14"/>
                    </a:cubicBezTo>
                    <a:cubicBezTo>
                      <a:pt x="18" y="44"/>
                      <a:pt x="18" y="44"/>
                      <a:pt x="18" y="44"/>
                    </a:cubicBezTo>
                    <a:cubicBezTo>
                      <a:pt x="16" y="48"/>
                      <a:pt x="12" y="50"/>
                      <a:pt x="8" y="49"/>
                    </a:cubicBezTo>
                    <a:cubicBezTo>
                      <a:pt x="7" y="48"/>
                      <a:pt x="7" y="48"/>
                      <a:pt x="7" y="48"/>
                    </a:cubicBezTo>
                    <a:cubicBezTo>
                      <a:pt x="3" y="47"/>
                      <a:pt x="0" y="43"/>
                      <a:pt x="1" y="39"/>
                    </a:cubicBezTo>
                    <a:lnTo>
                      <a:pt x="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92" name="Freeform 43"/>
              <p:cNvSpPr>
                <a:spLocks/>
              </p:cNvSpPr>
              <p:nvPr/>
            </p:nvSpPr>
            <p:spPr bwMode="auto">
              <a:xfrm>
                <a:off x="4525963" y="1084263"/>
                <a:ext cx="88900" cy="127000"/>
              </a:xfrm>
              <a:custGeom>
                <a:avLst/>
                <a:gdLst>
                  <a:gd name="T0" fmla="*/ 28 w 35"/>
                  <a:gd name="T1" fmla="*/ 44 h 50"/>
                  <a:gd name="T2" fmla="*/ 20 w 35"/>
                  <a:gd name="T3" fmla="*/ 49 h 50"/>
                  <a:gd name="T4" fmla="*/ 6 w 35"/>
                  <a:gd name="T5" fmla="*/ 45 h 50"/>
                  <a:gd name="T6" fmla="*/ 2 w 35"/>
                  <a:gd name="T7" fmla="*/ 36 h 50"/>
                  <a:gd name="T8" fmla="*/ 17 w 35"/>
                  <a:gd name="T9" fmla="*/ 6 h 50"/>
                  <a:gd name="T10" fmla="*/ 27 w 35"/>
                  <a:gd name="T11" fmla="*/ 1 h 50"/>
                  <a:gd name="T12" fmla="*/ 28 w 35"/>
                  <a:gd name="T13" fmla="*/ 2 h 50"/>
                  <a:gd name="T14" fmla="*/ 34 w 35"/>
                  <a:gd name="T15" fmla="*/ 11 h 50"/>
                  <a:gd name="T16" fmla="*/ 28 w 35"/>
                  <a:gd name="T17"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50">
                    <a:moveTo>
                      <a:pt x="28" y="44"/>
                    </a:moveTo>
                    <a:cubicBezTo>
                      <a:pt x="27" y="48"/>
                      <a:pt x="24" y="50"/>
                      <a:pt x="20" y="49"/>
                    </a:cubicBezTo>
                    <a:cubicBezTo>
                      <a:pt x="6" y="45"/>
                      <a:pt x="6" y="45"/>
                      <a:pt x="6" y="45"/>
                    </a:cubicBezTo>
                    <a:cubicBezTo>
                      <a:pt x="2" y="43"/>
                      <a:pt x="0" y="39"/>
                      <a:pt x="2" y="36"/>
                    </a:cubicBezTo>
                    <a:cubicBezTo>
                      <a:pt x="17" y="6"/>
                      <a:pt x="17" y="6"/>
                      <a:pt x="17" y="6"/>
                    </a:cubicBezTo>
                    <a:cubicBezTo>
                      <a:pt x="19" y="2"/>
                      <a:pt x="23" y="0"/>
                      <a:pt x="27" y="1"/>
                    </a:cubicBezTo>
                    <a:cubicBezTo>
                      <a:pt x="28" y="2"/>
                      <a:pt x="28" y="2"/>
                      <a:pt x="28" y="2"/>
                    </a:cubicBezTo>
                    <a:cubicBezTo>
                      <a:pt x="32" y="3"/>
                      <a:pt x="35" y="7"/>
                      <a:pt x="34" y="11"/>
                    </a:cubicBezTo>
                    <a:lnTo>
                      <a:pt x="2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sp>
          <p:nvSpPr>
            <p:cNvPr id="213" name="Rectangle 212"/>
            <p:cNvSpPr/>
            <p:nvPr/>
          </p:nvSpPr>
          <p:spPr>
            <a:xfrm>
              <a:off x="11166764" y="1562660"/>
              <a:ext cx="245037" cy="1518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4" name="Rectangle 213"/>
            <p:cNvSpPr/>
            <p:nvPr/>
          </p:nvSpPr>
          <p:spPr>
            <a:xfrm>
              <a:off x="11166764" y="2118605"/>
              <a:ext cx="245037" cy="1518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sp>
        <p:nvSpPr>
          <p:cNvPr id="2" name="Title 1"/>
          <p:cNvSpPr>
            <a:spLocks noGrp="1"/>
          </p:cNvSpPr>
          <p:nvPr>
            <p:ph type="title"/>
          </p:nvPr>
        </p:nvSpPr>
        <p:spPr/>
        <p:txBody>
          <a:bodyPr/>
          <a:lstStyle/>
          <a:p>
            <a:r>
              <a:rPr lang="en-US" sz="4400" dirty="0" smtClean="0"/>
              <a:t>Advance security &amp; compliance for sensitive data</a:t>
            </a:r>
            <a:endParaRPr lang="en-US" sz="4400" dirty="0"/>
          </a:p>
        </p:txBody>
      </p:sp>
      <p:sp>
        <p:nvSpPr>
          <p:cNvPr id="3" name="Text Placeholder 2"/>
          <p:cNvSpPr>
            <a:spLocks noGrp="1"/>
          </p:cNvSpPr>
          <p:nvPr>
            <p:ph type="body" sz="quarter" idx="10"/>
          </p:nvPr>
        </p:nvSpPr>
        <p:spPr>
          <a:xfrm>
            <a:off x="6113229" y="2081676"/>
            <a:ext cx="6208773" cy="2511457"/>
          </a:xfrm>
        </p:spPr>
        <p:txBody>
          <a:bodyPr/>
          <a:lstStyle/>
          <a:p>
            <a:r>
              <a:rPr lang="en-US" sz="3600" dirty="0" smtClean="0"/>
              <a:t>Transparent Data encryption</a:t>
            </a:r>
          </a:p>
          <a:p>
            <a:r>
              <a:rPr lang="en-US" sz="3600" dirty="0" smtClean="0"/>
              <a:t>Row-level Security</a:t>
            </a:r>
          </a:p>
          <a:p>
            <a:r>
              <a:rPr lang="en-US" sz="3600" dirty="0" smtClean="0"/>
              <a:t>Auditing</a:t>
            </a:r>
          </a:p>
          <a:p>
            <a:r>
              <a:rPr lang="en-US" sz="3600" dirty="0" smtClean="0"/>
              <a:t>Dynamic Data Masking</a:t>
            </a:r>
          </a:p>
        </p:txBody>
      </p:sp>
      <p:sp>
        <p:nvSpPr>
          <p:cNvPr id="9" name="TextBox 8"/>
          <p:cNvSpPr txBox="1"/>
          <p:nvPr/>
        </p:nvSpPr>
        <p:spPr>
          <a:xfrm>
            <a:off x="525985" y="6008546"/>
            <a:ext cx="11796017" cy="849463"/>
          </a:xfrm>
          <a:prstGeom prst="rect">
            <a:avLst/>
          </a:prstGeom>
          <a:noFill/>
        </p:spPr>
        <p:txBody>
          <a:bodyPr wrap="square" lIns="182880" tIns="146304" rIns="182880" bIns="146304" rtlCol="0">
            <a:spAutoFit/>
          </a:bodyPr>
          <a:lstStyle/>
          <a:p>
            <a:pPr>
              <a:lnSpc>
                <a:spcPct val="90000"/>
              </a:lnSpc>
              <a:spcAft>
                <a:spcPts val="600"/>
              </a:spcAft>
            </a:pPr>
            <a:r>
              <a:rPr lang="en-US" sz="3200" dirty="0">
                <a:gradFill>
                  <a:gsLst>
                    <a:gs pos="20354">
                      <a:srgbClr val="47D8FF"/>
                    </a:gs>
                    <a:gs pos="40000">
                      <a:srgbClr val="47D8FF"/>
                    </a:gs>
                  </a:gsLst>
                  <a:lin ang="5400000" scaled="0"/>
                </a:gradFill>
                <a:latin typeface="Segoe UI Light"/>
              </a:rPr>
              <a:t>Compliance:</a:t>
            </a:r>
            <a:r>
              <a:rPr lang="en-US" sz="4000" dirty="0">
                <a:gradFill>
                  <a:gsLst>
                    <a:gs pos="20354">
                      <a:srgbClr val="47D8FF"/>
                    </a:gs>
                    <a:gs pos="40000">
                      <a:srgbClr val="47D8FF"/>
                    </a:gs>
                  </a:gsLst>
                  <a:lin ang="5400000" scaled="0"/>
                </a:gradFill>
                <a:latin typeface="Segoe UI Light"/>
              </a:rPr>
              <a:t> </a:t>
            </a:r>
            <a:r>
              <a:rPr lang="en-US" sz="2400" dirty="0" err="1" smtClean="0">
                <a:solidFill>
                  <a:srgbClr val="FFFFFF"/>
                </a:solidFill>
              </a:rPr>
              <a:t>FedRAMP</a:t>
            </a:r>
            <a:r>
              <a:rPr lang="en-US" sz="2400" dirty="0">
                <a:solidFill>
                  <a:srgbClr val="FFFFFF"/>
                </a:solidFill>
              </a:rPr>
              <a:t>, ISO, HIPPA, PCI, </a:t>
            </a:r>
            <a:r>
              <a:rPr lang="en-US" sz="2400" dirty="0" smtClean="0">
                <a:solidFill>
                  <a:srgbClr val="FFFFFF"/>
                </a:solidFill>
              </a:rPr>
              <a:t>EU MC, UK G-Cloud</a:t>
            </a:r>
            <a:endParaRPr lang="en-US" sz="2400"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3350365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16667E-7 -2.96296E-6 L -0.34232 -0.00208 " pathEditMode="relative" rAng="0" ptsTypes="AA">
                                      <p:cBhvr>
                                        <p:cTn id="10" dur="500" fill="hold"/>
                                        <p:tgtEl>
                                          <p:spTgt spid="12"/>
                                        </p:tgtEl>
                                        <p:attrNameLst>
                                          <p:attrName>ppt_x</p:attrName>
                                          <p:attrName>ppt_y</p:attrName>
                                        </p:attrNameLst>
                                      </p:cBhvr>
                                      <p:rCtr x="-17122" y="-116"/>
                                    </p:animMotion>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99"/>
                                        </p:tgtEl>
                                        <p:attrNameLst>
                                          <p:attrName>style.visibility</p:attrName>
                                        </p:attrNameLst>
                                      </p:cBhvr>
                                      <p:to>
                                        <p:strVal val="visible"/>
                                      </p:to>
                                    </p:set>
                                    <p:animEffect transition="in" filter="fade">
                                      <p:cBhvr>
                                        <p:cTn id="14" dur="500"/>
                                        <p:tgtEl>
                                          <p:spTgt spid="499"/>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4.16667E-7 2.96296E-6 L -0.34453 -0.00394 " pathEditMode="relative" rAng="0" ptsTypes="AA">
                                      <p:cBhvr>
                                        <p:cTn id="17" dur="500" fill="hold"/>
                                        <p:tgtEl>
                                          <p:spTgt spid="499"/>
                                        </p:tgtEl>
                                        <p:attrNameLst>
                                          <p:attrName>ppt_x</p:attrName>
                                          <p:attrName>ppt_y</p:attrName>
                                        </p:attrNameLst>
                                      </p:cBhvr>
                                      <p:rCtr x="-17227" y="-208"/>
                                    </p:animMotion>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50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grpId="0" nodeType="afterEffect">
                                  <p:stCondLst>
                                    <p:cond delay="50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grpId="0" nodeType="afterEffect">
                                  <p:stCondLst>
                                    <p:cond delay="50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grpId="0" nodeType="afterEffect">
                                  <p:stCondLst>
                                    <p:cond delay="50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9" name="Object 558"/>
          <p:cNvGraphicFramePr>
            <a:graphicFrameLocks noChangeAspect="1"/>
          </p:cNvGraphicFramePr>
          <p:nvPr>
            <p:extLst/>
          </p:nvPr>
        </p:nvGraphicFramePr>
        <p:xfrm>
          <a:off x="-3748614" y="3406255"/>
          <a:ext cx="8531352" cy="4995019"/>
        </p:xfrm>
        <a:graphic>
          <a:graphicData uri="http://schemas.openxmlformats.org/presentationml/2006/ole">
            <mc:AlternateContent xmlns:mc="http://schemas.openxmlformats.org/markup-compatibility/2006">
              <mc:Choice xmlns:v="urn:schemas-microsoft-com:vml" Requires="v">
                <p:oleObj spid="_x0000_s2050" name="CorelDRAW" r:id="rId3" imgW="9999104" imgH="5854488" progId="CorelDraw.Graphic.17">
                  <p:embed/>
                </p:oleObj>
              </mc:Choice>
              <mc:Fallback>
                <p:oleObj name="CorelDRAW" r:id="rId3" imgW="9999104" imgH="5854488" progId="CorelDraw.Graphic.17">
                  <p:embed/>
                  <p:pic>
                    <p:nvPicPr>
                      <p:cNvPr id="0" name=""/>
                      <p:cNvPicPr/>
                      <p:nvPr/>
                    </p:nvPicPr>
                    <p:blipFill>
                      <a:blip r:embed="rId4"/>
                      <a:stretch>
                        <a:fillRect/>
                      </a:stretch>
                    </p:blipFill>
                    <p:spPr>
                      <a:xfrm>
                        <a:off x="-3748614" y="3406255"/>
                        <a:ext cx="8531352" cy="4995019"/>
                      </a:xfrm>
                      <a:prstGeom prst="rect">
                        <a:avLst/>
                      </a:prstGeom>
                    </p:spPr>
                  </p:pic>
                </p:oleObj>
              </mc:Fallback>
            </mc:AlternateContent>
          </a:graphicData>
        </a:graphic>
      </p:graphicFrame>
      <p:graphicFrame>
        <p:nvGraphicFramePr>
          <p:cNvPr id="561" name="Object 560"/>
          <p:cNvGraphicFramePr>
            <a:graphicFrameLocks noChangeAspect="1"/>
          </p:cNvGraphicFramePr>
          <p:nvPr>
            <p:extLst/>
          </p:nvPr>
        </p:nvGraphicFramePr>
        <p:xfrm>
          <a:off x="-2184885" y="4468700"/>
          <a:ext cx="7849337" cy="4464297"/>
        </p:xfrm>
        <a:graphic>
          <a:graphicData uri="http://schemas.openxmlformats.org/presentationml/2006/ole">
            <mc:AlternateContent xmlns:mc="http://schemas.openxmlformats.org/markup-compatibility/2006">
              <mc:Choice xmlns:v="urn:schemas-microsoft-com:vml" Requires="v">
                <p:oleObj spid="_x0000_s2051" name="CorelDRAW" r:id="rId5" imgW="9999104" imgH="5854488" progId="CorelDraw.Graphic.17">
                  <p:embed/>
                </p:oleObj>
              </mc:Choice>
              <mc:Fallback>
                <p:oleObj name="CorelDRAW" r:id="rId5" imgW="9999104" imgH="5854488" progId="CorelDraw.Graphic.17">
                  <p:embed/>
                  <p:pic>
                    <p:nvPicPr>
                      <p:cNvPr id="0" name=""/>
                      <p:cNvPicPr/>
                      <p:nvPr/>
                    </p:nvPicPr>
                    <p:blipFill>
                      <a:blip r:embed="rId6"/>
                      <a:stretch>
                        <a:fillRect/>
                      </a:stretch>
                    </p:blipFill>
                    <p:spPr>
                      <a:xfrm>
                        <a:off x="-2184885" y="4468700"/>
                        <a:ext cx="7849337" cy="4464297"/>
                      </a:xfrm>
                      <a:prstGeom prst="rect">
                        <a:avLst/>
                      </a:prstGeom>
                    </p:spPr>
                  </p:pic>
                </p:oleObj>
              </mc:Fallback>
            </mc:AlternateContent>
          </a:graphicData>
        </a:graphic>
      </p:graphicFrame>
      <p:grpSp>
        <p:nvGrpSpPr>
          <p:cNvPr id="478" name="Group 477"/>
          <p:cNvGrpSpPr/>
          <p:nvPr/>
        </p:nvGrpSpPr>
        <p:grpSpPr>
          <a:xfrm>
            <a:off x="4764383" y="814064"/>
            <a:ext cx="7651264" cy="2006071"/>
            <a:chOff x="6907213" y="5481638"/>
            <a:chExt cx="5340351" cy="1400177"/>
          </a:xfrm>
        </p:grpSpPr>
        <p:sp>
          <p:nvSpPr>
            <p:cNvPr id="395" name="Freeform 296"/>
            <p:cNvSpPr>
              <a:spLocks/>
            </p:cNvSpPr>
            <p:nvPr/>
          </p:nvSpPr>
          <p:spPr bwMode="auto">
            <a:xfrm>
              <a:off x="6907213" y="6237290"/>
              <a:ext cx="3089275" cy="644525"/>
            </a:xfrm>
            <a:custGeom>
              <a:avLst/>
              <a:gdLst>
                <a:gd name="T0" fmla="*/ 413 w 667"/>
                <a:gd name="T1" fmla="*/ 7 h 139"/>
                <a:gd name="T2" fmla="*/ 413 w 667"/>
                <a:gd name="T3" fmla="*/ 7 h 139"/>
                <a:gd name="T4" fmla="*/ 405 w 667"/>
                <a:gd name="T5" fmla="*/ 6 h 139"/>
                <a:gd name="T6" fmla="*/ 392 w 667"/>
                <a:gd name="T7" fmla="*/ 22 h 139"/>
                <a:gd name="T8" fmla="*/ 357 w 667"/>
                <a:gd name="T9" fmla="*/ 38 h 139"/>
                <a:gd name="T10" fmla="*/ 330 w 667"/>
                <a:gd name="T11" fmla="*/ 23 h 139"/>
                <a:gd name="T12" fmla="*/ 330 w 667"/>
                <a:gd name="T13" fmla="*/ 0 h 139"/>
                <a:gd name="T14" fmla="*/ 0 w 667"/>
                <a:gd name="T15" fmla="*/ 139 h 139"/>
                <a:gd name="T16" fmla="*/ 236 w 667"/>
                <a:gd name="T17" fmla="*/ 139 h 139"/>
                <a:gd name="T18" fmla="*/ 667 w 667"/>
                <a:gd name="T19" fmla="*/ 139 h 139"/>
                <a:gd name="T20" fmla="*/ 413 w 667"/>
                <a:gd name="T21" fmla="*/ 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7" h="139">
                  <a:moveTo>
                    <a:pt x="413" y="7"/>
                  </a:moveTo>
                  <a:cubicBezTo>
                    <a:pt x="413" y="7"/>
                    <a:pt x="413" y="7"/>
                    <a:pt x="413" y="7"/>
                  </a:cubicBezTo>
                  <a:cubicBezTo>
                    <a:pt x="410" y="6"/>
                    <a:pt x="408" y="6"/>
                    <a:pt x="405" y="6"/>
                  </a:cubicBezTo>
                  <a:cubicBezTo>
                    <a:pt x="401" y="12"/>
                    <a:pt x="396" y="18"/>
                    <a:pt x="392" y="22"/>
                  </a:cubicBezTo>
                  <a:cubicBezTo>
                    <a:pt x="381" y="33"/>
                    <a:pt x="371" y="38"/>
                    <a:pt x="357" y="38"/>
                  </a:cubicBezTo>
                  <a:cubicBezTo>
                    <a:pt x="344" y="38"/>
                    <a:pt x="334" y="33"/>
                    <a:pt x="330" y="23"/>
                  </a:cubicBezTo>
                  <a:cubicBezTo>
                    <a:pt x="327" y="17"/>
                    <a:pt x="327" y="9"/>
                    <a:pt x="330" y="0"/>
                  </a:cubicBezTo>
                  <a:cubicBezTo>
                    <a:pt x="210" y="1"/>
                    <a:pt x="92" y="47"/>
                    <a:pt x="0" y="139"/>
                  </a:cubicBezTo>
                  <a:cubicBezTo>
                    <a:pt x="236" y="139"/>
                    <a:pt x="236" y="139"/>
                    <a:pt x="236" y="139"/>
                  </a:cubicBezTo>
                  <a:cubicBezTo>
                    <a:pt x="667" y="139"/>
                    <a:pt x="667" y="139"/>
                    <a:pt x="667" y="139"/>
                  </a:cubicBezTo>
                  <a:cubicBezTo>
                    <a:pt x="595" y="66"/>
                    <a:pt x="506" y="23"/>
                    <a:pt x="413" y="7"/>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03" name="Freeform 304"/>
            <p:cNvSpPr>
              <a:spLocks/>
            </p:cNvSpPr>
            <p:nvPr/>
          </p:nvSpPr>
          <p:spPr bwMode="auto">
            <a:xfrm>
              <a:off x="10201276" y="6027738"/>
              <a:ext cx="2046288" cy="830263"/>
            </a:xfrm>
            <a:custGeom>
              <a:avLst/>
              <a:gdLst>
                <a:gd name="T0" fmla="*/ 0 w 442"/>
                <a:gd name="T1" fmla="*/ 179 h 179"/>
                <a:gd name="T2" fmla="*/ 0 w 442"/>
                <a:gd name="T3" fmla="*/ 179 h 179"/>
                <a:gd name="T4" fmla="*/ 290 w 442"/>
                <a:gd name="T5" fmla="*/ 179 h 179"/>
                <a:gd name="T6" fmla="*/ 442 w 442"/>
                <a:gd name="T7" fmla="*/ 179 h 179"/>
                <a:gd name="T8" fmla="*/ 442 w 442"/>
                <a:gd name="T9" fmla="*/ 9 h 179"/>
                <a:gd name="T10" fmla="*/ 0 w 442"/>
                <a:gd name="T11" fmla="*/ 179 h 179"/>
              </a:gdLst>
              <a:ahLst/>
              <a:cxnLst>
                <a:cxn ang="0">
                  <a:pos x="T0" y="T1"/>
                </a:cxn>
                <a:cxn ang="0">
                  <a:pos x="T2" y="T3"/>
                </a:cxn>
                <a:cxn ang="0">
                  <a:pos x="T4" y="T5"/>
                </a:cxn>
                <a:cxn ang="0">
                  <a:pos x="T6" y="T7"/>
                </a:cxn>
                <a:cxn ang="0">
                  <a:pos x="T8" y="T9"/>
                </a:cxn>
                <a:cxn ang="0">
                  <a:pos x="T10" y="T11"/>
                </a:cxn>
              </a:cxnLst>
              <a:rect l="0" t="0" r="r" b="b"/>
              <a:pathLst>
                <a:path w="442" h="179">
                  <a:moveTo>
                    <a:pt x="0" y="179"/>
                  </a:moveTo>
                  <a:cubicBezTo>
                    <a:pt x="0" y="179"/>
                    <a:pt x="0" y="179"/>
                    <a:pt x="0" y="179"/>
                  </a:cubicBezTo>
                  <a:cubicBezTo>
                    <a:pt x="290" y="179"/>
                    <a:pt x="290" y="179"/>
                    <a:pt x="290" y="179"/>
                  </a:cubicBezTo>
                  <a:cubicBezTo>
                    <a:pt x="442" y="179"/>
                    <a:pt x="442" y="179"/>
                    <a:pt x="442" y="179"/>
                  </a:cubicBezTo>
                  <a:cubicBezTo>
                    <a:pt x="442" y="9"/>
                    <a:pt x="442" y="9"/>
                    <a:pt x="442" y="9"/>
                  </a:cubicBezTo>
                  <a:cubicBezTo>
                    <a:pt x="283" y="0"/>
                    <a:pt x="122" y="57"/>
                    <a:pt x="0" y="17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06" name="Freeform 307"/>
            <p:cNvSpPr>
              <a:spLocks/>
            </p:cNvSpPr>
            <p:nvPr/>
          </p:nvSpPr>
          <p:spPr bwMode="auto">
            <a:xfrm>
              <a:off x="7558088" y="5481638"/>
              <a:ext cx="4689475" cy="1376363"/>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17" name="Freeform 318"/>
            <p:cNvSpPr>
              <a:spLocks/>
            </p:cNvSpPr>
            <p:nvPr/>
          </p:nvSpPr>
          <p:spPr bwMode="auto">
            <a:xfrm>
              <a:off x="9345613" y="6251576"/>
              <a:ext cx="2568575" cy="606425"/>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grpSp>
        <p:nvGrpSpPr>
          <p:cNvPr id="479" name="Group 478"/>
          <p:cNvGrpSpPr/>
          <p:nvPr/>
        </p:nvGrpSpPr>
        <p:grpSpPr>
          <a:xfrm>
            <a:off x="6532428" y="1304152"/>
            <a:ext cx="518789" cy="772773"/>
            <a:chOff x="2922631" y="1179023"/>
            <a:chExt cx="508663" cy="757689"/>
          </a:xfrm>
        </p:grpSpPr>
        <p:sp>
          <p:nvSpPr>
            <p:cNvPr id="480" name="Oval 47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81" name="Rectangle 48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82" name="Oval 48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83" name="Oval 48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484" name="Group 483"/>
          <p:cNvGrpSpPr/>
          <p:nvPr/>
        </p:nvGrpSpPr>
        <p:grpSpPr>
          <a:xfrm>
            <a:off x="7257786" y="922430"/>
            <a:ext cx="518789" cy="772773"/>
            <a:chOff x="2922631" y="1179023"/>
            <a:chExt cx="508663" cy="757689"/>
          </a:xfrm>
        </p:grpSpPr>
        <p:sp>
          <p:nvSpPr>
            <p:cNvPr id="485" name="Oval 48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86" name="Rectangle 48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87" name="Oval 48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88" name="Oval 48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489" name="Group 488"/>
          <p:cNvGrpSpPr/>
          <p:nvPr/>
        </p:nvGrpSpPr>
        <p:grpSpPr>
          <a:xfrm>
            <a:off x="7978164" y="747782"/>
            <a:ext cx="518789" cy="772773"/>
            <a:chOff x="2922631" y="1179023"/>
            <a:chExt cx="508663" cy="757689"/>
          </a:xfrm>
        </p:grpSpPr>
        <p:sp>
          <p:nvSpPr>
            <p:cNvPr id="490" name="Oval 48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1" name="Rectangle 49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2" name="Oval 49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3" name="Oval 49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494" name="Group 493"/>
          <p:cNvGrpSpPr/>
          <p:nvPr/>
        </p:nvGrpSpPr>
        <p:grpSpPr>
          <a:xfrm>
            <a:off x="8707834" y="713721"/>
            <a:ext cx="518789" cy="772773"/>
            <a:chOff x="2922631" y="1179023"/>
            <a:chExt cx="508663" cy="757689"/>
          </a:xfrm>
        </p:grpSpPr>
        <p:sp>
          <p:nvSpPr>
            <p:cNvPr id="495" name="Oval 49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6" name="Rectangle 49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7" name="Oval 49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98" name="Oval 49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499" name="Group 498"/>
          <p:cNvGrpSpPr/>
          <p:nvPr/>
        </p:nvGrpSpPr>
        <p:grpSpPr>
          <a:xfrm>
            <a:off x="9437430" y="709280"/>
            <a:ext cx="518789" cy="772773"/>
            <a:chOff x="2922631" y="1179023"/>
            <a:chExt cx="508663" cy="757689"/>
          </a:xfrm>
        </p:grpSpPr>
        <p:sp>
          <p:nvSpPr>
            <p:cNvPr id="500" name="Oval 49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01" name="Rectangle 50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02" name="Oval 50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03" name="Oval 50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04" name="Group 503"/>
          <p:cNvGrpSpPr/>
          <p:nvPr/>
        </p:nvGrpSpPr>
        <p:grpSpPr>
          <a:xfrm>
            <a:off x="5818668" y="1654296"/>
            <a:ext cx="518789" cy="772773"/>
            <a:chOff x="2922631" y="1179023"/>
            <a:chExt cx="508663" cy="757689"/>
          </a:xfrm>
        </p:grpSpPr>
        <p:sp>
          <p:nvSpPr>
            <p:cNvPr id="505" name="Oval 50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06" name="Rectangle 50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07" name="Oval 50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08" name="Oval 50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09" name="Group 508"/>
          <p:cNvGrpSpPr/>
          <p:nvPr/>
        </p:nvGrpSpPr>
        <p:grpSpPr>
          <a:xfrm>
            <a:off x="7177923" y="1443628"/>
            <a:ext cx="518789" cy="772773"/>
            <a:chOff x="2922631" y="1179023"/>
            <a:chExt cx="508663" cy="757689"/>
          </a:xfrm>
        </p:grpSpPr>
        <p:sp>
          <p:nvSpPr>
            <p:cNvPr id="510" name="Oval 50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11" name="Rectangle 51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12" name="Oval 51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13" name="Oval 51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14" name="Group 513"/>
          <p:cNvGrpSpPr/>
          <p:nvPr/>
        </p:nvGrpSpPr>
        <p:grpSpPr>
          <a:xfrm>
            <a:off x="7825682" y="1184981"/>
            <a:ext cx="518789" cy="772773"/>
            <a:chOff x="2922631" y="1179023"/>
            <a:chExt cx="508663" cy="757689"/>
          </a:xfrm>
        </p:grpSpPr>
        <p:sp>
          <p:nvSpPr>
            <p:cNvPr id="515" name="Oval 51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16" name="Rectangle 51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17" name="Oval 51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18" name="Oval 51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19" name="Group 518"/>
          <p:cNvGrpSpPr/>
          <p:nvPr/>
        </p:nvGrpSpPr>
        <p:grpSpPr>
          <a:xfrm>
            <a:off x="8527140" y="1042554"/>
            <a:ext cx="518789" cy="772773"/>
            <a:chOff x="2922631" y="1179023"/>
            <a:chExt cx="508663" cy="757689"/>
          </a:xfrm>
        </p:grpSpPr>
        <p:sp>
          <p:nvSpPr>
            <p:cNvPr id="520" name="Oval 51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21" name="Rectangle 52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22" name="Oval 52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23" name="Oval 52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24" name="Group 523"/>
          <p:cNvGrpSpPr/>
          <p:nvPr/>
        </p:nvGrpSpPr>
        <p:grpSpPr>
          <a:xfrm>
            <a:off x="9264750" y="1014965"/>
            <a:ext cx="518789" cy="772773"/>
            <a:chOff x="2922631" y="1179023"/>
            <a:chExt cx="508663" cy="757689"/>
          </a:xfrm>
        </p:grpSpPr>
        <p:sp>
          <p:nvSpPr>
            <p:cNvPr id="525" name="Oval 52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26" name="Rectangle 52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27" name="Oval 52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28" name="Oval 52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29" name="Group 528"/>
          <p:cNvGrpSpPr/>
          <p:nvPr/>
        </p:nvGrpSpPr>
        <p:grpSpPr>
          <a:xfrm>
            <a:off x="6438252" y="1690538"/>
            <a:ext cx="518789" cy="772773"/>
            <a:chOff x="2922631" y="1179023"/>
            <a:chExt cx="508663" cy="757689"/>
          </a:xfrm>
        </p:grpSpPr>
        <p:sp>
          <p:nvSpPr>
            <p:cNvPr id="530" name="Oval 52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31" name="Rectangle 53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32" name="Oval 53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33" name="Oval 53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34" name="Group 533"/>
          <p:cNvGrpSpPr/>
          <p:nvPr/>
        </p:nvGrpSpPr>
        <p:grpSpPr>
          <a:xfrm>
            <a:off x="10245849" y="844865"/>
            <a:ext cx="518789" cy="772773"/>
            <a:chOff x="2922631" y="1179023"/>
            <a:chExt cx="508663" cy="757689"/>
          </a:xfrm>
        </p:grpSpPr>
        <p:sp>
          <p:nvSpPr>
            <p:cNvPr id="535" name="Oval 53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36" name="Rectangle 53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37" name="Oval 53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38" name="Oval 53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39" name="Group 538"/>
          <p:cNvGrpSpPr/>
          <p:nvPr/>
        </p:nvGrpSpPr>
        <p:grpSpPr>
          <a:xfrm>
            <a:off x="11455166" y="1071618"/>
            <a:ext cx="518789" cy="772773"/>
            <a:chOff x="2922631" y="1179023"/>
            <a:chExt cx="508663" cy="757689"/>
          </a:xfrm>
        </p:grpSpPr>
        <p:sp>
          <p:nvSpPr>
            <p:cNvPr id="540" name="Oval 53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41" name="Rectangle 54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42" name="Oval 54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43" name="Oval 54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44" name="Group 543"/>
          <p:cNvGrpSpPr/>
          <p:nvPr/>
        </p:nvGrpSpPr>
        <p:grpSpPr>
          <a:xfrm>
            <a:off x="10065155" y="1173698"/>
            <a:ext cx="518789" cy="772773"/>
            <a:chOff x="2922631" y="1179023"/>
            <a:chExt cx="508663" cy="757689"/>
          </a:xfrm>
        </p:grpSpPr>
        <p:sp>
          <p:nvSpPr>
            <p:cNvPr id="545" name="Oval 54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46" name="Rectangle 54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47" name="Oval 54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48" name="Oval 54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49" name="Group 548"/>
          <p:cNvGrpSpPr/>
          <p:nvPr/>
        </p:nvGrpSpPr>
        <p:grpSpPr>
          <a:xfrm>
            <a:off x="10802764" y="1146109"/>
            <a:ext cx="518789" cy="772773"/>
            <a:chOff x="2922631" y="1179023"/>
            <a:chExt cx="508663" cy="757689"/>
          </a:xfrm>
        </p:grpSpPr>
        <p:sp>
          <p:nvSpPr>
            <p:cNvPr id="550" name="Oval 54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51" name="Rectangle 55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52" name="Oval 55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53" name="Oval 55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554" name="Group 553"/>
          <p:cNvGrpSpPr/>
          <p:nvPr/>
        </p:nvGrpSpPr>
        <p:grpSpPr>
          <a:xfrm>
            <a:off x="11132733" y="1395238"/>
            <a:ext cx="518789" cy="772773"/>
            <a:chOff x="2922631" y="1179023"/>
            <a:chExt cx="508663" cy="757689"/>
          </a:xfrm>
        </p:grpSpPr>
        <p:sp>
          <p:nvSpPr>
            <p:cNvPr id="555" name="Oval 554"/>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56" name="Rectangle 555"/>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57" name="Oval 556"/>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58" name="Oval 557"/>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sp>
        <p:nvSpPr>
          <p:cNvPr id="560" name="Rectangle 559"/>
          <p:cNvSpPr/>
          <p:nvPr/>
        </p:nvSpPr>
        <p:spPr>
          <a:xfrm>
            <a:off x="3529505" y="2684622"/>
            <a:ext cx="8984997" cy="43730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563" name="Rectangle 562"/>
          <p:cNvSpPr/>
          <p:nvPr/>
        </p:nvSpPr>
        <p:spPr>
          <a:xfrm>
            <a:off x="3340937" y="2684622"/>
            <a:ext cx="188568" cy="437305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4" name="Title 3"/>
          <p:cNvSpPr>
            <a:spLocks noGrp="1"/>
          </p:cNvSpPr>
          <p:nvPr>
            <p:ph type="title"/>
          </p:nvPr>
        </p:nvSpPr>
        <p:spPr>
          <a:xfrm>
            <a:off x="274639" y="295275"/>
            <a:ext cx="4846330" cy="2131794"/>
          </a:xfrm>
        </p:spPr>
        <p:txBody>
          <a:bodyPr/>
          <a:lstStyle/>
          <a:p>
            <a:r>
              <a:rPr lang="en-US" dirty="0" smtClean="0"/>
              <a:t>Data Protection</a:t>
            </a:r>
            <a:endParaRPr lang="en-US" dirty="0"/>
          </a:p>
        </p:txBody>
      </p:sp>
      <p:graphicFrame>
        <p:nvGraphicFramePr>
          <p:cNvPr id="2" name="Table 1"/>
          <p:cNvGraphicFramePr>
            <a:graphicFrameLocks noGrp="1"/>
          </p:cNvGraphicFramePr>
          <p:nvPr>
            <p:extLst/>
          </p:nvPr>
        </p:nvGraphicFramePr>
        <p:xfrm>
          <a:off x="3614708" y="2872451"/>
          <a:ext cx="8729944" cy="4008052"/>
        </p:xfrm>
        <a:graphic>
          <a:graphicData uri="http://schemas.openxmlformats.org/drawingml/2006/table">
            <a:tbl>
              <a:tblPr firstRow="1" bandRow="1">
                <a:tableStyleId>{D7AC3CCA-C797-4891-BE02-D94E43425B78}</a:tableStyleId>
              </a:tblPr>
              <a:tblGrid>
                <a:gridCol w="2182486">
                  <a:extLst>
                    <a:ext uri="{9D8B030D-6E8A-4147-A177-3AD203B41FA5}">
                      <a16:colId xmlns="" xmlns:a16="http://schemas.microsoft.com/office/drawing/2014/main" val="20000"/>
                    </a:ext>
                  </a:extLst>
                </a:gridCol>
                <a:gridCol w="2182486">
                  <a:extLst>
                    <a:ext uri="{9D8B030D-6E8A-4147-A177-3AD203B41FA5}">
                      <a16:colId xmlns="" xmlns:a16="http://schemas.microsoft.com/office/drawing/2014/main" val="20001"/>
                    </a:ext>
                  </a:extLst>
                </a:gridCol>
                <a:gridCol w="2182486">
                  <a:extLst>
                    <a:ext uri="{9D8B030D-6E8A-4147-A177-3AD203B41FA5}">
                      <a16:colId xmlns="" xmlns:a16="http://schemas.microsoft.com/office/drawing/2014/main" val="20002"/>
                    </a:ext>
                  </a:extLst>
                </a:gridCol>
                <a:gridCol w="2182486">
                  <a:extLst>
                    <a:ext uri="{9D8B030D-6E8A-4147-A177-3AD203B41FA5}">
                      <a16:colId xmlns="" xmlns:a16="http://schemas.microsoft.com/office/drawing/2014/main" val="20003"/>
                    </a:ext>
                  </a:extLst>
                </a:gridCol>
              </a:tblGrid>
              <a:tr h="503771">
                <a:tc gridSpan="4">
                  <a:txBody>
                    <a:bodyPr/>
                    <a:lstStyle/>
                    <a:p>
                      <a:r>
                        <a:rPr lang="en-US" sz="1800" b="1" dirty="0" smtClean="0">
                          <a:gradFill>
                            <a:gsLst>
                              <a:gs pos="0">
                                <a:srgbClr val="FFFFFF"/>
                              </a:gs>
                              <a:gs pos="100000">
                                <a:srgbClr val="FFFFFF"/>
                              </a:gs>
                            </a:gsLst>
                            <a:lin ang="5400000" scaled="0"/>
                          </a:gradFill>
                          <a:ea typeface="Segoe UI" pitchFamily="34" charset="0"/>
                          <a:cs typeface="Segoe UI" pitchFamily="34" charset="0"/>
                        </a:rPr>
                        <a:t>Regional Disaster Protection</a:t>
                      </a:r>
                      <a:endParaRPr lang="en-US" dirty="0"/>
                    </a:p>
                  </a:txBody>
                  <a:tcPr>
                    <a:lnL w="12700" cmpd="sng">
                      <a:noFill/>
                    </a:lnL>
                    <a:lnR w="38100" cap="flat" cmpd="sng" algn="ctr">
                      <a:solidFill>
                        <a:srgbClr val="45226D"/>
                      </a:solidFill>
                      <a:prstDash val="solid"/>
                      <a:round/>
                      <a:headEnd type="none" w="med" len="med"/>
                      <a:tailEnd type="none" w="med" len="med"/>
                    </a:lnR>
                    <a:lnT w="12700" cmpd="sng">
                      <a:noFill/>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761920">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Geo-Restore</a:t>
                      </a:r>
                    </a:p>
                  </a:txBody>
                  <a:tcPr anchor="ctr">
                    <a:lnL w="12700" cmpd="sng">
                      <a:noFill/>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rgbClr val="7FBA00"/>
                    </a:solidFill>
                  </a:tcPr>
                </a:tc>
                <a:tc>
                  <a:txBody>
                    <a:bodyPr/>
                    <a:lstStyle/>
                    <a:p>
                      <a:pPr algn="ctr"/>
                      <a:r>
                        <a:rPr lang="en-US" sz="1800" b="0" dirty="0" smtClean="0">
                          <a:solidFill>
                            <a:schemeClr val="tx1"/>
                          </a:solidFill>
                        </a:rPr>
                        <a:t>Geo-Redundant Backups</a:t>
                      </a:r>
                      <a:endParaRPr lang="en-US" sz="1800" b="0" dirty="0">
                        <a:solidFill>
                          <a:schemeClr val="tx1"/>
                        </a:solidFill>
                      </a:endParaRP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marL="0" algn="ctr" defTabSz="932667" rtl="0" eaLnBrk="1" latinLnBrk="0" hangingPunct="1"/>
                      <a:r>
                        <a:rPr lang="en-US" sz="1800" b="1" kern="1200" dirty="0" smtClean="0">
                          <a:solidFill>
                            <a:srgbClr val="FFFF00"/>
                          </a:solidFill>
                          <a:latin typeface="+mn-lt"/>
                          <a:ea typeface="+mn-ea"/>
                          <a:cs typeface="+mn-cs"/>
                        </a:rPr>
                        <a:t>RPO &lt; 1 hour</a:t>
                      </a:r>
                      <a:endParaRPr lang="en-US" sz="1800" b="1" kern="1200" dirty="0">
                        <a:solidFill>
                          <a:srgbClr val="FFFF00"/>
                        </a:solidFill>
                        <a:latin typeface="+mn-lt"/>
                        <a:ea typeface="+mn-ea"/>
                        <a:cs typeface="+mn-cs"/>
                      </a:endParaRP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r>
                        <a:rPr lang="en-US" sz="1800" dirty="0" smtClean="0">
                          <a:solidFill>
                            <a:schemeClr val="tx1"/>
                          </a:solidFill>
                        </a:rPr>
                        <a:t>Recovery Time</a:t>
                      </a:r>
                    </a:p>
                    <a:p>
                      <a:pPr algn="ctr"/>
                      <a:r>
                        <a:rPr lang="en-US" sz="1800" b="1" dirty="0" smtClean="0">
                          <a:solidFill>
                            <a:srgbClr val="FFFF00"/>
                          </a:solidFill>
                        </a:rPr>
                        <a:t>Minutes</a:t>
                      </a:r>
                      <a:r>
                        <a:rPr lang="en-US" sz="1800" b="1" baseline="0" dirty="0" smtClean="0">
                          <a:solidFill>
                            <a:srgbClr val="FFFF00"/>
                          </a:solidFill>
                        </a:rPr>
                        <a:t> to Hours</a:t>
                      </a:r>
                      <a:endParaRPr lang="en-US" sz="1800" b="1" dirty="0">
                        <a:solidFill>
                          <a:srgbClr val="FFFF00"/>
                        </a:solidFill>
                      </a:endParaRP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 xmlns:a16="http://schemas.microsoft.com/office/drawing/2014/main" val="10001"/>
                  </a:ext>
                </a:extLst>
              </a:tr>
              <a:tr h="761920">
                <a:tc>
                  <a:txBody>
                    <a:bodyPr/>
                    <a:lstStyle/>
                    <a:p>
                      <a:pPr algn="ctr"/>
                      <a:r>
                        <a:rPr lang="en-US" sz="1800" b="0" dirty="0" smtClean="0">
                          <a:solidFill>
                            <a:schemeClr val="tx1"/>
                          </a:solidFill>
                        </a:rPr>
                        <a:t>Geo-Replication</a:t>
                      </a:r>
                      <a:endParaRPr lang="en-US" sz="1800" b="0" dirty="0">
                        <a:solidFill>
                          <a:schemeClr val="tx1"/>
                        </a:solidFill>
                      </a:endParaRPr>
                    </a:p>
                  </a:txBody>
                  <a:tcPr anchor="ctr">
                    <a:lnL w="12700" cmpd="sng">
                      <a:noFill/>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rgbClr val="FF8C00"/>
                    </a:solidFill>
                  </a:tcPr>
                </a:tc>
                <a:tc>
                  <a:txBody>
                    <a:bodyPr/>
                    <a:lstStyle/>
                    <a:p>
                      <a:pPr algn="ctr"/>
                      <a:r>
                        <a:rPr lang="en-US" sz="1800" dirty="0" smtClean="0">
                          <a:solidFill>
                            <a:schemeClr val="tx1"/>
                          </a:solidFill>
                        </a:rPr>
                        <a:t>Asynchronous Replication</a:t>
                      </a:r>
                      <a:endParaRPr lang="en-US" sz="1800" dirty="0">
                        <a:solidFill>
                          <a:schemeClr val="tx1"/>
                        </a:solidFill>
                      </a:endParaRP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marL="0" algn="ctr" defTabSz="932667" rtl="0" eaLnBrk="1" latinLnBrk="0" hangingPunct="1"/>
                      <a:r>
                        <a:rPr lang="en-US" sz="1800" b="1" kern="1200" dirty="0" smtClean="0">
                          <a:solidFill>
                            <a:srgbClr val="FFFF00"/>
                          </a:solidFill>
                          <a:latin typeface="+mn-lt"/>
                          <a:ea typeface="+mn-ea"/>
                          <a:cs typeface="+mn-cs"/>
                        </a:rPr>
                        <a:t>RPO &lt; 5 seconds</a:t>
                      </a:r>
                      <a:endParaRPr lang="en-US" sz="1800" b="1" kern="1200" dirty="0">
                        <a:solidFill>
                          <a:srgbClr val="FFFF00"/>
                        </a:solidFill>
                        <a:latin typeface="+mn-lt"/>
                        <a:ea typeface="+mn-ea"/>
                        <a:cs typeface="+mn-cs"/>
                      </a:endParaRP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r>
                        <a:rPr lang="en-US" sz="1800" dirty="0" smtClean="0">
                          <a:solidFill>
                            <a:schemeClr val="tx1"/>
                          </a:solidFill>
                        </a:rPr>
                        <a:t>Recovery Time</a:t>
                      </a:r>
                    </a:p>
                    <a:p>
                      <a:pPr algn="ctr"/>
                      <a:r>
                        <a:rPr lang="en-US" sz="1800" b="1" kern="1200" dirty="0" smtClean="0">
                          <a:solidFill>
                            <a:srgbClr val="FFFF00"/>
                          </a:solidFill>
                          <a:latin typeface="+mn-lt"/>
                          <a:ea typeface="+mn-ea"/>
                          <a:cs typeface="+mn-cs"/>
                        </a:rPr>
                        <a:t>&lt; 30 seconds</a:t>
                      </a:r>
                      <a:endParaRPr lang="en-US" sz="1800" b="1" kern="1200" dirty="0">
                        <a:solidFill>
                          <a:srgbClr val="FFFF00"/>
                        </a:solidFill>
                        <a:latin typeface="+mn-lt"/>
                        <a:ea typeface="+mn-ea"/>
                        <a:cs typeface="+mn-cs"/>
                      </a:endParaRP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 xmlns:a16="http://schemas.microsoft.com/office/drawing/2014/main" val="10002"/>
                  </a:ext>
                </a:extLst>
              </a:tr>
              <a:tr h="456601">
                <a:tc gridSpan="4">
                  <a:txBody>
                    <a:bodyPr/>
                    <a:lstStyle/>
                    <a:p>
                      <a:pPr marL="0" algn="l" defTabSz="932667" rtl="0" eaLnBrk="1" latinLnBrk="0" hangingPunct="1"/>
                      <a:r>
                        <a:rPr lang="en-US" sz="1800" b="1" kern="1200" dirty="0" smtClean="0">
                          <a:gradFill>
                            <a:gsLst>
                              <a:gs pos="0">
                                <a:srgbClr val="FFFFFF"/>
                              </a:gs>
                              <a:gs pos="100000">
                                <a:srgbClr val="FFFFFF"/>
                              </a:gs>
                            </a:gsLst>
                            <a:lin ang="5400000" scaled="0"/>
                          </a:gradFill>
                          <a:latin typeface="+mn-lt"/>
                          <a:ea typeface="Segoe UI" pitchFamily="34" charset="0"/>
                          <a:cs typeface="Segoe UI" pitchFamily="34" charset="0"/>
                        </a:rPr>
                        <a:t>Oops Recovery</a:t>
                      </a:r>
                      <a:endParaRPr lang="en-US" sz="1800" b="1" kern="1200" dirty="0">
                        <a:gradFill>
                          <a:gsLst>
                            <a:gs pos="0">
                              <a:srgbClr val="FFFFFF"/>
                            </a:gs>
                            <a:gs pos="100000">
                              <a:srgbClr val="FFFFFF"/>
                            </a:gs>
                          </a:gsLst>
                          <a:lin ang="5400000" scaled="0"/>
                        </a:gradFill>
                        <a:latin typeface="+mn-lt"/>
                        <a:ea typeface="Segoe UI" pitchFamily="34" charset="0"/>
                        <a:cs typeface="Segoe UI" pitchFamily="34" charset="0"/>
                      </a:endParaRPr>
                    </a:p>
                  </a:txBody>
                  <a:tcPr anchor="ctr">
                    <a:lnL w="12700" cmpd="sng">
                      <a:noFill/>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pPr algn="ctr"/>
                      <a:endParaRPr lang="en-US" dirty="0"/>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761920">
                <a:tc>
                  <a:txBody>
                    <a:bodyPr/>
                    <a:lstStyle/>
                    <a:p>
                      <a:pPr algn="ctr"/>
                      <a:r>
                        <a:rPr lang="en-US" sz="1800" b="0" kern="1200" dirty="0" smtClean="0">
                          <a:solidFill>
                            <a:schemeClr val="tx1"/>
                          </a:solidFill>
                          <a:latin typeface="+mn-lt"/>
                          <a:ea typeface="+mn-ea"/>
                          <a:cs typeface="+mn-cs"/>
                        </a:rPr>
                        <a:t>Point in time restore</a:t>
                      </a:r>
                    </a:p>
                  </a:txBody>
                  <a:tcPr anchor="ctr">
                    <a:lnL w="12700" cmpd="sng">
                      <a:noFill/>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Continuous backup</a:t>
                      </a:r>
                      <a:endParaRPr lang="en-US" sz="1800" b="0" kern="1200" dirty="0">
                        <a:solidFill>
                          <a:schemeClr val="tx1"/>
                        </a:solidFill>
                        <a:latin typeface="+mn-lt"/>
                        <a:ea typeface="+mn-ea"/>
                        <a:cs typeface="+mn-cs"/>
                      </a:endParaRP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800" b="1" kern="1200" dirty="0" smtClean="0">
                          <a:solidFill>
                            <a:srgbClr val="FFFF00"/>
                          </a:solidFill>
                          <a:latin typeface="+mn-lt"/>
                          <a:ea typeface="+mn-ea"/>
                          <a:cs typeface="+mn-cs"/>
                        </a:rPr>
                        <a:t>Restore to any-point</a:t>
                      </a: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Recovery Time  </a:t>
                      </a:r>
                      <a:r>
                        <a:rPr lang="en-US" sz="1800" b="1" kern="1200" dirty="0" smtClean="0">
                          <a:solidFill>
                            <a:srgbClr val="FFFF00"/>
                          </a:solidFill>
                          <a:latin typeface="+mn-lt"/>
                          <a:ea typeface="+mn-ea"/>
                          <a:cs typeface="+mn-cs"/>
                        </a:rPr>
                        <a:t>Minutes to Hours</a:t>
                      </a: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38100" cap="flat" cmpd="sng" algn="ctr">
                      <a:solidFill>
                        <a:srgbClr val="45226D"/>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 xmlns:a16="http://schemas.microsoft.com/office/drawing/2014/main" val="10004"/>
                  </a:ext>
                </a:extLst>
              </a:tr>
              <a:tr h="761920">
                <a:tc>
                  <a:txBody>
                    <a:bodyPr/>
                    <a:lstStyle/>
                    <a:p>
                      <a:pPr marL="0" algn="ctr" defTabSz="932667" rtl="0" eaLnBrk="1" latinLnBrk="0" hangingPunct="1"/>
                      <a:r>
                        <a:rPr lang="en-US" sz="1800" b="0" kern="1200" dirty="0" smtClean="0">
                          <a:solidFill>
                            <a:schemeClr val="tx1"/>
                          </a:solidFill>
                          <a:latin typeface="+mn-lt"/>
                          <a:ea typeface="+mn-ea"/>
                          <a:cs typeface="+mn-cs"/>
                        </a:rPr>
                        <a:t>Accidental Database deletion</a:t>
                      </a:r>
                    </a:p>
                  </a:txBody>
                  <a:tcPr anchor="ctr">
                    <a:lnL w="12700" cmpd="sng">
                      <a:noFill/>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Tail-end backup</a:t>
                      </a: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800" b="1" kern="1200" dirty="0" smtClean="0">
                          <a:solidFill>
                            <a:srgbClr val="FFFF00"/>
                          </a:solidFill>
                          <a:latin typeface="+mn-lt"/>
                          <a:ea typeface="+mn-ea"/>
                          <a:cs typeface="+mn-cs"/>
                        </a:rPr>
                        <a:t>Restore to point of deletion</a:t>
                      </a: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Recovery Time </a:t>
                      </a:r>
                      <a:r>
                        <a:rPr lang="en-US" sz="1800" b="1" kern="1200" dirty="0" smtClean="0">
                          <a:solidFill>
                            <a:srgbClr val="FFFF00"/>
                          </a:solidFill>
                          <a:latin typeface="+mn-lt"/>
                          <a:ea typeface="+mn-ea"/>
                          <a:cs typeface="+mn-cs"/>
                        </a:rPr>
                        <a:t>Minutes to Hours</a:t>
                      </a:r>
                    </a:p>
                  </a:txBody>
                  <a:tcPr anchor="ctr">
                    <a:lnL w="38100" cap="flat" cmpd="sng" algn="ctr">
                      <a:solidFill>
                        <a:srgbClr val="45226D"/>
                      </a:solidFill>
                      <a:prstDash val="solid"/>
                      <a:round/>
                      <a:headEnd type="none" w="med" len="med"/>
                      <a:tailEnd type="none" w="med" len="med"/>
                    </a:lnL>
                    <a:lnR w="38100" cap="flat" cmpd="sng" algn="ctr">
                      <a:solidFill>
                        <a:srgbClr val="45226D"/>
                      </a:solidFill>
                      <a:prstDash val="solid"/>
                      <a:round/>
                      <a:headEnd type="none" w="med" len="med"/>
                      <a:tailEnd type="none" w="med" len="med"/>
                    </a:lnR>
                    <a:lnT w="38100" cap="flat" cmpd="sng" algn="ctr">
                      <a:solidFill>
                        <a:srgbClr val="45226D"/>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730927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Geo-Replication</a:t>
            </a:r>
            <a:endParaRPr lang="en-US" dirty="0"/>
          </a:p>
        </p:txBody>
      </p:sp>
      <p:sp>
        <p:nvSpPr>
          <p:cNvPr id="5" name="Text Placeholder 4"/>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141887178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131411" y="5718220"/>
            <a:ext cx="7742391" cy="293642"/>
            <a:chOff x="4131411" y="5751738"/>
            <a:chExt cx="7742391" cy="260124"/>
          </a:xfrm>
        </p:grpSpPr>
        <p:sp>
          <p:nvSpPr>
            <p:cNvPr id="759" name="Rectangle 758"/>
            <p:cNvSpPr/>
            <p:nvPr/>
          </p:nvSpPr>
          <p:spPr bwMode="auto">
            <a:xfrm>
              <a:off x="6102696" y="5751738"/>
              <a:ext cx="1724019" cy="26012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60" name="Rectangle 759"/>
            <p:cNvSpPr/>
            <p:nvPr/>
          </p:nvSpPr>
          <p:spPr bwMode="auto">
            <a:xfrm>
              <a:off x="8111579" y="5751738"/>
              <a:ext cx="1724019" cy="26012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61" name="Rectangle 760"/>
            <p:cNvSpPr/>
            <p:nvPr/>
          </p:nvSpPr>
          <p:spPr bwMode="auto">
            <a:xfrm>
              <a:off x="10149783" y="5751738"/>
              <a:ext cx="1724019" cy="26012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131411" y="5751738"/>
              <a:ext cx="1724019" cy="26012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5"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FFFFFF"/>
                    </a:gs>
                    <a:gs pos="100000">
                      <a:srgbClr val="FFFFFF"/>
                    </a:gs>
                  </a:gsLst>
                  <a:lin ang="5400000" scaled="0"/>
                </a:gradFill>
              </a:rPr>
              <a:t>Elastic Database Model</a:t>
            </a:r>
            <a:endParaRPr>
              <a:gradFill>
                <a:gsLst>
                  <a:gs pos="1250">
                    <a:srgbClr val="FFFFFF"/>
                  </a:gs>
                  <a:gs pos="100000">
                    <a:srgbClr val="FFFFFF"/>
                  </a:gs>
                </a:gsLst>
                <a:lin ang="5400000" scaled="0"/>
              </a:gradFill>
            </a:endParaRPr>
          </a:p>
        </p:txBody>
      </p:sp>
      <p:sp>
        <p:nvSpPr>
          <p:cNvPr id="6" name="Text Placeholder 2"/>
          <p:cNvSpPr txBox="1">
            <a:spLocks/>
          </p:cNvSpPr>
          <p:nvPr/>
        </p:nvSpPr>
        <p:spPr>
          <a:xfrm>
            <a:off x="394973" y="1538694"/>
            <a:ext cx="10176727" cy="257301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endParaRPr lang="en-US" sz="2000" dirty="0">
              <a:gradFill>
                <a:gsLst>
                  <a:gs pos="1250">
                    <a:srgbClr val="FFFFFF"/>
                  </a:gs>
                  <a:gs pos="100000">
                    <a:srgbClr val="FFFFFF"/>
                  </a:gs>
                </a:gsLst>
                <a:lin ang="5400000" scaled="0"/>
              </a:gradFill>
            </a:endParaRPr>
          </a:p>
        </p:txBody>
      </p:sp>
      <p:sp>
        <p:nvSpPr>
          <p:cNvPr id="10" name="Rectangle 9"/>
          <p:cNvSpPr/>
          <p:nvPr/>
        </p:nvSpPr>
        <p:spPr bwMode="auto">
          <a:xfrm>
            <a:off x="4131411" y="5468685"/>
            <a:ext cx="1719611" cy="520248"/>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00B050"/>
              </a:solidFill>
              <a:ea typeface="Segoe UI" pitchFamily="34" charset="0"/>
              <a:cs typeface="Segoe UI" pitchFamily="34" charset="0"/>
            </a:endParaRPr>
          </a:p>
        </p:txBody>
      </p:sp>
      <p:sp>
        <p:nvSpPr>
          <p:cNvPr id="11" name="Rectangle 10"/>
          <p:cNvSpPr/>
          <p:nvPr/>
        </p:nvSpPr>
        <p:spPr bwMode="auto">
          <a:xfrm>
            <a:off x="10128413" y="2278062"/>
            <a:ext cx="1719611" cy="3710871"/>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00B050"/>
              </a:solidFill>
              <a:ea typeface="Segoe UI" pitchFamily="34" charset="0"/>
              <a:cs typeface="Segoe UI" pitchFamily="34" charset="0"/>
            </a:endParaRPr>
          </a:p>
        </p:txBody>
      </p:sp>
      <p:sp>
        <p:nvSpPr>
          <p:cNvPr id="19" name="TextBox 18"/>
          <p:cNvSpPr txBox="1"/>
          <p:nvPr/>
        </p:nvSpPr>
        <p:spPr>
          <a:xfrm>
            <a:off x="4480158" y="5935662"/>
            <a:ext cx="869469"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200</a:t>
            </a:r>
          </a:p>
        </p:txBody>
      </p:sp>
      <p:sp>
        <p:nvSpPr>
          <p:cNvPr id="20" name="TextBox 19"/>
          <p:cNvSpPr txBox="1"/>
          <p:nvPr/>
        </p:nvSpPr>
        <p:spPr>
          <a:xfrm>
            <a:off x="10439855" y="5935662"/>
            <a:ext cx="1036182"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1200</a:t>
            </a:r>
          </a:p>
        </p:txBody>
      </p:sp>
      <p:sp>
        <p:nvSpPr>
          <p:cNvPr id="22" name="TextBox 21"/>
          <p:cNvSpPr txBox="1"/>
          <p:nvPr/>
        </p:nvSpPr>
        <p:spPr>
          <a:xfrm>
            <a:off x="2877129" y="5935662"/>
            <a:ext cx="1100896"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DTUs</a:t>
            </a:r>
          </a:p>
        </p:txBody>
      </p:sp>
      <p:sp>
        <p:nvSpPr>
          <p:cNvPr id="32" name="Rectangle 31"/>
          <p:cNvSpPr/>
          <p:nvPr/>
        </p:nvSpPr>
        <p:spPr bwMode="auto">
          <a:xfrm>
            <a:off x="6100017" y="4890439"/>
            <a:ext cx="1719611" cy="1098494"/>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00B050"/>
              </a:solidFill>
              <a:ea typeface="Segoe UI" pitchFamily="34" charset="0"/>
              <a:cs typeface="Segoe UI" pitchFamily="34" charset="0"/>
            </a:endParaRPr>
          </a:p>
        </p:txBody>
      </p:sp>
      <p:sp>
        <p:nvSpPr>
          <p:cNvPr id="36" name="Rectangle 35"/>
          <p:cNvSpPr/>
          <p:nvPr/>
        </p:nvSpPr>
        <p:spPr bwMode="auto">
          <a:xfrm>
            <a:off x="8115001" y="3766688"/>
            <a:ext cx="1719611" cy="2222245"/>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00B050"/>
              </a:solidFill>
              <a:ea typeface="Segoe UI" pitchFamily="34" charset="0"/>
              <a:cs typeface="Segoe UI" pitchFamily="34" charset="0"/>
            </a:endParaRPr>
          </a:p>
        </p:txBody>
      </p:sp>
      <p:sp>
        <p:nvSpPr>
          <p:cNvPr id="39" name="TextBox 38"/>
          <p:cNvSpPr txBox="1"/>
          <p:nvPr/>
        </p:nvSpPr>
        <p:spPr>
          <a:xfrm>
            <a:off x="6550481" y="5935662"/>
            <a:ext cx="869469"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400</a:t>
            </a:r>
          </a:p>
        </p:txBody>
      </p:sp>
      <p:sp>
        <p:nvSpPr>
          <p:cNvPr id="40" name="TextBox 39"/>
          <p:cNvSpPr txBox="1"/>
          <p:nvPr/>
        </p:nvSpPr>
        <p:spPr>
          <a:xfrm>
            <a:off x="8495168" y="5935662"/>
            <a:ext cx="869469"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800</a:t>
            </a:r>
          </a:p>
        </p:txBody>
      </p:sp>
      <p:sp>
        <p:nvSpPr>
          <p:cNvPr id="3" name="TextBox 2"/>
          <p:cNvSpPr txBox="1"/>
          <p:nvPr/>
        </p:nvSpPr>
        <p:spPr>
          <a:xfrm>
            <a:off x="5906959" y="207532"/>
            <a:ext cx="160159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00B050"/>
                </a:solidFill>
              </a:rPr>
              <a:t>PREVIEW</a:t>
            </a:r>
          </a:p>
        </p:txBody>
      </p:sp>
      <p:sp>
        <p:nvSpPr>
          <p:cNvPr id="23" name="Text Placeholder 2"/>
          <p:cNvSpPr txBox="1">
            <a:spLocks/>
          </p:cNvSpPr>
          <p:nvPr/>
        </p:nvSpPr>
        <p:spPr>
          <a:xfrm>
            <a:off x="357553" y="1236883"/>
            <a:ext cx="9670684" cy="257301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000" dirty="0" smtClean="0">
                <a:solidFill>
                  <a:srgbClr val="FFFFFF"/>
                </a:solidFill>
              </a:rPr>
              <a:t>Elastic databases, Elastic database pools</a:t>
            </a:r>
          </a:p>
          <a:p>
            <a:pPr>
              <a:lnSpc>
                <a:spcPct val="100000"/>
              </a:lnSpc>
            </a:pPr>
            <a:r>
              <a:rPr lang="en-US" sz="2000" dirty="0" smtClean="0">
                <a:solidFill>
                  <a:srgbClr val="FFFFFF"/>
                </a:solidFill>
              </a:rPr>
              <a:t>Pooled resources leveraged by many databases</a:t>
            </a:r>
            <a:endParaRPr lang="en-US" sz="2000" dirty="0" smtClean="0">
              <a:solidFill>
                <a:srgbClr val="00B050"/>
              </a:solidFill>
            </a:endParaRPr>
          </a:p>
          <a:p>
            <a:pPr>
              <a:lnSpc>
                <a:spcPct val="100000"/>
              </a:lnSpc>
            </a:pPr>
            <a:r>
              <a:rPr lang="en-US" sz="2000" b="1" dirty="0" smtClean="0">
                <a:solidFill>
                  <a:srgbClr val="00B050"/>
                </a:solidFill>
              </a:rPr>
              <a:t>Standard</a:t>
            </a:r>
            <a:r>
              <a:rPr lang="en-US" sz="2000" dirty="0" smtClean="0">
                <a:solidFill>
                  <a:srgbClr val="FFFFFF"/>
                </a:solidFill>
              </a:rPr>
              <a:t> elastic pool provides 200-1200* DTUs for up to 100* databases</a:t>
            </a:r>
          </a:p>
          <a:p>
            <a:pPr>
              <a:lnSpc>
                <a:spcPct val="100000"/>
              </a:lnSpc>
            </a:pPr>
            <a:r>
              <a:rPr lang="en-US" sz="2000" b="1" dirty="0" smtClean="0">
                <a:solidFill>
                  <a:srgbClr val="00B050"/>
                </a:solidFill>
              </a:rPr>
              <a:t>Elastic Standard </a:t>
            </a:r>
            <a:r>
              <a:rPr lang="en-US" sz="2000" dirty="0" smtClean="0">
                <a:solidFill>
                  <a:srgbClr val="FFFFFF"/>
                </a:solidFill>
              </a:rPr>
              <a:t>databases can burst up to 100 DTUs (S3 level)</a:t>
            </a:r>
          </a:p>
          <a:p>
            <a:pPr>
              <a:lnSpc>
                <a:spcPct val="100000"/>
              </a:lnSpc>
            </a:pPr>
            <a:r>
              <a:rPr lang="en-US" sz="2000" dirty="0">
                <a:solidFill>
                  <a:srgbClr val="FFFFFF"/>
                </a:solidFill>
              </a:rPr>
              <a:t>Created/configure pool via portal, PowerShell, REST APIs </a:t>
            </a:r>
          </a:p>
          <a:p>
            <a:pPr>
              <a:lnSpc>
                <a:spcPct val="100000"/>
              </a:lnSpc>
            </a:pPr>
            <a:r>
              <a:rPr lang="en-US" sz="2000" dirty="0">
                <a:solidFill>
                  <a:srgbClr val="FFFFFF"/>
                </a:solidFill>
              </a:rPr>
              <a:t>Move databases in/out using portal, PowerShell, REST APIs, T-SQL</a:t>
            </a:r>
          </a:p>
          <a:p>
            <a:pPr>
              <a:lnSpc>
                <a:spcPct val="100000"/>
              </a:lnSpc>
            </a:pPr>
            <a:r>
              <a:rPr lang="en-US" sz="2000" dirty="0">
                <a:solidFill>
                  <a:srgbClr val="FFFFFF"/>
                </a:solidFill>
              </a:rPr>
              <a:t>Databases remain online throughout</a:t>
            </a:r>
          </a:p>
          <a:p>
            <a:pPr>
              <a:lnSpc>
                <a:spcPct val="100000"/>
              </a:lnSpc>
            </a:pPr>
            <a:r>
              <a:rPr lang="en-US" sz="2000" dirty="0">
                <a:solidFill>
                  <a:srgbClr val="FFFFFF"/>
                </a:solidFill>
              </a:rPr>
              <a:t>Monitoring and alerting is available on both pool and databases  </a:t>
            </a:r>
          </a:p>
        </p:txBody>
      </p:sp>
      <p:sp>
        <p:nvSpPr>
          <p:cNvPr id="15" name="Rectangle 14"/>
          <p:cNvSpPr/>
          <p:nvPr/>
        </p:nvSpPr>
        <p:spPr>
          <a:xfrm>
            <a:off x="274639" y="6625193"/>
            <a:ext cx="8653716" cy="307777"/>
          </a:xfrm>
          <a:prstGeom prst="rect">
            <a:avLst/>
          </a:prstGeom>
        </p:spPr>
        <p:txBody>
          <a:bodyPr wrap="none">
            <a:spAutoFit/>
          </a:bodyPr>
          <a:lstStyle/>
          <a:p>
            <a:r>
              <a:rPr lang="en-US" sz="1400" dirty="0" smtClean="0">
                <a:solidFill>
                  <a:srgbClr val="FFFFFF"/>
                </a:solidFill>
              </a:rPr>
              <a:t>*Additional pricing tiers may be introduced, and the ranges and limits may be increased during the preview</a:t>
            </a:r>
            <a:endParaRPr lang="en-US" sz="1400" dirty="0">
              <a:solidFill>
                <a:srgbClr val="FFFFFF"/>
              </a:solidFill>
            </a:endParaRPr>
          </a:p>
        </p:txBody>
      </p:sp>
      <p:grpSp>
        <p:nvGrpSpPr>
          <p:cNvPr id="7" name="Group 6"/>
          <p:cNvGrpSpPr/>
          <p:nvPr/>
        </p:nvGrpSpPr>
        <p:grpSpPr>
          <a:xfrm>
            <a:off x="4313237" y="5582348"/>
            <a:ext cx="1306743" cy="277114"/>
            <a:chOff x="4313237" y="5582348"/>
            <a:chExt cx="1306743" cy="277114"/>
          </a:xfrm>
        </p:grpSpPr>
        <p:grpSp>
          <p:nvGrpSpPr>
            <p:cNvPr id="2" name="Group 1"/>
            <p:cNvGrpSpPr/>
            <p:nvPr/>
          </p:nvGrpSpPr>
          <p:grpSpPr>
            <a:xfrm>
              <a:off x="4387586" y="5582348"/>
              <a:ext cx="602070" cy="223776"/>
              <a:chOff x="621719" y="4712770"/>
              <a:chExt cx="1904166" cy="707737"/>
            </a:xfrm>
          </p:grpSpPr>
          <p:sp>
            <p:nvSpPr>
              <p:cNvPr id="30" name="Can 2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3" name="Can 3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4" name="Can 3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5" name="Group 34"/>
            <p:cNvGrpSpPr/>
            <p:nvPr/>
          </p:nvGrpSpPr>
          <p:grpSpPr>
            <a:xfrm>
              <a:off x="4353433" y="5611941"/>
              <a:ext cx="602070" cy="223776"/>
              <a:chOff x="621719" y="4712770"/>
              <a:chExt cx="1904166" cy="707737"/>
            </a:xfrm>
          </p:grpSpPr>
          <p:sp>
            <p:nvSpPr>
              <p:cNvPr id="37" name="Can 3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8" name="Can 3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1" name="Can 4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2" name="Group 41"/>
            <p:cNvGrpSpPr/>
            <p:nvPr/>
          </p:nvGrpSpPr>
          <p:grpSpPr>
            <a:xfrm>
              <a:off x="4313237" y="5635686"/>
              <a:ext cx="602070" cy="223776"/>
              <a:chOff x="621719" y="4712770"/>
              <a:chExt cx="1904166" cy="707737"/>
            </a:xfrm>
          </p:grpSpPr>
          <p:sp>
            <p:nvSpPr>
              <p:cNvPr id="43" name="Can 4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4" name="Can 4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5" name="Can 4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6" name="Group 45"/>
            <p:cNvGrpSpPr/>
            <p:nvPr/>
          </p:nvGrpSpPr>
          <p:grpSpPr>
            <a:xfrm>
              <a:off x="5017910" y="5582348"/>
              <a:ext cx="602070" cy="223776"/>
              <a:chOff x="621719" y="4712770"/>
              <a:chExt cx="1904166" cy="707737"/>
            </a:xfrm>
          </p:grpSpPr>
          <p:sp>
            <p:nvSpPr>
              <p:cNvPr id="47" name="Can 4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8" name="Can 4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9" name="Can 4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0" name="Group 49"/>
            <p:cNvGrpSpPr/>
            <p:nvPr/>
          </p:nvGrpSpPr>
          <p:grpSpPr>
            <a:xfrm>
              <a:off x="4983757" y="5611941"/>
              <a:ext cx="602070" cy="223776"/>
              <a:chOff x="621719" y="4712770"/>
              <a:chExt cx="1904166" cy="707737"/>
            </a:xfrm>
          </p:grpSpPr>
          <p:sp>
            <p:nvSpPr>
              <p:cNvPr id="51" name="Can 5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 name="Can 5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3" name="Can 5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4" name="Group 53"/>
            <p:cNvGrpSpPr/>
            <p:nvPr/>
          </p:nvGrpSpPr>
          <p:grpSpPr>
            <a:xfrm>
              <a:off x="4943561" y="5635686"/>
              <a:ext cx="602070" cy="223776"/>
              <a:chOff x="621719" y="4712770"/>
              <a:chExt cx="1904166" cy="707737"/>
            </a:xfrm>
          </p:grpSpPr>
          <p:sp>
            <p:nvSpPr>
              <p:cNvPr id="55" name="Can 5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6" name="Can 5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 name="Can 5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133" name="Group 132"/>
          <p:cNvGrpSpPr/>
          <p:nvPr/>
        </p:nvGrpSpPr>
        <p:grpSpPr>
          <a:xfrm>
            <a:off x="6294437" y="5577337"/>
            <a:ext cx="1306743" cy="277114"/>
            <a:chOff x="4313237" y="5582348"/>
            <a:chExt cx="1306743" cy="277114"/>
          </a:xfrm>
        </p:grpSpPr>
        <p:grpSp>
          <p:nvGrpSpPr>
            <p:cNvPr id="134" name="Group 133"/>
            <p:cNvGrpSpPr/>
            <p:nvPr/>
          </p:nvGrpSpPr>
          <p:grpSpPr>
            <a:xfrm>
              <a:off x="4387586" y="5582348"/>
              <a:ext cx="602070" cy="223776"/>
              <a:chOff x="621719" y="4712770"/>
              <a:chExt cx="1904166" cy="707737"/>
            </a:xfrm>
          </p:grpSpPr>
          <p:sp>
            <p:nvSpPr>
              <p:cNvPr id="155" name="Can 15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56" name="Can 15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57" name="Can 15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35" name="Group 134"/>
            <p:cNvGrpSpPr/>
            <p:nvPr/>
          </p:nvGrpSpPr>
          <p:grpSpPr>
            <a:xfrm>
              <a:off x="4353433" y="5611941"/>
              <a:ext cx="602070" cy="223776"/>
              <a:chOff x="621719" y="4712770"/>
              <a:chExt cx="1904166" cy="707737"/>
            </a:xfrm>
          </p:grpSpPr>
          <p:sp>
            <p:nvSpPr>
              <p:cNvPr id="152" name="Can 15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53" name="Can 15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54" name="Can 15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36" name="Group 135"/>
            <p:cNvGrpSpPr/>
            <p:nvPr/>
          </p:nvGrpSpPr>
          <p:grpSpPr>
            <a:xfrm>
              <a:off x="4313237" y="5635686"/>
              <a:ext cx="602070" cy="223776"/>
              <a:chOff x="621719" y="4712770"/>
              <a:chExt cx="1904166" cy="707737"/>
            </a:xfrm>
          </p:grpSpPr>
          <p:sp>
            <p:nvSpPr>
              <p:cNvPr id="149" name="Can 14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50" name="Can 14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51" name="Can 15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37" name="Group 136"/>
            <p:cNvGrpSpPr/>
            <p:nvPr/>
          </p:nvGrpSpPr>
          <p:grpSpPr>
            <a:xfrm>
              <a:off x="5017910" y="5582348"/>
              <a:ext cx="602070" cy="223776"/>
              <a:chOff x="621719" y="4712770"/>
              <a:chExt cx="1904166" cy="707737"/>
            </a:xfrm>
          </p:grpSpPr>
          <p:sp>
            <p:nvSpPr>
              <p:cNvPr id="146" name="Can 14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47" name="Can 14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48" name="Can 14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38" name="Group 137"/>
            <p:cNvGrpSpPr/>
            <p:nvPr/>
          </p:nvGrpSpPr>
          <p:grpSpPr>
            <a:xfrm>
              <a:off x="4983757" y="5611941"/>
              <a:ext cx="602070" cy="223776"/>
              <a:chOff x="621719" y="4712770"/>
              <a:chExt cx="1904166" cy="707737"/>
            </a:xfrm>
          </p:grpSpPr>
          <p:sp>
            <p:nvSpPr>
              <p:cNvPr id="143" name="Can 14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44" name="Can 14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45" name="Can 14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39" name="Group 138"/>
            <p:cNvGrpSpPr/>
            <p:nvPr/>
          </p:nvGrpSpPr>
          <p:grpSpPr>
            <a:xfrm>
              <a:off x="4943561" y="5635686"/>
              <a:ext cx="602070" cy="223776"/>
              <a:chOff x="621719" y="4712770"/>
              <a:chExt cx="1904166" cy="707737"/>
            </a:xfrm>
          </p:grpSpPr>
          <p:sp>
            <p:nvSpPr>
              <p:cNvPr id="140" name="Can 13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41" name="Can 14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42" name="Can 14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158" name="Group 157"/>
          <p:cNvGrpSpPr/>
          <p:nvPr/>
        </p:nvGrpSpPr>
        <p:grpSpPr>
          <a:xfrm>
            <a:off x="6294437" y="5353748"/>
            <a:ext cx="1306743" cy="277114"/>
            <a:chOff x="4313237" y="5582348"/>
            <a:chExt cx="1306743" cy="277114"/>
          </a:xfrm>
        </p:grpSpPr>
        <p:grpSp>
          <p:nvGrpSpPr>
            <p:cNvPr id="159" name="Group 158"/>
            <p:cNvGrpSpPr/>
            <p:nvPr/>
          </p:nvGrpSpPr>
          <p:grpSpPr>
            <a:xfrm>
              <a:off x="4387586" y="5582348"/>
              <a:ext cx="602070" cy="223776"/>
              <a:chOff x="621719" y="4712770"/>
              <a:chExt cx="1904166" cy="707737"/>
            </a:xfrm>
          </p:grpSpPr>
          <p:sp>
            <p:nvSpPr>
              <p:cNvPr id="180" name="Can 17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81" name="Can 18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82" name="Can 18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60" name="Group 159"/>
            <p:cNvGrpSpPr/>
            <p:nvPr/>
          </p:nvGrpSpPr>
          <p:grpSpPr>
            <a:xfrm>
              <a:off x="4353433" y="5611941"/>
              <a:ext cx="602070" cy="223776"/>
              <a:chOff x="621719" y="4712770"/>
              <a:chExt cx="1904166" cy="707737"/>
            </a:xfrm>
          </p:grpSpPr>
          <p:sp>
            <p:nvSpPr>
              <p:cNvPr id="177" name="Can 17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78" name="Can 17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79" name="Can 17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61" name="Group 160"/>
            <p:cNvGrpSpPr/>
            <p:nvPr/>
          </p:nvGrpSpPr>
          <p:grpSpPr>
            <a:xfrm>
              <a:off x="4313237" y="5635686"/>
              <a:ext cx="602070" cy="223776"/>
              <a:chOff x="621719" y="4712770"/>
              <a:chExt cx="1904166" cy="707737"/>
            </a:xfrm>
          </p:grpSpPr>
          <p:sp>
            <p:nvSpPr>
              <p:cNvPr id="174" name="Can 17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75" name="Can 17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76" name="Can 17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62" name="Group 161"/>
            <p:cNvGrpSpPr/>
            <p:nvPr/>
          </p:nvGrpSpPr>
          <p:grpSpPr>
            <a:xfrm>
              <a:off x="5017910" y="5582348"/>
              <a:ext cx="602070" cy="223776"/>
              <a:chOff x="621719" y="4712770"/>
              <a:chExt cx="1904166" cy="707737"/>
            </a:xfrm>
          </p:grpSpPr>
          <p:sp>
            <p:nvSpPr>
              <p:cNvPr id="171" name="Can 17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72" name="Can 17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73" name="Can 17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63" name="Group 162"/>
            <p:cNvGrpSpPr/>
            <p:nvPr/>
          </p:nvGrpSpPr>
          <p:grpSpPr>
            <a:xfrm>
              <a:off x="4983757" y="5611941"/>
              <a:ext cx="602070" cy="223776"/>
              <a:chOff x="621719" y="4712770"/>
              <a:chExt cx="1904166" cy="707737"/>
            </a:xfrm>
          </p:grpSpPr>
          <p:sp>
            <p:nvSpPr>
              <p:cNvPr id="168" name="Can 16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69" name="Can 16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70" name="Can 16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64" name="Group 163"/>
            <p:cNvGrpSpPr/>
            <p:nvPr/>
          </p:nvGrpSpPr>
          <p:grpSpPr>
            <a:xfrm>
              <a:off x="4943561" y="5635686"/>
              <a:ext cx="602070" cy="223776"/>
              <a:chOff x="621719" y="4712770"/>
              <a:chExt cx="1904166" cy="707737"/>
            </a:xfrm>
          </p:grpSpPr>
          <p:sp>
            <p:nvSpPr>
              <p:cNvPr id="165" name="Can 16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66" name="Can 16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67" name="Can 16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183" name="Group 182"/>
          <p:cNvGrpSpPr/>
          <p:nvPr/>
        </p:nvGrpSpPr>
        <p:grpSpPr>
          <a:xfrm>
            <a:off x="6294437" y="5119397"/>
            <a:ext cx="1306743" cy="277114"/>
            <a:chOff x="4313237" y="5582348"/>
            <a:chExt cx="1306743" cy="277114"/>
          </a:xfrm>
        </p:grpSpPr>
        <p:grpSp>
          <p:nvGrpSpPr>
            <p:cNvPr id="184" name="Group 183"/>
            <p:cNvGrpSpPr/>
            <p:nvPr/>
          </p:nvGrpSpPr>
          <p:grpSpPr>
            <a:xfrm>
              <a:off x="4387586" y="5582348"/>
              <a:ext cx="602070" cy="223776"/>
              <a:chOff x="621719" y="4712770"/>
              <a:chExt cx="1904166" cy="707737"/>
            </a:xfrm>
          </p:grpSpPr>
          <p:sp>
            <p:nvSpPr>
              <p:cNvPr id="205" name="Can 20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06" name="Can 20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07" name="Can 20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85" name="Group 184"/>
            <p:cNvGrpSpPr/>
            <p:nvPr/>
          </p:nvGrpSpPr>
          <p:grpSpPr>
            <a:xfrm>
              <a:off x="4353433" y="5611941"/>
              <a:ext cx="602070" cy="223776"/>
              <a:chOff x="621719" y="4712770"/>
              <a:chExt cx="1904166" cy="707737"/>
            </a:xfrm>
          </p:grpSpPr>
          <p:sp>
            <p:nvSpPr>
              <p:cNvPr id="202" name="Can 20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03" name="Can 20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04" name="Can 20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86" name="Group 185"/>
            <p:cNvGrpSpPr/>
            <p:nvPr/>
          </p:nvGrpSpPr>
          <p:grpSpPr>
            <a:xfrm>
              <a:off x="4313237" y="5635686"/>
              <a:ext cx="602070" cy="223776"/>
              <a:chOff x="621719" y="4712770"/>
              <a:chExt cx="1904166" cy="707737"/>
            </a:xfrm>
          </p:grpSpPr>
          <p:sp>
            <p:nvSpPr>
              <p:cNvPr id="199" name="Can 19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00" name="Can 19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01" name="Can 20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87" name="Group 186"/>
            <p:cNvGrpSpPr/>
            <p:nvPr/>
          </p:nvGrpSpPr>
          <p:grpSpPr>
            <a:xfrm>
              <a:off x="5017910" y="5582348"/>
              <a:ext cx="602070" cy="223776"/>
              <a:chOff x="621719" y="4712770"/>
              <a:chExt cx="1904166" cy="707737"/>
            </a:xfrm>
          </p:grpSpPr>
          <p:sp>
            <p:nvSpPr>
              <p:cNvPr id="196" name="Can 19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97" name="Can 19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98" name="Can 19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88" name="Group 187"/>
            <p:cNvGrpSpPr/>
            <p:nvPr/>
          </p:nvGrpSpPr>
          <p:grpSpPr>
            <a:xfrm>
              <a:off x="4983757" y="5611941"/>
              <a:ext cx="602070" cy="223776"/>
              <a:chOff x="621719" y="4712770"/>
              <a:chExt cx="1904166" cy="707737"/>
            </a:xfrm>
          </p:grpSpPr>
          <p:sp>
            <p:nvSpPr>
              <p:cNvPr id="193" name="Can 19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94" name="Can 19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95" name="Can 19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189" name="Group 188"/>
            <p:cNvGrpSpPr/>
            <p:nvPr/>
          </p:nvGrpSpPr>
          <p:grpSpPr>
            <a:xfrm>
              <a:off x="4943561" y="5635686"/>
              <a:ext cx="602070" cy="223776"/>
              <a:chOff x="621719" y="4712770"/>
              <a:chExt cx="1904166" cy="707737"/>
            </a:xfrm>
          </p:grpSpPr>
          <p:sp>
            <p:nvSpPr>
              <p:cNvPr id="190" name="Can 18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91" name="Can 19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192" name="Can 19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208" name="Group 207"/>
          <p:cNvGrpSpPr/>
          <p:nvPr/>
        </p:nvGrpSpPr>
        <p:grpSpPr>
          <a:xfrm>
            <a:off x="8351837" y="5577337"/>
            <a:ext cx="1306743" cy="277114"/>
            <a:chOff x="4313237" y="5582348"/>
            <a:chExt cx="1306743" cy="277114"/>
          </a:xfrm>
        </p:grpSpPr>
        <p:grpSp>
          <p:nvGrpSpPr>
            <p:cNvPr id="209" name="Group 208"/>
            <p:cNvGrpSpPr/>
            <p:nvPr/>
          </p:nvGrpSpPr>
          <p:grpSpPr>
            <a:xfrm>
              <a:off x="4387586" y="5582348"/>
              <a:ext cx="602070" cy="223776"/>
              <a:chOff x="621719" y="4712770"/>
              <a:chExt cx="1904166" cy="707737"/>
            </a:xfrm>
          </p:grpSpPr>
          <p:sp>
            <p:nvSpPr>
              <p:cNvPr id="230" name="Can 22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31" name="Can 23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32" name="Can 23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10" name="Group 209"/>
            <p:cNvGrpSpPr/>
            <p:nvPr/>
          </p:nvGrpSpPr>
          <p:grpSpPr>
            <a:xfrm>
              <a:off x="4353433" y="5611941"/>
              <a:ext cx="602070" cy="223776"/>
              <a:chOff x="621719" y="4712770"/>
              <a:chExt cx="1904166" cy="707737"/>
            </a:xfrm>
          </p:grpSpPr>
          <p:sp>
            <p:nvSpPr>
              <p:cNvPr id="227" name="Can 22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28" name="Can 22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29" name="Can 22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11" name="Group 210"/>
            <p:cNvGrpSpPr/>
            <p:nvPr/>
          </p:nvGrpSpPr>
          <p:grpSpPr>
            <a:xfrm>
              <a:off x="4313237" y="5635686"/>
              <a:ext cx="602070" cy="223776"/>
              <a:chOff x="621719" y="4712770"/>
              <a:chExt cx="1904166" cy="707737"/>
            </a:xfrm>
          </p:grpSpPr>
          <p:sp>
            <p:nvSpPr>
              <p:cNvPr id="224" name="Can 22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25" name="Can 22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26" name="Can 22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12" name="Group 211"/>
            <p:cNvGrpSpPr/>
            <p:nvPr/>
          </p:nvGrpSpPr>
          <p:grpSpPr>
            <a:xfrm>
              <a:off x="5017910" y="5582348"/>
              <a:ext cx="602070" cy="223776"/>
              <a:chOff x="621719" y="4712770"/>
              <a:chExt cx="1904166" cy="707737"/>
            </a:xfrm>
          </p:grpSpPr>
          <p:sp>
            <p:nvSpPr>
              <p:cNvPr id="221" name="Can 22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22" name="Can 22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23" name="Can 22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13" name="Group 212"/>
            <p:cNvGrpSpPr/>
            <p:nvPr/>
          </p:nvGrpSpPr>
          <p:grpSpPr>
            <a:xfrm>
              <a:off x="4983757" y="5611941"/>
              <a:ext cx="602070" cy="223776"/>
              <a:chOff x="621719" y="4712770"/>
              <a:chExt cx="1904166" cy="707737"/>
            </a:xfrm>
          </p:grpSpPr>
          <p:sp>
            <p:nvSpPr>
              <p:cNvPr id="218" name="Can 21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19" name="Can 21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20" name="Can 21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14" name="Group 213"/>
            <p:cNvGrpSpPr/>
            <p:nvPr/>
          </p:nvGrpSpPr>
          <p:grpSpPr>
            <a:xfrm>
              <a:off x="4943561" y="5635686"/>
              <a:ext cx="602070" cy="223776"/>
              <a:chOff x="621719" y="4712770"/>
              <a:chExt cx="1904166" cy="707737"/>
            </a:xfrm>
          </p:grpSpPr>
          <p:sp>
            <p:nvSpPr>
              <p:cNvPr id="215" name="Can 21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16" name="Can 21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17" name="Can 21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233" name="Group 232"/>
          <p:cNvGrpSpPr/>
          <p:nvPr/>
        </p:nvGrpSpPr>
        <p:grpSpPr>
          <a:xfrm>
            <a:off x="8351837" y="5353748"/>
            <a:ext cx="1306743" cy="277114"/>
            <a:chOff x="4313237" y="5582348"/>
            <a:chExt cx="1306743" cy="277114"/>
          </a:xfrm>
        </p:grpSpPr>
        <p:grpSp>
          <p:nvGrpSpPr>
            <p:cNvPr id="234" name="Group 233"/>
            <p:cNvGrpSpPr/>
            <p:nvPr/>
          </p:nvGrpSpPr>
          <p:grpSpPr>
            <a:xfrm>
              <a:off x="4387586" y="5582348"/>
              <a:ext cx="602070" cy="223776"/>
              <a:chOff x="621719" y="4712770"/>
              <a:chExt cx="1904166" cy="707737"/>
            </a:xfrm>
          </p:grpSpPr>
          <p:sp>
            <p:nvSpPr>
              <p:cNvPr id="255" name="Can 25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56" name="Can 25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57" name="Can 25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35" name="Group 234"/>
            <p:cNvGrpSpPr/>
            <p:nvPr/>
          </p:nvGrpSpPr>
          <p:grpSpPr>
            <a:xfrm>
              <a:off x="4353433" y="5611941"/>
              <a:ext cx="602070" cy="223776"/>
              <a:chOff x="621719" y="4712770"/>
              <a:chExt cx="1904166" cy="707737"/>
            </a:xfrm>
          </p:grpSpPr>
          <p:sp>
            <p:nvSpPr>
              <p:cNvPr id="252" name="Can 25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53" name="Can 25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54" name="Can 25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36" name="Group 235"/>
            <p:cNvGrpSpPr/>
            <p:nvPr/>
          </p:nvGrpSpPr>
          <p:grpSpPr>
            <a:xfrm>
              <a:off x="4313237" y="5635686"/>
              <a:ext cx="602070" cy="223776"/>
              <a:chOff x="621719" y="4712770"/>
              <a:chExt cx="1904166" cy="707737"/>
            </a:xfrm>
          </p:grpSpPr>
          <p:sp>
            <p:nvSpPr>
              <p:cNvPr id="249" name="Can 24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50" name="Can 24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51" name="Can 25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37" name="Group 236"/>
            <p:cNvGrpSpPr/>
            <p:nvPr/>
          </p:nvGrpSpPr>
          <p:grpSpPr>
            <a:xfrm>
              <a:off x="5017910" y="5582348"/>
              <a:ext cx="602070" cy="223776"/>
              <a:chOff x="621719" y="4712770"/>
              <a:chExt cx="1904166" cy="707737"/>
            </a:xfrm>
          </p:grpSpPr>
          <p:sp>
            <p:nvSpPr>
              <p:cNvPr id="246" name="Can 24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47" name="Can 24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48" name="Can 24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38" name="Group 237"/>
            <p:cNvGrpSpPr/>
            <p:nvPr/>
          </p:nvGrpSpPr>
          <p:grpSpPr>
            <a:xfrm>
              <a:off x="4983757" y="5611941"/>
              <a:ext cx="602070" cy="223776"/>
              <a:chOff x="621719" y="4712770"/>
              <a:chExt cx="1904166" cy="707737"/>
            </a:xfrm>
          </p:grpSpPr>
          <p:sp>
            <p:nvSpPr>
              <p:cNvPr id="243" name="Can 24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44" name="Can 24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45" name="Can 24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39" name="Group 238"/>
            <p:cNvGrpSpPr/>
            <p:nvPr/>
          </p:nvGrpSpPr>
          <p:grpSpPr>
            <a:xfrm>
              <a:off x="4943561" y="5635686"/>
              <a:ext cx="602070" cy="223776"/>
              <a:chOff x="621719" y="4712770"/>
              <a:chExt cx="1904166" cy="707737"/>
            </a:xfrm>
          </p:grpSpPr>
          <p:sp>
            <p:nvSpPr>
              <p:cNvPr id="240" name="Can 23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41" name="Can 24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42" name="Can 24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258" name="Group 257"/>
          <p:cNvGrpSpPr/>
          <p:nvPr/>
        </p:nvGrpSpPr>
        <p:grpSpPr>
          <a:xfrm>
            <a:off x="8351837" y="5119397"/>
            <a:ext cx="1306743" cy="277114"/>
            <a:chOff x="4313237" y="5582348"/>
            <a:chExt cx="1306743" cy="277114"/>
          </a:xfrm>
        </p:grpSpPr>
        <p:grpSp>
          <p:nvGrpSpPr>
            <p:cNvPr id="259" name="Group 258"/>
            <p:cNvGrpSpPr/>
            <p:nvPr/>
          </p:nvGrpSpPr>
          <p:grpSpPr>
            <a:xfrm>
              <a:off x="4387586" y="5582348"/>
              <a:ext cx="602070" cy="223776"/>
              <a:chOff x="621719" y="4712770"/>
              <a:chExt cx="1904166" cy="707737"/>
            </a:xfrm>
          </p:grpSpPr>
          <p:sp>
            <p:nvSpPr>
              <p:cNvPr id="280" name="Can 27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81" name="Can 28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82" name="Can 28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60" name="Group 259"/>
            <p:cNvGrpSpPr/>
            <p:nvPr/>
          </p:nvGrpSpPr>
          <p:grpSpPr>
            <a:xfrm>
              <a:off x="4353433" y="5611941"/>
              <a:ext cx="602070" cy="223776"/>
              <a:chOff x="621719" y="4712770"/>
              <a:chExt cx="1904166" cy="707737"/>
            </a:xfrm>
          </p:grpSpPr>
          <p:sp>
            <p:nvSpPr>
              <p:cNvPr id="277" name="Can 27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78" name="Can 27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79" name="Can 27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61" name="Group 260"/>
            <p:cNvGrpSpPr/>
            <p:nvPr/>
          </p:nvGrpSpPr>
          <p:grpSpPr>
            <a:xfrm>
              <a:off x="4313237" y="5635686"/>
              <a:ext cx="602070" cy="223776"/>
              <a:chOff x="621719" y="4712770"/>
              <a:chExt cx="1904166" cy="707737"/>
            </a:xfrm>
          </p:grpSpPr>
          <p:sp>
            <p:nvSpPr>
              <p:cNvPr id="274" name="Can 27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75" name="Can 27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76" name="Can 27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62" name="Group 261"/>
            <p:cNvGrpSpPr/>
            <p:nvPr/>
          </p:nvGrpSpPr>
          <p:grpSpPr>
            <a:xfrm>
              <a:off x="5017910" y="5582348"/>
              <a:ext cx="602070" cy="223776"/>
              <a:chOff x="621719" y="4712770"/>
              <a:chExt cx="1904166" cy="707737"/>
            </a:xfrm>
          </p:grpSpPr>
          <p:sp>
            <p:nvSpPr>
              <p:cNvPr id="271" name="Can 27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72" name="Can 27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73" name="Can 27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63" name="Group 262"/>
            <p:cNvGrpSpPr/>
            <p:nvPr/>
          </p:nvGrpSpPr>
          <p:grpSpPr>
            <a:xfrm>
              <a:off x="4983757" y="5611941"/>
              <a:ext cx="602070" cy="223776"/>
              <a:chOff x="621719" y="4712770"/>
              <a:chExt cx="1904166" cy="707737"/>
            </a:xfrm>
          </p:grpSpPr>
          <p:sp>
            <p:nvSpPr>
              <p:cNvPr id="268" name="Can 26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69" name="Can 26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70" name="Can 26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64" name="Group 263"/>
            <p:cNvGrpSpPr/>
            <p:nvPr/>
          </p:nvGrpSpPr>
          <p:grpSpPr>
            <a:xfrm>
              <a:off x="4943561" y="5635686"/>
              <a:ext cx="602070" cy="223776"/>
              <a:chOff x="621719" y="4712770"/>
              <a:chExt cx="1904166" cy="707737"/>
            </a:xfrm>
          </p:grpSpPr>
          <p:sp>
            <p:nvSpPr>
              <p:cNvPr id="265" name="Can 26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66" name="Can 26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67" name="Can 26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283" name="Group 282"/>
          <p:cNvGrpSpPr/>
          <p:nvPr/>
        </p:nvGrpSpPr>
        <p:grpSpPr>
          <a:xfrm>
            <a:off x="8351837" y="4895621"/>
            <a:ext cx="1306743" cy="277114"/>
            <a:chOff x="4313237" y="5582348"/>
            <a:chExt cx="1306743" cy="277114"/>
          </a:xfrm>
        </p:grpSpPr>
        <p:grpSp>
          <p:nvGrpSpPr>
            <p:cNvPr id="284" name="Group 283"/>
            <p:cNvGrpSpPr/>
            <p:nvPr/>
          </p:nvGrpSpPr>
          <p:grpSpPr>
            <a:xfrm>
              <a:off x="4387586" y="5582348"/>
              <a:ext cx="602070" cy="223776"/>
              <a:chOff x="621719" y="4712770"/>
              <a:chExt cx="1904166" cy="707737"/>
            </a:xfrm>
          </p:grpSpPr>
          <p:sp>
            <p:nvSpPr>
              <p:cNvPr id="305" name="Can 30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06" name="Can 30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07" name="Can 30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85" name="Group 284"/>
            <p:cNvGrpSpPr/>
            <p:nvPr/>
          </p:nvGrpSpPr>
          <p:grpSpPr>
            <a:xfrm>
              <a:off x="4353433" y="5611941"/>
              <a:ext cx="602070" cy="223776"/>
              <a:chOff x="621719" y="4712770"/>
              <a:chExt cx="1904166" cy="707737"/>
            </a:xfrm>
          </p:grpSpPr>
          <p:sp>
            <p:nvSpPr>
              <p:cNvPr id="302" name="Can 30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03" name="Can 30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04" name="Can 30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86" name="Group 285"/>
            <p:cNvGrpSpPr/>
            <p:nvPr/>
          </p:nvGrpSpPr>
          <p:grpSpPr>
            <a:xfrm>
              <a:off x="4313237" y="5635686"/>
              <a:ext cx="602070" cy="223776"/>
              <a:chOff x="621719" y="4712770"/>
              <a:chExt cx="1904166" cy="707737"/>
            </a:xfrm>
          </p:grpSpPr>
          <p:sp>
            <p:nvSpPr>
              <p:cNvPr id="299" name="Can 29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00" name="Can 29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01" name="Can 30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87" name="Group 286"/>
            <p:cNvGrpSpPr/>
            <p:nvPr/>
          </p:nvGrpSpPr>
          <p:grpSpPr>
            <a:xfrm>
              <a:off x="5017910" y="5582348"/>
              <a:ext cx="602070" cy="223776"/>
              <a:chOff x="621719" y="4712770"/>
              <a:chExt cx="1904166" cy="707737"/>
            </a:xfrm>
          </p:grpSpPr>
          <p:sp>
            <p:nvSpPr>
              <p:cNvPr id="296" name="Can 29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97" name="Can 29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98" name="Can 29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88" name="Group 287"/>
            <p:cNvGrpSpPr/>
            <p:nvPr/>
          </p:nvGrpSpPr>
          <p:grpSpPr>
            <a:xfrm>
              <a:off x="4983757" y="5611941"/>
              <a:ext cx="602070" cy="223776"/>
              <a:chOff x="621719" y="4712770"/>
              <a:chExt cx="1904166" cy="707737"/>
            </a:xfrm>
          </p:grpSpPr>
          <p:sp>
            <p:nvSpPr>
              <p:cNvPr id="293" name="Can 29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94" name="Can 29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95" name="Can 29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289" name="Group 288"/>
            <p:cNvGrpSpPr/>
            <p:nvPr/>
          </p:nvGrpSpPr>
          <p:grpSpPr>
            <a:xfrm>
              <a:off x="4943561" y="5635686"/>
              <a:ext cx="602070" cy="223776"/>
              <a:chOff x="621719" y="4712770"/>
              <a:chExt cx="1904166" cy="707737"/>
            </a:xfrm>
          </p:grpSpPr>
          <p:sp>
            <p:nvSpPr>
              <p:cNvPr id="290" name="Can 28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91" name="Can 29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292" name="Can 29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308" name="Group 307"/>
          <p:cNvGrpSpPr/>
          <p:nvPr/>
        </p:nvGrpSpPr>
        <p:grpSpPr>
          <a:xfrm>
            <a:off x="8351837" y="4667948"/>
            <a:ext cx="1306743" cy="277114"/>
            <a:chOff x="4313237" y="5582348"/>
            <a:chExt cx="1306743" cy="277114"/>
          </a:xfrm>
        </p:grpSpPr>
        <p:grpSp>
          <p:nvGrpSpPr>
            <p:cNvPr id="309" name="Group 308"/>
            <p:cNvGrpSpPr/>
            <p:nvPr/>
          </p:nvGrpSpPr>
          <p:grpSpPr>
            <a:xfrm>
              <a:off x="4387586" y="5582348"/>
              <a:ext cx="602070" cy="223776"/>
              <a:chOff x="621719" y="4712770"/>
              <a:chExt cx="1904166" cy="707737"/>
            </a:xfrm>
          </p:grpSpPr>
          <p:sp>
            <p:nvSpPr>
              <p:cNvPr id="330" name="Can 32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31" name="Can 33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32" name="Can 33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10" name="Group 309"/>
            <p:cNvGrpSpPr/>
            <p:nvPr/>
          </p:nvGrpSpPr>
          <p:grpSpPr>
            <a:xfrm>
              <a:off x="4353433" y="5611941"/>
              <a:ext cx="602070" cy="223776"/>
              <a:chOff x="621719" y="4712770"/>
              <a:chExt cx="1904166" cy="707737"/>
            </a:xfrm>
          </p:grpSpPr>
          <p:sp>
            <p:nvSpPr>
              <p:cNvPr id="327" name="Can 32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28" name="Can 32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29" name="Can 32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11" name="Group 310"/>
            <p:cNvGrpSpPr/>
            <p:nvPr/>
          </p:nvGrpSpPr>
          <p:grpSpPr>
            <a:xfrm>
              <a:off x="4313237" y="5635686"/>
              <a:ext cx="602070" cy="223776"/>
              <a:chOff x="621719" y="4712770"/>
              <a:chExt cx="1904166" cy="707737"/>
            </a:xfrm>
          </p:grpSpPr>
          <p:sp>
            <p:nvSpPr>
              <p:cNvPr id="324" name="Can 32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25" name="Can 32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26" name="Can 32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12" name="Group 311"/>
            <p:cNvGrpSpPr/>
            <p:nvPr/>
          </p:nvGrpSpPr>
          <p:grpSpPr>
            <a:xfrm>
              <a:off x="5017910" y="5582348"/>
              <a:ext cx="602070" cy="223776"/>
              <a:chOff x="621719" y="4712770"/>
              <a:chExt cx="1904166" cy="707737"/>
            </a:xfrm>
          </p:grpSpPr>
          <p:sp>
            <p:nvSpPr>
              <p:cNvPr id="321" name="Can 32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22" name="Can 32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23" name="Can 32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13" name="Group 312"/>
            <p:cNvGrpSpPr/>
            <p:nvPr/>
          </p:nvGrpSpPr>
          <p:grpSpPr>
            <a:xfrm>
              <a:off x="4983757" y="5611941"/>
              <a:ext cx="602070" cy="223776"/>
              <a:chOff x="621719" y="4712770"/>
              <a:chExt cx="1904166" cy="707737"/>
            </a:xfrm>
          </p:grpSpPr>
          <p:sp>
            <p:nvSpPr>
              <p:cNvPr id="318" name="Can 31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19" name="Can 31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20" name="Can 31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14" name="Group 313"/>
            <p:cNvGrpSpPr/>
            <p:nvPr/>
          </p:nvGrpSpPr>
          <p:grpSpPr>
            <a:xfrm>
              <a:off x="4943561" y="5635686"/>
              <a:ext cx="602070" cy="223776"/>
              <a:chOff x="621719" y="4712770"/>
              <a:chExt cx="1904166" cy="707737"/>
            </a:xfrm>
          </p:grpSpPr>
          <p:sp>
            <p:nvSpPr>
              <p:cNvPr id="315" name="Can 31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16" name="Can 31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17" name="Can 31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333" name="Group 332"/>
          <p:cNvGrpSpPr/>
          <p:nvPr/>
        </p:nvGrpSpPr>
        <p:grpSpPr>
          <a:xfrm>
            <a:off x="8351837" y="4439348"/>
            <a:ext cx="1306743" cy="277114"/>
            <a:chOff x="4313237" y="5582348"/>
            <a:chExt cx="1306743" cy="277114"/>
          </a:xfrm>
        </p:grpSpPr>
        <p:grpSp>
          <p:nvGrpSpPr>
            <p:cNvPr id="334" name="Group 333"/>
            <p:cNvGrpSpPr/>
            <p:nvPr/>
          </p:nvGrpSpPr>
          <p:grpSpPr>
            <a:xfrm>
              <a:off x="4387586" y="5582348"/>
              <a:ext cx="602070" cy="223776"/>
              <a:chOff x="621719" y="4712770"/>
              <a:chExt cx="1904166" cy="707737"/>
            </a:xfrm>
          </p:grpSpPr>
          <p:sp>
            <p:nvSpPr>
              <p:cNvPr id="355" name="Can 35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56" name="Can 35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57" name="Can 35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35" name="Group 334"/>
            <p:cNvGrpSpPr/>
            <p:nvPr/>
          </p:nvGrpSpPr>
          <p:grpSpPr>
            <a:xfrm>
              <a:off x="4353433" y="5611941"/>
              <a:ext cx="602070" cy="223776"/>
              <a:chOff x="621719" y="4712770"/>
              <a:chExt cx="1904166" cy="707737"/>
            </a:xfrm>
          </p:grpSpPr>
          <p:sp>
            <p:nvSpPr>
              <p:cNvPr id="352" name="Can 35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53" name="Can 35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54" name="Can 35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36" name="Group 335"/>
            <p:cNvGrpSpPr/>
            <p:nvPr/>
          </p:nvGrpSpPr>
          <p:grpSpPr>
            <a:xfrm>
              <a:off x="4313237" y="5635686"/>
              <a:ext cx="602070" cy="223776"/>
              <a:chOff x="621719" y="4712770"/>
              <a:chExt cx="1904166" cy="707737"/>
            </a:xfrm>
          </p:grpSpPr>
          <p:sp>
            <p:nvSpPr>
              <p:cNvPr id="349" name="Can 34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50" name="Can 34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51" name="Can 35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37" name="Group 336"/>
            <p:cNvGrpSpPr/>
            <p:nvPr/>
          </p:nvGrpSpPr>
          <p:grpSpPr>
            <a:xfrm>
              <a:off x="5017910" y="5582348"/>
              <a:ext cx="602070" cy="223776"/>
              <a:chOff x="621719" y="4712770"/>
              <a:chExt cx="1904166" cy="707737"/>
            </a:xfrm>
          </p:grpSpPr>
          <p:sp>
            <p:nvSpPr>
              <p:cNvPr id="346" name="Can 34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47" name="Can 34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48" name="Can 34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38" name="Group 337"/>
            <p:cNvGrpSpPr/>
            <p:nvPr/>
          </p:nvGrpSpPr>
          <p:grpSpPr>
            <a:xfrm>
              <a:off x="4983757" y="5611941"/>
              <a:ext cx="602070" cy="223776"/>
              <a:chOff x="621719" y="4712770"/>
              <a:chExt cx="1904166" cy="707737"/>
            </a:xfrm>
          </p:grpSpPr>
          <p:sp>
            <p:nvSpPr>
              <p:cNvPr id="343" name="Can 34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44" name="Can 34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45" name="Can 34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39" name="Group 338"/>
            <p:cNvGrpSpPr/>
            <p:nvPr/>
          </p:nvGrpSpPr>
          <p:grpSpPr>
            <a:xfrm>
              <a:off x="4943561" y="5635686"/>
              <a:ext cx="602070" cy="223776"/>
              <a:chOff x="621719" y="4712770"/>
              <a:chExt cx="1904166" cy="707737"/>
            </a:xfrm>
          </p:grpSpPr>
          <p:sp>
            <p:nvSpPr>
              <p:cNvPr id="340" name="Can 33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41" name="Can 34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42" name="Can 34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358" name="Group 357"/>
          <p:cNvGrpSpPr/>
          <p:nvPr/>
        </p:nvGrpSpPr>
        <p:grpSpPr>
          <a:xfrm>
            <a:off x="8351837" y="4221689"/>
            <a:ext cx="1306743" cy="277114"/>
            <a:chOff x="4313237" y="5582348"/>
            <a:chExt cx="1306743" cy="277114"/>
          </a:xfrm>
        </p:grpSpPr>
        <p:grpSp>
          <p:nvGrpSpPr>
            <p:cNvPr id="359" name="Group 358"/>
            <p:cNvGrpSpPr/>
            <p:nvPr/>
          </p:nvGrpSpPr>
          <p:grpSpPr>
            <a:xfrm>
              <a:off x="4387586" y="5582348"/>
              <a:ext cx="602070" cy="223776"/>
              <a:chOff x="621719" y="4712770"/>
              <a:chExt cx="1904166" cy="707737"/>
            </a:xfrm>
          </p:grpSpPr>
          <p:sp>
            <p:nvSpPr>
              <p:cNvPr id="380" name="Can 37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81" name="Can 38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82" name="Can 38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60" name="Group 359"/>
            <p:cNvGrpSpPr/>
            <p:nvPr/>
          </p:nvGrpSpPr>
          <p:grpSpPr>
            <a:xfrm>
              <a:off x="4353433" y="5611941"/>
              <a:ext cx="602070" cy="223776"/>
              <a:chOff x="621719" y="4712770"/>
              <a:chExt cx="1904166" cy="707737"/>
            </a:xfrm>
          </p:grpSpPr>
          <p:sp>
            <p:nvSpPr>
              <p:cNvPr id="377" name="Can 37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78" name="Can 37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79" name="Can 37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61" name="Group 360"/>
            <p:cNvGrpSpPr/>
            <p:nvPr/>
          </p:nvGrpSpPr>
          <p:grpSpPr>
            <a:xfrm>
              <a:off x="4313237" y="5635686"/>
              <a:ext cx="602070" cy="223776"/>
              <a:chOff x="621719" y="4712770"/>
              <a:chExt cx="1904166" cy="707737"/>
            </a:xfrm>
          </p:grpSpPr>
          <p:sp>
            <p:nvSpPr>
              <p:cNvPr id="374" name="Can 37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75" name="Can 37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76" name="Can 37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62" name="Group 361"/>
            <p:cNvGrpSpPr/>
            <p:nvPr/>
          </p:nvGrpSpPr>
          <p:grpSpPr>
            <a:xfrm>
              <a:off x="5017910" y="5582348"/>
              <a:ext cx="602070" cy="223776"/>
              <a:chOff x="621719" y="4712770"/>
              <a:chExt cx="1904166" cy="707737"/>
            </a:xfrm>
          </p:grpSpPr>
          <p:sp>
            <p:nvSpPr>
              <p:cNvPr id="371" name="Can 37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72" name="Can 37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73" name="Can 37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63" name="Group 362"/>
            <p:cNvGrpSpPr/>
            <p:nvPr/>
          </p:nvGrpSpPr>
          <p:grpSpPr>
            <a:xfrm>
              <a:off x="4983757" y="5611941"/>
              <a:ext cx="602070" cy="223776"/>
              <a:chOff x="621719" y="4712770"/>
              <a:chExt cx="1904166" cy="707737"/>
            </a:xfrm>
          </p:grpSpPr>
          <p:sp>
            <p:nvSpPr>
              <p:cNvPr id="368" name="Can 36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69" name="Can 36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70" name="Can 36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64" name="Group 363"/>
            <p:cNvGrpSpPr/>
            <p:nvPr/>
          </p:nvGrpSpPr>
          <p:grpSpPr>
            <a:xfrm>
              <a:off x="4943561" y="5635686"/>
              <a:ext cx="602070" cy="223776"/>
              <a:chOff x="621719" y="4712770"/>
              <a:chExt cx="1904166" cy="707737"/>
            </a:xfrm>
          </p:grpSpPr>
          <p:sp>
            <p:nvSpPr>
              <p:cNvPr id="365" name="Can 36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66" name="Can 36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67" name="Can 36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383" name="Group 382"/>
          <p:cNvGrpSpPr/>
          <p:nvPr/>
        </p:nvGrpSpPr>
        <p:grpSpPr>
          <a:xfrm>
            <a:off x="8351837" y="3987338"/>
            <a:ext cx="1306743" cy="277114"/>
            <a:chOff x="4313237" y="5582348"/>
            <a:chExt cx="1306743" cy="277114"/>
          </a:xfrm>
        </p:grpSpPr>
        <p:grpSp>
          <p:nvGrpSpPr>
            <p:cNvPr id="384" name="Group 383"/>
            <p:cNvGrpSpPr/>
            <p:nvPr/>
          </p:nvGrpSpPr>
          <p:grpSpPr>
            <a:xfrm>
              <a:off x="4387586" y="5582348"/>
              <a:ext cx="602070" cy="223776"/>
              <a:chOff x="621719" y="4712770"/>
              <a:chExt cx="1904166" cy="707737"/>
            </a:xfrm>
          </p:grpSpPr>
          <p:sp>
            <p:nvSpPr>
              <p:cNvPr id="405" name="Can 40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06" name="Can 40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07" name="Can 40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85" name="Group 384"/>
            <p:cNvGrpSpPr/>
            <p:nvPr/>
          </p:nvGrpSpPr>
          <p:grpSpPr>
            <a:xfrm>
              <a:off x="4353433" y="5611941"/>
              <a:ext cx="602070" cy="223776"/>
              <a:chOff x="621719" y="4712770"/>
              <a:chExt cx="1904166" cy="707737"/>
            </a:xfrm>
          </p:grpSpPr>
          <p:sp>
            <p:nvSpPr>
              <p:cNvPr id="402" name="Can 40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03" name="Can 40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04" name="Can 40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86" name="Group 385"/>
            <p:cNvGrpSpPr/>
            <p:nvPr/>
          </p:nvGrpSpPr>
          <p:grpSpPr>
            <a:xfrm>
              <a:off x="4313237" y="5635686"/>
              <a:ext cx="602070" cy="223776"/>
              <a:chOff x="621719" y="4712770"/>
              <a:chExt cx="1904166" cy="707737"/>
            </a:xfrm>
          </p:grpSpPr>
          <p:sp>
            <p:nvSpPr>
              <p:cNvPr id="399" name="Can 39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00" name="Can 39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01" name="Can 40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87" name="Group 386"/>
            <p:cNvGrpSpPr/>
            <p:nvPr/>
          </p:nvGrpSpPr>
          <p:grpSpPr>
            <a:xfrm>
              <a:off x="5017910" y="5582348"/>
              <a:ext cx="602070" cy="223776"/>
              <a:chOff x="621719" y="4712770"/>
              <a:chExt cx="1904166" cy="707737"/>
            </a:xfrm>
          </p:grpSpPr>
          <p:sp>
            <p:nvSpPr>
              <p:cNvPr id="396" name="Can 39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97" name="Can 39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98" name="Can 39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88" name="Group 387"/>
            <p:cNvGrpSpPr/>
            <p:nvPr/>
          </p:nvGrpSpPr>
          <p:grpSpPr>
            <a:xfrm>
              <a:off x="4983757" y="5611941"/>
              <a:ext cx="602070" cy="223776"/>
              <a:chOff x="621719" y="4712770"/>
              <a:chExt cx="1904166" cy="707737"/>
            </a:xfrm>
          </p:grpSpPr>
          <p:sp>
            <p:nvSpPr>
              <p:cNvPr id="393" name="Can 39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94" name="Can 39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95" name="Can 39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389" name="Group 388"/>
            <p:cNvGrpSpPr/>
            <p:nvPr/>
          </p:nvGrpSpPr>
          <p:grpSpPr>
            <a:xfrm>
              <a:off x="4943561" y="5635686"/>
              <a:ext cx="602070" cy="223776"/>
              <a:chOff x="621719" y="4712770"/>
              <a:chExt cx="1904166" cy="707737"/>
            </a:xfrm>
          </p:grpSpPr>
          <p:sp>
            <p:nvSpPr>
              <p:cNvPr id="390" name="Can 38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91" name="Can 39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392" name="Can 39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409" name="Group 408"/>
          <p:cNvGrpSpPr/>
          <p:nvPr/>
        </p:nvGrpSpPr>
        <p:grpSpPr>
          <a:xfrm>
            <a:off x="10341273" y="5577337"/>
            <a:ext cx="1306743" cy="277114"/>
            <a:chOff x="4313237" y="5582348"/>
            <a:chExt cx="1306743" cy="277114"/>
          </a:xfrm>
        </p:grpSpPr>
        <p:grpSp>
          <p:nvGrpSpPr>
            <p:cNvPr id="410" name="Group 409"/>
            <p:cNvGrpSpPr/>
            <p:nvPr/>
          </p:nvGrpSpPr>
          <p:grpSpPr>
            <a:xfrm>
              <a:off x="4387586" y="5582348"/>
              <a:ext cx="602070" cy="223776"/>
              <a:chOff x="621719" y="4712770"/>
              <a:chExt cx="1904166" cy="707737"/>
            </a:xfrm>
          </p:grpSpPr>
          <p:sp>
            <p:nvSpPr>
              <p:cNvPr id="431" name="Can 43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32" name="Can 43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33" name="Can 43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11" name="Group 410"/>
            <p:cNvGrpSpPr/>
            <p:nvPr/>
          </p:nvGrpSpPr>
          <p:grpSpPr>
            <a:xfrm>
              <a:off x="4353433" y="5611941"/>
              <a:ext cx="602070" cy="223776"/>
              <a:chOff x="621719" y="4712770"/>
              <a:chExt cx="1904166" cy="707737"/>
            </a:xfrm>
          </p:grpSpPr>
          <p:sp>
            <p:nvSpPr>
              <p:cNvPr id="428" name="Can 42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29" name="Can 42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30" name="Can 42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12" name="Group 411"/>
            <p:cNvGrpSpPr/>
            <p:nvPr/>
          </p:nvGrpSpPr>
          <p:grpSpPr>
            <a:xfrm>
              <a:off x="4313237" y="5635686"/>
              <a:ext cx="602070" cy="223776"/>
              <a:chOff x="621719" y="4712770"/>
              <a:chExt cx="1904166" cy="707737"/>
            </a:xfrm>
          </p:grpSpPr>
          <p:sp>
            <p:nvSpPr>
              <p:cNvPr id="425" name="Can 42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26" name="Can 42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27" name="Can 42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13" name="Group 412"/>
            <p:cNvGrpSpPr/>
            <p:nvPr/>
          </p:nvGrpSpPr>
          <p:grpSpPr>
            <a:xfrm>
              <a:off x="5017910" y="5582348"/>
              <a:ext cx="602070" cy="223776"/>
              <a:chOff x="621719" y="4712770"/>
              <a:chExt cx="1904166" cy="707737"/>
            </a:xfrm>
          </p:grpSpPr>
          <p:sp>
            <p:nvSpPr>
              <p:cNvPr id="422" name="Can 42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23" name="Can 42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24" name="Can 42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14" name="Group 413"/>
            <p:cNvGrpSpPr/>
            <p:nvPr/>
          </p:nvGrpSpPr>
          <p:grpSpPr>
            <a:xfrm>
              <a:off x="4983757" y="5611941"/>
              <a:ext cx="602070" cy="223776"/>
              <a:chOff x="621719" y="4712770"/>
              <a:chExt cx="1904166" cy="707737"/>
            </a:xfrm>
          </p:grpSpPr>
          <p:sp>
            <p:nvSpPr>
              <p:cNvPr id="419" name="Can 41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20" name="Can 41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21" name="Can 42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15" name="Group 414"/>
            <p:cNvGrpSpPr/>
            <p:nvPr/>
          </p:nvGrpSpPr>
          <p:grpSpPr>
            <a:xfrm>
              <a:off x="4943561" y="5635686"/>
              <a:ext cx="602070" cy="223776"/>
              <a:chOff x="621719" y="4712770"/>
              <a:chExt cx="1904166" cy="707737"/>
            </a:xfrm>
          </p:grpSpPr>
          <p:sp>
            <p:nvSpPr>
              <p:cNvPr id="416" name="Can 41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17" name="Can 41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18" name="Can 41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434" name="Group 433"/>
          <p:cNvGrpSpPr/>
          <p:nvPr/>
        </p:nvGrpSpPr>
        <p:grpSpPr>
          <a:xfrm>
            <a:off x="10341273" y="5353748"/>
            <a:ext cx="1306743" cy="277114"/>
            <a:chOff x="4313237" y="5582348"/>
            <a:chExt cx="1306743" cy="277114"/>
          </a:xfrm>
        </p:grpSpPr>
        <p:grpSp>
          <p:nvGrpSpPr>
            <p:cNvPr id="435" name="Group 434"/>
            <p:cNvGrpSpPr/>
            <p:nvPr/>
          </p:nvGrpSpPr>
          <p:grpSpPr>
            <a:xfrm>
              <a:off x="4387586" y="5582348"/>
              <a:ext cx="602070" cy="223776"/>
              <a:chOff x="621719" y="4712770"/>
              <a:chExt cx="1904166" cy="707737"/>
            </a:xfrm>
          </p:grpSpPr>
          <p:sp>
            <p:nvSpPr>
              <p:cNvPr id="456" name="Can 45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57" name="Can 45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58" name="Can 45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36" name="Group 435"/>
            <p:cNvGrpSpPr/>
            <p:nvPr/>
          </p:nvGrpSpPr>
          <p:grpSpPr>
            <a:xfrm>
              <a:off x="4353433" y="5611941"/>
              <a:ext cx="602070" cy="223776"/>
              <a:chOff x="621719" y="4712770"/>
              <a:chExt cx="1904166" cy="707737"/>
            </a:xfrm>
          </p:grpSpPr>
          <p:sp>
            <p:nvSpPr>
              <p:cNvPr id="453" name="Can 45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54" name="Can 45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55" name="Can 45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37" name="Group 436"/>
            <p:cNvGrpSpPr/>
            <p:nvPr/>
          </p:nvGrpSpPr>
          <p:grpSpPr>
            <a:xfrm>
              <a:off x="4313237" y="5635686"/>
              <a:ext cx="602070" cy="223776"/>
              <a:chOff x="621719" y="4712770"/>
              <a:chExt cx="1904166" cy="707737"/>
            </a:xfrm>
          </p:grpSpPr>
          <p:sp>
            <p:nvSpPr>
              <p:cNvPr id="450" name="Can 44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51" name="Can 45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52" name="Can 45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38" name="Group 437"/>
            <p:cNvGrpSpPr/>
            <p:nvPr/>
          </p:nvGrpSpPr>
          <p:grpSpPr>
            <a:xfrm>
              <a:off x="5017910" y="5582348"/>
              <a:ext cx="602070" cy="223776"/>
              <a:chOff x="621719" y="4712770"/>
              <a:chExt cx="1904166" cy="707737"/>
            </a:xfrm>
          </p:grpSpPr>
          <p:sp>
            <p:nvSpPr>
              <p:cNvPr id="447" name="Can 44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48" name="Can 44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49" name="Can 44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39" name="Group 438"/>
            <p:cNvGrpSpPr/>
            <p:nvPr/>
          </p:nvGrpSpPr>
          <p:grpSpPr>
            <a:xfrm>
              <a:off x="4983757" y="5611941"/>
              <a:ext cx="602070" cy="223776"/>
              <a:chOff x="621719" y="4712770"/>
              <a:chExt cx="1904166" cy="707737"/>
            </a:xfrm>
          </p:grpSpPr>
          <p:sp>
            <p:nvSpPr>
              <p:cNvPr id="444" name="Can 44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45" name="Can 44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46" name="Can 44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40" name="Group 439"/>
            <p:cNvGrpSpPr/>
            <p:nvPr/>
          </p:nvGrpSpPr>
          <p:grpSpPr>
            <a:xfrm>
              <a:off x="4943561" y="5635686"/>
              <a:ext cx="602070" cy="223776"/>
              <a:chOff x="621719" y="4712770"/>
              <a:chExt cx="1904166" cy="707737"/>
            </a:xfrm>
          </p:grpSpPr>
          <p:sp>
            <p:nvSpPr>
              <p:cNvPr id="441" name="Can 44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42" name="Can 44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43" name="Can 44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459" name="Group 458"/>
          <p:cNvGrpSpPr/>
          <p:nvPr/>
        </p:nvGrpSpPr>
        <p:grpSpPr>
          <a:xfrm>
            <a:off x="10341273" y="5119397"/>
            <a:ext cx="1306743" cy="277114"/>
            <a:chOff x="4313237" y="5582348"/>
            <a:chExt cx="1306743" cy="277114"/>
          </a:xfrm>
        </p:grpSpPr>
        <p:grpSp>
          <p:nvGrpSpPr>
            <p:cNvPr id="460" name="Group 459"/>
            <p:cNvGrpSpPr/>
            <p:nvPr/>
          </p:nvGrpSpPr>
          <p:grpSpPr>
            <a:xfrm>
              <a:off x="4387586" y="5582348"/>
              <a:ext cx="602070" cy="223776"/>
              <a:chOff x="621719" y="4712770"/>
              <a:chExt cx="1904166" cy="707737"/>
            </a:xfrm>
          </p:grpSpPr>
          <p:sp>
            <p:nvSpPr>
              <p:cNvPr id="481" name="Can 48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82" name="Can 48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83" name="Can 48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61" name="Group 460"/>
            <p:cNvGrpSpPr/>
            <p:nvPr/>
          </p:nvGrpSpPr>
          <p:grpSpPr>
            <a:xfrm>
              <a:off x="4353433" y="5611941"/>
              <a:ext cx="602070" cy="223776"/>
              <a:chOff x="621719" y="4712770"/>
              <a:chExt cx="1904166" cy="707737"/>
            </a:xfrm>
          </p:grpSpPr>
          <p:sp>
            <p:nvSpPr>
              <p:cNvPr id="478" name="Can 47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79" name="Can 47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80" name="Can 47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62" name="Group 461"/>
            <p:cNvGrpSpPr/>
            <p:nvPr/>
          </p:nvGrpSpPr>
          <p:grpSpPr>
            <a:xfrm>
              <a:off x="4313237" y="5635686"/>
              <a:ext cx="602070" cy="223776"/>
              <a:chOff x="621719" y="4712770"/>
              <a:chExt cx="1904166" cy="707737"/>
            </a:xfrm>
          </p:grpSpPr>
          <p:sp>
            <p:nvSpPr>
              <p:cNvPr id="475" name="Can 47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76" name="Can 47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77" name="Can 47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63" name="Group 462"/>
            <p:cNvGrpSpPr/>
            <p:nvPr/>
          </p:nvGrpSpPr>
          <p:grpSpPr>
            <a:xfrm>
              <a:off x="5017910" y="5582348"/>
              <a:ext cx="602070" cy="223776"/>
              <a:chOff x="621719" y="4712770"/>
              <a:chExt cx="1904166" cy="707737"/>
            </a:xfrm>
          </p:grpSpPr>
          <p:sp>
            <p:nvSpPr>
              <p:cNvPr id="472" name="Can 47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73" name="Can 47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74" name="Can 47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64" name="Group 463"/>
            <p:cNvGrpSpPr/>
            <p:nvPr/>
          </p:nvGrpSpPr>
          <p:grpSpPr>
            <a:xfrm>
              <a:off x="4983757" y="5611941"/>
              <a:ext cx="602070" cy="223776"/>
              <a:chOff x="621719" y="4712770"/>
              <a:chExt cx="1904166" cy="707737"/>
            </a:xfrm>
          </p:grpSpPr>
          <p:sp>
            <p:nvSpPr>
              <p:cNvPr id="469" name="Can 46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70" name="Can 46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71" name="Can 47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65" name="Group 464"/>
            <p:cNvGrpSpPr/>
            <p:nvPr/>
          </p:nvGrpSpPr>
          <p:grpSpPr>
            <a:xfrm>
              <a:off x="4943561" y="5635686"/>
              <a:ext cx="602070" cy="223776"/>
              <a:chOff x="621719" y="4712770"/>
              <a:chExt cx="1904166" cy="707737"/>
            </a:xfrm>
          </p:grpSpPr>
          <p:sp>
            <p:nvSpPr>
              <p:cNvPr id="466" name="Can 46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67" name="Can 46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68" name="Can 46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484" name="Group 483"/>
          <p:cNvGrpSpPr/>
          <p:nvPr/>
        </p:nvGrpSpPr>
        <p:grpSpPr>
          <a:xfrm>
            <a:off x="10341273" y="4895621"/>
            <a:ext cx="1306743" cy="277114"/>
            <a:chOff x="4313237" y="5582348"/>
            <a:chExt cx="1306743" cy="277114"/>
          </a:xfrm>
        </p:grpSpPr>
        <p:grpSp>
          <p:nvGrpSpPr>
            <p:cNvPr id="485" name="Group 484"/>
            <p:cNvGrpSpPr/>
            <p:nvPr/>
          </p:nvGrpSpPr>
          <p:grpSpPr>
            <a:xfrm>
              <a:off x="4387586" y="5582348"/>
              <a:ext cx="602070" cy="223776"/>
              <a:chOff x="621719" y="4712770"/>
              <a:chExt cx="1904166" cy="707737"/>
            </a:xfrm>
          </p:grpSpPr>
          <p:sp>
            <p:nvSpPr>
              <p:cNvPr id="506" name="Can 50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07" name="Can 50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08" name="Can 50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86" name="Group 485"/>
            <p:cNvGrpSpPr/>
            <p:nvPr/>
          </p:nvGrpSpPr>
          <p:grpSpPr>
            <a:xfrm>
              <a:off x="4353433" y="5611941"/>
              <a:ext cx="602070" cy="223776"/>
              <a:chOff x="621719" y="4712770"/>
              <a:chExt cx="1904166" cy="707737"/>
            </a:xfrm>
          </p:grpSpPr>
          <p:sp>
            <p:nvSpPr>
              <p:cNvPr id="503" name="Can 50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04" name="Can 50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05" name="Can 50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87" name="Group 486"/>
            <p:cNvGrpSpPr/>
            <p:nvPr/>
          </p:nvGrpSpPr>
          <p:grpSpPr>
            <a:xfrm>
              <a:off x="4313237" y="5635686"/>
              <a:ext cx="602070" cy="223776"/>
              <a:chOff x="621719" y="4712770"/>
              <a:chExt cx="1904166" cy="707737"/>
            </a:xfrm>
          </p:grpSpPr>
          <p:sp>
            <p:nvSpPr>
              <p:cNvPr id="500" name="Can 49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01" name="Can 50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02" name="Can 50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88" name="Group 487"/>
            <p:cNvGrpSpPr/>
            <p:nvPr/>
          </p:nvGrpSpPr>
          <p:grpSpPr>
            <a:xfrm>
              <a:off x="5017910" y="5582348"/>
              <a:ext cx="602070" cy="223776"/>
              <a:chOff x="621719" y="4712770"/>
              <a:chExt cx="1904166" cy="707737"/>
            </a:xfrm>
          </p:grpSpPr>
          <p:sp>
            <p:nvSpPr>
              <p:cNvPr id="497" name="Can 49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98" name="Can 49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99" name="Can 49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89" name="Group 488"/>
            <p:cNvGrpSpPr/>
            <p:nvPr/>
          </p:nvGrpSpPr>
          <p:grpSpPr>
            <a:xfrm>
              <a:off x="4983757" y="5611941"/>
              <a:ext cx="602070" cy="223776"/>
              <a:chOff x="621719" y="4712770"/>
              <a:chExt cx="1904166" cy="707737"/>
            </a:xfrm>
          </p:grpSpPr>
          <p:sp>
            <p:nvSpPr>
              <p:cNvPr id="494" name="Can 49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95" name="Can 49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96" name="Can 49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490" name="Group 489"/>
            <p:cNvGrpSpPr/>
            <p:nvPr/>
          </p:nvGrpSpPr>
          <p:grpSpPr>
            <a:xfrm>
              <a:off x="4943561" y="5635686"/>
              <a:ext cx="602070" cy="223776"/>
              <a:chOff x="621719" y="4712770"/>
              <a:chExt cx="1904166" cy="707737"/>
            </a:xfrm>
          </p:grpSpPr>
          <p:sp>
            <p:nvSpPr>
              <p:cNvPr id="491" name="Can 49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92" name="Can 49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493" name="Can 49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509" name="Group 508"/>
          <p:cNvGrpSpPr/>
          <p:nvPr/>
        </p:nvGrpSpPr>
        <p:grpSpPr>
          <a:xfrm>
            <a:off x="10341273" y="4667948"/>
            <a:ext cx="1306743" cy="277114"/>
            <a:chOff x="4313237" y="5582348"/>
            <a:chExt cx="1306743" cy="277114"/>
          </a:xfrm>
        </p:grpSpPr>
        <p:grpSp>
          <p:nvGrpSpPr>
            <p:cNvPr id="510" name="Group 509"/>
            <p:cNvGrpSpPr/>
            <p:nvPr/>
          </p:nvGrpSpPr>
          <p:grpSpPr>
            <a:xfrm>
              <a:off x="4387586" y="5582348"/>
              <a:ext cx="602070" cy="223776"/>
              <a:chOff x="621719" y="4712770"/>
              <a:chExt cx="1904166" cy="707737"/>
            </a:xfrm>
          </p:grpSpPr>
          <p:sp>
            <p:nvSpPr>
              <p:cNvPr id="531" name="Can 53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32" name="Can 53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33" name="Can 53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11" name="Group 510"/>
            <p:cNvGrpSpPr/>
            <p:nvPr/>
          </p:nvGrpSpPr>
          <p:grpSpPr>
            <a:xfrm>
              <a:off x="4353433" y="5611941"/>
              <a:ext cx="602070" cy="223776"/>
              <a:chOff x="621719" y="4712770"/>
              <a:chExt cx="1904166" cy="707737"/>
            </a:xfrm>
          </p:grpSpPr>
          <p:sp>
            <p:nvSpPr>
              <p:cNvPr id="528" name="Can 52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9" name="Can 52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30" name="Can 52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12" name="Group 511"/>
            <p:cNvGrpSpPr/>
            <p:nvPr/>
          </p:nvGrpSpPr>
          <p:grpSpPr>
            <a:xfrm>
              <a:off x="4313237" y="5635686"/>
              <a:ext cx="602070" cy="223776"/>
              <a:chOff x="621719" y="4712770"/>
              <a:chExt cx="1904166" cy="707737"/>
            </a:xfrm>
          </p:grpSpPr>
          <p:sp>
            <p:nvSpPr>
              <p:cNvPr id="525" name="Can 52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6" name="Can 52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7" name="Can 52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13" name="Group 512"/>
            <p:cNvGrpSpPr/>
            <p:nvPr/>
          </p:nvGrpSpPr>
          <p:grpSpPr>
            <a:xfrm>
              <a:off x="5017910" y="5582348"/>
              <a:ext cx="602070" cy="223776"/>
              <a:chOff x="621719" y="4712770"/>
              <a:chExt cx="1904166" cy="707737"/>
            </a:xfrm>
          </p:grpSpPr>
          <p:sp>
            <p:nvSpPr>
              <p:cNvPr id="522" name="Can 52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3" name="Can 52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4" name="Can 52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14" name="Group 513"/>
            <p:cNvGrpSpPr/>
            <p:nvPr/>
          </p:nvGrpSpPr>
          <p:grpSpPr>
            <a:xfrm>
              <a:off x="4983757" y="5611941"/>
              <a:ext cx="602070" cy="223776"/>
              <a:chOff x="621719" y="4712770"/>
              <a:chExt cx="1904166" cy="707737"/>
            </a:xfrm>
          </p:grpSpPr>
          <p:sp>
            <p:nvSpPr>
              <p:cNvPr id="519" name="Can 51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0" name="Can 51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21" name="Can 52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15" name="Group 514"/>
            <p:cNvGrpSpPr/>
            <p:nvPr/>
          </p:nvGrpSpPr>
          <p:grpSpPr>
            <a:xfrm>
              <a:off x="4943561" y="5635686"/>
              <a:ext cx="602070" cy="223776"/>
              <a:chOff x="621719" y="4712770"/>
              <a:chExt cx="1904166" cy="707737"/>
            </a:xfrm>
          </p:grpSpPr>
          <p:sp>
            <p:nvSpPr>
              <p:cNvPr id="516" name="Can 51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17" name="Can 51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18" name="Can 51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534" name="Group 533"/>
          <p:cNvGrpSpPr/>
          <p:nvPr/>
        </p:nvGrpSpPr>
        <p:grpSpPr>
          <a:xfrm>
            <a:off x="10341273" y="4439348"/>
            <a:ext cx="1306743" cy="277114"/>
            <a:chOff x="4313237" y="5582348"/>
            <a:chExt cx="1306743" cy="277114"/>
          </a:xfrm>
        </p:grpSpPr>
        <p:grpSp>
          <p:nvGrpSpPr>
            <p:cNvPr id="535" name="Group 534"/>
            <p:cNvGrpSpPr/>
            <p:nvPr/>
          </p:nvGrpSpPr>
          <p:grpSpPr>
            <a:xfrm>
              <a:off x="4387586" y="5582348"/>
              <a:ext cx="602070" cy="223776"/>
              <a:chOff x="621719" y="4712770"/>
              <a:chExt cx="1904166" cy="707737"/>
            </a:xfrm>
          </p:grpSpPr>
          <p:sp>
            <p:nvSpPr>
              <p:cNvPr id="556" name="Can 55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57" name="Can 55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58" name="Can 55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36" name="Group 535"/>
            <p:cNvGrpSpPr/>
            <p:nvPr/>
          </p:nvGrpSpPr>
          <p:grpSpPr>
            <a:xfrm>
              <a:off x="4353433" y="5611941"/>
              <a:ext cx="602070" cy="223776"/>
              <a:chOff x="621719" y="4712770"/>
              <a:chExt cx="1904166" cy="707737"/>
            </a:xfrm>
          </p:grpSpPr>
          <p:sp>
            <p:nvSpPr>
              <p:cNvPr id="553" name="Can 55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54" name="Can 55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55" name="Can 55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37" name="Group 536"/>
            <p:cNvGrpSpPr/>
            <p:nvPr/>
          </p:nvGrpSpPr>
          <p:grpSpPr>
            <a:xfrm>
              <a:off x="4313237" y="5635686"/>
              <a:ext cx="602070" cy="223776"/>
              <a:chOff x="621719" y="4712770"/>
              <a:chExt cx="1904166" cy="707737"/>
            </a:xfrm>
          </p:grpSpPr>
          <p:sp>
            <p:nvSpPr>
              <p:cNvPr id="550" name="Can 54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51" name="Can 55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52" name="Can 55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38" name="Group 537"/>
            <p:cNvGrpSpPr/>
            <p:nvPr/>
          </p:nvGrpSpPr>
          <p:grpSpPr>
            <a:xfrm>
              <a:off x="5017910" y="5582348"/>
              <a:ext cx="602070" cy="223776"/>
              <a:chOff x="621719" y="4712770"/>
              <a:chExt cx="1904166" cy="707737"/>
            </a:xfrm>
          </p:grpSpPr>
          <p:sp>
            <p:nvSpPr>
              <p:cNvPr id="547" name="Can 54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48" name="Can 54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49" name="Can 54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39" name="Group 538"/>
            <p:cNvGrpSpPr/>
            <p:nvPr/>
          </p:nvGrpSpPr>
          <p:grpSpPr>
            <a:xfrm>
              <a:off x="4983757" y="5611941"/>
              <a:ext cx="602070" cy="223776"/>
              <a:chOff x="621719" y="4712770"/>
              <a:chExt cx="1904166" cy="707737"/>
            </a:xfrm>
          </p:grpSpPr>
          <p:sp>
            <p:nvSpPr>
              <p:cNvPr id="544" name="Can 54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45" name="Can 54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46" name="Can 54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40" name="Group 539"/>
            <p:cNvGrpSpPr/>
            <p:nvPr/>
          </p:nvGrpSpPr>
          <p:grpSpPr>
            <a:xfrm>
              <a:off x="4943561" y="5635686"/>
              <a:ext cx="602070" cy="223776"/>
              <a:chOff x="621719" y="4712770"/>
              <a:chExt cx="1904166" cy="707737"/>
            </a:xfrm>
          </p:grpSpPr>
          <p:sp>
            <p:nvSpPr>
              <p:cNvPr id="541" name="Can 54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42" name="Can 54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43" name="Can 54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559" name="Group 558"/>
          <p:cNvGrpSpPr/>
          <p:nvPr/>
        </p:nvGrpSpPr>
        <p:grpSpPr>
          <a:xfrm>
            <a:off x="10341273" y="4221689"/>
            <a:ext cx="1306743" cy="277114"/>
            <a:chOff x="4313237" y="5582348"/>
            <a:chExt cx="1306743" cy="277114"/>
          </a:xfrm>
        </p:grpSpPr>
        <p:grpSp>
          <p:nvGrpSpPr>
            <p:cNvPr id="560" name="Group 559"/>
            <p:cNvGrpSpPr/>
            <p:nvPr/>
          </p:nvGrpSpPr>
          <p:grpSpPr>
            <a:xfrm>
              <a:off x="4387586" y="5582348"/>
              <a:ext cx="602070" cy="223776"/>
              <a:chOff x="621719" y="4712770"/>
              <a:chExt cx="1904166" cy="707737"/>
            </a:xfrm>
          </p:grpSpPr>
          <p:sp>
            <p:nvSpPr>
              <p:cNvPr id="581" name="Can 58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82" name="Can 58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83" name="Can 58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61" name="Group 560"/>
            <p:cNvGrpSpPr/>
            <p:nvPr/>
          </p:nvGrpSpPr>
          <p:grpSpPr>
            <a:xfrm>
              <a:off x="4353433" y="5611941"/>
              <a:ext cx="602070" cy="223776"/>
              <a:chOff x="621719" y="4712770"/>
              <a:chExt cx="1904166" cy="707737"/>
            </a:xfrm>
          </p:grpSpPr>
          <p:sp>
            <p:nvSpPr>
              <p:cNvPr id="578" name="Can 57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9" name="Can 57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80" name="Can 57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62" name="Group 561"/>
            <p:cNvGrpSpPr/>
            <p:nvPr/>
          </p:nvGrpSpPr>
          <p:grpSpPr>
            <a:xfrm>
              <a:off x="4313237" y="5635686"/>
              <a:ext cx="602070" cy="223776"/>
              <a:chOff x="621719" y="4712770"/>
              <a:chExt cx="1904166" cy="707737"/>
            </a:xfrm>
          </p:grpSpPr>
          <p:sp>
            <p:nvSpPr>
              <p:cNvPr id="575" name="Can 57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6" name="Can 57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7" name="Can 57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63" name="Group 562"/>
            <p:cNvGrpSpPr/>
            <p:nvPr/>
          </p:nvGrpSpPr>
          <p:grpSpPr>
            <a:xfrm>
              <a:off x="5017910" y="5582348"/>
              <a:ext cx="602070" cy="223776"/>
              <a:chOff x="621719" y="4712770"/>
              <a:chExt cx="1904166" cy="707737"/>
            </a:xfrm>
          </p:grpSpPr>
          <p:sp>
            <p:nvSpPr>
              <p:cNvPr id="572" name="Can 57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3" name="Can 57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4" name="Can 57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64" name="Group 563"/>
            <p:cNvGrpSpPr/>
            <p:nvPr/>
          </p:nvGrpSpPr>
          <p:grpSpPr>
            <a:xfrm>
              <a:off x="4983757" y="5611941"/>
              <a:ext cx="602070" cy="223776"/>
              <a:chOff x="621719" y="4712770"/>
              <a:chExt cx="1904166" cy="707737"/>
            </a:xfrm>
          </p:grpSpPr>
          <p:sp>
            <p:nvSpPr>
              <p:cNvPr id="569" name="Can 56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0" name="Can 56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71" name="Can 57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65" name="Group 564"/>
            <p:cNvGrpSpPr/>
            <p:nvPr/>
          </p:nvGrpSpPr>
          <p:grpSpPr>
            <a:xfrm>
              <a:off x="4943561" y="5635686"/>
              <a:ext cx="602070" cy="223776"/>
              <a:chOff x="621719" y="4712770"/>
              <a:chExt cx="1904166" cy="707737"/>
            </a:xfrm>
          </p:grpSpPr>
          <p:sp>
            <p:nvSpPr>
              <p:cNvPr id="566" name="Can 56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67" name="Can 56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68" name="Can 56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584" name="Group 583"/>
          <p:cNvGrpSpPr/>
          <p:nvPr/>
        </p:nvGrpSpPr>
        <p:grpSpPr>
          <a:xfrm>
            <a:off x="10341273" y="3987338"/>
            <a:ext cx="1306743" cy="277114"/>
            <a:chOff x="4313237" y="5582348"/>
            <a:chExt cx="1306743" cy="277114"/>
          </a:xfrm>
        </p:grpSpPr>
        <p:grpSp>
          <p:nvGrpSpPr>
            <p:cNvPr id="585" name="Group 584"/>
            <p:cNvGrpSpPr/>
            <p:nvPr/>
          </p:nvGrpSpPr>
          <p:grpSpPr>
            <a:xfrm>
              <a:off x="4387586" y="5582348"/>
              <a:ext cx="602070" cy="223776"/>
              <a:chOff x="621719" y="4712770"/>
              <a:chExt cx="1904166" cy="707737"/>
            </a:xfrm>
          </p:grpSpPr>
          <p:sp>
            <p:nvSpPr>
              <p:cNvPr id="606" name="Can 60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07" name="Can 60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08" name="Can 60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86" name="Group 585"/>
            <p:cNvGrpSpPr/>
            <p:nvPr/>
          </p:nvGrpSpPr>
          <p:grpSpPr>
            <a:xfrm>
              <a:off x="4353433" y="5611941"/>
              <a:ext cx="602070" cy="223776"/>
              <a:chOff x="621719" y="4712770"/>
              <a:chExt cx="1904166" cy="707737"/>
            </a:xfrm>
          </p:grpSpPr>
          <p:sp>
            <p:nvSpPr>
              <p:cNvPr id="603" name="Can 60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04" name="Can 60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05" name="Can 60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87" name="Group 586"/>
            <p:cNvGrpSpPr/>
            <p:nvPr/>
          </p:nvGrpSpPr>
          <p:grpSpPr>
            <a:xfrm>
              <a:off x="4313237" y="5635686"/>
              <a:ext cx="602070" cy="223776"/>
              <a:chOff x="621719" y="4712770"/>
              <a:chExt cx="1904166" cy="707737"/>
            </a:xfrm>
          </p:grpSpPr>
          <p:sp>
            <p:nvSpPr>
              <p:cNvPr id="600" name="Can 59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01" name="Can 60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02" name="Can 60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88" name="Group 587"/>
            <p:cNvGrpSpPr/>
            <p:nvPr/>
          </p:nvGrpSpPr>
          <p:grpSpPr>
            <a:xfrm>
              <a:off x="5017910" y="5582348"/>
              <a:ext cx="602070" cy="223776"/>
              <a:chOff x="621719" y="4712770"/>
              <a:chExt cx="1904166" cy="707737"/>
            </a:xfrm>
          </p:grpSpPr>
          <p:sp>
            <p:nvSpPr>
              <p:cNvPr id="597" name="Can 59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98" name="Can 59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99" name="Can 59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89" name="Group 588"/>
            <p:cNvGrpSpPr/>
            <p:nvPr/>
          </p:nvGrpSpPr>
          <p:grpSpPr>
            <a:xfrm>
              <a:off x="4983757" y="5611941"/>
              <a:ext cx="602070" cy="223776"/>
              <a:chOff x="621719" y="4712770"/>
              <a:chExt cx="1904166" cy="707737"/>
            </a:xfrm>
          </p:grpSpPr>
          <p:sp>
            <p:nvSpPr>
              <p:cNvPr id="594" name="Can 59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95" name="Can 59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96" name="Can 59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590" name="Group 589"/>
            <p:cNvGrpSpPr/>
            <p:nvPr/>
          </p:nvGrpSpPr>
          <p:grpSpPr>
            <a:xfrm>
              <a:off x="4943561" y="5635686"/>
              <a:ext cx="602070" cy="223776"/>
              <a:chOff x="621719" y="4712770"/>
              <a:chExt cx="1904166" cy="707737"/>
            </a:xfrm>
          </p:grpSpPr>
          <p:sp>
            <p:nvSpPr>
              <p:cNvPr id="591" name="Can 59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92" name="Can 59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593" name="Can 59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609" name="Group 608"/>
          <p:cNvGrpSpPr/>
          <p:nvPr/>
        </p:nvGrpSpPr>
        <p:grpSpPr>
          <a:xfrm>
            <a:off x="10341273" y="3748471"/>
            <a:ext cx="1306743" cy="277114"/>
            <a:chOff x="4313237" y="5582348"/>
            <a:chExt cx="1306743" cy="277114"/>
          </a:xfrm>
        </p:grpSpPr>
        <p:grpSp>
          <p:nvGrpSpPr>
            <p:cNvPr id="610" name="Group 609"/>
            <p:cNvGrpSpPr/>
            <p:nvPr/>
          </p:nvGrpSpPr>
          <p:grpSpPr>
            <a:xfrm>
              <a:off x="4387586" y="5582348"/>
              <a:ext cx="602070" cy="223776"/>
              <a:chOff x="621719" y="4712770"/>
              <a:chExt cx="1904166" cy="707737"/>
            </a:xfrm>
          </p:grpSpPr>
          <p:sp>
            <p:nvSpPr>
              <p:cNvPr id="631" name="Can 63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32" name="Can 63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33" name="Can 63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11" name="Group 610"/>
            <p:cNvGrpSpPr/>
            <p:nvPr/>
          </p:nvGrpSpPr>
          <p:grpSpPr>
            <a:xfrm>
              <a:off x="4353433" y="5611941"/>
              <a:ext cx="602070" cy="223776"/>
              <a:chOff x="621719" y="4712770"/>
              <a:chExt cx="1904166" cy="707737"/>
            </a:xfrm>
          </p:grpSpPr>
          <p:sp>
            <p:nvSpPr>
              <p:cNvPr id="628" name="Can 62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9" name="Can 62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30" name="Can 62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12" name="Group 611"/>
            <p:cNvGrpSpPr/>
            <p:nvPr/>
          </p:nvGrpSpPr>
          <p:grpSpPr>
            <a:xfrm>
              <a:off x="4313237" y="5635686"/>
              <a:ext cx="602070" cy="223776"/>
              <a:chOff x="621719" y="4712770"/>
              <a:chExt cx="1904166" cy="707737"/>
            </a:xfrm>
          </p:grpSpPr>
          <p:sp>
            <p:nvSpPr>
              <p:cNvPr id="625" name="Can 62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6" name="Can 62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7" name="Can 62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13" name="Group 612"/>
            <p:cNvGrpSpPr/>
            <p:nvPr/>
          </p:nvGrpSpPr>
          <p:grpSpPr>
            <a:xfrm>
              <a:off x="5017910" y="5582348"/>
              <a:ext cx="602070" cy="223776"/>
              <a:chOff x="621719" y="4712770"/>
              <a:chExt cx="1904166" cy="707737"/>
            </a:xfrm>
          </p:grpSpPr>
          <p:sp>
            <p:nvSpPr>
              <p:cNvPr id="622" name="Can 62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3" name="Can 62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4" name="Can 62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14" name="Group 613"/>
            <p:cNvGrpSpPr/>
            <p:nvPr/>
          </p:nvGrpSpPr>
          <p:grpSpPr>
            <a:xfrm>
              <a:off x="4983757" y="5611941"/>
              <a:ext cx="602070" cy="223776"/>
              <a:chOff x="621719" y="4712770"/>
              <a:chExt cx="1904166" cy="707737"/>
            </a:xfrm>
          </p:grpSpPr>
          <p:sp>
            <p:nvSpPr>
              <p:cNvPr id="619" name="Can 61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0" name="Can 61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21" name="Can 62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15" name="Group 614"/>
            <p:cNvGrpSpPr/>
            <p:nvPr/>
          </p:nvGrpSpPr>
          <p:grpSpPr>
            <a:xfrm>
              <a:off x="4943561" y="5635686"/>
              <a:ext cx="602070" cy="223776"/>
              <a:chOff x="621719" y="4712770"/>
              <a:chExt cx="1904166" cy="707737"/>
            </a:xfrm>
          </p:grpSpPr>
          <p:sp>
            <p:nvSpPr>
              <p:cNvPr id="616" name="Can 61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17" name="Can 61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18" name="Can 61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634" name="Group 633"/>
          <p:cNvGrpSpPr/>
          <p:nvPr/>
        </p:nvGrpSpPr>
        <p:grpSpPr>
          <a:xfrm>
            <a:off x="10341273" y="3514120"/>
            <a:ext cx="1306743" cy="277114"/>
            <a:chOff x="4313237" y="5582348"/>
            <a:chExt cx="1306743" cy="277114"/>
          </a:xfrm>
        </p:grpSpPr>
        <p:grpSp>
          <p:nvGrpSpPr>
            <p:cNvPr id="635" name="Group 634"/>
            <p:cNvGrpSpPr/>
            <p:nvPr/>
          </p:nvGrpSpPr>
          <p:grpSpPr>
            <a:xfrm>
              <a:off x="4387586" y="5582348"/>
              <a:ext cx="602070" cy="223776"/>
              <a:chOff x="621719" y="4712770"/>
              <a:chExt cx="1904166" cy="707737"/>
            </a:xfrm>
          </p:grpSpPr>
          <p:sp>
            <p:nvSpPr>
              <p:cNvPr id="656" name="Can 65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57" name="Can 65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58" name="Can 65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36" name="Group 635"/>
            <p:cNvGrpSpPr/>
            <p:nvPr/>
          </p:nvGrpSpPr>
          <p:grpSpPr>
            <a:xfrm>
              <a:off x="4353433" y="5611941"/>
              <a:ext cx="602070" cy="223776"/>
              <a:chOff x="621719" y="4712770"/>
              <a:chExt cx="1904166" cy="707737"/>
            </a:xfrm>
          </p:grpSpPr>
          <p:sp>
            <p:nvSpPr>
              <p:cNvPr id="653" name="Can 65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54" name="Can 65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55" name="Can 65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37" name="Group 636"/>
            <p:cNvGrpSpPr/>
            <p:nvPr/>
          </p:nvGrpSpPr>
          <p:grpSpPr>
            <a:xfrm>
              <a:off x="4313237" y="5635686"/>
              <a:ext cx="602070" cy="223776"/>
              <a:chOff x="621719" y="4712770"/>
              <a:chExt cx="1904166" cy="707737"/>
            </a:xfrm>
          </p:grpSpPr>
          <p:sp>
            <p:nvSpPr>
              <p:cNvPr id="650" name="Can 64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51" name="Can 65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52" name="Can 65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38" name="Group 637"/>
            <p:cNvGrpSpPr/>
            <p:nvPr/>
          </p:nvGrpSpPr>
          <p:grpSpPr>
            <a:xfrm>
              <a:off x="5017910" y="5582348"/>
              <a:ext cx="602070" cy="223776"/>
              <a:chOff x="621719" y="4712770"/>
              <a:chExt cx="1904166" cy="707737"/>
            </a:xfrm>
          </p:grpSpPr>
          <p:sp>
            <p:nvSpPr>
              <p:cNvPr id="647" name="Can 64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48" name="Can 64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49" name="Can 64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39" name="Group 638"/>
            <p:cNvGrpSpPr/>
            <p:nvPr/>
          </p:nvGrpSpPr>
          <p:grpSpPr>
            <a:xfrm>
              <a:off x="4983757" y="5611941"/>
              <a:ext cx="602070" cy="223776"/>
              <a:chOff x="621719" y="4712770"/>
              <a:chExt cx="1904166" cy="707737"/>
            </a:xfrm>
          </p:grpSpPr>
          <p:sp>
            <p:nvSpPr>
              <p:cNvPr id="644" name="Can 64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45" name="Can 64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46" name="Can 64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40" name="Group 639"/>
            <p:cNvGrpSpPr/>
            <p:nvPr/>
          </p:nvGrpSpPr>
          <p:grpSpPr>
            <a:xfrm>
              <a:off x="4943561" y="5635686"/>
              <a:ext cx="602070" cy="223776"/>
              <a:chOff x="621719" y="4712770"/>
              <a:chExt cx="1904166" cy="707737"/>
            </a:xfrm>
          </p:grpSpPr>
          <p:sp>
            <p:nvSpPr>
              <p:cNvPr id="641" name="Can 64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42" name="Can 64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43" name="Can 64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659" name="Group 658"/>
          <p:cNvGrpSpPr/>
          <p:nvPr/>
        </p:nvGrpSpPr>
        <p:grpSpPr>
          <a:xfrm>
            <a:off x="10341273" y="3296461"/>
            <a:ext cx="1306743" cy="277114"/>
            <a:chOff x="4313237" y="5582348"/>
            <a:chExt cx="1306743" cy="277114"/>
          </a:xfrm>
        </p:grpSpPr>
        <p:grpSp>
          <p:nvGrpSpPr>
            <p:cNvPr id="660" name="Group 659"/>
            <p:cNvGrpSpPr/>
            <p:nvPr/>
          </p:nvGrpSpPr>
          <p:grpSpPr>
            <a:xfrm>
              <a:off x="4387586" y="5582348"/>
              <a:ext cx="602070" cy="223776"/>
              <a:chOff x="621719" y="4712770"/>
              <a:chExt cx="1904166" cy="707737"/>
            </a:xfrm>
          </p:grpSpPr>
          <p:sp>
            <p:nvSpPr>
              <p:cNvPr id="681" name="Can 68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82" name="Can 68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83" name="Can 68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61" name="Group 660"/>
            <p:cNvGrpSpPr/>
            <p:nvPr/>
          </p:nvGrpSpPr>
          <p:grpSpPr>
            <a:xfrm>
              <a:off x="4353433" y="5611941"/>
              <a:ext cx="602070" cy="223776"/>
              <a:chOff x="621719" y="4712770"/>
              <a:chExt cx="1904166" cy="707737"/>
            </a:xfrm>
          </p:grpSpPr>
          <p:sp>
            <p:nvSpPr>
              <p:cNvPr id="678" name="Can 67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79" name="Can 67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80" name="Can 67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62" name="Group 661"/>
            <p:cNvGrpSpPr/>
            <p:nvPr/>
          </p:nvGrpSpPr>
          <p:grpSpPr>
            <a:xfrm>
              <a:off x="4313237" y="5635686"/>
              <a:ext cx="602070" cy="223776"/>
              <a:chOff x="621719" y="4712770"/>
              <a:chExt cx="1904166" cy="707737"/>
            </a:xfrm>
          </p:grpSpPr>
          <p:sp>
            <p:nvSpPr>
              <p:cNvPr id="675" name="Can 67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76" name="Can 67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77" name="Can 67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63" name="Group 662"/>
            <p:cNvGrpSpPr/>
            <p:nvPr/>
          </p:nvGrpSpPr>
          <p:grpSpPr>
            <a:xfrm>
              <a:off x="5017910" y="5582348"/>
              <a:ext cx="602070" cy="223776"/>
              <a:chOff x="621719" y="4712770"/>
              <a:chExt cx="1904166" cy="707737"/>
            </a:xfrm>
          </p:grpSpPr>
          <p:sp>
            <p:nvSpPr>
              <p:cNvPr id="672" name="Can 67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73" name="Can 67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74" name="Can 67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64" name="Group 663"/>
            <p:cNvGrpSpPr/>
            <p:nvPr/>
          </p:nvGrpSpPr>
          <p:grpSpPr>
            <a:xfrm>
              <a:off x="4983757" y="5611941"/>
              <a:ext cx="602070" cy="223776"/>
              <a:chOff x="621719" y="4712770"/>
              <a:chExt cx="1904166" cy="707737"/>
            </a:xfrm>
          </p:grpSpPr>
          <p:sp>
            <p:nvSpPr>
              <p:cNvPr id="669" name="Can 66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70" name="Can 66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71" name="Can 67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65" name="Group 664"/>
            <p:cNvGrpSpPr/>
            <p:nvPr/>
          </p:nvGrpSpPr>
          <p:grpSpPr>
            <a:xfrm>
              <a:off x="4943561" y="5635686"/>
              <a:ext cx="602070" cy="223776"/>
              <a:chOff x="621719" y="4712770"/>
              <a:chExt cx="1904166" cy="707737"/>
            </a:xfrm>
          </p:grpSpPr>
          <p:sp>
            <p:nvSpPr>
              <p:cNvPr id="666" name="Can 66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67" name="Can 66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68" name="Can 66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684" name="Group 683"/>
          <p:cNvGrpSpPr/>
          <p:nvPr/>
        </p:nvGrpSpPr>
        <p:grpSpPr>
          <a:xfrm>
            <a:off x="10341273" y="3062110"/>
            <a:ext cx="1306743" cy="277114"/>
            <a:chOff x="4313237" y="5582348"/>
            <a:chExt cx="1306743" cy="277114"/>
          </a:xfrm>
        </p:grpSpPr>
        <p:grpSp>
          <p:nvGrpSpPr>
            <p:cNvPr id="685" name="Group 684"/>
            <p:cNvGrpSpPr/>
            <p:nvPr/>
          </p:nvGrpSpPr>
          <p:grpSpPr>
            <a:xfrm>
              <a:off x="4387586" y="5582348"/>
              <a:ext cx="602070" cy="223776"/>
              <a:chOff x="621719" y="4712770"/>
              <a:chExt cx="1904166" cy="707737"/>
            </a:xfrm>
          </p:grpSpPr>
          <p:sp>
            <p:nvSpPr>
              <p:cNvPr id="706" name="Can 70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07" name="Can 70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08" name="Can 70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86" name="Group 685"/>
            <p:cNvGrpSpPr/>
            <p:nvPr/>
          </p:nvGrpSpPr>
          <p:grpSpPr>
            <a:xfrm>
              <a:off x="4353433" y="5611941"/>
              <a:ext cx="602070" cy="223776"/>
              <a:chOff x="621719" y="4712770"/>
              <a:chExt cx="1904166" cy="707737"/>
            </a:xfrm>
          </p:grpSpPr>
          <p:sp>
            <p:nvSpPr>
              <p:cNvPr id="703" name="Can 70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04" name="Can 70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05" name="Can 70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87" name="Group 686"/>
            <p:cNvGrpSpPr/>
            <p:nvPr/>
          </p:nvGrpSpPr>
          <p:grpSpPr>
            <a:xfrm>
              <a:off x="4313237" y="5635686"/>
              <a:ext cx="602070" cy="223776"/>
              <a:chOff x="621719" y="4712770"/>
              <a:chExt cx="1904166" cy="707737"/>
            </a:xfrm>
          </p:grpSpPr>
          <p:sp>
            <p:nvSpPr>
              <p:cNvPr id="700" name="Can 69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01" name="Can 70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02" name="Can 70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88" name="Group 687"/>
            <p:cNvGrpSpPr/>
            <p:nvPr/>
          </p:nvGrpSpPr>
          <p:grpSpPr>
            <a:xfrm>
              <a:off x="5017910" y="5582348"/>
              <a:ext cx="602070" cy="223776"/>
              <a:chOff x="621719" y="4712770"/>
              <a:chExt cx="1904166" cy="707737"/>
            </a:xfrm>
          </p:grpSpPr>
          <p:sp>
            <p:nvSpPr>
              <p:cNvPr id="697" name="Can 69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98" name="Can 69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99" name="Can 69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89" name="Group 688"/>
            <p:cNvGrpSpPr/>
            <p:nvPr/>
          </p:nvGrpSpPr>
          <p:grpSpPr>
            <a:xfrm>
              <a:off x="4983757" y="5611941"/>
              <a:ext cx="602070" cy="223776"/>
              <a:chOff x="621719" y="4712770"/>
              <a:chExt cx="1904166" cy="707737"/>
            </a:xfrm>
          </p:grpSpPr>
          <p:sp>
            <p:nvSpPr>
              <p:cNvPr id="694" name="Can 69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95" name="Can 69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96" name="Can 69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690" name="Group 689"/>
            <p:cNvGrpSpPr/>
            <p:nvPr/>
          </p:nvGrpSpPr>
          <p:grpSpPr>
            <a:xfrm>
              <a:off x="4943561" y="5635686"/>
              <a:ext cx="602070" cy="223776"/>
              <a:chOff x="621719" y="4712770"/>
              <a:chExt cx="1904166" cy="707737"/>
            </a:xfrm>
          </p:grpSpPr>
          <p:sp>
            <p:nvSpPr>
              <p:cNvPr id="691" name="Can 69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92" name="Can 69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693" name="Can 69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709" name="Group 708"/>
          <p:cNvGrpSpPr/>
          <p:nvPr/>
        </p:nvGrpSpPr>
        <p:grpSpPr>
          <a:xfrm>
            <a:off x="10341273" y="2830322"/>
            <a:ext cx="1306743" cy="277114"/>
            <a:chOff x="4313237" y="5582348"/>
            <a:chExt cx="1306743" cy="277114"/>
          </a:xfrm>
        </p:grpSpPr>
        <p:grpSp>
          <p:nvGrpSpPr>
            <p:cNvPr id="710" name="Group 709"/>
            <p:cNvGrpSpPr/>
            <p:nvPr/>
          </p:nvGrpSpPr>
          <p:grpSpPr>
            <a:xfrm>
              <a:off x="4387586" y="5582348"/>
              <a:ext cx="602070" cy="223776"/>
              <a:chOff x="621719" y="4712770"/>
              <a:chExt cx="1904166" cy="707737"/>
            </a:xfrm>
          </p:grpSpPr>
          <p:sp>
            <p:nvSpPr>
              <p:cNvPr id="731" name="Can 73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32" name="Can 73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33" name="Can 73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11" name="Group 710"/>
            <p:cNvGrpSpPr/>
            <p:nvPr/>
          </p:nvGrpSpPr>
          <p:grpSpPr>
            <a:xfrm>
              <a:off x="4353433" y="5611941"/>
              <a:ext cx="602070" cy="223776"/>
              <a:chOff x="621719" y="4712770"/>
              <a:chExt cx="1904166" cy="707737"/>
            </a:xfrm>
          </p:grpSpPr>
          <p:sp>
            <p:nvSpPr>
              <p:cNvPr id="728" name="Can 72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29" name="Can 72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30" name="Can 72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12" name="Group 711"/>
            <p:cNvGrpSpPr/>
            <p:nvPr/>
          </p:nvGrpSpPr>
          <p:grpSpPr>
            <a:xfrm>
              <a:off x="4313237" y="5635686"/>
              <a:ext cx="602070" cy="223776"/>
              <a:chOff x="621719" y="4712770"/>
              <a:chExt cx="1904166" cy="707737"/>
            </a:xfrm>
          </p:grpSpPr>
          <p:sp>
            <p:nvSpPr>
              <p:cNvPr id="725" name="Can 72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26" name="Can 72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27" name="Can 72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13" name="Group 712"/>
            <p:cNvGrpSpPr/>
            <p:nvPr/>
          </p:nvGrpSpPr>
          <p:grpSpPr>
            <a:xfrm>
              <a:off x="5017910" y="5582348"/>
              <a:ext cx="602070" cy="223776"/>
              <a:chOff x="621719" y="4712770"/>
              <a:chExt cx="1904166" cy="707737"/>
            </a:xfrm>
          </p:grpSpPr>
          <p:sp>
            <p:nvSpPr>
              <p:cNvPr id="722" name="Can 72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23" name="Can 72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24" name="Can 72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14" name="Group 713"/>
            <p:cNvGrpSpPr/>
            <p:nvPr/>
          </p:nvGrpSpPr>
          <p:grpSpPr>
            <a:xfrm>
              <a:off x="4983757" y="5611941"/>
              <a:ext cx="602070" cy="223776"/>
              <a:chOff x="621719" y="4712770"/>
              <a:chExt cx="1904166" cy="707737"/>
            </a:xfrm>
          </p:grpSpPr>
          <p:sp>
            <p:nvSpPr>
              <p:cNvPr id="719" name="Can 71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20" name="Can 71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21" name="Can 72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15" name="Group 714"/>
            <p:cNvGrpSpPr/>
            <p:nvPr/>
          </p:nvGrpSpPr>
          <p:grpSpPr>
            <a:xfrm>
              <a:off x="4943561" y="5635686"/>
              <a:ext cx="602070" cy="223776"/>
              <a:chOff x="621719" y="4712770"/>
              <a:chExt cx="1904166" cy="707737"/>
            </a:xfrm>
          </p:grpSpPr>
          <p:sp>
            <p:nvSpPr>
              <p:cNvPr id="716" name="Can 71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17" name="Can 71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18" name="Can 71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734" name="Group 733"/>
          <p:cNvGrpSpPr/>
          <p:nvPr/>
        </p:nvGrpSpPr>
        <p:grpSpPr>
          <a:xfrm>
            <a:off x="10341273" y="2609419"/>
            <a:ext cx="1306743" cy="277114"/>
            <a:chOff x="4313237" y="5582348"/>
            <a:chExt cx="1306743" cy="277114"/>
          </a:xfrm>
        </p:grpSpPr>
        <p:grpSp>
          <p:nvGrpSpPr>
            <p:cNvPr id="735" name="Group 734"/>
            <p:cNvGrpSpPr/>
            <p:nvPr/>
          </p:nvGrpSpPr>
          <p:grpSpPr>
            <a:xfrm>
              <a:off x="4387586" y="5582348"/>
              <a:ext cx="602070" cy="223776"/>
              <a:chOff x="621719" y="4712770"/>
              <a:chExt cx="1904166" cy="707737"/>
            </a:xfrm>
          </p:grpSpPr>
          <p:sp>
            <p:nvSpPr>
              <p:cNvPr id="756" name="Can 755"/>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57" name="Can 756"/>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58" name="Can 757"/>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36" name="Group 735"/>
            <p:cNvGrpSpPr/>
            <p:nvPr/>
          </p:nvGrpSpPr>
          <p:grpSpPr>
            <a:xfrm>
              <a:off x="4353433" y="5611941"/>
              <a:ext cx="602070" cy="223776"/>
              <a:chOff x="621719" y="4712770"/>
              <a:chExt cx="1904166" cy="707737"/>
            </a:xfrm>
          </p:grpSpPr>
          <p:sp>
            <p:nvSpPr>
              <p:cNvPr id="753" name="Can 752"/>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54" name="Can 753"/>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55" name="Can 754"/>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37" name="Group 736"/>
            <p:cNvGrpSpPr/>
            <p:nvPr/>
          </p:nvGrpSpPr>
          <p:grpSpPr>
            <a:xfrm>
              <a:off x="4313237" y="5635686"/>
              <a:ext cx="602070" cy="223776"/>
              <a:chOff x="621719" y="4712770"/>
              <a:chExt cx="1904166" cy="707737"/>
            </a:xfrm>
          </p:grpSpPr>
          <p:sp>
            <p:nvSpPr>
              <p:cNvPr id="750" name="Can 749"/>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51" name="Can 750"/>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52" name="Can 751"/>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38" name="Group 737"/>
            <p:cNvGrpSpPr/>
            <p:nvPr/>
          </p:nvGrpSpPr>
          <p:grpSpPr>
            <a:xfrm>
              <a:off x="5017910" y="5582348"/>
              <a:ext cx="602070" cy="223776"/>
              <a:chOff x="621719" y="4712770"/>
              <a:chExt cx="1904166" cy="707737"/>
            </a:xfrm>
          </p:grpSpPr>
          <p:sp>
            <p:nvSpPr>
              <p:cNvPr id="747" name="Can 746"/>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48" name="Can 747"/>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49" name="Can 748"/>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39" name="Group 738"/>
            <p:cNvGrpSpPr/>
            <p:nvPr/>
          </p:nvGrpSpPr>
          <p:grpSpPr>
            <a:xfrm>
              <a:off x="4983757" y="5611941"/>
              <a:ext cx="602070" cy="223776"/>
              <a:chOff x="621719" y="4712770"/>
              <a:chExt cx="1904166" cy="707737"/>
            </a:xfrm>
          </p:grpSpPr>
          <p:sp>
            <p:nvSpPr>
              <p:cNvPr id="744" name="Can 74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45" name="Can 74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46" name="Can 74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40" name="Group 739"/>
            <p:cNvGrpSpPr/>
            <p:nvPr/>
          </p:nvGrpSpPr>
          <p:grpSpPr>
            <a:xfrm>
              <a:off x="4943561" y="5635686"/>
              <a:ext cx="602070" cy="223776"/>
              <a:chOff x="621719" y="4712770"/>
              <a:chExt cx="1904166" cy="707737"/>
            </a:xfrm>
          </p:grpSpPr>
          <p:sp>
            <p:nvSpPr>
              <p:cNvPr id="741" name="Can 74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42" name="Can 74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43" name="Can 74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grpSp>
        <p:nvGrpSpPr>
          <p:cNvPr id="14" name="Group 13"/>
          <p:cNvGrpSpPr/>
          <p:nvPr/>
        </p:nvGrpSpPr>
        <p:grpSpPr>
          <a:xfrm>
            <a:off x="655637" y="5525725"/>
            <a:ext cx="3434549" cy="369332"/>
            <a:chOff x="655637" y="5525725"/>
            <a:chExt cx="3434549" cy="369332"/>
          </a:xfrm>
        </p:grpSpPr>
        <p:sp>
          <p:nvSpPr>
            <p:cNvPr id="12" name="Right Arrow 11"/>
            <p:cNvSpPr/>
            <p:nvPr/>
          </p:nvSpPr>
          <p:spPr bwMode="auto">
            <a:xfrm>
              <a:off x="3785386" y="5630675"/>
              <a:ext cx="304800" cy="22377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a:xfrm>
              <a:off x="655637" y="5525725"/>
              <a:ext cx="3126625" cy="369332"/>
            </a:xfrm>
            <a:prstGeom prst="rect">
              <a:avLst/>
            </a:prstGeom>
          </p:spPr>
          <p:txBody>
            <a:bodyPr wrap="none">
              <a:spAutoFit/>
            </a:bodyPr>
            <a:lstStyle/>
            <a:p>
              <a:r>
                <a:rPr lang="en-US" dirty="0" smtClean="0">
                  <a:solidFill>
                    <a:srgbClr val="FFFFFF"/>
                  </a:solidFill>
                </a:rPr>
                <a:t>Max per-database burst level</a:t>
              </a:r>
              <a:endParaRPr lang="en-US" dirty="0">
                <a:solidFill>
                  <a:srgbClr val="FFFFFF"/>
                </a:solidFill>
              </a:endParaRPr>
            </a:p>
          </p:txBody>
        </p:sp>
      </p:grpSp>
      <p:grpSp>
        <p:nvGrpSpPr>
          <p:cNvPr id="762" name="Group 761"/>
          <p:cNvGrpSpPr/>
          <p:nvPr/>
        </p:nvGrpSpPr>
        <p:grpSpPr>
          <a:xfrm>
            <a:off x="10339861" y="2390364"/>
            <a:ext cx="1306743" cy="277114"/>
            <a:chOff x="4313237" y="5582348"/>
            <a:chExt cx="1306743" cy="277114"/>
          </a:xfrm>
        </p:grpSpPr>
        <p:grpSp>
          <p:nvGrpSpPr>
            <p:cNvPr id="763" name="Group 762"/>
            <p:cNvGrpSpPr/>
            <p:nvPr/>
          </p:nvGrpSpPr>
          <p:grpSpPr>
            <a:xfrm>
              <a:off x="4387586" y="5582348"/>
              <a:ext cx="602070" cy="223776"/>
              <a:chOff x="621719" y="4712770"/>
              <a:chExt cx="1904166" cy="707737"/>
            </a:xfrm>
          </p:grpSpPr>
          <p:sp>
            <p:nvSpPr>
              <p:cNvPr id="784" name="Can 783"/>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85" name="Can 784"/>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86" name="Can 785"/>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64" name="Group 763"/>
            <p:cNvGrpSpPr/>
            <p:nvPr/>
          </p:nvGrpSpPr>
          <p:grpSpPr>
            <a:xfrm>
              <a:off x="4353433" y="5611941"/>
              <a:ext cx="602070" cy="223776"/>
              <a:chOff x="621719" y="4712770"/>
              <a:chExt cx="1904166" cy="707737"/>
            </a:xfrm>
          </p:grpSpPr>
          <p:sp>
            <p:nvSpPr>
              <p:cNvPr id="781" name="Can 780"/>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82" name="Can 781"/>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83" name="Can 782"/>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65" name="Group 764"/>
            <p:cNvGrpSpPr/>
            <p:nvPr/>
          </p:nvGrpSpPr>
          <p:grpSpPr>
            <a:xfrm>
              <a:off x="4313237" y="5635686"/>
              <a:ext cx="602070" cy="223776"/>
              <a:chOff x="621719" y="4712770"/>
              <a:chExt cx="1904166" cy="707737"/>
            </a:xfrm>
          </p:grpSpPr>
          <p:sp>
            <p:nvSpPr>
              <p:cNvPr id="778" name="Can 777"/>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79" name="Can 778"/>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80" name="Can 779"/>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66" name="Group 765"/>
            <p:cNvGrpSpPr/>
            <p:nvPr/>
          </p:nvGrpSpPr>
          <p:grpSpPr>
            <a:xfrm>
              <a:off x="5017910" y="5582348"/>
              <a:ext cx="602070" cy="223776"/>
              <a:chOff x="621719" y="4712770"/>
              <a:chExt cx="1904166" cy="707737"/>
            </a:xfrm>
          </p:grpSpPr>
          <p:sp>
            <p:nvSpPr>
              <p:cNvPr id="775" name="Can 774"/>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76" name="Can 775"/>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77" name="Can 776"/>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67" name="Group 766"/>
            <p:cNvGrpSpPr/>
            <p:nvPr/>
          </p:nvGrpSpPr>
          <p:grpSpPr>
            <a:xfrm>
              <a:off x="4983757" y="5611941"/>
              <a:ext cx="602070" cy="223776"/>
              <a:chOff x="621719" y="4712770"/>
              <a:chExt cx="1904166" cy="707737"/>
            </a:xfrm>
          </p:grpSpPr>
          <p:sp>
            <p:nvSpPr>
              <p:cNvPr id="772" name="Can 771"/>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73" name="Can 772"/>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74" name="Can 773"/>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nvGrpSpPr>
            <p:cNvPr id="768" name="Group 767"/>
            <p:cNvGrpSpPr/>
            <p:nvPr/>
          </p:nvGrpSpPr>
          <p:grpSpPr>
            <a:xfrm>
              <a:off x="4943561" y="5635686"/>
              <a:ext cx="602070" cy="223776"/>
              <a:chOff x="621719" y="4712770"/>
              <a:chExt cx="1904166" cy="707737"/>
            </a:xfrm>
          </p:grpSpPr>
          <p:sp>
            <p:nvSpPr>
              <p:cNvPr id="769" name="Can 768"/>
              <p:cNvSpPr/>
              <p:nvPr/>
            </p:nvSpPr>
            <p:spPr>
              <a:xfrm>
                <a:off x="1951037"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70" name="Can 769"/>
              <p:cNvSpPr/>
              <p:nvPr/>
            </p:nvSpPr>
            <p:spPr>
              <a:xfrm>
                <a:off x="621719"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sp>
            <p:nvSpPr>
              <p:cNvPr id="771" name="Can 770"/>
              <p:cNvSpPr/>
              <p:nvPr/>
            </p:nvSpPr>
            <p:spPr>
              <a:xfrm>
                <a:off x="1286378" y="4712770"/>
                <a:ext cx="574848" cy="707737"/>
              </a:xfrm>
              <a:prstGeom prst="can">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24" dirty="0">
                  <a:solidFill>
                    <a:srgbClr val="FFFFFF"/>
                  </a:solidFill>
                </a:endParaRPr>
              </a:p>
            </p:txBody>
          </p:sp>
        </p:grpSp>
      </p:grpSp>
    </p:spTree>
    <p:extLst>
      <p:ext uri="{BB962C8B-B14F-4D97-AF65-F5344CB8AC3E}">
        <p14:creationId xmlns:p14="http://schemas.microsoft.com/office/powerpoint/2010/main" val="1654453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500"/>
                                        <p:tgtEl>
                                          <p:spTgt spid="133"/>
                                        </p:tgtEl>
                                      </p:cBhvr>
                                    </p:animEffect>
                                    <p:anim calcmode="lin" valueType="num">
                                      <p:cBhvr>
                                        <p:cTn id="26" dur="500" fill="hold"/>
                                        <p:tgtEl>
                                          <p:spTgt spid="133"/>
                                        </p:tgtEl>
                                        <p:attrNameLst>
                                          <p:attrName>ppt_x</p:attrName>
                                        </p:attrNameLst>
                                      </p:cBhvr>
                                      <p:tavLst>
                                        <p:tav tm="0">
                                          <p:val>
                                            <p:strVal val="#ppt_x"/>
                                          </p:val>
                                        </p:tav>
                                        <p:tav tm="100000">
                                          <p:val>
                                            <p:strVal val="#ppt_x"/>
                                          </p:val>
                                        </p:tav>
                                      </p:tavLst>
                                    </p:anim>
                                    <p:anim calcmode="lin" valueType="num">
                                      <p:cBhvr>
                                        <p:cTn id="27" dur="500" fill="hold"/>
                                        <p:tgtEl>
                                          <p:spTgt spid="1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8"/>
                                        </p:tgtEl>
                                        <p:attrNameLst>
                                          <p:attrName>style.visibility</p:attrName>
                                        </p:attrNameLst>
                                      </p:cBhvr>
                                      <p:to>
                                        <p:strVal val="visible"/>
                                      </p:to>
                                    </p:set>
                                    <p:animEffect transition="in" filter="fade">
                                      <p:cBhvr>
                                        <p:cTn id="30" dur="500"/>
                                        <p:tgtEl>
                                          <p:spTgt spid="208"/>
                                        </p:tgtEl>
                                      </p:cBhvr>
                                    </p:animEffect>
                                    <p:anim calcmode="lin" valueType="num">
                                      <p:cBhvr>
                                        <p:cTn id="31" dur="500" fill="hold"/>
                                        <p:tgtEl>
                                          <p:spTgt spid="208"/>
                                        </p:tgtEl>
                                        <p:attrNameLst>
                                          <p:attrName>ppt_x</p:attrName>
                                        </p:attrNameLst>
                                      </p:cBhvr>
                                      <p:tavLst>
                                        <p:tav tm="0">
                                          <p:val>
                                            <p:strVal val="#ppt_x"/>
                                          </p:val>
                                        </p:tav>
                                        <p:tav tm="100000">
                                          <p:val>
                                            <p:strVal val="#ppt_x"/>
                                          </p:val>
                                        </p:tav>
                                      </p:tavLst>
                                    </p:anim>
                                    <p:anim calcmode="lin" valueType="num">
                                      <p:cBhvr>
                                        <p:cTn id="32" dur="500" fill="hold"/>
                                        <p:tgtEl>
                                          <p:spTgt spid="20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09"/>
                                        </p:tgtEl>
                                        <p:attrNameLst>
                                          <p:attrName>style.visibility</p:attrName>
                                        </p:attrNameLst>
                                      </p:cBhvr>
                                      <p:to>
                                        <p:strVal val="visible"/>
                                      </p:to>
                                    </p:set>
                                    <p:animEffect transition="in" filter="fade">
                                      <p:cBhvr>
                                        <p:cTn id="35" dur="500"/>
                                        <p:tgtEl>
                                          <p:spTgt spid="409"/>
                                        </p:tgtEl>
                                      </p:cBhvr>
                                    </p:animEffect>
                                    <p:anim calcmode="lin" valueType="num">
                                      <p:cBhvr>
                                        <p:cTn id="36" dur="500" fill="hold"/>
                                        <p:tgtEl>
                                          <p:spTgt spid="409"/>
                                        </p:tgtEl>
                                        <p:attrNameLst>
                                          <p:attrName>ppt_x</p:attrName>
                                        </p:attrNameLst>
                                      </p:cBhvr>
                                      <p:tavLst>
                                        <p:tav tm="0">
                                          <p:val>
                                            <p:strVal val="#ppt_x"/>
                                          </p:val>
                                        </p:tav>
                                        <p:tav tm="100000">
                                          <p:val>
                                            <p:strVal val="#ppt_x"/>
                                          </p:val>
                                        </p:tav>
                                      </p:tavLst>
                                    </p:anim>
                                    <p:anim calcmode="lin" valueType="num">
                                      <p:cBhvr>
                                        <p:cTn id="37" dur="500" fill="hold"/>
                                        <p:tgtEl>
                                          <p:spTgt spid="409"/>
                                        </p:tgtEl>
                                        <p:attrNameLst>
                                          <p:attrName>ppt_y</p:attrName>
                                        </p:attrNameLst>
                                      </p:cBhvr>
                                      <p:tavLst>
                                        <p:tav tm="0">
                                          <p:val>
                                            <p:strVal val="#ppt_y+.1"/>
                                          </p:val>
                                        </p:tav>
                                        <p:tav tm="100000">
                                          <p:val>
                                            <p:strVal val="#ppt_y"/>
                                          </p:val>
                                        </p:tav>
                                      </p:tavLst>
                                    </p:anim>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158"/>
                                        </p:tgtEl>
                                        <p:attrNameLst>
                                          <p:attrName>style.visibility</p:attrName>
                                        </p:attrNameLst>
                                      </p:cBhvr>
                                      <p:to>
                                        <p:strVal val="visible"/>
                                      </p:to>
                                    </p:set>
                                    <p:animEffect transition="in" filter="fade">
                                      <p:cBhvr>
                                        <p:cTn id="41" dur="500"/>
                                        <p:tgtEl>
                                          <p:spTgt spid="158"/>
                                        </p:tgtEl>
                                      </p:cBhvr>
                                    </p:animEffect>
                                    <p:anim calcmode="lin" valueType="num">
                                      <p:cBhvr>
                                        <p:cTn id="42" dur="500" fill="hold"/>
                                        <p:tgtEl>
                                          <p:spTgt spid="158"/>
                                        </p:tgtEl>
                                        <p:attrNameLst>
                                          <p:attrName>ppt_x</p:attrName>
                                        </p:attrNameLst>
                                      </p:cBhvr>
                                      <p:tavLst>
                                        <p:tav tm="0">
                                          <p:val>
                                            <p:strVal val="#ppt_x"/>
                                          </p:val>
                                        </p:tav>
                                        <p:tav tm="100000">
                                          <p:val>
                                            <p:strVal val="#ppt_x"/>
                                          </p:val>
                                        </p:tav>
                                      </p:tavLst>
                                    </p:anim>
                                    <p:anim calcmode="lin" valueType="num">
                                      <p:cBhvr>
                                        <p:cTn id="43" dur="500" fill="hold"/>
                                        <p:tgtEl>
                                          <p:spTgt spid="15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33"/>
                                        </p:tgtEl>
                                        <p:attrNameLst>
                                          <p:attrName>style.visibility</p:attrName>
                                        </p:attrNameLst>
                                      </p:cBhvr>
                                      <p:to>
                                        <p:strVal val="visible"/>
                                      </p:to>
                                    </p:set>
                                    <p:animEffect transition="in" filter="fade">
                                      <p:cBhvr>
                                        <p:cTn id="46" dur="500"/>
                                        <p:tgtEl>
                                          <p:spTgt spid="233"/>
                                        </p:tgtEl>
                                      </p:cBhvr>
                                    </p:animEffect>
                                    <p:anim calcmode="lin" valueType="num">
                                      <p:cBhvr>
                                        <p:cTn id="47" dur="500" fill="hold"/>
                                        <p:tgtEl>
                                          <p:spTgt spid="233"/>
                                        </p:tgtEl>
                                        <p:attrNameLst>
                                          <p:attrName>ppt_x</p:attrName>
                                        </p:attrNameLst>
                                      </p:cBhvr>
                                      <p:tavLst>
                                        <p:tav tm="0">
                                          <p:val>
                                            <p:strVal val="#ppt_x"/>
                                          </p:val>
                                        </p:tav>
                                        <p:tav tm="100000">
                                          <p:val>
                                            <p:strVal val="#ppt_x"/>
                                          </p:val>
                                        </p:tav>
                                      </p:tavLst>
                                    </p:anim>
                                    <p:anim calcmode="lin" valueType="num">
                                      <p:cBhvr>
                                        <p:cTn id="48" dur="500" fill="hold"/>
                                        <p:tgtEl>
                                          <p:spTgt spid="23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34"/>
                                        </p:tgtEl>
                                        <p:attrNameLst>
                                          <p:attrName>style.visibility</p:attrName>
                                        </p:attrNameLst>
                                      </p:cBhvr>
                                      <p:to>
                                        <p:strVal val="visible"/>
                                      </p:to>
                                    </p:set>
                                    <p:animEffect transition="in" filter="fade">
                                      <p:cBhvr>
                                        <p:cTn id="51" dur="500"/>
                                        <p:tgtEl>
                                          <p:spTgt spid="434"/>
                                        </p:tgtEl>
                                      </p:cBhvr>
                                    </p:animEffect>
                                    <p:anim calcmode="lin" valueType="num">
                                      <p:cBhvr>
                                        <p:cTn id="52" dur="500" fill="hold"/>
                                        <p:tgtEl>
                                          <p:spTgt spid="434"/>
                                        </p:tgtEl>
                                        <p:attrNameLst>
                                          <p:attrName>ppt_x</p:attrName>
                                        </p:attrNameLst>
                                      </p:cBhvr>
                                      <p:tavLst>
                                        <p:tav tm="0">
                                          <p:val>
                                            <p:strVal val="#ppt_x"/>
                                          </p:val>
                                        </p:tav>
                                        <p:tav tm="100000">
                                          <p:val>
                                            <p:strVal val="#ppt_x"/>
                                          </p:val>
                                        </p:tav>
                                      </p:tavLst>
                                    </p:anim>
                                    <p:anim calcmode="lin" valueType="num">
                                      <p:cBhvr>
                                        <p:cTn id="53" dur="500" fill="hold"/>
                                        <p:tgtEl>
                                          <p:spTgt spid="434"/>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183"/>
                                        </p:tgtEl>
                                        <p:attrNameLst>
                                          <p:attrName>style.visibility</p:attrName>
                                        </p:attrNameLst>
                                      </p:cBhvr>
                                      <p:to>
                                        <p:strVal val="visible"/>
                                      </p:to>
                                    </p:set>
                                    <p:animEffect transition="in" filter="fade">
                                      <p:cBhvr>
                                        <p:cTn id="57" dur="500"/>
                                        <p:tgtEl>
                                          <p:spTgt spid="183"/>
                                        </p:tgtEl>
                                      </p:cBhvr>
                                    </p:animEffect>
                                    <p:anim calcmode="lin" valueType="num">
                                      <p:cBhvr>
                                        <p:cTn id="58" dur="500" fill="hold"/>
                                        <p:tgtEl>
                                          <p:spTgt spid="183"/>
                                        </p:tgtEl>
                                        <p:attrNameLst>
                                          <p:attrName>ppt_x</p:attrName>
                                        </p:attrNameLst>
                                      </p:cBhvr>
                                      <p:tavLst>
                                        <p:tav tm="0">
                                          <p:val>
                                            <p:strVal val="#ppt_x"/>
                                          </p:val>
                                        </p:tav>
                                        <p:tav tm="100000">
                                          <p:val>
                                            <p:strVal val="#ppt_x"/>
                                          </p:val>
                                        </p:tav>
                                      </p:tavLst>
                                    </p:anim>
                                    <p:anim calcmode="lin" valueType="num">
                                      <p:cBhvr>
                                        <p:cTn id="59" dur="500" fill="hold"/>
                                        <p:tgtEl>
                                          <p:spTgt spid="18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58"/>
                                        </p:tgtEl>
                                        <p:attrNameLst>
                                          <p:attrName>style.visibility</p:attrName>
                                        </p:attrNameLst>
                                      </p:cBhvr>
                                      <p:to>
                                        <p:strVal val="visible"/>
                                      </p:to>
                                    </p:set>
                                    <p:animEffect transition="in" filter="fade">
                                      <p:cBhvr>
                                        <p:cTn id="62" dur="500"/>
                                        <p:tgtEl>
                                          <p:spTgt spid="258"/>
                                        </p:tgtEl>
                                      </p:cBhvr>
                                    </p:animEffect>
                                    <p:anim calcmode="lin" valueType="num">
                                      <p:cBhvr>
                                        <p:cTn id="63" dur="500" fill="hold"/>
                                        <p:tgtEl>
                                          <p:spTgt spid="258"/>
                                        </p:tgtEl>
                                        <p:attrNameLst>
                                          <p:attrName>ppt_x</p:attrName>
                                        </p:attrNameLst>
                                      </p:cBhvr>
                                      <p:tavLst>
                                        <p:tav tm="0">
                                          <p:val>
                                            <p:strVal val="#ppt_x"/>
                                          </p:val>
                                        </p:tav>
                                        <p:tav tm="100000">
                                          <p:val>
                                            <p:strVal val="#ppt_x"/>
                                          </p:val>
                                        </p:tav>
                                      </p:tavLst>
                                    </p:anim>
                                    <p:anim calcmode="lin" valueType="num">
                                      <p:cBhvr>
                                        <p:cTn id="64" dur="500" fill="hold"/>
                                        <p:tgtEl>
                                          <p:spTgt spid="25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59"/>
                                        </p:tgtEl>
                                        <p:attrNameLst>
                                          <p:attrName>style.visibility</p:attrName>
                                        </p:attrNameLst>
                                      </p:cBhvr>
                                      <p:to>
                                        <p:strVal val="visible"/>
                                      </p:to>
                                    </p:set>
                                    <p:animEffect transition="in" filter="fade">
                                      <p:cBhvr>
                                        <p:cTn id="67" dur="500"/>
                                        <p:tgtEl>
                                          <p:spTgt spid="459"/>
                                        </p:tgtEl>
                                      </p:cBhvr>
                                    </p:animEffect>
                                    <p:anim calcmode="lin" valueType="num">
                                      <p:cBhvr>
                                        <p:cTn id="68" dur="500" fill="hold"/>
                                        <p:tgtEl>
                                          <p:spTgt spid="459"/>
                                        </p:tgtEl>
                                        <p:attrNameLst>
                                          <p:attrName>ppt_x</p:attrName>
                                        </p:attrNameLst>
                                      </p:cBhvr>
                                      <p:tavLst>
                                        <p:tav tm="0">
                                          <p:val>
                                            <p:strVal val="#ppt_x"/>
                                          </p:val>
                                        </p:tav>
                                        <p:tav tm="100000">
                                          <p:val>
                                            <p:strVal val="#ppt_x"/>
                                          </p:val>
                                        </p:tav>
                                      </p:tavLst>
                                    </p:anim>
                                    <p:anim calcmode="lin" valueType="num">
                                      <p:cBhvr>
                                        <p:cTn id="69" dur="500" fill="hold"/>
                                        <p:tgtEl>
                                          <p:spTgt spid="459"/>
                                        </p:tgtEl>
                                        <p:attrNameLst>
                                          <p:attrName>ppt_y</p:attrName>
                                        </p:attrNameLst>
                                      </p:cBhvr>
                                      <p:tavLst>
                                        <p:tav tm="0">
                                          <p:val>
                                            <p:strVal val="#ppt_y+.1"/>
                                          </p:val>
                                        </p:tav>
                                        <p:tav tm="100000">
                                          <p:val>
                                            <p:strVal val="#ppt_y"/>
                                          </p:val>
                                        </p:tav>
                                      </p:tavLst>
                                    </p:anim>
                                  </p:childTnLst>
                                </p:cTn>
                              </p:par>
                            </p:childTnLst>
                          </p:cTn>
                        </p:par>
                        <p:par>
                          <p:cTn id="70" fill="hold">
                            <p:stCondLst>
                              <p:cond delay="1500"/>
                            </p:stCondLst>
                            <p:childTnLst>
                              <p:par>
                                <p:cTn id="71" presetID="42" presetClass="entr" presetSubtype="0" fill="hold" nodeType="afterEffect">
                                  <p:stCondLst>
                                    <p:cond delay="0"/>
                                  </p:stCondLst>
                                  <p:childTnLst>
                                    <p:set>
                                      <p:cBhvr>
                                        <p:cTn id="72" dur="1" fill="hold">
                                          <p:stCondLst>
                                            <p:cond delay="0"/>
                                          </p:stCondLst>
                                        </p:cTn>
                                        <p:tgtEl>
                                          <p:spTgt spid="283"/>
                                        </p:tgtEl>
                                        <p:attrNameLst>
                                          <p:attrName>style.visibility</p:attrName>
                                        </p:attrNameLst>
                                      </p:cBhvr>
                                      <p:to>
                                        <p:strVal val="visible"/>
                                      </p:to>
                                    </p:set>
                                    <p:animEffect transition="in" filter="fade">
                                      <p:cBhvr>
                                        <p:cTn id="73" dur="500"/>
                                        <p:tgtEl>
                                          <p:spTgt spid="283"/>
                                        </p:tgtEl>
                                      </p:cBhvr>
                                    </p:animEffect>
                                    <p:anim calcmode="lin" valueType="num">
                                      <p:cBhvr>
                                        <p:cTn id="74" dur="500" fill="hold"/>
                                        <p:tgtEl>
                                          <p:spTgt spid="283"/>
                                        </p:tgtEl>
                                        <p:attrNameLst>
                                          <p:attrName>ppt_x</p:attrName>
                                        </p:attrNameLst>
                                      </p:cBhvr>
                                      <p:tavLst>
                                        <p:tav tm="0">
                                          <p:val>
                                            <p:strVal val="#ppt_x"/>
                                          </p:val>
                                        </p:tav>
                                        <p:tav tm="100000">
                                          <p:val>
                                            <p:strVal val="#ppt_x"/>
                                          </p:val>
                                        </p:tav>
                                      </p:tavLst>
                                    </p:anim>
                                    <p:anim calcmode="lin" valueType="num">
                                      <p:cBhvr>
                                        <p:cTn id="75" dur="500" fill="hold"/>
                                        <p:tgtEl>
                                          <p:spTgt spid="28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4"/>
                                        </p:tgtEl>
                                        <p:attrNameLst>
                                          <p:attrName>style.visibility</p:attrName>
                                        </p:attrNameLst>
                                      </p:cBhvr>
                                      <p:to>
                                        <p:strVal val="visible"/>
                                      </p:to>
                                    </p:set>
                                    <p:animEffect transition="in" filter="fade">
                                      <p:cBhvr>
                                        <p:cTn id="78" dur="500"/>
                                        <p:tgtEl>
                                          <p:spTgt spid="484"/>
                                        </p:tgtEl>
                                      </p:cBhvr>
                                    </p:animEffect>
                                    <p:anim calcmode="lin" valueType="num">
                                      <p:cBhvr>
                                        <p:cTn id="79" dur="500" fill="hold"/>
                                        <p:tgtEl>
                                          <p:spTgt spid="484"/>
                                        </p:tgtEl>
                                        <p:attrNameLst>
                                          <p:attrName>ppt_x</p:attrName>
                                        </p:attrNameLst>
                                      </p:cBhvr>
                                      <p:tavLst>
                                        <p:tav tm="0">
                                          <p:val>
                                            <p:strVal val="#ppt_x"/>
                                          </p:val>
                                        </p:tav>
                                        <p:tav tm="100000">
                                          <p:val>
                                            <p:strVal val="#ppt_x"/>
                                          </p:val>
                                        </p:tav>
                                      </p:tavLst>
                                    </p:anim>
                                    <p:anim calcmode="lin" valueType="num">
                                      <p:cBhvr>
                                        <p:cTn id="80" dur="500" fill="hold"/>
                                        <p:tgtEl>
                                          <p:spTgt spid="484"/>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42" presetClass="entr" presetSubtype="0" fill="hold" nodeType="afterEffect">
                                  <p:stCondLst>
                                    <p:cond delay="0"/>
                                  </p:stCondLst>
                                  <p:childTnLst>
                                    <p:set>
                                      <p:cBhvr>
                                        <p:cTn id="83" dur="1" fill="hold">
                                          <p:stCondLst>
                                            <p:cond delay="0"/>
                                          </p:stCondLst>
                                        </p:cTn>
                                        <p:tgtEl>
                                          <p:spTgt spid="308"/>
                                        </p:tgtEl>
                                        <p:attrNameLst>
                                          <p:attrName>style.visibility</p:attrName>
                                        </p:attrNameLst>
                                      </p:cBhvr>
                                      <p:to>
                                        <p:strVal val="visible"/>
                                      </p:to>
                                    </p:set>
                                    <p:animEffect transition="in" filter="fade">
                                      <p:cBhvr>
                                        <p:cTn id="84" dur="500"/>
                                        <p:tgtEl>
                                          <p:spTgt spid="308"/>
                                        </p:tgtEl>
                                      </p:cBhvr>
                                    </p:animEffect>
                                    <p:anim calcmode="lin" valueType="num">
                                      <p:cBhvr>
                                        <p:cTn id="85" dur="500" fill="hold"/>
                                        <p:tgtEl>
                                          <p:spTgt spid="308"/>
                                        </p:tgtEl>
                                        <p:attrNameLst>
                                          <p:attrName>ppt_x</p:attrName>
                                        </p:attrNameLst>
                                      </p:cBhvr>
                                      <p:tavLst>
                                        <p:tav tm="0">
                                          <p:val>
                                            <p:strVal val="#ppt_x"/>
                                          </p:val>
                                        </p:tav>
                                        <p:tav tm="100000">
                                          <p:val>
                                            <p:strVal val="#ppt_x"/>
                                          </p:val>
                                        </p:tav>
                                      </p:tavLst>
                                    </p:anim>
                                    <p:anim calcmode="lin" valueType="num">
                                      <p:cBhvr>
                                        <p:cTn id="86" dur="500" fill="hold"/>
                                        <p:tgtEl>
                                          <p:spTgt spid="308"/>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509"/>
                                        </p:tgtEl>
                                        <p:attrNameLst>
                                          <p:attrName>style.visibility</p:attrName>
                                        </p:attrNameLst>
                                      </p:cBhvr>
                                      <p:to>
                                        <p:strVal val="visible"/>
                                      </p:to>
                                    </p:set>
                                    <p:animEffect transition="in" filter="fade">
                                      <p:cBhvr>
                                        <p:cTn id="89" dur="500"/>
                                        <p:tgtEl>
                                          <p:spTgt spid="509"/>
                                        </p:tgtEl>
                                      </p:cBhvr>
                                    </p:animEffect>
                                    <p:anim calcmode="lin" valueType="num">
                                      <p:cBhvr>
                                        <p:cTn id="90" dur="500" fill="hold"/>
                                        <p:tgtEl>
                                          <p:spTgt spid="509"/>
                                        </p:tgtEl>
                                        <p:attrNameLst>
                                          <p:attrName>ppt_x</p:attrName>
                                        </p:attrNameLst>
                                      </p:cBhvr>
                                      <p:tavLst>
                                        <p:tav tm="0">
                                          <p:val>
                                            <p:strVal val="#ppt_x"/>
                                          </p:val>
                                        </p:tav>
                                        <p:tav tm="100000">
                                          <p:val>
                                            <p:strVal val="#ppt_x"/>
                                          </p:val>
                                        </p:tav>
                                      </p:tavLst>
                                    </p:anim>
                                    <p:anim calcmode="lin" valueType="num">
                                      <p:cBhvr>
                                        <p:cTn id="91" dur="500" fill="hold"/>
                                        <p:tgtEl>
                                          <p:spTgt spid="509"/>
                                        </p:tgtEl>
                                        <p:attrNameLst>
                                          <p:attrName>ppt_y</p:attrName>
                                        </p:attrNameLst>
                                      </p:cBhvr>
                                      <p:tavLst>
                                        <p:tav tm="0">
                                          <p:val>
                                            <p:strVal val="#ppt_y+.1"/>
                                          </p:val>
                                        </p:tav>
                                        <p:tav tm="100000">
                                          <p:val>
                                            <p:strVal val="#ppt_y"/>
                                          </p:val>
                                        </p:tav>
                                      </p:tavLst>
                                    </p:anim>
                                  </p:childTnLst>
                                </p:cTn>
                              </p:par>
                            </p:childTnLst>
                          </p:cTn>
                        </p:par>
                        <p:par>
                          <p:cTn id="92" fill="hold">
                            <p:stCondLst>
                              <p:cond delay="2500"/>
                            </p:stCondLst>
                            <p:childTnLst>
                              <p:par>
                                <p:cTn id="93" presetID="42" presetClass="entr" presetSubtype="0" fill="hold" nodeType="afterEffect">
                                  <p:stCondLst>
                                    <p:cond delay="0"/>
                                  </p:stCondLst>
                                  <p:childTnLst>
                                    <p:set>
                                      <p:cBhvr>
                                        <p:cTn id="94" dur="1" fill="hold">
                                          <p:stCondLst>
                                            <p:cond delay="0"/>
                                          </p:stCondLst>
                                        </p:cTn>
                                        <p:tgtEl>
                                          <p:spTgt spid="333"/>
                                        </p:tgtEl>
                                        <p:attrNameLst>
                                          <p:attrName>style.visibility</p:attrName>
                                        </p:attrNameLst>
                                      </p:cBhvr>
                                      <p:to>
                                        <p:strVal val="visible"/>
                                      </p:to>
                                    </p:set>
                                    <p:animEffect transition="in" filter="fade">
                                      <p:cBhvr>
                                        <p:cTn id="95" dur="500"/>
                                        <p:tgtEl>
                                          <p:spTgt spid="333"/>
                                        </p:tgtEl>
                                      </p:cBhvr>
                                    </p:animEffect>
                                    <p:anim calcmode="lin" valueType="num">
                                      <p:cBhvr>
                                        <p:cTn id="96" dur="500" fill="hold"/>
                                        <p:tgtEl>
                                          <p:spTgt spid="333"/>
                                        </p:tgtEl>
                                        <p:attrNameLst>
                                          <p:attrName>ppt_x</p:attrName>
                                        </p:attrNameLst>
                                      </p:cBhvr>
                                      <p:tavLst>
                                        <p:tav tm="0">
                                          <p:val>
                                            <p:strVal val="#ppt_x"/>
                                          </p:val>
                                        </p:tav>
                                        <p:tav tm="100000">
                                          <p:val>
                                            <p:strVal val="#ppt_x"/>
                                          </p:val>
                                        </p:tav>
                                      </p:tavLst>
                                    </p:anim>
                                    <p:anim calcmode="lin" valueType="num">
                                      <p:cBhvr>
                                        <p:cTn id="97" dur="500" fill="hold"/>
                                        <p:tgtEl>
                                          <p:spTgt spid="33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534"/>
                                        </p:tgtEl>
                                        <p:attrNameLst>
                                          <p:attrName>style.visibility</p:attrName>
                                        </p:attrNameLst>
                                      </p:cBhvr>
                                      <p:to>
                                        <p:strVal val="visible"/>
                                      </p:to>
                                    </p:set>
                                    <p:animEffect transition="in" filter="fade">
                                      <p:cBhvr>
                                        <p:cTn id="100" dur="500"/>
                                        <p:tgtEl>
                                          <p:spTgt spid="534"/>
                                        </p:tgtEl>
                                      </p:cBhvr>
                                    </p:animEffect>
                                    <p:anim calcmode="lin" valueType="num">
                                      <p:cBhvr>
                                        <p:cTn id="101" dur="500" fill="hold"/>
                                        <p:tgtEl>
                                          <p:spTgt spid="534"/>
                                        </p:tgtEl>
                                        <p:attrNameLst>
                                          <p:attrName>ppt_x</p:attrName>
                                        </p:attrNameLst>
                                      </p:cBhvr>
                                      <p:tavLst>
                                        <p:tav tm="0">
                                          <p:val>
                                            <p:strVal val="#ppt_x"/>
                                          </p:val>
                                        </p:tav>
                                        <p:tav tm="100000">
                                          <p:val>
                                            <p:strVal val="#ppt_x"/>
                                          </p:val>
                                        </p:tav>
                                      </p:tavLst>
                                    </p:anim>
                                    <p:anim calcmode="lin" valueType="num">
                                      <p:cBhvr>
                                        <p:cTn id="102" dur="500" fill="hold"/>
                                        <p:tgtEl>
                                          <p:spTgt spid="534"/>
                                        </p:tgtEl>
                                        <p:attrNameLst>
                                          <p:attrName>ppt_y</p:attrName>
                                        </p:attrNameLst>
                                      </p:cBhvr>
                                      <p:tavLst>
                                        <p:tav tm="0">
                                          <p:val>
                                            <p:strVal val="#ppt_y+.1"/>
                                          </p:val>
                                        </p:tav>
                                        <p:tav tm="100000">
                                          <p:val>
                                            <p:strVal val="#ppt_y"/>
                                          </p:val>
                                        </p:tav>
                                      </p:tavLst>
                                    </p:anim>
                                  </p:childTnLst>
                                </p:cTn>
                              </p:par>
                            </p:childTnLst>
                          </p:cTn>
                        </p:par>
                        <p:par>
                          <p:cTn id="103" fill="hold">
                            <p:stCondLst>
                              <p:cond delay="3000"/>
                            </p:stCondLst>
                            <p:childTnLst>
                              <p:par>
                                <p:cTn id="104" presetID="42" presetClass="entr" presetSubtype="0" fill="hold" nodeType="afterEffect">
                                  <p:stCondLst>
                                    <p:cond delay="0"/>
                                  </p:stCondLst>
                                  <p:childTnLst>
                                    <p:set>
                                      <p:cBhvr>
                                        <p:cTn id="105" dur="1" fill="hold">
                                          <p:stCondLst>
                                            <p:cond delay="0"/>
                                          </p:stCondLst>
                                        </p:cTn>
                                        <p:tgtEl>
                                          <p:spTgt spid="358"/>
                                        </p:tgtEl>
                                        <p:attrNameLst>
                                          <p:attrName>style.visibility</p:attrName>
                                        </p:attrNameLst>
                                      </p:cBhvr>
                                      <p:to>
                                        <p:strVal val="visible"/>
                                      </p:to>
                                    </p:set>
                                    <p:animEffect transition="in" filter="fade">
                                      <p:cBhvr>
                                        <p:cTn id="106" dur="450"/>
                                        <p:tgtEl>
                                          <p:spTgt spid="358"/>
                                        </p:tgtEl>
                                      </p:cBhvr>
                                    </p:animEffect>
                                    <p:anim calcmode="lin" valueType="num">
                                      <p:cBhvr>
                                        <p:cTn id="107" dur="450" fill="hold"/>
                                        <p:tgtEl>
                                          <p:spTgt spid="358"/>
                                        </p:tgtEl>
                                        <p:attrNameLst>
                                          <p:attrName>ppt_x</p:attrName>
                                        </p:attrNameLst>
                                      </p:cBhvr>
                                      <p:tavLst>
                                        <p:tav tm="0">
                                          <p:val>
                                            <p:strVal val="#ppt_x"/>
                                          </p:val>
                                        </p:tav>
                                        <p:tav tm="100000">
                                          <p:val>
                                            <p:strVal val="#ppt_x"/>
                                          </p:val>
                                        </p:tav>
                                      </p:tavLst>
                                    </p:anim>
                                    <p:anim calcmode="lin" valueType="num">
                                      <p:cBhvr>
                                        <p:cTn id="108" dur="450" fill="hold"/>
                                        <p:tgtEl>
                                          <p:spTgt spid="358"/>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559"/>
                                        </p:tgtEl>
                                        <p:attrNameLst>
                                          <p:attrName>style.visibility</p:attrName>
                                        </p:attrNameLst>
                                      </p:cBhvr>
                                      <p:to>
                                        <p:strVal val="visible"/>
                                      </p:to>
                                    </p:set>
                                    <p:animEffect transition="in" filter="fade">
                                      <p:cBhvr>
                                        <p:cTn id="111" dur="450"/>
                                        <p:tgtEl>
                                          <p:spTgt spid="559"/>
                                        </p:tgtEl>
                                      </p:cBhvr>
                                    </p:animEffect>
                                    <p:anim calcmode="lin" valueType="num">
                                      <p:cBhvr>
                                        <p:cTn id="112" dur="450" fill="hold"/>
                                        <p:tgtEl>
                                          <p:spTgt spid="559"/>
                                        </p:tgtEl>
                                        <p:attrNameLst>
                                          <p:attrName>ppt_x</p:attrName>
                                        </p:attrNameLst>
                                      </p:cBhvr>
                                      <p:tavLst>
                                        <p:tav tm="0">
                                          <p:val>
                                            <p:strVal val="#ppt_x"/>
                                          </p:val>
                                        </p:tav>
                                        <p:tav tm="100000">
                                          <p:val>
                                            <p:strVal val="#ppt_x"/>
                                          </p:val>
                                        </p:tav>
                                      </p:tavLst>
                                    </p:anim>
                                    <p:anim calcmode="lin" valueType="num">
                                      <p:cBhvr>
                                        <p:cTn id="113" dur="450" fill="hold"/>
                                        <p:tgtEl>
                                          <p:spTgt spid="559"/>
                                        </p:tgtEl>
                                        <p:attrNameLst>
                                          <p:attrName>ppt_y</p:attrName>
                                        </p:attrNameLst>
                                      </p:cBhvr>
                                      <p:tavLst>
                                        <p:tav tm="0">
                                          <p:val>
                                            <p:strVal val="#ppt_y+.1"/>
                                          </p:val>
                                        </p:tav>
                                        <p:tav tm="100000">
                                          <p:val>
                                            <p:strVal val="#ppt_y"/>
                                          </p:val>
                                        </p:tav>
                                      </p:tavLst>
                                    </p:anim>
                                  </p:childTnLst>
                                </p:cTn>
                              </p:par>
                            </p:childTnLst>
                          </p:cTn>
                        </p:par>
                        <p:par>
                          <p:cTn id="114" fill="hold">
                            <p:stCondLst>
                              <p:cond delay="3450"/>
                            </p:stCondLst>
                            <p:childTnLst>
                              <p:par>
                                <p:cTn id="115" presetID="42" presetClass="entr" presetSubtype="0" fill="hold" nodeType="afterEffect">
                                  <p:stCondLst>
                                    <p:cond delay="0"/>
                                  </p:stCondLst>
                                  <p:childTnLst>
                                    <p:set>
                                      <p:cBhvr>
                                        <p:cTn id="116" dur="1" fill="hold">
                                          <p:stCondLst>
                                            <p:cond delay="0"/>
                                          </p:stCondLst>
                                        </p:cTn>
                                        <p:tgtEl>
                                          <p:spTgt spid="383"/>
                                        </p:tgtEl>
                                        <p:attrNameLst>
                                          <p:attrName>style.visibility</p:attrName>
                                        </p:attrNameLst>
                                      </p:cBhvr>
                                      <p:to>
                                        <p:strVal val="visible"/>
                                      </p:to>
                                    </p:set>
                                    <p:animEffect transition="in" filter="fade">
                                      <p:cBhvr>
                                        <p:cTn id="117" dur="400"/>
                                        <p:tgtEl>
                                          <p:spTgt spid="383"/>
                                        </p:tgtEl>
                                      </p:cBhvr>
                                    </p:animEffect>
                                    <p:anim calcmode="lin" valueType="num">
                                      <p:cBhvr>
                                        <p:cTn id="118" dur="400" fill="hold"/>
                                        <p:tgtEl>
                                          <p:spTgt spid="383"/>
                                        </p:tgtEl>
                                        <p:attrNameLst>
                                          <p:attrName>ppt_x</p:attrName>
                                        </p:attrNameLst>
                                      </p:cBhvr>
                                      <p:tavLst>
                                        <p:tav tm="0">
                                          <p:val>
                                            <p:strVal val="#ppt_x"/>
                                          </p:val>
                                        </p:tav>
                                        <p:tav tm="100000">
                                          <p:val>
                                            <p:strVal val="#ppt_x"/>
                                          </p:val>
                                        </p:tav>
                                      </p:tavLst>
                                    </p:anim>
                                    <p:anim calcmode="lin" valueType="num">
                                      <p:cBhvr>
                                        <p:cTn id="119" dur="400" fill="hold"/>
                                        <p:tgtEl>
                                          <p:spTgt spid="383"/>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584"/>
                                        </p:tgtEl>
                                        <p:attrNameLst>
                                          <p:attrName>style.visibility</p:attrName>
                                        </p:attrNameLst>
                                      </p:cBhvr>
                                      <p:to>
                                        <p:strVal val="visible"/>
                                      </p:to>
                                    </p:set>
                                    <p:animEffect transition="in" filter="fade">
                                      <p:cBhvr>
                                        <p:cTn id="122" dur="400"/>
                                        <p:tgtEl>
                                          <p:spTgt spid="584"/>
                                        </p:tgtEl>
                                      </p:cBhvr>
                                    </p:animEffect>
                                    <p:anim calcmode="lin" valueType="num">
                                      <p:cBhvr>
                                        <p:cTn id="123" dur="400" fill="hold"/>
                                        <p:tgtEl>
                                          <p:spTgt spid="584"/>
                                        </p:tgtEl>
                                        <p:attrNameLst>
                                          <p:attrName>ppt_x</p:attrName>
                                        </p:attrNameLst>
                                      </p:cBhvr>
                                      <p:tavLst>
                                        <p:tav tm="0">
                                          <p:val>
                                            <p:strVal val="#ppt_x"/>
                                          </p:val>
                                        </p:tav>
                                        <p:tav tm="100000">
                                          <p:val>
                                            <p:strVal val="#ppt_x"/>
                                          </p:val>
                                        </p:tav>
                                      </p:tavLst>
                                    </p:anim>
                                    <p:anim calcmode="lin" valueType="num">
                                      <p:cBhvr>
                                        <p:cTn id="124" dur="400" fill="hold"/>
                                        <p:tgtEl>
                                          <p:spTgt spid="584"/>
                                        </p:tgtEl>
                                        <p:attrNameLst>
                                          <p:attrName>ppt_y</p:attrName>
                                        </p:attrNameLst>
                                      </p:cBhvr>
                                      <p:tavLst>
                                        <p:tav tm="0">
                                          <p:val>
                                            <p:strVal val="#ppt_y+.1"/>
                                          </p:val>
                                        </p:tav>
                                        <p:tav tm="100000">
                                          <p:val>
                                            <p:strVal val="#ppt_y"/>
                                          </p:val>
                                        </p:tav>
                                      </p:tavLst>
                                    </p:anim>
                                  </p:childTnLst>
                                </p:cTn>
                              </p:par>
                            </p:childTnLst>
                          </p:cTn>
                        </p:par>
                        <p:par>
                          <p:cTn id="125" fill="hold">
                            <p:stCondLst>
                              <p:cond delay="3850"/>
                            </p:stCondLst>
                            <p:childTnLst>
                              <p:par>
                                <p:cTn id="126" presetID="42" presetClass="entr" presetSubtype="0" fill="hold" nodeType="afterEffect">
                                  <p:stCondLst>
                                    <p:cond delay="0"/>
                                  </p:stCondLst>
                                  <p:childTnLst>
                                    <p:set>
                                      <p:cBhvr>
                                        <p:cTn id="127" dur="1" fill="hold">
                                          <p:stCondLst>
                                            <p:cond delay="0"/>
                                          </p:stCondLst>
                                        </p:cTn>
                                        <p:tgtEl>
                                          <p:spTgt spid="609"/>
                                        </p:tgtEl>
                                        <p:attrNameLst>
                                          <p:attrName>style.visibility</p:attrName>
                                        </p:attrNameLst>
                                      </p:cBhvr>
                                      <p:to>
                                        <p:strVal val="visible"/>
                                      </p:to>
                                    </p:set>
                                    <p:animEffect transition="in" filter="fade">
                                      <p:cBhvr>
                                        <p:cTn id="128" dur="300"/>
                                        <p:tgtEl>
                                          <p:spTgt spid="609"/>
                                        </p:tgtEl>
                                      </p:cBhvr>
                                    </p:animEffect>
                                    <p:anim calcmode="lin" valueType="num">
                                      <p:cBhvr>
                                        <p:cTn id="129" dur="300" fill="hold"/>
                                        <p:tgtEl>
                                          <p:spTgt spid="609"/>
                                        </p:tgtEl>
                                        <p:attrNameLst>
                                          <p:attrName>ppt_x</p:attrName>
                                        </p:attrNameLst>
                                      </p:cBhvr>
                                      <p:tavLst>
                                        <p:tav tm="0">
                                          <p:val>
                                            <p:strVal val="#ppt_x"/>
                                          </p:val>
                                        </p:tav>
                                        <p:tav tm="100000">
                                          <p:val>
                                            <p:strVal val="#ppt_x"/>
                                          </p:val>
                                        </p:tav>
                                      </p:tavLst>
                                    </p:anim>
                                    <p:anim calcmode="lin" valueType="num">
                                      <p:cBhvr>
                                        <p:cTn id="130" dur="300" fill="hold"/>
                                        <p:tgtEl>
                                          <p:spTgt spid="609"/>
                                        </p:tgtEl>
                                        <p:attrNameLst>
                                          <p:attrName>ppt_y</p:attrName>
                                        </p:attrNameLst>
                                      </p:cBhvr>
                                      <p:tavLst>
                                        <p:tav tm="0">
                                          <p:val>
                                            <p:strVal val="#ppt_y+.1"/>
                                          </p:val>
                                        </p:tav>
                                        <p:tav tm="100000">
                                          <p:val>
                                            <p:strVal val="#ppt_y"/>
                                          </p:val>
                                        </p:tav>
                                      </p:tavLst>
                                    </p:anim>
                                  </p:childTnLst>
                                </p:cTn>
                              </p:par>
                            </p:childTnLst>
                          </p:cTn>
                        </p:par>
                        <p:par>
                          <p:cTn id="131" fill="hold">
                            <p:stCondLst>
                              <p:cond delay="4150"/>
                            </p:stCondLst>
                            <p:childTnLst>
                              <p:par>
                                <p:cTn id="132" presetID="42" presetClass="entr" presetSubtype="0" fill="hold" nodeType="afterEffect">
                                  <p:stCondLst>
                                    <p:cond delay="0"/>
                                  </p:stCondLst>
                                  <p:childTnLst>
                                    <p:set>
                                      <p:cBhvr>
                                        <p:cTn id="133" dur="1" fill="hold">
                                          <p:stCondLst>
                                            <p:cond delay="0"/>
                                          </p:stCondLst>
                                        </p:cTn>
                                        <p:tgtEl>
                                          <p:spTgt spid="634"/>
                                        </p:tgtEl>
                                        <p:attrNameLst>
                                          <p:attrName>style.visibility</p:attrName>
                                        </p:attrNameLst>
                                      </p:cBhvr>
                                      <p:to>
                                        <p:strVal val="visible"/>
                                      </p:to>
                                    </p:set>
                                    <p:animEffect transition="in" filter="fade">
                                      <p:cBhvr>
                                        <p:cTn id="134" dur="250"/>
                                        <p:tgtEl>
                                          <p:spTgt spid="634"/>
                                        </p:tgtEl>
                                      </p:cBhvr>
                                    </p:animEffect>
                                    <p:anim calcmode="lin" valueType="num">
                                      <p:cBhvr>
                                        <p:cTn id="135" dur="250" fill="hold"/>
                                        <p:tgtEl>
                                          <p:spTgt spid="634"/>
                                        </p:tgtEl>
                                        <p:attrNameLst>
                                          <p:attrName>ppt_x</p:attrName>
                                        </p:attrNameLst>
                                      </p:cBhvr>
                                      <p:tavLst>
                                        <p:tav tm="0">
                                          <p:val>
                                            <p:strVal val="#ppt_x"/>
                                          </p:val>
                                        </p:tav>
                                        <p:tav tm="100000">
                                          <p:val>
                                            <p:strVal val="#ppt_x"/>
                                          </p:val>
                                        </p:tav>
                                      </p:tavLst>
                                    </p:anim>
                                    <p:anim calcmode="lin" valueType="num">
                                      <p:cBhvr>
                                        <p:cTn id="136" dur="250" fill="hold"/>
                                        <p:tgtEl>
                                          <p:spTgt spid="634"/>
                                        </p:tgtEl>
                                        <p:attrNameLst>
                                          <p:attrName>ppt_y</p:attrName>
                                        </p:attrNameLst>
                                      </p:cBhvr>
                                      <p:tavLst>
                                        <p:tav tm="0">
                                          <p:val>
                                            <p:strVal val="#ppt_y+.1"/>
                                          </p:val>
                                        </p:tav>
                                        <p:tav tm="100000">
                                          <p:val>
                                            <p:strVal val="#ppt_y"/>
                                          </p:val>
                                        </p:tav>
                                      </p:tavLst>
                                    </p:anim>
                                  </p:childTnLst>
                                </p:cTn>
                              </p:par>
                            </p:childTnLst>
                          </p:cTn>
                        </p:par>
                        <p:par>
                          <p:cTn id="137" fill="hold">
                            <p:stCondLst>
                              <p:cond delay="4400"/>
                            </p:stCondLst>
                            <p:childTnLst>
                              <p:par>
                                <p:cTn id="138" presetID="42" presetClass="entr" presetSubtype="0" fill="hold" nodeType="afterEffect">
                                  <p:stCondLst>
                                    <p:cond delay="0"/>
                                  </p:stCondLst>
                                  <p:childTnLst>
                                    <p:set>
                                      <p:cBhvr>
                                        <p:cTn id="139" dur="1" fill="hold">
                                          <p:stCondLst>
                                            <p:cond delay="0"/>
                                          </p:stCondLst>
                                        </p:cTn>
                                        <p:tgtEl>
                                          <p:spTgt spid="659"/>
                                        </p:tgtEl>
                                        <p:attrNameLst>
                                          <p:attrName>style.visibility</p:attrName>
                                        </p:attrNameLst>
                                      </p:cBhvr>
                                      <p:to>
                                        <p:strVal val="visible"/>
                                      </p:to>
                                    </p:set>
                                    <p:animEffect transition="in" filter="fade">
                                      <p:cBhvr>
                                        <p:cTn id="140" dur="250"/>
                                        <p:tgtEl>
                                          <p:spTgt spid="659"/>
                                        </p:tgtEl>
                                      </p:cBhvr>
                                    </p:animEffect>
                                    <p:anim calcmode="lin" valueType="num">
                                      <p:cBhvr>
                                        <p:cTn id="141" dur="250" fill="hold"/>
                                        <p:tgtEl>
                                          <p:spTgt spid="659"/>
                                        </p:tgtEl>
                                        <p:attrNameLst>
                                          <p:attrName>ppt_x</p:attrName>
                                        </p:attrNameLst>
                                      </p:cBhvr>
                                      <p:tavLst>
                                        <p:tav tm="0">
                                          <p:val>
                                            <p:strVal val="#ppt_x"/>
                                          </p:val>
                                        </p:tav>
                                        <p:tav tm="100000">
                                          <p:val>
                                            <p:strVal val="#ppt_x"/>
                                          </p:val>
                                        </p:tav>
                                      </p:tavLst>
                                    </p:anim>
                                    <p:anim calcmode="lin" valueType="num">
                                      <p:cBhvr>
                                        <p:cTn id="142" dur="250" fill="hold"/>
                                        <p:tgtEl>
                                          <p:spTgt spid="659"/>
                                        </p:tgtEl>
                                        <p:attrNameLst>
                                          <p:attrName>ppt_y</p:attrName>
                                        </p:attrNameLst>
                                      </p:cBhvr>
                                      <p:tavLst>
                                        <p:tav tm="0">
                                          <p:val>
                                            <p:strVal val="#ppt_y+.1"/>
                                          </p:val>
                                        </p:tav>
                                        <p:tav tm="100000">
                                          <p:val>
                                            <p:strVal val="#ppt_y"/>
                                          </p:val>
                                        </p:tav>
                                      </p:tavLst>
                                    </p:anim>
                                  </p:childTnLst>
                                </p:cTn>
                              </p:par>
                            </p:childTnLst>
                          </p:cTn>
                        </p:par>
                        <p:par>
                          <p:cTn id="143" fill="hold">
                            <p:stCondLst>
                              <p:cond delay="4650"/>
                            </p:stCondLst>
                            <p:childTnLst>
                              <p:par>
                                <p:cTn id="144" presetID="42" presetClass="entr" presetSubtype="0" fill="hold" nodeType="afterEffect">
                                  <p:stCondLst>
                                    <p:cond delay="0"/>
                                  </p:stCondLst>
                                  <p:childTnLst>
                                    <p:set>
                                      <p:cBhvr>
                                        <p:cTn id="145" dur="1" fill="hold">
                                          <p:stCondLst>
                                            <p:cond delay="0"/>
                                          </p:stCondLst>
                                        </p:cTn>
                                        <p:tgtEl>
                                          <p:spTgt spid="684"/>
                                        </p:tgtEl>
                                        <p:attrNameLst>
                                          <p:attrName>style.visibility</p:attrName>
                                        </p:attrNameLst>
                                      </p:cBhvr>
                                      <p:to>
                                        <p:strVal val="visible"/>
                                      </p:to>
                                    </p:set>
                                    <p:animEffect transition="in" filter="fade">
                                      <p:cBhvr>
                                        <p:cTn id="146" dur="250"/>
                                        <p:tgtEl>
                                          <p:spTgt spid="684"/>
                                        </p:tgtEl>
                                      </p:cBhvr>
                                    </p:animEffect>
                                    <p:anim calcmode="lin" valueType="num">
                                      <p:cBhvr>
                                        <p:cTn id="147" dur="250" fill="hold"/>
                                        <p:tgtEl>
                                          <p:spTgt spid="684"/>
                                        </p:tgtEl>
                                        <p:attrNameLst>
                                          <p:attrName>ppt_x</p:attrName>
                                        </p:attrNameLst>
                                      </p:cBhvr>
                                      <p:tavLst>
                                        <p:tav tm="0">
                                          <p:val>
                                            <p:strVal val="#ppt_x"/>
                                          </p:val>
                                        </p:tav>
                                        <p:tav tm="100000">
                                          <p:val>
                                            <p:strVal val="#ppt_x"/>
                                          </p:val>
                                        </p:tav>
                                      </p:tavLst>
                                    </p:anim>
                                    <p:anim calcmode="lin" valueType="num">
                                      <p:cBhvr>
                                        <p:cTn id="148" dur="250" fill="hold"/>
                                        <p:tgtEl>
                                          <p:spTgt spid="684"/>
                                        </p:tgtEl>
                                        <p:attrNameLst>
                                          <p:attrName>ppt_y</p:attrName>
                                        </p:attrNameLst>
                                      </p:cBhvr>
                                      <p:tavLst>
                                        <p:tav tm="0">
                                          <p:val>
                                            <p:strVal val="#ppt_y+.1"/>
                                          </p:val>
                                        </p:tav>
                                        <p:tav tm="100000">
                                          <p:val>
                                            <p:strVal val="#ppt_y"/>
                                          </p:val>
                                        </p:tav>
                                      </p:tavLst>
                                    </p:anim>
                                  </p:childTnLst>
                                </p:cTn>
                              </p:par>
                            </p:childTnLst>
                          </p:cTn>
                        </p:par>
                        <p:par>
                          <p:cTn id="149" fill="hold">
                            <p:stCondLst>
                              <p:cond delay="4900"/>
                            </p:stCondLst>
                            <p:childTnLst>
                              <p:par>
                                <p:cTn id="150" presetID="42" presetClass="entr" presetSubtype="0" fill="hold" nodeType="afterEffect">
                                  <p:stCondLst>
                                    <p:cond delay="0"/>
                                  </p:stCondLst>
                                  <p:childTnLst>
                                    <p:set>
                                      <p:cBhvr>
                                        <p:cTn id="151" dur="1" fill="hold">
                                          <p:stCondLst>
                                            <p:cond delay="0"/>
                                          </p:stCondLst>
                                        </p:cTn>
                                        <p:tgtEl>
                                          <p:spTgt spid="709"/>
                                        </p:tgtEl>
                                        <p:attrNameLst>
                                          <p:attrName>style.visibility</p:attrName>
                                        </p:attrNameLst>
                                      </p:cBhvr>
                                      <p:to>
                                        <p:strVal val="visible"/>
                                      </p:to>
                                    </p:set>
                                    <p:animEffect transition="in" filter="fade">
                                      <p:cBhvr>
                                        <p:cTn id="152" dur="250"/>
                                        <p:tgtEl>
                                          <p:spTgt spid="709"/>
                                        </p:tgtEl>
                                      </p:cBhvr>
                                    </p:animEffect>
                                    <p:anim calcmode="lin" valueType="num">
                                      <p:cBhvr>
                                        <p:cTn id="153" dur="250" fill="hold"/>
                                        <p:tgtEl>
                                          <p:spTgt spid="709"/>
                                        </p:tgtEl>
                                        <p:attrNameLst>
                                          <p:attrName>ppt_x</p:attrName>
                                        </p:attrNameLst>
                                      </p:cBhvr>
                                      <p:tavLst>
                                        <p:tav tm="0">
                                          <p:val>
                                            <p:strVal val="#ppt_x"/>
                                          </p:val>
                                        </p:tav>
                                        <p:tav tm="100000">
                                          <p:val>
                                            <p:strVal val="#ppt_x"/>
                                          </p:val>
                                        </p:tav>
                                      </p:tavLst>
                                    </p:anim>
                                    <p:anim calcmode="lin" valueType="num">
                                      <p:cBhvr>
                                        <p:cTn id="154" dur="250" fill="hold"/>
                                        <p:tgtEl>
                                          <p:spTgt spid="709"/>
                                        </p:tgtEl>
                                        <p:attrNameLst>
                                          <p:attrName>ppt_y</p:attrName>
                                        </p:attrNameLst>
                                      </p:cBhvr>
                                      <p:tavLst>
                                        <p:tav tm="0">
                                          <p:val>
                                            <p:strVal val="#ppt_y+.1"/>
                                          </p:val>
                                        </p:tav>
                                        <p:tav tm="100000">
                                          <p:val>
                                            <p:strVal val="#ppt_y"/>
                                          </p:val>
                                        </p:tav>
                                      </p:tavLst>
                                    </p:anim>
                                  </p:childTnLst>
                                </p:cTn>
                              </p:par>
                            </p:childTnLst>
                          </p:cTn>
                        </p:par>
                        <p:par>
                          <p:cTn id="155" fill="hold">
                            <p:stCondLst>
                              <p:cond delay="5150"/>
                            </p:stCondLst>
                            <p:childTnLst>
                              <p:par>
                                <p:cTn id="156" presetID="42" presetClass="entr" presetSubtype="0" fill="hold" nodeType="afterEffect">
                                  <p:stCondLst>
                                    <p:cond delay="0"/>
                                  </p:stCondLst>
                                  <p:childTnLst>
                                    <p:set>
                                      <p:cBhvr>
                                        <p:cTn id="157" dur="1" fill="hold">
                                          <p:stCondLst>
                                            <p:cond delay="0"/>
                                          </p:stCondLst>
                                        </p:cTn>
                                        <p:tgtEl>
                                          <p:spTgt spid="734"/>
                                        </p:tgtEl>
                                        <p:attrNameLst>
                                          <p:attrName>style.visibility</p:attrName>
                                        </p:attrNameLst>
                                      </p:cBhvr>
                                      <p:to>
                                        <p:strVal val="visible"/>
                                      </p:to>
                                    </p:set>
                                    <p:animEffect transition="in" filter="fade">
                                      <p:cBhvr>
                                        <p:cTn id="158" dur="200"/>
                                        <p:tgtEl>
                                          <p:spTgt spid="734"/>
                                        </p:tgtEl>
                                      </p:cBhvr>
                                    </p:animEffect>
                                    <p:anim calcmode="lin" valueType="num">
                                      <p:cBhvr>
                                        <p:cTn id="159" dur="200" fill="hold"/>
                                        <p:tgtEl>
                                          <p:spTgt spid="734"/>
                                        </p:tgtEl>
                                        <p:attrNameLst>
                                          <p:attrName>ppt_x</p:attrName>
                                        </p:attrNameLst>
                                      </p:cBhvr>
                                      <p:tavLst>
                                        <p:tav tm="0">
                                          <p:val>
                                            <p:strVal val="#ppt_x"/>
                                          </p:val>
                                        </p:tav>
                                        <p:tav tm="100000">
                                          <p:val>
                                            <p:strVal val="#ppt_x"/>
                                          </p:val>
                                        </p:tav>
                                      </p:tavLst>
                                    </p:anim>
                                    <p:anim calcmode="lin" valueType="num">
                                      <p:cBhvr>
                                        <p:cTn id="160" dur="200" fill="hold"/>
                                        <p:tgtEl>
                                          <p:spTgt spid="734"/>
                                        </p:tgtEl>
                                        <p:attrNameLst>
                                          <p:attrName>ppt_y</p:attrName>
                                        </p:attrNameLst>
                                      </p:cBhvr>
                                      <p:tavLst>
                                        <p:tav tm="0">
                                          <p:val>
                                            <p:strVal val="#ppt_y+.1"/>
                                          </p:val>
                                        </p:tav>
                                        <p:tav tm="100000">
                                          <p:val>
                                            <p:strVal val="#ppt_y"/>
                                          </p:val>
                                        </p:tav>
                                      </p:tavLst>
                                    </p:anim>
                                  </p:childTnLst>
                                </p:cTn>
                              </p:par>
                            </p:childTnLst>
                          </p:cTn>
                        </p:par>
                        <p:par>
                          <p:cTn id="161" fill="hold">
                            <p:stCondLst>
                              <p:cond delay="5350"/>
                            </p:stCondLst>
                            <p:childTnLst>
                              <p:par>
                                <p:cTn id="162" presetID="42" presetClass="entr" presetSubtype="0" fill="hold" nodeType="afterEffect">
                                  <p:stCondLst>
                                    <p:cond delay="0"/>
                                  </p:stCondLst>
                                  <p:childTnLst>
                                    <p:set>
                                      <p:cBhvr>
                                        <p:cTn id="163" dur="1" fill="hold">
                                          <p:stCondLst>
                                            <p:cond delay="0"/>
                                          </p:stCondLst>
                                        </p:cTn>
                                        <p:tgtEl>
                                          <p:spTgt spid="762"/>
                                        </p:tgtEl>
                                        <p:attrNameLst>
                                          <p:attrName>style.visibility</p:attrName>
                                        </p:attrNameLst>
                                      </p:cBhvr>
                                      <p:to>
                                        <p:strVal val="visible"/>
                                      </p:to>
                                    </p:set>
                                    <p:animEffect transition="in" filter="fade">
                                      <p:cBhvr>
                                        <p:cTn id="164" dur="150"/>
                                        <p:tgtEl>
                                          <p:spTgt spid="762"/>
                                        </p:tgtEl>
                                      </p:cBhvr>
                                    </p:animEffect>
                                    <p:anim calcmode="lin" valueType="num">
                                      <p:cBhvr>
                                        <p:cTn id="165" dur="150" fill="hold"/>
                                        <p:tgtEl>
                                          <p:spTgt spid="762"/>
                                        </p:tgtEl>
                                        <p:attrNameLst>
                                          <p:attrName>ppt_x</p:attrName>
                                        </p:attrNameLst>
                                      </p:cBhvr>
                                      <p:tavLst>
                                        <p:tav tm="0">
                                          <p:val>
                                            <p:strVal val="#ppt_x"/>
                                          </p:val>
                                        </p:tav>
                                        <p:tav tm="100000">
                                          <p:val>
                                            <p:strVal val="#ppt_x"/>
                                          </p:val>
                                        </p:tav>
                                      </p:tavLst>
                                    </p:anim>
                                    <p:anim calcmode="lin" valueType="num">
                                      <p:cBhvr>
                                        <p:cTn id="166" dur="150" fill="hold"/>
                                        <p:tgtEl>
                                          <p:spTgt spid="7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ene_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298317829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ene_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233648731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ene_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424211740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Azure SQL Database overview</a:t>
            </a:r>
            <a:endParaRPr lang="en-US" dirty="0"/>
          </a:p>
        </p:txBody>
      </p:sp>
      <p:sp>
        <p:nvSpPr>
          <p:cNvPr id="5" name="Text Placeholder 4"/>
          <p:cNvSpPr>
            <a:spLocks noGrp="1"/>
          </p:cNvSpPr>
          <p:nvPr>
            <p:ph type="body" sz="quarter" idx="12"/>
          </p:nvPr>
        </p:nvSpPr>
        <p:spPr/>
        <p:txBody>
          <a:bodyPr/>
          <a:lstStyle/>
          <a:p>
            <a:r>
              <a:rPr lang="en-US" dirty="0" smtClean="0"/>
              <a:t>Tracy Daugherty </a:t>
            </a:r>
            <a:br>
              <a:rPr lang="en-US" dirty="0" smtClean="0"/>
            </a:br>
            <a:r>
              <a:rPr lang="en-US" dirty="0" smtClean="0"/>
              <a:t>&amp; </a:t>
            </a:r>
            <a:r>
              <a:rPr lang="en-US" dirty="0" err="1" smtClean="0"/>
              <a:t>Torsten</a:t>
            </a:r>
            <a:r>
              <a:rPr lang="en-US" dirty="0" smtClean="0"/>
              <a:t> Grabs</a:t>
            </a:r>
            <a:endParaRPr lang="en-US" dirty="0"/>
          </a:p>
        </p:txBody>
      </p:sp>
      <p:sp>
        <p:nvSpPr>
          <p:cNvPr id="6" name="Text Placeholder 5"/>
          <p:cNvSpPr>
            <a:spLocks noGrp="1"/>
          </p:cNvSpPr>
          <p:nvPr>
            <p:ph type="body" sz="quarter" idx="13"/>
          </p:nvPr>
        </p:nvSpPr>
        <p:spPr/>
        <p:txBody>
          <a:bodyPr/>
          <a:lstStyle/>
          <a:p>
            <a:pPr marL="0" indent="0">
              <a:buNone/>
            </a:pPr>
            <a:r>
              <a:rPr lang="en-US" dirty="0" smtClean="0"/>
              <a:t>BRK2564</a:t>
            </a:r>
            <a:endParaRPr lang="en-US" dirty="0"/>
          </a:p>
        </p:txBody>
      </p:sp>
    </p:spTree>
    <p:extLst>
      <p:ext uri="{BB962C8B-B14F-4D97-AF65-F5344CB8AC3E}">
        <p14:creationId xmlns:p14="http://schemas.microsoft.com/office/powerpoint/2010/main" val="10237233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ene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402308754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Elastic Database Demo</a:t>
            </a:r>
            <a:endParaRPr lang="en-US" dirty="0"/>
          </a:p>
        </p:txBody>
      </p:sp>
      <p:sp>
        <p:nvSpPr>
          <p:cNvPr id="5" name="Text Placeholder 4"/>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10243125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588069" y="3157678"/>
            <a:ext cx="6929567" cy="914400"/>
          </a:xfrm>
          <a:noFill/>
        </p:spPr>
        <p:txBody>
          <a:bodyPr vert="horz" wrap="square" lIns="182880" tIns="146304" rIns="182880" bIns="146304" rtlCol="0" anchor="ctr">
            <a:noAutofit/>
          </a:bodyPr>
          <a:lstStyle/>
          <a:p>
            <a:pPr marL="465138" indent="-465138">
              <a:spcAft>
                <a:spcPts val="50"/>
              </a:spcAft>
            </a:pPr>
            <a:r>
              <a:rPr lang="en-US" sz="3200" dirty="0" smtClean="0">
                <a:solidFill>
                  <a:srgbClr val="92D050"/>
                </a:solidFill>
                <a:effectLst>
                  <a:outerShdw blurRad="38100" dist="38100" dir="2700000" algn="tl">
                    <a:srgbClr val="000000">
                      <a:alpha val="43137"/>
                    </a:srgbClr>
                  </a:outerShdw>
                </a:effectLst>
                <a:sym typeface="Wingdings" panose="05000000000000000000" pitchFamily="2" charset="2"/>
              </a:rPr>
              <a:t></a:t>
            </a:r>
            <a:r>
              <a:rPr lang="en-US" sz="3200" dirty="0" smtClean="0">
                <a:sym typeface="Wingdings" panose="05000000000000000000" pitchFamily="2" charset="2"/>
              </a:rPr>
              <a:t>	</a:t>
            </a:r>
            <a:r>
              <a:rPr lang="en-US" sz="3200" dirty="0" smtClean="0"/>
              <a:t>Global database as a service</a:t>
            </a:r>
          </a:p>
          <a:p>
            <a:pPr marL="465138" indent="-465138">
              <a:spcAft>
                <a:spcPts val="50"/>
              </a:spcAft>
            </a:pPr>
            <a:r>
              <a:rPr lang="en-US" sz="3200" dirty="0" smtClean="0">
                <a:solidFill>
                  <a:srgbClr val="92D050"/>
                </a:solidFill>
                <a:effectLst>
                  <a:outerShdw blurRad="38100" dist="38100" dir="2700000" algn="tl">
                    <a:srgbClr val="000000">
                      <a:alpha val="43137"/>
                    </a:srgbClr>
                  </a:outerShdw>
                </a:effectLst>
                <a:sym typeface="Wingdings" panose="05000000000000000000" pitchFamily="2" charset="2"/>
              </a:rPr>
              <a:t></a:t>
            </a:r>
            <a:r>
              <a:rPr lang="en-US" sz="3200" dirty="0" smtClean="0">
                <a:sym typeface="Wingdings" panose="05000000000000000000" pitchFamily="2" charset="2"/>
              </a:rPr>
              <a:t>	</a:t>
            </a:r>
            <a:r>
              <a:rPr lang="en-US" sz="3200" dirty="0" smtClean="0"/>
              <a:t>Predictable workloads</a:t>
            </a:r>
          </a:p>
          <a:p>
            <a:pPr marL="465138" indent="-465138">
              <a:spcAft>
                <a:spcPts val="50"/>
              </a:spcAft>
            </a:pPr>
            <a:r>
              <a:rPr lang="en-US" sz="3200" dirty="0" smtClean="0">
                <a:solidFill>
                  <a:srgbClr val="92D050"/>
                </a:solidFill>
                <a:effectLst>
                  <a:outerShdw blurRad="38100" dist="38100" dir="2700000" algn="tl">
                    <a:srgbClr val="000000">
                      <a:alpha val="43137"/>
                    </a:srgbClr>
                  </a:outerShdw>
                </a:effectLst>
                <a:sym typeface="Wingdings" panose="05000000000000000000" pitchFamily="2" charset="2"/>
              </a:rPr>
              <a:t></a:t>
            </a:r>
            <a:r>
              <a:rPr lang="en-US" sz="3200" dirty="0" smtClean="0">
                <a:sym typeface="Wingdings" panose="05000000000000000000" pitchFamily="2" charset="2"/>
              </a:rPr>
              <a:t>	</a:t>
            </a:r>
            <a:r>
              <a:rPr lang="en-US" sz="3200" dirty="0" smtClean="0"/>
              <a:t>Unpredictable workloads at massive scale for SaaS applications</a:t>
            </a:r>
          </a:p>
          <a:p>
            <a:pPr marL="465138" indent="-465138">
              <a:spcAft>
                <a:spcPts val="50"/>
              </a:spcAft>
            </a:pPr>
            <a:r>
              <a:rPr lang="en-US" sz="3200" dirty="0" smtClean="0">
                <a:solidFill>
                  <a:srgbClr val="92D050"/>
                </a:solidFill>
                <a:effectLst>
                  <a:outerShdw blurRad="38100" dist="38100" dir="2700000" algn="tl">
                    <a:srgbClr val="000000">
                      <a:alpha val="43137"/>
                    </a:srgbClr>
                  </a:outerShdw>
                </a:effectLst>
                <a:sym typeface="Wingdings" panose="05000000000000000000" pitchFamily="2" charset="2"/>
              </a:rPr>
              <a:t></a:t>
            </a:r>
            <a:r>
              <a:rPr lang="en-US" sz="3200" dirty="0" smtClean="0">
                <a:sym typeface="Wingdings" panose="05000000000000000000" pitchFamily="2" charset="2"/>
              </a:rPr>
              <a:t>	</a:t>
            </a:r>
            <a:r>
              <a:rPr lang="en-US" sz="3200" dirty="0" smtClean="0"/>
              <a:t>Easy development, simple self-service management </a:t>
            </a:r>
          </a:p>
        </p:txBody>
      </p:sp>
      <p:sp>
        <p:nvSpPr>
          <p:cNvPr id="3" name="Title 2"/>
          <p:cNvSpPr>
            <a:spLocks noGrp="1"/>
          </p:cNvSpPr>
          <p:nvPr>
            <p:ph type="title"/>
          </p:nvPr>
        </p:nvSpPr>
        <p:spPr/>
        <p:txBody>
          <a:bodyPr/>
          <a:lstStyle/>
          <a:p>
            <a:r>
              <a:rPr lang="en-US" dirty="0" smtClean="0"/>
              <a:t>Azure SQL Database Summary</a:t>
            </a:r>
            <a:endParaRPr lang="en-US" dirty="0"/>
          </a:p>
        </p:txBody>
      </p:sp>
      <p:grpSp>
        <p:nvGrpSpPr>
          <p:cNvPr id="4" name="Group 3"/>
          <p:cNvGrpSpPr/>
          <p:nvPr/>
        </p:nvGrpSpPr>
        <p:grpSpPr>
          <a:xfrm>
            <a:off x="-411163" y="1820863"/>
            <a:ext cx="5645798" cy="3581400"/>
            <a:chOff x="5596297" y="2222981"/>
            <a:chExt cx="7403740" cy="3658844"/>
          </a:xfrm>
          <a:scene3d>
            <a:camera prst="perspectiveRight" fov="4200000">
              <a:rot lat="0" lon="19499996" rev="0"/>
            </a:camera>
            <a:lightRig rig="threePt" dir="t"/>
          </a:scene3d>
        </p:grpSpPr>
        <p:grpSp>
          <p:nvGrpSpPr>
            <p:cNvPr id="6" name="Group 5"/>
            <p:cNvGrpSpPr/>
            <p:nvPr/>
          </p:nvGrpSpPr>
          <p:grpSpPr>
            <a:xfrm>
              <a:off x="5596297" y="2222981"/>
              <a:ext cx="7403740" cy="3636481"/>
              <a:chOff x="4544915" y="2130116"/>
              <a:chExt cx="7403740" cy="3636481"/>
            </a:xfrm>
          </p:grpSpPr>
          <p:pic>
            <p:nvPicPr>
              <p:cNvPr id="12" name="Picture 11"/>
              <p:cNvPicPr>
                <a:picLocks noChangeAspect="1"/>
              </p:cNvPicPr>
              <p:nvPr/>
            </p:nvPicPr>
            <p:blipFill rotWithShape="1">
              <a:blip r:embed="rId2">
                <a:duotone>
                  <a:srgbClr val="D2D2D2">
                    <a:shade val="45000"/>
                    <a:satMod val="135000"/>
                  </a:srgbClr>
                  <a:prstClr val="white"/>
                </a:duotone>
                <a:extLst>
                  <a:ext uri="{28A0092B-C50C-407E-A947-70E740481C1C}">
                    <a14:useLocalDpi xmlns:a14="http://schemas.microsoft.com/office/drawing/2010/main" val="0"/>
                  </a:ext>
                </a:extLst>
              </a:blip>
              <a:srcRect r="4415"/>
              <a:stretch/>
            </p:blipFill>
            <p:spPr>
              <a:xfrm>
                <a:off x="4544915" y="2130116"/>
                <a:ext cx="7403740" cy="3636481"/>
              </a:xfrm>
              <a:prstGeom prst="rect">
                <a:avLst/>
              </a:prstGeom>
              <a:sp3d/>
            </p:spPr>
          </p:pic>
          <p:sp>
            <p:nvSpPr>
              <p:cNvPr id="13" name="Hexagon 12"/>
              <p:cNvSpPr/>
              <p:nvPr/>
            </p:nvSpPr>
            <p:spPr>
              <a:xfrm>
                <a:off x="5278779" y="3557446"/>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14" name="Hexagon 13"/>
              <p:cNvSpPr/>
              <p:nvPr/>
            </p:nvSpPr>
            <p:spPr>
              <a:xfrm>
                <a:off x="5843857" y="3681959"/>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15" name="Hexagon 14"/>
              <p:cNvSpPr/>
              <p:nvPr/>
            </p:nvSpPr>
            <p:spPr>
              <a:xfrm>
                <a:off x="6300203" y="3528737"/>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16" name="Hexagon 15"/>
              <p:cNvSpPr/>
              <p:nvPr/>
            </p:nvSpPr>
            <p:spPr>
              <a:xfrm>
                <a:off x="5937746" y="3234823"/>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17" name="Hexagon 16"/>
              <p:cNvSpPr/>
              <p:nvPr/>
            </p:nvSpPr>
            <p:spPr>
              <a:xfrm>
                <a:off x="7589851" y="3201924"/>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18" name="Hexagon 17"/>
              <p:cNvSpPr/>
              <p:nvPr/>
            </p:nvSpPr>
            <p:spPr>
              <a:xfrm>
                <a:off x="7998726" y="3263532"/>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19" name="Hexagon 18"/>
              <p:cNvSpPr/>
              <p:nvPr/>
            </p:nvSpPr>
            <p:spPr>
              <a:xfrm>
                <a:off x="6869899" y="4841521"/>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20" name="Hexagon 19"/>
              <p:cNvSpPr/>
              <p:nvPr/>
            </p:nvSpPr>
            <p:spPr>
              <a:xfrm>
                <a:off x="9940170" y="4325066"/>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21" name="Hexagon 20"/>
              <p:cNvSpPr/>
              <p:nvPr/>
            </p:nvSpPr>
            <p:spPr>
              <a:xfrm>
                <a:off x="10125843" y="3851360"/>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22" name="Hexagon 21"/>
              <p:cNvSpPr/>
              <p:nvPr/>
            </p:nvSpPr>
            <p:spPr>
              <a:xfrm>
                <a:off x="10481102" y="3704403"/>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23" name="Hexagon 22"/>
              <p:cNvSpPr/>
              <p:nvPr/>
            </p:nvSpPr>
            <p:spPr>
              <a:xfrm>
                <a:off x="10759818" y="3410489"/>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24" name="Hexagon 23"/>
              <p:cNvSpPr/>
              <p:nvPr/>
            </p:nvSpPr>
            <p:spPr>
              <a:xfrm>
                <a:off x="10480959" y="4966601"/>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sp>
            <p:nvSpPr>
              <p:cNvPr id="25" name="Hexagon 24"/>
              <p:cNvSpPr/>
              <p:nvPr/>
            </p:nvSpPr>
            <p:spPr>
              <a:xfrm>
                <a:off x="10928000" y="4864258"/>
                <a:ext cx="355259" cy="293914"/>
              </a:xfrm>
              <a:prstGeom prst="hexagon">
                <a:avLst>
                  <a:gd name="adj" fmla="val 27431"/>
                  <a:gd name="vf" fmla="val 115470"/>
                </a:avLst>
              </a:prstGeom>
              <a:solidFill>
                <a:schemeClr val="tx2">
                  <a:lumMod val="20000"/>
                  <a:lumOff val="80000"/>
                </a:schemeClr>
              </a:solidFill>
              <a:ln>
                <a:noFill/>
              </a:ln>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solidFill>
                    <a:srgbClr val="B4009E">
                      <a:lumMod val="75000"/>
                    </a:srgbClr>
                  </a:solidFill>
                </a:endParaRPr>
              </a:p>
            </p:txBody>
          </p:sp>
        </p:grpSp>
        <p:sp>
          <p:nvSpPr>
            <p:cNvPr id="7" name="Can 6"/>
            <p:cNvSpPr/>
            <p:nvPr/>
          </p:nvSpPr>
          <p:spPr>
            <a:xfrm>
              <a:off x="6397020" y="3071937"/>
              <a:ext cx="582487" cy="653525"/>
            </a:xfrm>
            <a:prstGeom prst="can">
              <a:avLst>
                <a:gd name="adj" fmla="val 31571"/>
              </a:avLst>
            </a:prstGeom>
            <a:solidFill>
              <a:srgbClr val="A08AC8"/>
            </a:solidFill>
            <a:ln>
              <a:noFill/>
            </a:ln>
            <a:sp3d/>
          </p:spPr>
          <p:style>
            <a:lnRef idx="2">
              <a:schemeClr val="accent1">
                <a:shade val="50000"/>
              </a:schemeClr>
            </a:lnRef>
            <a:fillRef idx="1">
              <a:schemeClr val="accent1"/>
            </a:fillRef>
            <a:effectRef idx="0">
              <a:schemeClr val="accent1"/>
            </a:effectRef>
            <a:fontRef idx="minor">
              <a:schemeClr val="lt1"/>
            </a:fontRef>
          </p:style>
          <p:txBody>
            <a:bodyPr lIns="0" tIns="93260" rIns="0" rtlCol="0" anchor="ctr"/>
            <a:lstStyle/>
            <a:p>
              <a:pPr algn="ctr"/>
              <a:r>
                <a:rPr lang="en-US" sz="900" b="1" dirty="0" smtClean="0">
                  <a:solidFill>
                    <a:srgbClr val="B4009E">
                      <a:lumMod val="75000"/>
                    </a:srgbClr>
                  </a:solidFill>
                </a:rPr>
                <a:t>DB</a:t>
              </a:r>
              <a:endParaRPr lang="en-US" sz="900" b="1" dirty="0">
                <a:solidFill>
                  <a:srgbClr val="B4009E">
                    <a:lumMod val="75000"/>
                  </a:srgbClr>
                </a:solidFill>
              </a:endParaRPr>
            </a:p>
          </p:txBody>
        </p:sp>
        <p:sp>
          <p:nvSpPr>
            <p:cNvPr id="8" name="Can 7"/>
            <p:cNvSpPr/>
            <p:nvPr/>
          </p:nvSpPr>
          <p:spPr>
            <a:xfrm>
              <a:off x="9199513" y="3415213"/>
              <a:ext cx="582487" cy="653525"/>
            </a:xfrm>
            <a:prstGeom prst="can">
              <a:avLst>
                <a:gd name="adj" fmla="val 31571"/>
              </a:avLst>
            </a:prstGeom>
            <a:solidFill>
              <a:srgbClr val="A08AC8"/>
            </a:solidFill>
            <a:ln>
              <a:noFill/>
            </a:ln>
            <a:sp3d/>
          </p:spPr>
          <p:style>
            <a:lnRef idx="2">
              <a:schemeClr val="accent1">
                <a:shade val="50000"/>
              </a:schemeClr>
            </a:lnRef>
            <a:fillRef idx="1">
              <a:schemeClr val="accent1"/>
            </a:fillRef>
            <a:effectRef idx="0">
              <a:schemeClr val="accent1"/>
            </a:effectRef>
            <a:fontRef idx="minor">
              <a:schemeClr val="lt1"/>
            </a:fontRef>
          </p:style>
          <p:txBody>
            <a:bodyPr lIns="0" tIns="93260" rIns="0" rtlCol="0" anchor="ctr"/>
            <a:lstStyle/>
            <a:p>
              <a:pPr algn="ctr"/>
              <a:r>
                <a:rPr lang="en-US" sz="900" b="1" dirty="0" smtClean="0">
                  <a:solidFill>
                    <a:srgbClr val="B4009E">
                      <a:lumMod val="75000"/>
                    </a:srgbClr>
                  </a:solidFill>
                </a:rPr>
                <a:t>DB</a:t>
              </a:r>
              <a:endParaRPr lang="en-US" sz="900" b="1" dirty="0">
                <a:solidFill>
                  <a:srgbClr val="B4009E">
                    <a:lumMod val="75000"/>
                  </a:srgbClr>
                </a:solidFill>
              </a:endParaRPr>
            </a:p>
          </p:txBody>
        </p:sp>
        <p:sp>
          <p:nvSpPr>
            <p:cNvPr id="9" name="Can 8"/>
            <p:cNvSpPr/>
            <p:nvPr/>
          </p:nvSpPr>
          <p:spPr>
            <a:xfrm>
              <a:off x="8098910" y="4450555"/>
              <a:ext cx="582487" cy="653525"/>
            </a:xfrm>
            <a:prstGeom prst="can">
              <a:avLst>
                <a:gd name="adj" fmla="val 31571"/>
              </a:avLst>
            </a:prstGeom>
            <a:solidFill>
              <a:srgbClr val="A08AC8"/>
            </a:solidFill>
            <a:ln>
              <a:noFill/>
            </a:ln>
            <a:sp3d/>
          </p:spPr>
          <p:style>
            <a:lnRef idx="2">
              <a:schemeClr val="accent1">
                <a:shade val="50000"/>
              </a:schemeClr>
            </a:lnRef>
            <a:fillRef idx="1">
              <a:schemeClr val="accent1"/>
            </a:fillRef>
            <a:effectRef idx="0">
              <a:schemeClr val="accent1"/>
            </a:effectRef>
            <a:fontRef idx="minor">
              <a:schemeClr val="lt1"/>
            </a:fontRef>
          </p:style>
          <p:txBody>
            <a:bodyPr lIns="0" tIns="93260" rIns="0" rtlCol="0" anchor="ctr"/>
            <a:lstStyle/>
            <a:p>
              <a:pPr algn="ctr"/>
              <a:r>
                <a:rPr lang="en-US" sz="900" b="1" dirty="0" smtClean="0">
                  <a:solidFill>
                    <a:srgbClr val="B4009E">
                      <a:lumMod val="75000"/>
                    </a:srgbClr>
                  </a:solidFill>
                </a:rPr>
                <a:t>DB</a:t>
              </a:r>
              <a:endParaRPr lang="en-US" sz="900" b="1" dirty="0">
                <a:solidFill>
                  <a:srgbClr val="B4009E">
                    <a:lumMod val="75000"/>
                  </a:srgbClr>
                </a:solidFill>
              </a:endParaRPr>
            </a:p>
          </p:txBody>
        </p:sp>
        <p:sp>
          <p:nvSpPr>
            <p:cNvPr id="10" name="Can 9"/>
            <p:cNvSpPr/>
            <p:nvPr/>
          </p:nvSpPr>
          <p:spPr>
            <a:xfrm>
              <a:off x="11434567" y="3049401"/>
              <a:ext cx="582487" cy="653525"/>
            </a:xfrm>
            <a:prstGeom prst="can">
              <a:avLst>
                <a:gd name="adj" fmla="val 31571"/>
              </a:avLst>
            </a:prstGeom>
            <a:solidFill>
              <a:srgbClr val="A08AC8"/>
            </a:solidFill>
            <a:ln>
              <a:noFill/>
            </a:ln>
            <a:sp3d/>
          </p:spPr>
          <p:style>
            <a:lnRef idx="2">
              <a:schemeClr val="accent1">
                <a:shade val="50000"/>
              </a:schemeClr>
            </a:lnRef>
            <a:fillRef idx="1">
              <a:schemeClr val="accent1"/>
            </a:fillRef>
            <a:effectRef idx="0">
              <a:schemeClr val="accent1"/>
            </a:effectRef>
            <a:fontRef idx="minor">
              <a:schemeClr val="lt1"/>
            </a:fontRef>
          </p:style>
          <p:txBody>
            <a:bodyPr lIns="0" tIns="93260" rIns="0" rtlCol="0" anchor="ctr"/>
            <a:lstStyle/>
            <a:p>
              <a:pPr algn="ctr"/>
              <a:r>
                <a:rPr lang="en-US" sz="900" b="1" dirty="0" smtClean="0">
                  <a:solidFill>
                    <a:srgbClr val="B4009E">
                      <a:lumMod val="75000"/>
                    </a:srgbClr>
                  </a:solidFill>
                </a:rPr>
                <a:t>DB</a:t>
              </a:r>
              <a:endParaRPr lang="en-US" sz="900" b="1" dirty="0">
                <a:solidFill>
                  <a:srgbClr val="B4009E">
                    <a:lumMod val="75000"/>
                  </a:srgbClr>
                </a:solidFill>
              </a:endParaRPr>
            </a:p>
          </p:txBody>
        </p:sp>
        <p:sp>
          <p:nvSpPr>
            <p:cNvPr id="11" name="Can 10"/>
            <p:cNvSpPr/>
            <p:nvPr/>
          </p:nvSpPr>
          <p:spPr>
            <a:xfrm>
              <a:off x="11228713" y="5228300"/>
              <a:ext cx="582487" cy="653525"/>
            </a:xfrm>
            <a:prstGeom prst="can">
              <a:avLst>
                <a:gd name="adj" fmla="val 31571"/>
              </a:avLst>
            </a:prstGeom>
            <a:solidFill>
              <a:srgbClr val="A08AC8"/>
            </a:solidFill>
            <a:ln>
              <a:noFill/>
            </a:ln>
            <a:sp3d/>
          </p:spPr>
          <p:style>
            <a:lnRef idx="2">
              <a:schemeClr val="accent1">
                <a:shade val="50000"/>
              </a:schemeClr>
            </a:lnRef>
            <a:fillRef idx="1">
              <a:schemeClr val="accent1"/>
            </a:fillRef>
            <a:effectRef idx="0">
              <a:schemeClr val="accent1"/>
            </a:effectRef>
            <a:fontRef idx="minor">
              <a:schemeClr val="lt1"/>
            </a:fontRef>
          </p:style>
          <p:txBody>
            <a:bodyPr lIns="0" tIns="93260" rIns="0" rtlCol="0" anchor="ctr"/>
            <a:lstStyle/>
            <a:p>
              <a:pPr algn="ctr"/>
              <a:r>
                <a:rPr lang="en-US" sz="900" b="1" dirty="0" smtClean="0">
                  <a:solidFill>
                    <a:srgbClr val="B4009E">
                      <a:lumMod val="75000"/>
                    </a:srgbClr>
                  </a:solidFill>
                </a:rPr>
                <a:t>DB</a:t>
              </a:r>
              <a:endParaRPr lang="en-US" sz="900" b="1" dirty="0">
                <a:solidFill>
                  <a:srgbClr val="B4009E">
                    <a:lumMod val="75000"/>
                  </a:srgbClr>
                </a:solidFill>
              </a:endParaRPr>
            </a:p>
          </p:txBody>
        </p:sp>
      </p:grpSp>
    </p:spTree>
    <p:extLst>
      <p:ext uri="{BB962C8B-B14F-4D97-AF65-F5344CB8AC3E}">
        <p14:creationId xmlns:p14="http://schemas.microsoft.com/office/powerpoint/2010/main" val="142980930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Ignite Azure Challenge Sweepstakes</a:t>
            </a:r>
            <a:endParaRPr lang="en-US" dirty="0"/>
          </a:p>
        </p:txBody>
      </p:sp>
      <p:sp>
        <p:nvSpPr>
          <p:cNvPr id="19" name="Text Placeholder 2"/>
          <p:cNvSpPr txBox="1">
            <a:spLocks/>
          </p:cNvSpPr>
          <p:nvPr/>
        </p:nvSpPr>
        <p:spPr>
          <a:xfrm>
            <a:off x="275482" y="1228168"/>
            <a:ext cx="8090852" cy="5905927"/>
          </a:xfrm>
          <a:prstGeom prst="rect">
            <a:avLst/>
          </a:prstGeom>
        </p:spPr>
        <p:txBody>
          <a:bodyPr vert="horz" wrap="square" lIns="182854" tIns="146283" rIns="182854" bIns="146283"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64" dirty="0">
              <a:gradFill>
                <a:gsLst>
                  <a:gs pos="100000">
                    <a:srgbClr val="E7E6E6"/>
                  </a:gs>
                  <a:gs pos="0">
                    <a:srgbClr val="E7E6E6"/>
                  </a:gs>
                </a:gsLst>
                <a:lin ang="5400000" scaled="0"/>
              </a:gradFill>
            </a:endParaRPr>
          </a:p>
          <a:p>
            <a:r>
              <a:rPr lang="en-US" sz="3264" dirty="0">
                <a:gradFill>
                  <a:gsLst>
                    <a:gs pos="100000">
                      <a:srgbClr val="E7E6E6"/>
                    </a:gs>
                    <a:gs pos="0">
                      <a:srgbClr val="E7E6E6"/>
                    </a:gs>
                  </a:gsLst>
                  <a:lin ang="5400000" scaled="0"/>
                </a:gradFill>
              </a:rPr>
              <a:t>Attend Azure sessions and activities, track your progress online, win raffle tickets for great prizes!</a:t>
            </a:r>
          </a:p>
          <a:p>
            <a:r>
              <a:rPr lang="en-US" sz="3264" dirty="0">
                <a:gradFill>
                  <a:gsLst>
                    <a:gs pos="100000">
                      <a:prstClr val="white"/>
                    </a:gs>
                    <a:gs pos="0">
                      <a:prstClr val="white"/>
                    </a:gs>
                  </a:gsLst>
                  <a:lin ang="5400000" scaled="0"/>
                </a:gradFill>
              </a:rPr>
              <a:t>Aka.ms/</a:t>
            </a:r>
            <a:r>
              <a:rPr lang="en-US" sz="3264" dirty="0" err="1">
                <a:gradFill>
                  <a:gsLst>
                    <a:gs pos="100000">
                      <a:prstClr val="white"/>
                    </a:gs>
                    <a:gs pos="0">
                      <a:prstClr val="white"/>
                    </a:gs>
                  </a:gsLst>
                  <a:lin ang="5400000" scaled="0"/>
                </a:gradFill>
              </a:rPr>
              <a:t>MyAzureChallenge</a:t>
            </a:r>
            <a:endParaRPr lang="en-US" sz="3264" dirty="0">
              <a:gradFill>
                <a:gsLst>
                  <a:gs pos="100000">
                    <a:prstClr val="white"/>
                  </a:gs>
                  <a:gs pos="0">
                    <a:prstClr val="white"/>
                  </a:gs>
                </a:gsLst>
                <a:lin ang="5400000" scaled="0"/>
              </a:gradFill>
            </a:endParaRPr>
          </a:p>
          <a:p>
            <a:r>
              <a:rPr lang="en-US" sz="3264" dirty="0">
                <a:gradFill>
                  <a:gsLst>
                    <a:gs pos="100000">
                      <a:prstClr val="white"/>
                    </a:gs>
                    <a:gs pos="0">
                      <a:prstClr val="white"/>
                    </a:gs>
                  </a:gsLst>
                  <a:lin ang="5400000" scaled="0"/>
                </a:gradFill>
              </a:rPr>
              <a:t>Enter this session code online:  “</a:t>
            </a:r>
            <a:r>
              <a:rPr lang="en-US" sz="3264" dirty="0">
                <a:gradFill>
                  <a:gsLst>
                    <a:gs pos="100000">
                      <a:srgbClr val="47D8FF"/>
                    </a:gs>
                    <a:gs pos="0">
                      <a:srgbClr val="47D8FF"/>
                    </a:gs>
                  </a:gsLst>
                  <a:lin ang="5400000" scaled="0"/>
                </a:gradFill>
              </a:rPr>
              <a:t>NGFC</a:t>
            </a:r>
            <a:r>
              <a:rPr lang="en-US" sz="3264" dirty="0">
                <a:gradFill>
                  <a:gsLst>
                    <a:gs pos="100000">
                      <a:prstClr val="white"/>
                    </a:gs>
                    <a:gs pos="0">
                      <a:prstClr val="white"/>
                    </a:gs>
                  </a:gsLst>
                  <a:lin ang="5400000" scaled="0"/>
                </a:gradFill>
              </a:rPr>
              <a:t>”</a:t>
            </a:r>
          </a:p>
          <a:p>
            <a:endParaRPr lang="en-US" sz="3199" dirty="0">
              <a:gradFill>
                <a:gsLst>
                  <a:gs pos="100000">
                    <a:prstClr val="white"/>
                  </a:gs>
                  <a:gs pos="0">
                    <a:prstClr val="white"/>
                  </a:gs>
                </a:gsLst>
                <a:lin ang="5400000" scaled="0"/>
              </a:gradFill>
            </a:endParaRPr>
          </a:p>
          <a:p>
            <a:endParaRPr lang="en-US" sz="1800" dirty="0">
              <a:gradFill>
                <a:gsLst>
                  <a:gs pos="100000">
                    <a:srgbClr val="E7E6E6"/>
                  </a:gs>
                  <a:gs pos="0">
                    <a:srgbClr val="E7E6E6"/>
                  </a:gs>
                </a:gsLst>
                <a:lin ang="5400000" scaled="0"/>
              </a:gradFill>
            </a:endParaRPr>
          </a:p>
          <a:p>
            <a:endParaRPr lang="en-US" sz="1800" dirty="0">
              <a:gradFill>
                <a:gsLst>
                  <a:gs pos="100000">
                    <a:srgbClr val="E7E6E6"/>
                  </a:gs>
                  <a:gs pos="0">
                    <a:srgbClr val="E7E6E6"/>
                  </a:gs>
                </a:gsLst>
                <a:lin ang="5400000" scaled="0"/>
              </a:gra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5478" y="1223170"/>
            <a:ext cx="1478078" cy="105504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0597" y="4158848"/>
            <a:ext cx="1446403" cy="104807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9326" t="629" r="19098" b="1"/>
          <a:stretch/>
        </p:blipFill>
        <p:spPr>
          <a:xfrm>
            <a:off x="10222365" y="2633058"/>
            <a:ext cx="1451192" cy="1170945"/>
          </a:xfrm>
          <a:prstGeom prst="rect">
            <a:avLst/>
          </a:prstGeom>
        </p:spPr>
      </p:pic>
      <p:sp>
        <p:nvSpPr>
          <p:cNvPr id="4" name="TextBox 3"/>
          <p:cNvSpPr txBox="1"/>
          <p:nvPr/>
        </p:nvSpPr>
        <p:spPr>
          <a:xfrm>
            <a:off x="8549343" y="1212850"/>
            <a:ext cx="1743968" cy="878930"/>
          </a:xfrm>
          <a:prstGeom prst="rect">
            <a:avLst/>
          </a:prstGeom>
          <a:noFill/>
        </p:spPr>
        <p:txBody>
          <a:bodyPr wrap="square" rtlCol="0">
            <a:spAutoFit/>
          </a:bodyPr>
          <a:lstStyle/>
          <a:p>
            <a:r>
              <a:rPr lang="en-US" sz="1632" dirty="0">
                <a:solidFill>
                  <a:prstClr val="white"/>
                </a:solidFill>
              </a:rPr>
              <a:t>(10) - Microsoft Surface Pro 3</a:t>
            </a:r>
          </a:p>
          <a:p>
            <a:r>
              <a:rPr lang="en-US" sz="1632" dirty="0">
                <a:solidFill>
                  <a:prstClr val="white"/>
                </a:solidFill>
              </a:rPr>
              <a:t>Core i5 256GB</a:t>
            </a:r>
          </a:p>
        </p:txBody>
      </p:sp>
      <p:sp>
        <p:nvSpPr>
          <p:cNvPr id="8" name="TextBox 7"/>
          <p:cNvSpPr txBox="1"/>
          <p:nvPr/>
        </p:nvSpPr>
        <p:spPr>
          <a:xfrm>
            <a:off x="8464952" y="2633058"/>
            <a:ext cx="1743968" cy="1118805"/>
          </a:xfrm>
          <a:prstGeom prst="rect">
            <a:avLst/>
          </a:prstGeom>
          <a:noFill/>
        </p:spPr>
        <p:txBody>
          <a:bodyPr wrap="square" rtlCol="0">
            <a:spAutoFit/>
          </a:bodyPr>
          <a:lstStyle/>
          <a:p>
            <a:r>
              <a:rPr lang="en-US" sz="1632" dirty="0">
                <a:solidFill>
                  <a:prstClr val="white"/>
                </a:solidFill>
              </a:rPr>
              <a:t>(30) – Xbox One Master Chief Collection Bundle</a:t>
            </a:r>
          </a:p>
        </p:txBody>
      </p:sp>
      <p:sp>
        <p:nvSpPr>
          <p:cNvPr id="9" name="TextBox 8"/>
          <p:cNvSpPr txBox="1"/>
          <p:nvPr/>
        </p:nvSpPr>
        <p:spPr>
          <a:xfrm>
            <a:off x="8496629" y="4158847"/>
            <a:ext cx="1743968" cy="606488"/>
          </a:xfrm>
          <a:prstGeom prst="rect">
            <a:avLst/>
          </a:prstGeom>
          <a:noFill/>
        </p:spPr>
        <p:txBody>
          <a:bodyPr wrap="square" rtlCol="0">
            <a:spAutoFit/>
          </a:bodyPr>
          <a:lstStyle/>
          <a:p>
            <a:r>
              <a:rPr lang="en-US" sz="1632" dirty="0">
                <a:solidFill>
                  <a:prstClr val="white"/>
                </a:solidFill>
              </a:rPr>
              <a:t>(55) – Microsoft Band</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899" y="5561769"/>
            <a:ext cx="1503102" cy="465962"/>
          </a:xfrm>
          <a:prstGeom prst="rect">
            <a:avLst/>
          </a:prstGeom>
        </p:spPr>
      </p:pic>
      <p:sp>
        <p:nvSpPr>
          <p:cNvPr id="6" name="TextBox 5"/>
          <p:cNvSpPr txBox="1"/>
          <p:nvPr/>
        </p:nvSpPr>
        <p:spPr>
          <a:xfrm>
            <a:off x="275481" y="6027731"/>
            <a:ext cx="7848376" cy="990628"/>
          </a:xfrm>
          <a:prstGeom prst="rect">
            <a:avLst/>
          </a:prstGeom>
          <a:noFill/>
        </p:spPr>
        <p:txBody>
          <a:bodyPr wrap="square" rtlCol="0">
            <a:spAutoFit/>
          </a:bodyPr>
          <a:lstStyle/>
          <a:p>
            <a:r>
              <a:rPr lang="en-US" sz="1428" dirty="0">
                <a:gradFill>
                  <a:gsLst>
                    <a:gs pos="100000">
                      <a:srgbClr val="E7E6E6"/>
                    </a:gs>
                    <a:gs pos="0">
                      <a:srgbClr val="E7E6E6"/>
                    </a:gs>
                  </a:gsLst>
                  <a:lin ang="5400000" scaled="0"/>
                </a:gradFill>
              </a:rPr>
              <a:t>NO PURCHASE NECESSARY. Open only to event attendees. Winners must be present to win. Game ends May 9</a:t>
            </a:r>
            <a:r>
              <a:rPr lang="en-US" sz="1428" baseline="30000" dirty="0">
                <a:gradFill>
                  <a:gsLst>
                    <a:gs pos="100000">
                      <a:srgbClr val="E7E6E6"/>
                    </a:gs>
                    <a:gs pos="0">
                      <a:srgbClr val="E7E6E6"/>
                    </a:gs>
                  </a:gsLst>
                  <a:lin ang="5400000" scaled="0"/>
                </a:gradFill>
              </a:rPr>
              <a:t>th</a:t>
            </a:r>
            <a:r>
              <a:rPr lang="en-US" sz="1428" dirty="0">
                <a:gradFill>
                  <a:gsLst>
                    <a:gs pos="100000">
                      <a:srgbClr val="E7E6E6"/>
                    </a:gs>
                    <a:gs pos="0">
                      <a:srgbClr val="E7E6E6"/>
                    </a:gs>
                  </a:gsLst>
                  <a:lin ang="5400000" scaled="0"/>
                </a:gradFill>
              </a:rPr>
              <a:t>, 2015. For Official Rules, see The Cloud and Enterprise Lounge or myignite.com/challenge</a:t>
            </a:r>
            <a:endParaRPr lang="en-US" sz="2448" dirty="0">
              <a:gradFill>
                <a:gsLst>
                  <a:gs pos="100000">
                    <a:prstClr val="white"/>
                  </a:gs>
                  <a:gs pos="0">
                    <a:prstClr val="white"/>
                  </a:gs>
                </a:gsLst>
                <a:lin ang="5400000" scaled="0"/>
              </a:gradFill>
            </a:endParaRPr>
          </a:p>
          <a:p>
            <a:endParaRPr lang="en-US" sz="1428" dirty="0">
              <a:solidFill>
                <a:prstClr val="white"/>
              </a:solidFill>
            </a:endParaRPr>
          </a:p>
        </p:txBody>
      </p:sp>
      <p:sp>
        <p:nvSpPr>
          <p:cNvPr id="14" name="TextBox 13"/>
          <p:cNvSpPr txBox="1"/>
          <p:nvPr/>
        </p:nvSpPr>
        <p:spPr>
          <a:xfrm>
            <a:off x="8496629" y="5561769"/>
            <a:ext cx="1743968" cy="862647"/>
          </a:xfrm>
          <a:prstGeom prst="rect">
            <a:avLst/>
          </a:prstGeom>
          <a:noFill/>
        </p:spPr>
        <p:txBody>
          <a:bodyPr wrap="square" rtlCol="0">
            <a:spAutoFit/>
          </a:bodyPr>
          <a:lstStyle/>
          <a:p>
            <a:r>
              <a:rPr lang="en-US" sz="1632" dirty="0">
                <a:solidFill>
                  <a:prstClr val="white"/>
                </a:solidFill>
              </a:rPr>
              <a:t>Offers throughout the week</a:t>
            </a:r>
          </a:p>
        </p:txBody>
      </p:sp>
    </p:spTree>
    <p:extLst>
      <p:ext uri="{BB962C8B-B14F-4D97-AF65-F5344CB8AC3E}">
        <p14:creationId xmlns:p14="http://schemas.microsoft.com/office/powerpoint/2010/main" val="1135893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882" y="2336315"/>
            <a:ext cx="12434711" cy="465821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280987" y="1583723"/>
            <a:ext cx="4902958" cy="2608474"/>
          </a:xfrm>
        </p:spPr>
        <p:txBody>
          <a:bodyPr/>
          <a:lstStyle/>
          <a:p>
            <a:r>
              <a:rPr lang="en-US" sz="6119" dirty="0"/>
              <a:t>Ignite Azure </a:t>
            </a:r>
            <a:r>
              <a:rPr lang="en-US" sz="5507" dirty="0"/>
              <a:t>Challenge Sweepstakes</a:t>
            </a:r>
          </a:p>
        </p:txBody>
      </p:sp>
      <p:sp>
        <p:nvSpPr>
          <p:cNvPr id="6" name="Text Placeholder 5"/>
          <p:cNvSpPr txBox="1">
            <a:spLocks/>
          </p:cNvSpPr>
          <p:nvPr/>
        </p:nvSpPr>
        <p:spPr>
          <a:xfrm>
            <a:off x="4203689" y="2962246"/>
            <a:ext cx="5403332" cy="3755530"/>
          </a:xfrm>
          <a:prstGeom prst="rect">
            <a:avLst/>
          </a:prstGeom>
        </p:spPr>
        <p:txBody>
          <a:bodyPr vert="horz" wrap="square" lIns="149217" tIns="93260" rIns="149217" bIns="93260" rtlCol="0">
            <a:spAutoFit/>
          </a:bodyPr>
          <a:lstStyle>
            <a:lvl1pPr marL="0"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3921" kern="1200" spc="0" baseline="0">
                <a:gradFill>
                  <a:gsLst>
                    <a:gs pos="20354">
                      <a:schemeClr val="tx2"/>
                    </a:gs>
                    <a:gs pos="40000">
                      <a:schemeClr val="tx2"/>
                    </a:gs>
                  </a:gsLst>
                  <a:lin ang="5400000" scaled="0"/>
                </a:gradFill>
                <a:latin typeface="+mj-lt"/>
                <a:ea typeface="+mn-ea"/>
                <a:cs typeface="+mn-cs"/>
              </a:defRPr>
            </a:lvl1pPr>
            <a:lvl2pPr marL="0" marR="0" indent="0" algn="l" defTabSz="914293" rtl="0" eaLnBrk="1" fontAlgn="auto" latinLnBrk="0" hangingPunct="1">
              <a:lnSpc>
                <a:spcPct val="90000"/>
              </a:lnSpc>
              <a:spcBef>
                <a:spcPct val="20000"/>
              </a:spcBef>
              <a:spcAft>
                <a:spcPts val="0"/>
              </a:spcAft>
              <a:buClr>
                <a:schemeClr val="tx1"/>
              </a:buClr>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79"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3pPr>
            <a:lvl4pPr marL="448157"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4pPr>
            <a:lvl5pPr marL="672236"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Attend Azure sessions and activities, track your progress online, win raffle tickets for great prizes!</a:t>
            </a: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Aka.ms/</a:t>
            </a:r>
            <a:r>
              <a:rPr lang="en-US" sz="3264" dirty="0" err="1">
                <a:gradFill>
                  <a:gsLst>
                    <a:gs pos="20354">
                      <a:srgbClr val="0078D7">
                        <a:lumMod val="50000"/>
                      </a:srgbClr>
                    </a:gs>
                    <a:gs pos="40000">
                      <a:srgbClr val="0078D7">
                        <a:lumMod val="50000"/>
                      </a:srgbClr>
                    </a:gs>
                  </a:gsLst>
                  <a:lin ang="5400000" scaled="0"/>
                </a:gradFill>
              </a:rPr>
              <a:t>MyAzureChallenge</a:t>
            </a:r>
            <a:endParaRPr lang="en-US" sz="3264" dirty="0">
              <a:gradFill>
                <a:gsLst>
                  <a:gs pos="20354">
                    <a:srgbClr val="0078D7">
                      <a:lumMod val="50000"/>
                    </a:srgbClr>
                  </a:gs>
                  <a:gs pos="40000">
                    <a:srgbClr val="0078D7">
                      <a:lumMod val="50000"/>
                    </a:srgbClr>
                  </a:gs>
                </a:gsLst>
                <a:lin ang="5400000" scaled="0"/>
              </a:gradFill>
            </a:endParaRP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Enter this session code online</a:t>
            </a:r>
            <a:r>
              <a:rPr lang="en-US" sz="3264" dirty="0" smtClean="0">
                <a:gradFill>
                  <a:gsLst>
                    <a:gs pos="20354">
                      <a:srgbClr val="0078D7">
                        <a:lumMod val="50000"/>
                      </a:srgbClr>
                    </a:gs>
                    <a:gs pos="40000">
                      <a:srgbClr val="0078D7">
                        <a:lumMod val="50000"/>
                      </a:srgbClr>
                    </a:gs>
                  </a:gsLst>
                  <a:lin ang="5400000" scaled="0"/>
                </a:gradFill>
              </a:rPr>
              <a:t>: BRK2564</a:t>
            </a:r>
            <a:endParaRPr lang="en-US" sz="3264" b="1" dirty="0">
              <a:solidFill>
                <a:srgbClr val="FF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21" y="4018517"/>
            <a:ext cx="1684824" cy="122083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326" t="629" r="19098" b="1"/>
          <a:stretch/>
        </p:blipFill>
        <p:spPr>
          <a:xfrm>
            <a:off x="9487235" y="2446863"/>
            <a:ext cx="2104777" cy="16983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113" y="6203183"/>
            <a:ext cx="1658624" cy="51417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258" y="4651409"/>
            <a:ext cx="2157572" cy="1539357"/>
          </a:xfrm>
          <a:prstGeom prst="rect">
            <a:avLst/>
          </a:prstGeom>
          <a:noFill/>
          <a:ln>
            <a:noFill/>
          </a:ln>
        </p:spPr>
      </p:pic>
      <p:sp>
        <p:nvSpPr>
          <p:cNvPr id="16" name="TextBox 15"/>
          <p:cNvSpPr txBox="1"/>
          <p:nvPr/>
        </p:nvSpPr>
        <p:spPr>
          <a:xfrm>
            <a:off x="393306" y="5985634"/>
            <a:ext cx="3650781" cy="894625"/>
          </a:xfrm>
          <a:prstGeom prst="rect">
            <a:avLst/>
          </a:prstGeom>
          <a:noFill/>
        </p:spPr>
        <p:txBody>
          <a:bodyPr wrap="square" rtlCol="0">
            <a:spAutoFit/>
          </a:bodyPr>
          <a:lstStyle/>
          <a:p>
            <a:pPr defTabSz="932597"/>
            <a:r>
              <a:rPr lang="en-US" sz="1020" dirty="0">
                <a:solidFill>
                  <a:srgbClr val="505050"/>
                </a:solidFill>
              </a:rPr>
              <a:t>NO PURCHASE NECESSARY. Open only to event attendees. Winners must be present to win. Game ends May 9</a:t>
            </a:r>
            <a:r>
              <a:rPr lang="en-US" sz="1020" baseline="30000" dirty="0">
                <a:solidFill>
                  <a:srgbClr val="505050"/>
                </a:solidFill>
              </a:rPr>
              <a:t>th</a:t>
            </a:r>
            <a:r>
              <a:rPr lang="en-US" sz="1020" dirty="0">
                <a:solidFill>
                  <a:srgbClr val="505050"/>
                </a:solidFill>
              </a:rPr>
              <a:t>, 2015. For Official Rules, see The Cloud and Enterprise Lounge or myignite.com/challenge</a:t>
            </a:r>
          </a:p>
          <a:p>
            <a:pPr defTabSz="932597"/>
            <a:endParaRPr lang="en-US" sz="1020" dirty="0">
              <a:solidFill>
                <a:srgbClr val="505050"/>
              </a:solidFill>
            </a:endParaRPr>
          </a:p>
        </p:txBody>
      </p:sp>
    </p:spTree>
    <p:extLst>
      <p:ext uri="{BB962C8B-B14F-4D97-AF65-F5344CB8AC3E}">
        <p14:creationId xmlns:p14="http://schemas.microsoft.com/office/powerpoint/2010/main" val="202009024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189158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293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How we develop SQL</a:t>
            </a:r>
          </a:p>
        </p:txBody>
      </p:sp>
      <p:sp>
        <p:nvSpPr>
          <p:cNvPr id="6" name="Text Placeholder 5"/>
          <p:cNvSpPr>
            <a:spLocks noGrp="1"/>
          </p:cNvSpPr>
          <p:nvPr>
            <p:ph type="body" sz="quarter" idx="10"/>
          </p:nvPr>
        </p:nvSpPr>
        <p:spPr>
          <a:xfrm>
            <a:off x="242779" y="4230335"/>
            <a:ext cx="11887200" cy="1520416"/>
          </a:xfrm>
        </p:spPr>
        <p:txBody>
          <a:bodyPr/>
          <a:lstStyle/>
          <a:p>
            <a:pPr marL="571500" indent="-571500">
              <a:buFont typeface="Arial" panose="020B0604020202020204" pitchFamily="34" charset="0"/>
              <a:buChar char="•"/>
            </a:pPr>
            <a:r>
              <a:rPr lang="en-US" sz="2800" dirty="0" smtClean="0"/>
              <a:t>Cloud-first but </a:t>
            </a:r>
            <a:r>
              <a:rPr lang="en-US" sz="2800" dirty="0"/>
              <a:t>not Cloud Only</a:t>
            </a:r>
          </a:p>
          <a:p>
            <a:pPr marL="571500" indent="-571500">
              <a:buFont typeface="Arial" panose="020B0604020202020204" pitchFamily="34" charset="0"/>
              <a:buChar char="•"/>
            </a:pPr>
            <a:r>
              <a:rPr lang="en-US" sz="2800" dirty="0"/>
              <a:t>Using Azure SQL DB to improve core SQL Server features &amp; cadence</a:t>
            </a:r>
          </a:p>
          <a:p>
            <a:pPr marL="571500" indent="-571500">
              <a:buFont typeface="Arial" panose="020B0604020202020204" pitchFamily="34" charset="0"/>
              <a:buChar char="•"/>
            </a:pPr>
            <a:r>
              <a:rPr lang="en-US" sz="2800" dirty="0"/>
              <a:t>Many interesting and compelling on-premises </a:t>
            </a:r>
            <a:r>
              <a:rPr lang="en-US" sz="2800" dirty="0">
                <a:sym typeface="Wingdings" panose="05000000000000000000" pitchFamily="2" charset="2"/>
              </a:rPr>
              <a:t></a:t>
            </a:r>
            <a:r>
              <a:rPr lang="en-US" sz="2800" dirty="0"/>
              <a:t> Cloud scenarios</a:t>
            </a:r>
          </a:p>
        </p:txBody>
      </p:sp>
      <p:sp>
        <p:nvSpPr>
          <p:cNvPr id="4" name="Rectangle 3"/>
          <p:cNvSpPr/>
          <p:nvPr/>
        </p:nvSpPr>
        <p:spPr bwMode="ltGray">
          <a:xfrm>
            <a:off x="2284944" y="1516859"/>
            <a:ext cx="2135492" cy="2135188"/>
          </a:xfrm>
          <a:prstGeom prst="rect">
            <a:avLst/>
          </a:prstGeom>
          <a:solidFill>
            <a:srgbClr val="5EDB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87881" tIns="43940" rIns="87881" bIns="43940" numCol="1" rtlCol="0" anchor="ctr" anchorCtr="0" compatLnSpc="1">
            <a:prstTxWarp prst="textNoShape">
              <a:avLst/>
            </a:prstTxWarp>
          </a:bodyPr>
          <a:lstStyle/>
          <a:p>
            <a:pPr algn="ctr" defTabSz="878441" fontAlgn="base">
              <a:spcBef>
                <a:spcPct val="0"/>
              </a:spcBef>
              <a:spcAft>
                <a:spcPct val="0"/>
              </a:spcAft>
              <a:defRPr/>
            </a:pPr>
            <a:r>
              <a:rPr lang="en-US" sz="2115" kern="0" dirty="0" smtClean="0">
                <a:gradFill>
                  <a:gsLst>
                    <a:gs pos="0">
                      <a:srgbClr val="FFFFFF"/>
                    </a:gs>
                    <a:gs pos="100000">
                      <a:srgbClr val="FFFFFF"/>
                    </a:gs>
                  </a:gsLst>
                  <a:lin ang="5400000" scaled="0"/>
                </a:gradFill>
              </a:rPr>
              <a:t>SQL Server</a:t>
            </a:r>
          </a:p>
          <a:p>
            <a:pPr algn="ctr" defTabSz="878441" fontAlgn="base">
              <a:spcBef>
                <a:spcPct val="0"/>
              </a:spcBef>
              <a:spcAft>
                <a:spcPct val="0"/>
              </a:spcAft>
              <a:defRPr/>
            </a:pPr>
            <a:endParaRPr lang="en-US" sz="2115" kern="0" dirty="0" smtClean="0">
              <a:gradFill>
                <a:gsLst>
                  <a:gs pos="0">
                    <a:srgbClr val="FFFFFF"/>
                  </a:gs>
                  <a:gs pos="100000">
                    <a:srgbClr val="FFFFFF"/>
                  </a:gs>
                </a:gsLst>
                <a:lin ang="5400000" scaled="0"/>
              </a:gradFill>
            </a:endParaRPr>
          </a:p>
          <a:p>
            <a:pPr algn="ctr" defTabSz="878441" fontAlgn="base">
              <a:spcBef>
                <a:spcPct val="0"/>
              </a:spcBef>
              <a:spcAft>
                <a:spcPct val="0"/>
              </a:spcAft>
              <a:defRPr/>
            </a:pPr>
            <a:endParaRPr lang="en-US" sz="2115" kern="0" dirty="0" smtClean="0">
              <a:gradFill>
                <a:gsLst>
                  <a:gs pos="0">
                    <a:srgbClr val="FFFFFF"/>
                  </a:gs>
                  <a:gs pos="100000">
                    <a:srgbClr val="FFFFFF"/>
                  </a:gs>
                </a:gsLst>
                <a:lin ang="5400000" scaled="0"/>
              </a:gradFill>
            </a:endParaRPr>
          </a:p>
          <a:p>
            <a:pPr algn="ctr" defTabSz="878441" fontAlgn="base">
              <a:spcBef>
                <a:spcPct val="0"/>
              </a:spcBef>
              <a:spcAft>
                <a:spcPct val="0"/>
              </a:spcAft>
              <a:defRPr/>
            </a:pPr>
            <a:endParaRPr lang="en-US" sz="2115" kern="0" dirty="0" smtClean="0">
              <a:gradFill>
                <a:gsLst>
                  <a:gs pos="0">
                    <a:srgbClr val="FFFFFF"/>
                  </a:gs>
                  <a:gs pos="100000">
                    <a:srgbClr val="FFFFFF"/>
                  </a:gs>
                </a:gsLst>
                <a:lin ang="5400000" scaled="0"/>
              </a:gradFill>
            </a:endParaRPr>
          </a:p>
        </p:txBody>
      </p:sp>
      <p:pic>
        <p:nvPicPr>
          <p:cNvPr id="5" name="Picture 2" descr="\\MAGNUM\Projects\Microsoft\Cloud Power FY12\Design\Icons\PNGs\Server_2.png"/>
          <p:cNvPicPr>
            <a:picLocks noChangeAspect="1" noChangeArrowheads="1"/>
          </p:cNvPicPr>
          <p:nvPr/>
        </p:nvPicPr>
        <p:blipFill>
          <a:blip r:embed="rId3" cstate="print">
            <a:lum bright="100000"/>
          </a:blip>
          <a:srcRect/>
          <a:stretch>
            <a:fillRect/>
          </a:stretch>
        </p:blipFill>
        <p:spPr bwMode="auto">
          <a:xfrm>
            <a:off x="3558006" y="2702691"/>
            <a:ext cx="741231" cy="878254"/>
          </a:xfrm>
          <a:prstGeom prst="rect">
            <a:avLst/>
          </a:prstGeom>
          <a:noFill/>
        </p:spPr>
      </p:pic>
      <p:pic>
        <p:nvPicPr>
          <p:cNvPr id="7" name="Picture 2" descr="\\MAGNUM\Projects\Microsoft\Cloud Power FY12\Design\Icons\PNGs\Server_2.png"/>
          <p:cNvPicPr>
            <a:picLocks noChangeAspect="1" noChangeArrowheads="1"/>
          </p:cNvPicPr>
          <p:nvPr/>
        </p:nvPicPr>
        <p:blipFill>
          <a:blip r:embed="rId3" cstate="print">
            <a:lum bright="100000"/>
          </a:blip>
          <a:srcRect/>
          <a:stretch>
            <a:fillRect/>
          </a:stretch>
        </p:blipFill>
        <p:spPr bwMode="auto">
          <a:xfrm>
            <a:off x="3407880" y="2874407"/>
            <a:ext cx="541998" cy="642192"/>
          </a:xfrm>
          <a:prstGeom prst="rect">
            <a:avLst/>
          </a:prstGeom>
          <a:noFill/>
        </p:spPr>
      </p:pic>
      <p:pic>
        <p:nvPicPr>
          <p:cNvPr id="8" name="Picture 2" descr="\\MAGNUM\Projects\Microsoft\Cloud Power FY12\Design\Icons\PNGs\Server_2.png"/>
          <p:cNvPicPr>
            <a:picLocks noChangeAspect="1" noChangeArrowheads="1"/>
          </p:cNvPicPr>
          <p:nvPr/>
        </p:nvPicPr>
        <p:blipFill>
          <a:blip r:embed="rId3" cstate="print">
            <a:lum bright="100000"/>
          </a:blip>
          <a:srcRect/>
          <a:stretch>
            <a:fillRect/>
          </a:stretch>
        </p:blipFill>
        <p:spPr bwMode="auto">
          <a:xfrm>
            <a:off x="3907805" y="2874406"/>
            <a:ext cx="535648" cy="634667"/>
          </a:xfrm>
          <a:prstGeom prst="rect">
            <a:avLst/>
          </a:prstGeom>
          <a:noFill/>
        </p:spPr>
      </p:pic>
      <p:sp>
        <p:nvSpPr>
          <p:cNvPr id="9" name="Rectangle 8"/>
          <p:cNvSpPr/>
          <p:nvPr/>
        </p:nvSpPr>
        <p:spPr bwMode="ltGray">
          <a:xfrm>
            <a:off x="4584541" y="1516859"/>
            <a:ext cx="2135492" cy="2135188"/>
          </a:xfrm>
          <a:prstGeom prst="rect">
            <a:avLst/>
          </a:prstGeom>
          <a:solidFill>
            <a:srgbClr val="5EDB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87881" tIns="43940" rIns="87881" bIns="43940" numCol="1" rtlCol="0" anchor="t" anchorCtr="0" compatLnSpc="1">
            <a:prstTxWarp prst="textNoShape">
              <a:avLst/>
            </a:prstTxWarp>
          </a:bodyPr>
          <a:lstStyle/>
          <a:p>
            <a:pPr algn="ctr" defTabSz="878441" fontAlgn="base">
              <a:spcBef>
                <a:spcPct val="0"/>
              </a:spcBef>
              <a:spcAft>
                <a:spcPct val="0"/>
              </a:spcAft>
              <a:defRPr/>
            </a:pPr>
            <a:r>
              <a:rPr lang="en-US" sz="2115" kern="0" dirty="0" smtClean="0">
                <a:gradFill>
                  <a:gsLst>
                    <a:gs pos="0">
                      <a:srgbClr val="FFFFFF"/>
                    </a:gs>
                    <a:gs pos="100000">
                      <a:srgbClr val="FFFFFF"/>
                    </a:gs>
                  </a:gsLst>
                  <a:lin ang="5400000" scaled="0"/>
                </a:gradFill>
              </a:rPr>
              <a:t>Azure </a:t>
            </a:r>
          </a:p>
          <a:p>
            <a:pPr algn="ctr" defTabSz="878441" fontAlgn="base">
              <a:spcBef>
                <a:spcPct val="0"/>
              </a:spcBef>
              <a:spcAft>
                <a:spcPct val="0"/>
              </a:spcAft>
              <a:defRPr/>
            </a:pPr>
            <a:r>
              <a:rPr lang="en-US" sz="2115" kern="0" dirty="0" smtClean="0">
                <a:gradFill>
                  <a:gsLst>
                    <a:gs pos="0">
                      <a:srgbClr val="FFFFFF"/>
                    </a:gs>
                    <a:gs pos="100000">
                      <a:srgbClr val="FFFFFF"/>
                    </a:gs>
                  </a:gsLst>
                  <a:lin ang="5400000" scaled="0"/>
                </a:gradFill>
              </a:rPr>
              <a:t>SQL Virtual Machines</a:t>
            </a:r>
          </a:p>
        </p:txBody>
      </p:sp>
      <p:pic>
        <p:nvPicPr>
          <p:cNvPr id="10" name="Picture 2" descr="C:\Users\chrisw\Desktop\Cloud Services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a:off x="5652286" y="2903963"/>
            <a:ext cx="926659" cy="6390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3558" y="2855356"/>
            <a:ext cx="407119" cy="368117"/>
          </a:xfrm>
          <a:prstGeom prst="rect">
            <a:avLst/>
          </a:prstGeom>
        </p:spPr>
      </p:pic>
      <p:sp>
        <p:nvSpPr>
          <p:cNvPr id="12" name="Rectangle 11"/>
          <p:cNvSpPr/>
          <p:nvPr/>
        </p:nvSpPr>
        <p:spPr bwMode="ltGray">
          <a:xfrm>
            <a:off x="6874267" y="1516859"/>
            <a:ext cx="2135492" cy="2135188"/>
          </a:xfrm>
          <a:prstGeom prst="rect">
            <a:avLst/>
          </a:prstGeom>
          <a:solidFill>
            <a:srgbClr val="5EDB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87881" tIns="43940" rIns="87881" bIns="43940" numCol="1" rtlCol="0" anchor="t" anchorCtr="0" compatLnSpc="1">
            <a:prstTxWarp prst="textNoShape">
              <a:avLst/>
            </a:prstTxWarp>
          </a:bodyPr>
          <a:lstStyle/>
          <a:p>
            <a:pPr algn="ctr" defTabSz="878441" fontAlgn="base">
              <a:spcBef>
                <a:spcPct val="0"/>
              </a:spcBef>
              <a:spcAft>
                <a:spcPct val="0"/>
              </a:spcAft>
              <a:defRPr/>
            </a:pPr>
            <a:r>
              <a:rPr lang="en-US" sz="2115" kern="0" dirty="0" smtClean="0">
                <a:gradFill>
                  <a:gsLst>
                    <a:gs pos="0">
                      <a:srgbClr val="FFFFFF"/>
                    </a:gs>
                    <a:gs pos="100000">
                      <a:srgbClr val="FFFFFF"/>
                    </a:gs>
                  </a:gsLst>
                  <a:lin ang="5400000" scaled="0"/>
                </a:gradFill>
              </a:rPr>
              <a:t>Azure</a:t>
            </a:r>
          </a:p>
          <a:p>
            <a:pPr algn="ctr" defTabSz="878441" fontAlgn="base">
              <a:spcBef>
                <a:spcPct val="0"/>
              </a:spcBef>
              <a:spcAft>
                <a:spcPct val="0"/>
              </a:spcAft>
              <a:defRPr/>
            </a:pPr>
            <a:r>
              <a:rPr lang="en-US" sz="2115" kern="0" dirty="0" smtClean="0">
                <a:gradFill>
                  <a:gsLst>
                    <a:gs pos="0">
                      <a:srgbClr val="FFFFFF"/>
                    </a:gs>
                    <a:gs pos="100000">
                      <a:srgbClr val="FFFFFF"/>
                    </a:gs>
                  </a:gsLst>
                  <a:lin ang="5400000" scaled="0"/>
                </a:gradFill>
              </a:rPr>
              <a:t>SQL Database</a:t>
            </a:r>
          </a:p>
        </p:txBody>
      </p:sp>
      <p:pic>
        <p:nvPicPr>
          <p:cNvPr id="13" name="Picture 2" descr="C:\Users\chrisw\Desktop\Cloud Services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a:off x="7942012" y="2855356"/>
            <a:ext cx="973081" cy="671034"/>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Magnetic Disk 10"/>
          <p:cNvSpPr/>
          <p:nvPr/>
        </p:nvSpPr>
        <p:spPr bwMode="auto">
          <a:xfrm>
            <a:off x="7847346" y="2855355"/>
            <a:ext cx="280763" cy="364161"/>
          </a:xfrm>
          <a:custGeom>
            <a:avLst/>
            <a:gdLst/>
            <a:ahLst/>
            <a:cxnLst/>
            <a:rect l="l" t="t" r="r" b="b"/>
            <a:pathLst>
              <a:path w="162052" h="251080">
                <a:moveTo>
                  <a:pt x="81026" y="9399"/>
                </a:moveTo>
                <a:cubicBezTo>
                  <a:pt x="44258" y="9399"/>
                  <a:pt x="14452" y="21660"/>
                  <a:pt x="14452" y="36784"/>
                </a:cubicBezTo>
                <a:cubicBezTo>
                  <a:pt x="14452" y="51908"/>
                  <a:pt x="44258" y="64169"/>
                  <a:pt x="81026" y="64169"/>
                </a:cubicBezTo>
                <a:cubicBezTo>
                  <a:pt x="117794" y="64169"/>
                  <a:pt x="147600" y="51908"/>
                  <a:pt x="147600" y="36784"/>
                </a:cubicBezTo>
                <a:cubicBezTo>
                  <a:pt x="147600" y="21660"/>
                  <a:pt x="117794" y="9399"/>
                  <a:pt x="81026" y="9399"/>
                </a:cubicBezTo>
                <a:close/>
                <a:moveTo>
                  <a:pt x="81026" y="0"/>
                </a:moveTo>
                <a:lnTo>
                  <a:pt x="112562" y="3288"/>
                </a:lnTo>
                <a:lnTo>
                  <a:pt x="138318" y="12256"/>
                </a:lnTo>
                <a:lnTo>
                  <a:pt x="155684" y="25560"/>
                </a:lnTo>
                <a:lnTo>
                  <a:pt x="162052" y="41855"/>
                </a:lnTo>
                <a:lnTo>
                  <a:pt x="162052" y="209225"/>
                </a:lnTo>
                <a:lnTo>
                  <a:pt x="155684" y="225521"/>
                </a:lnTo>
                <a:lnTo>
                  <a:pt x="138318" y="238824"/>
                </a:lnTo>
                <a:lnTo>
                  <a:pt x="112562" y="247792"/>
                </a:lnTo>
                <a:cubicBezTo>
                  <a:pt x="102869" y="249909"/>
                  <a:pt x="92212" y="251080"/>
                  <a:pt x="81026" y="251080"/>
                </a:cubicBezTo>
                <a:cubicBezTo>
                  <a:pt x="58655" y="251080"/>
                  <a:pt x="38399" y="246398"/>
                  <a:pt x="23735" y="238824"/>
                </a:cubicBezTo>
                <a:cubicBezTo>
                  <a:pt x="16403" y="235038"/>
                  <a:pt x="10469" y="230528"/>
                  <a:pt x="6369" y="225521"/>
                </a:cubicBezTo>
                <a:cubicBezTo>
                  <a:pt x="2268" y="220513"/>
                  <a:pt x="0" y="215006"/>
                  <a:pt x="0" y="209225"/>
                </a:cubicBezTo>
                <a:lnTo>
                  <a:pt x="0" y="41855"/>
                </a:lnTo>
                <a:cubicBezTo>
                  <a:pt x="0" y="30293"/>
                  <a:pt x="9071" y="19829"/>
                  <a:pt x="23735" y="12256"/>
                </a:cubicBezTo>
                <a:cubicBezTo>
                  <a:pt x="31067" y="8469"/>
                  <a:pt x="39797" y="5405"/>
                  <a:pt x="49490" y="3288"/>
                </a:cubicBezTo>
                <a:cubicBezTo>
                  <a:pt x="59184" y="1171"/>
                  <a:pt x="69841" y="0"/>
                  <a:pt x="8102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87880" rIns="0" bIns="0" numCol="1" spcCol="0" rtlCol="0" fromWordArt="0" anchor="ctr" anchorCtr="0" forceAA="0" compatLnSpc="1">
            <a:prstTxWarp prst="textNoShape">
              <a:avLst/>
            </a:prstTxWarp>
            <a:noAutofit/>
          </a:bodyPr>
          <a:lstStyle/>
          <a:p>
            <a:pPr algn="ctr" defTabSz="896094" fontAlgn="base">
              <a:spcBef>
                <a:spcPct val="0"/>
              </a:spcBef>
              <a:spcAft>
                <a:spcPct val="0"/>
              </a:spcAft>
              <a:defRPr/>
            </a:pPr>
            <a:r>
              <a:rPr lang="en-US" sz="1100" kern="0" dirty="0">
                <a:ln>
                  <a:solidFill>
                    <a:srgbClr val="FFFFFF">
                      <a:alpha val="0"/>
                    </a:srgbClr>
                  </a:solidFill>
                </a:ln>
                <a:gradFill>
                  <a:gsLst>
                    <a:gs pos="88750">
                      <a:srgbClr val="0072C6"/>
                    </a:gs>
                    <a:gs pos="55000">
                      <a:srgbClr val="0072C6"/>
                    </a:gs>
                  </a:gsLst>
                  <a:lin ang="5400000" scaled="0"/>
                </a:gradFill>
                <a:ea typeface="Segoe UI" pitchFamily="34" charset="0"/>
                <a:cs typeface="Segoe UI" pitchFamily="34" charset="0"/>
              </a:rPr>
              <a:t>DB</a:t>
            </a:r>
            <a:endParaRPr lang="en-US" sz="1200" kern="0" dirty="0">
              <a:ln>
                <a:solidFill>
                  <a:srgbClr val="FFFFFF">
                    <a:alpha val="0"/>
                  </a:srgbClr>
                </a:solidFill>
              </a:ln>
              <a:gradFill>
                <a:gsLst>
                  <a:gs pos="88750">
                    <a:srgbClr val="0072C6"/>
                  </a:gs>
                  <a:gs pos="55000">
                    <a:srgbClr val="0072C6"/>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45313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639" y="295275"/>
            <a:ext cx="11889564" cy="824573"/>
          </a:xfrm>
        </p:spPr>
        <p:txBody>
          <a:bodyPr/>
          <a:lstStyle/>
          <a:p>
            <a:pPr>
              <a:spcBef>
                <a:spcPts val="2400"/>
              </a:spcBef>
            </a:pPr>
            <a:r>
              <a:rPr lang="en-US" dirty="0"/>
              <a:t>Azure SQL </a:t>
            </a:r>
            <a:r>
              <a:rPr lang="en-US" dirty="0" smtClean="0"/>
              <a:t>Database</a:t>
            </a:r>
            <a:endParaRPr lang="en-US" dirty="0"/>
          </a:p>
        </p:txBody>
      </p:sp>
      <p:sp>
        <p:nvSpPr>
          <p:cNvPr id="7" name="Text Placeholder 6"/>
          <p:cNvSpPr>
            <a:spLocks noGrp="1"/>
          </p:cNvSpPr>
          <p:nvPr>
            <p:ph type="body" sz="quarter" idx="10"/>
          </p:nvPr>
        </p:nvSpPr>
        <p:spPr>
          <a:xfrm>
            <a:off x="3566506" y="2765750"/>
            <a:ext cx="8321013" cy="3434786"/>
          </a:xfrm>
        </p:spPr>
        <p:txBody>
          <a:bodyPr/>
          <a:lstStyle/>
          <a:p>
            <a:pPr marL="571500" indent="-571500">
              <a:spcBef>
                <a:spcPts val="1200"/>
              </a:spcBef>
              <a:buFont typeface="Arial" panose="020B0604020202020204" pitchFamily="34" charset="0"/>
              <a:buChar char="•"/>
            </a:pPr>
            <a:r>
              <a:rPr lang="en-US" sz="2400" dirty="0">
                <a:solidFill>
                  <a:srgbClr val="FFFFFF"/>
                </a:solidFill>
              </a:rPr>
              <a:t>Built for SaaS and Enterprise applications</a:t>
            </a:r>
          </a:p>
          <a:p>
            <a:pPr marL="571500" indent="-571500">
              <a:spcBef>
                <a:spcPts val="1200"/>
              </a:spcBef>
              <a:buFont typeface="Arial" panose="020B0604020202020204" pitchFamily="34" charset="0"/>
              <a:buChar char="•"/>
            </a:pPr>
            <a:r>
              <a:rPr lang="en-US" sz="2400" dirty="0">
                <a:solidFill>
                  <a:srgbClr val="FFFFFF"/>
                </a:solidFill>
              </a:rPr>
              <a:t>Predictable performance &amp; Pricing </a:t>
            </a:r>
          </a:p>
          <a:p>
            <a:pPr marL="571500" indent="-571500">
              <a:spcBef>
                <a:spcPts val="1200"/>
              </a:spcBef>
              <a:buFont typeface="Arial" panose="020B0604020202020204" pitchFamily="34" charset="0"/>
              <a:buChar char="•"/>
            </a:pPr>
            <a:r>
              <a:rPr lang="en-US" sz="2400" dirty="0">
                <a:solidFill>
                  <a:srgbClr val="FFFFFF"/>
                </a:solidFill>
              </a:rPr>
              <a:t>Elastic database pool for unpredictable SaaS workloads</a:t>
            </a:r>
          </a:p>
          <a:p>
            <a:pPr marL="571500" indent="-571500">
              <a:spcBef>
                <a:spcPts val="1200"/>
              </a:spcBef>
              <a:buFont typeface="Arial" panose="020B0604020202020204" pitchFamily="34" charset="0"/>
              <a:buChar char="•"/>
            </a:pPr>
            <a:r>
              <a:rPr lang="en-US" sz="2400" dirty="0">
                <a:solidFill>
                  <a:srgbClr val="FFFFFF"/>
                </a:solidFill>
              </a:rPr>
              <a:t>99.99% availability built-in</a:t>
            </a:r>
          </a:p>
          <a:p>
            <a:pPr marL="571500" indent="-571500">
              <a:spcBef>
                <a:spcPts val="1200"/>
              </a:spcBef>
              <a:buFont typeface="Arial" panose="020B0604020202020204" pitchFamily="34" charset="0"/>
              <a:buChar char="•"/>
            </a:pPr>
            <a:r>
              <a:rPr lang="en-US" sz="2400" dirty="0">
                <a:solidFill>
                  <a:srgbClr val="FFFFFF"/>
                </a:solidFill>
              </a:rPr>
              <a:t>Geo-replication and restore services for data protection</a:t>
            </a:r>
          </a:p>
          <a:p>
            <a:pPr marL="571500" indent="-571500">
              <a:spcBef>
                <a:spcPts val="1200"/>
              </a:spcBef>
              <a:buFont typeface="Arial" panose="020B0604020202020204" pitchFamily="34" charset="0"/>
              <a:buChar char="•"/>
            </a:pPr>
            <a:r>
              <a:rPr lang="en-US" sz="2400" dirty="0">
                <a:solidFill>
                  <a:srgbClr val="FFFFFF"/>
                </a:solidFill>
              </a:rPr>
              <a:t>Secure and compliant for your sensitive data</a:t>
            </a:r>
          </a:p>
          <a:p>
            <a:pPr marL="571500" indent="-571500">
              <a:spcBef>
                <a:spcPts val="1200"/>
              </a:spcBef>
              <a:buFont typeface="Arial" panose="020B0604020202020204" pitchFamily="34" charset="0"/>
              <a:buChar char="•"/>
            </a:pPr>
            <a:r>
              <a:rPr lang="en-US" sz="2400" dirty="0">
                <a:solidFill>
                  <a:srgbClr val="FFFFFF"/>
                </a:solidFill>
              </a:rPr>
              <a:t>Fully compatible with SQL Server 2014 </a:t>
            </a:r>
            <a:r>
              <a:rPr lang="en-US" sz="2400" dirty="0" smtClean="0">
                <a:solidFill>
                  <a:srgbClr val="FFFFFF"/>
                </a:solidFill>
              </a:rPr>
              <a:t>databases</a:t>
            </a:r>
            <a:endParaRPr lang="en-US" sz="2400" dirty="0">
              <a:solidFill>
                <a:srgbClr val="FFFFFF"/>
              </a:solidFill>
            </a:endParaRPr>
          </a:p>
        </p:txBody>
      </p:sp>
      <p:pic>
        <p:nvPicPr>
          <p:cNvPr id="8" name="Picture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66141" y="2808153"/>
            <a:ext cx="2743200" cy="2743200"/>
          </a:xfrm>
          <a:prstGeom prst="rect">
            <a:avLst/>
          </a:prstGeom>
        </p:spPr>
      </p:pic>
      <p:sp>
        <p:nvSpPr>
          <p:cNvPr id="9" name="TextBox 8"/>
          <p:cNvSpPr txBox="1"/>
          <p:nvPr/>
        </p:nvSpPr>
        <p:spPr>
          <a:xfrm>
            <a:off x="640458" y="1238334"/>
            <a:ext cx="11247061" cy="683264"/>
          </a:xfrm>
          <a:prstGeom prst="rect">
            <a:avLst/>
          </a:prstGeom>
          <a:noFill/>
        </p:spPr>
        <p:txBody>
          <a:bodyPr wrap="square" lIns="182880" tIns="146304" rIns="182880" bIns="146304" rtlCol="0">
            <a:spAutoFit/>
          </a:bodyPr>
          <a:lstStyle/>
          <a:p>
            <a:pPr>
              <a:lnSpc>
                <a:spcPct val="90000"/>
              </a:lnSpc>
              <a:spcAft>
                <a:spcPts val="600"/>
              </a:spcAft>
            </a:pPr>
            <a:r>
              <a:rPr lang="en-US" sz="2800" i="1" dirty="0">
                <a:solidFill>
                  <a:srgbClr val="47D8FF"/>
                </a:solidFill>
                <a:latin typeface="Segoe UI Light" panose="020B0502040204020203" pitchFamily="34" charset="0"/>
                <a:cs typeface="Segoe UI Light" panose="020B0502040204020203" pitchFamily="34" charset="0"/>
              </a:rPr>
              <a:t>Fully managed SQL database service so you can focus on your </a:t>
            </a:r>
            <a:r>
              <a:rPr lang="en-US" sz="2800" i="1" dirty="0" smtClean="0">
                <a:solidFill>
                  <a:srgbClr val="47D8FF"/>
                </a:solidFill>
                <a:latin typeface="Segoe UI Light" panose="020B0502040204020203" pitchFamily="34" charset="0"/>
                <a:cs typeface="Segoe UI Light" panose="020B0502040204020203" pitchFamily="34" charset="0"/>
              </a:rPr>
              <a:t>business</a:t>
            </a:r>
            <a:endParaRPr lang="en-US" sz="3200" i="1" dirty="0">
              <a:solidFill>
                <a:srgbClr val="47D8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2803519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4146079" y="497"/>
            <a:ext cx="0" cy="6993533"/>
          </a:xfrm>
          <a:prstGeom prst="line">
            <a:avLst/>
          </a:prstGeom>
          <a:ln>
            <a:solidFill>
              <a:srgbClr val="11C1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bwMode="auto">
          <a:xfrm>
            <a:off x="882" y="0"/>
            <a:ext cx="4145197" cy="3512003"/>
          </a:xfrm>
          <a:prstGeom prst="rect">
            <a:avLst/>
          </a:prstGeom>
          <a:solidFill>
            <a:srgbClr val="FFB900"/>
          </a:solidFill>
          <a:ln w="10795" cap="flat" cmpd="sng" algn="ctr">
            <a:noFill/>
            <a:prstDash val="solid"/>
            <a:headEnd type="none" w="med" len="med"/>
            <a:tailEnd type="none" w="med" len="med"/>
          </a:ln>
          <a:effectLst/>
        </p:spPr>
        <p:txBody>
          <a:bodyPr vert="horz" wrap="square" lIns="190207" tIns="142655" rIns="152168" bIns="95100" numCol="1" rtlCol="0" anchor="t" anchorCtr="0" compatLnSpc="1">
            <a:prstTxWarp prst="textNoShape">
              <a:avLst/>
            </a:prstTxWarp>
          </a:bodyPr>
          <a:lstStyle/>
          <a:p>
            <a:pPr defTabSz="713402" fontAlgn="base">
              <a:spcBef>
                <a:spcPct val="0"/>
              </a:spcBef>
              <a:spcAft>
                <a:spcPct val="0"/>
              </a:spcAft>
              <a:defRPr/>
            </a:pPr>
            <a:endParaRPr lang="en-US" sz="2652" kern="0" dirty="0">
              <a:solidFill>
                <a:srgbClr val="FFFFFF"/>
              </a:solidFill>
              <a:latin typeface="Segoe UI Light"/>
            </a:endParaRPr>
          </a:p>
        </p:txBody>
      </p:sp>
      <p:sp>
        <p:nvSpPr>
          <p:cNvPr id="7" name="TextBox 6"/>
          <p:cNvSpPr txBox="1"/>
          <p:nvPr/>
        </p:nvSpPr>
        <p:spPr>
          <a:xfrm>
            <a:off x="987547" y="1412626"/>
            <a:ext cx="2965798" cy="958518"/>
          </a:xfrm>
          <a:prstGeom prst="rect">
            <a:avLst/>
          </a:prstGeom>
          <a:noFill/>
        </p:spPr>
        <p:txBody>
          <a:bodyPr wrap="square" rtlCol="0">
            <a:spAutoFit/>
          </a:bodyPr>
          <a:lstStyle/>
          <a:p>
            <a:r>
              <a:rPr lang="en-US" sz="5507" dirty="0">
                <a:solidFill>
                  <a:prstClr val="white"/>
                </a:solidFill>
                <a:latin typeface="Segoe UI Light" panose="020B0502040204020203" pitchFamily="34" charset="0"/>
                <a:cs typeface="Segoe UI Light" panose="020B0502040204020203" pitchFamily="34" charset="0"/>
              </a:rPr>
              <a:t>60k</a:t>
            </a:r>
            <a:r>
              <a:rPr lang="en-US" sz="1836" dirty="0">
                <a:solidFill>
                  <a:prstClr val="white"/>
                </a:solidFill>
                <a:cs typeface="Segoe UI" panose="020B0502040204020203" pitchFamily="34" charset="0"/>
              </a:rPr>
              <a:t> / every week</a:t>
            </a:r>
          </a:p>
        </p:txBody>
      </p:sp>
      <p:sp>
        <p:nvSpPr>
          <p:cNvPr id="8" name="TextBox 7"/>
          <p:cNvSpPr txBox="1"/>
          <p:nvPr/>
        </p:nvSpPr>
        <p:spPr>
          <a:xfrm>
            <a:off x="1014728" y="898110"/>
            <a:ext cx="2170348" cy="670445"/>
          </a:xfrm>
          <a:prstGeom prst="rect">
            <a:avLst/>
          </a:prstGeom>
          <a:noFill/>
        </p:spPr>
        <p:txBody>
          <a:bodyPr wrap="square" rtlCol="0">
            <a:spAutoFit/>
          </a:bodyPr>
          <a:lstStyle/>
          <a:p>
            <a:r>
              <a:rPr lang="en-US" sz="1836" dirty="0">
                <a:solidFill>
                  <a:prstClr val="white"/>
                </a:solidFill>
                <a:cs typeface="Segoe UI" panose="020B0502040204020203" pitchFamily="34" charset="0"/>
              </a:rPr>
              <a:t>A single customer creates DBs</a:t>
            </a:r>
            <a:endParaRPr lang="en-US" sz="1836" dirty="0">
              <a:solidFill>
                <a:prstClr val="white"/>
              </a:solidFill>
            </a:endParaRPr>
          </a:p>
        </p:txBody>
      </p:sp>
      <p:sp>
        <p:nvSpPr>
          <p:cNvPr id="14" name="Rectangle 13"/>
          <p:cNvSpPr/>
          <p:nvPr/>
        </p:nvSpPr>
        <p:spPr bwMode="auto">
          <a:xfrm>
            <a:off x="882" y="3512003"/>
            <a:ext cx="4145196" cy="3482026"/>
          </a:xfrm>
          <a:prstGeom prst="rect">
            <a:avLst/>
          </a:prstGeom>
          <a:solidFill>
            <a:srgbClr val="0072C6">
              <a:lumMod val="60000"/>
              <a:lumOff val="40000"/>
            </a:srgbClr>
          </a:solidFill>
          <a:ln w="10795" cap="flat" cmpd="sng" algn="ctr">
            <a:noFill/>
            <a:prstDash val="solid"/>
            <a:headEnd type="none" w="med" len="med"/>
            <a:tailEnd type="none" w="med" len="med"/>
          </a:ln>
          <a:effectLst/>
        </p:spPr>
        <p:txBody>
          <a:bodyPr vert="horz" wrap="square" lIns="190207" tIns="142655" rIns="152168" bIns="95100" numCol="1" rtlCol="0" anchor="t" anchorCtr="0" compatLnSpc="1">
            <a:prstTxWarp prst="textNoShape">
              <a:avLst/>
            </a:prstTxWarp>
          </a:bodyPr>
          <a:lstStyle/>
          <a:p>
            <a:pPr defTabSz="713402" fontAlgn="base">
              <a:spcBef>
                <a:spcPct val="0"/>
              </a:spcBef>
              <a:spcAft>
                <a:spcPct val="0"/>
              </a:spcAft>
              <a:defRPr/>
            </a:pPr>
            <a:endParaRPr lang="en-US" sz="2856" kern="0" dirty="0">
              <a:solidFill>
                <a:srgbClr val="FFFFFF"/>
              </a:solidFill>
              <a:latin typeface="Segoe UI Light"/>
            </a:endParaRPr>
          </a:p>
        </p:txBody>
      </p:sp>
      <p:sp>
        <p:nvSpPr>
          <p:cNvPr id="15" name="TextBox 14"/>
          <p:cNvSpPr txBox="1"/>
          <p:nvPr/>
        </p:nvSpPr>
        <p:spPr>
          <a:xfrm>
            <a:off x="709985" y="4954050"/>
            <a:ext cx="3198949" cy="939809"/>
          </a:xfrm>
          <a:prstGeom prst="rect">
            <a:avLst/>
          </a:prstGeom>
          <a:noFill/>
        </p:spPr>
        <p:txBody>
          <a:bodyPr wrap="square" rtlCol="0">
            <a:spAutoFit/>
          </a:bodyPr>
          <a:lstStyle/>
          <a:p>
            <a:r>
              <a:rPr lang="en-US" sz="5507" dirty="0">
                <a:solidFill>
                  <a:prstClr val="white"/>
                </a:solidFill>
                <a:latin typeface="Segoe UI Light" panose="020B0502040204020203" pitchFamily="34" charset="0"/>
                <a:cs typeface="Segoe UI Light" panose="020B0502040204020203" pitchFamily="34" charset="0"/>
              </a:rPr>
              <a:t>350 M</a:t>
            </a:r>
            <a:r>
              <a:rPr lang="en-US" sz="1836" dirty="0">
                <a:solidFill>
                  <a:prstClr val="white"/>
                </a:solidFill>
                <a:cs typeface="Segoe UI" panose="020B0502040204020203" pitchFamily="34" charset="0"/>
              </a:rPr>
              <a:t> / everyday</a:t>
            </a:r>
          </a:p>
        </p:txBody>
      </p:sp>
      <p:sp>
        <p:nvSpPr>
          <p:cNvPr id="16" name="TextBox 15"/>
          <p:cNvSpPr txBox="1"/>
          <p:nvPr/>
        </p:nvSpPr>
        <p:spPr>
          <a:xfrm>
            <a:off x="737165" y="4721297"/>
            <a:ext cx="878276" cy="382308"/>
          </a:xfrm>
          <a:prstGeom prst="rect">
            <a:avLst/>
          </a:prstGeom>
          <a:noFill/>
        </p:spPr>
        <p:txBody>
          <a:bodyPr wrap="none" rtlCol="0">
            <a:spAutoFit/>
          </a:bodyPr>
          <a:lstStyle/>
          <a:p>
            <a:r>
              <a:rPr lang="en-US" sz="1836" dirty="0">
                <a:solidFill>
                  <a:prstClr val="white"/>
                </a:solidFill>
                <a:cs typeface="Segoe UI" panose="020B0502040204020203" pitchFamily="34" charset="0"/>
              </a:rPr>
              <a:t>Logins</a:t>
            </a:r>
            <a:endParaRPr lang="en-US" sz="1836" dirty="0">
              <a:solidFill>
                <a:prstClr val="white"/>
              </a:solidFill>
            </a:endParaRPr>
          </a:p>
        </p:txBody>
      </p:sp>
      <p:sp>
        <p:nvSpPr>
          <p:cNvPr id="17" name="Rectangle 16"/>
          <p:cNvSpPr/>
          <p:nvPr/>
        </p:nvSpPr>
        <p:spPr bwMode="auto">
          <a:xfrm>
            <a:off x="4146077" y="3512002"/>
            <a:ext cx="4113233" cy="3482027"/>
          </a:xfrm>
          <a:prstGeom prst="rect">
            <a:avLst/>
          </a:prstGeom>
          <a:solidFill>
            <a:srgbClr val="5C2D91"/>
          </a:solidFill>
          <a:ln w="10795" cap="flat" cmpd="sng" algn="ctr">
            <a:noFill/>
            <a:prstDash val="solid"/>
            <a:headEnd type="none" w="med" len="med"/>
            <a:tailEnd type="none" w="med" len="med"/>
          </a:ln>
          <a:effectLst/>
        </p:spPr>
        <p:txBody>
          <a:bodyPr vert="horz" wrap="square" lIns="190207" tIns="142655" rIns="152168" bIns="95100" numCol="1" rtlCol="0" anchor="t" anchorCtr="0" compatLnSpc="1">
            <a:prstTxWarp prst="textNoShape">
              <a:avLst/>
            </a:prstTxWarp>
          </a:bodyPr>
          <a:lstStyle/>
          <a:p>
            <a:pPr defTabSz="713402" fontAlgn="base">
              <a:spcBef>
                <a:spcPct val="0"/>
              </a:spcBef>
              <a:spcAft>
                <a:spcPct val="0"/>
              </a:spcAft>
              <a:defRPr/>
            </a:pPr>
            <a:endParaRPr lang="en-US" sz="2652" kern="0" dirty="0">
              <a:solidFill>
                <a:srgbClr val="FFFFFF"/>
              </a:solidFill>
              <a:latin typeface="Segoe UI Light"/>
            </a:endParaRPr>
          </a:p>
        </p:txBody>
      </p:sp>
      <p:sp>
        <p:nvSpPr>
          <p:cNvPr id="19" name="TextBox 18"/>
          <p:cNvSpPr txBox="1"/>
          <p:nvPr/>
        </p:nvSpPr>
        <p:spPr>
          <a:xfrm>
            <a:off x="4714242" y="4954050"/>
            <a:ext cx="3085438" cy="939809"/>
          </a:xfrm>
          <a:prstGeom prst="rect">
            <a:avLst/>
          </a:prstGeom>
          <a:noFill/>
        </p:spPr>
        <p:txBody>
          <a:bodyPr wrap="square" rtlCol="0">
            <a:spAutoFit/>
          </a:bodyPr>
          <a:lstStyle/>
          <a:p>
            <a:r>
              <a:rPr lang="en-US" sz="5507" dirty="0" smtClean="0">
                <a:solidFill>
                  <a:prstClr val="white"/>
                </a:solidFill>
                <a:latin typeface="Segoe UI Light" panose="020B0502040204020203" pitchFamily="34" charset="0"/>
                <a:cs typeface="Segoe UI Light" panose="020B0502040204020203" pitchFamily="34" charset="0"/>
              </a:rPr>
              <a:t>1.4 </a:t>
            </a:r>
            <a:r>
              <a:rPr lang="en-US" sz="5507" dirty="0">
                <a:solidFill>
                  <a:prstClr val="white"/>
                </a:solidFill>
                <a:latin typeface="Segoe UI Light" panose="020B0502040204020203" pitchFamily="34" charset="0"/>
                <a:cs typeface="Segoe UI Light" panose="020B0502040204020203" pitchFamily="34" charset="0"/>
              </a:rPr>
              <a:t>M</a:t>
            </a:r>
            <a:r>
              <a:rPr lang="en-US" sz="1836" dirty="0">
                <a:solidFill>
                  <a:prstClr val="white"/>
                </a:solidFill>
                <a:cs typeface="Segoe UI" panose="020B0502040204020203" pitchFamily="34" charset="0"/>
              </a:rPr>
              <a:t> / as of today</a:t>
            </a:r>
          </a:p>
        </p:txBody>
      </p:sp>
      <p:sp>
        <p:nvSpPr>
          <p:cNvPr id="20" name="TextBox 19"/>
          <p:cNvSpPr txBox="1"/>
          <p:nvPr/>
        </p:nvSpPr>
        <p:spPr>
          <a:xfrm>
            <a:off x="4849959" y="4721297"/>
            <a:ext cx="1859355" cy="382308"/>
          </a:xfrm>
          <a:prstGeom prst="rect">
            <a:avLst/>
          </a:prstGeom>
          <a:noFill/>
        </p:spPr>
        <p:txBody>
          <a:bodyPr wrap="none" rtlCol="0">
            <a:spAutoFit/>
          </a:bodyPr>
          <a:lstStyle/>
          <a:p>
            <a:r>
              <a:rPr lang="en-US" sz="1836" dirty="0">
                <a:solidFill>
                  <a:prstClr val="white"/>
                </a:solidFill>
                <a:cs typeface="Segoe UI" panose="020B0502040204020203" pitchFamily="34" charset="0"/>
              </a:rPr>
              <a:t>Database in use</a:t>
            </a:r>
            <a:endParaRPr lang="en-US" sz="1836" dirty="0">
              <a:solidFill>
                <a:prstClr val="white"/>
              </a:solidFill>
            </a:endParaRPr>
          </a:p>
        </p:txBody>
      </p:sp>
      <p:sp>
        <p:nvSpPr>
          <p:cNvPr id="21" name="Rectangle 20"/>
          <p:cNvSpPr/>
          <p:nvPr/>
        </p:nvSpPr>
        <p:spPr bwMode="auto">
          <a:xfrm>
            <a:off x="8259306" y="3512001"/>
            <a:ext cx="4176286" cy="3482028"/>
          </a:xfrm>
          <a:prstGeom prst="rect">
            <a:avLst/>
          </a:prstGeom>
          <a:solidFill>
            <a:srgbClr val="002050"/>
          </a:solidFill>
          <a:ln w="10795" cap="flat" cmpd="sng" algn="ctr">
            <a:noFill/>
            <a:prstDash val="solid"/>
            <a:headEnd type="none" w="med" len="med"/>
            <a:tailEnd type="none" w="med" len="med"/>
          </a:ln>
          <a:effectLst/>
        </p:spPr>
        <p:txBody>
          <a:bodyPr vert="horz" wrap="square" lIns="190207" tIns="142655" rIns="152168" bIns="95100" numCol="1" rtlCol="0" anchor="t" anchorCtr="0" compatLnSpc="1">
            <a:prstTxWarp prst="textNoShape">
              <a:avLst/>
            </a:prstTxWarp>
          </a:bodyPr>
          <a:lstStyle/>
          <a:p>
            <a:pPr defTabSz="713402" fontAlgn="base">
              <a:spcBef>
                <a:spcPct val="0"/>
              </a:spcBef>
              <a:spcAft>
                <a:spcPct val="0"/>
              </a:spcAft>
              <a:defRPr/>
            </a:pPr>
            <a:endParaRPr lang="en-US" sz="2856" kern="0" dirty="0">
              <a:solidFill>
                <a:srgbClr val="FFFFFF"/>
              </a:solidFill>
              <a:latin typeface="Segoe UI Light"/>
            </a:endParaRPr>
          </a:p>
        </p:txBody>
      </p:sp>
      <p:sp>
        <p:nvSpPr>
          <p:cNvPr id="22" name="TextBox 21"/>
          <p:cNvSpPr txBox="1"/>
          <p:nvPr/>
        </p:nvSpPr>
        <p:spPr>
          <a:xfrm>
            <a:off x="8827473" y="4954050"/>
            <a:ext cx="3319456" cy="958518"/>
          </a:xfrm>
          <a:prstGeom prst="rect">
            <a:avLst/>
          </a:prstGeom>
          <a:noFill/>
        </p:spPr>
        <p:txBody>
          <a:bodyPr wrap="square" rtlCol="0">
            <a:spAutoFit/>
          </a:bodyPr>
          <a:lstStyle/>
          <a:p>
            <a:r>
              <a:rPr lang="en-US" sz="5507" dirty="0">
                <a:solidFill>
                  <a:prstClr val="white"/>
                </a:solidFill>
                <a:latin typeface="Segoe UI Light" panose="020B0502040204020203" pitchFamily="34" charset="0"/>
                <a:cs typeface="Segoe UI Light" panose="020B0502040204020203" pitchFamily="34" charset="0"/>
              </a:rPr>
              <a:t>20 M</a:t>
            </a:r>
            <a:r>
              <a:rPr lang="en-US" sz="1836" dirty="0">
                <a:solidFill>
                  <a:prstClr val="white"/>
                </a:solidFill>
                <a:cs typeface="Segoe UI" panose="020B0502040204020203" pitchFamily="34" charset="0"/>
              </a:rPr>
              <a:t> / per day</a:t>
            </a:r>
          </a:p>
        </p:txBody>
      </p:sp>
      <p:sp>
        <p:nvSpPr>
          <p:cNvPr id="23" name="TextBox 22"/>
          <p:cNvSpPr txBox="1"/>
          <p:nvPr/>
        </p:nvSpPr>
        <p:spPr>
          <a:xfrm>
            <a:off x="8854654" y="4721297"/>
            <a:ext cx="1834833" cy="382308"/>
          </a:xfrm>
          <a:prstGeom prst="rect">
            <a:avLst/>
          </a:prstGeom>
          <a:noFill/>
        </p:spPr>
        <p:txBody>
          <a:bodyPr wrap="none" rtlCol="0">
            <a:spAutoFit/>
          </a:bodyPr>
          <a:lstStyle/>
          <a:p>
            <a:r>
              <a:rPr lang="en-US" sz="1836" dirty="0">
                <a:solidFill>
                  <a:prstClr val="white"/>
                </a:solidFill>
                <a:cs typeface="Segoe UI" panose="020B0502040204020203" pitchFamily="34" charset="0"/>
              </a:rPr>
              <a:t>Database hours</a:t>
            </a:r>
            <a:endParaRPr lang="en-US" sz="1836" dirty="0">
              <a:solidFill>
                <a:prstClr val="white"/>
              </a:solidFill>
            </a:endParaRPr>
          </a:p>
        </p:txBody>
      </p:sp>
      <p:sp>
        <p:nvSpPr>
          <p:cNvPr id="24" name="Rectangle 23"/>
          <p:cNvSpPr/>
          <p:nvPr/>
        </p:nvSpPr>
        <p:spPr bwMode="auto">
          <a:xfrm>
            <a:off x="8259309" y="0"/>
            <a:ext cx="4176283" cy="3512001"/>
          </a:xfrm>
          <a:prstGeom prst="rect">
            <a:avLst/>
          </a:prstGeom>
          <a:solidFill>
            <a:srgbClr val="BAD80A"/>
          </a:solidFill>
          <a:ln w="10795" cap="flat" cmpd="sng" algn="ctr">
            <a:noFill/>
            <a:prstDash val="solid"/>
            <a:headEnd type="none" w="med" len="med"/>
            <a:tailEnd type="none" w="med" len="med"/>
          </a:ln>
          <a:effectLst/>
        </p:spPr>
        <p:txBody>
          <a:bodyPr vert="horz" wrap="square" lIns="190207" tIns="142655" rIns="152168" bIns="95100" numCol="1" rtlCol="0" anchor="t" anchorCtr="0" compatLnSpc="1">
            <a:prstTxWarp prst="textNoShape">
              <a:avLst/>
            </a:prstTxWarp>
          </a:bodyPr>
          <a:lstStyle/>
          <a:p>
            <a:pPr defTabSz="713402" fontAlgn="base">
              <a:spcBef>
                <a:spcPct val="0"/>
              </a:spcBef>
              <a:spcAft>
                <a:spcPct val="0"/>
              </a:spcAft>
              <a:defRPr/>
            </a:pPr>
            <a:endParaRPr lang="en-US" sz="2652" kern="0" dirty="0">
              <a:solidFill>
                <a:srgbClr val="FFFFFF"/>
              </a:solidFill>
              <a:latin typeface="Segoe UI Light"/>
            </a:endParaRPr>
          </a:p>
        </p:txBody>
      </p:sp>
      <p:sp>
        <p:nvSpPr>
          <p:cNvPr id="27" name="Rectangle 26"/>
          <p:cNvSpPr/>
          <p:nvPr/>
        </p:nvSpPr>
        <p:spPr bwMode="auto">
          <a:xfrm>
            <a:off x="4146077" y="-1"/>
            <a:ext cx="4113230" cy="3512002"/>
          </a:xfrm>
          <a:prstGeom prst="rect">
            <a:avLst/>
          </a:prstGeom>
          <a:solidFill>
            <a:srgbClr val="DC3C00"/>
          </a:solidFill>
          <a:ln w="10795" cap="flat" cmpd="sng" algn="ctr">
            <a:noFill/>
            <a:prstDash val="solid"/>
            <a:headEnd type="none" w="med" len="med"/>
            <a:tailEnd type="none" w="med" len="med"/>
          </a:ln>
          <a:effectLst/>
        </p:spPr>
        <p:txBody>
          <a:bodyPr vert="horz" wrap="square" lIns="190207" tIns="142655" rIns="152168" bIns="95100" numCol="1" rtlCol="0" anchor="t" anchorCtr="0" compatLnSpc="1">
            <a:prstTxWarp prst="textNoShape">
              <a:avLst/>
            </a:prstTxWarp>
          </a:bodyPr>
          <a:lstStyle/>
          <a:p>
            <a:pPr defTabSz="713402" fontAlgn="base">
              <a:spcBef>
                <a:spcPct val="0"/>
              </a:spcBef>
              <a:spcAft>
                <a:spcPct val="0"/>
              </a:spcAft>
              <a:defRPr/>
            </a:pPr>
            <a:endParaRPr lang="en-US" sz="2652" kern="0" dirty="0">
              <a:solidFill>
                <a:srgbClr val="FFFFFF"/>
              </a:solidFill>
              <a:latin typeface="Segoe UI Light"/>
            </a:endParaRPr>
          </a:p>
        </p:txBody>
      </p:sp>
      <p:grpSp>
        <p:nvGrpSpPr>
          <p:cNvPr id="28" name="Group 27"/>
          <p:cNvGrpSpPr/>
          <p:nvPr/>
        </p:nvGrpSpPr>
        <p:grpSpPr>
          <a:xfrm>
            <a:off x="-136475" y="1545453"/>
            <a:ext cx="1665740" cy="2154473"/>
            <a:chOff x="2095500" y="3173413"/>
            <a:chExt cx="1828800" cy="2365375"/>
          </a:xfrm>
        </p:grpSpPr>
        <p:sp>
          <p:nvSpPr>
            <p:cNvPr id="29" name="AutoShape 58"/>
            <p:cNvSpPr>
              <a:spLocks noChangeAspect="1" noChangeArrowheads="1" noTextEdit="1"/>
            </p:cNvSpPr>
            <p:nvPr/>
          </p:nvSpPr>
          <p:spPr bwMode="auto">
            <a:xfrm>
              <a:off x="2095500" y="3173413"/>
              <a:ext cx="18288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0" name="Rectangle 61"/>
            <p:cNvSpPr>
              <a:spLocks noChangeArrowheads="1"/>
            </p:cNvSpPr>
            <p:nvPr/>
          </p:nvSpPr>
          <p:spPr bwMode="auto">
            <a:xfrm>
              <a:off x="2095500" y="3173413"/>
              <a:ext cx="18288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1" name="Freeform 62"/>
            <p:cNvSpPr>
              <a:spLocks/>
            </p:cNvSpPr>
            <p:nvPr/>
          </p:nvSpPr>
          <p:spPr bwMode="auto">
            <a:xfrm>
              <a:off x="2428875" y="5135563"/>
              <a:ext cx="1063625" cy="76200"/>
            </a:xfrm>
            <a:custGeom>
              <a:avLst/>
              <a:gdLst>
                <a:gd name="T0" fmla="*/ 1382 w 1425"/>
                <a:gd name="T1" fmla="*/ 0 h 103"/>
                <a:gd name="T2" fmla="*/ 1377 w 1425"/>
                <a:gd name="T3" fmla="*/ 1 h 103"/>
                <a:gd name="T4" fmla="*/ 1377 w 1425"/>
                <a:gd name="T5" fmla="*/ 0 h 103"/>
                <a:gd name="T6" fmla="*/ 1299 w 1425"/>
                <a:gd name="T7" fmla="*/ 0 h 103"/>
                <a:gd name="T8" fmla="*/ 1299 w 1425"/>
                <a:gd name="T9" fmla="*/ 81 h 103"/>
                <a:gd name="T10" fmla="*/ 1230 w 1425"/>
                <a:gd name="T11" fmla="*/ 81 h 103"/>
                <a:gd name="T12" fmla="*/ 1230 w 1425"/>
                <a:gd name="T13" fmla="*/ 0 h 103"/>
                <a:gd name="T14" fmla="*/ 955 w 1425"/>
                <a:gd name="T15" fmla="*/ 0 h 103"/>
                <a:gd name="T16" fmla="*/ 955 w 1425"/>
                <a:gd name="T17" fmla="*/ 81 h 103"/>
                <a:gd name="T18" fmla="*/ 886 w 1425"/>
                <a:gd name="T19" fmla="*/ 81 h 103"/>
                <a:gd name="T20" fmla="*/ 886 w 1425"/>
                <a:gd name="T21" fmla="*/ 0 h 103"/>
                <a:gd name="T22" fmla="*/ 775 w 1425"/>
                <a:gd name="T23" fmla="*/ 0 h 103"/>
                <a:gd name="T24" fmla="*/ 836 w 1425"/>
                <a:gd name="T25" fmla="*/ 60 h 103"/>
                <a:gd name="T26" fmla="*/ 836 w 1425"/>
                <a:gd name="T27" fmla="*/ 83 h 103"/>
                <a:gd name="T28" fmla="*/ 665 w 1425"/>
                <a:gd name="T29" fmla="*/ 83 h 103"/>
                <a:gd name="T30" fmla="*/ 659 w 1425"/>
                <a:gd name="T31" fmla="*/ 83 h 103"/>
                <a:gd name="T32" fmla="*/ 659 w 1425"/>
                <a:gd name="T33" fmla="*/ 0 h 103"/>
                <a:gd name="T34" fmla="*/ 574 w 1425"/>
                <a:gd name="T35" fmla="*/ 0 h 103"/>
                <a:gd name="T36" fmla="*/ 574 w 1425"/>
                <a:gd name="T37" fmla="*/ 19 h 103"/>
                <a:gd name="T38" fmla="*/ 615 w 1425"/>
                <a:gd name="T39" fmla="*/ 60 h 103"/>
                <a:gd name="T40" fmla="*/ 615 w 1425"/>
                <a:gd name="T41" fmla="*/ 83 h 103"/>
                <a:gd name="T42" fmla="*/ 444 w 1425"/>
                <a:gd name="T43" fmla="*/ 83 h 103"/>
                <a:gd name="T44" fmla="*/ 444 w 1425"/>
                <a:gd name="T45" fmla="*/ 0 h 103"/>
                <a:gd name="T46" fmla="*/ 405 w 1425"/>
                <a:gd name="T47" fmla="*/ 0 h 103"/>
                <a:gd name="T48" fmla="*/ 405 w 1425"/>
                <a:gd name="T49" fmla="*/ 83 h 103"/>
                <a:gd name="T50" fmla="*/ 337 w 1425"/>
                <a:gd name="T51" fmla="*/ 83 h 103"/>
                <a:gd name="T52" fmla="*/ 337 w 1425"/>
                <a:gd name="T53" fmla="*/ 0 h 103"/>
                <a:gd name="T54" fmla="*/ 251 w 1425"/>
                <a:gd name="T55" fmla="*/ 0 h 103"/>
                <a:gd name="T56" fmla="*/ 251 w 1425"/>
                <a:gd name="T57" fmla="*/ 83 h 103"/>
                <a:gd name="T58" fmla="*/ 183 w 1425"/>
                <a:gd name="T59" fmla="*/ 83 h 103"/>
                <a:gd name="T60" fmla="*/ 183 w 1425"/>
                <a:gd name="T61" fmla="*/ 0 h 103"/>
                <a:gd name="T62" fmla="*/ 39 w 1425"/>
                <a:gd name="T63" fmla="*/ 0 h 103"/>
                <a:gd name="T64" fmla="*/ 39 w 1425"/>
                <a:gd name="T65" fmla="*/ 1 h 103"/>
                <a:gd name="T66" fmla="*/ 0 w 1425"/>
                <a:gd name="T67" fmla="*/ 51 h 103"/>
                <a:gd name="T68" fmla="*/ 44 w 1425"/>
                <a:gd name="T69" fmla="*/ 103 h 103"/>
                <a:gd name="T70" fmla="*/ 1382 w 1425"/>
                <a:gd name="T71" fmla="*/ 103 h 103"/>
                <a:gd name="T72" fmla="*/ 1425 w 1425"/>
                <a:gd name="T73" fmla="*/ 51 h 103"/>
                <a:gd name="T74" fmla="*/ 1382 w 1425"/>
                <a:gd name="T7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5" h="103">
                  <a:moveTo>
                    <a:pt x="1382" y="0"/>
                  </a:moveTo>
                  <a:cubicBezTo>
                    <a:pt x="1380" y="0"/>
                    <a:pt x="1378" y="1"/>
                    <a:pt x="1377" y="1"/>
                  </a:cubicBezTo>
                  <a:cubicBezTo>
                    <a:pt x="1377" y="0"/>
                    <a:pt x="1377" y="0"/>
                    <a:pt x="1377" y="0"/>
                  </a:cubicBezTo>
                  <a:cubicBezTo>
                    <a:pt x="1299" y="0"/>
                    <a:pt x="1299" y="0"/>
                    <a:pt x="1299" y="0"/>
                  </a:cubicBezTo>
                  <a:cubicBezTo>
                    <a:pt x="1299" y="81"/>
                    <a:pt x="1299" y="81"/>
                    <a:pt x="1299" y="81"/>
                  </a:cubicBezTo>
                  <a:cubicBezTo>
                    <a:pt x="1230" y="81"/>
                    <a:pt x="1230" y="81"/>
                    <a:pt x="1230" y="81"/>
                  </a:cubicBezTo>
                  <a:cubicBezTo>
                    <a:pt x="1230" y="0"/>
                    <a:pt x="1230" y="0"/>
                    <a:pt x="1230" y="0"/>
                  </a:cubicBezTo>
                  <a:cubicBezTo>
                    <a:pt x="955" y="0"/>
                    <a:pt x="955" y="0"/>
                    <a:pt x="955" y="0"/>
                  </a:cubicBezTo>
                  <a:cubicBezTo>
                    <a:pt x="955" y="81"/>
                    <a:pt x="955" y="81"/>
                    <a:pt x="955" y="81"/>
                  </a:cubicBezTo>
                  <a:cubicBezTo>
                    <a:pt x="886" y="81"/>
                    <a:pt x="886" y="81"/>
                    <a:pt x="886" y="81"/>
                  </a:cubicBezTo>
                  <a:cubicBezTo>
                    <a:pt x="886" y="0"/>
                    <a:pt x="886" y="0"/>
                    <a:pt x="886" y="0"/>
                  </a:cubicBezTo>
                  <a:cubicBezTo>
                    <a:pt x="775" y="0"/>
                    <a:pt x="775" y="0"/>
                    <a:pt x="775" y="0"/>
                  </a:cubicBezTo>
                  <a:cubicBezTo>
                    <a:pt x="836" y="60"/>
                    <a:pt x="836" y="60"/>
                    <a:pt x="836" y="60"/>
                  </a:cubicBezTo>
                  <a:cubicBezTo>
                    <a:pt x="836" y="83"/>
                    <a:pt x="836" y="83"/>
                    <a:pt x="836" y="83"/>
                  </a:cubicBezTo>
                  <a:cubicBezTo>
                    <a:pt x="665" y="83"/>
                    <a:pt x="665" y="83"/>
                    <a:pt x="665" y="83"/>
                  </a:cubicBezTo>
                  <a:cubicBezTo>
                    <a:pt x="659" y="83"/>
                    <a:pt x="659" y="83"/>
                    <a:pt x="659" y="83"/>
                  </a:cubicBezTo>
                  <a:cubicBezTo>
                    <a:pt x="659" y="0"/>
                    <a:pt x="659" y="0"/>
                    <a:pt x="659" y="0"/>
                  </a:cubicBezTo>
                  <a:cubicBezTo>
                    <a:pt x="574" y="0"/>
                    <a:pt x="574" y="0"/>
                    <a:pt x="574" y="0"/>
                  </a:cubicBezTo>
                  <a:cubicBezTo>
                    <a:pt x="574" y="19"/>
                    <a:pt x="574" y="19"/>
                    <a:pt x="574" y="19"/>
                  </a:cubicBezTo>
                  <a:cubicBezTo>
                    <a:pt x="615" y="60"/>
                    <a:pt x="615" y="60"/>
                    <a:pt x="615" y="60"/>
                  </a:cubicBezTo>
                  <a:cubicBezTo>
                    <a:pt x="615" y="83"/>
                    <a:pt x="615" y="83"/>
                    <a:pt x="615" y="83"/>
                  </a:cubicBezTo>
                  <a:cubicBezTo>
                    <a:pt x="444" y="83"/>
                    <a:pt x="444" y="83"/>
                    <a:pt x="444" y="83"/>
                  </a:cubicBezTo>
                  <a:cubicBezTo>
                    <a:pt x="444" y="0"/>
                    <a:pt x="444" y="0"/>
                    <a:pt x="444" y="0"/>
                  </a:cubicBezTo>
                  <a:cubicBezTo>
                    <a:pt x="405" y="0"/>
                    <a:pt x="405" y="0"/>
                    <a:pt x="405" y="0"/>
                  </a:cubicBezTo>
                  <a:cubicBezTo>
                    <a:pt x="405" y="83"/>
                    <a:pt x="405" y="83"/>
                    <a:pt x="405" y="83"/>
                  </a:cubicBezTo>
                  <a:cubicBezTo>
                    <a:pt x="337" y="83"/>
                    <a:pt x="337" y="83"/>
                    <a:pt x="337" y="83"/>
                  </a:cubicBezTo>
                  <a:cubicBezTo>
                    <a:pt x="337" y="0"/>
                    <a:pt x="337" y="0"/>
                    <a:pt x="337" y="0"/>
                  </a:cubicBezTo>
                  <a:cubicBezTo>
                    <a:pt x="251" y="0"/>
                    <a:pt x="251" y="0"/>
                    <a:pt x="251" y="0"/>
                  </a:cubicBezTo>
                  <a:cubicBezTo>
                    <a:pt x="251" y="83"/>
                    <a:pt x="251" y="83"/>
                    <a:pt x="251" y="83"/>
                  </a:cubicBezTo>
                  <a:cubicBezTo>
                    <a:pt x="183" y="83"/>
                    <a:pt x="183" y="83"/>
                    <a:pt x="183" y="83"/>
                  </a:cubicBezTo>
                  <a:cubicBezTo>
                    <a:pt x="183" y="0"/>
                    <a:pt x="183" y="0"/>
                    <a:pt x="183" y="0"/>
                  </a:cubicBezTo>
                  <a:cubicBezTo>
                    <a:pt x="39" y="0"/>
                    <a:pt x="39" y="0"/>
                    <a:pt x="39" y="0"/>
                  </a:cubicBezTo>
                  <a:cubicBezTo>
                    <a:pt x="39" y="1"/>
                    <a:pt x="39" y="1"/>
                    <a:pt x="39" y="1"/>
                  </a:cubicBezTo>
                  <a:cubicBezTo>
                    <a:pt x="17" y="4"/>
                    <a:pt x="0" y="25"/>
                    <a:pt x="0" y="51"/>
                  </a:cubicBezTo>
                  <a:cubicBezTo>
                    <a:pt x="0" y="80"/>
                    <a:pt x="20" y="103"/>
                    <a:pt x="44" y="103"/>
                  </a:cubicBezTo>
                  <a:cubicBezTo>
                    <a:pt x="47" y="103"/>
                    <a:pt x="1379" y="103"/>
                    <a:pt x="1382" y="103"/>
                  </a:cubicBezTo>
                  <a:cubicBezTo>
                    <a:pt x="1406" y="103"/>
                    <a:pt x="1425" y="80"/>
                    <a:pt x="1425" y="51"/>
                  </a:cubicBezTo>
                  <a:cubicBezTo>
                    <a:pt x="1425" y="23"/>
                    <a:pt x="1406" y="0"/>
                    <a:pt x="1382" y="0"/>
                  </a:cubicBezTo>
                </a:path>
              </a:pathLst>
            </a:custGeom>
            <a:solidFill>
              <a:srgbClr val="E5D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2" name="Freeform 63"/>
            <p:cNvSpPr>
              <a:spLocks/>
            </p:cNvSpPr>
            <p:nvPr/>
          </p:nvSpPr>
          <p:spPr bwMode="auto">
            <a:xfrm>
              <a:off x="2638425" y="4725988"/>
              <a:ext cx="760413" cy="469900"/>
            </a:xfrm>
            <a:custGeom>
              <a:avLst/>
              <a:gdLst>
                <a:gd name="T0" fmla="*/ 0 w 479"/>
                <a:gd name="T1" fmla="*/ 0 h 296"/>
                <a:gd name="T2" fmla="*/ 0 w 479"/>
                <a:gd name="T3" fmla="*/ 37 h 296"/>
                <a:gd name="T4" fmla="*/ 285 w 479"/>
                <a:gd name="T5" fmla="*/ 37 h 296"/>
                <a:gd name="T6" fmla="*/ 285 w 479"/>
                <a:gd name="T7" fmla="*/ 296 h 296"/>
                <a:gd name="T8" fmla="*/ 317 w 479"/>
                <a:gd name="T9" fmla="*/ 296 h 296"/>
                <a:gd name="T10" fmla="*/ 317 w 479"/>
                <a:gd name="T11" fmla="*/ 37 h 296"/>
                <a:gd name="T12" fmla="*/ 447 w 479"/>
                <a:gd name="T13" fmla="*/ 37 h 296"/>
                <a:gd name="T14" fmla="*/ 447 w 479"/>
                <a:gd name="T15" fmla="*/ 296 h 296"/>
                <a:gd name="T16" fmla="*/ 479 w 479"/>
                <a:gd name="T17" fmla="*/ 296 h 296"/>
                <a:gd name="T18" fmla="*/ 479 w 479"/>
                <a:gd name="T19" fmla="*/ 37 h 296"/>
                <a:gd name="T20" fmla="*/ 479 w 479"/>
                <a:gd name="T21" fmla="*/ 34 h 296"/>
                <a:gd name="T22" fmla="*/ 479 w 479"/>
                <a:gd name="T23" fmla="*/ 0 h 296"/>
                <a:gd name="T24" fmla="*/ 0 w 479"/>
                <a:gd name="T2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9" h="296">
                  <a:moveTo>
                    <a:pt x="0" y="0"/>
                  </a:moveTo>
                  <a:lnTo>
                    <a:pt x="0" y="37"/>
                  </a:lnTo>
                  <a:lnTo>
                    <a:pt x="285" y="37"/>
                  </a:lnTo>
                  <a:lnTo>
                    <a:pt x="285" y="296"/>
                  </a:lnTo>
                  <a:lnTo>
                    <a:pt x="317" y="296"/>
                  </a:lnTo>
                  <a:lnTo>
                    <a:pt x="317" y="37"/>
                  </a:lnTo>
                  <a:lnTo>
                    <a:pt x="447" y="37"/>
                  </a:lnTo>
                  <a:lnTo>
                    <a:pt x="447" y="296"/>
                  </a:lnTo>
                  <a:lnTo>
                    <a:pt x="479" y="296"/>
                  </a:lnTo>
                  <a:lnTo>
                    <a:pt x="479" y="37"/>
                  </a:lnTo>
                  <a:lnTo>
                    <a:pt x="479" y="34"/>
                  </a:lnTo>
                  <a:lnTo>
                    <a:pt x="479" y="0"/>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3" name="Freeform 64"/>
            <p:cNvSpPr>
              <a:spLocks/>
            </p:cNvSpPr>
            <p:nvPr/>
          </p:nvSpPr>
          <p:spPr bwMode="auto">
            <a:xfrm>
              <a:off x="2638425" y="4725988"/>
              <a:ext cx="760413" cy="469900"/>
            </a:xfrm>
            <a:custGeom>
              <a:avLst/>
              <a:gdLst>
                <a:gd name="T0" fmla="*/ 0 w 479"/>
                <a:gd name="T1" fmla="*/ 0 h 296"/>
                <a:gd name="T2" fmla="*/ 0 w 479"/>
                <a:gd name="T3" fmla="*/ 37 h 296"/>
                <a:gd name="T4" fmla="*/ 285 w 479"/>
                <a:gd name="T5" fmla="*/ 37 h 296"/>
                <a:gd name="T6" fmla="*/ 285 w 479"/>
                <a:gd name="T7" fmla="*/ 296 h 296"/>
                <a:gd name="T8" fmla="*/ 317 w 479"/>
                <a:gd name="T9" fmla="*/ 296 h 296"/>
                <a:gd name="T10" fmla="*/ 317 w 479"/>
                <a:gd name="T11" fmla="*/ 37 h 296"/>
                <a:gd name="T12" fmla="*/ 447 w 479"/>
                <a:gd name="T13" fmla="*/ 37 h 296"/>
                <a:gd name="T14" fmla="*/ 447 w 479"/>
                <a:gd name="T15" fmla="*/ 296 h 296"/>
                <a:gd name="T16" fmla="*/ 479 w 479"/>
                <a:gd name="T17" fmla="*/ 296 h 296"/>
                <a:gd name="T18" fmla="*/ 479 w 479"/>
                <a:gd name="T19" fmla="*/ 37 h 296"/>
                <a:gd name="T20" fmla="*/ 479 w 479"/>
                <a:gd name="T21" fmla="*/ 34 h 296"/>
                <a:gd name="T22" fmla="*/ 479 w 479"/>
                <a:gd name="T23" fmla="*/ 0 h 296"/>
                <a:gd name="T24" fmla="*/ 0 w 479"/>
                <a:gd name="T2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9" h="296">
                  <a:moveTo>
                    <a:pt x="0" y="0"/>
                  </a:moveTo>
                  <a:lnTo>
                    <a:pt x="0" y="37"/>
                  </a:lnTo>
                  <a:lnTo>
                    <a:pt x="285" y="37"/>
                  </a:lnTo>
                  <a:lnTo>
                    <a:pt x="285" y="296"/>
                  </a:lnTo>
                  <a:lnTo>
                    <a:pt x="317" y="296"/>
                  </a:lnTo>
                  <a:lnTo>
                    <a:pt x="317" y="37"/>
                  </a:lnTo>
                  <a:lnTo>
                    <a:pt x="447" y="37"/>
                  </a:lnTo>
                  <a:lnTo>
                    <a:pt x="447" y="296"/>
                  </a:lnTo>
                  <a:lnTo>
                    <a:pt x="479" y="296"/>
                  </a:lnTo>
                  <a:lnTo>
                    <a:pt x="479" y="37"/>
                  </a:lnTo>
                  <a:lnTo>
                    <a:pt x="479" y="34"/>
                  </a:lnTo>
                  <a:lnTo>
                    <a:pt x="47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4" name="Freeform 65"/>
            <p:cNvSpPr>
              <a:spLocks/>
            </p:cNvSpPr>
            <p:nvPr/>
          </p:nvSpPr>
          <p:spPr bwMode="auto">
            <a:xfrm>
              <a:off x="3116263" y="4725988"/>
              <a:ext cx="282575" cy="469900"/>
            </a:xfrm>
            <a:custGeom>
              <a:avLst/>
              <a:gdLst>
                <a:gd name="T0" fmla="*/ 178 w 178"/>
                <a:gd name="T1" fmla="*/ 0 h 296"/>
                <a:gd name="T2" fmla="*/ 0 w 178"/>
                <a:gd name="T3" fmla="*/ 0 h 296"/>
                <a:gd name="T4" fmla="*/ 0 w 178"/>
                <a:gd name="T5" fmla="*/ 34 h 296"/>
                <a:gd name="T6" fmla="*/ 0 w 178"/>
                <a:gd name="T7" fmla="*/ 37 h 296"/>
                <a:gd name="T8" fmla="*/ 0 w 178"/>
                <a:gd name="T9" fmla="*/ 296 h 296"/>
                <a:gd name="T10" fmla="*/ 16 w 178"/>
                <a:gd name="T11" fmla="*/ 296 h 296"/>
                <a:gd name="T12" fmla="*/ 16 w 178"/>
                <a:gd name="T13" fmla="*/ 258 h 296"/>
                <a:gd name="T14" fmla="*/ 16 w 178"/>
                <a:gd name="T15" fmla="*/ 37 h 296"/>
                <a:gd name="T16" fmla="*/ 162 w 178"/>
                <a:gd name="T17" fmla="*/ 37 h 296"/>
                <a:gd name="T18" fmla="*/ 162 w 178"/>
                <a:gd name="T19" fmla="*/ 296 h 296"/>
                <a:gd name="T20" fmla="*/ 178 w 178"/>
                <a:gd name="T21" fmla="*/ 296 h 296"/>
                <a:gd name="T22" fmla="*/ 178 w 178"/>
                <a:gd name="T23" fmla="*/ 258 h 296"/>
                <a:gd name="T24" fmla="*/ 178 w 178"/>
                <a:gd name="T25" fmla="*/ 37 h 296"/>
                <a:gd name="T26" fmla="*/ 178 w 178"/>
                <a:gd name="T27" fmla="*/ 34 h 296"/>
                <a:gd name="T28" fmla="*/ 178 w 178"/>
                <a:gd name="T2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296">
                  <a:moveTo>
                    <a:pt x="178" y="0"/>
                  </a:moveTo>
                  <a:lnTo>
                    <a:pt x="0" y="0"/>
                  </a:lnTo>
                  <a:lnTo>
                    <a:pt x="0" y="34"/>
                  </a:lnTo>
                  <a:lnTo>
                    <a:pt x="0" y="37"/>
                  </a:lnTo>
                  <a:lnTo>
                    <a:pt x="0" y="296"/>
                  </a:lnTo>
                  <a:lnTo>
                    <a:pt x="16" y="296"/>
                  </a:lnTo>
                  <a:lnTo>
                    <a:pt x="16" y="258"/>
                  </a:lnTo>
                  <a:lnTo>
                    <a:pt x="16" y="37"/>
                  </a:lnTo>
                  <a:lnTo>
                    <a:pt x="162" y="37"/>
                  </a:lnTo>
                  <a:lnTo>
                    <a:pt x="162" y="296"/>
                  </a:lnTo>
                  <a:lnTo>
                    <a:pt x="178" y="296"/>
                  </a:lnTo>
                  <a:lnTo>
                    <a:pt x="178" y="258"/>
                  </a:lnTo>
                  <a:lnTo>
                    <a:pt x="178" y="37"/>
                  </a:lnTo>
                  <a:lnTo>
                    <a:pt x="178" y="34"/>
                  </a:lnTo>
                  <a:lnTo>
                    <a:pt x="178" y="0"/>
                  </a:lnTo>
                  <a:close/>
                </a:path>
              </a:pathLst>
            </a:custGeom>
            <a:solidFill>
              <a:srgbClr val="5D1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5" name="Freeform 66"/>
            <p:cNvSpPr>
              <a:spLocks/>
            </p:cNvSpPr>
            <p:nvPr/>
          </p:nvSpPr>
          <p:spPr bwMode="auto">
            <a:xfrm>
              <a:off x="3116263" y="4725988"/>
              <a:ext cx="282575" cy="469900"/>
            </a:xfrm>
            <a:custGeom>
              <a:avLst/>
              <a:gdLst>
                <a:gd name="T0" fmla="*/ 178 w 178"/>
                <a:gd name="T1" fmla="*/ 0 h 296"/>
                <a:gd name="T2" fmla="*/ 0 w 178"/>
                <a:gd name="T3" fmla="*/ 0 h 296"/>
                <a:gd name="T4" fmla="*/ 0 w 178"/>
                <a:gd name="T5" fmla="*/ 34 h 296"/>
                <a:gd name="T6" fmla="*/ 0 w 178"/>
                <a:gd name="T7" fmla="*/ 37 h 296"/>
                <a:gd name="T8" fmla="*/ 0 w 178"/>
                <a:gd name="T9" fmla="*/ 296 h 296"/>
                <a:gd name="T10" fmla="*/ 16 w 178"/>
                <a:gd name="T11" fmla="*/ 296 h 296"/>
                <a:gd name="T12" fmla="*/ 16 w 178"/>
                <a:gd name="T13" fmla="*/ 258 h 296"/>
                <a:gd name="T14" fmla="*/ 16 w 178"/>
                <a:gd name="T15" fmla="*/ 37 h 296"/>
                <a:gd name="T16" fmla="*/ 162 w 178"/>
                <a:gd name="T17" fmla="*/ 37 h 296"/>
                <a:gd name="T18" fmla="*/ 162 w 178"/>
                <a:gd name="T19" fmla="*/ 296 h 296"/>
                <a:gd name="T20" fmla="*/ 178 w 178"/>
                <a:gd name="T21" fmla="*/ 296 h 296"/>
                <a:gd name="T22" fmla="*/ 178 w 178"/>
                <a:gd name="T23" fmla="*/ 258 h 296"/>
                <a:gd name="T24" fmla="*/ 178 w 178"/>
                <a:gd name="T25" fmla="*/ 37 h 296"/>
                <a:gd name="T26" fmla="*/ 178 w 178"/>
                <a:gd name="T27" fmla="*/ 34 h 296"/>
                <a:gd name="T28" fmla="*/ 178 w 178"/>
                <a:gd name="T2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296">
                  <a:moveTo>
                    <a:pt x="178" y="0"/>
                  </a:moveTo>
                  <a:lnTo>
                    <a:pt x="0" y="0"/>
                  </a:lnTo>
                  <a:lnTo>
                    <a:pt x="0" y="34"/>
                  </a:lnTo>
                  <a:lnTo>
                    <a:pt x="0" y="37"/>
                  </a:lnTo>
                  <a:lnTo>
                    <a:pt x="0" y="296"/>
                  </a:lnTo>
                  <a:lnTo>
                    <a:pt x="16" y="296"/>
                  </a:lnTo>
                  <a:lnTo>
                    <a:pt x="16" y="258"/>
                  </a:lnTo>
                  <a:lnTo>
                    <a:pt x="16" y="37"/>
                  </a:lnTo>
                  <a:lnTo>
                    <a:pt x="162" y="37"/>
                  </a:lnTo>
                  <a:lnTo>
                    <a:pt x="162" y="296"/>
                  </a:lnTo>
                  <a:lnTo>
                    <a:pt x="178" y="296"/>
                  </a:lnTo>
                  <a:lnTo>
                    <a:pt x="178" y="258"/>
                  </a:lnTo>
                  <a:lnTo>
                    <a:pt x="178" y="37"/>
                  </a:lnTo>
                  <a:lnTo>
                    <a:pt x="178" y="34"/>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6" name="Freeform 67"/>
            <p:cNvSpPr>
              <a:spLocks/>
            </p:cNvSpPr>
            <p:nvPr/>
          </p:nvSpPr>
          <p:spPr bwMode="auto">
            <a:xfrm>
              <a:off x="2767013" y="3362326"/>
              <a:ext cx="598488" cy="360363"/>
            </a:xfrm>
            <a:custGeom>
              <a:avLst/>
              <a:gdLst>
                <a:gd name="T0" fmla="*/ 724 w 803"/>
                <a:gd name="T1" fmla="*/ 240 h 483"/>
                <a:gd name="T2" fmla="*/ 591 w 803"/>
                <a:gd name="T3" fmla="*/ 136 h 483"/>
                <a:gd name="T4" fmla="*/ 589 w 803"/>
                <a:gd name="T5" fmla="*/ 136 h 483"/>
                <a:gd name="T6" fmla="*/ 589 w 803"/>
                <a:gd name="T7" fmla="*/ 136 h 483"/>
                <a:gd name="T8" fmla="*/ 453 w 803"/>
                <a:gd name="T9" fmla="*/ 0 h 483"/>
                <a:gd name="T10" fmla="*/ 333 w 803"/>
                <a:gd name="T11" fmla="*/ 72 h 483"/>
                <a:gd name="T12" fmla="*/ 290 w 803"/>
                <a:gd name="T13" fmla="*/ 64 h 483"/>
                <a:gd name="T14" fmla="*/ 162 w 803"/>
                <a:gd name="T15" fmla="*/ 192 h 483"/>
                <a:gd name="T16" fmla="*/ 162 w 803"/>
                <a:gd name="T17" fmla="*/ 193 h 483"/>
                <a:gd name="T18" fmla="*/ 145 w 803"/>
                <a:gd name="T19" fmla="*/ 192 h 483"/>
                <a:gd name="T20" fmla="*/ 0 w 803"/>
                <a:gd name="T21" fmla="*/ 337 h 483"/>
                <a:gd name="T22" fmla="*/ 145 w 803"/>
                <a:gd name="T23" fmla="*/ 483 h 483"/>
                <a:gd name="T24" fmla="*/ 677 w 803"/>
                <a:gd name="T25" fmla="*/ 483 h 483"/>
                <a:gd name="T26" fmla="*/ 803 w 803"/>
                <a:gd name="T27" fmla="*/ 357 h 483"/>
                <a:gd name="T28" fmla="*/ 724 w 803"/>
                <a:gd name="T29" fmla="*/ 24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3" h="483">
                  <a:moveTo>
                    <a:pt x="724" y="240"/>
                  </a:moveTo>
                  <a:cubicBezTo>
                    <a:pt x="709" y="180"/>
                    <a:pt x="655" y="136"/>
                    <a:pt x="591" y="136"/>
                  </a:cubicBezTo>
                  <a:cubicBezTo>
                    <a:pt x="590" y="136"/>
                    <a:pt x="590" y="136"/>
                    <a:pt x="589" y="136"/>
                  </a:cubicBezTo>
                  <a:cubicBezTo>
                    <a:pt x="589" y="136"/>
                    <a:pt x="589" y="136"/>
                    <a:pt x="589" y="136"/>
                  </a:cubicBezTo>
                  <a:cubicBezTo>
                    <a:pt x="589" y="61"/>
                    <a:pt x="529" y="0"/>
                    <a:pt x="453" y="0"/>
                  </a:cubicBezTo>
                  <a:cubicBezTo>
                    <a:pt x="401" y="0"/>
                    <a:pt x="356" y="29"/>
                    <a:pt x="333" y="72"/>
                  </a:cubicBezTo>
                  <a:cubicBezTo>
                    <a:pt x="320" y="67"/>
                    <a:pt x="305" y="64"/>
                    <a:pt x="290" y="64"/>
                  </a:cubicBezTo>
                  <a:cubicBezTo>
                    <a:pt x="220" y="64"/>
                    <a:pt x="162" y="122"/>
                    <a:pt x="162" y="192"/>
                  </a:cubicBezTo>
                  <a:cubicBezTo>
                    <a:pt x="162" y="193"/>
                    <a:pt x="162" y="193"/>
                    <a:pt x="162" y="193"/>
                  </a:cubicBezTo>
                  <a:cubicBezTo>
                    <a:pt x="157" y="193"/>
                    <a:pt x="151" y="192"/>
                    <a:pt x="145" y="192"/>
                  </a:cubicBezTo>
                  <a:cubicBezTo>
                    <a:pt x="65" y="192"/>
                    <a:pt x="0" y="257"/>
                    <a:pt x="0" y="337"/>
                  </a:cubicBezTo>
                  <a:cubicBezTo>
                    <a:pt x="0" y="418"/>
                    <a:pt x="65" y="483"/>
                    <a:pt x="145" y="483"/>
                  </a:cubicBezTo>
                  <a:cubicBezTo>
                    <a:pt x="677" y="483"/>
                    <a:pt x="677" y="483"/>
                    <a:pt x="677" y="483"/>
                  </a:cubicBezTo>
                  <a:cubicBezTo>
                    <a:pt x="746" y="483"/>
                    <a:pt x="803" y="426"/>
                    <a:pt x="803" y="357"/>
                  </a:cubicBezTo>
                  <a:cubicBezTo>
                    <a:pt x="803" y="304"/>
                    <a:pt x="770" y="259"/>
                    <a:pt x="724" y="240"/>
                  </a:cubicBezTo>
                </a:path>
              </a:pathLst>
            </a:custGeom>
            <a:solidFill>
              <a:srgbClr val="ABDAED"/>
            </a:solidFill>
            <a:ln>
              <a:noFill/>
            </a:ln>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7" name="Freeform 68"/>
            <p:cNvSpPr>
              <a:spLocks/>
            </p:cNvSpPr>
            <p:nvPr/>
          </p:nvSpPr>
          <p:spPr bwMode="auto">
            <a:xfrm>
              <a:off x="2836863" y="4335463"/>
              <a:ext cx="415925" cy="338138"/>
            </a:xfrm>
            <a:custGeom>
              <a:avLst/>
              <a:gdLst>
                <a:gd name="T0" fmla="*/ 0 w 556"/>
                <a:gd name="T1" fmla="*/ 29 h 453"/>
                <a:gd name="T2" fmla="*/ 0 w 556"/>
                <a:gd name="T3" fmla="*/ 425 h 453"/>
                <a:gd name="T4" fmla="*/ 28 w 556"/>
                <a:gd name="T5" fmla="*/ 453 h 453"/>
                <a:gd name="T6" fmla="*/ 528 w 556"/>
                <a:gd name="T7" fmla="*/ 453 h 453"/>
                <a:gd name="T8" fmla="*/ 556 w 556"/>
                <a:gd name="T9" fmla="*/ 425 h 453"/>
                <a:gd name="T10" fmla="*/ 556 w 556"/>
                <a:gd name="T11" fmla="*/ 29 h 453"/>
                <a:gd name="T12" fmla="*/ 528 w 556"/>
                <a:gd name="T13" fmla="*/ 0 h 453"/>
                <a:gd name="T14" fmla="*/ 28 w 556"/>
                <a:gd name="T15" fmla="*/ 0 h 453"/>
                <a:gd name="T16" fmla="*/ 0 w 556"/>
                <a:gd name="T17" fmla="*/ 2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6" h="453">
                  <a:moveTo>
                    <a:pt x="0" y="29"/>
                  </a:moveTo>
                  <a:cubicBezTo>
                    <a:pt x="0" y="425"/>
                    <a:pt x="0" y="425"/>
                    <a:pt x="0" y="425"/>
                  </a:cubicBezTo>
                  <a:cubicBezTo>
                    <a:pt x="0" y="425"/>
                    <a:pt x="0" y="453"/>
                    <a:pt x="28" y="453"/>
                  </a:cubicBezTo>
                  <a:cubicBezTo>
                    <a:pt x="528" y="453"/>
                    <a:pt x="528" y="453"/>
                    <a:pt x="528" y="453"/>
                  </a:cubicBezTo>
                  <a:cubicBezTo>
                    <a:pt x="528" y="453"/>
                    <a:pt x="556" y="453"/>
                    <a:pt x="556" y="425"/>
                  </a:cubicBezTo>
                  <a:cubicBezTo>
                    <a:pt x="556" y="29"/>
                    <a:pt x="556" y="29"/>
                    <a:pt x="556" y="29"/>
                  </a:cubicBezTo>
                  <a:cubicBezTo>
                    <a:pt x="556" y="29"/>
                    <a:pt x="556" y="0"/>
                    <a:pt x="528" y="0"/>
                  </a:cubicBezTo>
                  <a:cubicBezTo>
                    <a:pt x="28" y="0"/>
                    <a:pt x="28" y="0"/>
                    <a:pt x="28" y="0"/>
                  </a:cubicBezTo>
                  <a:cubicBezTo>
                    <a:pt x="28" y="0"/>
                    <a:pt x="0" y="0"/>
                    <a:pt x="0" y="29"/>
                  </a:cubicBezTo>
                </a:path>
              </a:pathLst>
            </a:custGeom>
            <a:solidFill>
              <a:srgbClr val="1A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8" name="Freeform 69"/>
            <p:cNvSpPr>
              <a:spLocks/>
            </p:cNvSpPr>
            <p:nvPr/>
          </p:nvSpPr>
          <p:spPr bwMode="auto">
            <a:xfrm>
              <a:off x="2808288" y="4335463"/>
              <a:ext cx="423863" cy="338138"/>
            </a:xfrm>
            <a:custGeom>
              <a:avLst/>
              <a:gdLst>
                <a:gd name="T0" fmla="*/ 0 w 566"/>
                <a:gd name="T1" fmla="*/ 29 h 453"/>
                <a:gd name="T2" fmla="*/ 0 w 566"/>
                <a:gd name="T3" fmla="*/ 425 h 453"/>
                <a:gd name="T4" fmla="*/ 28 w 566"/>
                <a:gd name="T5" fmla="*/ 453 h 453"/>
                <a:gd name="T6" fmla="*/ 537 w 566"/>
                <a:gd name="T7" fmla="*/ 453 h 453"/>
                <a:gd name="T8" fmla="*/ 566 w 566"/>
                <a:gd name="T9" fmla="*/ 425 h 453"/>
                <a:gd name="T10" fmla="*/ 566 w 566"/>
                <a:gd name="T11" fmla="*/ 29 h 453"/>
                <a:gd name="T12" fmla="*/ 537 w 566"/>
                <a:gd name="T13" fmla="*/ 0 h 453"/>
                <a:gd name="T14" fmla="*/ 28 w 566"/>
                <a:gd name="T15" fmla="*/ 0 h 453"/>
                <a:gd name="T16" fmla="*/ 0 w 566"/>
                <a:gd name="T17" fmla="*/ 2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3">
                  <a:moveTo>
                    <a:pt x="0" y="29"/>
                  </a:moveTo>
                  <a:cubicBezTo>
                    <a:pt x="0" y="425"/>
                    <a:pt x="0" y="425"/>
                    <a:pt x="0" y="425"/>
                  </a:cubicBezTo>
                  <a:cubicBezTo>
                    <a:pt x="0" y="425"/>
                    <a:pt x="0" y="453"/>
                    <a:pt x="28" y="453"/>
                  </a:cubicBezTo>
                  <a:cubicBezTo>
                    <a:pt x="537" y="453"/>
                    <a:pt x="537" y="453"/>
                    <a:pt x="537" y="453"/>
                  </a:cubicBezTo>
                  <a:cubicBezTo>
                    <a:pt x="537" y="453"/>
                    <a:pt x="566" y="453"/>
                    <a:pt x="566" y="425"/>
                  </a:cubicBezTo>
                  <a:cubicBezTo>
                    <a:pt x="566" y="29"/>
                    <a:pt x="566" y="29"/>
                    <a:pt x="566" y="29"/>
                  </a:cubicBezTo>
                  <a:cubicBezTo>
                    <a:pt x="566" y="29"/>
                    <a:pt x="566" y="0"/>
                    <a:pt x="537" y="0"/>
                  </a:cubicBezTo>
                  <a:cubicBezTo>
                    <a:pt x="28" y="0"/>
                    <a:pt x="28" y="0"/>
                    <a:pt x="28" y="0"/>
                  </a:cubicBezTo>
                  <a:cubicBezTo>
                    <a:pt x="28" y="0"/>
                    <a:pt x="0" y="0"/>
                    <a:pt x="0" y="29"/>
                  </a:cubicBezTo>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39" name="Rectangle 70"/>
            <p:cNvSpPr>
              <a:spLocks noChangeArrowheads="1"/>
            </p:cNvSpPr>
            <p:nvPr/>
          </p:nvSpPr>
          <p:spPr bwMode="auto">
            <a:xfrm>
              <a:off x="2830513" y="4357688"/>
              <a:ext cx="379413" cy="252413"/>
            </a:xfrm>
            <a:prstGeom prst="rect">
              <a:avLst/>
            </a:prstGeom>
            <a:solidFill>
              <a:srgbClr val="1A7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0" name="Rectangle 71"/>
            <p:cNvSpPr>
              <a:spLocks noChangeArrowheads="1"/>
            </p:cNvSpPr>
            <p:nvPr/>
          </p:nvSpPr>
          <p:spPr bwMode="auto">
            <a:xfrm>
              <a:off x="2830513" y="4357688"/>
              <a:ext cx="3794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1" name="Freeform 72"/>
            <p:cNvSpPr>
              <a:spLocks noEditPoints="1"/>
            </p:cNvSpPr>
            <p:nvPr/>
          </p:nvSpPr>
          <p:spPr bwMode="auto">
            <a:xfrm>
              <a:off x="2808288" y="4378326"/>
              <a:ext cx="423863" cy="295275"/>
            </a:xfrm>
            <a:custGeom>
              <a:avLst/>
              <a:gdLst>
                <a:gd name="T0" fmla="*/ 104 w 566"/>
                <a:gd name="T1" fmla="*/ 382 h 396"/>
                <a:gd name="T2" fmla="*/ 104 w 566"/>
                <a:gd name="T3" fmla="*/ 396 h 396"/>
                <a:gd name="T4" fmla="*/ 130 w 566"/>
                <a:gd name="T5" fmla="*/ 396 h 396"/>
                <a:gd name="T6" fmla="*/ 104 w 566"/>
                <a:gd name="T7" fmla="*/ 382 h 396"/>
                <a:gd name="T8" fmla="*/ 518 w 566"/>
                <a:gd name="T9" fmla="*/ 311 h 396"/>
                <a:gd name="T10" fmla="*/ 109 w 566"/>
                <a:gd name="T11" fmla="*/ 311 h 396"/>
                <a:gd name="T12" fmla="*/ 165 w 566"/>
                <a:gd name="T13" fmla="*/ 342 h 396"/>
                <a:gd name="T14" fmla="*/ 135 w 566"/>
                <a:gd name="T15" fmla="*/ 396 h 396"/>
                <a:gd name="T16" fmla="*/ 537 w 566"/>
                <a:gd name="T17" fmla="*/ 396 h 396"/>
                <a:gd name="T18" fmla="*/ 566 w 566"/>
                <a:gd name="T19" fmla="*/ 368 h 396"/>
                <a:gd name="T20" fmla="*/ 566 w 566"/>
                <a:gd name="T21" fmla="*/ 340 h 396"/>
                <a:gd name="T22" fmla="*/ 518 w 566"/>
                <a:gd name="T23" fmla="*/ 311 h 396"/>
                <a:gd name="T24" fmla="*/ 0 w 566"/>
                <a:gd name="T25" fmla="*/ 0 h 396"/>
                <a:gd name="T26" fmla="*/ 0 w 566"/>
                <a:gd name="T27" fmla="*/ 65 h 396"/>
                <a:gd name="T28" fmla="*/ 28 w 566"/>
                <a:gd name="T29" fmla="*/ 65 h 396"/>
                <a:gd name="T30" fmla="*/ 28 w 566"/>
                <a:gd name="T31" fmla="*/ 17 h 396"/>
                <a:gd name="T32" fmla="*/ 0 w 566"/>
                <a:gd name="T3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6" h="396">
                  <a:moveTo>
                    <a:pt x="104" y="382"/>
                  </a:moveTo>
                  <a:cubicBezTo>
                    <a:pt x="104" y="396"/>
                    <a:pt x="104" y="396"/>
                    <a:pt x="104" y="396"/>
                  </a:cubicBezTo>
                  <a:cubicBezTo>
                    <a:pt x="130" y="396"/>
                    <a:pt x="130" y="396"/>
                    <a:pt x="130" y="396"/>
                  </a:cubicBezTo>
                  <a:cubicBezTo>
                    <a:pt x="104" y="382"/>
                    <a:pt x="104" y="382"/>
                    <a:pt x="104" y="382"/>
                  </a:cubicBezTo>
                  <a:moveTo>
                    <a:pt x="518" y="311"/>
                  </a:moveTo>
                  <a:cubicBezTo>
                    <a:pt x="109" y="311"/>
                    <a:pt x="109" y="311"/>
                    <a:pt x="109" y="311"/>
                  </a:cubicBezTo>
                  <a:cubicBezTo>
                    <a:pt x="165" y="342"/>
                    <a:pt x="165" y="342"/>
                    <a:pt x="165" y="342"/>
                  </a:cubicBezTo>
                  <a:cubicBezTo>
                    <a:pt x="135" y="396"/>
                    <a:pt x="135" y="396"/>
                    <a:pt x="135" y="396"/>
                  </a:cubicBezTo>
                  <a:cubicBezTo>
                    <a:pt x="537" y="396"/>
                    <a:pt x="537" y="396"/>
                    <a:pt x="537" y="396"/>
                  </a:cubicBezTo>
                  <a:cubicBezTo>
                    <a:pt x="537" y="396"/>
                    <a:pt x="566" y="396"/>
                    <a:pt x="566" y="368"/>
                  </a:cubicBezTo>
                  <a:cubicBezTo>
                    <a:pt x="566" y="340"/>
                    <a:pt x="566" y="340"/>
                    <a:pt x="566" y="340"/>
                  </a:cubicBezTo>
                  <a:cubicBezTo>
                    <a:pt x="518" y="311"/>
                    <a:pt x="518" y="311"/>
                    <a:pt x="518" y="311"/>
                  </a:cubicBezTo>
                  <a:moveTo>
                    <a:pt x="0" y="0"/>
                  </a:moveTo>
                  <a:cubicBezTo>
                    <a:pt x="0" y="65"/>
                    <a:pt x="0" y="65"/>
                    <a:pt x="0" y="65"/>
                  </a:cubicBezTo>
                  <a:cubicBezTo>
                    <a:pt x="28" y="65"/>
                    <a:pt x="28" y="65"/>
                    <a:pt x="28" y="65"/>
                  </a:cubicBezTo>
                  <a:cubicBezTo>
                    <a:pt x="28" y="17"/>
                    <a:pt x="28" y="17"/>
                    <a:pt x="28" y="17"/>
                  </a:cubicBezTo>
                  <a:cubicBezTo>
                    <a:pt x="0" y="0"/>
                    <a:pt x="0" y="0"/>
                    <a:pt x="0" y="0"/>
                  </a:cubicBezTo>
                </a:path>
              </a:pathLst>
            </a:custGeom>
            <a:solidFill>
              <a:srgbClr val="00A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2" name="Freeform 73"/>
            <p:cNvSpPr>
              <a:spLocks/>
            </p:cNvSpPr>
            <p:nvPr/>
          </p:nvSpPr>
          <p:spPr bwMode="auto">
            <a:xfrm>
              <a:off x="2830513" y="4391026"/>
              <a:ext cx="365125" cy="219075"/>
            </a:xfrm>
            <a:custGeom>
              <a:avLst/>
              <a:gdLst>
                <a:gd name="T0" fmla="*/ 0 w 230"/>
                <a:gd name="T1" fmla="*/ 0 h 138"/>
                <a:gd name="T2" fmla="*/ 0 w 230"/>
                <a:gd name="T3" fmla="*/ 23 h 138"/>
                <a:gd name="T4" fmla="*/ 35 w 230"/>
                <a:gd name="T5" fmla="*/ 23 h 138"/>
                <a:gd name="T6" fmla="*/ 35 w 230"/>
                <a:gd name="T7" fmla="*/ 137 h 138"/>
                <a:gd name="T8" fmla="*/ 38 w 230"/>
                <a:gd name="T9" fmla="*/ 138 h 138"/>
                <a:gd name="T10" fmla="*/ 230 w 230"/>
                <a:gd name="T11" fmla="*/ 138 h 138"/>
                <a:gd name="T12" fmla="*/ 0 w 230"/>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230" h="138">
                  <a:moveTo>
                    <a:pt x="0" y="0"/>
                  </a:moveTo>
                  <a:lnTo>
                    <a:pt x="0" y="23"/>
                  </a:lnTo>
                  <a:lnTo>
                    <a:pt x="35" y="23"/>
                  </a:lnTo>
                  <a:lnTo>
                    <a:pt x="35" y="137"/>
                  </a:lnTo>
                  <a:lnTo>
                    <a:pt x="38" y="138"/>
                  </a:lnTo>
                  <a:lnTo>
                    <a:pt x="230" y="138"/>
                  </a:lnTo>
                  <a:lnTo>
                    <a:pt x="0" y="0"/>
                  </a:lnTo>
                  <a:close/>
                </a:path>
              </a:pathLst>
            </a:custGeom>
            <a:solidFill>
              <a:srgbClr val="1664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3" name="Freeform 74"/>
            <p:cNvSpPr>
              <a:spLocks/>
            </p:cNvSpPr>
            <p:nvPr/>
          </p:nvSpPr>
          <p:spPr bwMode="auto">
            <a:xfrm>
              <a:off x="2830513" y="4391026"/>
              <a:ext cx="365125" cy="219075"/>
            </a:xfrm>
            <a:custGeom>
              <a:avLst/>
              <a:gdLst>
                <a:gd name="T0" fmla="*/ 0 w 230"/>
                <a:gd name="T1" fmla="*/ 0 h 138"/>
                <a:gd name="T2" fmla="*/ 0 w 230"/>
                <a:gd name="T3" fmla="*/ 23 h 138"/>
                <a:gd name="T4" fmla="*/ 35 w 230"/>
                <a:gd name="T5" fmla="*/ 23 h 138"/>
                <a:gd name="T6" fmla="*/ 35 w 230"/>
                <a:gd name="T7" fmla="*/ 137 h 138"/>
                <a:gd name="T8" fmla="*/ 38 w 230"/>
                <a:gd name="T9" fmla="*/ 138 h 138"/>
                <a:gd name="T10" fmla="*/ 230 w 230"/>
                <a:gd name="T11" fmla="*/ 138 h 138"/>
                <a:gd name="T12" fmla="*/ 0 w 230"/>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230" h="138">
                  <a:moveTo>
                    <a:pt x="0" y="0"/>
                  </a:moveTo>
                  <a:lnTo>
                    <a:pt x="0" y="23"/>
                  </a:lnTo>
                  <a:lnTo>
                    <a:pt x="35" y="23"/>
                  </a:lnTo>
                  <a:lnTo>
                    <a:pt x="35" y="137"/>
                  </a:lnTo>
                  <a:lnTo>
                    <a:pt x="38" y="138"/>
                  </a:lnTo>
                  <a:lnTo>
                    <a:pt x="230" y="13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4" name="Freeform 75"/>
            <p:cNvSpPr>
              <a:spLocks/>
            </p:cNvSpPr>
            <p:nvPr/>
          </p:nvSpPr>
          <p:spPr bwMode="auto">
            <a:xfrm>
              <a:off x="2860675" y="4606926"/>
              <a:ext cx="71438" cy="68263"/>
            </a:xfrm>
            <a:custGeom>
              <a:avLst/>
              <a:gdLst>
                <a:gd name="T0" fmla="*/ 30 w 45"/>
                <a:gd name="T1" fmla="*/ 43 h 43"/>
                <a:gd name="T2" fmla="*/ 0 w 45"/>
                <a:gd name="T3" fmla="*/ 27 h 43"/>
                <a:gd name="T4" fmla="*/ 15 w 45"/>
                <a:gd name="T5" fmla="*/ 0 h 43"/>
                <a:gd name="T6" fmla="*/ 45 w 45"/>
                <a:gd name="T7" fmla="*/ 17 h 43"/>
                <a:gd name="T8" fmla="*/ 30 w 45"/>
                <a:gd name="T9" fmla="*/ 43 h 43"/>
              </a:gdLst>
              <a:ahLst/>
              <a:cxnLst>
                <a:cxn ang="0">
                  <a:pos x="T0" y="T1"/>
                </a:cxn>
                <a:cxn ang="0">
                  <a:pos x="T2" y="T3"/>
                </a:cxn>
                <a:cxn ang="0">
                  <a:pos x="T4" y="T5"/>
                </a:cxn>
                <a:cxn ang="0">
                  <a:pos x="T6" y="T7"/>
                </a:cxn>
                <a:cxn ang="0">
                  <a:pos x="T8" y="T9"/>
                </a:cxn>
              </a:cxnLst>
              <a:rect l="0" t="0" r="r" b="b"/>
              <a:pathLst>
                <a:path w="45" h="43">
                  <a:moveTo>
                    <a:pt x="30" y="43"/>
                  </a:moveTo>
                  <a:lnTo>
                    <a:pt x="0" y="27"/>
                  </a:lnTo>
                  <a:lnTo>
                    <a:pt x="15" y="0"/>
                  </a:lnTo>
                  <a:lnTo>
                    <a:pt x="45" y="17"/>
                  </a:lnTo>
                  <a:lnTo>
                    <a:pt x="30" y="43"/>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5" name="Freeform 76"/>
            <p:cNvSpPr>
              <a:spLocks/>
            </p:cNvSpPr>
            <p:nvPr/>
          </p:nvSpPr>
          <p:spPr bwMode="auto">
            <a:xfrm>
              <a:off x="2860675" y="4606926"/>
              <a:ext cx="71438" cy="68263"/>
            </a:xfrm>
            <a:custGeom>
              <a:avLst/>
              <a:gdLst>
                <a:gd name="T0" fmla="*/ 30 w 45"/>
                <a:gd name="T1" fmla="*/ 43 h 43"/>
                <a:gd name="T2" fmla="*/ 0 w 45"/>
                <a:gd name="T3" fmla="*/ 27 h 43"/>
                <a:gd name="T4" fmla="*/ 15 w 45"/>
                <a:gd name="T5" fmla="*/ 0 h 43"/>
                <a:gd name="T6" fmla="*/ 45 w 45"/>
                <a:gd name="T7" fmla="*/ 17 h 43"/>
                <a:gd name="T8" fmla="*/ 30 w 45"/>
                <a:gd name="T9" fmla="*/ 43 h 43"/>
              </a:gdLst>
              <a:ahLst/>
              <a:cxnLst>
                <a:cxn ang="0">
                  <a:pos x="T0" y="T1"/>
                </a:cxn>
                <a:cxn ang="0">
                  <a:pos x="T2" y="T3"/>
                </a:cxn>
                <a:cxn ang="0">
                  <a:pos x="T4" y="T5"/>
                </a:cxn>
                <a:cxn ang="0">
                  <a:pos x="T6" y="T7"/>
                </a:cxn>
                <a:cxn ang="0">
                  <a:pos x="T8" y="T9"/>
                </a:cxn>
              </a:cxnLst>
              <a:rect l="0" t="0" r="r" b="b"/>
              <a:pathLst>
                <a:path w="45" h="43">
                  <a:moveTo>
                    <a:pt x="30" y="43"/>
                  </a:moveTo>
                  <a:lnTo>
                    <a:pt x="0" y="27"/>
                  </a:lnTo>
                  <a:lnTo>
                    <a:pt x="15" y="0"/>
                  </a:lnTo>
                  <a:lnTo>
                    <a:pt x="45" y="17"/>
                  </a:lnTo>
                  <a:lnTo>
                    <a:pt x="30"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6" name="Freeform 77"/>
            <p:cNvSpPr>
              <a:spLocks/>
            </p:cNvSpPr>
            <p:nvPr/>
          </p:nvSpPr>
          <p:spPr bwMode="auto">
            <a:xfrm>
              <a:off x="2886075" y="4608513"/>
              <a:ext cx="46038" cy="66675"/>
            </a:xfrm>
            <a:custGeom>
              <a:avLst/>
              <a:gdLst>
                <a:gd name="T0" fmla="*/ 0 w 29"/>
                <a:gd name="T1" fmla="*/ 0 h 42"/>
                <a:gd name="T2" fmla="*/ 0 w 29"/>
                <a:gd name="T3" fmla="*/ 35 h 42"/>
                <a:gd name="T4" fmla="*/ 14 w 29"/>
                <a:gd name="T5" fmla="*/ 42 h 42"/>
                <a:gd name="T6" fmla="*/ 29 w 29"/>
                <a:gd name="T7" fmla="*/ 16 h 42"/>
                <a:gd name="T8" fmla="*/ 0 w 29"/>
                <a:gd name="T9" fmla="*/ 0 h 42"/>
              </a:gdLst>
              <a:ahLst/>
              <a:cxnLst>
                <a:cxn ang="0">
                  <a:pos x="T0" y="T1"/>
                </a:cxn>
                <a:cxn ang="0">
                  <a:pos x="T2" y="T3"/>
                </a:cxn>
                <a:cxn ang="0">
                  <a:pos x="T4" y="T5"/>
                </a:cxn>
                <a:cxn ang="0">
                  <a:pos x="T6" y="T7"/>
                </a:cxn>
                <a:cxn ang="0">
                  <a:pos x="T8" y="T9"/>
                </a:cxn>
              </a:cxnLst>
              <a:rect l="0" t="0" r="r" b="b"/>
              <a:pathLst>
                <a:path w="29" h="42">
                  <a:moveTo>
                    <a:pt x="0" y="0"/>
                  </a:moveTo>
                  <a:lnTo>
                    <a:pt x="0" y="35"/>
                  </a:lnTo>
                  <a:lnTo>
                    <a:pt x="14" y="42"/>
                  </a:lnTo>
                  <a:lnTo>
                    <a:pt x="29" y="16"/>
                  </a:lnTo>
                  <a:lnTo>
                    <a:pt x="0" y="0"/>
                  </a:lnTo>
                  <a:close/>
                </a:path>
              </a:pathLst>
            </a:custGeom>
            <a:solidFill>
              <a:srgbClr val="C50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7" name="Freeform 78"/>
            <p:cNvSpPr>
              <a:spLocks/>
            </p:cNvSpPr>
            <p:nvPr/>
          </p:nvSpPr>
          <p:spPr bwMode="auto">
            <a:xfrm>
              <a:off x="2886075" y="4608513"/>
              <a:ext cx="46038" cy="66675"/>
            </a:xfrm>
            <a:custGeom>
              <a:avLst/>
              <a:gdLst>
                <a:gd name="T0" fmla="*/ 0 w 29"/>
                <a:gd name="T1" fmla="*/ 0 h 42"/>
                <a:gd name="T2" fmla="*/ 0 w 29"/>
                <a:gd name="T3" fmla="*/ 35 h 42"/>
                <a:gd name="T4" fmla="*/ 14 w 29"/>
                <a:gd name="T5" fmla="*/ 42 h 42"/>
                <a:gd name="T6" fmla="*/ 29 w 29"/>
                <a:gd name="T7" fmla="*/ 16 h 42"/>
                <a:gd name="T8" fmla="*/ 0 w 29"/>
                <a:gd name="T9" fmla="*/ 0 h 42"/>
              </a:gdLst>
              <a:ahLst/>
              <a:cxnLst>
                <a:cxn ang="0">
                  <a:pos x="T0" y="T1"/>
                </a:cxn>
                <a:cxn ang="0">
                  <a:pos x="T2" y="T3"/>
                </a:cxn>
                <a:cxn ang="0">
                  <a:pos x="T4" y="T5"/>
                </a:cxn>
                <a:cxn ang="0">
                  <a:pos x="T6" y="T7"/>
                </a:cxn>
                <a:cxn ang="0">
                  <a:pos x="T8" y="T9"/>
                </a:cxn>
              </a:cxnLst>
              <a:rect l="0" t="0" r="r" b="b"/>
              <a:pathLst>
                <a:path w="29" h="42">
                  <a:moveTo>
                    <a:pt x="0" y="0"/>
                  </a:moveTo>
                  <a:lnTo>
                    <a:pt x="0" y="35"/>
                  </a:lnTo>
                  <a:lnTo>
                    <a:pt x="14" y="42"/>
                  </a:lnTo>
                  <a:lnTo>
                    <a:pt x="29"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8" name="Rectangle 79"/>
            <p:cNvSpPr>
              <a:spLocks noChangeArrowheads="1"/>
            </p:cNvSpPr>
            <p:nvPr/>
          </p:nvSpPr>
          <p:spPr bwMode="auto">
            <a:xfrm>
              <a:off x="2592388" y="4427538"/>
              <a:ext cx="293688" cy="430213"/>
            </a:xfrm>
            <a:prstGeom prst="rect">
              <a:avLst/>
            </a:prstGeom>
            <a:solidFill>
              <a:srgbClr val="E81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49" name="Rectangle 80"/>
            <p:cNvSpPr>
              <a:spLocks noChangeArrowheads="1"/>
            </p:cNvSpPr>
            <p:nvPr/>
          </p:nvSpPr>
          <p:spPr bwMode="auto">
            <a:xfrm>
              <a:off x="2592388" y="4427538"/>
              <a:ext cx="2936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0" name="Freeform 81"/>
            <p:cNvSpPr>
              <a:spLocks noEditPoints="1"/>
            </p:cNvSpPr>
            <p:nvPr/>
          </p:nvSpPr>
          <p:spPr bwMode="auto">
            <a:xfrm>
              <a:off x="2592388" y="4462463"/>
              <a:ext cx="293688" cy="344488"/>
            </a:xfrm>
            <a:custGeom>
              <a:avLst/>
              <a:gdLst>
                <a:gd name="T0" fmla="*/ 167 w 185"/>
                <a:gd name="T1" fmla="*/ 132 h 217"/>
                <a:gd name="T2" fmla="*/ 167 w 185"/>
                <a:gd name="T3" fmla="*/ 217 h 217"/>
                <a:gd name="T4" fmla="*/ 185 w 185"/>
                <a:gd name="T5" fmla="*/ 217 h 217"/>
                <a:gd name="T6" fmla="*/ 185 w 185"/>
                <a:gd name="T7" fmla="*/ 203 h 217"/>
                <a:gd name="T8" fmla="*/ 185 w 185"/>
                <a:gd name="T9" fmla="*/ 166 h 217"/>
                <a:gd name="T10" fmla="*/ 185 w 185"/>
                <a:gd name="T11" fmla="*/ 147 h 217"/>
                <a:gd name="T12" fmla="*/ 167 w 185"/>
                <a:gd name="T13" fmla="*/ 132 h 217"/>
                <a:gd name="T14" fmla="*/ 0 w 185"/>
                <a:gd name="T15" fmla="*/ 0 h 217"/>
                <a:gd name="T16" fmla="*/ 0 w 185"/>
                <a:gd name="T17" fmla="*/ 37 h 217"/>
                <a:gd name="T18" fmla="*/ 46 w 185"/>
                <a:gd name="T19" fmla="*/ 37 h 217"/>
                <a:gd name="T20" fmla="*/ 0 w 185"/>
                <a:gd name="T2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217">
                  <a:moveTo>
                    <a:pt x="167" y="132"/>
                  </a:moveTo>
                  <a:lnTo>
                    <a:pt x="167" y="217"/>
                  </a:lnTo>
                  <a:lnTo>
                    <a:pt x="185" y="217"/>
                  </a:lnTo>
                  <a:lnTo>
                    <a:pt x="185" y="203"/>
                  </a:lnTo>
                  <a:lnTo>
                    <a:pt x="185" y="166"/>
                  </a:lnTo>
                  <a:lnTo>
                    <a:pt x="185" y="147"/>
                  </a:lnTo>
                  <a:lnTo>
                    <a:pt x="167" y="132"/>
                  </a:lnTo>
                  <a:close/>
                  <a:moveTo>
                    <a:pt x="0" y="0"/>
                  </a:moveTo>
                  <a:lnTo>
                    <a:pt x="0" y="37"/>
                  </a:lnTo>
                  <a:lnTo>
                    <a:pt x="46" y="37"/>
                  </a:lnTo>
                  <a:lnTo>
                    <a:pt x="0" y="0"/>
                  </a:lnTo>
                  <a:close/>
                </a:path>
              </a:pathLst>
            </a:custGeom>
            <a:solidFill>
              <a:srgbClr val="D00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1" name="Freeform 82"/>
            <p:cNvSpPr>
              <a:spLocks noEditPoints="1"/>
            </p:cNvSpPr>
            <p:nvPr/>
          </p:nvSpPr>
          <p:spPr bwMode="auto">
            <a:xfrm>
              <a:off x="2592388" y="4462463"/>
              <a:ext cx="293688" cy="344488"/>
            </a:xfrm>
            <a:custGeom>
              <a:avLst/>
              <a:gdLst>
                <a:gd name="T0" fmla="*/ 167 w 185"/>
                <a:gd name="T1" fmla="*/ 132 h 217"/>
                <a:gd name="T2" fmla="*/ 167 w 185"/>
                <a:gd name="T3" fmla="*/ 217 h 217"/>
                <a:gd name="T4" fmla="*/ 185 w 185"/>
                <a:gd name="T5" fmla="*/ 217 h 217"/>
                <a:gd name="T6" fmla="*/ 185 w 185"/>
                <a:gd name="T7" fmla="*/ 203 h 217"/>
                <a:gd name="T8" fmla="*/ 185 w 185"/>
                <a:gd name="T9" fmla="*/ 166 h 217"/>
                <a:gd name="T10" fmla="*/ 185 w 185"/>
                <a:gd name="T11" fmla="*/ 147 h 217"/>
                <a:gd name="T12" fmla="*/ 167 w 185"/>
                <a:gd name="T13" fmla="*/ 132 h 217"/>
                <a:gd name="T14" fmla="*/ 0 w 185"/>
                <a:gd name="T15" fmla="*/ 0 h 217"/>
                <a:gd name="T16" fmla="*/ 0 w 185"/>
                <a:gd name="T17" fmla="*/ 37 h 217"/>
                <a:gd name="T18" fmla="*/ 46 w 185"/>
                <a:gd name="T19" fmla="*/ 37 h 217"/>
                <a:gd name="T20" fmla="*/ 0 w 185"/>
                <a:gd name="T2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217">
                  <a:moveTo>
                    <a:pt x="167" y="132"/>
                  </a:moveTo>
                  <a:lnTo>
                    <a:pt x="167" y="217"/>
                  </a:lnTo>
                  <a:lnTo>
                    <a:pt x="185" y="217"/>
                  </a:lnTo>
                  <a:lnTo>
                    <a:pt x="185" y="203"/>
                  </a:lnTo>
                  <a:lnTo>
                    <a:pt x="185" y="166"/>
                  </a:lnTo>
                  <a:lnTo>
                    <a:pt x="185" y="147"/>
                  </a:lnTo>
                  <a:lnTo>
                    <a:pt x="167" y="132"/>
                  </a:lnTo>
                  <a:moveTo>
                    <a:pt x="0" y="0"/>
                  </a:moveTo>
                  <a:lnTo>
                    <a:pt x="0" y="37"/>
                  </a:lnTo>
                  <a:lnTo>
                    <a:pt x="46" y="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2" name="Freeform 83"/>
            <p:cNvSpPr>
              <a:spLocks/>
            </p:cNvSpPr>
            <p:nvPr/>
          </p:nvSpPr>
          <p:spPr bwMode="auto">
            <a:xfrm>
              <a:off x="2717800" y="4343401"/>
              <a:ext cx="68263" cy="84138"/>
            </a:xfrm>
            <a:custGeom>
              <a:avLst/>
              <a:gdLst>
                <a:gd name="T0" fmla="*/ 92 w 92"/>
                <a:gd name="T1" fmla="*/ 10 h 111"/>
                <a:gd name="T2" fmla="*/ 63 w 92"/>
                <a:gd name="T3" fmla="*/ 0 h 111"/>
                <a:gd name="T4" fmla="*/ 53 w 92"/>
                <a:gd name="T5" fmla="*/ 24 h 111"/>
                <a:gd name="T6" fmla="*/ 0 w 92"/>
                <a:gd name="T7" fmla="*/ 24 h 111"/>
                <a:gd name="T8" fmla="*/ 0 w 92"/>
                <a:gd name="T9" fmla="*/ 111 h 111"/>
                <a:gd name="T10" fmla="*/ 63 w 92"/>
                <a:gd name="T11" fmla="*/ 111 h 111"/>
                <a:gd name="T12" fmla="*/ 63 w 92"/>
                <a:gd name="T13" fmla="*/ 61 h 111"/>
                <a:gd name="T14" fmla="*/ 92 w 92"/>
                <a:gd name="T15" fmla="*/ 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11">
                  <a:moveTo>
                    <a:pt x="92" y="10"/>
                  </a:moveTo>
                  <a:cubicBezTo>
                    <a:pt x="63" y="0"/>
                    <a:pt x="63" y="0"/>
                    <a:pt x="63" y="0"/>
                  </a:cubicBezTo>
                  <a:cubicBezTo>
                    <a:pt x="53" y="24"/>
                    <a:pt x="53" y="24"/>
                    <a:pt x="53" y="24"/>
                  </a:cubicBezTo>
                  <a:cubicBezTo>
                    <a:pt x="0" y="24"/>
                    <a:pt x="0" y="24"/>
                    <a:pt x="0" y="24"/>
                  </a:cubicBezTo>
                  <a:cubicBezTo>
                    <a:pt x="0" y="111"/>
                    <a:pt x="0" y="111"/>
                    <a:pt x="0" y="111"/>
                  </a:cubicBezTo>
                  <a:cubicBezTo>
                    <a:pt x="63" y="111"/>
                    <a:pt x="63" y="111"/>
                    <a:pt x="63" y="111"/>
                  </a:cubicBezTo>
                  <a:cubicBezTo>
                    <a:pt x="63" y="61"/>
                    <a:pt x="63" y="61"/>
                    <a:pt x="63" y="61"/>
                  </a:cubicBezTo>
                  <a:cubicBezTo>
                    <a:pt x="64" y="45"/>
                    <a:pt x="69" y="17"/>
                    <a:pt x="92" y="1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3" name="Oval 84"/>
            <p:cNvSpPr>
              <a:spLocks noChangeArrowheads="1"/>
            </p:cNvSpPr>
            <p:nvPr/>
          </p:nvSpPr>
          <p:spPr bwMode="auto">
            <a:xfrm>
              <a:off x="2716213" y="4270376"/>
              <a:ext cx="9525" cy="95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4" name="Freeform 85"/>
            <p:cNvSpPr>
              <a:spLocks/>
            </p:cNvSpPr>
            <p:nvPr/>
          </p:nvSpPr>
          <p:spPr bwMode="auto">
            <a:xfrm>
              <a:off x="2703513" y="4213226"/>
              <a:ext cx="69850" cy="47625"/>
            </a:xfrm>
            <a:custGeom>
              <a:avLst/>
              <a:gdLst>
                <a:gd name="T0" fmla="*/ 0 w 44"/>
                <a:gd name="T1" fmla="*/ 18 h 30"/>
                <a:gd name="T2" fmla="*/ 36 w 44"/>
                <a:gd name="T3" fmla="*/ 0 h 30"/>
                <a:gd name="T4" fmla="*/ 44 w 44"/>
                <a:gd name="T5" fmla="*/ 30 h 30"/>
                <a:gd name="T6" fmla="*/ 0 w 44"/>
                <a:gd name="T7" fmla="*/ 18 h 30"/>
              </a:gdLst>
              <a:ahLst/>
              <a:cxnLst>
                <a:cxn ang="0">
                  <a:pos x="T0" y="T1"/>
                </a:cxn>
                <a:cxn ang="0">
                  <a:pos x="T2" y="T3"/>
                </a:cxn>
                <a:cxn ang="0">
                  <a:pos x="T4" y="T5"/>
                </a:cxn>
                <a:cxn ang="0">
                  <a:pos x="T6" y="T7"/>
                </a:cxn>
              </a:cxnLst>
              <a:rect l="0" t="0" r="r" b="b"/>
              <a:pathLst>
                <a:path w="44" h="30">
                  <a:moveTo>
                    <a:pt x="0" y="18"/>
                  </a:moveTo>
                  <a:lnTo>
                    <a:pt x="36" y="0"/>
                  </a:lnTo>
                  <a:lnTo>
                    <a:pt x="44" y="30"/>
                  </a:lnTo>
                  <a:lnTo>
                    <a:pt x="0" y="1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5" name="Freeform 86"/>
            <p:cNvSpPr>
              <a:spLocks/>
            </p:cNvSpPr>
            <p:nvPr/>
          </p:nvSpPr>
          <p:spPr bwMode="auto">
            <a:xfrm>
              <a:off x="2654300" y="4241801"/>
              <a:ext cx="174625" cy="125413"/>
            </a:xfrm>
            <a:custGeom>
              <a:avLst/>
              <a:gdLst>
                <a:gd name="T0" fmla="*/ 0 w 233"/>
                <a:gd name="T1" fmla="*/ 167 h 167"/>
                <a:gd name="T2" fmla="*/ 118 w 233"/>
                <a:gd name="T3" fmla="*/ 167 h 167"/>
                <a:gd name="T4" fmla="*/ 118 w 233"/>
                <a:gd name="T5" fmla="*/ 167 h 167"/>
                <a:gd name="T6" fmla="*/ 233 w 233"/>
                <a:gd name="T7" fmla="*/ 0 h 167"/>
                <a:gd name="T8" fmla="*/ 225 w 233"/>
                <a:gd name="T9" fmla="*/ 0 h 167"/>
                <a:gd name="T10" fmla="*/ 158 w 233"/>
                <a:gd name="T11" fmla="*/ 0 h 167"/>
                <a:gd name="T12" fmla="*/ 74 w 233"/>
                <a:gd name="T13" fmla="*/ 0 h 167"/>
                <a:gd name="T14" fmla="*/ 0 w 233"/>
                <a:gd name="T15" fmla="*/ 0 h 167"/>
                <a:gd name="T16" fmla="*/ 0 w 233"/>
                <a:gd name="T17"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67">
                  <a:moveTo>
                    <a:pt x="0" y="167"/>
                  </a:moveTo>
                  <a:cubicBezTo>
                    <a:pt x="118" y="167"/>
                    <a:pt x="118" y="167"/>
                    <a:pt x="118" y="167"/>
                  </a:cubicBezTo>
                  <a:cubicBezTo>
                    <a:pt x="118" y="167"/>
                    <a:pt x="118" y="167"/>
                    <a:pt x="118" y="167"/>
                  </a:cubicBezTo>
                  <a:cubicBezTo>
                    <a:pt x="206" y="162"/>
                    <a:pt x="233" y="89"/>
                    <a:pt x="233" y="0"/>
                  </a:cubicBezTo>
                  <a:cubicBezTo>
                    <a:pt x="225" y="0"/>
                    <a:pt x="225" y="0"/>
                    <a:pt x="225" y="0"/>
                  </a:cubicBezTo>
                  <a:cubicBezTo>
                    <a:pt x="158" y="0"/>
                    <a:pt x="158" y="0"/>
                    <a:pt x="158" y="0"/>
                  </a:cubicBezTo>
                  <a:cubicBezTo>
                    <a:pt x="74" y="0"/>
                    <a:pt x="74" y="0"/>
                    <a:pt x="74" y="0"/>
                  </a:cubicBezTo>
                  <a:cubicBezTo>
                    <a:pt x="0" y="0"/>
                    <a:pt x="0" y="0"/>
                    <a:pt x="0" y="0"/>
                  </a:cubicBezTo>
                  <a:cubicBezTo>
                    <a:pt x="0" y="167"/>
                    <a:pt x="0" y="167"/>
                    <a:pt x="0" y="167"/>
                  </a:cubicBezTo>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6" name="Oval 87"/>
            <p:cNvSpPr>
              <a:spLocks noChangeArrowheads="1"/>
            </p:cNvSpPr>
            <p:nvPr/>
          </p:nvSpPr>
          <p:spPr bwMode="auto">
            <a:xfrm>
              <a:off x="2716213" y="4270376"/>
              <a:ext cx="9525" cy="9525"/>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7" name="Freeform 88"/>
            <p:cNvSpPr>
              <a:spLocks/>
            </p:cNvSpPr>
            <p:nvPr/>
          </p:nvSpPr>
          <p:spPr bwMode="auto">
            <a:xfrm>
              <a:off x="2767013" y="3505201"/>
              <a:ext cx="411163" cy="217488"/>
            </a:xfrm>
            <a:custGeom>
              <a:avLst/>
              <a:gdLst>
                <a:gd name="T0" fmla="*/ 145 w 551"/>
                <a:gd name="T1" fmla="*/ 0 h 291"/>
                <a:gd name="T2" fmla="*/ 0 w 551"/>
                <a:gd name="T3" fmla="*/ 145 h 291"/>
                <a:gd name="T4" fmla="*/ 145 w 551"/>
                <a:gd name="T5" fmla="*/ 291 h 291"/>
                <a:gd name="T6" fmla="*/ 551 w 551"/>
                <a:gd name="T7" fmla="*/ 291 h 291"/>
                <a:gd name="T8" fmla="*/ 162 w 551"/>
                <a:gd name="T9" fmla="*/ 1 h 291"/>
                <a:gd name="T10" fmla="*/ 162 w 551"/>
                <a:gd name="T11" fmla="*/ 1 h 291"/>
                <a:gd name="T12" fmla="*/ 162 w 551"/>
                <a:gd name="T13" fmla="*/ 1 h 291"/>
                <a:gd name="T14" fmla="*/ 145 w 551"/>
                <a:gd name="T15" fmla="*/ 0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291">
                  <a:moveTo>
                    <a:pt x="145" y="0"/>
                  </a:moveTo>
                  <a:cubicBezTo>
                    <a:pt x="65" y="0"/>
                    <a:pt x="0" y="65"/>
                    <a:pt x="0" y="145"/>
                  </a:cubicBezTo>
                  <a:cubicBezTo>
                    <a:pt x="0" y="226"/>
                    <a:pt x="65" y="291"/>
                    <a:pt x="145" y="291"/>
                  </a:cubicBezTo>
                  <a:cubicBezTo>
                    <a:pt x="551" y="291"/>
                    <a:pt x="551" y="291"/>
                    <a:pt x="551" y="291"/>
                  </a:cubicBezTo>
                  <a:cubicBezTo>
                    <a:pt x="162" y="1"/>
                    <a:pt x="162" y="1"/>
                    <a:pt x="162" y="1"/>
                  </a:cubicBezTo>
                  <a:cubicBezTo>
                    <a:pt x="162" y="1"/>
                    <a:pt x="162" y="1"/>
                    <a:pt x="162" y="1"/>
                  </a:cubicBezTo>
                  <a:cubicBezTo>
                    <a:pt x="162" y="1"/>
                    <a:pt x="162" y="1"/>
                    <a:pt x="162" y="1"/>
                  </a:cubicBezTo>
                  <a:cubicBezTo>
                    <a:pt x="157" y="1"/>
                    <a:pt x="151" y="0"/>
                    <a:pt x="14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8" name="Freeform 89"/>
            <p:cNvSpPr>
              <a:spLocks/>
            </p:cNvSpPr>
            <p:nvPr/>
          </p:nvSpPr>
          <p:spPr bwMode="auto">
            <a:xfrm>
              <a:off x="2824163" y="3684588"/>
              <a:ext cx="261938" cy="801688"/>
            </a:xfrm>
            <a:custGeom>
              <a:avLst/>
              <a:gdLst>
                <a:gd name="T0" fmla="*/ 18 w 350"/>
                <a:gd name="T1" fmla="*/ 1073 h 1073"/>
                <a:gd name="T2" fmla="*/ 0 w 350"/>
                <a:gd name="T3" fmla="*/ 1072 h 1073"/>
                <a:gd name="T4" fmla="*/ 11 w 350"/>
                <a:gd name="T5" fmla="*/ 1009 h 1073"/>
                <a:gd name="T6" fmla="*/ 11 w 350"/>
                <a:gd name="T7" fmla="*/ 1009 h 1073"/>
                <a:gd name="T8" fmla="*/ 124 w 350"/>
                <a:gd name="T9" fmla="*/ 961 h 1073"/>
                <a:gd name="T10" fmla="*/ 246 w 350"/>
                <a:gd name="T11" fmla="*/ 693 h 1073"/>
                <a:gd name="T12" fmla="*/ 260 w 350"/>
                <a:gd name="T13" fmla="*/ 6 h 1073"/>
                <a:gd name="T14" fmla="*/ 323 w 350"/>
                <a:gd name="T15" fmla="*/ 0 h 1073"/>
                <a:gd name="T16" fmla="*/ 308 w 350"/>
                <a:gd name="T17" fmla="*/ 710 h 1073"/>
                <a:gd name="T18" fmla="*/ 165 w 350"/>
                <a:gd name="T19" fmla="*/ 1011 h 1073"/>
                <a:gd name="T20" fmla="*/ 18 w 350"/>
                <a:gd name="T21" fmla="*/ 1073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1073">
                  <a:moveTo>
                    <a:pt x="18" y="1073"/>
                  </a:moveTo>
                  <a:cubicBezTo>
                    <a:pt x="7" y="1073"/>
                    <a:pt x="1" y="1072"/>
                    <a:pt x="0" y="1072"/>
                  </a:cubicBezTo>
                  <a:cubicBezTo>
                    <a:pt x="11" y="1009"/>
                    <a:pt x="11" y="1009"/>
                    <a:pt x="11" y="1009"/>
                  </a:cubicBezTo>
                  <a:cubicBezTo>
                    <a:pt x="11" y="1009"/>
                    <a:pt x="11" y="1009"/>
                    <a:pt x="11" y="1009"/>
                  </a:cubicBezTo>
                  <a:cubicBezTo>
                    <a:pt x="13" y="1009"/>
                    <a:pt x="66" y="1016"/>
                    <a:pt x="124" y="961"/>
                  </a:cubicBezTo>
                  <a:cubicBezTo>
                    <a:pt x="179" y="908"/>
                    <a:pt x="221" y="818"/>
                    <a:pt x="246" y="693"/>
                  </a:cubicBezTo>
                  <a:cubicBezTo>
                    <a:pt x="281" y="522"/>
                    <a:pt x="286" y="291"/>
                    <a:pt x="260" y="6"/>
                  </a:cubicBezTo>
                  <a:cubicBezTo>
                    <a:pt x="323" y="0"/>
                    <a:pt x="323" y="0"/>
                    <a:pt x="323" y="0"/>
                  </a:cubicBezTo>
                  <a:cubicBezTo>
                    <a:pt x="350" y="294"/>
                    <a:pt x="345" y="533"/>
                    <a:pt x="308" y="710"/>
                  </a:cubicBezTo>
                  <a:cubicBezTo>
                    <a:pt x="279" y="848"/>
                    <a:pt x="231" y="949"/>
                    <a:pt x="165" y="1011"/>
                  </a:cubicBezTo>
                  <a:cubicBezTo>
                    <a:pt x="105" y="1066"/>
                    <a:pt x="46" y="1073"/>
                    <a:pt x="18" y="1073"/>
                  </a:cubicBez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59" name="Freeform 90"/>
            <p:cNvSpPr>
              <a:spLocks/>
            </p:cNvSpPr>
            <p:nvPr/>
          </p:nvSpPr>
          <p:spPr bwMode="auto">
            <a:xfrm>
              <a:off x="3014663" y="3636963"/>
              <a:ext cx="50800" cy="52388"/>
            </a:xfrm>
            <a:custGeom>
              <a:avLst/>
              <a:gdLst>
                <a:gd name="T0" fmla="*/ 65 w 68"/>
                <a:gd name="T1" fmla="*/ 32 h 70"/>
                <a:gd name="T2" fmla="*/ 65 w 68"/>
                <a:gd name="T3" fmla="*/ 30 h 70"/>
                <a:gd name="T4" fmla="*/ 31 w 68"/>
                <a:gd name="T5" fmla="*/ 1 h 70"/>
                <a:gd name="T6" fmla="*/ 2 w 68"/>
                <a:gd name="T7" fmla="*/ 36 h 70"/>
                <a:gd name="T8" fmla="*/ 2 w 68"/>
                <a:gd name="T9" fmla="*/ 37 h 70"/>
                <a:gd name="T10" fmla="*/ 2 w 68"/>
                <a:gd name="T11" fmla="*/ 37 h 70"/>
                <a:gd name="T12" fmla="*/ 5 w 68"/>
                <a:gd name="T13" fmla="*/ 70 h 70"/>
                <a:gd name="T14" fmla="*/ 68 w 68"/>
                <a:gd name="T15" fmla="*/ 65 h 70"/>
                <a:gd name="T16" fmla="*/ 65 w 68"/>
                <a:gd name="T17"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70">
                  <a:moveTo>
                    <a:pt x="65" y="32"/>
                  </a:moveTo>
                  <a:cubicBezTo>
                    <a:pt x="65" y="31"/>
                    <a:pt x="65" y="31"/>
                    <a:pt x="65" y="30"/>
                  </a:cubicBezTo>
                  <a:cubicBezTo>
                    <a:pt x="64" y="13"/>
                    <a:pt x="48" y="0"/>
                    <a:pt x="31" y="1"/>
                  </a:cubicBezTo>
                  <a:cubicBezTo>
                    <a:pt x="13" y="3"/>
                    <a:pt x="0" y="18"/>
                    <a:pt x="2" y="36"/>
                  </a:cubicBezTo>
                  <a:cubicBezTo>
                    <a:pt x="2" y="36"/>
                    <a:pt x="2" y="37"/>
                    <a:pt x="2" y="37"/>
                  </a:cubicBezTo>
                  <a:cubicBezTo>
                    <a:pt x="2" y="37"/>
                    <a:pt x="2" y="37"/>
                    <a:pt x="2" y="37"/>
                  </a:cubicBezTo>
                  <a:cubicBezTo>
                    <a:pt x="5" y="70"/>
                    <a:pt x="5" y="70"/>
                    <a:pt x="5" y="70"/>
                  </a:cubicBezTo>
                  <a:cubicBezTo>
                    <a:pt x="68" y="65"/>
                    <a:pt x="68" y="65"/>
                    <a:pt x="68" y="65"/>
                  </a:cubicBezTo>
                  <a:cubicBezTo>
                    <a:pt x="65" y="32"/>
                    <a:pt x="65" y="32"/>
                    <a:pt x="65" y="32"/>
                  </a:cubicBezTo>
                  <a:close/>
                </a:path>
              </a:pathLst>
            </a:custGeom>
            <a:solidFill>
              <a:srgbClr val="FDB6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0" name="Freeform 91"/>
            <p:cNvSpPr>
              <a:spLocks/>
            </p:cNvSpPr>
            <p:nvPr/>
          </p:nvSpPr>
          <p:spPr bwMode="auto">
            <a:xfrm>
              <a:off x="2760663" y="5124451"/>
              <a:ext cx="127000" cy="73025"/>
            </a:xfrm>
            <a:custGeom>
              <a:avLst/>
              <a:gdLst>
                <a:gd name="T0" fmla="*/ 80 w 80"/>
                <a:gd name="T1" fmla="*/ 35 h 46"/>
                <a:gd name="T2" fmla="*/ 46 w 80"/>
                <a:gd name="T3" fmla="*/ 0 h 46"/>
                <a:gd name="T4" fmla="*/ 0 w 80"/>
                <a:gd name="T5" fmla="*/ 0 h 46"/>
                <a:gd name="T6" fmla="*/ 0 w 80"/>
                <a:gd name="T7" fmla="*/ 46 h 46"/>
                <a:gd name="T8" fmla="*/ 80 w 80"/>
                <a:gd name="T9" fmla="*/ 46 h 46"/>
                <a:gd name="T10" fmla="*/ 80 w 80"/>
                <a:gd name="T11" fmla="*/ 35 h 46"/>
              </a:gdLst>
              <a:ahLst/>
              <a:cxnLst>
                <a:cxn ang="0">
                  <a:pos x="T0" y="T1"/>
                </a:cxn>
                <a:cxn ang="0">
                  <a:pos x="T2" y="T3"/>
                </a:cxn>
                <a:cxn ang="0">
                  <a:pos x="T4" y="T5"/>
                </a:cxn>
                <a:cxn ang="0">
                  <a:pos x="T6" y="T7"/>
                </a:cxn>
                <a:cxn ang="0">
                  <a:pos x="T8" y="T9"/>
                </a:cxn>
                <a:cxn ang="0">
                  <a:pos x="T10" y="T11"/>
                </a:cxn>
              </a:cxnLst>
              <a:rect l="0" t="0" r="r" b="b"/>
              <a:pathLst>
                <a:path w="80" h="46">
                  <a:moveTo>
                    <a:pt x="80" y="35"/>
                  </a:moveTo>
                  <a:lnTo>
                    <a:pt x="46" y="0"/>
                  </a:lnTo>
                  <a:lnTo>
                    <a:pt x="0" y="0"/>
                  </a:lnTo>
                  <a:lnTo>
                    <a:pt x="0" y="46"/>
                  </a:lnTo>
                  <a:lnTo>
                    <a:pt x="80" y="46"/>
                  </a:lnTo>
                  <a:lnTo>
                    <a:pt x="80" y="35"/>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1" name="Freeform 92"/>
            <p:cNvSpPr>
              <a:spLocks/>
            </p:cNvSpPr>
            <p:nvPr/>
          </p:nvSpPr>
          <p:spPr bwMode="auto">
            <a:xfrm>
              <a:off x="2760663" y="5124451"/>
              <a:ext cx="127000" cy="73025"/>
            </a:xfrm>
            <a:custGeom>
              <a:avLst/>
              <a:gdLst>
                <a:gd name="T0" fmla="*/ 80 w 80"/>
                <a:gd name="T1" fmla="*/ 35 h 46"/>
                <a:gd name="T2" fmla="*/ 46 w 80"/>
                <a:gd name="T3" fmla="*/ 0 h 46"/>
                <a:gd name="T4" fmla="*/ 0 w 80"/>
                <a:gd name="T5" fmla="*/ 0 h 46"/>
                <a:gd name="T6" fmla="*/ 0 w 80"/>
                <a:gd name="T7" fmla="*/ 46 h 46"/>
                <a:gd name="T8" fmla="*/ 80 w 80"/>
                <a:gd name="T9" fmla="*/ 46 h 46"/>
                <a:gd name="T10" fmla="*/ 80 w 80"/>
                <a:gd name="T11" fmla="*/ 35 h 46"/>
              </a:gdLst>
              <a:ahLst/>
              <a:cxnLst>
                <a:cxn ang="0">
                  <a:pos x="T0" y="T1"/>
                </a:cxn>
                <a:cxn ang="0">
                  <a:pos x="T2" y="T3"/>
                </a:cxn>
                <a:cxn ang="0">
                  <a:pos x="T4" y="T5"/>
                </a:cxn>
                <a:cxn ang="0">
                  <a:pos x="T6" y="T7"/>
                </a:cxn>
                <a:cxn ang="0">
                  <a:pos x="T8" y="T9"/>
                </a:cxn>
                <a:cxn ang="0">
                  <a:pos x="T10" y="T11"/>
                </a:cxn>
              </a:cxnLst>
              <a:rect l="0" t="0" r="r" b="b"/>
              <a:pathLst>
                <a:path w="80" h="46">
                  <a:moveTo>
                    <a:pt x="80" y="35"/>
                  </a:moveTo>
                  <a:lnTo>
                    <a:pt x="46" y="0"/>
                  </a:lnTo>
                  <a:lnTo>
                    <a:pt x="0" y="0"/>
                  </a:lnTo>
                  <a:lnTo>
                    <a:pt x="0" y="46"/>
                  </a:lnTo>
                  <a:lnTo>
                    <a:pt x="80" y="46"/>
                  </a:lnTo>
                  <a:lnTo>
                    <a:pt x="8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2" name="Rectangle 93"/>
            <p:cNvSpPr>
              <a:spLocks noChangeArrowheads="1"/>
            </p:cNvSpPr>
            <p:nvPr/>
          </p:nvSpPr>
          <p:spPr bwMode="auto">
            <a:xfrm>
              <a:off x="2925763" y="4819651"/>
              <a:ext cx="71438" cy="304800"/>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3" name="Rectangle 94"/>
            <p:cNvSpPr>
              <a:spLocks noChangeArrowheads="1"/>
            </p:cNvSpPr>
            <p:nvPr/>
          </p:nvSpPr>
          <p:spPr bwMode="auto">
            <a:xfrm>
              <a:off x="2925763" y="4819651"/>
              <a:ext cx="71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4" name="Rectangle 95"/>
            <p:cNvSpPr>
              <a:spLocks noChangeArrowheads="1"/>
            </p:cNvSpPr>
            <p:nvPr/>
          </p:nvSpPr>
          <p:spPr bwMode="auto">
            <a:xfrm>
              <a:off x="2760663" y="4806951"/>
              <a:ext cx="71438" cy="317500"/>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5" name="Rectangle 96"/>
            <p:cNvSpPr>
              <a:spLocks noChangeArrowheads="1"/>
            </p:cNvSpPr>
            <p:nvPr/>
          </p:nvSpPr>
          <p:spPr bwMode="auto">
            <a:xfrm>
              <a:off x="2760663" y="4806951"/>
              <a:ext cx="714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6" name="Rectangle 97"/>
            <p:cNvSpPr>
              <a:spLocks noChangeArrowheads="1"/>
            </p:cNvSpPr>
            <p:nvPr/>
          </p:nvSpPr>
          <p:spPr bwMode="auto">
            <a:xfrm>
              <a:off x="2684463" y="4806951"/>
              <a:ext cx="312738" cy="7143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7" name="Rectangle 98"/>
            <p:cNvSpPr>
              <a:spLocks noChangeArrowheads="1"/>
            </p:cNvSpPr>
            <p:nvPr/>
          </p:nvSpPr>
          <p:spPr bwMode="auto">
            <a:xfrm>
              <a:off x="2684463" y="4806951"/>
              <a:ext cx="31273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8" name="Freeform 101"/>
            <p:cNvSpPr>
              <a:spLocks/>
            </p:cNvSpPr>
            <p:nvPr/>
          </p:nvSpPr>
          <p:spPr bwMode="auto">
            <a:xfrm>
              <a:off x="2908300" y="4633913"/>
              <a:ext cx="61913" cy="61913"/>
            </a:xfrm>
            <a:custGeom>
              <a:avLst/>
              <a:gdLst>
                <a:gd name="T0" fmla="*/ 28 w 83"/>
                <a:gd name="T1" fmla="*/ 71 h 81"/>
                <a:gd name="T2" fmla="*/ 29 w 83"/>
                <a:gd name="T3" fmla="*/ 72 h 81"/>
                <a:gd name="T4" fmla="*/ 74 w 83"/>
                <a:gd name="T5" fmla="*/ 61 h 81"/>
                <a:gd name="T6" fmla="*/ 62 w 83"/>
                <a:gd name="T7" fmla="*/ 17 h 81"/>
                <a:gd name="T8" fmla="*/ 61 w 83"/>
                <a:gd name="T9" fmla="*/ 17 h 81"/>
                <a:gd name="T10" fmla="*/ 61 w 83"/>
                <a:gd name="T11" fmla="*/ 17 h 81"/>
                <a:gd name="T12" fmla="*/ 32 w 83"/>
                <a:gd name="T13" fmla="*/ 0 h 81"/>
                <a:gd name="T14" fmla="*/ 0 w 83"/>
                <a:gd name="T15" fmla="*/ 55 h 81"/>
                <a:gd name="T16" fmla="*/ 28 w 83"/>
                <a:gd name="T17" fmla="*/ 72 h 81"/>
                <a:gd name="T18" fmla="*/ 28 w 83"/>
                <a:gd name="T19" fmla="*/ 7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1">
                  <a:moveTo>
                    <a:pt x="28" y="71"/>
                  </a:moveTo>
                  <a:cubicBezTo>
                    <a:pt x="29" y="72"/>
                    <a:pt x="29" y="72"/>
                    <a:pt x="29" y="72"/>
                  </a:cubicBezTo>
                  <a:cubicBezTo>
                    <a:pt x="45" y="81"/>
                    <a:pt x="65" y="76"/>
                    <a:pt x="74" y="61"/>
                  </a:cubicBezTo>
                  <a:cubicBezTo>
                    <a:pt x="83" y="46"/>
                    <a:pt x="77" y="26"/>
                    <a:pt x="62" y="17"/>
                  </a:cubicBezTo>
                  <a:cubicBezTo>
                    <a:pt x="62" y="17"/>
                    <a:pt x="61" y="17"/>
                    <a:pt x="61" y="17"/>
                  </a:cubicBezTo>
                  <a:cubicBezTo>
                    <a:pt x="61" y="17"/>
                    <a:pt x="61" y="17"/>
                    <a:pt x="61" y="17"/>
                  </a:cubicBezTo>
                  <a:cubicBezTo>
                    <a:pt x="32" y="0"/>
                    <a:pt x="32" y="0"/>
                    <a:pt x="32" y="0"/>
                  </a:cubicBezTo>
                  <a:cubicBezTo>
                    <a:pt x="0" y="55"/>
                    <a:pt x="0" y="55"/>
                    <a:pt x="0" y="55"/>
                  </a:cubicBezTo>
                  <a:cubicBezTo>
                    <a:pt x="28" y="72"/>
                    <a:pt x="28" y="72"/>
                    <a:pt x="28" y="72"/>
                  </a:cubicBezTo>
                  <a:lnTo>
                    <a:pt x="28" y="7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69" name="Rectangle 102"/>
            <p:cNvSpPr>
              <a:spLocks noChangeArrowheads="1"/>
            </p:cNvSpPr>
            <p:nvPr/>
          </p:nvSpPr>
          <p:spPr bwMode="auto">
            <a:xfrm>
              <a:off x="2565400" y="4521201"/>
              <a:ext cx="292100" cy="40322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0" name="Rectangle 103"/>
            <p:cNvSpPr>
              <a:spLocks noChangeArrowheads="1"/>
            </p:cNvSpPr>
            <p:nvPr/>
          </p:nvSpPr>
          <p:spPr bwMode="auto">
            <a:xfrm>
              <a:off x="2565400" y="4521201"/>
              <a:ext cx="2921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1" name="Rectangle 104"/>
            <p:cNvSpPr>
              <a:spLocks noChangeArrowheads="1"/>
            </p:cNvSpPr>
            <p:nvPr/>
          </p:nvSpPr>
          <p:spPr bwMode="auto">
            <a:xfrm>
              <a:off x="2565400" y="4883151"/>
              <a:ext cx="50800" cy="31432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2" name="Rectangle 105"/>
            <p:cNvSpPr>
              <a:spLocks noChangeArrowheads="1"/>
            </p:cNvSpPr>
            <p:nvPr/>
          </p:nvSpPr>
          <p:spPr bwMode="auto">
            <a:xfrm>
              <a:off x="2565400" y="4883151"/>
              <a:ext cx="50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3" name="Freeform 106"/>
            <p:cNvSpPr>
              <a:spLocks/>
            </p:cNvSpPr>
            <p:nvPr/>
          </p:nvSpPr>
          <p:spPr bwMode="auto">
            <a:xfrm>
              <a:off x="2925763" y="5124451"/>
              <a:ext cx="127000" cy="73025"/>
            </a:xfrm>
            <a:custGeom>
              <a:avLst/>
              <a:gdLst>
                <a:gd name="T0" fmla="*/ 80 w 80"/>
                <a:gd name="T1" fmla="*/ 35 h 46"/>
                <a:gd name="T2" fmla="*/ 45 w 80"/>
                <a:gd name="T3" fmla="*/ 0 h 46"/>
                <a:gd name="T4" fmla="*/ 0 w 80"/>
                <a:gd name="T5" fmla="*/ 0 h 46"/>
                <a:gd name="T6" fmla="*/ 0 w 80"/>
                <a:gd name="T7" fmla="*/ 46 h 46"/>
                <a:gd name="T8" fmla="*/ 80 w 80"/>
                <a:gd name="T9" fmla="*/ 46 h 46"/>
                <a:gd name="T10" fmla="*/ 80 w 80"/>
                <a:gd name="T11" fmla="*/ 35 h 46"/>
              </a:gdLst>
              <a:ahLst/>
              <a:cxnLst>
                <a:cxn ang="0">
                  <a:pos x="T0" y="T1"/>
                </a:cxn>
                <a:cxn ang="0">
                  <a:pos x="T2" y="T3"/>
                </a:cxn>
                <a:cxn ang="0">
                  <a:pos x="T4" y="T5"/>
                </a:cxn>
                <a:cxn ang="0">
                  <a:pos x="T6" y="T7"/>
                </a:cxn>
                <a:cxn ang="0">
                  <a:pos x="T8" y="T9"/>
                </a:cxn>
                <a:cxn ang="0">
                  <a:pos x="T10" y="T11"/>
                </a:cxn>
              </a:cxnLst>
              <a:rect l="0" t="0" r="r" b="b"/>
              <a:pathLst>
                <a:path w="80" h="46">
                  <a:moveTo>
                    <a:pt x="80" y="35"/>
                  </a:moveTo>
                  <a:lnTo>
                    <a:pt x="45" y="0"/>
                  </a:lnTo>
                  <a:lnTo>
                    <a:pt x="0" y="0"/>
                  </a:lnTo>
                  <a:lnTo>
                    <a:pt x="0" y="46"/>
                  </a:lnTo>
                  <a:lnTo>
                    <a:pt x="80" y="46"/>
                  </a:lnTo>
                  <a:lnTo>
                    <a:pt x="80" y="35"/>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4" name="Freeform 107"/>
            <p:cNvSpPr>
              <a:spLocks/>
            </p:cNvSpPr>
            <p:nvPr/>
          </p:nvSpPr>
          <p:spPr bwMode="auto">
            <a:xfrm>
              <a:off x="2925763" y="5124451"/>
              <a:ext cx="127000" cy="73025"/>
            </a:xfrm>
            <a:custGeom>
              <a:avLst/>
              <a:gdLst>
                <a:gd name="T0" fmla="*/ 80 w 80"/>
                <a:gd name="T1" fmla="*/ 35 h 46"/>
                <a:gd name="T2" fmla="*/ 45 w 80"/>
                <a:gd name="T3" fmla="*/ 0 h 46"/>
                <a:gd name="T4" fmla="*/ 0 w 80"/>
                <a:gd name="T5" fmla="*/ 0 h 46"/>
                <a:gd name="T6" fmla="*/ 0 w 80"/>
                <a:gd name="T7" fmla="*/ 46 h 46"/>
                <a:gd name="T8" fmla="*/ 80 w 80"/>
                <a:gd name="T9" fmla="*/ 46 h 46"/>
                <a:gd name="T10" fmla="*/ 80 w 80"/>
                <a:gd name="T11" fmla="*/ 35 h 46"/>
              </a:gdLst>
              <a:ahLst/>
              <a:cxnLst>
                <a:cxn ang="0">
                  <a:pos x="T0" y="T1"/>
                </a:cxn>
                <a:cxn ang="0">
                  <a:pos x="T2" y="T3"/>
                </a:cxn>
                <a:cxn ang="0">
                  <a:pos x="T4" y="T5"/>
                </a:cxn>
                <a:cxn ang="0">
                  <a:pos x="T6" y="T7"/>
                </a:cxn>
                <a:cxn ang="0">
                  <a:pos x="T8" y="T9"/>
                </a:cxn>
                <a:cxn ang="0">
                  <a:pos x="T10" y="T11"/>
                </a:cxn>
              </a:cxnLst>
              <a:rect l="0" t="0" r="r" b="b"/>
              <a:pathLst>
                <a:path w="80" h="46">
                  <a:moveTo>
                    <a:pt x="80" y="35"/>
                  </a:moveTo>
                  <a:lnTo>
                    <a:pt x="45" y="0"/>
                  </a:lnTo>
                  <a:lnTo>
                    <a:pt x="0" y="0"/>
                  </a:lnTo>
                  <a:lnTo>
                    <a:pt x="0" y="46"/>
                  </a:lnTo>
                  <a:lnTo>
                    <a:pt x="80" y="46"/>
                  </a:lnTo>
                  <a:lnTo>
                    <a:pt x="8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5" name="Rectangle 108"/>
            <p:cNvSpPr>
              <a:spLocks noChangeArrowheads="1"/>
            </p:cNvSpPr>
            <p:nvPr/>
          </p:nvSpPr>
          <p:spPr bwMode="auto">
            <a:xfrm>
              <a:off x="2805113" y="4883151"/>
              <a:ext cx="52388" cy="31432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6" name="Rectangle 109"/>
            <p:cNvSpPr>
              <a:spLocks noChangeArrowheads="1"/>
            </p:cNvSpPr>
            <p:nvPr/>
          </p:nvSpPr>
          <p:spPr bwMode="auto">
            <a:xfrm>
              <a:off x="2805113" y="4883151"/>
              <a:ext cx="523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7" name="Rectangle 110"/>
            <p:cNvSpPr>
              <a:spLocks noChangeArrowheads="1"/>
            </p:cNvSpPr>
            <p:nvPr/>
          </p:nvSpPr>
          <p:spPr bwMode="auto">
            <a:xfrm>
              <a:off x="2679700" y="4883151"/>
              <a:ext cx="50800" cy="31432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8" name="Rectangle 111"/>
            <p:cNvSpPr>
              <a:spLocks noChangeArrowheads="1"/>
            </p:cNvSpPr>
            <p:nvPr/>
          </p:nvSpPr>
          <p:spPr bwMode="auto">
            <a:xfrm>
              <a:off x="2679700" y="4883151"/>
              <a:ext cx="50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79" name="Rectangle 112"/>
            <p:cNvSpPr>
              <a:spLocks noChangeArrowheads="1"/>
            </p:cNvSpPr>
            <p:nvPr/>
          </p:nvSpPr>
          <p:spPr bwMode="auto">
            <a:xfrm>
              <a:off x="2921000" y="4883151"/>
              <a:ext cx="50800" cy="31432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0" name="Rectangle 113"/>
            <p:cNvSpPr>
              <a:spLocks noChangeArrowheads="1"/>
            </p:cNvSpPr>
            <p:nvPr/>
          </p:nvSpPr>
          <p:spPr bwMode="auto">
            <a:xfrm>
              <a:off x="2921000" y="4883151"/>
              <a:ext cx="50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1" name="Rectangle 114"/>
            <p:cNvSpPr>
              <a:spLocks noChangeArrowheads="1"/>
            </p:cNvSpPr>
            <p:nvPr/>
          </p:nvSpPr>
          <p:spPr bwMode="auto">
            <a:xfrm>
              <a:off x="2773363" y="4876801"/>
              <a:ext cx="198438" cy="4762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2" name="Rectangle 115"/>
            <p:cNvSpPr>
              <a:spLocks noChangeArrowheads="1"/>
            </p:cNvSpPr>
            <p:nvPr/>
          </p:nvSpPr>
          <p:spPr bwMode="auto">
            <a:xfrm>
              <a:off x="2773363" y="4876801"/>
              <a:ext cx="198438"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3" name="Freeform 116"/>
            <p:cNvSpPr>
              <a:spLocks/>
            </p:cNvSpPr>
            <p:nvPr/>
          </p:nvSpPr>
          <p:spPr bwMode="auto">
            <a:xfrm>
              <a:off x="2830513" y="4521201"/>
              <a:ext cx="26988" cy="355600"/>
            </a:xfrm>
            <a:custGeom>
              <a:avLst/>
              <a:gdLst>
                <a:gd name="T0" fmla="*/ 17 w 17"/>
                <a:gd name="T1" fmla="*/ 0 h 224"/>
                <a:gd name="T2" fmla="*/ 0 w 17"/>
                <a:gd name="T3" fmla="*/ 0 h 224"/>
                <a:gd name="T4" fmla="*/ 0 w 17"/>
                <a:gd name="T5" fmla="*/ 180 h 224"/>
                <a:gd name="T6" fmla="*/ 0 w 17"/>
                <a:gd name="T7" fmla="*/ 224 h 224"/>
                <a:gd name="T8" fmla="*/ 17 w 17"/>
                <a:gd name="T9" fmla="*/ 224 h 224"/>
                <a:gd name="T10" fmla="*/ 17 w 17"/>
                <a:gd name="T11" fmla="*/ 180 h 224"/>
                <a:gd name="T12" fmla="*/ 17 w 17"/>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7" h="224">
                  <a:moveTo>
                    <a:pt x="17" y="0"/>
                  </a:moveTo>
                  <a:lnTo>
                    <a:pt x="0" y="0"/>
                  </a:lnTo>
                  <a:lnTo>
                    <a:pt x="0" y="180"/>
                  </a:lnTo>
                  <a:lnTo>
                    <a:pt x="0" y="224"/>
                  </a:lnTo>
                  <a:lnTo>
                    <a:pt x="17" y="224"/>
                  </a:lnTo>
                  <a:lnTo>
                    <a:pt x="17" y="180"/>
                  </a:lnTo>
                  <a:lnTo>
                    <a:pt x="17" y="0"/>
                  </a:lnTo>
                  <a:close/>
                </a:path>
              </a:pathLst>
            </a:custGeom>
            <a:solidFill>
              <a:srgbClr val="591C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4" name="Freeform 117"/>
            <p:cNvSpPr>
              <a:spLocks/>
            </p:cNvSpPr>
            <p:nvPr/>
          </p:nvSpPr>
          <p:spPr bwMode="auto">
            <a:xfrm>
              <a:off x="2830513" y="4521201"/>
              <a:ext cx="26988" cy="355600"/>
            </a:xfrm>
            <a:custGeom>
              <a:avLst/>
              <a:gdLst>
                <a:gd name="T0" fmla="*/ 17 w 17"/>
                <a:gd name="T1" fmla="*/ 0 h 224"/>
                <a:gd name="T2" fmla="*/ 0 w 17"/>
                <a:gd name="T3" fmla="*/ 0 h 224"/>
                <a:gd name="T4" fmla="*/ 0 w 17"/>
                <a:gd name="T5" fmla="*/ 180 h 224"/>
                <a:gd name="T6" fmla="*/ 0 w 17"/>
                <a:gd name="T7" fmla="*/ 224 h 224"/>
                <a:gd name="T8" fmla="*/ 17 w 17"/>
                <a:gd name="T9" fmla="*/ 224 h 224"/>
                <a:gd name="T10" fmla="*/ 17 w 17"/>
                <a:gd name="T11" fmla="*/ 180 h 224"/>
                <a:gd name="T12" fmla="*/ 17 w 17"/>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7" h="224">
                  <a:moveTo>
                    <a:pt x="17" y="0"/>
                  </a:moveTo>
                  <a:lnTo>
                    <a:pt x="0" y="0"/>
                  </a:lnTo>
                  <a:lnTo>
                    <a:pt x="0" y="180"/>
                  </a:lnTo>
                  <a:lnTo>
                    <a:pt x="0" y="224"/>
                  </a:lnTo>
                  <a:lnTo>
                    <a:pt x="17" y="224"/>
                  </a:lnTo>
                  <a:lnTo>
                    <a:pt x="17" y="180"/>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5" name="Freeform 118"/>
            <p:cNvSpPr>
              <a:spLocks/>
            </p:cNvSpPr>
            <p:nvPr/>
          </p:nvSpPr>
          <p:spPr bwMode="auto">
            <a:xfrm>
              <a:off x="2830513" y="4924426"/>
              <a:ext cx="26988" cy="273050"/>
            </a:xfrm>
            <a:custGeom>
              <a:avLst/>
              <a:gdLst>
                <a:gd name="T0" fmla="*/ 17 w 17"/>
                <a:gd name="T1" fmla="*/ 0 h 172"/>
                <a:gd name="T2" fmla="*/ 0 w 17"/>
                <a:gd name="T3" fmla="*/ 0 h 172"/>
                <a:gd name="T4" fmla="*/ 0 w 17"/>
                <a:gd name="T5" fmla="*/ 172 h 172"/>
                <a:gd name="T6" fmla="*/ 17 w 17"/>
                <a:gd name="T7" fmla="*/ 172 h 172"/>
                <a:gd name="T8" fmla="*/ 17 w 17"/>
                <a:gd name="T9" fmla="*/ 141 h 172"/>
                <a:gd name="T10" fmla="*/ 17 w 17"/>
                <a:gd name="T11" fmla="*/ 133 h 172"/>
                <a:gd name="T12" fmla="*/ 17 w 17"/>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17" h="172">
                  <a:moveTo>
                    <a:pt x="17" y="0"/>
                  </a:moveTo>
                  <a:lnTo>
                    <a:pt x="0" y="0"/>
                  </a:lnTo>
                  <a:lnTo>
                    <a:pt x="0" y="172"/>
                  </a:lnTo>
                  <a:lnTo>
                    <a:pt x="17" y="172"/>
                  </a:lnTo>
                  <a:lnTo>
                    <a:pt x="17" y="141"/>
                  </a:lnTo>
                  <a:lnTo>
                    <a:pt x="17" y="133"/>
                  </a:lnTo>
                  <a:lnTo>
                    <a:pt x="17" y="0"/>
                  </a:lnTo>
                  <a:close/>
                </a:path>
              </a:pathLst>
            </a:custGeom>
            <a:solidFill>
              <a:srgbClr val="591C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6" name="Freeform 119"/>
            <p:cNvSpPr>
              <a:spLocks/>
            </p:cNvSpPr>
            <p:nvPr/>
          </p:nvSpPr>
          <p:spPr bwMode="auto">
            <a:xfrm>
              <a:off x="2830513" y="4924426"/>
              <a:ext cx="26988" cy="273050"/>
            </a:xfrm>
            <a:custGeom>
              <a:avLst/>
              <a:gdLst>
                <a:gd name="T0" fmla="*/ 17 w 17"/>
                <a:gd name="T1" fmla="*/ 0 h 172"/>
                <a:gd name="T2" fmla="*/ 0 w 17"/>
                <a:gd name="T3" fmla="*/ 0 h 172"/>
                <a:gd name="T4" fmla="*/ 0 w 17"/>
                <a:gd name="T5" fmla="*/ 172 h 172"/>
                <a:gd name="T6" fmla="*/ 17 w 17"/>
                <a:gd name="T7" fmla="*/ 172 h 172"/>
                <a:gd name="T8" fmla="*/ 17 w 17"/>
                <a:gd name="T9" fmla="*/ 141 h 172"/>
                <a:gd name="T10" fmla="*/ 17 w 17"/>
                <a:gd name="T11" fmla="*/ 133 h 172"/>
                <a:gd name="T12" fmla="*/ 17 w 17"/>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17" h="172">
                  <a:moveTo>
                    <a:pt x="17" y="0"/>
                  </a:moveTo>
                  <a:lnTo>
                    <a:pt x="0" y="0"/>
                  </a:lnTo>
                  <a:lnTo>
                    <a:pt x="0" y="172"/>
                  </a:lnTo>
                  <a:lnTo>
                    <a:pt x="17" y="172"/>
                  </a:lnTo>
                  <a:lnTo>
                    <a:pt x="17" y="141"/>
                  </a:lnTo>
                  <a:lnTo>
                    <a:pt x="17" y="133"/>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7" name="Freeform 120"/>
            <p:cNvSpPr>
              <a:spLocks/>
            </p:cNvSpPr>
            <p:nvPr/>
          </p:nvSpPr>
          <p:spPr bwMode="auto">
            <a:xfrm>
              <a:off x="2830513" y="4876801"/>
              <a:ext cx="26988" cy="47625"/>
            </a:xfrm>
            <a:custGeom>
              <a:avLst/>
              <a:gdLst>
                <a:gd name="T0" fmla="*/ 17 w 17"/>
                <a:gd name="T1" fmla="*/ 0 h 30"/>
                <a:gd name="T2" fmla="*/ 17 w 17"/>
                <a:gd name="T3" fmla="*/ 0 h 30"/>
                <a:gd name="T4" fmla="*/ 0 w 17"/>
                <a:gd name="T5" fmla="*/ 0 h 30"/>
                <a:gd name="T6" fmla="*/ 0 w 17"/>
                <a:gd name="T7" fmla="*/ 30 h 30"/>
                <a:gd name="T8" fmla="*/ 17 w 17"/>
                <a:gd name="T9" fmla="*/ 30 h 30"/>
                <a:gd name="T10" fmla="*/ 17 w 17"/>
                <a:gd name="T11" fmla="*/ 0 h 30"/>
              </a:gdLst>
              <a:ahLst/>
              <a:cxnLst>
                <a:cxn ang="0">
                  <a:pos x="T0" y="T1"/>
                </a:cxn>
                <a:cxn ang="0">
                  <a:pos x="T2" y="T3"/>
                </a:cxn>
                <a:cxn ang="0">
                  <a:pos x="T4" y="T5"/>
                </a:cxn>
                <a:cxn ang="0">
                  <a:pos x="T6" y="T7"/>
                </a:cxn>
                <a:cxn ang="0">
                  <a:pos x="T8" y="T9"/>
                </a:cxn>
                <a:cxn ang="0">
                  <a:pos x="T10" y="T11"/>
                </a:cxn>
              </a:cxnLst>
              <a:rect l="0" t="0" r="r" b="b"/>
              <a:pathLst>
                <a:path w="17" h="30">
                  <a:moveTo>
                    <a:pt x="17" y="0"/>
                  </a:moveTo>
                  <a:lnTo>
                    <a:pt x="17" y="0"/>
                  </a:lnTo>
                  <a:lnTo>
                    <a:pt x="0" y="0"/>
                  </a:lnTo>
                  <a:lnTo>
                    <a:pt x="0" y="30"/>
                  </a:lnTo>
                  <a:lnTo>
                    <a:pt x="17" y="30"/>
                  </a:lnTo>
                  <a:lnTo>
                    <a:pt x="17" y="0"/>
                  </a:lnTo>
                  <a:close/>
                </a:path>
              </a:pathLst>
            </a:custGeom>
            <a:solidFill>
              <a:srgbClr val="591C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8" name="Freeform 121"/>
            <p:cNvSpPr>
              <a:spLocks/>
            </p:cNvSpPr>
            <p:nvPr/>
          </p:nvSpPr>
          <p:spPr bwMode="auto">
            <a:xfrm>
              <a:off x="2830513" y="4876801"/>
              <a:ext cx="26988" cy="47625"/>
            </a:xfrm>
            <a:custGeom>
              <a:avLst/>
              <a:gdLst>
                <a:gd name="T0" fmla="*/ 17 w 17"/>
                <a:gd name="T1" fmla="*/ 0 h 30"/>
                <a:gd name="T2" fmla="*/ 17 w 17"/>
                <a:gd name="T3" fmla="*/ 0 h 30"/>
                <a:gd name="T4" fmla="*/ 0 w 17"/>
                <a:gd name="T5" fmla="*/ 0 h 30"/>
                <a:gd name="T6" fmla="*/ 0 w 17"/>
                <a:gd name="T7" fmla="*/ 30 h 30"/>
                <a:gd name="T8" fmla="*/ 17 w 17"/>
                <a:gd name="T9" fmla="*/ 30 h 30"/>
                <a:gd name="T10" fmla="*/ 17 w 17"/>
                <a:gd name="T11" fmla="*/ 0 h 30"/>
              </a:gdLst>
              <a:ahLst/>
              <a:cxnLst>
                <a:cxn ang="0">
                  <a:pos x="T0" y="T1"/>
                </a:cxn>
                <a:cxn ang="0">
                  <a:pos x="T2" y="T3"/>
                </a:cxn>
                <a:cxn ang="0">
                  <a:pos x="T4" y="T5"/>
                </a:cxn>
                <a:cxn ang="0">
                  <a:pos x="T6" y="T7"/>
                </a:cxn>
                <a:cxn ang="0">
                  <a:pos x="T8" y="T9"/>
                </a:cxn>
                <a:cxn ang="0">
                  <a:pos x="T10" y="T11"/>
                </a:cxn>
              </a:cxnLst>
              <a:rect l="0" t="0" r="r" b="b"/>
              <a:pathLst>
                <a:path w="17" h="30">
                  <a:moveTo>
                    <a:pt x="17" y="0"/>
                  </a:moveTo>
                  <a:lnTo>
                    <a:pt x="17" y="0"/>
                  </a:lnTo>
                  <a:lnTo>
                    <a:pt x="0" y="0"/>
                  </a:lnTo>
                  <a:lnTo>
                    <a:pt x="0" y="30"/>
                  </a:lnTo>
                  <a:lnTo>
                    <a:pt x="17" y="30"/>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89" name="Rectangle 122"/>
            <p:cNvSpPr>
              <a:spLocks noChangeArrowheads="1"/>
            </p:cNvSpPr>
            <p:nvPr/>
          </p:nvSpPr>
          <p:spPr bwMode="auto">
            <a:xfrm>
              <a:off x="2921000" y="4924426"/>
              <a:ext cx="25400" cy="273050"/>
            </a:xfrm>
            <a:prstGeom prst="rect">
              <a:avLst/>
            </a:prstGeom>
            <a:solidFill>
              <a:srgbClr val="591C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0" name="Rectangle 123"/>
            <p:cNvSpPr>
              <a:spLocks noChangeArrowheads="1"/>
            </p:cNvSpPr>
            <p:nvPr/>
          </p:nvSpPr>
          <p:spPr bwMode="auto">
            <a:xfrm>
              <a:off x="2921000" y="4924426"/>
              <a:ext cx="254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1" name="Rectangle 124"/>
            <p:cNvSpPr>
              <a:spLocks noChangeArrowheads="1"/>
            </p:cNvSpPr>
            <p:nvPr/>
          </p:nvSpPr>
          <p:spPr bwMode="auto">
            <a:xfrm>
              <a:off x="2886075" y="4692651"/>
              <a:ext cx="292100" cy="3333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2" name="Rectangle 125"/>
            <p:cNvSpPr>
              <a:spLocks noChangeArrowheads="1"/>
            </p:cNvSpPr>
            <p:nvPr/>
          </p:nvSpPr>
          <p:spPr bwMode="auto">
            <a:xfrm>
              <a:off x="2886075" y="4692651"/>
              <a:ext cx="292100" cy="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3" name="Rectangle 126"/>
            <p:cNvSpPr>
              <a:spLocks noChangeArrowheads="1"/>
            </p:cNvSpPr>
            <p:nvPr/>
          </p:nvSpPr>
          <p:spPr bwMode="auto">
            <a:xfrm>
              <a:off x="3054350" y="4692651"/>
              <a:ext cx="123825" cy="33338"/>
            </a:xfrm>
            <a:prstGeom prst="rect">
              <a:avLst/>
            </a:prstGeom>
            <a:solidFill>
              <a:srgbClr val="00A0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4" name="Rectangle 127"/>
            <p:cNvSpPr>
              <a:spLocks noChangeArrowheads="1"/>
            </p:cNvSpPr>
            <p:nvPr/>
          </p:nvSpPr>
          <p:spPr bwMode="auto">
            <a:xfrm>
              <a:off x="3054350" y="4692651"/>
              <a:ext cx="123825" cy="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5" name="Freeform 128"/>
            <p:cNvSpPr>
              <a:spLocks/>
            </p:cNvSpPr>
            <p:nvPr/>
          </p:nvSpPr>
          <p:spPr bwMode="auto">
            <a:xfrm>
              <a:off x="2565400" y="4633913"/>
              <a:ext cx="265113" cy="290513"/>
            </a:xfrm>
            <a:custGeom>
              <a:avLst/>
              <a:gdLst>
                <a:gd name="T0" fmla="*/ 0 w 167"/>
                <a:gd name="T1" fmla="*/ 0 h 183"/>
                <a:gd name="T2" fmla="*/ 0 w 167"/>
                <a:gd name="T3" fmla="*/ 157 h 183"/>
                <a:gd name="T4" fmla="*/ 32 w 167"/>
                <a:gd name="T5" fmla="*/ 157 h 183"/>
                <a:gd name="T6" fmla="*/ 32 w 167"/>
                <a:gd name="T7" fmla="*/ 183 h 183"/>
                <a:gd name="T8" fmla="*/ 72 w 167"/>
                <a:gd name="T9" fmla="*/ 183 h 183"/>
                <a:gd name="T10" fmla="*/ 72 w 167"/>
                <a:gd name="T11" fmla="*/ 157 h 183"/>
                <a:gd name="T12" fmla="*/ 104 w 167"/>
                <a:gd name="T13" fmla="*/ 157 h 183"/>
                <a:gd name="T14" fmla="*/ 104 w 167"/>
                <a:gd name="T15" fmla="*/ 183 h 183"/>
                <a:gd name="T16" fmla="*/ 131 w 167"/>
                <a:gd name="T17" fmla="*/ 183 h 183"/>
                <a:gd name="T18" fmla="*/ 131 w 167"/>
                <a:gd name="T19" fmla="*/ 153 h 183"/>
                <a:gd name="T20" fmla="*/ 167 w 167"/>
                <a:gd name="T21" fmla="*/ 153 h 183"/>
                <a:gd name="T22" fmla="*/ 167 w 167"/>
                <a:gd name="T23" fmla="*/ 109 h 183"/>
                <a:gd name="T24" fmla="*/ 0 w 167"/>
                <a:gd name="T25"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83">
                  <a:moveTo>
                    <a:pt x="0" y="0"/>
                  </a:moveTo>
                  <a:lnTo>
                    <a:pt x="0" y="157"/>
                  </a:lnTo>
                  <a:lnTo>
                    <a:pt x="32" y="157"/>
                  </a:lnTo>
                  <a:lnTo>
                    <a:pt x="32" y="183"/>
                  </a:lnTo>
                  <a:lnTo>
                    <a:pt x="72" y="183"/>
                  </a:lnTo>
                  <a:lnTo>
                    <a:pt x="72" y="157"/>
                  </a:lnTo>
                  <a:lnTo>
                    <a:pt x="104" y="157"/>
                  </a:lnTo>
                  <a:lnTo>
                    <a:pt x="104" y="183"/>
                  </a:lnTo>
                  <a:lnTo>
                    <a:pt x="131" y="183"/>
                  </a:lnTo>
                  <a:lnTo>
                    <a:pt x="131" y="153"/>
                  </a:lnTo>
                  <a:lnTo>
                    <a:pt x="167" y="153"/>
                  </a:lnTo>
                  <a:lnTo>
                    <a:pt x="167" y="109"/>
                  </a:lnTo>
                  <a:lnTo>
                    <a:pt x="0" y="0"/>
                  </a:lnTo>
                  <a:close/>
                </a:path>
              </a:pathLst>
            </a:custGeom>
            <a:solidFill>
              <a:srgbClr val="5D1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6" name="Freeform 129"/>
            <p:cNvSpPr>
              <a:spLocks/>
            </p:cNvSpPr>
            <p:nvPr/>
          </p:nvSpPr>
          <p:spPr bwMode="auto">
            <a:xfrm>
              <a:off x="2565400" y="4633913"/>
              <a:ext cx="265113" cy="290513"/>
            </a:xfrm>
            <a:custGeom>
              <a:avLst/>
              <a:gdLst>
                <a:gd name="T0" fmla="*/ 0 w 167"/>
                <a:gd name="T1" fmla="*/ 0 h 183"/>
                <a:gd name="T2" fmla="*/ 0 w 167"/>
                <a:gd name="T3" fmla="*/ 157 h 183"/>
                <a:gd name="T4" fmla="*/ 32 w 167"/>
                <a:gd name="T5" fmla="*/ 157 h 183"/>
                <a:gd name="T6" fmla="*/ 32 w 167"/>
                <a:gd name="T7" fmla="*/ 183 h 183"/>
                <a:gd name="T8" fmla="*/ 72 w 167"/>
                <a:gd name="T9" fmla="*/ 183 h 183"/>
                <a:gd name="T10" fmla="*/ 72 w 167"/>
                <a:gd name="T11" fmla="*/ 157 h 183"/>
                <a:gd name="T12" fmla="*/ 104 w 167"/>
                <a:gd name="T13" fmla="*/ 157 h 183"/>
                <a:gd name="T14" fmla="*/ 104 w 167"/>
                <a:gd name="T15" fmla="*/ 183 h 183"/>
                <a:gd name="T16" fmla="*/ 131 w 167"/>
                <a:gd name="T17" fmla="*/ 183 h 183"/>
                <a:gd name="T18" fmla="*/ 131 w 167"/>
                <a:gd name="T19" fmla="*/ 153 h 183"/>
                <a:gd name="T20" fmla="*/ 167 w 167"/>
                <a:gd name="T21" fmla="*/ 153 h 183"/>
                <a:gd name="T22" fmla="*/ 167 w 167"/>
                <a:gd name="T23" fmla="*/ 109 h 183"/>
                <a:gd name="T24" fmla="*/ 0 w 167"/>
                <a:gd name="T25"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83">
                  <a:moveTo>
                    <a:pt x="0" y="0"/>
                  </a:moveTo>
                  <a:lnTo>
                    <a:pt x="0" y="157"/>
                  </a:lnTo>
                  <a:lnTo>
                    <a:pt x="32" y="157"/>
                  </a:lnTo>
                  <a:lnTo>
                    <a:pt x="32" y="183"/>
                  </a:lnTo>
                  <a:lnTo>
                    <a:pt x="72" y="183"/>
                  </a:lnTo>
                  <a:lnTo>
                    <a:pt x="72" y="157"/>
                  </a:lnTo>
                  <a:lnTo>
                    <a:pt x="104" y="157"/>
                  </a:lnTo>
                  <a:lnTo>
                    <a:pt x="104" y="183"/>
                  </a:lnTo>
                  <a:lnTo>
                    <a:pt x="131" y="183"/>
                  </a:lnTo>
                  <a:lnTo>
                    <a:pt x="131" y="153"/>
                  </a:lnTo>
                  <a:lnTo>
                    <a:pt x="167" y="153"/>
                  </a:lnTo>
                  <a:lnTo>
                    <a:pt x="167" y="10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7" name="Freeform 130"/>
            <p:cNvSpPr>
              <a:spLocks/>
            </p:cNvSpPr>
            <p:nvPr/>
          </p:nvSpPr>
          <p:spPr bwMode="auto">
            <a:xfrm>
              <a:off x="2565400" y="4883151"/>
              <a:ext cx="50800" cy="314325"/>
            </a:xfrm>
            <a:custGeom>
              <a:avLst/>
              <a:gdLst>
                <a:gd name="T0" fmla="*/ 32 w 32"/>
                <a:gd name="T1" fmla="*/ 0 h 198"/>
                <a:gd name="T2" fmla="*/ 0 w 32"/>
                <a:gd name="T3" fmla="*/ 0 h 198"/>
                <a:gd name="T4" fmla="*/ 0 w 32"/>
                <a:gd name="T5" fmla="*/ 26 h 198"/>
                <a:gd name="T6" fmla="*/ 16 w 32"/>
                <a:gd name="T7" fmla="*/ 26 h 198"/>
                <a:gd name="T8" fmla="*/ 16 w 32"/>
                <a:gd name="T9" fmla="*/ 198 h 198"/>
                <a:gd name="T10" fmla="*/ 32 w 32"/>
                <a:gd name="T11" fmla="*/ 198 h 198"/>
                <a:gd name="T12" fmla="*/ 32 w 32"/>
                <a:gd name="T13" fmla="*/ 159 h 198"/>
                <a:gd name="T14" fmla="*/ 32 w 32"/>
                <a:gd name="T15" fmla="*/ 26 h 198"/>
                <a:gd name="T16" fmla="*/ 32 w 32"/>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8">
                  <a:moveTo>
                    <a:pt x="32" y="0"/>
                  </a:moveTo>
                  <a:lnTo>
                    <a:pt x="0" y="0"/>
                  </a:lnTo>
                  <a:lnTo>
                    <a:pt x="0" y="26"/>
                  </a:lnTo>
                  <a:lnTo>
                    <a:pt x="16" y="26"/>
                  </a:lnTo>
                  <a:lnTo>
                    <a:pt x="16" y="198"/>
                  </a:lnTo>
                  <a:lnTo>
                    <a:pt x="32" y="198"/>
                  </a:lnTo>
                  <a:lnTo>
                    <a:pt x="32" y="159"/>
                  </a:lnTo>
                  <a:lnTo>
                    <a:pt x="32" y="26"/>
                  </a:lnTo>
                  <a:lnTo>
                    <a:pt x="32" y="0"/>
                  </a:lnTo>
                  <a:close/>
                </a:path>
              </a:pathLst>
            </a:custGeom>
            <a:solidFill>
              <a:srgbClr val="5D1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8" name="Freeform 131"/>
            <p:cNvSpPr>
              <a:spLocks/>
            </p:cNvSpPr>
            <p:nvPr/>
          </p:nvSpPr>
          <p:spPr bwMode="auto">
            <a:xfrm>
              <a:off x="2565400" y="4883151"/>
              <a:ext cx="50800" cy="314325"/>
            </a:xfrm>
            <a:custGeom>
              <a:avLst/>
              <a:gdLst>
                <a:gd name="T0" fmla="*/ 32 w 32"/>
                <a:gd name="T1" fmla="*/ 0 h 198"/>
                <a:gd name="T2" fmla="*/ 0 w 32"/>
                <a:gd name="T3" fmla="*/ 0 h 198"/>
                <a:gd name="T4" fmla="*/ 0 w 32"/>
                <a:gd name="T5" fmla="*/ 26 h 198"/>
                <a:gd name="T6" fmla="*/ 16 w 32"/>
                <a:gd name="T7" fmla="*/ 26 h 198"/>
                <a:gd name="T8" fmla="*/ 16 w 32"/>
                <a:gd name="T9" fmla="*/ 198 h 198"/>
                <a:gd name="T10" fmla="*/ 32 w 32"/>
                <a:gd name="T11" fmla="*/ 198 h 198"/>
                <a:gd name="T12" fmla="*/ 32 w 32"/>
                <a:gd name="T13" fmla="*/ 159 h 198"/>
                <a:gd name="T14" fmla="*/ 32 w 32"/>
                <a:gd name="T15" fmla="*/ 26 h 198"/>
                <a:gd name="T16" fmla="*/ 32 w 32"/>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8">
                  <a:moveTo>
                    <a:pt x="32" y="0"/>
                  </a:moveTo>
                  <a:lnTo>
                    <a:pt x="0" y="0"/>
                  </a:lnTo>
                  <a:lnTo>
                    <a:pt x="0" y="26"/>
                  </a:lnTo>
                  <a:lnTo>
                    <a:pt x="16" y="26"/>
                  </a:lnTo>
                  <a:lnTo>
                    <a:pt x="16" y="198"/>
                  </a:lnTo>
                  <a:lnTo>
                    <a:pt x="32" y="198"/>
                  </a:lnTo>
                  <a:lnTo>
                    <a:pt x="32" y="159"/>
                  </a:lnTo>
                  <a:lnTo>
                    <a:pt x="32" y="26"/>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99" name="Freeform 132"/>
            <p:cNvSpPr>
              <a:spLocks/>
            </p:cNvSpPr>
            <p:nvPr/>
          </p:nvSpPr>
          <p:spPr bwMode="auto">
            <a:xfrm>
              <a:off x="2679700" y="4883151"/>
              <a:ext cx="50800" cy="314325"/>
            </a:xfrm>
            <a:custGeom>
              <a:avLst/>
              <a:gdLst>
                <a:gd name="T0" fmla="*/ 32 w 32"/>
                <a:gd name="T1" fmla="*/ 0 h 198"/>
                <a:gd name="T2" fmla="*/ 0 w 32"/>
                <a:gd name="T3" fmla="*/ 0 h 198"/>
                <a:gd name="T4" fmla="*/ 0 w 32"/>
                <a:gd name="T5" fmla="*/ 26 h 198"/>
                <a:gd name="T6" fmla="*/ 0 w 32"/>
                <a:gd name="T7" fmla="*/ 198 h 198"/>
                <a:gd name="T8" fmla="*/ 16 w 32"/>
                <a:gd name="T9" fmla="*/ 198 h 198"/>
                <a:gd name="T10" fmla="*/ 16 w 32"/>
                <a:gd name="T11" fmla="*/ 26 h 198"/>
                <a:gd name="T12" fmla="*/ 32 w 32"/>
                <a:gd name="T13" fmla="*/ 26 h 198"/>
                <a:gd name="T14" fmla="*/ 32 w 32"/>
                <a:gd name="T15" fmla="*/ 0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98">
                  <a:moveTo>
                    <a:pt x="32" y="0"/>
                  </a:moveTo>
                  <a:lnTo>
                    <a:pt x="0" y="0"/>
                  </a:lnTo>
                  <a:lnTo>
                    <a:pt x="0" y="26"/>
                  </a:lnTo>
                  <a:lnTo>
                    <a:pt x="0" y="198"/>
                  </a:lnTo>
                  <a:lnTo>
                    <a:pt x="16" y="198"/>
                  </a:lnTo>
                  <a:lnTo>
                    <a:pt x="16" y="26"/>
                  </a:lnTo>
                  <a:lnTo>
                    <a:pt x="32" y="26"/>
                  </a:lnTo>
                  <a:lnTo>
                    <a:pt x="32" y="0"/>
                  </a:lnTo>
                  <a:close/>
                </a:path>
              </a:pathLst>
            </a:custGeom>
            <a:solidFill>
              <a:srgbClr val="5D1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00" name="Freeform 133"/>
            <p:cNvSpPr>
              <a:spLocks/>
            </p:cNvSpPr>
            <p:nvPr/>
          </p:nvSpPr>
          <p:spPr bwMode="auto">
            <a:xfrm>
              <a:off x="2679700" y="4883151"/>
              <a:ext cx="50800" cy="314325"/>
            </a:xfrm>
            <a:custGeom>
              <a:avLst/>
              <a:gdLst>
                <a:gd name="T0" fmla="*/ 32 w 32"/>
                <a:gd name="T1" fmla="*/ 0 h 198"/>
                <a:gd name="T2" fmla="*/ 0 w 32"/>
                <a:gd name="T3" fmla="*/ 0 h 198"/>
                <a:gd name="T4" fmla="*/ 0 w 32"/>
                <a:gd name="T5" fmla="*/ 26 h 198"/>
                <a:gd name="T6" fmla="*/ 0 w 32"/>
                <a:gd name="T7" fmla="*/ 198 h 198"/>
                <a:gd name="T8" fmla="*/ 16 w 32"/>
                <a:gd name="T9" fmla="*/ 198 h 198"/>
                <a:gd name="T10" fmla="*/ 16 w 32"/>
                <a:gd name="T11" fmla="*/ 26 h 198"/>
                <a:gd name="T12" fmla="*/ 32 w 32"/>
                <a:gd name="T13" fmla="*/ 26 h 198"/>
                <a:gd name="T14" fmla="*/ 32 w 32"/>
                <a:gd name="T15" fmla="*/ 0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98">
                  <a:moveTo>
                    <a:pt x="32" y="0"/>
                  </a:moveTo>
                  <a:lnTo>
                    <a:pt x="0" y="0"/>
                  </a:lnTo>
                  <a:lnTo>
                    <a:pt x="0" y="26"/>
                  </a:lnTo>
                  <a:lnTo>
                    <a:pt x="0" y="198"/>
                  </a:lnTo>
                  <a:lnTo>
                    <a:pt x="16" y="198"/>
                  </a:lnTo>
                  <a:lnTo>
                    <a:pt x="16" y="26"/>
                  </a:lnTo>
                  <a:lnTo>
                    <a:pt x="32" y="26"/>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01" name="Rectangle 134"/>
            <p:cNvSpPr>
              <a:spLocks noChangeArrowheads="1"/>
            </p:cNvSpPr>
            <p:nvPr/>
          </p:nvSpPr>
          <p:spPr bwMode="auto">
            <a:xfrm>
              <a:off x="2773363" y="4876801"/>
              <a:ext cx="57150" cy="47625"/>
            </a:xfrm>
            <a:prstGeom prst="rect">
              <a:avLst/>
            </a:prstGeom>
            <a:solidFill>
              <a:srgbClr val="5D1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02" name="Rectangle 135"/>
            <p:cNvSpPr>
              <a:spLocks noChangeArrowheads="1"/>
            </p:cNvSpPr>
            <p:nvPr/>
          </p:nvSpPr>
          <p:spPr bwMode="auto">
            <a:xfrm>
              <a:off x="2773363" y="4876801"/>
              <a:ext cx="571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03" name="Freeform 136"/>
            <p:cNvSpPr>
              <a:spLocks/>
            </p:cNvSpPr>
            <p:nvPr/>
          </p:nvSpPr>
          <p:spPr bwMode="auto">
            <a:xfrm>
              <a:off x="2581275" y="4222751"/>
              <a:ext cx="188913" cy="176213"/>
            </a:xfrm>
            <a:custGeom>
              <a:avLst/>
              <a:gdLst>
                <a:gd name="T0" fmla="*/ 154 w 252"/>
                <a:gd name="T1" fmla="*/ 144 h 236"/>
                <a:gd name="T2" fmla="*/ 152 w 252"/>
                <a:gd name="T3" fmla="*/ 146 h 236"/>
                <a:gd name="T4" fmla="*/ 142 w 252"/>
                <a:gd name="T5" fmla="*/ 124 h 236"/>
                <a:gd name="T6" fmla="*/ 137 w 252"/>
                <a:gd name="T7" fmla="*/ 109 h 236"/>
                <a:gd name="T8" fmla="*/ 150 w 252"/>
                <a:gd name="T9" fmla="*/ 109 h 236"/>
                <a:gd name="T10" fmla="*/ 112 w 252"/>
                <a:gd name="T11" fmla="*/ 59 h 236"/>
                <a:gd name="T12" fmla="*/ 132 w 252"/>
                <a:gd name="T13" fmla="*/ 64 h 236"/>
                <a:gd name="T14" fmla="*/ 102 w 252"/>
                <a:gd name="T15" fmla="*/ 24 h 236"/>
                <a:gd name="T16" fmla="*/ 110 w 252"/>
                <a:gd name="T17" fmla="*/ 9 h 236"/>
                <a:gd name="T18" fmla="*/ 81 w 252"/>
                <a:gd name="T19" fmla="*/ 22 h 236"/>
                <a:gd name="T20" fmla="*/ 67 w 252"/>
                <a:gd name="T21" fmla="*/ 0 h 236"/>
                <a:gd name="T22" fmla="*/ 42 w 252"/>
                <a:gd name="T23" fmla="*/ 64 h 236"/>
                <a:gd name="T24" fmla="*/ 14 w 252"/>
                <a:gd name="T25" fmla="*/ 44 h 236"/>
                <a:gd name="T26" fmla="*/ 44 w 252"/>
                <a:gd name="T27" fmla="*/ 124 h 236"/>
                <a:gd name="T28" fmla="*/ 6 w 252"/>
                <a:gd name="T29" fmla="*/ 110 h 236"/>
                <a:gd name="T30" fmla="*/ 79 w 252"/>
                <a:gd name="T31" fmla="*/ 191 h 236"/>
                <a:gd name="T32" fmla="*/ 79 w 252"/>
                <a:gd name="T33" fmla="*/ 193 h 236"/>
                <a:gd name="T34" fmla="*/ 252 w 252"/>
                <a:gd name="T35" fmla="*/ 187 h 236"/>
                <a:gd name="T36" fmla="*/ 154 w 252"/>
                <a:gd name="T37" fmla="*/ 14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36">
                  <a:moveTo>
                    <a:pt x="154" y="144"/>
                  </a:moveTo>
                  <a:cubicBezTo>
                    <a:pt x="152" y="146"/>
                    <a:pt x="152" y="146"/>
                    <a:pt x="152" y="146"/>
                  </a:cubicBezTo>
                  <a:cubicBezTo>
                    <a:pt x="142" y="124"/>
                    <a:pt x="142" y="124"/>
                    <a:pt x="142" y="124"/>
                  </a:cubicBezTo>
                  <a:cubicBezTo>
                    <a:pt x="137" y="109"/>
                    <a:pt x="137" y="109"/>
                    <a:pt x="137" y="109"/>
                  </a:cubicBezTo>
                  <a:cubicBezTo>
                    <a:pt x="150" y="109"/>
                    <a:pt x="150" y="109"/>
                    <a:pt x="150" y="109"/>
                  </a:cubicBezTo>
                  <a:cubicBezTo>
                    <a:pt x="137" y="68"/>
                    <a:pt x="112" y="59"/>
                    <a:pt x="112" y="59"/>
                  </a:cubicBezTo>
                  <a:cubicBezTo>
                    <a:pt x="132" y="64"/>
                    <a:pt x="132" y="64"/>
                    <a:pt x="132" y="64"/>
                  </a:cubicBezTo>
                  <a:cubicBezTo>
                    <a:pt x="124" y="37"/>
                    <a:pt x="112" y="27"/>
                    <a:pt x="102" y="24"/>
                  </a:cubicBezTo>
                  <a:cubicBezTo>
                    <a:pt x="110" y="9"/>
                    <a:pt x="110" y="9"/>
                    <a:pt x="110" y="9"/>
                  </a:cubicBezTo>
                  <a:cubicBezTo>
                    <a:pt x="93" y="5"/>
                    <a:pt x="84" y="16"/>
                    <a:pt x="81" y="22"/>
                  </a:cubicBezTo>
                  <a:cubicBezTo>
                    <a:pt x="67" y="0"/>
                    <a:pt x="67" y="0"/>
                    <a:pt x="67" y="0"/>
                  </a:cubicBezTo>
                  <a:cubicBezTo>
                    <a:pt x="27" y="23"/>
                    <a:pt x="42" y="64"/>
                    <a:pt x="42" y="64"/>
                  </a:cubicBezTo>
                  <a:cubicBezTo>
                    <a:pt x="14" y="44"/>
                    <a:pt x="14" y="44"/>
                    <a:pt x="14" y="44"/>
                  </a:cubicBezTo>
                  <a:cubicBezTo>
                    <a:pt x="0" y="94"/>
                    <a:pt x="44" y="124"/>
                    <a:pt x="44" y="124"/>
                  </a:cubicBezTo>
                  <a:cubicBezTo>
                    <a:pt x="6" y="110"/>
                    <a:pt x="6" y="110"/>
                    <a:pt x="6" y="110"/>
                  </a:cubicBezTo>
                  <a:cubicBezTo>
                    <a:pt x="14" y="181"/>
                    <a:pt x="79" y="191"/>
                    <a:pt x="79" y="191"/>
                  </a:cubicBezTo>
                  <a:cubicBezTo>
                    <a:pt x="79" y="193"/>
                    <a:pt x="79" y="193"/>
                    <a:pt x="79" y="193"/>
                  </a:cubicBezTo>
                  <a:cubicBezTo>
                    <a:pt x="108" y="236"/>
                    <a:pt x="252" y="187"/>
                    <a:pt x="252" y="187"/>
                  </a:cubicBezTo>
                  <a:cubicBezTo>
                    <a:pt x="224" y="142"/>
                    <a:pt x="154" y="144"/>
                    <a:pt x="154" y="144"/>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04" name="Freeform 137"/>
            <p:cNvSpPr>
              <a:spLocks/>
            </p:cNvSpPr>
            <p:nvPr/>
          </p:nvSpPr>
          <p:spPr bwMode="auto">
            <a:xfrm>
              <a:off x="2687638" y="4314826"/>
              <a:ext cx="55563" cy="28575"/>
            </a:xfrm>
            <a:custGeom>
              <a:avLst/>
              <a:gdLst>
                <a:gd name="T0" fmla="*/ 0 w 75"/>
                <a:gd name="T1" fmla="*/ 0 h 38"/>
                <a:gd name="T2" fmla="*/ 37 w 75"/>
                <a:gd name="T3" fmla="*/ 38 h 38"/>
                <a:gd name="T4" fmla="*/ 75 w 75"/>
                <a:gd name="T5" fmla="*/ 0 h 38"/>
                <a:gd name="T6" fmla="*/ 0 w 75"/>
                <a:gd name="T7" fmla="*/ 0 h 38"/>
              </a:gdLst>
              <a:ahLst/>
              <a:cxnLst>
                <a:cxn ang="0">
                  <a:pos x="T0" y="T1"/>
                </a:cxn>
                <a:cxn ang="0">
                  <a:pos x="T2" y="T3"/>
                </a:cxn>
                <a:cxn ang="0">
                  <a:pos x="T4" y="T5"/>
                </a:cxn>
                <a:cxn ang="0">
                  <a:pos x="T6" y="T7"/>
                </a:cxn>
              </a:cxnLst>
              <a:rect l="0" t="0" r="r" b="b"/>
              <a:pathLst>
                <a:path w="75" h="38">
                  <a:moveTo>
                    <a:pt x="0" y="0"/>
                  </a:moveTo>
                  <a:cubicBezTo>
                    <a:pt x="0" y="21"/>
                    <a:pt x="17" y="38"/>
                    <a:pt x="37" y="38"/>
                  </a:cubicBezTo>
                  <a:cubicBezTo>
                    <a:pt x="58" y="38"/>
                    <a:pt x="75" y="21"/>
                    <a:pt x="75" y="0"/>
                  </a:cubicBezTo>
                  <a:cubicBezTo>
                    <a:pt x="0" y="0"/>
                    <a:pt x="0" y="0"/>
                    <a:pt x="0" y="0"/>
                  </a:cubicBezTo>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05" name="Freeform 138"/>
            <p:cNvSpPr>
              <a:spLocks/>
            </p:cNvSpPr>
            <p:nvPr/>
          </p:nvSpPr>
          <p:spPr bwMode="auto">
            <a:xfrm>
              <a:off x="2701925" y="4314826"/>
              <a:ext cx="26988" cy="14288"/>
            </a:xfrm>
            <a:custGeom>
              <a:avLst/>
              <a:gdLst>
                <a:gd name="T0" fmla="*/ 37 w 37"/>
                <a:gd name="T1" fmla="*/ 0 h 19"/>
                <a:gd name="T2" fmla="*/ 0 w 37"/>
                <a:gd name="T3" fmla="*/ 0 h 19"/>
                <a:gd name="T4" fmla="*/ 18 w 37"/>
                <a:gd name="T5" fmla="*/ 19 h 19"/>
                <a:gd name="T6" fmla="*/ 18 w 37"/>
                <a:gd name="T7" fmla="*/ 19 h 19"/>
                <a:gd name="T8" fmla="*/ 37 w 37"/>
                <a:gd name="T9" fmla="*/ 0 h 19"/>
              </a:gdLst>
              <a:ahLst/>
              <a:cxnLst>
                <a:cxn ang="0">
                  <a:pos x="T0" y="T1"/>
                </a:cxn>
                <a:cxn ang="0">
                  <a:pos x="T2" y="T3"/>
                </a:cxn>
                <a:cxn ang="0">
                  <a:pos x="T4" y="T5"/>
                </a:cxn>
                <a:cxn ang="0">
                  <a:pos x="T6" y="T7"/>
                </a:cxn>
                <a:cxn ang="0">
                  <a:pos x="T8" y="T9"/>
                </a:cxn>
              </a:cxnLst>
              <a:rect l="0" t="0" r="r" b="b"/>
              <a:pathLst>
                <a:path w="37" h="19">
                  <a:moveTo>
                    <a:pt x="37" y="0"/>
                  </a:moveTo>
                  <a:cubicBezTo>
                    <a:pt x="0" y="0"/>
                    <a:pt x="0" y="0"/>
                    <a:pt x="0" y="0"/>
                  </a:cubicBezTo>
                  <a:cubicBezTo>
                    <a:pt x="0" y="11"/>
                    <a:pt x="8" y="19"/>
                    <a:pt x="18" y="19"/>
                  </a:cubicBezTo>
                  <a:cubicBezTo>
                    <a:pt x="18" y="19"/>
                    <a:pt x="18" y="19"/>
                    <a:pt x="18" y="19"/>
                  </a:cubicBezTo>
                  <a:cubicBezTo>
                    <a:pt x="29" y="19"/>
                    <a:pt x="37" y="11"/>
                    <a:pt x="37" y="0"/>
                  </a:cubicBezTo>
                </a:path>
              </a:pathLst>
            </a:custGeom>
            <a:solidFill>
              <a:srgbClr val="D99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grpSp>
        <p:nvGrpSpPr>
          <p:cNvPr id="106" name="Group 105"/>
          <p:cNvGrpSpPr/>
          <p:nvPr/>
        </p:nvGrpSpPr>
        <p:grpSpPr>
          <a:xfrm>
            <a:off x="4519314" y="3716142"/>
            <a:ext cx="3366754" cy="344992"/>
            <a:chOff x="-127253" y="0"/>
            <a:chExt cx="12258757" cy="1256157"/>
          </a:xfrm>
        </p:grpSpPr>
        <p:grpSp>
          <p:nvGrpSpPr>
            <p:cNvPr id="107" name="Group 106"/>
            <p:cNvGrpSpPr/>
            <p:nvPr/>
          </p:nvGrpSpPr>
          <p:grpSpPr>
            <a:xfrm>
              <a:off x="5563848" y="0"/>
              <a:ext cx="843302" cy="1256157"/>
              <a:chOff x="2922631" y="1179023"/>
              <a:chExt cx="508663" cy="757689"/>
            </a:xfrm>
          </p:grpSpPr>
          <p:sp>
            <p:nvSpPr>
              <p:cNvPr id="168" name="Oval 167"/>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9" name="Rectangle 168"/>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70" name="Oval 169"/>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71" name="Oval 170"/>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08" name="Group 107"/>
            <p:cNvGrpSpPr/>
            <p:nvPr/>
          </p:nvGrpSpPr>
          <p:grpSpPr>
            <a:xfrm>
              <a:off x="6508728" y="0"/>
              <a:ext cx="843302" cy="1256157"/>
              <a:chOff x="2922631" y="1179023"/>
              <a:chExt cx="508663" cy="757689"/>
            </a:xfrm>
          </p:grpSpPr>
          <p:sp>
            <p:nvSpPr>
              <p:cNvPr id="164" name="Oval 163"/>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5" name="Rectangle 164"/>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6" name="Oval 165"/>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7" name="Oval 166"/>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09" name="Group 108"/>
            <p:cNvGrpSpPr/>
            <p:nvPr/>
          </p:nvGrpSpPr>
          <p:grpSpPr>
            <a:xfrm>
              <a:off x="7453355" y="0"/>
              <a:ext cx="843302" cy="1256157"/>
              <a:chOff x="2922631" y="1179023"/>
              <a:chExt cx="508663" cy="757689"/>
            </a:xfrm>
          </p:grpSpPr>
          <p:sp>
            <p:nvSpPr>
              <p:cNvPr id="160" name="Oval 15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1" name="Rectangle 16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2" name="Oval 16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63" name="Oval 16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0" name="Group 109"/>
            <p:cNvGrpSpPr/>
            <p:nvPr/>
          </p:nvGrpSpPr>
          <p:grpSpPr>
            <a:xfrm>
              <a:off x="8403337" y="0"/>
              <a:ext cx="843302" cy="1256157"/>
              <a:chOff x="2922631" y="1179023"/>
              <a:chExt cx="508663" cy="757689"/>
            </a:xfrm>
          </p:grpSpPr>
          <p:sp>
            <p:nvSpPr>
              <p:cNvPr id="156" name="Oval 15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7" name="Rectangle 15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8" name="Oval 15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9" name="Oval 15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1" name="Group 110"/>
            <p:cNvGrpSpPr/>
            <p:nvPr/>
          </p:nvGrpSpPr>
          <p:grpSpPr>
            <a:xfrm>
              <a:off x="4616197" y="0"/>
              <a:ext cx="843302" cy="1256157"/>
              <a:chOff x="2922631" y="1179023"/>
              <a:chExt cx="508663" cy="757689"/>
            </a:xfrm>
          </p:grpSpPr>
          <p:sp>
            <p:nvSpPr>
              <p:cNvPr id="152" name="Oval 151"/>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3" name="Rectangle 152"/>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4" name="Oval 153"/>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5" name="Oval 154"/>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2" name="Group 111"/>
            <p:cNvGrpSpPr/>
            <p:nvPr/>
          </p:nvGrpSpPr>
          <p:grpSpPr>
            <a:xfrm>
              <a:off x="9358355" y="0"/>
              <a:ext cx="843302" cy="1256157"/>
              <a:chOff x="2922631" y="1179023"/>
              <a:chExt cx="508663" cy="757689"/>
            </a:xfrm>
          </p:grpSpPr>
          <p:sp>
            <p:nvSpPr>
              <p:cNvPr id="148" name="Oval 147"/>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9" name="Rectangle 148"/>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0" name="Oval 149"/>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1" name="Oval 150"/>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3" name="Group 112"/>
            <p:cNvGrpSpPr/>
            <p:nvPr/>
          </p:nvGrpSpPr>
          <p:grpSpPr>
            <a:xfrm>
              <a:off x="10308337" y="0"/>
              <a:ext cx="843302" cy="1256157"/>
              <a:chOff x="2922631" y="1179023"/>
              <a:chExt cx="508663" cy="757689"/>
            </a:xfrm>
          </p:grpSpPr>
          <p:sp>
            <p:nvSpPr>
              <p:cNvPr id="144" name="Oval 143"/>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5" name="Rectangle 144"/>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6" name="Oval 145"/>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7" name="Oval 146"/>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4" name="Group 113"/>
            <p:cNvGrpSpPr/>
            <p:nvPr/>
          </p:nvGrpSpPr>
          <p:grpSpPr>
            <a:xfrm>
              <a:off x="11288202" y="0"/>
              <a:ext cx="843302" cy="1256157"/>
              <a:chOff x="2922631" y="1179023"/>
              <a:chExt cx="508663" cy="757689"/>
            </a:xfrm>
          </p:grpSpPr>
          <p:sp>
            <p:nvSpPr>
              <p:cNvPr id="140" name="Oval 13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1" name="Rectangle 14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2" name="Oval 14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3" name="Oval 14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5" name="Group 114"/>
            <p:cNvGrpSpPr/>
            <p:nvPr/>
          </p:nvGrpSpPr>
          <p:grpSpPr>
            <a:xfrm>
              <a:off x="1782423" y="0"/>
              <a:ext cx="843302" cy="1256157"/>
              <a:chOff x="2922631" y="1179023"/>
              <a:chExt cx="508663" cy="757689"/>
            </a:xfrm>
          </p:grpSpPr>
          <p:sp>
            <p:nvSpPr>
              <p:cNvPr id="136" name="Oval 13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7" name="Rectangle 13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8" name="Oval 13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9" name="Oval 13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6" name="Group 115"/>
            <p:cNvGrpSpPr/>
            <p:nvPr/>
          </p:nvGrpSpPr>
          <p:grpSpPr>
            <a:xfrm>
              <a:off x="2727303" y="0"/>
              <a:ext cx="843302" cy="1256157"/>
              <a:chOff x="2922631" y="1179023"/>
              <a:chExt cx="508663" cy="757689"/>
            </a:xfrm>
          </p:grpSpPr>
          <p:sp>
            <p:nvSpPr>
              <p:cNvPr id="132" name="Oval 131"/>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3" name="Rectangle 132"/>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4" name="Oval 133"/>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5" name="Oval 134"/>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7" name="Group 116"/>
            <p:cNvGrpSpPr/>
            <p:nvPr/>
          </p:nvGrpSpPr>
          <p:grpSpPr>
            <a:xfrm>
              <a:off x="3671930" y="0"/>
              <a:ext cx="843302" cy="1256157"/>
              <a:chOff x="2922631" y="1179023"/>
              <a:chExt cx="508663" cy="757689"/>
            </a:xfrm>
          </p:grpSpPr>
          <p:sp>
            <p:nvSpPr>
              <p:cNvPr id="128" name="Oval 127"/>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29" name="Rectangle 128"/>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0" name="Oval 129"/>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1" name="Oval 130"/>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8" name="Group 117"/>
            <p:cNvGrpSpPr/>
            <p:nvPr/>
          </p:nvGrpSpPr>
          <p:grpSpPr>
            <a:xfrm>
              <a:off x="834772" y="0"/>
              <a:ext cx="843302" cy="1256157"/>
              <a:chOff x="2922631" y="1179023"/>
              <a:chExt cx="508663" cy="757689"/>
            </a:xfrm>
          </p:grpSpPr>
          <p:sp>
            <p:nvSpPr>
              <p:cNvPr id="124" name="Oval 123"/>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25" name="Rectangle 124"/>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26" name="Oval 125"/>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27" name="Oval 126"/>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19" name="Group 118"/>
            <p:cNvGrpSpPr/>
            <p:nvPr/>
          </p:nvGrpSpPr>
          <p:grpSpPr>
            <a:xfrm>
              <a:off x="-127253" y="0"/>
              <a:ext cx="843302" cy="1256157"/>
              <a:chOff x="2922631" y="1179023"/>
              <a:chExt cx="508663" cy="757689"/>
            </a:xfrm>
          </p:grpSpPr>
          <p:sp>
            <p:nvSpPr>
              <p:cNvPr id="120" name="Oval 11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21" name="Rectangle 12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22" name="Oval 12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23" name="Oval 12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grpSp>
        <p:nvGrpSpPr>
          <p:cNvPr id="172" name="Group 171"/>
          <p:cNvGrpSpPr/>
          <p:nvPr/>
        </p:nvGrpSpPr>
        <p:grpSpPr>
          <a:xfrm>
            <a:off x="4519314" y="6367533"/>
            <a:ext cx="3366754" cy="344992"/>
            <a:chOff x="-127253" y="0"/>
            <a:chExt cx="12258757" cy="1256157"/>
          </a:xfrm>
        </p:grpSpPr>
        <p:grpSp>
          <p:nvGrpSpPr>
            <p:cNvPr id="173" name="Group 172"/>
            <p:cNvGrpSpPr/>
            <p:nvPr/>
          </p:nvGrpSpPr>
          <p:grpSpPr>
            <a:xfrm>
              <a:off x="5563848" y="0"/>
              <a:ext cx="843302" cy="1256157"/>
              <a:chOff x="2922631" y="1179023"/>
              <a:chExt cx="508663" cy="757689"/>
            </a:xfrm>
          </p:grpSpPr>
          <p:sp>
            <p:nvSpPr>
              <p:cNvPr id="234" name="Oval 233"/>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35" name="Rectangle 234"/>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36" name="Oval 235"/>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37" name="Oval 236"/>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74" name="Group 173"/>
            <p:cNvGrpSpPr/>
            <p:nvPr/>
          </p:nvGrpSpPr>
          <p:grpSpPr>
            <a:xfrm>
              <a:off x="6508728" y="0"/>
              <a:ext cx="843302" cy="1256157"/>
              <a:chOff x="2922631" y="1179023"/>
              <a:chExt cx="508663" cy="757689"/>
            </a:xfrm>
          </p:grpSpPr>
          <p:sp>
            <p:nvSpPr>
              <p:cNvPr id="230" name="Oval 22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31" name="Rectangle 23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32" name="Oval 23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33" name="Oval 23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75" name="Group 174"/>
            <p:cNvGrpSpPr/>
            <p:nvPr/>
          </p:nvGrpSpPr>
          <p:grpSpPr>
            <a:xfrm>
              <a:off x="7453355" y="0"/>
              <a:ext cx="843302" cy="1256157"/>
              <a:chOff x="2922631" y="1179023"/>
              <a:chExt cx="508663" cy="757689"/>
            </a:xfrm>
          </p:grpSpPr>
          <p:sp>
            <p:nvSpPr>
              <p:cNvPr id="226" name="Oval 22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7" name="Rectangle 22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8" name="Oval 22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9" name="Oval 22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76" name="Group 175"/>
            <p:cNvGrpSpPr/>
            <p:nvPr/>
          </p:nvGrpSpPr>
          <p:grpSpPr>
            <a:xfrm>
              <a:off x="8403337" y="0"/>
              <a:ext cx="843302" cy="1256157"/>
              <a:chOff x="2922631" y="1179023"/>
              <a:chExt cx="508663" cy="757689"/>
            </a:xfrm>
          </p:grpSpPr>
          <p:sp>
            <p:nvSpPr>
              <p:cNvPr id="222" name="Oval 221"/>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3" name="Rectangle 222"/>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4" name="Oval 223"/>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5" name="Oval 224"/>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77" name="Group 176"/>
            <p:cNvGrpSpPr/>
            <p:nvPr/>
          </p:nvGrpSpPr>
          <p:grpSpPr>
            <a:xfrm>
              <a:off x="4616197" y="0"/>
              <a:ext cx="843302" cy="1256157"/>
              <a:chOff x="2922631" y="1179023"/>
              <a:chExt cx="508663" cy="757689"/>
            </a:xfrm>
          </p:grpSpPr>
          <p:sp>
            <p:nvSpPr>
              <p:cNvPr id="218" name="Oval 217"/>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9" name="Rectangle 218"/>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0" name="Oval 219"/>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21" name="Oval 220"/>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78" name="Group 177"/>
            <p:cNvGrpSpPr/>
            <p:nvPr/>
          </p:nvGrpSpPr>
          <p:grpSpPr>
            <a:xfrm>
              <a:off x="9358355" y="0"/>
              <a:ext cx="843302" cy="1256157"/>
              <a:chOff x="2922631" y="1179023"/>
              <a:chExt cx="508663" cy="757689"/>
            </a:xfrm>
          </p:grpSpPr>
          <p:sp>
            <p:nvSpPr>
              <p:cNvPr id="214" name="Oval 213"/>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5" name="Rectangle 214"/>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6" name="Oval 215"/>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7" name="Oval 216"/>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79" name="Group 178"/>
            <p:cNvGrpSpPr/>
            <p:nvPr/>
          </p:nvGrpSpPr>
          <p:grpSpPr>
            <a:xfrm>
              <a:off x="10308337" y="0"/>
              <a:ext cx="843302" cy="1256157"/>
              <a:chOff x="2922631" y="1179023"/>
              <a:chExt cx="508663" cy="757689"/>
            </a:xfrm>
          </p:grpSpPr>
          <p:sp>
            <p:nvSpPr>
              <p:cNvPr id="210" name="Oval 20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1" name="Rectangle 21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2" name="Oval 21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13" name="Oval 21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80" name="Group 179"/>
            <p:cNvGrpSpPr/>
            <p:nvPr/>
          </p:nvGrpSpPr>
          <p:grpSpPr>
            <a:xfrm>
              <a:off x="11288202" y="0"/>
              <a:ext cx="843302" cy="1256157"/>
              <a:chOff x="2922631" y="1179023"/>
              <a:chExt cx="508663" cy="757689"/>
            </a:xfrm>
          </p:grpSpPr>
          <p:sp>
            <p:nvSpPr>
              <p:cNvPr id="206" name="Oval 20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7" name="Rectangle 20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8" name="Oval 20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9" name="Oval 20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81" name="Group 180"/>
            <p:cNvGrpSpPr/>
            <p:nvPr/>
          </p:nvGrpSpPr>
          <p:grpSpPr>
            <a:xfrm>
              <a:off x="1782423" y="0"/>
              <a:ext cx="843302" cy="1256157"/>
              <a:chOff x="2922631" y="1179023"/>
              <a:chExt cx="508663" cy="757689"/>
            </a:xfrm>
          </p:grpSpPr>
          <p:sp>
            <p:nvSpPr>
              <p:cNvPr id="202" name="Oval 201"/>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3" name="Rectangle 202"/>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4" name="Oval 203"/>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5" name="Oval 204"/>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82" name="Group 181"/>
            <p:cNvGrpSpPr/>
            <p:nvPr/>
          </p:nvGrpSpPr>
          <p:grpSpPr>
            <a:xfrm>
              <a:off x="2727303" y="0"/>
              <a:ext cx="843302" cy="1256157"/>
              <a:chOff x="2922631" y="1179023"/>
              <a:chExt cx="508663" cy="757689"/>
            </a:xfrm>
          </p:grpSpPr>
          <p:sp>
            <p:nvSpPr>
              <p:cNvPr id="198" name="Oval 197"/>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99" name="Rectangle 198"/>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0" name="Oval 199"/>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201" name="Oval 200"/>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83" name="Group 182"/>
            <p:cNvGrpSpPr/>
            <p:nvPr/>
          </p:nvGrpSpPr>
          <p:grpSpPr>
            <a:xfrm>
              <a:off x="3671930" y="0"/>
              <a:ext cx="843302" cy="1256157"/>
              <a:chOff x="2922631" y="1179023"/>
              <a:chExt cx="508663" cy="757689"/>
            </a:xfrm>
          </p:grpSpPr>
          <p:sp>
            <p:nvSpPr>
              <p:cNvPr id="194" name="Oval 193"/>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95" name="Rectangle 194"/>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96" name="Oval 195"/>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97" name="Oval 196"/>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84" name="Group 183"/>
            <p:cNvGrpSpPr/>
            <p:nvPr/>
          </p:nvGrpSpPr>
          <p:grpSpPr>
            <a:xfrm>
              <a:off x="834772" y="0"/>
              <a:ext cx="843302" cy="1256157"/>
              <a:chOff x="2922631" y="1179023"/>
              <a:chExt cx="508663" cy="757689"/>
            </a:xfrm>
          </p:grpSpPr>
          <p:sp>
            <p:nvSpPr>
              <p:cNvPr id="190" name="Oval 18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91" name="Rectangle 19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92" name="Oval 19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93" name="Oval 19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85" name="Group 184"/>
            <p:cNvGrpSpPr/>
            <p:nvPr/>
          </p:nvGrpSpPr>
          <p:grpSpPr>
            <a:xfrm>
              <a:off x="-127253" y="0"/>
              <a:ext cx="843302" cy="1256157"/>
              <a:chOff x="2922631" y="1179023"/>
              <a:chExt cx="508663" cy="757689"/>
            </a:xfrm>
          </p:grpSpPr>
          <p:sp>
            <p:nvSpPr>
              <p:cNvPr id="186" name="Oval 18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87" name="Rectangle 18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88" name="Oval 18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89" name="Oval 18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grpSp>
        <p:nvGrpSpPr>
          <p:cNvPr id="238" name="Group 237"/>
          <p:cNvGrpSpPr/>
          <p:nvPr/>
        </p:nvGrpSpPr>
        <p:grpSpPr>
          <a:xfrm rot="5400000" flipH="1">
            <a:off x="633064" y="5867023"/>
            <a:ext cx="531531" cy="1144240"/>
            <a:chOff x="4506913" y="801688"/>
            <a:chExt cx="436563" cy="939800"/>
          </a:xfrm>
        </p:grpSpPr>
        <p:sp>
          <p:nvSpPr>
            <p:cNvPr id="239" name="Freeform 10"/>
            <p:cNvSpPr>
              <a:spLocks/>
            </p:cNvSpPr>
            <p:nvPr/>
          </p:nvSpPr>
          <p:spPr bwMode="auto">
            <a:xfrm>
              <a:off x="4657725" y="801688"/>
              <a:ext cx="133350" cy="522288"/>
            </a:xfrm>
            <a:custGeom>
              <a:avLst/>
              <a:gdLst>
                <a:gd name="T0" fmla="*/ 69 w 84"/>
                <a:gd name="T1" fmla="*/ 24 h 329"/>
                <a:gd name="T2" fmla="*/ 69 w 84"/>
                <a:gd name="T3" fmla="*/ 325 h 329"/>
                <a:gd name="T4" fmla="*/ 54 w 84"/>
                <a:gd name="T5" fmla="*/ 325 h 329"/>
                <a:gd name="T6" fmla="*/ 54 w 84"/>
                <a:gd name="T7" fmla="*/ 11 h 329"/>
                <a:gd name="T8" fmla="*/ 40 w 84"/>
                <a:gd name="T9" fmla="*/ 0 h 329"/>
                <a:gd name="T10" fmla="*/ 40 w 84"/>
                <a:gd name="T11" fmla="*/ 0 h 329"/>
                <a:gd name="T12" fmla="*/ 13 w 84"/>
                <a:gd name="T13" fmla="*/ 27 h 329"/>
                <a:gd name="T14" fmla="*/ 13 w 84"/>
                <a:gd name="T15" fmla="*/ 55 h 329"/>
                <a:gd name="T16" fmla="*/ 0 w 84"/>
                <a:gd name="T17" fmla="*/ 67 h 329"/>
                <a:gd name="T18" fmla="*/ 0 w 84"/>
                <a:gd name="T19" fmla="*/ 90 h 329"/>
                <a:gd name="T20" fmla="*/ 26 w 84"/>
                <a:gd name="T21" fmla="*/ 114 h 329"/>
                <a:gd name="T22" fmla="*/ 26 w 84"/>
                <a:gd name="T23" fmla="*/ 133 h 329"/>
                <a:gd name="T24" fmla="*/ 14 w 84"/>
                <a:gd name="T25" fmla="*/ 144 h 329"/>
                <a:gd name="T26" fmla="*/ 14 w 84"/>
                <a:gd name="T27" fmla="*/ 163 h 329"/>
                <a:gd name="T28" fmla="*/ 0 w 84"/>
                <a:gd name="T29" fmla="*/ 177 h 329"/>
                <a:gd name="T30" fmla="*/ 0 w 84"/>
                <a:gd name="T31" fmla="*/ 198 h 329"/>
                <a:gd name="T32" fmla="*/ 24 w 84"/>
                <a:gd name="T33" fmla="*/ 220 h 329"/>
                <a:gd name="T34" fmla="*/ 24 w 84"/>
                <a:gd name="T35" fmla="*/ 247 h 329"/>
                <a:gd name="T36" fmla="*/ 0 w 84"/>
                <a:gd name="T37" fmla="*/ 270 h 329"/>
                <a:gd name="T38" fmla="*/ 0 w 84"/>
                <a:gd name="T39" fmla="*/ 315 h 329"/>
                <a:gd name="T40" fmla="*/ 0 w 84"/>
                <a:gd name="T41" fmla="*/ 329 h 329"/>
                <a:gd name="T42" fmla="*/ 84 w 84"/>
                <a:gd name="T43" fmla="*/ 329 h 329"/>
                <a:gd name="T44" fmla="*/ 84 w 84"/>
                <a:gd name="T45" fmla="*/ 35 h 329"/>
                <a:gd name="T46" fmla="*/ 69 w 84"/>
                <a:gd name="T47" fmla="*/ 2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329">
                  <a:moveTo>
                    <a:pt x="69" y="24"/>
                  </a:moveTo>
                  <a:lnTo>
                    <a:pt x="69" y="325"/>
                  </a:lnTo>
                  <a:lnTo>
                    <a:pt x="54" y="325"/>
                  </a:lnTo>
                  <a:lnTo>
                    <a:pt x="54" y="11"/>
                  </a:lnTo>
                  <a:lnTo>
                    <a:pt x="40" y="0"/>
                  </a:lnTo>
                  <a:lnTo>
                    <a:pt x="40" y="0"/>
                  </a:lnTo>
                  <a:lnTo>
                    <a:pt x="13" y="27"/>
                  </a:lnTo>
                  <a:lnTo>
                    <a:pt x="13" y="55"/>
                  </a:lnTo>
                  <a:lnTo>
                    <a:pt x="0" y="67"/>
                  </a:lnTo>
                  <a:lnTo>
                    <a:pt x="0" y="90"/>
                  </a:lnTo>
                  <a:lnTo>
                    <a:pt x="26" y="114"/>
                  </a:lnTo>
                  <a:lnTo>
                    <a:pt x="26" y="133"/>
                  </a:lnTo>
                  <a:lnTo>
                    <a:pt x="14" y="144"/>
                  </a:lnTo>
                  <a:lnTo>
                    <a:pt x="14" y="163"/>
                  </a:lnTo>
                  <a:lnTo>
                    <a:pt x="0" y="177"/>
                  </a:lnTo>
                  <a:lnTo>
                    <a:pt x="0" y="198"/>
                  </a:lnTo>
                  <a:lnTo>
                    <a:pt x="24" y="220"/>
                  </a:lnTo>
                  <a:lnTo>
                    <a:pt x="24" y="247"/>
                  </a:lnTo>
                  <a:lnTo>
                    <a:pt x="0" y="270"/>
                  </a:lnTo>
                  <a:lnTo>
                    <a:pt x="0" y="315"/>
                  </a:lnTo>
                  <a:lnTo>
                    <a:pt x="0" y="329"/>
                  </a:lnTo>
                  <a:lnTo>
                    <a:pt x="84" y="329"/>
                  </a:lnTo>
                  <a:lnTo>
                    <a:pt x="84" y="35"/>
                  </a:lnTo>
                  <a:lnTo>
                    <a:pt x="69" y="24"/>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240" name="Freeform 11"/>
            <p:cNvSpPr>
              <a:spLocks/>
            </p:cNvSpPr>
            <p:nvPr/>
          </p:nvSpPr>
          <p:spPr bwMode="auto">
            <a:xfrm>
              <a:off x="4743450" y="819150"/>
              <a:ext cx="23813" cy="498475"/>
            </a:xfrm>
            <a:custGeom>
              <a:avLst/>
              <a:gdLst>
                <a:gd name="T0" fmla="*/ 15 w 15"/>
                <a:gd name="T1" fmla="*/ 314 h 314"/>
                <a:gd name="T2" fmla="*/ 15 w 15"/>
                <a:gd name="T3" fmla="*/ 13 h 314"/>
                <a:gd name="T4" fmla="*/ 0 w 15"/>
                <a:gd name="T5" fmla="*/ 0 h 314"/>
                <a:gd name="T6" fmla="*/ 0 w 15"/>
                <a:gd name="T7" fmla="*/ 314 h 314"/>
                <a:gd name="T8" fmla="*/ 15 w 15"/>
                <a:gd name="T9" fmla="*/ 314 h 314"/>
              </a:gdLst>
              <a:ahLst/>
              <a:cxnLst>
                <a:cxn ang="0">
                  <a:pos x="T0" y="T1"/>
                </a:cxn>
                <a:cxn ang="0">
                  <a:pos x="T2" y="T3"/>
                </a:cxn>
                <a:cxn ang="0">
                  <a:pos x="T4" y="T5"/>
                </a:cxn>
                <a:cxn ang="0">
                  <a:pos x="T6" y="T7"/>
                </a:cxn>
                <a:cxn ang="0">
                  <a:pos x="T8" y="T9"/>
                </a:cxn>
              </a:cxnLst>
              <a:rect l="0" t="0" r="r" b="b"/>
              <a:pathLst>
                <a:path w="15" h="314">
                  <a:moveTo>
                    <a:pt x="15" y="314"/>
                  </a:moveTo>
                  <a:lnTo>
                    <a:pt x="15" y="13"/>
                  </a:lnTo>
                  <a:lnTo>
                    <a:pt x="0" y="0"/>
                  </a:lnTo>
                  <a:lnTo>
                    <a:pt x="0" y="314"/>
                  </a:lnTo>
                  <a:lnTo>
                    <a:pt x="15" y="31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241" name="Freeform 12"/>
            <p:cNvSpPr>
              <a:spLocks noEditPoints="1"/>
            </p:cNvSpPr>
            <p:nvPr/>
          </p:nvSpPr>
          <p:spPr bwMode="auto">
            <a:xfrm>
              <a:off x="4506913" y="1304925"/>
              <a:ext cx="436563" cy="436563"/>
            </a:xfrm>
            <a:custGeom>
              <a:avLst/>
              <a:gdLst>
                <a:gd name="T0" fmla="*/ 160 w 196"/>
                <a:gd name="T1" fmla="*/ 30 h 197"/>
                <a:gd name="T2" fmla="*/ 98 w 196"/>
                <a:gd name="T3" fmla="*/ 0 h 197"/>
                <a:gd name="T4" fmla="*/ 35 w 196"/>
                <a:gd name="T5" fmla="*/ 30 h 197"/>
                <a:gd name="T6" fmla="*/ 29 w 196"/>
                <a:gd name="T7" fmla="*/ 36 h 197"/>
                <a:gd name="T8" fmla="*/ 0 w 196"/>
                <a:gd name="T9" fmla="*/ 107 h 197"/>
                <a:gd name="T10" fmla="*/ 0 w 196"/>
                <a:gd name="T11" fmla="*/ 155 h 197"/>
                <a:gd name="T12" fmla="*/ 41 w 196"/>
                <a:gd name="T13" fmla="*/ 197 h 197"/>
                <a:gd name="T14" fmla="*/ 154 w 196"/>
                <a:gd name="T15" fmla="*/ 197 h 197"/>
                <a:gd name="T16" fmla="*/ 196 w 196"/>
                <a:gd name="T17" fmla="*/ 155 h 197"/>
                <a:gd name="T18" fmla="*/ 196 w 196"/>
                <a:gd name="T19" fmla="*/ 107 h 197"/>
                <a:gd name="T20" fmla="*/ 167 w 196"/>
                <a:gd name="T21" fmla="*/ 36 h 197"/>
                <a:gd name="T22" fmla="*/ 160 w 196"/>
                <a:gd name="T23" fmla="*/ 30 h 197"/>
                <a:gd name="T24" fmla="*/ 124 w 196"/>
                <a:gd name="T25" fmla="*/ 167 h 197"/>
                <a:gd name="T26" fmla="*/ 98 w 196"/>
                <a:gd name="T27" fmla="*/ 178 h 197"/>
                <a:gd name="T28" fmla="*/ 72 w 196"/>
                <a:gd name="T29" fmla="*/ 167 h 197"/>
                <a:gd name="T30" fmla="*/ 98 w 196"/>
                <a:gd name="T31" fmla="*/ 156 h 197"/>
                <a:gd name="T32" fmla="*/ 124 w 196"/>
                <a:gd name="T33" fmla="*/ 16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97">
                  <a:moveTo>
                    <a:pt x="160" y="30"/>
                  </a:moveTo>
                  <a:cubicBezTo>
                    <a:pt x="144" y="13"/>
                    <a:pt x="116" y="0"/>
                    <a:pt x="98" y="0"/>
                  </a:cubicBezTo>
                  <a:cubicBezTo>
                    <a:pt x="80" y="0"/>
                    <a:pt x="52" y="13"/>
                    <a:pt x="35" y="30"/>
                  </a:cubicBezTo>
                  <a:cubicBezTo>
                    <a:pt x="29" y="36"/>
                    <a:pt x="29" y="36"/>
                    <a:pt x="29" y="36"/>
                  </a:cubicBezTo>
                  <a:cubicBezTo>
                    <a:pt x="13" y="52"/>
                    <a:pt x="0" y="84"/>
                    <a:pt x="0" y="107"/>
                  </a:cubicBezTo>
                  <a:cubicBezTo>
                    <a:pt x="0" y="155"/>
                    <a:pt x="0" y="155"/>
                    <a:pt x="0" y="155"/>
                  </a:cubicBezTo>
                  <a:cubicBezTo>
                    <a:pt x="0" y="178"/>
                    <a:pt x="18" y="197"/>
                    <a:pt x="41" y="197"/>
                  </a:cubicBezTo>
                  <a:cubicBezTo>
                    <a:pt x="154" y="197"/>
                    <a:pt x="154" y="197"/>
                    <a:pt x="154" y="197"/>
                  </a:cubicBezTo>
                  <a:cubicBezTo>
                    <a:pt x="177" y="197"/>
                    <a:pt x="196" y="178"/>
                    <a:pt x="196" y="155"/>
                  </a:cubicBezTo>
                  <a:cubicBezTo>
                    <a:pt x="196" y="107"/>
                    <a:pt x="196" y="107"/>
                    <a:pt x="196" y="107"/>
                  </a:cubicBezTo>
                  <a:cubicBezTo>
                    <a:pt x="196" y="84"/>
                    <a:pt x="183" y="52"/>
                    <a:pt x="167" y="36"/>
                  </a:cubicBezTo>
                  <a:lnTo>
                    <a:pt x="160" y="30"/>
                  </a:lnTo>
                  <a:close/>
                  <a:moveTo>
                    <a:pt x="124" y="167"/>
                  </a:moveTo>
                  <a:cubicBezTo>
                    <a:pt x="124" y="173"/>
                    <a:pt x="112" y="178"/>
                    <a:pt x="98" y="178"/>
                  </a:cubicBezTo>
                  <a:cubicBezTo>
                    <a:pt x="83" y="178"/>
                    <a:pt x="72" y="173"/>
                    <a:pt x="72" y="167"/>
                  </a:cubicBezTo>
                  <a:cubicBezTo>
                    <a:pt x="72" y="161"/>
                    <a:pt x="83" y="156"/>
                    <a:pt x="98" y="156"/>
                  </a:cubicBezTo>
                  <a:cubicBezTo>
                    <a:pt x="112" y="156"/>
                    <a:pt x="124" y="161"/>
                    <a:pt x="124" y="16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sp>
        <p:nvSpPr>
          <p:cNvPr id="242" name="Freeform 7"/>
          <p:cNvSpPr>
            <a:spLocks/>
          </p:cNvSpPr>
          <p:nvPr/>
        </p:nvSpPr>
        <p:spPr bwMode="auto">
          <a:xfrm>
            <a:off x="2766200" y="3716143"/>
            <a:ext cx="1138797" cy="668444"/>
          </a:xfrm>
          <a:custGeom>
            <a:avLst/>
            <a:gdLst>
              <a:gd name="T0" fmla="*/ 292 w 350"/>
              <a:gd name="T1" fmla="*/ 83 h 198"/>
              <a:gd name="T2" fmla="*/ 286 w 350"/>
              <a:gd name="T3" fmla="*/ 83 h 198"/>
              <a:gd name="T4" fmla="*/ 292 w 350"/>
              <a:gd name="T5" fmla="*/ 57 h 198"/>
              <a:gd name="T6" fmla="*/ 235 w 350"/>
              <a:gd name="T7" fmla="*/ 0 h 198"/>
              <a:gd name="T8" fmla="*/ 178 w 350"/>
              <a:gd name="T9" fmla="*/ 50 h 198"/>
              <a:gd name="T10" fmla="*/ 135 w 350"/>
              <a:gd name="T11" fmla="*/ 31 h 198"/>
              <a:gd name="T12" fmla="*/ 77 w 350"/>
              <a:gd name="T13" fmla="*/ 86 h 198"/>
              <a:gd name="T14" fmla="*/ 57 w 350"/>
              <a:gd name="T15" fmla="*/ 83 h 198"/>
              <a:gd name="T16" fmla="*/ 0 w 350"/>
              <a:gd name="T17" fmla="*/ 140 h 198"/>
              <a:gd name="T18" fmla="*/ 57 w 350"/>
              <a:gd name="T19" fmla="*/ 198 h 198"/>
              <a:gd name="T20" fmla="*/ 292 w 350"/>
              <a:gd name="T21" fmla="*/ 198 h 198"/>
              <a:gd name="T22" fmla="*/ 350 w 350"/>
              <a:gd name="T23" fmla="*/ 140 h 198"/>
              <a:gd name="T24" fmla="*/ 292 w 350"/>
              <a:gd name="T25" fmla="*/ 8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198">
                <a:moveTo>
                  <a:pt x="292" y="83"/>
                </a:moveTo>
                <a:cubicBezTo>
                  <a:pt x="290" y="83"/>
                  <a:pt x="288" y="83"/>
                  <a:pt x="286" y="83"/>
                </a:cubicBezTo>
                <a:cubicBezTo>
                  <a:pt x="290" y="75"/>
                  <a:pt x="292" y="66"/>
                  <a:pt x="292" y="57"/>
                </a:cubicBezTo>
                <a:cubicBezTo>
                  <a:pt x="292" y="26"/>
                  <a:pt x="267" y="0"/>
                  <a:pt x="235" y="0"/>
                </a:cubicBezTo>
                <a:cubicBezTo>
                  <a:pt x="205" y="0"/>
                  <a:pt x="181" y="22"/>
                  <a:pt x="178" y="50"/>
                </a:cubicBezTo>
                <a:cubicBezTo>
                  <a:pt x="167" y="39"/>
                  <a:pt x="152" y="31"/>
                  <a:pt x="135" y="31"/>
                </a:cubicBezTo>
                <a:cubicBezTo>
                  <a:pt x="104" y="31"/>
                  <a:pt x="79" y="56"/>
                  <a:pt x="77" y="86"/>
                </a:cubicBezTo>
                <a:cubicBezTo>
                  <a:pt x="71" y="84"/>
                  <a:pt x="64" y="83"/>
                  <a:pt x="57" y="83"/>
                </a:cubicBezTo>
                <a:cubicBezTo>
                  <a:pt x="26" y="83"/>
                  <a:pt x="0" y="108"/>
                  <a:pt x="0" y="140"/>
                </a:cubicBezTo>
                <a:cubicBezTo>
                  <a:pt x="0" y="172"/>
                  <a:pt x="26" y="198"/>
                  <a:pt x="57" y="198"/>
                </a:cubicBezTo>
                <a:cubicBezTo>
                  <a:pt x="292" y="198"/>
                  <a:pt x="292" y="198"/>
                  <a:pt x="292" y="198"/>
                </a:cubicBezTo>
                <a:cubicBezTo>
                  <a:pt x="324" y="198"/>
                  <a:pt x="350" y="172"/>
                  <a:pt x="350" y="140"/>
                </a:cubicBezTo>
                <a:cubicBezTo>
                  <a:pt x="350" y="108"/>
                  <a:pt x="324" y="83"/>
                  <a:pt x="292" y="83"/>
                </a:cubicBezTo>
                <a:close/>
              </a:path>
            </a:pathLst>
          </a:custGeom>
          <a:solidFill>
            <a:srgbClr val="ABDAED"/>
          </a:solidFill>
          <a:ln>
            <a:noFill/>
          </a:ln>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nvGrpSpPr>
          <p:cNvPr id="243" name="Group 242"/>
          <p:cNvGrpSpPr/>
          <p:nvPr/>
        </p:nvGrpSpPr>
        <p:grpSpPr>
          <a:xfrm>
            <a:off x="8422715" y="2048193"/>
            <a:ext cx="2230868" cy="1243698"/>
            <a:chOff x="395371" y="1139688"/>
            <a:chExt cx="8399866" cy="4651514"/>
          </a:xfrm>
          <a:solidFill>
            <a:srgbClr val="00B0F0"/>
          </a:solidFill>
        </p:grpSpPr>
        <p:sp>
          <p:nvSpPr>
            <p:cNvPr id="244" name="Oval 9"/>
            <p:cNvSpPr>
              <a:spLocks noChangeAspect="1" noChangeArrowheads="1"/>
            </p:cNvSpPr>
            <p:nvPr userDrawn="1"/>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45" name="Oval 10"/>
            <p:cNvSpPr>
              <a:spLocks noChangeAspect="1" noChangeArrowheads="1"/>
            </p:cNvSpPr>
            <p:nvPr userDrawn="1"/>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46" name="Oval 11"/>
            <p:cNvSpPr>
              <a:spLocks noChangeAspect="1" noChangeArrowheads="1"/>
            </p:cNvSpPr>
            <p:nvPr userDrawn="1"/>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47" name="Oval 12"/>
            <p:cNvSpPr>
              <a:spLocks noChangeAspect="1" noChangeArrowheads="1"/>
            </p:cNvSpPr>
            <p:nvPr userDrawn="1"/>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48" name="Oval 13"/>
            <p:cNvSpPr>
              <a:spLocks noChangeAspect="1" noChangeArrowheads="1"/>
            </p:cNvSpPr>
            <p:nvPr userDrawn="1"/>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49" name="Oval 14"/>
            <p:cNvSpPr>
              <a:spLocks noChangeAspect="1" noChangeArrowheads="1"/>
            </p:cNvSpPr>
            <p:nvPr userDrawn="1"/>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0" name="Oval 15"/>
            <p:cNvSpPr>
              <a:spLocks noChangeAspect="1" noChangeArrowheads="1"/>
            </p:cNvSpPr>
            <p:nvPr userDrawn="1"/>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1" name="Oval 16"/>
            <p:cNvSpPr>
              <a:spLocks noChangeAspect="1" noChangeArrowheads="1"/>
            </p:cNvSpPr>
            <p:nvPr userDrawn="1"/>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2" name="Oval 17"/>
            <p:cNvSpPr>
              <a:spLocks noChangeAspect="1" noChangeArrowheads="1"/>
            </p:cNvSpPr>
            <p:nvPr userDrawn="1"/>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3" name="Oval 18"/>
            <p:cNvSpPr>
              <a:spLocks noChangeAspect="1" noChangeArrowheads="1"/>
            </p:cNvSpPr>
            <p:nvPr userDrawn="1"/>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4" name="Oval 19"/>
            <p:cNvSpPr>
              <a:spLocks noChangeAspect="1" noChangeArrowheads="1"/>
            </p:cNvSpPr>
            <p:nvPr userDrawn="1"/>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5" name="Oval 20"/>
            <p:cNvSpPr>
              <a:spLocks noChangeAspect="1" noChangeArrowheads="1"/>
            </p:cNvSpPr>
            <p:nvPr userDrawn="1"/>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6" name="Oval 21"/>
            <p:cNvSpPr>
              <a:spLocks noChangeAspect="1" noChangeArrowheads="1"/>
            </p:cNvSpPr>
            <p:nvPr userDrawn="1"/>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7" name="Oval 22"/>
            <p:cNvSpPr>
              <a:spLocks noChangeAspect="1" noChangeArrowheads="1"/>
            </p:cNvSpPr>
            <p:nvPr userDrawn="1"/>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8" name="Oval 23"/>
            <p:cNvSpPr>
              <a:spLocks noChangeAspect="1" noChangeArrowheads="1"/>
            </p:cNvSpPr>
            <p:nvPr userDrawn="1"/>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59" name="Oval 24"/>
            <p:cNvSpPr>
              <a:spLocks noChangeAspect="1" noChangeArrowheads="1"/>
            </p:cNvSpPr>
            <p:nvPr userDrawn="1"/>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0" name="Oval 25"/>
            <p:cNvSpPr>
              <a:spLocks noChangeAspect="1" noChangeArrowheads="1"/>
            </p:cNvSpPr>
            <p:nvPr userDrawn="1"/>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1" name="Oval 26"/>
            <p:cNvSpPr>
              <a:spLocks noChangeAspect="1" noChangeArrowheads="1"/>
            </p:cNvSpPr>
            <p:nvPr userDrawn="1"/>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2" name="Oval 27"/>
            <p:cNvSpPr>
              <a:spLocks noChangeAspect="1" noChangeArrowheads="1"/>
            </p:cNvSpPr>
            <p:nvPr userDrawn="1"/>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3" name="Oval 28"/>
            <p:cNvSpPr>
              <a:spLocks noChangeAspect="1" noChangeArrowheads="1"/>
            </p:cNvSpPr>
            <p:nvPr userDrawn="1"/>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4" name="Oval 29"/>
            <p:cNvSpPr>
              <a:spLocks noChangeAspect="1" noChangeArrowheads="1"/>
            </p:cNvSpPr>
            <p:nvPr userDrawn="1"/>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5" name="Oval 30"/>
            <p:cNvSpPr>
              <a:spLocks noChangeAspect="1" noChangeArrowheads="1"/>
            </p:cNvSpPr>
            <p:nvPr userDrawn="1"/>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6" name="Oval 31"/>
            <p:cNvSpPr>
              <a:spLocks noChangeAspect="1" noChangeArrowheads="1"/>
            </p:cNvSpPr>
            <p:nvPr userDrawn="1"/>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7" name="Oval 32"/>
            <p:cNvSpPr>
              <a:spLocks noChangeAspect="1" noChangeArrowheads="1"/>
            </p:cNvSpPr>
            <p:nvPr userDrawn="1"/>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8" name="Oval 33"/>
            <p:cNvSpPr>
              <a:spLocks noChangeAspect="1" noChangeArrowheads="1"/>
            </p:cNvSpPr>
            <p:nvPr userDrawn="1"/>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69" name="Oval 34"/>
            <p:cNvSpPr>
              <a:spLocks noChangeAspect="1" noChangeArrowheads="1"/>
            </p:cNvSpPr>
            <p:nvPr userDrawn="1"/>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0" name="Oval 35"/>
            <p:cNvSpPr>
              <a:spLocks noChangeAspect="1" noChangeArrowheads="1"/>
            </p:cNvSpPr>
            <p:nvPr userDrawn="1"/>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1" name="Oval 36"/>
            <p:cNvSpPr>
              <a:spLocks noChangeAspect="1" noChangeArrowheads="1"/>
            </p:cNvSpPr>
            <p:nvPr userDrawn="1"/>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2" name="Oval 37"/>
            <p:cNvSpPr>
              <a:spLocks noChangeAspect="1" noChangeArrowheads="1"/>
            </p:cNvSpPr>
            <p:nvPr userDrawn="1"/>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3" name="Oval 38"/>
            <p:cNvSpPr>
              <a:spLocks noChangeAspect="1" noChangeArrowheads="1"/>
            </p:cNvSpPr>
            <p:nvPr userDrawn="1"/>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4" name="Oval 39"/>
            <p:cNvSpPr>
              <a:spLocks noChangeAspect="1" noChangeArrowheads="1"/>
            </p:cNvSpPr>
            <p:nvPr userDrawn="1"/>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5" name="Oval 40"/>
            <p:cNvSpPr>
              <a:spLocks noChangeAspect="1" noChangeArrowheads="1"/>
            </p:cNvSpPr>
            <p:nvPr userDrawn="1"/>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6" name="Oval 41"/>
            <p:cNvSpPr>
              <a:spLocks noChangeAspect="1" noChangeArrowheads="1"/>
            </p:cNvSpPr>
            <p:nvPr userDrawn="1"/>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7" name="Oval 42"/>
            <p:cNvSpPr>
              <a:spLocks noChangeAspect="1" noChangeArrowheads="1"/>
            </p:cNvSpPr>
            <p:nvPr userDrawn="1"/>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8" name="Oval 43"/>
            <p:cNvSpPr>
              <a:spLocks noChangeAspect="1" noChangeArrowheads="1"/>
            </p:cNvSpPr>
            <p:nvPr userDrawn="1"/>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79" name="Oval 44"/>
            <p:cNvSpPr>
              <a:spLocks noChangeAspect="1" noChangeArrowheads="1"/>
            </p:cNvSpPr>
            <p:nvPr userDrawn="1"/>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0" name="Oval 45"/>
            <p:cNvSpPr>
              <a:spLocks noChangeAspect="1" noChangeArrowheads="1"/>
            </p:cNvSpPr>
            <p:nvPr userDrawn="1"/>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1" name="Oval 46"/>
            <p:cNvSpPr>
              <a:spLocks noChangeAspect="1" noChangeArrowheads="1"/>
            </p:cNvSpPr>
            <p:nvPr userDrawn="1"/>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2" name="Oval 47"/>
            <p:cNvSpPr>
              <a:spLocks noChangeAspect="1" noChangeArrowheads="1"/>
            </p:cNvSpPr>
            <p:nvPr userDrawn="1"/>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3" name="Oval 48"/>
            <p:cNvSpPr>
              <a:spLocks noChangeAspect="1" noChangeArrowheads="1"/>
            </p:cNvSpPr>
            <p:nvPr userDrawn="1"/>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4" name="Oval 49"/>
            <p:cNvSpPr>
              <a:spLocks noChangeAspect="1" noChangeArrowheads="1"/>
            </p:cNvSpPr>
            <p:nvPr userDrawn="1"/>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5" name="Oval 50"/>
            <p:cNvSpPr>
              <a:spLocks noChangeAspect="1" noChangeArrowheads="1"/>
            </p:cNvSpPr>
            <p:nvPr userDrawn="1"/>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6" name="Oval 51"/>
            <p:cNvSpPr>
              <a:spLocks noChangeAspect="1" noChangeArrowheads="1"/>
            </p:cNvSpPr>
            <p:nvPr userDrawn="1"/>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7" name="Oval 52"/>
            <p:cNvSpPr>
              <a:spLocks noChangeAspect="1" noChangeArrowheads="1"/>
            </p:cNvSpPr>
            <p:nvPr userDrawn="1"/>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8" name="Oval 53"/>
            <p:cNvSpPr>
              <a:spLocks noChangeAspect="1" noChangeArrowheads="1"/>
            </p:cNvSpPr>
            <p:nvPr userDrawn="1"/>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89" name="Oval 54"/>
            <p:cNvSpPr>
              <a:spLocks noChangeAspect="1" noChangeArrowheads="1"/>
            </p:cNvSpPr>
            <p:nvPr userDrawn="1"/>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0" name="Oval 55"/>
            <p:cNvSpPr>
              <a:spLocks noChangeAspect="1" noChangeArrowheads="1"/>
            </p:cNvSpPr>
            <p:nvPr userDrawn="1"/>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1" name="Oval 56"/>
            <p:cNvSpPr>
              <a:spLocks noChangeAspect="1" noChangeArrowheads="1"/>
            </p:cNvSpPr>
            <p:nvPr userDrawn="1"/>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2" name="Oval 57"/>
            <p:cNvSpPr>
              <a:spLocks noChangeAspect="1" noChangeArrowheads="1"/>
            </p:cNvSpPr>
            <p:nvPr userDrawn="1"/>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3" name="Oval 58"/>
            <p:cNvSpPr>
              <a:spLocks noChangeAspect="1" noChangeArrowheads="1"/>
            </p:cNvSpPr>
            <p:nvPr userDrawn="1"/>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4" name="Oval 59"/>
            <p:cNvSpPr>
              <a:spLocks noChangeAspect="1" noChangeArrowheads="1"/>
            </p:cNvSpPr>
            <p:nvPr userDrawn="1"/>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5" name="Oval 60"/>
            <p:cNvSpPr>
              <a:spLocks noChangeAspect="1" noChangeArrowheads="1"/>
            </p:cNvSpPr>
            <p:nvPr userDrawn="1"/>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6" name="Oval 61"/>
            <p:cNvSpPr>
              <a:spLocks noChangeAspect="1" noChangeArrowheads="1"/>
            </p:cNvSpPr>
            <p:nvPr userDrawn="1"/>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7" name="Oval 62"/>
            <p:cNvSpPr>
              <a:spLocks noChangeAspect="1" noChangeArrowheads="1"/>
            </p:cNvSpPr>
            <p:nvPr userDrawn="1"/>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8" name="Oval 63"/>
            <p:cNvSpPr>
              <a:spLocks noChangeAspect="1" noChangeArrowheads="1"/>
            </p:cNvSpPr>
            <p:nvPr userDrawn="1"/>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299" name="Oval 64"/>
            <p:cNvSpPr>
              <a:spLocks noChangeAspect="1" noChangeArrowheads="1"/>
            </p:cNvSpPr>
            <p:nvPr userDrawn="1"/>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0" name="Oval 65"/>
            <p:cNvSpPr>
              <a:spLocks noChangeAspect="1" noChangeArrowheads="1"/>
            </p:cNvSpPr>
            <p:nvPr userDrawn="1"/>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1" name="Oval 66"/>
            <p:cNvSpPr>
              <a:spLocks noChangeAspect="1" noChangeArrowheads="1"/>
            </p:cNvSpPr>
            <p:nvPr userDrawn="1"/>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2" name="Oval 67"/>
            <p:cNvSpPr>
              <a:spLocks noChangeAspect="1" noChangeArrowheads="1"/>
            </p:cNvSpPr>
            <p:nvPr userDrawn="1"/>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3" name="Oval 68"/>
            <p:cNvSpPr>
              <a:spLocks noChangeAspect="1" noChangeArrowheads="1"/>
            </p:cNvSpPr>
            <p:nvPr userDrawn="1"/>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4" name="Oval 69"/>
            <p:cNvSpPr>
              <a:spLocks noChangeAspect="1" noChangeArrowheads="1"/>
            </p:cNvSpPr>
            <p:nvPr userDrawn="1"/>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5" name="Oval 70"/>
            <p:cNvSpPr>
              <a:spLocks noChangeAspect="1" noChangeArrowheads="1"/>
            </p:cNvSpPr>
            <p:nvPr userDrawn="1"/>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6" name="Oval 71"/>
            <p:cNvSpPr>
              <a:spLocks noChangeAspect="1" noChangeArrowheads="1"/>
            </p:cNvSpPr>
            <p:nvPr userDrawn="1"/>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7" name="Oval 72"/>
            <p:cNvSpPr>
              <a:spLocks noChangeAspect="1" noChangeArrowheads="1"/>
            </p:cNvSpPr>
            <p:nvPr userDrawn="1"/>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8" name="Oval 73"/>
            <p:cNvSpPr>
              <a:spLocks noChangeAspect="1" noChangeArrowheads="1"/>
            </p:cNvSpPr>
            <p:nvPr userDrawn="1"/>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09" name="Oval 74"/>
            <p:cNvSpPr>
              <a:spLocks noChangeAspect="1" noChangeArrowheads="1"/>
            </p:cNvSpPr>
            <p:nvPr userDrawn="1"/>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0" name="Oval 75"/>
            <p:cNvSpPr>
              <a:spLocks noChangeAspect="1" noChangeArrowheads="1"/>
            </p:cNvSpPr>
            <p:nvPr userDrawn="1"/>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1" name="Oval 76"/>
            <p:cNvSpPr>
              <a:spLocks noChangeAspect="1" noChangeArrowheads="1"/>
            </p:cNvSpPr>
            <p:nvPr userDrawn="1"/>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2" name="Oval 77"/>
            <p:cNvSpPr>
              <a:spLocks noChangeAspect="1" noChangeArrowheads="1"/>
            </p:cNvSpPr>
            <p:nvPr userDrawn="1"/>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3" name="Oval 78"/>
            <p:cNvSpPr>
              <a:spLocks noChangeAspect="1" noChangeArrowheads="1"/>
            </p:cNvSpPr>
            <p:nvPr userDrawn="1"/>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4" name="Oval 79"/>
            <p:cNvSpPr>
              <a:spLocks noChangeAspect="1" noChangeArrowheads="1"/>
            </p:cNvSpPr>
            <p:nvPr userDrawn="1"/>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5" name="Oval 80"/>
            <p:cNvSpPr>
              <a:spLocks noChangeAspect="1" noChangeArrowheads="1"/>
            </p:cNvSpPr>
            <p:nvPr userDrawn="1"/>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6" name="Oval 81"/>
            <p:cNvSpPr>
              <a:spLocks noChangeAspect="1" noChangeArrowheads="1"/>
            </p:cNvSpPr>
            <p:nvPr userDrawn="1"/>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7" name="Oval 82"/>
            <p:cNvSpPr>
              <a:spLocks noChangeAspect="1" noChangeArrowheads="1"/>
            </p:cNvSpPr>
            <p:nvPr userDrawn="1"/>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8" name="Oval 83"/>
            <p:cNvSpPr>
              <a:spLocks noChangeAspect="1" noChangeArrowheads="1"/>
            </p:cNvSpPr>
            <p:nvPr userDrawn="1"/>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19" name="Oval 84"/>
            <p:cNvSpPr>
              <a:spLocks noChangeAspect="1" noChangeArrowheads="1"/>
            </p:cNvSpPr>
            <p:nvPr userDrawn="1"/>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0" name="Oval 85"/>
            <p:cNvSpPr>
              <a:spLocks noChangeAspect="1" noChangeArrowheads="1"/>
            </p:cNvSpPr>
            <p:nvPr userDrawn="1"/>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1" name="Oval 86"/>
            <p:cNvSpPr>
              <a:spLocks noChangeAspect="1" noChangeArrowheads="1"/>
            </p:cNvSpPr>
            <p:nvPr userDrawn="1"/>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2" name="Oval 87"/>
            <p:cNvSpPr>
              <a:spLocks noChangeAspect="1" noChangeArrowheads="1"/>
            </p:cNvSpPr>
            <p:nvPr userDrawn="1"/>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3" name="Oval 88"/>
            <p:cNvSpPr>
              <a:spLocks noChangeAspect="1" noChangeArrowheads="1"/>
            </p:cNvSpPr>
            <p:nvPr userDrawn="1"/>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4" name="Oval 89"/>
            <p:cNvSpPr>
              <a:spLocks noChangeAspect="1" noChangeArrowheads="1"/>
            </p:cNvSpPr>
            <p:nvPr userDrawn="1"/>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5" name="Oval 90"/>
            <p:cNvSpPr>
              <a:spLocks noChangeAspect="1" noChangeArrowheads="1"/>
            </p:cNvSpPr>
            <p:nvPr userDrawn="1"/>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6" name="Oval 91"/>
            <p:cNvSpPr>
              <a:spLocks noChangeAspect="1" noChangeArrowheads="1"/>
            </p:cNvSpPr>
            <p:nvPr userDrawn="1"/>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7" name="Oval 92"/>
            <p:cNvSpPr>
              <a:spLocks noChangeAspect="1" noChangeArrowheads="1"/>
            </p:cNvSpPr>
            <p:nvPr userDrawn="1"/>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8" name="Oval 93"/>
            <p:cNvSpPr>
              <a:spLocks noChangeAspect="1" noChangeArrowheads="1"/>
            </p:cNvSpPr>
            <p:nvPr userDrawn="1"/>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29" name="Oval 94"/>
            <p:cNvSpPr>
              <a:spLocks noChangeAspect="1" noChangeArrowheads="1"/>
            </p:cNvSpPr>
            <p:nvPr userDrawn="1"/>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0" name="Oval 95"/>
            <p:cNvSpPr>
              <a:spLocks noChangeAspect="1" noChangeArrowheads="1"/>
            </p:cNvSpPr>
            <p:nvPr userDrawn="1"/>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1" name="Oval 96"/>
            <p:cNvSpPr>
              <a:spLocks noChangeAspect="1" noChangeArrowheads="1"/>
            </p:cNvSpPr>
            <p:nvPr userDrawn="1"/>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2" name="Oval 97"/>
            <p:cNvSpPr>
              <a:spLocks noChangeAspect="1" noChangeArrowheads="1"/>
            </p:cNvSpPr>
            <p:nvPr userDrawn="1"/>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3" name="Oval 98"/>
            <p:cNvSpPr>
              <a:spLocks noChangeAspect="1" noChangeArrowheads="1"/>
            </p:cNvSpPr>
            <p:nvPr userDrawn="1"/>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4" name="Oval 99"/>
            <p:cNvSpPr>
              <a:spLocks noChangeAspect="1" noChangeArrowheads="1"/>
            </p:cNvSpPr>
            <p:nvPr userDrawn="1"/>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5" name="Oval 100"/>
            <p:cNvSpPr>
              <a:spLocks noChangeAspect="1" noChangeArrowheads="1"/>
            </p:cNvSpPr>
            <p:nvPr userDrawn="1"/>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6" name="Oval 101"/>
            <p:cNvSpPr>
              <a:spLocks noChangeAspect="1" noChangeArrowheads="1"/>
            </p:cNvSpPr>
            <p:nvPr userDrawn="1"/>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7" name="Oval 102"/>
            <p:cNvSpPr>
              <a:spLocks noChangeAspect="1" noChangeArrowheads="1"/>
            </p:cNvSpPr>
            <p:nvPr userDrawn="1"/>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8" name="Oval 103"/>
            <p:cNvSpPr>
              <a:spLocks noChangeAspect="1" noChangeArrowheads="1"/>
            </p:cNvSpPr>
            <p:nvPr userDrawn="1"/>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39" name="Oval 104"/>
            <p:cNvSpPr>
              <a:spLocks noChangeAspect="1" noChangeArrowheads="1"/>
            </p:cNvSpPr>
            <p:nvPr userDrawn="1"/>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0" name="Oval 105"/>
            <p:cNvSpPr>
              <a:spLocks noChangeAspect="1" noChangeArrowheads="1"/>
            </p:cNvSpPr>
            <p:nvPr userDrawn="1"/>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1" name="Oval 106"/>
            <p:cNvSpPr>
              <a:spLocks noChangeAspect="1" noChangeArrowheads="1"/>
            </p:cNvSpPr>
            <p:nvPr userDrawn="1"/>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2" name="Oval 107"/>
            <p:cNvSpPr>
              <a:spLocks noChangeAspect="1" noChangeArrowheads="1"/>
            </p:cNvSpPr>
            <p:nvPr userDrawn="1"/>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3" name="Oval 108"/>
            <p:cNvSpPr>
              <a:spLocks noChangeAspect="1" noChangeArrowheads="1"/>
            </p:cNvSpPr>
            <p:nvPr userDrawn="1"/>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4" name="Oval 109"/>
            <p:cNvSpPr>
              <a:spLocks noChangeAspect="1" noChangeArrowheads="1"/>
            </p:cNvSpPr>
            <p:nvPr userDrawn="1"/>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5" name="Oval 110"/>
            <p:cNvSpPr>
              <a:spLocks noChangeAspect="1" noChangeArrowheads="1"/>
            </p:cNvSpPr>
            <p:nvPr userDrawn="1"/>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6" name="Oval 111"/>
            <p:cNvSpPr>
              <a:spLocks noChangeAspect="1" noChangeArrowheads="1"/>
            </p:cNvSpPr>
            <p:nvPr userDrawn="1"/>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7" name="Oval 112"/>
            <p:cNvSpPr>
              <a:spLocks noChangeAspect="1" noChangeArrowheads="1"/>
            </p:cNvSpPr>
            <p:nvPr userDrawn="1"/>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8" name="Oval 113"/>
            <p:cNvSpPr>
              <a:spLocks noChangeAspect="1" noChangeArrowheads="1"/>
            </p:cNvSpPr>
            <p:nvPr userDrawn="1"/>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49" name="Oval 114"/>
            <p:cNvSpPr>
              <a:spLocks noChangeAspect="1" noChangeArrowheads="1"/>
            </p:cNvSpPr>
            <p:nvPr userDrawn="1"/>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0" name="Oval 115"/>
            <p:cNvSpPr>
              <a:spLocks noChangeAspect="1" noChangeArrowheads="1"/>
            </p:cNvSpPr>
            <p:nvPr userDrawn="1"/>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1" name="Oval 116"/>
            <p:cNvSpPr>
              <a:spLocks noChangeAspect="1" noChangeArrowheads="1"/>
            </p:cNvSpPr>
            <p:nvPr userDrawn="1"/>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2" name="Oval 117"/>
            <p:cNvSpPr>
              <a:spLocks noChangeAspect="1" noChangeArrowheads="1"/>
            </p:cNvSpPr>
            <p:nvPr userDrawn="1"/>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3" name="Oval 118"/>
            <p:cNvSpPr>
              <a:spLocks noChangeAspect="1" noChangeArrowheads="1"/>
            </p:cNvSpPr>
            <p:nvPr userDrawn="1"/>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4" name="Oval 119"/>
            <p:cNvSpPr>
              <a:spLocks noChangeAspect="1" noChangeArrowheads="1"/>
            </p:cNvSpPr>
            <p:nvPr userDrawn="1"/>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5" name="Oval 120"/>
            <p:cNvSpPr>
              <a:spLocks noChangeAspect="1" noChangeArrowheads="1"/>
            </p:cNvSpPr>
            <p:nvPr userDrawn="1"/>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6" name="Oval 121"/>
            <p:cNvSpPr>
              <a:spLocks noChangeAspect="1" noChangeArrowheads="1"/>
            </p:cNvSpPr>
            <p:nvPr userDrawn="1"/>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7" name="Oval 122"/>
            <p:cNvSpPr>
              <a:spLocks noChangeAspect="1" noChangeArrowheads="1"/>
            </p:cNvSpPr>
            <p:nvPr userDrawn="1"/>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8" name="Oval 123"/>
            <p:cNvSpPr>
              <a:spLocks noChangeAspect="1" noChangeArrowheads="1"/>
            </p:cNvSpPr>
            <p:nvPr userDrawn="1"/>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59" name="Oval 124"/>
            <p:cNvSpPr>
              <a:spLocks noChangeAspect="1" noChangeArrowheads="1"/>
            </p:cNvSpPr>
            <p:nvPr userDrawn="1"/>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0" name="Oval 125"/>
            <p:cNvSpPr>
              <a:spLocks noChangeAspect="1" noChangeArrowheads="1"/>
            </p:cNvSpPr>
            <p:nvPr userDrawn="1"/>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1" name="Oval 126"/>
            <p:cNvSpPr>
              <a:spLocks noChangeAspect="1" noChangeArrowheads="1"/>
            </p:cNvSpPr>
            <p:nvPr userDrawn="1"/>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2" name="Oval 127"/>
            <p:cNvSpPr>
              <a:spLocks noChangeAspect="1" noChangeArrowheads="1"/>
            </p:cNvSpPr>
            <p:nvPr userDrawn="1"/>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3" name="Oval 128"/>
            <p:cNvSpPr>
              <a:spLocks noChangeAspect="1" noChangeArrowheads="1"/>
            </p:cNvSpPr>
            <p:nvPr userDrawn="1"/>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4" name="Oval 129"/>
            <p:cNvSpPr>
              <a:spLocks noChangeAspect="1" noChangeArrowheads="1"/>
            </p:cNvSpPr>
            <p:nvPr userDrawn="1"/>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5" name="Oval 130"/>
            <p:cNvSpPr>
              <a:spLocks noChangeAspect="1" noChangeArrowheads="1"/>
            </p:cNvSpPr>
            <p:nvPr userDrawn="1"/>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6" name="Oval 131"/>
            <p:cNvSpPr>
              <a:spLocks noChangeAspect="1" noChangeArrowheads="1"/>
            </p:cNvSpPr>
            <p:nvPr userDrawn="1"/>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7" name="Oval 132"/>
            <p:cNvSpPr>
              <a:spLocks noChangeAspect="1" noChangeArrowheads="1"/>
            </p:cNvSpPr>
            <p:nvPr userDrawn="1"/>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8" name="Oval 133"/>
            <p:cNvSpPr>
              <a:spLocks noChangeAspect="1" noChangeArrowheads="1"/>
            </p:cNvSpPr>
            <p:nvPr userDrawn="1"/>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69" name="Oval 134"/>
            <p:cNvSpPr>
              <a:spLocks noChangeAspect="1" noChangeArrowheads="1"/>
            </p:cNvSpPr>
            <p:nvPr userDrawn="1"/>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0" name="Oval 135"/>
            <p:cNvSpPr>
              <a:spLocks noChangeAspect="1" noChangeArrowheads="1"/>
            </p:cNvSpPr>
            <p:nvPr userDrawn="1"/>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1" name="Oval 136"/>
            <p:cNvSpPr>
              <a:spLocks noChangeAspect="1" noChangeArrowheads="1"/>
            </p:cNvSpPr>
            <p:nvPr userDrawn="1"/>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2" name="Oval 137"/>
            <p:cNvSpPr>
              <a:spLocks noChangeAspect="1" noChangeArrowheads="1"/>
            </p:cNvSpPr>
            <p:nvPr userDrawn="1"/>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3" name="Oval 138"/>
            <p:cNvSpPr>
              <a:spLocks noChangeAspect="1" noChangeArrowheads="1"/>
            </p:cNvSpPr>
            <p:nvPr userDrawn="1"/>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4" name="Oval 139"/>
            <p:cNvSpPr>
              <a:spLocks noChangeAspect="1" noChangeArrowheads="1"/>
            </p:cNvSpPr>
            <p:nvPr userDrawn="1"/>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5" name="Oval 140"/>
            <p:cNvSpPr>
              <a:spLocks noChangeAspect="1" noChangeArrowheads="1"/>
            </p:cNvSpPr>
            <p:nvPr userDrawn="1"/>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6" name="Oval 141"/>
            <p:cNvSpPr>
              <a:spLocks noChangeAspect="1" noChangeArrowheads="1"/>
            </p:cNvSpPr>
            <p:nvPr userDrawn="1"/>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7" name="Oval 142"/>
            <p:cNvSpPr>
              <a:spLocks noChangeAspect="1" noChangeArrowheads="1"/>
            </p:cNvSpPr>
            <p:nvPr userDrawn="1"/>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8" name="Oval 143"/>
            <p:cNvSpPr>
              <a:spLocks noChangeAspect="1" noChangeArrowheads="1"/>
            </p:cNvSpPr>
            <p:nvPr userDrawn="1"/>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79" name="Oval 144"/>
            <p:cNvSpPr>
              <a:spLocks noChangeAspect="1" noChangeArrowheads="1"/>
            </p:cNvSpPr>
            <p:nvPr userDrawn="1"/>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0" name="Oval 145"/>
            <p:cNvSpPr>
              <a:spLocks noChangeAspect="1" noChangeArrowheads="1"/>
            </p:cNvSpPr>
            <p:nvPr userDrawn="1"/>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1" name="Oval 146"/>
            <p:cNvSpPr>
              <a:spLocks noChangeAspect="1" noChangeArrowheads="1"/>
            </p:cNvSpPr>
            <p:nvPr userDrawn="1"/>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2" name="Oval 147"/>
            <p:cNvSpPr>
              <a:spLocks noChangeAspect="1" noChangeArrowheads="1"/>
            </p:cNvSpPr>
            <p:nvPr userDrawn="1"/>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3" name="Oval 148"/>
            <p:cNvSpPr>
              <a:spLocks noChangeAspect="1" noChangeArrowheads="1"/>
            </p:cNvSpPr>
            <p:nvPr userDrawn="1"/>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4" name="Oval 149"/>
            <p:cNvSpPr>
              <a:spLocks noChangeAspect="1" noChangeArrowheads="1"/>
            </p:cNvSpPr>
            <p:nvPr userDrawn="1"/>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5" name="Oval 150"/>
            <p:cNvSpPr>
              <a:spLocks noChangeAspect="1" noChangeArrowheads="1"/>
            </p:cNvSpPr>
            <p:nvPr userDrawn="1"/>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6" name="Oval 151"/>
            <p:cNvSpPr>
              <a:spLocks noChangeAspect="1" noChangeArrowheads="1"/>
            </p:cNvSpPr>
            <p:nvPr userDrawn="1"/>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7" name="Oval 152"/>
            <p:cNvSpPr>
              <a:spLocks noChangeAspect="1" noChangeArrowheads="1"/>
            </p:cNvSpPr>
            <p:nvPr userDrawn="1"/>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8" name="Oval 153"/>
            <p:cNvSpPr>
              <a:spLocks noChangeAspect="1" noChangeArrowheads="1"/>
            </p:cNvSpPr>
            <p:nvPr userDrawn="1"/>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89" name="Oval 154"/>
            <p:cNvSpPr>
              <a:spLocks noChangeAspect="1" noChangeArrowheads="1"/>
            </p:cNvSpPr>
            <p:nvPr userDrawn="1"/>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0" name="Oval 155"/>
            <p:cNvSpPr>
              <a:spLocks noChangeAspect="1" noChangeArrowheads="1"/>
            </p:cNvSpPr>
            <p:nvPr userDrawn="1"/>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1" name="Oval 156"/>
            <p:cNvSpPr>
              <a:spLocks noChangeAspect="1" noChangeArrowheads="1"/>
            </p:cNvSpPr>
            <p:nvPr userDrawn="1"/>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2" name="Oval 157"/>
            <p:cNvSpPr>
              <a:spLocks noChangeAspect="1" noChangeArrowheads="1"/>
            </p:cNvSpPr>
            <p:nvPr userDrawn="1"/>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3" name="Oval 158"/>
            <p:cNvSpPr>
              <a:spLocks noChangeAspect="1" noChangeArrowheads="1"/>
            </p:cNvSpPr>
            <p:nvPr userDrawn="1"/>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4" name="Oval 159"/>
            <p:cNvSpPr>
              <a:spLocks noChangeAspect="1" noChangeArrowheads="1"/>
            </p:cNvSpPr>
            <p:nvPr userDrawn="1"/>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5" name="Oval 160"/>
            <p:cNvSpPr>
              <a:spLocks noChangeAspect="1" noChangeArrowheads="1"/>
            </p:cNvSpPr>
            <p:nvPr userDrawn="1"/>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6" name="Oval 161"/>
            <p:cNvSpPr>
              <a:spLocks noChangeAspect="1" noChangeArrowheads="1"/>
            </p:cNvSpPr>
            <p:nvPr userDrawn="1"/>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7" name="Oval 162"/>
            <p:cNvSpPr>
              <a:spLocks noChangeAspect="1" noChangeArrowheads="1"/>
            </p:cNvSpPr>
            <p:nvPr userDrawn="1"/>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8" name="Oval 163"/>
            <p:cNvSpPr>
              <a:spLocks noChangeAspect="1" noChangeArrowheads="1"/>
            </p:cNvSpPr>
            <p:nvPr userDrawn="1"/>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399" name="Oval 164"/>
            <p:cNvSpPr>
              <a:spLocks noChangeAspect="1" noChangeArrowheads="1"/>
            </p:cNvSpPr>
            <p:nvPr userDrawn="1"/>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0" name="Oval 165"/>
            <p:cNvSpPr>
              <a:spLocks noChangeAspect="1" noChangeArrowheads="1"/>
            </p:cNvSpPr>
            <p:nvPr userDrawn="1"/>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1" name="Oval 166"/>
            <p:cNvSpPr>
              <a:spLocks noChangeAspect="1" noChangeArrowheads="1"/>
            </p:cNvSpPr>
            <p:nvPr userDrawn="1"/>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2" name="Oval 167"/>
            <p:cNvSpPr>
              <a:spLocks noChangeAspect="1" noChangeArrowheads="1"/>
            </p:cNvSpPr>
            <p:nvPr userDrawn="1"/>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3" name="Oval 168"/>
            <p:cNvSpPr>
              <a:spLocks noChangeAspect="1" noChangeArrowheads="1"/>
            </p:cNvSpPr>
            <p:nvPr userDrawn="1"/>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4" name="Oval 169"/>
            <p:cNvSpPr>
              <a:spLocks noChangeAspect="1" noChangeArrowheads="1"/>
            </p:cNvSpPr>
            <p:nvPr userDrawn="1"/>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5" name="Oval 170"/>
            <p:cNvSpPr>
              <a:spLocks noChangeAspect="1" noChangeArrowheads="1"/>
            </p:cNvSpPr>
            <p:nvPr userDrawn="1"/>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6" name="Oval 171"/>
            <p:cNvSpPr>
              <a:spLocks noChangeAspect="1" noChangeArrowheads="1"/>
            </p:cNvSpPr>
            <p:nvPr userDrawn="1"/>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7" name="Oval 172"/>
            <p:cNvSpPr>
              <a:spLocks noChangeAspect="1" noChangeArrowheads="1"/>
            </p:cNvSpPr>
            <p:nvPr userDrawn="1"/>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8" name="Oval 173"/>
            <p:cNvSpPr>
              <a:spLocks noChangeAspect="1" noChangeArrowheads="1"/>
            </p:cNvSpPr>
            <p:nvPr userDrawn="1"/>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09" name="Oval 174"/>
            <p:cNvSpPr>
              <a:spLocks noChangeAspect="1" noChangeArrowheads="1"/>
            </p:cNvSpPr>
            <p:nvPr userDrawn="1"/>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0" name="Oval 175"/>
            <p:cNvSpPr>
              <a:spLocks noChangeAspect="1" noChangeArrowheads="1"/>
            </p:cNvSpPr>
            <p:nvPr userDrawn="1"/>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1" name="Oval 176"/>
            <p:cNvSpPr>
              <a:spLocks noChangeAspect="1" noChangeArrowheads="1"/>
            </p:cNvSpPr>
            <p:nvPr userDrawn="1"/>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2" name="Oval 177"/>
            <p:cNvSpPr>
              <a:spLocks noChangeAspect="1" noChangeArrowheads="1"/>
            </p:cNvSpPr>
            <p:nvPr userDrawn="1"/>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3" name="Oval 178"/>
            <p:cNvSpPr>
              <a:spLocks noChangeAspect="1" noChangeArrowheads="1"/>
            </p:cNvSpPr>
            <p:nvPr userDrawn="1"/>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4" name="Oval 179"/>
            <p:cNvSpPr>
              <a:spLocks noChangeAspect="1" noChangeArrowheads="1"/>
            </p:cNvSpPr>
            <p:nvPr userDrawn="1"/>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5" name="Oval 180"/>
            <p:cNvSpPr>
              <a:spLocks noChangeAspect="1" noChangeArrowheads="1"/>
            </p:cNvSpPr>
            <p:nvPr userDrawn="1"/>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6" name="Oval 181"/>
            <p:cNvSpPr>
              <a:spLocks noChangeAspect="1" noChangeArrowheads="1"/>
            </p:cNvSpPr>
            <p:nvPr userDrawn="1"/>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7" name="Oval 182"/>
            <p:cNvSpPr>
              <a:spLocks noChangeAspect="1" noChangeArrowheads="1"/>
            </p:cNvSpPr>
            <p:nvPr userDrawn="1"/>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8" name="Oval 183"/>
            <p:cNvSpPr>
              <a:spLocks noChangeAspect="1" noChangeArrowheads="1"/>
            </p:cNvSpPr>
            <p:nvPr userDrawn="1"/>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19" name="Oval 184"/>
            <p:cNvSpPr>
              <a:spLocks noChangeAspect="1" noChangeArrowheads="1"/>
            </p:cNvSpPr>
            <p:nvPr userDrawn="1"/>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0" name="Oval 185"/>
            <p:cNvSpPr>
              <a:spLocks noChangeAspect="1" noChangeArrowheads="1"/>
            </p:cNvSpPr>
            <p:nvPr userDrawn="1"/>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1" name="Oval 186"/>
            <p:cNvSpPr>
              <a:spLocks noChangeAspect="1" noChangeArrowheads="1"/>
            </p:cNvSpPr>
            <p:nvPr userDrawn="1"/>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2" name="Oval 187"/>
            <p:cNvSpPr>
              <a:spLocks noChangeAspect="1" noChangeArrowheads="1"/>
            </p:cNvSpPr>
            <p:nvPr userDrawn="1"/>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3" name="Oval 188"/>
            <p:cNvSpPr>
              <a:spLocks noChangeAspect="1" noChangeArrowheads="1"/>
            </p:cNvSpPr>
            <p:nvPr userDrawn="1"/>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4" name="Oval 189"/>
            <p:cNvSpPr>
              <a:spLocks noChangeAspect="1" noChangeArrowheads="1"/>
            </p:cNvSpPr>
            <p:nvPr userDrawn="1"/>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5" name="Oval 190"/>
            <p:cNvSpPr>
              <a:spLocks noChangeAspect="1" noChangeArrowheads="1"/>
            </p:cNvSpPr>
            <p:nvPr userDrawn="1"/>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6" name="Oval 191"/>
            <p:cNvSpPr>
              <a:spLocks noChangeAspect="1" noChangeArrowheads="1"/>
            </p:cNvSpPr>
            <p:nvPr userDrawn="1"/>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7" name="Oval 192"/>
            <p:cNvSpPr>
              <a:spLocks noChangeAspect="1" noChangeArrowheads="1"/>
            </p:cNvSpPr>
            <p:nvPr userDrawn="1"/>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8" name="Oval 193"/>
            <p:cNvSpPr>
              <a:spLocks noChangeAspect="1" noChangeArrowheads="1"/>
            </p:cNvSpPr>
            <p:nvPr userDrawn="1"/>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29" name="Oval 194"/>
            <p:cNvSpPr>
              <a:spLocks noChangeAspect="1" noChangeArrowheads="1"/>
            </p:cNvSpPr>
            <p:nvPr userDrawn="1"/>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0" name="Oval 195"/>
            <p:cNvSpPr>
              <a:spLocks noChangeAspect="1" noChangeArrowheads="1"/>
            </p:cNvSpPr>
            <p:nvPr userDrawn="1"/>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1" name="Oval 196"/>
            <p:cNvSpPr>
              <a:spLocks noChangeAspect="1" noChangeArrowheads="1"/>
            </p:cNvSpPr>
            <p:nvPr userDrawn="1"/>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2" name="Oval 197"/>
            <p:cNvSpPr>
              <a:spLocks noChangeAspect="1" noChangeArrowheads="1"/>
            </p:cNvSpPr>
            <p:nvPr userDrawn="1"/>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3" name="Oval 198"/>
            <p:cNvSpPr>
              <a:spLocks noChangeAspect="1" noChangeArrowheads="1"/>
            </p:cNvSpPr>
            <p:nvPr userDrawn="1"/>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4" name="Oval 199"/>
            <p:cNvSpPr>
              <a:spLocks noChangeAspect="1" noChangeArrowheads="1"/>
            </p:cNvSpPr>
            <p:nvPr userDrawn="1"/>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5" name="Oval 200"/>
            <p:cNvSpPr>
              <a:spLocks noChangeAspect="1" noChangeArrowheads="1"/>
            </p:cNvSpPr>
            <p:nvPr userDrawn="1"/>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6" name="Oval 201"/>
            <p:cNvSpPr>
              <a:spLocks noChangeAspect="1" noChangeArrowheads="1"/>
            </p:cNvSpPr>
            <p:nvPr userDrawn="1"/>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7" name="Oval 202"/>
            <p:cNvSpPr>
              <a:spLocks noChangeAspect="1" noChangeArrowheads="1"/>
            </p:cNvSpPr>
            <p:nvPr userDrawn="1"/>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8" name="Oval 203"/>
            <p:cNvSpPr>
              <a:spLocks noChangeAspect="1" noChangeArrowheads="1"/>
            </p:cNvSpPr>
            <p:nvPr userDrawn="1"/>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39" name="Oval 204"/>
            <p:cNvSpPr>
              <a:spLocks noChangeAspect="1" noChangeArrowheads="1"/>
            </p:cNvSpPr>
            <p:nvPr userDrawn="1"/>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0" name="Oval 205"/>
            <p:cNvSpPr>
              <a:spLocks noChangeAspect="1" noChangeArrowheads="1"/>
            </p:cNvSpPr>
            <p:nvPr userDrawn="1"/>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1" name="Oval 206"/>
            <p:cNvSpPr>
              <a:spLocks noChangeAspect="1" noChangeArrowheads="1"/>
            </p:cNvSpPr>
            <p:nvPr userDrawn="1"/>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2" name="Oval 207"/>
            <p:cNvSpPr>
              <a:spLocks noChangeAspect="1" noChangeArrowheads="1"/>
            </p:cNvSpPr>
            <p:nvPr userDrawn="1"/>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3" name="Oval 208"/>
            <p:cNvSpPr>
              <a:spLocks noChangeAspect="1" noChangeArrowheads="1"/>
            </p:cNvSpPr>
            <p:nvPr userDrawn="1"/>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4" name="Oval 209"/>
            <p:cNvSpPr>
              <a:spLocks noChangeAspect="1" noChangeArrowheads="1"/>
            </p:cNvSpPr>
            <p:nvPr userDrawn="1"/>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5" name="Oval 210"/>
            <p:cNvSpPr>
              <a:spLocks noChangeAspect="1" noChangeArrowheads="1"/>
            </p:cNvSpPr>
            <p:nvPr userDrawn="1"/>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6" name="Oval 211"/>
            <p:cNvSpPr>
              <a:spLocks noChangeAspect="1" noChangeArrowheads="1"/>
            </p:cNvSpPr>
            <p:nvPr userDrawn="1"/>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7" name="Oval 212"/>
            <p:cNvSpPr>
              <a:spLocks noChangeAspect="1" noChangeArrowheads="1"/>
            </p:cNvSpPr>
            <p:nvPr userDrawn="1"/>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8" name="Oval 213"/>
            <p:cNvSpPr>
              <a:spLocks noChangeAspect="1" noChangeArrowheads="1"/>
            </p:cNvSpPr>
            <p:nvPr userDrawn="1"/>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49" name="Oval 214"/>
            <p:cNvSpPr>
              <a:spLocks noChangeAspect="1" noChangeArrowheads="1"/>
            </p:cNvSpPr>
            <p:nvPr userDrawn="1"/>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0" name="Oval 215"/>
            <p:cNvSpPr>
              <a:spLocks noChangeAspect="1" noChangeArrowheads="1"/>
            </p:cNvSpPr>
            <p:nvPr userDrawn="1"/>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1" name="Oval 216"/>
            <p:cNvSpPr>
              <a:spLocks noChangeAspect="1" noChangeArrowheads="1"/>
            </p:cNvSpPr>
            <p:nvPr userDrawn="1"/>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2" name="Oval 217"/>
            <p:cNvSpPr>
              <a:spLocks noChangeAspect="1" noChangeArrowheads="1"/>
            </p:cNvSpPr>
            <p:nvPr userDrawn="1"/>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3" name="Oval 218"/>
            <p:cNvSpPr>
              <a:spLocks noChangeAspect="1" noChangeArrowheads="1"/>
            </p:cNvSpPr>
            <p:nvPr userDrawn="1"/>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4" name="Oval 219"/>
            <p:cNvSpPr>
              <a:spLocks noChangeAspect="1" noChangeArrowheads="1"/>
            </p:cNvSpPr>
            <p:nvPr userDrawn="1"/>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5" name="Oval 220"/>
            <p:cNvSpPr>
              <a:spLocks noChangeAspect="1" noChangeArrowheads="1"/>
            </p:cNvSpPr>
            <p:nvPr userDrawn="1"/>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6" name="Oval 221"/>
            <p:cNvSpPr>
              <a:spLocks noChangeAspect="1" noChangeArrowheads="1"/>
            </p:cNvSpPr>
            <p:nvPr userDrawn="1"/>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7" name="Oval 222"/>
            <p:cNvSpPr>
              <a:spLocks noChangeAspect="1" noChangeArrowheads="1"/>
            </p:cNvSpPr>
            <p:nvPr userDrawn="1"/>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8" name="Oval 223"/>
            <p:cNvSpPr>
              <a:spLocks noChangeAspect="1" noChangeArrowheads="1"/>
            </p:cNvSpPr>
            <p:nvPr userDrawn="1"/>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59" name="Oval 224"/>
            <p:cNvSpPr>
              <a:spLocks noChangeAspect="1" noChangeArrowheads="1"/>
            </p:cNvSpPr>
            <p:nvPr userDrawn="1"/>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0" name="Oval 225"/>
            <p:cNvSpPr>
              <a:spLocks noChangeAspect="1" noChangeArrowheads="1"/>
            </p:cNvSpPr>
            <p:nvPr userDrawn="1"/>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1" name="Oval 226"/>
            <p:cNvSpPr>
              <a:spLocks noChangeAspect="1" noChangeArrowheads="1"/>
            </p:cNvSpPr>
            <p:nvPr userDrawn="1"/>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2" name="Oval 227"/>
            <p:cNvSpPr>
              <a:spLocks noChangeAspect="1" noChangeArrowheads="1"/>
            </p:cNvSpPr>
            <p:nvPr userDrawn="1"/>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3" name="Oval 228"/>
            <p:cNvSpPr>
              <a:spLocks noChangeAspect="1" noChangeArrowheads="1"/>
            </p:cNvSpPr>
            <p:nvPr userDrawn="1"/>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4" name="Oval 229"/>
            <p:cNvSpPr>
              <a:spLocks noChangeAspect="1" noChangeArrowheads="1"/>
            </p:cNvSpPr>
            <p:nvPr userDrawn="1"/>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5" name="Oval 230"/>
            <p:cNvSpPr>
              <a:spLocks noChangeAspect="1" noChangeArrowheads="1"/>
            </p:cNvSpPr>
            <p:nvPr userDrawn="1"/>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6" name="Oval 231"/>
            <p:cNvSpPr>
              <a:spLocks noChangeAspect="1" noChangeArrowheads="1"/>
            </p:cNvSpPr>
            <p:nvPr userDrawn="1"/>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7" name="Oval 232"/>
            <p:cNvSpPr>
              <a:spLocks noChangeAspect="1" noChangeArrowheads="1"/>
            </p:cNvSpPr>
            <p:nvPr userDrawn="1"/>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8" name="Oval 233"/>
            <p:cNvSpPr>
              <a:spLocks noChangeAspect="1" noChangeArrowheads="1"/>
            </p:cNvSpPr>
            <p:nvPr userDrawn="1"/>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69" name="Oval 234"/>
            <p:cNvSpPr>
              <a:spLocks noChangeAspect="1" noChangeArrowheads="1"/>
            </p:cNvSpPr>
            <p:nvPr userDrawn="1"/>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0" name="Oval 235"/>
            <p:cNvSpPr>
              <a:spLocks noChangeAspect="1" noChangeArrowheads="1"/>
            </p:cNvSpPr>
            <p:nvPr userDrawn="1"/>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1" name="Oval 236"/>
            <p:cNvSpPr>
              <a:spLocks noChangeAspect="1" noChangeArrowheads="1"/>
            </p:cNvSpPr>
            <p:nvPr userDrawn="1"/>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2" name="Oval 237"/>
            <p:cNvSpPr>
              <a:spLocks noChangeAspect="1" noChangeArrowheads="1"/>
            </p:cNvSpPr>
            <p:nvPr userDrawn="1"/>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3" name="Oval 238"/>
            <p:cNvSpPr>
              <a:spLocks noChangeAspect="1" noChangeArrowheads="1"/>
            </p:cNvSpPr>
            <p:nvPr userDrawn="1"/>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4" name="Oval 239"/>
            <p:cNvSpPr>
              <a:spLocks noChangeAspect="1" noChangeArrowheads="1"/>
            </p:cNvSpPr>
            <p:nvPr userDrawn="1"/>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5" name="Oval 240"/>
            <p:cNvSpPr>
              <a:spLocks noChangeAspect="1" noChangeArrowheads="1"/>
            </p:cNvSpPr>
            <p:nvPr userDrawn="1"/>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6" name="Oval 241"/>
            <p:cNvSpPr>
              <a:spLocks noChangeAspect="1" noChangeArrowheads="1"/>
            </p:cNvSpPr>
            <p:nvPr userDrawn="1"/>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7" name="Oval 242"/>
            <p:cNvSpPr>
              <a:spLocks noChangeAspect="1" noChangeArrowheads="1"/>
            </p:cNvSpPr>
            <p:nvPr userDrawn="1"/>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8" name="Oval 243"/>
            <p:cNvSpPr>
              <a:spLocks noChangeAspect="1" noChangeArrowheads="1"/>
            </p:cNvSpPr>
            <p:nvPr userDrawn="1"/>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79" name="Oval 244"/>
            <p:cNvSpPr>
              <a:spLocks noChangeAspect="1" noChangeArrowheads="1"/>
            </p:cNvSpPr>
            <p:nvPr userDrawn="1"/>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0" name="Oval 245"/>
            <p:cNvSpPr>
              <a:spLocks noChangeAspect="1" noChangeArrowheads="1"/>
            </p:cNvSpPr>
            <p:nvPr userDrawn="1"/>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1" name="Oval 246"/>
            <p:cNvSpPr>
              <a:spLocks noChangeAspect="1" noChangeArrowheads="1"/>
            </p:cNvSpPr>
            <p:nvPr userDrawn="1"/>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2" name="Oval 247"/>
            <p:cNvSpPr>
              <a:spLocks noChangeAspect="1" noChangeArrowheads="1"/>
            </p:cNvSpPr>
            <p:nvPr userDrawn="1"/>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3" name="Oval 248"/>
            <p:cNvSpPr>
              <a:spLocks noChangeAspect="1" noChangeArrowheads="1"/>
            </p:cNvSpPr>
            <p:nvPr userDrawn="1"/>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4" name="Oval 249"/>
            <p:cNvSpPr>
              <a:spLocks noChangeAspect="1" noChangeArrowheads="1"/>
            </p:cNvSpPr>
            <p:nvPr userDrawn="1"/>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5" name="Oval 250"/>
            <p:cNvSpPr>
              <a:spLocks noChangeAspect="1" noChangeArrowheads="1"/>
            </p:cNvSpPr>
            <p:nvPr userDrawn="1"/>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6" name="Oval 251"/>
            <p:cNvSpPr>
              <a:spLocks noChangeAspect="1" noChangeArrowheads="1"/>
            </p:cNvSpPr>
            <p:nvPr userDrawn="1"/>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7" name="Oval 252"/>
            <p:cNvSpPr>
              <a:spLocks noChangeAspect="1" noChangeArrowheads="1"/>
            </p:cNvSpPr>
            <p:nvPr userDrawn="1"/>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8" name="Oval 253"/>
            <p:cNvSpPr>
              <a:spLocks noChangeAspect="1" noChangeArrowheads="1"/>
            </p:cNvSpPr>
            <p:nvPr userDrawn="1"/>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89" name="Oval 254"/>
            <p:cNvSpPr>
              <a:spLocks noChangeAspect="1" noChangeArrowheads="1"/>
            </p:cNvSpPr>
            <p:nvPr userDrawn="1"/>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0" name="Oval 255"/>
            <p:cNvSpPr>
              <a:spLocks noChangeAspect="1" noChangeArrowheads="1"/>
            </p:cNvSpPr>
            <p:nvPr userDrawn="1"/>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1" name="Oval 256"/>
            <p:cNvSpPr>
              <a:spLocks noChangeAspect="1" noChangeArrowheads="1"/>
            </p:cNvSpPr>
            <p:nvPr userDrawn="1"/>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2" name="Oval 257"/>
            <p:cNvSpPr>
              <a:spLocks noChangeAspect="1" noChangeArrowheads="1"/>
            </p:cNvSpPr>
            <p:nvPr userDrawn="1"/>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3" name="Oval 258"/>
            <p:cNvSpPr>
              <a:spLocks noChangeAspect="1" noChangeArrowheads="1"/>
            </p:cNvSpPr>
            <p:nvPr userDrawn="1"/>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4" name="Oval 259"/>
            <p:cNvSpPr>
              <a:spLocks noChangeAspect="1" noChangeArrowheads="1"/>
            </p:cNvSpPr>
            <p:nvPr userDrawn="1"/>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5" name="Oval 260"/>
            <p:cNvSpPr>
              <a:spLocks noChangeAspect="1" noChangeArrowheads="1"/>
            </p:cNvSpPr>
            <p:nvPr userDrawn="1"/>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6" name="Oval 261"/>
            <p:cNvSpPr>
              <a:spLocks noChangeAspect="1" noChangeArrowheads="1"/>
            </p:cNvSpPr>
            <p:nvPr userDrawn="1"/>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7" name="Oval 262"/>
            <p:cNvSpPr>
              <a:spLocks noChangeAspect="1" noChangeArrowheads="1"/>
            </p:cNvSpPr>
            <p:nvPr userDrawn="1"/>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8" name="Oval 263"/>
            <p:cNvSpPr>
              <a:spLocks noChangeAspect="1" noChangeArrowheads="1"/>
            </p:cNvSpPr>
            <p:nvPr userDrawn="1"/>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499" name="Oval 264"/>
            <p:cNvSpPr>
              <a:spLocks noChangeAspect="1" noChangeArrowheads="1"/>
            </p:cNvSpPr>
            <p:nvPr userDrawn="1"/>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0" name="Oval 265"/>
            <p:cNvSpPr>
              <a:spLocks noChangeAspect="1" noChangeArrowheads="1"/>
            </p:cNvSpPr>
            <p:nvPr userDrawn="1"/>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1" name="Oval 266"/>
            <p:cNvSpPr>
              <a:spLocks noChangeAspect="1" noChangeArrowheads="1"/>
            </p:cNvSpPr>
            <p:nvPr userDrawn="1"/>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2" name="Oval 267"/>
            <p:cNvSpPr>
              <a:spLocks noChangeAspect="1" noChangeArrowheads="1"/>
            </p:cNvSpPr>
            <p:nvPr userDrawn="1"/>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3" name="Oval 268"/>
            <p:cNvSpPr>
              <a:spLocks noChangeAspect="1" noChangeArrowheads="1"/>
            </p:cNvSpPr>
            <p:nvPr userDrawn="1"/>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4" name="Oval 269"/>
            <p:cNvSpPr>
              <a:spLocks noChangeAspect="1" noChangeArrowheads="1"/>
            </p:cNvSpPr>
            <p:nvPr userDrawn="1"/>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5" name="Oval 270"/>
            <p:cNvSpPr>
              <a:spLocks noChangeAspect="1" noChangeArrowheads="1"/>
            </p:cNvSpPr>
            <p:nvPr userDrawn="1"/>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6" name="Oval 271"/>
            <p:cNvSpPr>
              <a:spLocks noChangeAspect="1" noChangeArrowheads="1"/>
            </p:cNvSpPr>
            <p:nvPr userDrawn="1"/>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7" name="Oval 272"/>
            <p:cNvSpPr>
              <a:spLocks noChangeAspect="1" noChangeArrowheads="1"/>
            </p:cNvSpPr>
            <p:nvPr userDrawn="1"/>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8" name="Oval 273"/>
            <p:cNvSpPr>
              <a:spLocks noChangeAspect="1" noChangeArrowheads="1"/>
            </p:cNvSpPr>
            <p:nvPr userDrawn="1"/>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09" name="Oval 274"/>
            <p:cNvSpPr>
              <a:spLocks noChangeAspect="1" noChangeArrowheads="1"/>
            </p:cNvSpPr>
            <p:nvPr userDrawn="1"/>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0" name="Oval 275"/>
            <p:cNvSpPr>
              <a:spLocks noChangeAspect="1" noChangeArrowheads="1"/>
            </p:cNvSpPr>
            <p:nvPr userDrawn="1"/>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1" name="Oval 276"/>
            <p:cNvSpPr>
              <a:spLocks noChangeAspect="1" noChangeArrowheads="1"/>
            </p:cNvSpPr>
            <p:nvPr userDrawn="1"/>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2" name="Oval 277"/>
            <p:cNvSpPr>
              <a:spLocks noChangeAspect="1" noChangeArrowheads="1"/>
            </p:cNvSpPr>
            <p:nvPr userDrawn="1"/>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3" name="Oval 278"/>
            <p:cNvSpPr>
              <a:spLocks noChangeAspect="1" noChangeArrowheads="1"/>
            </p:cNvSpPr>
            <p:nvPr userDrawn="1"/>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4" name="Oval 279"/>
            <p:cNvSpPr>
              <a:spLocks noChangeAspect="1" noChangeArrowheads="1"/>
            </p:cNvSpPr>
            <p:nvPr userDrawn="1"/>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5" name="Oval 280"/>
            <p:cNvSpPr>
              <a:spLocks noChangeAspect="1" noChangeArrowheads="1"/>
            </p:cNvSpPr>
            <p:nvPr userDrawn="1"/>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6" name="Oval 281"/>
            <p:cNvSpPr>
              <a:spLocks noChangeAspect="1" noChangeArrowheads="1"/>
            </p:cNvSpPr>
            <p:nvPr userDrawn="1"/>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7" name="Oval 282"/>
            <p:cNvSpPr>
              <a:spLocks noChangeAspect="1" noChangeArrowheads="1"/>
            </p:cNvSpPr>
            <p:nvPr userDrawn="1"/>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8" name="Oval 283"/>
            <p:cNvSpPr>
              <a:spLocks noChangeAspect="1" noChangeArrowheads="1"/>
            </p:cNvSpPr>
            <p:nvPr userDrawn="1"/>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19" name="Oval 284"/>
            <p:cNvSpPr>
              <a:spLocks noChangeAspect="1" noChangeArrowheads="1"/>
            </p:cNvSpPr>
            <p:nvPr userDrawn="1"/>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0" name="Oval 285"/>
            <p:cNvSpPr>
              <a:spLocks noChangeAspect="1" noChangeArrowheads="1"/>
            </p:cNvSpPr>
            <p:nvPr userDrawn="1"/>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1" name="Oval 286"/>
            <p:cNvSpPr>
              <a:spLocks noChangeAspect="1" noChangeArrowheads="1"/>
            </p:cNvSpPr>
            <p:nvPr userDrawn="1"/>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2" name="Oval 287"/>
            <p:cNvSpPr>
              <a:spLocks noChangeAspect="1" noChangeArrowheads="1"/>
            </p:cNvSpPr>
            <p:nvPr userDrawn="1"/>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3" name="Oval 288"/>
            <p:cNvSpPr>
              <a:spLocks noChangeAspect="1" noChangeArrowheads="1"/>
            </p:cNvSpPr>
            <p:nvPr userDrawn="1"/>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4" name="Oval 289"/>
            <p:cNvSpPr>
              <a:spLocks noChangeAspect="1" noChangeArrowheads="1"/>
            </p:cNvSpPr>
            <p:nvPr userDrawn="1"/>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5" name="Oval 290"/>
            <p:cNvSpPr>
              <a:spLocks noChangeAspect="1" noChangeArrowheads="1"/>
            </p:cNvSpPr>
            <p:nvPr userDrawn="1"/>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6" name="Oval 291"/>
            <p:cNvSpPr>
              <a:spLocks noChangeAspect="1" noChangeArrowheads="1"/>
            </p:cNvSpPr>
            <p:nvPr userDrawn="1"/>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7" name="Oval 292"/>
            <p:cNvSpPr>
              <a:spLocks noChangeAspect="1" noChangeArrowheads="1"/>
            </p:cNvSpPr>
            <p:nvPr userDrawn="1"/>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8" name="Oval 293"/>
            <p:cNvSpPr>
              <a:spLocks noChangeAspect="1" noChangeArrowheads="1"/>
            </p:cNvSpPr>
            <p:nvPr userDrawn="1"/>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29" name="Oval 294"/>
            <p:cNvSpPr>
              <a:spLocks noChangeAspect="1" noChangeArrowheads="1"/>
            </p:cNvSpPr>
            <p:nvPr userDrawn="1"/>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0" name="Oval 295"/>
            <p:cNvSpPr>
              <a:spLocks noChangeAspect="1" noChangeArrowheads="1"/>
            </p:cNvSpPr>
            <p:nvPr userDrawn="1"/>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1" name="Oval 296"/>
            <p:cNvSpPr>
              <a:spLocks noChangeAspect="1" noChangeArrowheads="1"/>
            </p:cNvSpPr>
            <p:nvPr userDrawn="1"/>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2" name="Oval 297"/>
            <p:cNvSpPr>
              <a:spLocks noChangeAspect="1" noChangeArrowheads="1"/>
            </p:cNvSpPr>
            <p:nvPr userDrawn="1"/>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3" name="Oval 298"/>
            <p:cNvSpPr>
              <a:spLocks noChangeAspect="1" noChangeArrowheads="1"/>
            </p:cNvSpPr>
            <p:nvPr userDrawn="1"/>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4" name="Oval 299"/>
            <p:cNvSpPr>
              <a:spLocks noChangeAspect="1" noChangeArrowheads="1"/>
            </p:cNvSpPr>
            <p:nvPr userDrawn="1"/>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5" name="Oval 300"/>
            <p:cNvSpPr>
              <a:spLocks noChangeAspect="1" noChangeArrowheads="1"/>
            </p:cNvSpPr>
            <p:nvPr userDrawn="1"/>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6" name="Oval 301"/>
            <p:cNvSpPr>
              <a:spLocks noChangeAspect="1" noChangeArrowheads="1"/>
            </p:cNvSpPr>
            <p:nvPr userDrawn="1"/>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7" name="Oval 302"/>
            <p:cNvSpPr>
              <a:spLocks noChangeAspect="1" noChangeArrowheads="1"/>
            </p:cNvSpPr>
            <p:nvPr userDrawn="1"/>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8" name="Oval 303"/>
            <p:cNvSpPr>
              <a:spLocks noChangeAspect="1" noChangeArrowheads="1"/>
            </p:cNvSpPr>
            <p:nvPr userDrawn="1"/>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39" name="Oval 304"/>
            <p:cNvSpPr>
              <a:spLocks noChangeAspect="1" noChangeArrowheads="1"/>
            </p:cNvSpPr>
            <p:nvPr userDrawn="1"/>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0" name="Oval 305"/>
            <p:cNvSpPr>
              <a:spLocks noChangeAspect="1" noChangeArrowheads="1"/>
            </p:cNvSpPr>
            <p:nvPr userDrawn="1"/>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1" name="Oval 306"/>
            <p:cNvSpPr>
              <a:spLocks noChangeAspect="1" noChangeArrowheads="1"/>
            </p:cNvSpPr>
            <p:nvPr userDrawn="1"/>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2" name="Oval 307"/>
            <p:cNvSpPr>
              <a:spLocks noChangeAspect="1" noChangeArrowheads="1"/>
            </p:cNvSpPr>
            <p:nvPr userDrawn="1"/>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3" name="Oval 308"/>
            <p:cNvSpPr>
              <a:spLocks noChangeAspect="1" noChangeArrowheads="1"/>
            </p:cNvSpPr>
            <p:nvPr userDrawn="1"/>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4" name="Oval 309"/>
            <p:cNvSpPr>
              <a:spLocks noChangeAspect="1" noChangeArrowheads="1"/>
            </p:cNvSpPr>
            <p:nvPr userDrawn="1"/>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5" name="Oval 310"/>
            <p:cNvSpPr>
              <a:spLocks noChangeAspect="1" noChangeArrowheads="1"/>
            </p:cNvSpPr>
            <p:nvPr userDrawn="1"/>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6" name="Oval 311"/>
            <p:cNvSpPr>
              <a:spLocks noChangeAspect="1" noChangeArrowheads="1"/>
            </p:cNvSpPr>
            <p:nvPr userDrawn="1"/>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7" name="Oval 312"/>
            <p:cNvSpPr>
              <a:spLocks noChangeAspect="1" noChangeArrowheads="1"/>
            </p:cNvSpPr>
            <p:nvPr userDrawn="1"/>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8" name="Oval 313"/>
            <p:cNvSpPr>
              <a:spLocks noChangeAspect="1" noChangeArrowheads="1"/>
            </p:cNvSpPr>
            <p:nvPr userDrawn="1"/>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49" name="Oval 314"/>
            <p:cNvSpPr>
              <a:spLocks noChangeAspect="1" noChangeArrowheads="1"/>
            </p:cNvSpPr>
            <p:nvPr userDrawn="1"/>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0" name="Oval 315"/>
            <p:cNvSpPr>
              <a:spLocks noChangeAspect="1" noChangeArrowheads="1"/>
            </p:cNvSpPr>
            <p:nvPr userDrawn="1"/>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1" name="Oval 316"/>
            <p:cNvSpPr>
              <a:spLocks noChangeAspect="1" noChangeArrowheads="1"/>
            </p:cNvSpPr>
            <p:nvPr userDrawn="1"/>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2" name="Oval 317"/>
            <p:cNvSpPr>
              <a:spLocks noChangeAspect="1" noChangeArrowheads="1"/>
            </p:cNvSpPr>
            <p:nvPr userDrawn="1"/>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3" name="Oval 318"/>
            <p:cNvSpPr>
              <a:spLocks noChangeAspect="1" noChangeArrowheads="1"/>
            </p:cNvSpPr>
            <p:nvPr userDrawn="1"/>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4" name="Oval 319"/>
            <p:cNvSpPr>
              <a:spLocks noChangeAspect="1" noChangeArrowheads="1"/>
            </p:cNvSpPr>
            <p:nvPr userDrawn="1"/>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5" name="Oval 320"/>
            <p:cNvSpPr>
              <a:spLocks noChangeAspect="1" noChangeArrowheads="1"/>
            </p:cNvSpPr>
            <p:nvPr userDrawn="1"/>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6" name="Oval 321"/>
            <p:cNvSpPr>
              <a:spLocks noChangeAspect="1" noChangeArrowheads="1"/>
            </p:cNvSpPr>
            <p:nvPr userDrawn="1"/>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7" name="Oval 322"/>
            <p:cNvSpPr>
              <a:spLocks noChangeAspect="1" noChangeArrowheads="1"/>
            </p:cNvSpPr>
            <p:nvPr userDrawn="1"/>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8" name="Oval 323"/>
            <p:cNvSpPr>
              <a:spLocks noChangeAspect="1" noChangeArrowheads="1"/>
            </p:cNvSpPr>
            <p:nvPr userDrawn="1"/>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59" name="Oval 324"/>
            <p:cNvSpPr>
              <a:spLocks noChangeAspect="1" noChangeArrowheads="1"/>
            </p:cNvSpPr>
            <p:nvPr userDrawn="1"/>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0" name="Oval 325"/>
            <p:cNvSpPr>
              <a:spLocks noChangeAspect="1" noChangeArrowheads="1"/>
            </p:cNvSpPr>
            <p:nvPr userDrawn="1"/>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1" name="Oval 326"/>
            <p:cNvSpPr>
              <a:spLocks noChangeAspect="1" noChangeArrowheads="1"/>
            </p:cNvSpPr>
            <p:nvPr userDrawn="1"/>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2" name="Oval 327"/>
            <p:cNvSpPr>
              <a:spLocks noChangeAspect="1" noChangeArrowheads="1"/>
            </p:cNvSpPr>
            <p:nvPr userDrawn="1"/>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3" name="Oval 328"/>
            <p:cNvSpPr>
              <a:spLocks noChangeAspect="1" noChangeArrowheads="1"/>
            </p:cNvSpPr>
            <p:nvPr userDrawn="1"/>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4" name="Oval 329"/>
            <p:cNvSpPr>
              <a:spLocks noChangeAspect="1" noChangeArrowheads="1"/>
            </p:cNvSpPr>
            <p:nvPr userDrawn="1"/>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5" name="Oval 330"/>
            <p:cNvSpPr>
              <a:spLocks noChangeAspect="1" noChangeArrowheads="1"/>
            </p:cNvSpPr>
            <p:nvPr userDrawn="1"/>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6" name="Oval 331"/>
            <p:cNvSpPr>
              <a:spLocks noChangeAspect="1" noChangeArrowheads="1"/>
            </p:cNvSpPr>
            <p:nvPr userDrawn="1"/>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7" name="Oval 332"/>
            <p:cNvSpPr>
              <a:spLocks noChangeAspect="1" noChangeArrowheads="1"/>
            </p:cNvSpPr>
            <p:nvPr userDrawn="1"/>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8" name="Oval 333"/>
            <p:cNvSpPr>
              <a:spLocks noChangeAspect="1" noChangeArrowheads="1"/>
            </p:cNvSpPr>
            <p:nvPr userDrawn="1"/>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69" name="Oval 334"/>
            <p:cNvSpPr>
              <a:spLocks noChangeAspect="1" noChangeArrowheads="1"/>
            </p:cNvSpPr>
            <p:nvPr userDrawn="1"/>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0" name="Oval 335"/>
            <p:cNvSpPr>
              <a:spLocks noChangeAspect="1" noChangeArrowheads="1"/>
            </p:cNvSpPr>
            <p:nvPr userDrawn="1"/>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1" name="Oval 336"/>
            <p:cNvSpPr>
              <a:spLocks noChangeAspect="1" noChangeArrowheads="1"/>
            </p:cNvSpPr>
            <p:nvPr userDrawn="1"/>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2" name="Oval 337"/>
            <p:cNvSpPr>
              <a:spLocks noChangeAspect="1" noChangeArrowheads="1"/>
            </p:cNvSpPr>
            <p:nvPr userDrawn="1"/>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3" name="Oval 338"/>
            <p:cNvSpPr>
              <a:spLocks noChangeAspect="1" noChangeArrowheads="1"/>
            </p:cNvSpPr>
            <p:nvPr userDrawn="1"/>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4" name="Oval 339"/>
            <p:cNvSpPr>
              <a:spLocks noChangeAspect="1" noChangeArrowheads="1"/>
            </p:cNvSpPr>
            <p:nvPr userDrawn="1"/>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5" name="Oval 340"/>
            <p:cNvSpPr>
              <a:spLocks noChangeAspect="1" noChangeArrowheads="1"/>
            </p:cNvSpPr>
            <p:nvPr userDrawn="1"/>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6" name="Oval 341"/>
            <p:cNvSpPr>
              <a:spLocks noChangeAspect="1" noChangeArrowheads="1"/>
            </p:cNvSpPr>
            <p:nvPr userDrawn="1"/>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7" name="Oval 342"/>
            <p:cNvSpPr>
              <a:spLocks noChangeAspect="1" noChangeArrowheads="1"/>
            </p:cNvSpPr>
            <p:nvPr userDrawn="1"/>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8" name="Oval 343"/>
            <p:cNvSpPr>
              <a:spLocks noChangeAspect="1" noChangeArrowheads="1"/>
            </p:cNvSpPr>
            <p:nvPr userDrawn="1"/>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79" name="Oval 344"/>
            <p:cNvSpPr>
              <a:spLocks noChangeAspect="1" noChangeArrowheads="1"/>
            </p:cNvSpPr>
            <p:nvPr userDrawn="1"/>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0" name="Oval 345"/>
            <p:cNvSpPr>
              <a:spLocks noChangeAspect="1" noChangeArrowheads="1"/>
            </p:cNvSpPr>
            <p:nvPr userDrawn="1"/>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1" name="Oval 346"/>
            <p:cNvSpPr>
              <a:spLocks noChangeAspect="1" noChangeArrowheads="1"/>
            </p:cNvSpPr>
            <p:nvPr userDrawn="1"/>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2" name="Oval 347"/>
            <p:cNvSpPr>
              <a:spLocks noChangeAspect="1" noChangeArrowheads="1"/>
            </p:cNvSpPr>
            <p:nvPr userDrawn="1"/>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3" name="Oval 348"/>
            <p:cNvSpPr>
              <a:spLocks noChangeAspect="1" noChangeArrowheads="1"/>
            </p:cNvSpPr>
            <p:nvPr userDrawn="1"/>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4" name="Oval 349"/>
            <p:cNvSpPr>
              <a:spLocks noChangeAspect="1" noChangeArrowheads="1"/>
            </p:cNvSpPr>
            <p:nvPr userDrawn="1"/>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5" name="Oval 350"/>
            <p:cNvSpPr>
              <a:spLocks noChangeAspect="1" noChangeArrowheads="1"/>
            </p:cNvSpPr>
            <p:nvPr userDrawn="1"/>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6" name="Oval 351"/>
            <p:cNvSpPr>
              <a:spLocks noChangeAspect="1" noChangeArrowheads="1"/>
            </p:cNvSpPr>
            <p:nvPr userDrawn="1"/>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7" name="Oval 352"/>
            <p:cNvSpPr>
              <a:spLocks noChangeAspect="1" noChangeArrowheads="1"/>
            </p:cNvSpPr>
            <p:nvPr userDrawn="1"/>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8" name="Oval 353"/>
            <p:cNvSpPr>
              <a:spLocks noChangeAspect="1" noChangeArrowheads="1"/>
            </p:cNvSpPr>
            <p:nvPr userDrawn="1"/>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89" name="Oval 354"/>
            <p:cNvSpPr>
              <a:spLocks noChangeAspect="1" noChangeArrowheads="1"/>
            </p:cNvSpPr>
            <p:nvPr userDrawn="1"/>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0" name="Oval 355"/>
            <p:cNvSpPr>
              <a:spLocks noChangeAspect="1" noChangeArrowheads="1"/>
            </p:cNvSpPr>
            <p:nvPr userDrawn="1"/>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1" name="Oval 356"/>
            <p:cNvSpPr>
              <a:spLocks noChangeAspect="1" noChangeArrowheads="1"/>
            </p:cNvSpPr>
            <p:nvPr userDrawn="1"/>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2" name="Oval 357"/>
            <p:cNvSpPr>
              <a:spLocks noChangeAspect="1" noChangeArrowheads="1"/>
            </p:cNvSpPr>
            <p:nvPr userDrawn="1"/>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3" name="Oval 358"/>
            <p:cNvSpPr>
              <a:spLocks noChangeAspect="1" noChangeArrowheads="1"/>
            </p:cNvSpPr>
            <p:nvPr userDrawn="1"/>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4" name="Oval 359"/>
            <p:cNvSpPr>
              <a:spLocks noChangeAspect="1" noChangeArrowheads="1"/>
            </p:cNvSpPr>
            <p:nvPr userDrawn="1"/>
          </p:nvSpPr>
          <p:spPr bwMode="auto">
            <a:xfrm>
              <a:off x="4663908" y="2074514"/>
              <a:ext cx="85943" cy="85943"/>
            </a:xfrm>
            <a:prstGeom prst="ellipse">
              <a:avLst/>
            </a:prstGeom>
            <a:grpFill/>
            <a:ln>
              <a:noFill/>
            </a:ln>
            <a:effectLst/>
          </p:spPr>
          <p:txBody>
            <a:bodyPr wrap="none" anchor="ctr"/>
            <a:lstStyle/>
            <a:p>
              <a:pPr defTabSz="1242752">
                <a:defRPr/>
              </a:pPr>
              <a:endParaRPr lang="en-US" sz="2447" kern="0" dirty="0">
                <a:solidFill>
                  <a:srgbClr val="292929"/>
                </a:solidFill>
              </a:endParaRPr>
            </a:p>
          </p:txBody>
        </p:sp>
        <p:sp>
          <p:nvSpPr>
            <p:cNvPr id="595" name="Oval 360"/>
            <p:cNvSpPr>
              <a:spLocks noChangeAspect="1" noChangeArrowheads="1"/>
            </p:cNvSpPr>
            <p:nvPr userDrawn="1"/>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6" name="Oval 361"/>
            <p:cNvSpPr>
              <a:spLocks noChangeAspect="1" noChangeArrowheads="1"/>
            </p:cNvSpPr>
            <p:nvPr userDrawn="1"/>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7" name="Oval 362"/>
            <p:cNvSpPr>
              <a:spLocks noChangeAspect="1" noChangeArrowheads="1"/>
            </p:cNvSpPr>
            <p:nvPr userDrawn="1"/>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598" name="Oval 363"/>
            <p:cNvSpPr>
              <a:spLocks noChangeAspect="1" noChangeArrowheads="1"/>
            </p:cNvSpPr>
            <p:nvPr userDrawn="1"/>
          </p:nvSpPr>
          <p:spPr bwMode="auto">
            <a:xfrm>
              <a:off x="5226311" y="2074514"/>
              <a:ext cx="85944"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599" name="Oval 364"/>
            <p:cNvSpPr>
              <a:spLocks noChangeAspect="1" noChangeArrowheads="1"/>
            </p:cNvSpPr>
            <p:nvPr userDrawn="1"/>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0" name="Oval 365"/>
            <p:cNvSpPr>
              <a:spLocks noChangeAspect="1" noChangeArrowheads="1"/>
            </p:cNvSpPr>
            <p:nvPr userDrawn="1"/>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1" name="Oval 366"/>
            <p:cNvSpPr>
              <a:spLocks noChangeAspect="1" noChangeArrowheads="1"/>
            </p:cNvSpPr>
            <p:nvPr userDrawn="1"/>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2" name="Oval 367"/>
            <p:cNvSpPr>
              <a:spLocks noChangeAspect="1" noChangeArrowheads="1"/>
            </p:cNvSpPr>
            <p:nvPr userDrawn="1"/>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3" name="Oval 368"/>
            <p:cNvSpPr>
              <a:spLocks noChangeAspect="1" noChangeArrowheads="1"/>
            </p:cNvSpPr>
            <p:nvPr userDrawn="1"/>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4" name="Oval 369"/>
            <p:cNvSpPr>
              <a:spLocks noChangeAspect="1" noChangeArrowheads="1"/>
            </p:cNvSpPr>
            <p:nvPr userDrawn="1"/>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5" name="Oval 370"/>
            <p:cNvSpPr>
              <a:spLocks noChangeAspect="1" noChangeArrowheads="1"/>
            </p:cNvSpPr>
            <p:nvPr userDrawn="1"/>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6" name="Oval 371"/>
            <p:cNvSpPr>
              <a:spLocks noChangeAspect="1" noChangeArrowheads="1"/>
            </p:cNvSpPr>
            <p:nvPr userDrawn="1"/>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7" name="Oval 372"/>
            <p:cNvSpPr>
              <a:spLocks noChangeAspect="1" noChangeArrowheads="1"/>
            </p:cNvSpPr>
            <p:nvPr userDrawn="1"/>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8" name="Oval 373"/>
            <p:cNvSpPr>
              <a:spLocks noChangeAspect="1" noChangeArrowheads="1"/>
            </p:cNvSpPr>
            <p:nvPr userDrawn="1"/>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09" name="Oval 374"/>
            <p:cNvSpPr>
              <a:spLocks noChangeAspect="1" noChangeArrowheads="1"/>
            </p:cNvSpPr>
            <p:nvPr userDrawn="1"/>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0" name="Oval 375"/>
            <p:cNvSpPr>
              <a:spLocks noChangeAspect="1" noChangeArrowheads="1"/>
            </p:cNvSpPr>
            <p:nvPr userDrawn="1"/>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1" name="Oval 376"/>
            <p:cNvSpPr>
              <a:spLocks noChangeAspect="1" noChangeArrowheads="1"/>
            </p:cNvSpPr>
            <p:nvPr userDrawn="1"/>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2" name="Oval 377"/>
            <p:cNvSpPr>
              <a:spLocks noChangeAspect="1" noChangeArrowheads="1"/>
            </p:cNvSpPr>
            <p:nvPr userDrawn="1"/>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3" name="Oval 378"/>
            <p:cNvSpPr>
              <a:spLocks noChangeAspect="1" noChangeArrowheads="1"/>
            </p:cNvSpPr>
            <p:nvPr userDrawn="1"/>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4" name="Oval 379"/>
            <p:cNvSpPr>
              <a:spLocks noChangeAspect="1" noChangeArrowheads="1"/>
            </p:cNvSpPr>
            <p:nvPr userDrawn="1"/>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5" name="Oval 380"/>
            <p:cNvSpPr>
              <a:spLocks noChangeAspect="1" noChangeArrowheads="1"/>
            </p:cNvSpPr>
            <p:nvPr userDrawn="1"/>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6" name="Oval 381"/>
            <p:cNvSpPr>
              <a:spLocks noChangeAspect="1" noChangeArrowheads="1"/>
            </p:cNvSpPr>
            <p:nvPr userDrawn="1"/>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7" name="Oval 382"/>
            <p:cNvSpPr>
              <a:spLocks noChangeAspect="1" noChangeArrowheads="1"/>
            </p:cNvSpPr>
            <p:nvPr userDrawn="1"/>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8" name="Oval 383"/>
            <p:cNvSpPr>
              <a:spLocks noChangeAspect="1" noChangeArrowheads="1"/>
            </p:cNvSpPr>
            <p:nvPr userDrawn="1"/>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19" name="Oval 384"/>
            <p:cNvSpPr>
              <a:spLocks noChangeAspect="1" noChangeArrowheads="1"/>
            </p:cNvSpPr>
            <p:nvPr userDrawn="1"/>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0" name="Oval 385"/>
            <p:cNvSpPr>
              <a:spLocks noChangeAspect="1" noChangeArrowheads="1"/>
            </p:cNvSpPr>
            <p:nvPr userDrawn="1"/>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1" name="Oval 386"/>
            <p:cNvSpPr>
              <a:spLocks noChangeAspect="1" noChangeArrowheads="1"/>
            </p:cNvSpPr>
            <p:nvPr userDrawn="1"/>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2" name="Oval 387"/>
            <p:cNvSpPr>
              <a:spLocks noChangeAspect="1" noChangeArrowheads="1"/>
            </p:cNvSpPr>
            <p:nvPr userDrawn="1"/>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3" name="Oval 388"/>
            <p:cNvSpPr>
              <a:spLocks noChangeAspect="1" noChangeArrowheads="1"/>
            </p:cNvSpPr>
            <p:nvPr userDrawn="1"/>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4" name="Oval 389"/>
            <p:cNvSpPr>
              <a:spLocks noChangeAspect="1" noChangeArrowheads="1"/>
            </p:cNvSpPr>
            <p:nvPr userDrawn="1"/>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5" name="Oval 390"/>
            <p:cNvSpPr>
              <a:spLocks noChangeAspect="1" noChangeArrowheads="1"/>
            </p:cNvSpPr>
            <p:nvPr userDrawn="1"/>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6" name="Oval 391"/>
            <p:cNvSpPr>
              <a:spLocks noChangeAspect="1" noChangeArrowheads="1"/>
            </p:cNvSpPr>
            <p:nvPr userDrawn="1"/>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7" name="Oval 392"/>
            <p:cNvSpPr>
              <a:spLocks noChangeAspect="1" noChangeArrowheads="1"/>
            </p:cNvSpPr>
            <p:nvPr userDrawn="1"/>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8" name="Oval 393"/>
            <p:cNvSpPr>
              <a:spLocks noChangeAspect="1" noChangeArrowheads="1"/>
            </p:cNvSpPr>
            <p:nvPr userDrawn="1"/>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29" name="Oval 394"/>
            <p:cNvSpPr>
              <a:spLocks noChangeAspect="1" noChangeArrowheads="1"/>
            </p:cNvSpPr>
            <p:nvPr userDrawn="1"/>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0" name="Oval 395"/>
            <p:cNvSpPr>
              <a:spLocks noChangeAspect="1" noChangeArrowheads="1"/>
            </p:cNvSpPr>
            <p:nvPr userDrawn="1"/>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1" name="Oval 396"/>
            <p:cNvSpPr>
              <a:spLocks noChangeAspect="1" noChangeArrowheads="1"/>
            </p:cNvSpPr>
            <p:nvPr userDrawn="1"/>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2" name="Oval 397"/>
            <p:cNvSpPr>
              <a:spLocks noChangeAspect="1" noChangeArrowheads="1"/>
            </p:cNvSpPr>
            <p:nvPr userDrawn="1"/>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3" name="Oval 398"/>
            <p:cNvSpPr>
              <a:spLocks noChangeAspect="1" noChangeArrowheads="1"/>
            </p:cNvSpPr>
            <p:nvPr userDrawn="1"/>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4" name="Oval 399"/>
            <p:cNvSpPr>
              <a:spLocks noChangeAspect="1" noChangeArrowheads="1"/>
            </p:cNvSpPr>
            <p:nvPr userDrawn="1"/>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5" name="Oval 400"/>
            <p:cNvSpPr>
              <a:spLocks noChangeAspect="1" noChangeArrowheads="1"/>
            </p:cNvSpPr>
            <p:nvPr userDrawn="1"/>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6" name="Oval 401"/>
            <p:cNvSpPr>
              <a:spLocks noChangeAspect="1" noChangeArrowheads="1"/>
            </p:cNvSpPr>
            <p:nvPr userDrawn="1"/>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7" name="Oval 402"/>
            <p:cNvSpPr>
              <a:spLocks noChangeAspect="1" noChangeArrowheads="1"/>
            </p:cNvSpPr>
            <p:nvPr userDrawn="1"/>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8" name="Oval 403"/>
            <p:cNvSpPr>
              <a:spLocks noChangeAspect="1" noChangeArrowheads="1"/>
            </p:cNvSpPr>
            <p:nvPr userDrawn="1"/>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39" name="Oval 404"/>
            <p:cNvSpPr>
              <a:spLocks noChangeAspect="1" noChangeArrowheads="1"/>
            </p:cNvSpPr>
            <p:nvPr userDrawn="1"/>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0" name="Oval 405"/>
            <p:cNvSpPr>
              <a:spLocks noChangeAspect="1" noChangeArrowheads="1"/>
            </p:cNvSpPr>
            <p:nvPr userDrawn="1"/>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1" name="Oval 406"/>
            <p:cNvSpPr>
              <a:spLocks noChangeAspect="1" noChangeArrowheads="1"/>
            </p:cNvSpPr>
            <p:nvPr userDrawn="1"/>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2" name="Oval 407"/>
            <p:cNvSpPr>
              <a:spLocks noChangeAspect="1" noChangeArrowheads="1"/>
            </p:cNvSpPr>
            <p:nvPr userDrawn="1"/>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3" name="Oval 408"/>
            <p:cNvSpPr>
              <a:spLocks noChangeAspect="1" noChangeArrowheads="1"/>
            </p:cNvSpPr>
            <p:nvPr userDrawn="1"/>
          </p:nvSpPr>
          <p:spPr bwMode="auto">
            <a:xfrm>
              <a:off x="4214589" y="2178551"/>
              <a:ext cx="85943" cy="85944"/>
            </a:xfrm>
            <a:prstGeom prst="ellipse">
              <a:avLst/>
            </a:prstGeom>
            <a:grpFill/>
            <a:ln>
              <a:noFill/>
            </a:ln>
            <a:effectLst/>
          </p:spPr>
          <p:txBody>
            <a:bodyPr wrap="none" anchor="ctr"/>
            <a:lstStyle/>
            <a:p>
              <a:pPr defTabSz="1242752">
                <a:defRPr/>
              </a:pPr>
              <a:endParaRPr lang="en-US" sz="2447" kern="0" dirty="0">
                <a:solidFill>
                  <a:srgbClr val="292929"/>
                </a:solidFill>
              </a:endParaRPr>
            </a:p>
          </p:txBody>
        </p:sp>
        <p:sp>
          <p:nvSpPr>
            <p:cNvPr id="644" name="Oval 409"/>
            <p:cNvSpPr>
              <a:spLocks noChangeAspect="1" noChangeArrowheads="1"/>
            </p:cNvSpPr>
            <p:nvPr userDrawn="1"/>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5" name="Oval 410"/>
            <p:cNvSpPr>
              <a:spLocks noChangeAspect="1" noChangeArrowheads="1"/>
            </p:cNvSpPr>
            <p:nvPr userDrawn="1"/>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6" name="Oval 411"/>
            <p:cNvSpPr>
              <a:spLocks noChangeAspect="1" noChangeArrowheads="1"/>
            </p:cNvSpPr>
            <p:nvPr userDrawn="1"/>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7" name="Oval 412"/>
            <p:cNvSpPr>
              <a:spLocks noChangeAspect="1" noChangeArrowheads="1"/>
            </p:cNvSpPr>
            <p:nvPr userDrawn="1"/>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8" name="Oval 413"/>
            <p:cNvSpPr>
              <a:spLocks noChangeAspect="1" noChangeArrowheads="1"/>
            </p:cNvSpPr>
            <p:nvPr userDrawn="1"/>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49" name="Oval 414"/>
            <p:cNvSpPr>
              <a:spLocks noChangeAspect="1" noChangeArrowheads="1"/>
            </p:cNvSpPr>
            <p:nvPr userDrawn="1"/>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0" name="Oval 415"/>
            <p:cNvSpPr>
              <a:spLocks noChangeAspect="1" noChangeArrowheads="1"/>
            </p:cNvSpPr>
            <p:nvPr userDrawn="1"/>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1" name="Oval 416"/>
            <p:cNvSpPr>
              <a:spLocks noChangeAspect="1" noChangeArrowheads="1"/>
            </p:cNvSpPr>
            <p:nvPr userDrawn="1"/>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2" name="Oval 417"/>
            <p:cNvSpPr>
              <a:spLocks noChangeAspect="1" noChangeArrowheads="1"/>
            </p:cNvSpPr>
            <p:nvPr userDrawn="1"/>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3" name="Oval 418"/>
            <p:cNvSpPr>
              <a:spLocks noChangeAspect="1" noChangeArrowheads="1"/>
            </p:cNvSpPr>
            <p:nvPr userDrawn="1"/>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4" name="Oval 419"/>
            <p:cNvSpPr>
              <a:spLocks noChangeAspect="1" noChangeArrowheads="1"/>
            </p:cNvSpPr>
            <p:nvPr userDrawn="1"/>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5" name="Oval 420"/>
            <p:cNvSpPr>
              <a:spLocks noChangeAspect="1" noChangeArrowheads="1"/>
            </p:cNvSpPr>
            <p:nvPr userDrawn="1"/>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6" name="Oval 421"/>
            <p:cNvSpPr>
              <a:spLocks noChangeAspect="1" noChangeArrowheads="1"/>
            </p:cNvSpPr>
            <p:nvPr userDrawn="1"/>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7" name="Oval 422"/>
            <p:cNvSpPr>
              <a:spLocks noChangeAspect="1" noChangeArrowheads="1"/>
            </p:cNvSpPr>
            <p:nvPr userDrawn="1"/>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8" name="Oval 423"/>
            <p:cNvSpPr>
              <a:spLocks noChangeAspect="1" noChangeArrowheads="1"/>
            </p:cNvSpPr>
            <p:nvPr userDrawn="1"/>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59" name="Oval 424"/>
            <p:cNvSpPr>
              <a:spLocks noChangeAspect="1" noChangeArrowheads="1"/>
            </p:cNvSpPr>
            <p:nvPr userDrawn="1"/>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0" name="Oval 425"/>
            <p:cNvSpPr>
              <a:spLocks noChangeAspect="1" noChangeArrowheads="1"/>
            </p:cNvSpPr>
            <p:nvPr userDrawn="1"/>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1" name="Oval 426"/>
            <p:cNvSpPr>
              <a:spLocks noChangeAspect="1" noChangeArrowheads="1"/>
            </p:cNvSpPr>
            <p:nvPr userDrawn="1"/>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2" name="Oval 427"/>
            <p:cNvSpPr>
              <a:spLocks noChangeAspect="1" noChangeArrowheads="1"/>
            </p:cNvSpPr>
            <p:nvPr userDrawn="1"/>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3" name="Oval 428"/>
            <p:cNvSpPr>
              <a:spLocks noChangeAspect="1" noChangeArrowheads="1"/>
            </p:cNvSpPr>
            <p:nvPr userDrawn="1"/>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4" name="Oval 429"/>
            <p:cNvSpPr>
              <a:spLocks noChangeAspect="1" noChangeArrowheads="1"/>
            </p:cNvSpPr>
            <p:nvPr userDrawn="1"/>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5" name="Oval 430"/>
            <p:cNvSpPr>
              <a:spLocks noChangeAspect="1" noChangeArrowheads="1"/>
            </p:cNvSpPr>
            <p:nvPr userDrawn="1"/>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6" name="Oval 431"/>
            <p:cNvSpPr>
              <a:spLocks noChangeAspect="1" noChangeArrowheads="1"/>
            </p:cNvSpPr>
            <p:nvPr userDrawn="1"/>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7" name="Oval 432"/>
            <p:cNvSpPr>
              <a:spLocks noChangeAspect="1" noChangeArrowheads="1"/>
            </p:cNvSpPr>
            <p:nvPr userDrawn="1"/>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8" name="Oval 433"/>
            <p:cNvSpPr>
              <a:spLocks noChangeAspect="1" noChangeArrowheads="1"/>
            </p:cNvSpPr>
            <p:nvPr userDrawn="1"/>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69" name="Oval 434"/>
            <p:cNvSpPr>
              <a:spLocks noChangeAspect="1" noChangeArrowheads="1"/>
            </p:cNvSpPr>
            <p:nvPr userDrawn="1"/>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0" name="Oval 435"/>
            <p:cNvSpPr>
              <a:spLocks noChangeAspect="1" noChangeArrowheads="1"/>
            </p:cNvSpPr>
            <p:nvPr userDrawn="1"/>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1" name="Oval 436"/>
            <p:cNvSpPr>
              <a:spLocks noChangeAspect="1" noChangeArrowheads="1"/>
            </p:cNvSpPr>
            <p:nvPr userDrawn="1"/>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2" name="Oval 437"/>
            <p:cNvSpPr>
              <a:spLocks noChangeAspect="1" noChangeArrowheads="1"/>
            </p:cNvSpPr>
            <p:nvPr userDrawn="1"/>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3" name="Oval 438"/>
            <p:cNvSpPr>
              <a:spLocks noChangeAspect="1" noChangeArrowheads="1"/>
            </p:cNvSpPr>
            <p:nvPr userDrawn="1"/>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4" name="Oval 439"/>
            <p:cNvSpPr>
              <a:spLocks noChangeAspect="1" noChangeArrowheads="1"/>
            </p:cNvSpPr>
            <p:nvPr userDrawn="1"/>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5" name="Oval 440"/>
            <p:cNvSpPr>
              <a:spLocks noChangeAspect="1" noChangeArrowheads="1"/>
            </p:cNvSpPr>
            <p:nvPr userDrawn="1"/>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6" name="Oval 441"/>
            <p:cNvSpPr>
              <a:spLocks noChangeAspect="1" noChangeArrowheads="1"/>
            </p:cNvSpPr>
            <p:nvPr userDrawn="1"/>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7" name="Oval 442"/>
            <p:cNvSpPr>
              <a:spLocks noChangeAspect="1" noChangeArrowheads="1"/>
            </p:cNvSpPr>
            <p:nvPr userDrawn="1"/>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8" name="Oval 443"/>
            <p:cNvSpPr>
              <a:spLocks noChangeAspect="1" noChangeArrowheads="1"/>
            </p:cNvSpPr>
            <p:nvPr userDrawn="1"/>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79" name="Oval 444"/>
            <p:cNvSpPr>
              <a:spLocks noChangeAspect="1" noChangeArrowheads="1"/>
            </p:cNvSpPr>
            <p:nvPr userDrawn="1"/>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0" name="Oval 445"/>
            <p:cNvSpPr>
              <a:spLocks noChangeAspect="1" noChangeArrowheads="1"/>
            </p:cNvSpPr>
            <p:nvPr userDrawn="1"/>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1" name="Oval 446"/>
            <p:cNvSpPr>
              <a:spLocks noChangeAspect="1" noChangeArrowheads="1"/>
            </p:cNvSpPr>
            <p:nvPr userDrawn="1"/>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2" name="Oval 447"/>
            <p:cNvSpPr>
              <a:spLocks noChangeAspect="1" noChangeArrowheads="1"/>
            </p:cNvSpPr>
            <p:nvPr userDrawn="1"/>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3" name="Oval 448"/>
            <p:cNvSpPr>
              <a:spLocks noChangeAspect="1" noChangeArrowheads="1"/>
            </p:cNvSpPr>
            <p:nvPr userDrawn="1"/>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4" name="Oval 449"/>
            <p:cNvSpPr>
              <a:spLocks noChangeAspect="1" noChangeArrowheads="1"/>
            </p:cNvSpPr>
            <p:nvPr userDrawn="1"/>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5" name="Oval 450"/>
            <p:cNvSpPr>
              <a:spLocks noChangeAspect="1" noChangeArrowheads="1"/>
            </p:cNvSpPr>
            <p:nvPr userDrawn="1"/>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6" name="Oval 451"/>
            <p:cNvSpPr>
              <a:spLocks noChangeAspect="1" noChangeArrowheads="1"/>
            </p:cNvSpPr>
            <p:nvPr userDrawn="1"/>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7" name="Oval 452"/>
            <p:cNvSpPr>
              <a:spLocks noChangeAspect="1" noChangeArrowheads="1"/>
            </p:cNvSpPr>
            <p:nvPr userDrawn="1"/>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8" name="Oval 453"/>
            <p:cNvSpPr>
              <a:spLocks noChangeAspect="1" noChangeArrowheads="1"/>
            </p:cNvSpPr>
            <p:nvPr userDrawn="1"/>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89" name="Oval 454"/>
            <p:cNvSpPr>
              <a:spLocks noChangeAspect="1" noChangeArrowheads="1"/>
            </p:cNvSpPr>
            <p:nvPr userDrawn="1"/>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0" name="Oval 455"/>
            <p:cNvSpPr>
              <a:spLocks noChangeAspect="1" noChangeArrowheads="1"/>
            </p:cNvSpPr>
            <p:nvPr userDrawn="1"/>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1" name="Oval 456"/>
            <p:cNvSpPr>
              <a:spLocks noChangeAspect="1" noChangeArrowheads="1"/>
            </p:cNvSpPr>
            <p:nvPr userDrawn="1"/>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2" name="Oval 457"/>
            <p:cNvSpPr>
              <a:spLocks noChangeAspect="1" noChangeArrowheads="1"/>
            </p:cNvSpPr>
            <p:nvPr userDrawn="1"/>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3" name="Oval 458"/>
            <p:cNvSpPr>
              <a:spLocks noChangeAspect="1" noChangeArrowheads="1"/>
            </p:cNvSpPr>
            <p:nvPr userDrawn="1"/>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4" name="Oval 459"/>
            <p:cNvSpPr>
              <a:spLocks noChangeAspect="1" noChangeArrowheads="1"/>
            </p:cNvSpPr>
            <p:nvPr userDrawn="1"/>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5" name="Oval 460"/>
            <p:cNvSpPr>
              <a:spLocks noChangeAspect="1" noChangeArrowheads="1"/>
            </p:cNvSpPr>
            <p:nvPr userDrawn="1"/>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6" name="Oval 461"/>
            <p:cNvSpPr>
              <a:spLocks noChangeAspect="1" noChangeArrowheads="1"/>
            </p:cNvSpPr>
            <p:nvPr userDrawn="1"/>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7" name="Oval 462"/>
            <p:cNvSpPr>
              <a:spLocks noChangeAspect="1" noChangeArrowheads="1"/>
            </p:cNvSpPr>
            <p:nvPr userDrawn="1"/>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8" name="Oval 463"/>
            <p:cNvSpPr>
              <a:spLocks noChangeAspect="1" noChangeArrowheads="1"/>
            </p:cNvSpPr>
            <p:nvPr userDrawn="1"/>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699" name="Oval 464"/>
            <p:cNvSpPr>
              <a:spLocks noChangeAspect="1" noChangeArrowheads="1"/>
            </p:cNvSpPr>
            <p:nvPr userDrawn="1"/>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0" name="Oval 465"/>
            <p:cNvSpPr>
              <a:spLocks noChangeAspect="1" noChangeArrowheads="1"/>
            </p:cNvSpPr>
            <p:nvPr userDrawn="1"/>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1" name="Oval 466"/>
            <p:cNvSpPr>
              <a:spLocks noChangeAspect="1" noChangeArrowheads="1"/>
            </p:cNvSpPr>
            <p:nvPr userDrawn="1"/>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2" name="Oval 467"/>
            <p:cNvSpPr>
              <a:spLocks noChangeAspect="1" noChangeArrowheads="1"/>
            </p:cNvSpPr>
            <p:nvPr userDrawn="1"/>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3" name="Oval 468"/>
            <p:cNvSpPr>
              <a:spLocks noChangeAspect="1" noChangeArrowheads="1"/>
            </p:cNvSpPr>
            <p:nvPr userDrawn="1"/>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4" name="Oval 469"/>
            <p:cNvSpPr>
              <a:spLocks noChangeAspect="1" noChangeArrowheads="1"/>
            </p:cNvSpPr>
            <p:nvPr userDrawn="1"/>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5" name="Oval 470"/>
            <p:cNvSpPr>
              <a:spLocks noChangeAspect="1" noChangeArrowheads="1"/>
            </p:cNvSpPr>
            <p:nvPr userDrawn="1"/>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6" name="Oval 471"/>
            <p:cNvSpPr>
              <a:spLocks noChangeAspect="1" noChangeArrowheads="1"/>
            </p:cNvSpPr>
            <p:nvPr userDrawn="1"/>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7" name="Oval 472"/>
            <p:cNvSpPr>
              <a:spLocks noChangeAspect="1" noChangeArrowheads="1"/>
            </p:cNvSpPr>
            <p:nvPr userDrawn="1"/>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8" name="Oval 473"/>
            <p:cNvSpPr>
              <a:spLocks noChangeAspect="1" noChangeArrowheads="1"/>
            </p:cNvSpPr>
            <p:nvPr userDrawn="1"/>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09" name="Oval 474"/>
            <p:cNvSpPr>
              <a:spLocks noChangeAspect="1" noChangeArrowheads="1"/>
            </p:cNvSpPr>
            <p:nvPr userDrawn="1"/>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0" name="Oval 475"/>
            <p:cNvSpPr>
              <a:spLocks noChangeAspect="1" noChangeArrowheads="1"/>
            </p:cNvSpPr>
            <p:nvPr userDrawn="1"/>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1" name="Oval 476"/>
            <p:cNvSpPr>
              <a:spLocks noChangeAspect="1" noChangeArrowheads="1"/>
            </p:cNvSpPr>
            <p:nvPr userDrawn="1"/>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2" name="Oval 477"/>
            <p:cNvSpPr>
              <a:spLocks noChangeAspect="1" noChangeArrowheads="1"/>
            </p:cNvSpPr>
            <p:nvPr userDrawn="1"/>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3" name="Oval 478"/>
            <p:cNvSpPr>
              <a:spLocks noChangeAspect="1" noChangeArrowheads="1"/>
            </p:cNvSpPr>
            <p:nvPr userDrawn="1"/>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4" name="Oval 479"/>
            <p:cNvSpPr>
              <a:spLocks noChangeAspect="1" noChangeArrowheads="1"/>
            </p:cNvSpPr>
            <p:nvPr userDrawn="1"/>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5" name="Oval 480"/>
            <p:cNvSpPr>
              <a:spLocks noChangeAspect="1" noChangeArrowheads="1"/>
            </p:cNvSpPr>
            <p:nvPr userDrawn="1"/>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6" name="Oval 481"/>
            <p:cNvSpPr>
              <a:spLocks noChangeAspect="1" noChangeArrowheads="1"/>
            </p:cNvSpPr>
            <p:nvPr userDrawn="1"/>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7" name="Oval 482"/>
            <p:cNvSpPr>
              <a:spLocks noChangeAspect="1" noChangeArrowheads="1"/>
            </p:cNvSpPr>
            <p:nvPr userDrawn="1"/>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8" name="Oval 483"/>
            <p:cNvSpPr>
              <a:spLocks noChangeAspect="1" noChangeArrowheads="1"/>
            </p:cNvSpPr>
            <p:nvPr userDrawn="1"/>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19" name="Oval 484"/>
            <p:cNvSpPr>
              <a:spLocks noChangeAspect="1" noChangeArrowheads="1"/>
            </p:cNvSpPr>
            <p:nvPr userDrawn="1"/>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0" name="Oval 485"/>
            <p:cNvSpPr>
              <a:spLocks noChangeAspect="1" noChangeArrowheads="1"/>
            </p:cNvSpPr>
            <p:nvPr userDrawn="1"/>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1" name="Oval 486"/>
            <p:cNvSpPr>
              <a:spLocks noChangeAspect="1" noChangeArrowheads="1"/>
            </p:cNvSpPr>
            <p:nvPr userDrawn="1"/>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2" name="Oval 487"/>
            <p:cNvSpPr>
              <a:spLocks noChangeAspect="1" noChangeArrowheads="1"/>
            </p:cNvSpPr>
            <p:nvPr userDrawn="1"/>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3" name="Oval 488"/>
            <p:cNvSpPr>
              <a:spLocks noChangeAspect="1" noChangeArrowheads="1"/>
            </p:cNvSpPr>
            <p:nvPr userDrawn="1"/>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4" name="Oval 489"/>
            <p:cNvSpPr>
              <a:spLocks noChangeAspect="1" noChangeArrowheads="1"/>
            </p:cNvSpPr>
            <p:nvPr userDrawn="1"/>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5" name="Oval 490"/>
            <p:cNvSpPr>
              <a:spLocks noChangeAspect="1" noChangeArrowheads="1"/>
            </p:cNvSpPr>
            <p:nvPr userDrawn="1"/>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6" name="Oval 491"/>
            <p:cNvSpPr>
              <a:spLocks noChangeAspect="1" noChangeArrowheads="1"/>
            </p:cNvSpPr>
            <p:nvPr userDrawn="1"/>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7" name="Oval 492"/>
            <p:cNvSpPr>
              <a:spLocks noChangeAspect="1" noChangeArrowheads="1"/>
            </p:cNvSpPr>
            <p:nvPr userDrawn="1"/>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8" name="Oval 493"/>
            <p:cNvSpPr>
              <a:spLocks noChangeAspect="1" noChangeArrowheads="1"/>
            </p:cNvSpPr>
            <p:nvPr userDrawn="1"/>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29" name="Oval 494"/>
            <p:cNvSpPr>
              <a:spLocks noChangeAspect="1" noChangeArrowheads="1"/>
            </p:cNvSpPr>
            <p:nvPr userDrawn="1"/>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0" name="Oval 495"/>
            <p:cNvSpPr>
              <a:spLocks noChangeAspect="1" noChangeArrowheads="1"/>
            </p:cNvSpPr>
            <p:nvPr userDrawn="1"/>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1" name="Oval 496"/>
            <p:cNvSpPr>
              <a:spLocks noChangeAspect="1" noChangeArrowheads="1"/>
            </p:cNvSpPr>
            <p:nvPr userDrawn="1"/>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2" name="Oval 497"/>
            <p:cNvSpPr>
              <a:spLocks noChangeAspect="1" noChangeArrowheads="1"/>
            </p:cNvSpPr>
            <p:nvPr userDrawn="1"/>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3" name="Oval 498"/>
            <p:cNvSpPr>
              <a:spLocks noChangeAspect="1" noChangeArrowheads="1"/>
            </p:cNvSpPr>
            <p:nvPr userDrawn="1"/>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4" name="Oval 499"/>
            <p:cNvSpPr>
              <a:spLocks noChangeAspect="1" noChangeArrowheads="1"/>
            </p:cNvSpPr>
            <p:nvPr userDrawn="1"/>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5" name="Oval 500"/>
            <p:cNvSpPr>
              <a:spLocks noChangeAspect="1" noChangeArrowheads="1"/>
            </p:cNvSpPr>
            <p:nvPr userDrawn="1"/>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6" name="Oval 501"/>
            <p:cNvSpPr>
              <a:spLocks noChangeAspect="1" noChangeArrowheads="1"/>
            </p:cNvSpPr>
            <p:nvPr userDrawn="1"/>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7" name="Oval 502"/>
            <p:cNvSpPr>
              <a:spLocks noChangeAspect="1" noChangeArrowheads="1"/>
            </p:cNvSpPr>
            <p:nvPr userDrawn="1"/>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8" name="Oval 503"/>
            <p:cNvSpPr>
              <a:spLocks noChangeAspect="1" noChangeArrowheads="1"/>
            </p:cNvSpPr>
            <p:nvPr userDrawn="1"/>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39" name="Oval 504"/>
            <p:cNvSpPr>
              <a:spLocks noChangeAspect="1" noChangeArrowheads="1"/>
            </p:cNvSpPr>
            <p:nvPr userDrawn="1"/>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0" name="Oval 505"/>
            <p:cNvSpPr>
              <a:spLocks noChangeAspect="1" noChangeArrowheads="1"/>
            </p:cNvSpPr>
            <p:nvPr userDrawn="1"/>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1" name="Oval 506"/>
            <p:cNvSpPr>
              <a:spLocks noChangeAspect="1" noChangeArrowheads="1"/>
            </p:cNvSpPr>
            <p:nvPr userDrawn="1"/>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2" name="Oval 507"/>
            <p:cNvSpPr>
              <a:spLocks noChangeAspect="1" noChangeArrowheads="1"/>
            </p:cNvSpPr>
            <p:nvPr userDrawn="1"/>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3" name="Oval 508"/>
            <p:cNvSpPr>
              <a:spLocks noChangeAspect="1" noChangeArrowheads="1"/>
            </p:cNvSpPr>
            <p:nvPr userDrawn="1"/>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4" name="Oval 509"/>
            <p:cNvSpPr>
              <a:spLocks noChangeAspect="1" noChangeArrowheads="1"/>
            </p:cNvSpPr>
            <p:nvPr userDrawn="1"/>
          </p:nvSpPr>
          <p:spPr bwMode="auto">
            <a:xfrm>
              <a:off x="4888568" y="2385118"/>
              <a:ext cx="85944"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745" name="Oval 510"/>
            <p:cNvSpPr>
              <a:spLocks noChangeAspect="1" noChangeArrowheads="1"/>
            </p:cNvSpPr>
            <p:nvPr userDrawn="1"/>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6" name="Oval 511"/>
            <p:cNvSpPr>
              <a:spLocks noChangeAspect="1" noChangeArrowheads="1"/>
            </p:cNvSpPr>
            <p:nvPr userDrawn="1"/>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7" name="Oval 512"/>
            <p:cNvSpPr>
              <a:spLocks noChangeAspect="1" noChangeArrowheads="1"/>
            </p:cNvSpPr>
            <p:nvPr userDrawn="1"/>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8" name="Oval 513"/>
            <p:cNvSpPr>
              <a:spLocks noChangeAspect="1" noChangeArrowheads="1"/>
            </p:cNvSpPr>
            <p:nvPr userDrawn="1"/>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49" name="Oval 514"/>
            <p:cNvSpPr>
              <a:spLocks noChangeAspect="1" noChangeArrowheads="1"/>
            </p:cNvSpPr>
            <p:nvPr userDrawn="1"/>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0" name="Oval 515"/>
            <p:cNvSpPr>
              <a:spLocks noChangeAspect="1" noChangeArrowheads="1"/>
            </p:cNvSpPr>
            <p:nvPr userDrawn="1"/>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1" name="Oval 516"/>
            <p:cNvSpPr>
              <a:spLocks noChangeAspect="1" noChangeArrowheads="1"/>
            </p:cNvSpPr>
            <p:nvPr userDrawn="1"/>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2" name="Oval 517"/>
            <p:cNvSpPr>
              <a:spLocks noChangeAspect="1" noChangeArrowheads="1"/>
            </p:cNvSpPr>
            <p:nvPr userDrawn="1"/>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3" name="Oval 518"/>
            <p:cNvSpPr>
              <a:spLocks noChangeAspect="1" noChangeArrowheads="1"/>
            </p:cNvSpPr>
            <p:nvPr userDrawn="1"/>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4" name="Oval 519"/>
            <p:cNvSpPr>
              <a:spLocks noChangeAspect="1" noChangeArrowheads="1"/>
            </p:cNvSpPr>
            <p:nvPr userDrawn="1"/>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5" name="Oval 520"/>
            <p:cNvSpPr>
              <a:spLocks noChangeAspect="1" noChangeArrowheads="1"/>
            </p:cNvSpPr>
            <p:nvPr userDrawn="1"/>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6" name="Oval 521"/>
            <p:cNvSpPr>
              <a:spLocks noChangeAspect="1" noChangeArrowheads="1"/>
            </p:cNvSpPr>
            <p:nvPr userDrawn="1"/>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7" name="Oval 522"/>
            <p:cNvSpPr>
              <a:spLocks noChangeAspect="1" noChangeArrowheads="1"/>
            </p:cNvSpPr>
            <p:nvPr userDrawn="1"/>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8" name="Oval 523"/>
            <p:cNvSpPr>
              <a:spLocks noChangeAspect="1" noChangeArrowheads="1"/>
            </p:cNvSpPr>
            <p:nvPr userDrawn="1"/>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59" name="Oval 524"/>
            <p:cNvSpPr>
              <a:spLocks noChangeAspect="1" noChangeArrowheads="1"/>
            </p:cNvSpPr>
            <p:nvPr userDrawn="1"/>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0" name="Oval 525"/>
            <p:cNvSpPr>
              <a:spLocks noChangeAspect="1" noChangeArrowheads="1"/>
            </p:cNvSpPr>
            <p:nvPr userDrawn="1"/>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1" name="Oval 526"/>
            <p:cNvSpPr>
              <a:spLocks noChangeAspect="1" noChangeArrowheads="1"/>
            </p:cNvSpPr>
            <p:nvPr userDrawn="1"/>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2" name="Oval 527"/>
            <p:cNvSpPr>
              <a:spLocks noChangeAspect="1" noChangeArrowheads="1"/>
            </p:cNvSpPr>
            <p:nvPr userDrawn="1"/>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3" name="Oval 528"/>
            <p:cNvSpPr>
              <a:spLocks noChangeAspect="1" noChangeArrowheads="1"/>
            </p:cNvSpPr>
            <p:nvPr userDrawn="1"/>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4" name="Oval 529"/>
            <p:cNvSpPr>
              <a:spLocks noChangeAspect="1" noChangeArrowheads="1"/>
            </p:cNvSpPr>
            <p:nvPr userDrawn="1"/>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5" name="Oval 530"/>
            <p:cNvSpPr>
              <a:spLocks noChangeAspect="1" noChangeArrowheads="1"/>
            </p:cNvSpPr>
            <p:nvPr userDrawn="1"/>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6" name="Oval 531"/>
            <p:cNvSpPr>
              <a:spLocks noChangeAspect="1" noChangeArrowheads="1"/>
            </p:cNvSpPr>
            <p:nvPr userDrawn="1"/>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7" name="Oval 532"/>
            <p:cNvSpPr>
              <a:spLocks noChangeAspect="1" noChangeArrowheads="1"/>
            </p:cNvSpPr>
            <p:nvPr userDrawn="1"/>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8" name="Oval 533"/>
            <p:cNvSpPr>
              <a:spLocks noChangeAspect="1" noChangeArrowheads="1"/>
            </p:cNvSpPr>
            <p:nvPr userDrawn="1"/>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69" name="Oval 534"/>
            <p:cNvSpPr>
              <a:spLocks noChangeAspect="1" noChangeArrowheads="1"/>
            </p:cNvSpPr>
            <p:nvPr userDrawn="1"/>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0" name="Oval 535"/>
            <p:cNvSpPr>
              <a:spLocks noChangeAspect="1" noChangeArrowheads="1"/>
            </p:cNvSpPr>
            <p:nvPr userDrawn="1"/>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1" name="Oval 536"/>
            <p:cNvSpPr>
              <a:spLocks noChangeAspect="1" noChangeArrowheads="1"/>
            </p:cNvSpPr>
            <p:nvPr userDrawn="1"/>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2" name="Oval 537"/>
            <p:cNvSpPr>
              <a:spLocks noChangeAspect="1" noChangeArrowheads="1"/>
            </p:cNvSpPr>
            <p:nvPr userDrawn="1"/>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3" name="Oval 538"/>
            <p:cNvSpPr>
              <a:spLocks noChangeAspect="1" noChangeArrowheads="1"/>
            </p:cNvSpPr>
            <p:nvPr userDrawn="1"/>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4" name="Oval 539"/>
            <p:cNvSpPr>
              <a:spLocks noChangeAspect="1" noChangeArrowheads="1"/>
            </p:cNvSpPr>
            <p:nvPr userDrawn="1"/>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5" name="Oval 540"/>
            <p:cNvSpPr>
              <a:spLocks noChangeAspect="1" noChangeArrowheads="1"/>
            </p:cNvSpPr>
            <p:nvPr userDrawn="1"/>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6" name="Oval 541"/>
            <p:cNvSpPr>
              <a:spLocks noChangeAspect="1" noChangeArrowheads="1"/>
            </p:cNvSpPr>
            <p:nvPr userDrawn="1"/>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7" name="Oval 542"/>
            <p:cNvSpPr>
              <a:spLocks noChangeAspect="1" noChangeArrowheads="1"/>
            </p:cNvSpPr>
            <p:nvPr userDrawn="1"/>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8" name="Oval 543"/>
            <p:cNvSpPr>
              <a:spLocks noChangeAspect="1" noChangeArrowheads="1"/>
            </p:cNvSpPr>
            <p:nvPr userDrawn="1"/>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79" name="Oval 544"/>
            <p:cNvSpPr>
              <a:spLocks noChangeAspect="1" noChangeArrowheads="1"/>
            </p:cNvSpPr>
            <p:nvPr userDrawn="1"/>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0" name="Oval 545"/>
            <p:cNvSpPr>
              <a:spLocks noChangeAspect="1" noChangeArrowheads="1"/>
            </p:cNvSpPr>
            <p:nvPr userDrawn="1"/>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1" name="Oval 546"/>
            <p:cNvSpPr>
              <a:spLocks noChangeAspect="1" noChangeArrowheads="1"/>
            </p:cNvSpPr>
            <p:nvPr userDrawn="1"/>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2" name="Oval 547"/>
            <p:cNvSpPr>
              <a:spLocks noChangeAspect="1" noChangeArrowheads="1"/>
            </p:cNvSpPr>
            <p:nvPr userDrawn="1"/>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3" name="Oval 548"/>
            <p:cNvSpPr>
              <a:spLocks noChangeAspect="1" noChangeArrowheads="1"/>
            </p:cNvSpPr>
            <p:nvPr userDrawn="1"/>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4" name="Oval 549"/>
            <p:cNvSpPr>
              <a:spLocks noChangeAspect="1" noChangeArrowheads="1"/>
            </p:cNvSpPr>
            <p:nvPr userDrawn="1"/>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5" name="Oval 550"/>
            <p:cNvSpPr>
              <a:spLocks noChangeAspect="1" noChangeArrowheads="1"/>
            </p:cNvSpPr>
            <p:nvPr userDrawn="1"/>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6" name="Oval 551"/>
            <p:cNvSpPr>
              <a:spLocks noChangeAspect="1" noChangeArrowheads="1"/>
            </p:cNvSpPr>
            <p:nvPr userDrawn="1"/>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7" name="Oval 552"/>
            <p:cNvSpPr>
              <a:spLocks noChangeAspect="1" noChangeArrowheads="1"/>
            </p:cNvSpPr>
            <p:nvPr userDrawn="1"/>
          </p:nvSpPr>
          <p:spPr bwMode="auto">
            <a:xfrm>
              <a:off x="4327672" y="2489154"/>
              <a:ext cx="85944" cy="85944"/>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788" name="Oval 553"/>
            <p:cNvSpPr>
              <a:spLocks noChangeAspect="1" noChangeArrowheads="1"/>
            </p:cNvSpPr>
            <p:nvPr userDrawn="1"/>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89" name="Oval 554"/>
            <p:cNvSpPr>
              <a:spLocks noChangeAspect="1" noChangeArrowheads="1"/>
            </p:cNvSpPr>
            <p:nvPr userDrawn="1"/>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0" name="Oval 555"/>
            <p:cNvSpPr>
              <a:spLocks noChangeAspect="1" noChangeArrowheads="1"/>
            </p:cNvSpPr>
            <p:nvPr userDrawn="1"/>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1" name="Oval 556"/>
            <p:cNvSpPr>
              <a:spLocks noChangeAspect="1" noChangeArrowheads="1"/>
            </p:cNvSpPr>
            <p:nvPr userDrawn="1"/>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2" name="Oval 557"/>
            <p:cNvSpPr>
              <a:spLocks noChangeAspect="1" noChangeArrowheads="1"/>
            </p:cNvSpPr>
            <p:nvPr userDrawn="1"/>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3" name="Oval 558"/>
            <p:cNvSpPr>
              <a:spLocks noChangeAspect="1" noChangeArrowheads="1"/>
            </p:cNvSpPr>
            <p:nvPr userDrawn="1"/>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4" name="Oval 559"/>
            <p:cNvSpPr>
              <a:spLocks noChangeAspect="1" noChangeArrowheads="1"/>
            </p:cNvSpPr>
            <p:nvPr userDrawn="1"/>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5" name="Oval 560"/>
            <p:cNvSpPr>
              <a:spLocks noChangeAspect="1" noChangeArrowheads="1"/>
            </p:cNvSpPr>
            <p:nvPr userDrawn="1"/>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6" name="Oval 561"/>
            <p:cNvSpPr>
              <a:spLocks noChangeAspect="1" noChangeArrowheads="1"/>
            </p:cNvSpPr>
            <p:nvPr userDrawn="1"/>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7" name="Oval 562"/>
            <p:cNvSpPr>
              <a:spLocks noChangeAspect="1" noChangeArrowheads="1"/>
            </p:cNvSpPr>
            <p:nvPr userDrawn="1"/>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8" name="Oval 563"/>
            <p:cNvSpPr>
              <a:spLocks noChangeAspect="1" noChangeArrowheads="1"/>
            </p:cNvSpPr>
            <p:nvPr userDrawn="1"/>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799" name="Oval 564"/>
            <p:cNvSpPr>
              <a:spLocks noChangeAspect="1" noChangeArrowheads="1"/>
            </p:cNvSpPr>
            <p:nvPr userDrawn="1"/>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0" name="Oval 565"/>
            <p:cNvSpPr>
              <a:spLocks noChangeAspect="1" noChangeArrowheads="1"/>
            </p:cNvSpPr>
            <p:nvPr userDrawn="1"/>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1" name="Oval 566"/>
            <p:cNvSpPr>
              <a:spLocks noChangeAspect="1" noChangeArrowheads="1"/>
            </p:cNvSpPr>
            <p:nvPr userDrawn="1"/>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2" name="Oval 567"/>
            <p:cNvSpPr>
              <a:spLocks noChangeAspect="1" noChangeArrowheads="1"/>
            </p:cNvSpPr>
            <p:nvPr userDrawn="1"/>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3" name="Oval 568"/>
            <p:cNvSpPr>
              <a:spLocks noChangeAspect="1" noChangeArrowheads="1"/>
            </p:cNvSpPr>
            <p:nvPr userDrawn="1"/>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4" name="Oval 569"/>
            <p:cNvSpPr>
              <a:spLocks noChangeAspect="1" noChangeArrowheads="1"/>
            </p:cNvSpPr>
            <p:nvPr userDrawn="1"/>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5" name="Oval 570"/>
            <p:cNvSpPr>
              <a:spLocks noChangeAspect="1" noChangeArrowheads="1"/>
            </p:cNvSpPr>
            <p:nvPr userDrawn="1"/>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6" name="Oval 571"/>
            <p:cNvSpPr>
              <a:spLocks noChangeAspect="1" noChangeArrowheads="1"/>
            </p:cNvSpPr>
            <p:nvPr userDrawn="1"/>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7" name="Oval 572"/>
            <p:cNvSpPr>
              <a:spLocks noChangeAspect="1" noChangeArrowheads="1"/>
            </p:cNvSpPr>
            <p:nvPr userDrawn="1"/>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8" name="Oval 573"/>
            <p:cNvSpPr>
              <a:spLocks noChangeAspect="1" noChangeArrowheads="1"/>
            </p:cNvSpPr>
            <p:nvPr userDrawn="1"/>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09" name="Oval 574"/>
            <p:cNvSpPr>
              <a:spLocks noChangeAspect="1" noChangeArrowheads="1"/>
            </p:cNvSpPr>
            <p:nvPr userDrawn="1"/>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0" name="Oval 575"/>
            <p:cNvSpPr>
              <a:spLocks noChangeAspect="1" noChangeArrowheads="1"/>
            </p:cNvSpPr>
            <p:nvPr userDrawn="1"/>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1" name="Oval 576"/>
            <p:cNvSpPr>
              <a:spLocks noChangeAspect="1" noChangeArrowheads="1"/>
            </p:cNvSpPr>
            <p:nvPr userDrawn="1"/>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2" name="Oval 577"/>
            <p:cNvSpPr>
              <a:spLocks noChangeAspect="1" noChangeArrowheads="1"/>
            </p:cNvSpPr>
            <p:nvPr userDrawn="1"/>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3" name="Oval 578"/>
            <p:cNvSpPr>
              <a:spLocks noChangeAspect="1" noChangeArrowheads="1"/>
            </p:cNvSpPr>
            <p:nvPr userDrawn="1"/>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4" name="Oval 579"/>
            <p:cNvSpPr>
              <a:spLocks noChangeAspect="1" noChangeArrowheads="1"/>
            </p:cNvSpPr>
            <p:nvPr userDrawn="1"/>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5" name="Oval 580"/>
            <p:cNvSpPr>
              <a:spLocks noChangeAspect="1" noChangeArrowheads="1"/>
            </p:cNvSpPr>
            <p:nvPr userDrawn="1"/>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6" name="Oval 581"/>
            <p:cNvSpPr>
              <a:spLocks noChangeAspect="1" noChangeArrowheads="1"/>
            </p:cNvSpPr>
            <p:nvPr userDrawn="1"/>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7" name="Oval 582"/>
            <p:cNvSpPr>
              <a:spLocks noChangeAspect="1" noChangeArrowheads="1"/>
            </p:cNvSpPr>
            <p:nvPr userDrawn="1"/>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8" name="Oval 583"/>
            <p:cNvSpPr>
              <a:spLocks noChangeAspect="1" noChangeArrowheads="1"/>
            </p:cNvSpPr>
            <p:nvPr userDrawn="1"/>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19" name="Oval 584"/>
            <p:cNvSpPr>
              <a:spLocks noChangeAspect="1" noChangeArrowheads="1"/>
            </p:cNvSpPr>
            <p:nvPr userDrawn="1"/>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0" name="Oval 585"/>
            <p:cNvSpPr>
              <a:spLocks noChangeAspect="1" noChangeArrowheads="1"/>
            </p:cNvSpPr>
            <p:nvPr userDrawn="1"/>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1" name="Oval 586"/>
            <p:cNvSpPr>
              <a:spLocks noChangeAspect="1" noChangeArrowheads="1"/>
            </p:cNvSpPr>
            <p:nvPr userDrawn="1"/>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2" name="Oval 587"/>
            <p:cNvSpPr>
              <a:spLocks noChangeAspect="1" noChangeArrowheads="1"/>
            </p:cNvSpPr>
            <p:nvPr userDrawn="1"/>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3" name="Oval 588"/>
            <p:cNvSpPr>
              <a:spLocks noChangeAspect="1" noChangeArrowheads="1"/>
            </p:cNvSpPr>
            <p:nvPr userDrawn="1"/>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4" name="Oval 589"/>
            <p:cNvSpPr>
              <a:spLocks noChangeAspect="1" noChangeArrowheads="1"/>
            </p:cNvSpPr>
            <p:nvPr userDrawn="1"/>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5" name="Oval 590"/>
            <p:cNvSpPr>
              <a:spLocks noChangeAspect="1" noChangeArrowheads="1"/>
            </p:cNvSpPr>
            <p:nvPr userDrawn="1"/>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6" name="Oval 591"/>
            <p:cNvSpPr>
              <a:spLocks noChangeAspect="1" noChangeArrowheads="1"/>
            </p:cNvSpPr>
            <p:nvPr userDrawn="1"/>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7" name="Oval 592"/>
            <p:cNvSpPr>
              <a:spLocks noChangeAspect="1" noChangeArrowheads="1"/>
            </p:cNvSpPr>
            <p:nvPr userDrawn="1"/>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8" name="Oval 593"/>
            <p:cNvSpPr>
              <a:spLocks noChangeAspect="1" noChangeArrowheads="1"/>
            </p:cNvSpPr>
            <p:nvPr userDrawn="1"/>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29" name="Oval 594"/>
            <p:cNvSpPr>
              <a:spLocks noChangeAspect="1" noChangeArrowheads="1"/>
            </p:cNvSpPr>
            <p:nvPr userDrawn="1"/>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0" name="Oval 595"/>
            <p:cNvSpPr>
              <a:spLocks noChangeAspect="1" noChangeArrowheads="1"/>
            </p:cNvSpPr>
            <p:nvPr userDrawn="1"/>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1" name="Oval 596"/>
            <p:cNvSpPr>
              <a:spLocks noChangeAspect="1" noChangeArrowheads="1"/>
            </p:cNvSpPr>
            <p:nvPr userDrawn="1"/>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2" name="Oval 597"/>
            <p:cNvSpPr>
              <a:spLocks noChangeAspect="1" noChangeArrowheads="1"/>
            </p:cNvSpPr>
            <p:nvPr userDrawn="1"/>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3" name="Oval 598"/>
            <p:cNvSpPr>
              <a:spLocks noChangeAspect="1" noChangeArrowheads="1"/>
            </p:cNvSpPr>
            <p:nvPr userDrawn="1"/>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4" name="Oval 599"/>
            <p:cNvSpPr>
              <a:spLocks noChangeAspect="1" noChangeArrowheads="1"/>
            </p:cNvSpPr>
            <p:nvPr userDrawn="1"/>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5" name="Oval 600"/>
            <p:cNvSpPr>
              <a:spLocks noChangeAspect="1" noChangeArrowheads="1"/>
            </p:cNvSpPr>
            <p:nvPr userDrawn="1"/>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6" name="Oval 601"/>
            <p:cNvSpPr>
              <a:spLocks noChangeAspect="1" noChangeArrowheads="1"/>
            </p:cNvSpPr>
            <p:nvPr userDrawn="1"/>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7" name="Oval 602"/>
            <p:cNvSpPr>
              <a:spLocks noChangeAspect="1" noChangeArrowheads="1"/>
            </p:cNvSpPr>
            <p:nvPr userDrawn="1"/>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38" name="Oval 603"/>
            <p:cNvSpPr>
              <a:spLocks noChangeAspect="1" noChangeArrowheads="1"/>
            </p:cNvSpPr>
            <p:nvPr userDrawn="1"/>
          </p:nvSpPr>
          <p:spPr bwMode="auto">
            <a:xfrm>
              <a:off x="4776992" y="2593192"/>
              <a:ext cx="85944"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839" name="Oval 604"/>
            <p:cNvSpPr>
              <a:spLocks noChangeAspect="1" noChangeArrowheads="1"/>
            </p:cNvSpPr>
            <p:nvPr userDrawn="1"/>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0" name="Oval 605"/>
            <p:cNvSpPr>
              <a:spLocks noChangeAspect="1" noChangeArrowheads="1"/>
            </p:cNvSpPr>
            <p:nvPr userDrawn="1"/>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1" name="Oval 606"/>
            <p:cNvSpPr>
              <a:spLocks noChangeAspect="1" noChangeArrowheads="1"/>
            </p:cNvSpPr>
            <p:nvPr userDrawn="1"/>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2" name="Oval 607"/>
            <p:cNvSpPr>
              <a:spLocks noChangeAspect="1" noChangeArrowheads="1"/>
            </p:cNvSpPr>
            <p:nvPr userDrawn="1"/>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3" name="Oval 608"/>
            <p:cNvSpPr>
              <a:spLocks noChangeAspect="1" noChangeArrowheads="1"/>
            </p:cNvSpPr>
            <p:nvPr userDrawn="1"/>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4" name="Oval 609"/>
            <p:cNvSpPr>
              <a:spLocks noChangeAspect="1" noChangeArrowheads="1"/>
            </p:cNvSpPr>
            <p:nvPr userDrawn="1"/>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5" name="Oval 610"/>
            <p:cNvSpPr>
              <a:spLocks noChangeAspect="1" noChangeArrowheads="1"/>
            </p:cNvSpPr>
            <p:nvPr userDrawn="1"/>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6" name="Oval 611"/>
            <p:cNvSpPr>
              <a:spLocks noChangeAspect="1" noChangeArrowheads="1"/>
            </p:cNvSpPr>
            <p:nvPr userDrawn="1"/>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7" name="Oval 612"/>
            <p:cNvSpPr>
              <a:spLocks noChangeAspect="1" noChangeArrowheads="1"/>
            </p:cNvSpPr>
            <p:nvPr userDrawn="1"/>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8" name="Oval 613"/>
            <p:cNvSpPr>
              <a:spLocks noChangeAspect="1" noChangeArrowheads="1"/>
            </p:cNvSpPr>
            <p:nvPr userDrawn="1"/>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49" name="Oval 614"/>
            <p:cNvSpPr>
              <a:spLocks noChangeAspect="1" noChangeArrowheads="1"/>
            </p:cNvSpPr>
            <p:nvPr userDrawn="1"/>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0" name="Oval 615"/>
            <p:cNvSpPr>
              <a:spLocks noChangeAspect="1" noChangeArrowheads="1"/>
            </p:cNvSpPr>
            <p:nvPr userDrawn="1"/>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1" name="Oval 616"/>
            <p:cNvSpPr>
              <a:spLocks noChangeAspect="1" noChangeArrowheads="1"/>
            </p:cNvSpPr>
            <p:nvPr userDrawn="1"/>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2" name="Oval 617"/>
            <p:cNvSpPr>
              <a:spLocks noChangeAspect="1" noChangeArrowheads="1"/>
            </p:cNvSpPr>
            <p:nvPr userDrawn="1"/>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3" name="Oval 618"/>
            <p:cNvSpPr>
              <a:spLocks noChangeAspect="1" noChangeArrowheads="1"/>
            </p:cNvSpPr>
            <p:nvPr userDrawn="1"/>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4" name="Oval 619"/>
            <p:cNvSpPr>
              <a:spLocks noChangeAspect="1" noChangeArrowheads="1"/>
            </p:cNvSpPr>
            <p:nvPr userDrawn="1"/>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5" name="Oval 620"/>
            <p:cNvSpPr>
              <a:spLocks noChangeAspect="1" noChangeArrowheads="1"/>
            </p:cNvSpPr>
            <p:nvPr userDrawn="1"/>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6" name="Oval 621"/>
            <p:cNvSpPr>
              <a:spLocks noChangeAspect="1" noChangeArrowheads="1"/>
            </p:cNvSpPr>
            <p:nvPr userDrawn="1"/>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7" name="Oval 622"/>
            <p:cNvSpPr>
              <a:spLocks noChangeAspect="1" noChangeArrowheads="1"/>
            </p:cNvSpPr>
            <p:nvPr userDrawn="1"/>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8" name="Oval 623"/>
            <p:cNvSpPr>
              <a:spLocks noChangeAspect="1" noChangeArrowheads="1"/>
            </p:cNvSpPr>
            <p:nvPr userDrawn="1"/>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59" name="Oval 624"/>
            <p:cNvSpPr>
              <a:spLocks noChangeAspect="1" noChangeArrowheads="1"/>
            </p:cNvSpPr>
            <p:nvPr userDrawn="1"/>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0" name="Oval 625"/>
            <p:cNvSpPr>
              <a:spLocks noChangeAspect="1" noChangeArrowheads="1"/>
            </p:cNvSpPr>
            <p:nvPr userDrawn="1"/>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1" name="Oval 626"/>
            <p:cNvSpPr>
              <a:spLocks noChangeAspect="1" noChangeArrowheads="1"/>
            </p:cNvSpPr>
            <p:nvPr userDrawn="1"/>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2" name="Oval 627"/>
            <p:cNvSpPr>
              <a:spLocks noChangeAspect="1" noChangeArrowheads="1"/>
            </p:cNvSpPr>
            <p:nvPr userDrawn="1"/>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3" name="Oval 628"/>
            <p:cNvSpPr>
              <a:spLocks noChangeAspect="1" noChangeArrowheads="1"/>
            </p:cNvSpPr>
            <p:nvPr userDrawn="1"/>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4" name="Oval 629"/>
            <p:cNvSpPr>
              <a:spLocks noChangeAspect="1" noChangeArrowheads="1"/>
            </p:cNvSpPr>
            <p:nvPr userDrawn="1"/>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5" name="Oval 630"/>
            <p:cNvSpPr>
              <a:spLocks noChangeAspect="1" noChangeArrowheads="1"/>
            </p:cNvSpPr>
            <p:nvPr userDrawn="1"/>
          </p:nvSpPr>
          <p:spPr bwMode="auto">
            <a:xfrm>
              <a:off x="7810653" y="2593192"/>
              <a:ext cx="85944"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866" name="Oval 631"/>
            <p:cNvSpPr>
              <a:spLocks noChangeAspect="1" noChangeArrowheads="1"/>
            </p:cNvSpPr>
            <p:nvPr userDrawn="1"/>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7" name="Oval 632"/>
            <p:cNvSpPr>
              <a:spLocks noChangeAspect="1" noChangeArrowheads="1"/>
            </p:cNvSpPr>
            <p:nvPr userDrawn="1"/>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8" name="Oval 633"/>
            <p:cNvSpPr>
              <a:spLocks noChangeAspect="1" noChangeArrowheads="1"/>
            </p:cNvSpPr>
            <p:nvPr userDrawn="1"/>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69" name="Oval 634"/>
            <p:cNvSpPr>
              <a:spLocks noChangeAspect="1" noChangeArrowheads="1"/>
            </p:cNvSpPr>
            <p:nvPr userDrawn="1"/>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0" name="Oval 635"/>
            <p:cNvSpPr>
              <a:spLocks noChangeAspect="1" noChangeArrowheads="1"/>
            </p:cNvSpPr>
            <p:nvPr userDrawn="1"/>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1" name="Oval 636"/>
            <p:cNvSpPr>
              <a:spLocks noChangeAspect="1" noChangeArrowheads="1"/>
            </p:cNvSpPr>
            <p:nvPr userDrawn="1"/>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2" name="Oval 637"/>
            <p:cNvSpPr>
              <a:spLocks noChangeAspect="1" noChangeArrowheads="1"/>
            </p:cNvSpPr>
            <p:nvPr userDrawn="1"/>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3" name="Oval 638"/>
            <p:cNvSpPr>
              <a:spLocks noChangeAspect="1" noChangeArrowheads="1"/>
            </p:cNvSpPr>
            <p:nvPr userDrawn="1"/>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4" name="Oval 639"/>
            <p:cNvSpPr>
              <a:spLocks noChangeAspect="1" noChangeArrowheads="1"/>
            </p:cNvSpPr>
            <p:nvPr userDrawn="1"/>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5" name="Oval 640"/>
            <p:cNvSpPr>
              <a:spLocks noChangeAspect="1" noChangeArrowheads="1"/>
            </p:cNvSpPr>
            <p:nvPr userDrawn="1"/>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6" name="Oval 641"/>
            <p:cNvSpPr>
              <a:spLocks noChangeAspect="1" noChangeArrowheads="1"/>
            </p:cNvSpPr>
            <p:nvPr userDrawn="1"/>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7" name="Oval 642"/>
            <p:cNvSpPr>
              <a:spLocks noChangeAspect="1" noChangeArrowheads="1"/>
            </p:cNvSpPr>
            <p:nvPr userDrawn="1"/>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8" name="Oval 643"/>
            <p:cNvSpPr>
              <a:spLocks noChangeAspect="1" noChangeArrowheads="1"/>
            </p:cNvSpPr>
            <p:nvPr userDrawn="1"/>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79" name="Oval 644"/>
            <p:cNvSpPr>
              <a:spLocks noChangeAspect="1" noChangeArrowheads="1"/>
            </p:cNvSpPr>
            <p:nvPr userDrawn="1"/>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0" name="Oval 645"/>
            <p:cNvSpPr>
              <a:spLocks noChangeAspect="1" noChangeArrowheads="1"/>
            </p:cNvSpPr>
            <p:nvPr userDrawn="1"/>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1" name="Oval 646"/>
            <p:cNvSpPr>
              <a:spLocks noChangeAspect="1" noChangeArrowheads="1"/>
            </p:cNvSpPr>
            <p:nvPr userDrawn="1"/>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2" name="Oval 647"/>
            <p:cNvSpPr>
              <a:spLocks noChangeAspect="1" noChangeArrowheads="1"/>
            </p:cNvSpPr>
            <p:nvPr userDrawn="1"/>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3" name="Oval 648"/>
            <p:cNvSpPr>
              <a:spLocks noChangeAspect="1" noChangeArrowheads="1"/>
            </p:cNvSpPr>
            <p:nvPr userDrawn="1"/>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4" name="Oval 649"/>
            <p:cNvSpPr>
              <a:spLocks noChangeAspect="1" noChangeArrowheads="1"/>
            </p:cNvSpPr>
            <p:nvPr userDrawn="1"/>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5" name="Oval 650"/>
            <p:cNvSpPr>
              <a:spLocks noChangeAspect="1" noChangeArrowheads="1"/>
            </p:cNvSpPr>
            <p:nvPr userDrawn="1"/>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6" name="Oval 651"/>
            <p:cNvSpPr>
              <a:spLocks noChangeAspect="1" noChangeArrowheads="1"/>
            </p:cNvSpPr>
            <p:nvPr userDrawn="1"/>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7" name="Oval 652"/>
            <p:cNvSpPr>
              <a:spLocks noChangeAspect="1" noChangeArrowheads="1"/>
            </p:cNvSpPr>
            <p:nvPr userDrawn="1"/>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8" name="Oval 653"/>
            <p:cNvSpPr>
              <a:spLocks noChangeAspect="1" noChangeArrowheads="1"/>
            </p:cNvSpPr>
            <p:nvPr userDrawn="1"/>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89" name="Oval 654"/>
            <p:cNvSpPr>
              <a:spLocks noChangeAspect="1" noChangeArrowheads="1"/>
            </p:cNvSpPr>
            <p:nvPr userDrawn="1"/>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0" name="Oval 655"/>
            <p:cNvSpPr>
              <a:spLocks noChangeAspect="1" noChangeArrowheads="1"/>
            </p:cNvSpPr>
            <p:nvPr userDrawn="1"/>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1" name="Oval 656"/>
            <p:cNvSpPr>
              <a:spLocks noChangeAspect="1" noChangeArrowheads="1"/>
            </p:cNvSpPr>
            <p:nvPr userDrawn="1"/>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2" name="Oval 657"/>
            <p:cNvSpPr>
              <a:spLocks noChangeAspect="1" noChangeArrowheads="1"/>
            </p:cNvSpPr>
            <p:nvPr userDrawn="1"/>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3" name="Oval 658"/>
            <p:cNvSpPr>
              <a:spLocks noChangeAspect="1" noChangeArrowheads="1"/>
            </p:cNvSpPr>
            <p:nvPr userDrawn="1"/>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4" name="Oval 659"/>
            <p:cNvSpPr>
              <a:spLocks noChangeAspect="1" noChangeArrowheads="1"/>
            </p:cNvSpPr>
            <p:nvPr userDrawn="1"/>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5" name="Oval 660"/>
            <p:cNvSpPr>
              <a:spLocks noChangeAspect="1" noChangeArrowheads="1"/>
            </p:cNvSpPr>
            <p:nvPr userDrawn="1"/>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6" name="Oval 661"/>
            <p:cNvSpPr>
              <a:spLocks noChangeAspect="1" noChangeArrowheads="1"/>
            </p:cNvSpPr>
            <p:nvPr userDrawn="1"/>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7" name="Oval 662"/>
            <p:cNvSpPr>
              <a:spLocks noChangeAspect="1" noChangeArrowheads="1"/>
            </p:cNvSpPr>
            <p:nvPr userDrawn="1"/>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8" name="Oval 663"/>
            <p:cNvSpPr>
              <a:spLocks noChangeAspect="1" noChangeArrowheads="1"/>
            </p:cNvSpPr>
            <p:nvPr userDrawn="1"/>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899" name="Oval 664"/>
            <p:cNvSpPr>
              <a:spLocks noChangeAspect="1" noChangeArrowheads="1"/>
            </p:cNvSpPr>
            <p:nvPr userDrawn="1"/>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0" name="Oval 665"/>
            <p:cNvSpPr>
              <a:spLocks noChangeAspect="1" noChangeArrowheads="1"/>
            </p:cNvSpPr>
            <p:nvPr userDrawn="1"/>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1" name="Oval 666"/>
            <p:cNvSpPr>
              <a:spLocks noChangeAspect="1" noChangeArrowheads="1"/>
            </p:cNvSpPr>
            <p:nvPr userDrawn="1"/>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2" name="Oval 667"/>
            <p:cNvSpPr>
              <a:spLocks noChangeAspect="1" noChangeArrowheads="1"/>
            </p:cNvSpPr>
            <p:nvPr userDrawn="1"/>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3" name="Oval 668"/>
            <p:cNvSpPr>
              <a:spLocks noChangeAspect="1" noChangeArrowheads="1"/>
            </p:cNvSpPr>
            <p:nvPr userDrawn="1"/>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4" name="Oval 669"/>
            <p:cNvSpPr>
              <a:spLocks noChangeAspect="1" noChangeArrowheads="1"/>
            </p:cNvSpPr>
            <p:nvPr userDrawn="1"/>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5" name="Oval 670"/>
            <p:cNvSpPr>
              <a:spLocks noChangeAspect="1" noChangeArrowheads="1"/>
            </p:cNvSpPr>
            <p:nvPr userDrawn="1"/>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6" name="Oval 671"/>
            <p:cNvSpPr>
              <a:spLocks noChangeAspect="1" noChangeArrowheads="1"/>
            </p:cNvSpPr>
            <p:nvPr userDrawn="1"/>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7" name="Oval 672"/>
            <p:cNvSpPr>
              <a:spLocks noChangeAspect="1" noChangeArrowheads="1"/>
            </p:cNvSpPr>
            <p:nvPr userDrawn="1"/>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8" name="Oval 673"/>
            <p:cNvSpPr>
              <a:spLocks noChangeAspect="1" noChangeArrowheads="1"/>
            </p:cNvSpPr>
            <p:nvPr userDrawn="1"/>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09" name="Oval 674"/>
            <p:cNvSpPr>
              <a:spLocks noChangeAspect="1" noChangeArrowheads="1"/>
            </p:cNvSpPr>
            <p:nvPr userDrawn="1"/>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0" name="Oval 675"/>
            <p:cNvSpPr>
              <a:spLocks noChangeAspect="1" noChangeArrowheads="1"/>
            </p:cNvSpPr>
            <p:nvPr userDrawn="1"/>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1" name="Oval 676"/>
            <p:cNvSpPr>
              <a:spLocks noChangeAspect="1" noChangeArrowheads="1"/>
            </p:cNvSpPr>
            <p:nvPr userDrawn="1"/>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2" name="Oval 677"/>
            <p:cNvSpPr>
              <a:spLocks noChangeAspect="1" noChangeArrowheads="1"/>
            </p:cNvSpPr>
            <p:nvPr userDrawn="1"/>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3" name="Oval 678"/>
            <p:cNvSpPr>
              <a:spLocks noChangeAspect="1" noChangeArrowheads="1"/>
            </p:cNvSpPr>
            <p:nvPr userDrawn="1"/>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4" name="Oval 679"/>
            <p:cNvSpPr>
              <a:spLocks noChangeAspect="1" noChangeArrowheads="1"/>
            </p:cNvSpPr>
            <p:nvPr userDrawn="1"/>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5" name="Oval 680"/>
            <p:cNvSpPr>
              <a:spLocks noChangeAspect="1" noChangeArrowheads="1"/>
            </p:cNvSpPr>
            <p:nvPr userDrawn="1"/>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6" name="Oval 681"/>
            <p:cNvSpPr>
              <a:spLocks noChangeAspect="1" noChangeArrowheads="1"/>
            </p:cNvSpPr>
            <p:nvPr userDrawn="1"/>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7" name="Oval 682"/>
            <p:cNvSpPr>
              <a:spLocks noChangeAspect="1" noChangeArrowheads="1"/>
            </p:cNvSpPr>
            <p:nvPr userDrawn="1"/>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8" name="Oval 683"/>
            <p:cNvSpPr>
              <a:spLocks noChangeAspect="1" noChangeArrowheads="1"/>
            </p:cNvSpPr>
            <p:nvPr userDrawn="1"/>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19" name="Oval 684"/>
            <p:cNvSpPr>
              <a:spLocks noChangeAspect="1" noChangeArrowheads="1"/>
            </p:cNvSpPr>
            <p:nvPr userDrawn="1"/>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0" name="Oval 685"/>
            <p:cNvSpPr>
              <a:spLocks noChangeAspect="1" noChangeArrowheads="1"/>
            </p:cNvSpPr>
            <p:nvPr userDrawn="1"/>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1" name="Oval 686"/>
            <p:cNvSpPr>
              <a:spLocks noChangeAspect="1" noChangeArrowheads="1"/>
            </p:cNvSpPr>
            <p:nvPr userDrawn="1"/>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2" name="Oval 687"/>
            <p:cNvSpPr>
              <a:spLocks noChangeAspect="1" noChangeArrowheads="1"/>
            </p:cNvSpPr>
            <p:nvPr userDrawn="1"/>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3" name="Oval 688"/>
            <p:cNvSpPr>
              <a:spLocks noChangeAspect="1" noChangeArrowheads="1"/>
            </p:cNvSpPr>
            <p:nvPr userDrawn="1"/>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4" name="Oval 689"/>
            <p:cNvSpPr>
              <a:spLocks noChangeAspect="1" noChangeArrowheads="1"/>
            </p:cNvSpPr>
            <p:nvPr userDrawn="1"/>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5" name="Oval 690"/>
            <p:cNvSpPr>
              <a:spLocks noChangeAspect="1" noChangeArrowheads="1"/>
            </p:cNvSpPr>
            <p:nvPr userDrawn="1"/>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6" name="Oval 691"/>
            <p:cNvSpPr>
              <a:spLocks noChangeAspect="1" noChangeArrowheads="1"/>
            </p:cNvSpPr>
            <p:nvPr userDrawn="1"/>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7" name="Oval 692"/>
            <p:cNvSpPr>
              <a:spLocks noChangeAspect="1" noChangeArrowheads="1"/>
            </p:cNvSpPr>
            <p:nvPr userDrawn="1"/>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8" name="Oval 693"/>
            <p:cNvSpPr>
              <a:spLocks noChangeAspect="1" noChangeArrowheads="1"/>
            </p:cNvSpPr>
            <p:nvPr userDrawn="1"/>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29" name="Oval 694"/>
            <p:cNvSpPr>
              <a:spLocks noChangeAspect="1" noChangeArrowheads="1"/>
            </p:cNvSpPr>
            <p:nvPr userDrawn="1"/>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0" name="Oval 695"/>
            <p:cNvSpPr>
              <a:spLocks noChangeAspect="1" noChangeArrowheads="1"/>
            </p:cNvSpPr>
            <p:nvPr userDrawn="1"/>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1" name="Oval 696"/>
            <p:cNvSpPr>
              <a:spLocks noChangeAspect="1" noChangeArrowheads="1"/>
            </p:cNvSpPr>
            <p:nvPr userDrawn="1"/>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2" name="Oval 697"/>
            <p:cNvSpPr>
              <a:spLocks noChangeAspect="1" noChangeArrowheads="1"/>
            </p:cNvSpPr>
            <p:nvPr userDrawn="1"/>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3" name="Oval 698"/>
            <p:cNvSpPr>
              <a:spLocks noChangeAspect="1" noChangeArrowheads="1"/>
            </p:cNvSpPr>
            <p:nvPr userDrawn="1"/>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4" name="Oval 699"/>
            <p:cNvSpPr>
              <a:spLocks noChangeAspect="1" noChangeArrowheads="1"/>
            </p:cNvSpPr>
            <p:nvPr userDrawn="1"/>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5" name="Oval 700"/>
            <p:cNvSpPr>
              <a:spLocks noChangeAspect="1" noChangeArrowheads="1"/>
            </p:cNvSpPr>
            <p:nvPr userDrawn="1"/>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6" name="Oval 701"/>
            <p:cNvSpPr>
              <a:spLocks noChangeAspect="1" noChangeArrowheads="1"/>
            </p:cNvSpPr>
            <p:nvPr userDrawn="1"/>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7" name="Oval 702"/>
            <p:cNvSpPr>
              <a:spLocks noChangeAspect="1" noChangeArrowheads="1"/>
            </p:cNvSpPr>
            <p:nvPr userDrawn="1"/>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8" name="Oval 703"/>
            <p:cNvSpPr>
              <a:spLocks noChangeAspect="1" noChangeArrowheads="1"/>
            </p:cNvSpPr>
            <p:nvPr userDrawn="1"/>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39" name="Oval 704"/>
            <p:cNvSpPr>
              <a:spLocks noChangeAspect="1" noChangeArrowheads="1"/>
            </p:cNvSpPr>
            <p:nvPr userDrawn="1"/>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0" name="Oval 705"/>
            <p:cNvSpPr>
              <a:spLocks noChangeAspect="1" noChangeArrowheads="1"/>
            </p:cNvSpPr>
            <p:nvPr userDrawn="1"/>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1" name="Oval 706"/>
            <p:cNvSpPr>
              <a:spLocks noChangeAspect="1" noChangeArrowheads="1"/>
            </p:cNvSpPr>
            <p:nvPr userDrawn="1"/>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2" name="Oval 707"/>
            <p:cNvSpPr>
              <a:spLocks noChangeAspect="1" noChangeArrowheads="1"/>
            </p:cNvSpPr>
            <p:nvPr userDrawn="1"/>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3" name="Oval 708"/>
            <p:cNvSpPr>
              <a:spLocks noChangeAspect="1" noChangeArrowheads="1"/>
            </p:cNvSpPr>
            <p:nvPr userDrawn="1"/>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4" name="Oval 709"/>
            <p:cNvSpPr>
              <a:spLocks noChangeAspect="1" noChangeArrowheads="1"/>
            </p:cNvSpPr>
            <p:nvPr userDrawn="1"/>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5" name="Oval 710"/>
            <p:cNvSpPr>
              <a:spLocks noChangeAspect="1" noChangeArrowheads="1"/>
            </p:cNvSpPr>
            <p:nvPr userDrawn="1"/>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6" name="Oval 711"/>
            <p:cNvSpPr>
              <a:spLocks noChangeAspect="1" noChangeArrowheads="1"/>
            </p:cNvSpPr>
            <p:nvPr userDrawn="1"/>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7" name="Oval 712"/>
            <p:cNvSpPr>
              <a:spLocks noChangeAspect="1" noChangeArrowheads="1"/>
            </p:cNvSpPr>
            <p:nvPr userDrawn="1"/>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8" name="Oval 713"/>
            <p:cNvSpPr>
              <a:spLocks noChangeAspect="1" noChangeArrowheads="1"/>
            </p:cNvSpPr>
            <p:nvPr userDrawn="1"/>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49" name="Oval 714"/>
            <p:cNvSpPr>
              <a:spLocks noChangeAspect="1" noChangeArrowheads="1"/>
            </p:cNvSpPr>
            <p:nvPr userDrawn="1"/>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0" name="Oval 715"/>
            <p:cNvSpPr>
              <a:spLocks noChangeAspect="1" noChangeArrowheads="1"/>
            </p:cNvSpPr>
            <p:nvPr userDrawn="1"/>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1" name="Oval 716"/>
            <p:cNvSpPr>
              <a:spLocks noChangeAspect="1" noChangeArrowheads="1"/>
            </p:cNvSpPr>
            <p:nvPr userDrawn="1"/>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2" name="Oval 717"/>
            <p:cNvSpPr>
              <a:spLocks noChangeAspect="1" noChangeArrowheads="1"/>
            </p:cNvSpPr>
            <p:nvPr userDrawn="1"/>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3" name="Oval 718"/>
            <p:cNvSpPr>
              <a:spLocks noChangeAspect="1" noChangeArrowheads="1"/>
            </p:cNvSpPr>
            <p:nvPr userDrawn="1"/>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4" name="Oval 719"/>
            <p:cNvSpPr>
              <a:spLocks noChangeAspect="1" noChangeArrowheads="1"/>
            </p:cNvSpPr>
            <p:nvPr userDrawn="1"/>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5" name="Oval 720"/>
            <p:cNvSpPr>
              <a:spLocks noChangeAspect="1" noChangeArrowheads="1"/>
            </p:cNvSpPr>
            <p:nvPr userDrawn="1"/>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6" name="Oval 721"/>
            <p:cNvSpPr>
              <a:spLocks noChangeAspect="1" noChangeArrowheads="1"/>
            </p:cNvSpPr>
            <p:nvPr userDrawn="1"/>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7" name="Oval 722"/>
            <p:cNvSpPr>
              <a:spLocks noChangeAspect="1" noChangeArrowheads="1"/>
            </p:cNvSpPr>
            <p:nvPr userDrawn="1"/>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8" name="Oval 723"/>
            <p:cNvSpPr>
              <a:spLocks noChangeAspect="1" noChangeArrowheads="1"/>
            </p:cNvSpPr>
            <p:nvPr userDrawn="1"/>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59" name="Oval 724"/>
            <p:cNvSpPr>
              <a:spLocks noChangeAspect="1" noChangeArrowheads="1"/>
            </p:cNvSpPr>
            <p:nvPr userDrawn="1"/>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0" name="Oval 725"/>
            <p:cNvSpPr>
              <a:spLocks noChangeAspect="1" noChangeArrowheads="1"/>
            </p:cNvSpPr>
            <p:nvPr userDrawn="1"/>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1" name="Oval 726"/>
            <p:cNvSpPr>
              <a:spLocks noChangeAspect="1" noChangeArrowheads="1"/>
            </p:cNvSpPr>
            <p:nvPr userDrawn="1"/>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2" name="Oval 727"/>
            <p:cNvSpPr>
              <a:spLocks noChangeAspect="1" noChangeArrowheads="1"/>
            </p:cNvSpPr>
            <p:nvPr userDrawn="1"/>
          </p:nvSpPr>
          <p:spPr bwMode="auto">
            <a:xfrm>
              <a:off x="5113228" y="2903796"/>
              <a:ext cx="85943"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963" name="Oval 728"/>
            <p:cNvSpPr>
              <a:spLocks noChangeAspect="1" noChangeArrowheads="1"/>
            </p:cNvSpPr>
            <p:nvPr userDrawn="1"/>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4" name="Oval 729"/>
            <p:cNvSpPr>
              <a:spLocks noChangeAspect="1" noChangeArrowheads="1"/>
            </p:cNvSpPr>
            <p:nvPr userDrawn="1"/>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5" name="Oval 730"/>
            <p:cNvSpPr>
              <a:spLocks noChangeAspect="1" noChangeArrowheads="1"/>
            </p:cNvSpPr>
            <p:nvPr userDrawn="1"/>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6" name="Oval 731"/>
            <p:cNvSpPr>
              <a:spLocks noChangeAspect="1" noChangeArrowheads="1"/>
            </p:cNvSpPr>
            <p:nvPr userDrawn="1"/>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7" name="Oval 732"/>
            <p:cNvSpPr>
              <a:spLocks noChangeAspect="1" noChangeArrowheads="1"/>
            </p:cNvSpPr>
            <p:nvPr userDrawn="1"/>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8" name="Oval 733"/>
            <p:cNvSpPr>
              <a:spLocks noChangeAspect="1" noChangeArrowheads="1"/>
            </p:cNvSpPr>
            <p:nvPr userDrawn="1"/>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69" name="Oval 734"/>
            <p:cNvSpPr>
              <a:spLocks noChangeAspect="1" noChangeArrowheads="1"/>
            </p:cNvSpPr>
            <p:nvPr userDrawn="1"/>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0" name="Oval 735"/>
            <p:cNvSpPr>
              <a:spLocks noChangeAspect="1" noChangeArrowheads="1"/>
            </p:cNvSpPr>
            <p:nvPr userDrawn="1"/>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1" name="Oval 736"/>
            <p:cNvSpPr>
              <a:spLocks noChangeAspect="1" noChangeArrowheads="1"/>
            </p:cNvSpPr>
            <p:nvPr userDrawn="1"/>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2" name="Oval 737"/>
            <p:cNvSpPr>
              <a:spLocks noChangeAspect="1" noChangeArrowheads="1"/>
            </p:cNvSpPr>
            <p:nvPr userDrawn="1"/>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3" name="Oval 738"/>
            <p:cNvSpPr>
              <a:spLocks noChangeAspect="1" noChangeArrowheads="1"/>
            </p:cNvSpPr>
            <p:nvPr userDrawn="1"/>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4" name="Oval 739"/>
            <p:cNvSpPr>
              <a:spLocks noChangeAspect="1" noChangeArrowheads="1"/>
            </p:cNvSpPr>
            <p:nvPr userDrawn="1"/>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5" name="Oval 740"/>
            <p:cNvSpPr>
              <a:spLocks noChangeAspect="1" noChangeArrowheads="1"/>
            </p:cNvSpPr>
            <p:nvPr userDrawn="1"/>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6" name="Oval 741"/>
            <p:cNvSpPr>
              <a:spLocks noChangeAspect="1" noChangeArrowheads="1"/>
            </p:cNvSpPr>
            <p:nvPr userDrawn="1"/>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7" name="Oval 742"/>
            <p:cNvSpPr>
              <a:spLocks noChangeAspect="1" noChangeArrowheads="1"/>
            </p:cNvSpPr>
            <p:nvPr userDrawn="1"/>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8" name="Oval 743"/>
            <p:cNvSpPr>
              <a:spLocks noChangeAspect="1" noChangeArrowheads="1"/>
            </p:cNvSpPr>
            <p:nvPr userDrawn="1"/>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79" name="Oval 744"/>
            <p:cNvSpPr>
              <a:spLocks noChangeAspect="1" noChangeArrowheads="1"/>
            </p:cNvSpPr>
            <p:nvPr userDrawn="1"/>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0" name="Oval 745"/>
            <p:cNvSpPr>
              <a:spLocks noChangeAspect="1" noChangeArrowheads="1"/>
            </p:cNvSpPr>
            <p:nvPr userDrawn="1"/>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1" name="Oval 746"/>
            <p:cNvSpPr>
              <a:spLocks noChangeAspect="1" noChangeArrowheads="1"/>
            </p:cNvSpPr>
            <p:nvPr userDrawn="1"/>
          </p:nvSpPr>
          <p:spPr bwMode="auto">
            <a:xfrm>
              <a:off x="7585994" y="2903796"/>
              <a:ext cx="85943"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982" name="Oval 747"/>
            <p:cNvSpPr>
              <a:spLocks noChangeAspect="1" noChangeArrowheads="1"/>
            </p:cNvSpPr>
            <p:nvPr userDrawn="1"/>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3" name="Oval 748"/>
            <p:cNvSpPr>
              <a:spLocks noChangeAspect="1" noChangeArrowheads="1"/>
            </p:cNvSpPr>
            <p:nvPr userDrawn="1"/>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4" name="Oval 749"/>
            <p:cNvSpPr>
              <a:spLocks noChangeAspect="1" noChangeArrowheads="1"/>
            </p:cNvSpPr>
            <p:nvPr userDrawn="1"/>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5" name="Oval 750"/>
            <p:cNvSpPr>
              <a:spLocks noChangeAspect="1" noChangeArrowheads="1"/>
            </p:cNvSpPr>
            <p:nvPr userDrawn="1"/>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6" name="Oval 751"/>
            <p:cNvSpPr>
              <a:spLocks noChangeAspect="1" noChangeArrowheads="1"/>
            </p:cNvSpPr>
            <p:nvPr userDrawn="1"/>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7" name="Oval 752"/>
            <p:cNvSpPr>
              <a:spLocks noChangeAspect="1" noChangeArrowheads="1"/>
            </p:cNvSpPr>
            <p:nvPr userDrawn="1"/>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8" name="Oval 753"/>
            <p:cNvSpPr>
              <a:spLocks noChangeAspect="1" noChangeArrowheads="1"/>
            </p:cNvSpPr>
            <p:nvPr userDrawn="1"/>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89" name="Oval 754"/>
            <p:cNvSpPr>
              <a:spLocks noChangeAspect="1" noChangeArrowheads="1"/>
            </p:cNvSpPr>
            <p:nvPr userDrawn="1"/>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0" name="Oval 755"/>
            <p:cNvSpPr>
              <a:spLocks noChangeAspect="1" noChangeArrowheads="1"/>
            </p:cNvSpPr>
            <p:nvPr userDrawn="1"/>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1" name="Oval 756"/>
            <p:cNvSpPr>
              <a:spLocks noChangeAspect="1" noChangeArrowheads="1"/>
            </p:cNvSpPr>
            <p:nvPr userDrawn="1"/>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2" name="Oval 757"/>
            <p:cNvSpPr>
              <a:spLocks noChangeAspect="1" noChangeArrowheads="1"/>
            </p:cNvSpPr>
            <p:nvPr userDrawn="1"/>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3" name="Oval 758"/>
            <p:cNvSpPr>
              <a:spLocks noChangeAspect="1" noChangeArrowheads="1"/>
            </p:cNvSpPr>
            <p:nvPr userDrawn="1"/>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4" name="Oval 759"/>
            <p:cNvSpPr>
              <a:spLocks noChangeAspect="1" noChangeArrowheads="1"/>
            </p:cNvSpPr>
            <p:nvPr userDrawn="1"/>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5" name="Oval 760"/>
            <p:cNvSpPr>
              <a:spLocks noChangeAspect="1" noChangeArrowheads="1"/>
            </p:cNvSpPr>
            <p:nvPr userDrawn="1"/>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6" name="Oval 761"/>
            <p:cNvSpPr>
              <a:spLocks noChangeAspect="1" noChangeArrowheads="1"/>
            </p:cNvSpPr>
            <p:nvPr userDrawn="1"/>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7" name="Oval 762"/>
            <p:cNvSpPr>
              <a:spLocks noChangeAspect="1" noChangeArrowheads="1"/>
            </p:cNvSpPr>
            <p:nvPr userDrawn="1"/>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8" name="Oval 763"/>
            <p:cNvSpPr>
              <a:spLocks noChangeAspect="1" noChangeArrowheads="1"/>
            </p:cNvSpPr>
            <p:nvPr userDrawn="1"/>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999" name="Oval 764"/>
            <p:cNvSpPr>
              <a:spLocks noChangeAspect="1" noChangeArrowheads="1"/>
            </p:cNvSpPr>
            <p:nvPr userDrawn="1"/>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0" name="Oval 765"/>
            <p:cNvSpPr>
              <a:spLocks noChangeAspect="1" noChangeArrowheads="1"/>
            </p:cNvSpPr>
            <p:nvPr userDrawn="1"/>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1" name="Oval 766"/>
            <p:cNvSpPr>
              <a:spLocks noChangeAspect="1" noChangeArrowheads="1"/>
            </p:cNvSpPr>
            <p:nvPr userDrawn="1"/>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2" name="Oval 767"/>
            <p:cNvSpPr>
              <a:spLocks noChangeAspect="1" noChangeArrowheads="1"/>
            </p:cNvSpPr>
            <p:nvPr userDrawn="1"/>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3" name="Oval 768"/>
            <p:cNvSpPr>
              <a:spLocks noChangeAspect="1" noChangeArrowheads="1"/>
            </p:cNvSpPr>
            <p:nvPr userDrawn="1"/>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4" name="Oval 769"/>
            <p:cNvSpPr>
              <a:spLocks noChangeAspect="1" noChangeArrowheads="1"/>
            </p:cNvSpPr>
            <p:nvPr userDrawn="1"/>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5" name="Oval 770"/>
            <p:cNvSpPr>
              <a:spLocks noChangeAspect="1" noChangeArrowheads="1"/>
            </p:cNvSpPr>
            <p:nvPr userDrawn="1"/>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6" name="Oval 771"/>
            <p:cNvSpPr>
              <a:spLocks noChangeAspect="1" noChangeArrowheads="1"/>
            </p:cNvSpPr>
            <p:nvPr userDrawn="1"/>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7" name="Oval 772"/>
            <p:cNvSpPr>
              <a:spLocks noChangeAspect="1" noChangeArrowheads="1"/>
            </p:cNvSpPr>
            <p:nvPr userDrawn="1"/>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8" name="Oval 773"/>
            <p:cNvSpPr>
              <a:spLocks noChangeAspect="1" noChangeArrowheads="1"/>
            </p:cNvSpPr>
            <p:nvPr userDrawn="1"/>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09" name="Oval 774"/>
            <p:cNvSpPr>
              <a:spLocks noChangeAspect="1" noChangeArrowheads="1"/>
            </p:cNvSpPr>
            <p:nvPr userDrawn="1"/>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0" name="Oval 775"/>
            <p:cNvSpPr>
              <a:spLocks noChangeAspect="1" noChangeArrowheads="1"/>
            </p:cNvSpPr>
            <p:nvPr userDrawn="1"/>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1" name="Oval 776"/>
            <p:cNvSpPr>
              <a:spLocks noChangeAspect="1" noChangeArrowheads="1"/>
            </p:cNvSpPr>
            <p:nvPr userDrawn="1"/>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2" name="Oval 777"/>
            <p:cNvSpPr>
              <a:spLocks noChangeAspect="1" noChangeArrowheads="1"/>
            </p:cNvSpPr>
            <p:nvPr userDrawn="1"/>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3" name="Oval 778"/>
            <p:cNvSpPr>
              <a:spLocks noChangeAspect="1" noChangeArrowheads="1"/>
            </p:cNvSpPr>
            <p:nvPr userDrawn="1"/>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4" name="Oval 779"/>
            <p:cNvSpPr>
              <a:spLocks noChangeAspect="1" noChangeArrowheads="1"/>
            </p:cNvSpPr>
            <p:nvPr userDrawn="1"/>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5" name="Oval 780"/>
            <p:cNvSpPr>
              <a:spLocks noChangeAspect="1" noChangeArrowheads="1"/>
            </p:cNvSpPr>
            <p:nvPr userDrawn="1"/>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6" name="Oval 781"/>
            <p:cNvSpPr>
              <a:spLocks noChangeAspect="1" noChangeArrowheads="1"/>
            </p:cNvSpPr>
            <p:nvPr userDrawn="1"/>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7" name="Oval 782"/>
            <p:cNvSpPr>
              <a:spLocks noChangeAspect="1" noChangeArrowheads="1"/>
            </p:cNvSpPr>
            <p:nvPr userDrawn="1"/>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8" name="Oval 783"/>
            <p:cNvSpPr>
              <a:spLocks noChangeAspect="1" noChangeArrowheads="1"/>
            </p:cNvSpPr>
            <p:nvPr userDrawn="1"/>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19" name="Oval 784"/>
            <p:cNvSpPr>
              <a:spLocks noChangeAspect="1" noChangeArrowheads="1"/>
            </p:cNvSpPr>
            <p:nvPr userDrawn="1"/>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0" name="Oval 785"/>
            <p:cNvSpPr>
              <a:spLocks noChangeAspect="1" noChangeArrowheads="1"/>
            </p:cNvSpPr>
            <p:nvPr userDrawn="1"/>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1" name="Oval 786"/>
            <p:cNvSpPr>
              <a:spLocks noChangeAspect="1" noChangeArrowheads="1"/>
            </p:cNvSpPr>
            <p:nvPr userDrawn="1"/>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2" name="Oval 787"/>
            <p:cNvSpPr>
              <a:spLocks noChangeAspect="1" noChangeArrowheads="1"/>
            </p:cNvSpPr>
            <p:nvPr userDrawn="1"/>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3" name="Oval 788"/>
            <p:cNvSpPr>
              <a:spLocks noChangeAspect="1" noChangeArrowheads="1"/>
            </p:cNvSpPr>
            <p:nvPr userDrawn="1"/>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4" name="Oval 789"/>
            <p:cNvSpPr>
              <a:spLocks noChangeAspect="1" noChangeArrowheads="1"/>
            </p:cNvSpPr>
            <p:nvPr userDrawn="1"/>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5" name="Oval 790"/>
            <p:cNvSpPr>
              <a:spLocks noChangeAspect="1" noChangeArrowheads="1"/>
            </p:cNvSpPr>
            <p:nvPr userDrawn="1"/>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6" name="Oval 791"/>
            <p:cNvSpPr>
              <a:spLocks noChangeAspect="1" noChangeArrowheads="1"/>
            </p:cNvSpPr>
            <p:nvPr userDrawn="1"/>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7" name="Oval 792"/>
            <p:cNvSpPr>
              <a:spLocks noChangeAspect="1" noChangeArrowheads="1"/>
            </p:cNvSpPr>
            <p:nvPr userDrawn="1"/>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8" name="Oval 793"/>
            <p:cNvSpPr>
              <a:spLocks noChangeAspect="1" noChangeArrowheads="1"/>
            </p:cNvSpPr>
            <p:nvPr userDrawn="1"/>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29" name="Oval 794"/>
            <p:cNvSpPr>
              <a:spLocks noChangeAspect="1" noChangeArrowheads="1"/>
            </p:cNvSpPr>
            <p:nvPr userDrawn="1"/>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0" name="Oval 795"/>
            <p:cNvSpPr>
              <a:spLocks noChangeAspect="1" noChangeArrowheads="1"/>
            </p:cNvSpPr>
            <p:nvPr userDrawn="1"/>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1" name="Oval 796"/>
            <p:cNvSpPr>
              <a:spLocks noChangeAspect="1" noChangeArrowheads="1"/>
            </p:cNvSpPr>
            <p:nvPr userDrawn="1"/>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2" name="Oval 797"/>
            <p:cNvSpPr>
              <a:spLocks noChangeAspect="1" noChangeArrowheads="1"/>
            </p:cNvSpPr>
            <p:nvPr userDrawn="1"/>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3" name="Oval 798"/>
            <p:cNvSpPr>
              <a:spLocks noChangeAspect="1" noChangeArrowheads="1"/>
            </p:cNvSpPr>
            <p:nvPr userDrawn="1"/>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4" name="Oval 799"/>
            <p:cNvSpPr>
              <a:spLocks noChangeAspect="1" noChangeArrowheads="1"/>
            </p:cNvSpPr>
            <p:nvPr userDrawn="1"/>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5" name="Oval 800"/>
            <p:cNvSpPr>
              <a:spLocks noChangeAspect="1" noChangeArrowheads="1"/>
            </p:cNvSpPr>
            <p:nvPr userDrawn="1"/>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6" name="Oval 801"/>
            <p:cNvSpPr>
              <a:spLocks noChangeAspect="1" noChangeArrowheads="1"/>
            </p:cNvSpPr>
            <p:nvPr userDrawn="1"/>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7" name="Oval 802"/>
            <p:cNvSpPr>
              <a:spLocks noChangeAspect="1" noChangeArrowheads="1"/>
            </p:cNvSpPr>
            <p:nvPr userDrawn="1"/>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8" name="Oval 803"/>
            <p:cNvSpPr>
              <a:spLocks noChangeAspect="1" noChangeArrowheads="1"/>
            </p:cNvSpPr>
            <p:nvPr userDrawn="1"/>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39" name="Oval 804"/>
            <p:cNvSpPr>
              <a:spLocks noChangeAspect="1" noChangeArrowheads="1"/>
            </p:cNvSpPr>
            <p:nvPr userDrawn="1"/>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0" name="Oval 805"/>
            <p:cNvSpPr>
              <a:spLocks noChangeAspect="1" noChangeArrowheads="1"/>
            </p:cNvSpPr>
            <p:nvPr userDrawn="1"/>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1" name="Oval 806"/>
            <p:cNvSpPr>
              <a:spLocks noChangeAspect="1" noChangeArrowheads="1"/>
            </p:cNvSpPr>
            <p:nvPr userDrawn="1"/>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2" name="Oval 807"/>
            <p:cNvSpPr>
              <a:spLocks noChangeAspect="1" noChangeArrowheads="1"/>
            </p:cNvSpPr>
            <p:nvPr userDrawn="1"/>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3" name="Oval 808"/>
            <p:cNvSpPr>
              <a:spLocks noChangeAspect="1" noChangeArrowheads="1"/>
            </p:cNvSpPr>
            <p:nvPr userDrawn="1"/>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4" name="Oval 809"/>
            <p:cNvSpPr>
              <a:spLocks noChangeAspect="1" noChangeArrowheads="1"/>
            </p:cNvSpPr>
            <p:nvPr userDrawn="1"/>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5" name="Oval 810"/>
            <p:cNvSpPr>
              <a:spLocks noChangeAspect="1" noChangeArrowheads="1"/>
            </p:cNvSpPr>
            <p:nvPr userDrawn="1"/>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6" name="Oval 811"/>
            <p:cNvSpPr>
              <a:spLocks noChangeAspect="1" noChangeArrowheads="1"/>
            </p:cNvSpPr>
            <p:nvPr userDrawn="1"/>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7" name="Oval 812"/>
            <p:cNvSpPr>
              <a:spLocks noChangeAspect="1" noChangeArrowheads="1"/>
            </p:cNvSpPr>
            <p:nvPr userDrawn="1"/>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8" name="Oval 813"/>
            <p:cNvSpPr>
              <a:spLocks noChangeAspect="1" noChangeArrowheads="1"/>
            </p:cNvSpPr>
            <p:nvPr userDrawn="1"/>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49" name="Oval 814"/>
            <p:cNvSpPr>
              <a:spLocks noChangeAspect="1" noChangeArrowheads="1"/>
            </p:cNvSpPr>
            <p:nvPr userDrawn="1"/>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0" name="Oval 815"/>
            <p:cNvSpPr>
              <a:spLocks noChangeAspect="1" noChangeArrowheads="1"/>
            </p:cNvSpPr>
            <p:nvPr userDrawn="1"/>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1" name="Oval 816"/>
            <p:cNvSpPr>
              <a:spLocks noChangeAspect="1" noChangeArrowheads="1"/>
            </p:cNvSpPr>
            <p:nvPr userDrawn="1"/>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2" name="Oval 817"/>
            <p:cNvSpPr>
              <a:spLocks noChangeAspect="1" noChangeArrowheads="1"/>
            </p:cNvSpPr>
            <p:nvPr userDrawn="1"/>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3" name="Oval 818"/>
            <p:cNvSpPr>
              <a:spLocks noChangeAspect="1" noChangeArrowheads="1"/>
            </p:cNvSpPr>
            <p:nvPr userDrawn="1"/>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4" name="Oval 819"/>
            <p:cNvSpPr>
              <a:spLocks noChangeAspect="1" noChangeArrowheads="1"/>
            </p:cNvSpPr>
            <p:nvPr userDrawn="1"/>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5" name="Oval 820"/>
            <p:cNvSpPr>
              <a:spLocks noChangeAspect="1" noChangeArrowheads="1"/>
            </p:cNvSpPr>
            <p:nvPr userDrawn="1"/>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6" name="Oval 821"/>
            <p:cNvSpPr>
              <a:spLocks noChangeAspect="1" noChangeArrowheads="1"/>
            </p:cNvSpPr>
            <p:nvPr userDrawn="1"/>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7" name="Oval 822"/>
            <p:cNvSpPr>
              <a:spLocks noChangeAspect="1" noChangeArrowheads="1"/>
            </p:cNvSpPr>
            <p:nvPr userDrawn="1"/>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8" name="Oval 823"/>
            <p:cNvSpPr>
              <a:spLocks noChangeAspect="1" noChangeArrowheads="1"/>
            </p:cNvSpPr>
            <p:nvPr userDrawn="1"/>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59" name="Oval 824"/>
            <p:cNvSpPr>
              <a:spLocks noChangeAspect="1" noChangeArrowheads="1"/>
            </p:cNvSpPr>
            <p:nvPr userDrawn="1"/>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0" name="Oval 825"/>
            <p:cNvSpPr>
              <a:spLocks noChangeAspect="1" noChangeArrowheads="1"/>
            </p:cNvSpPr>
            <p:nvPr userDrawn="1"/>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1" name="Oval 826"/>
            <p:cNvSpPr>
              <a:spLocks noChangeAspect="1" noChangeArrowheads="1"/>
            </p:cNvSpPr>
            <p:nvPr userDrawn="1"/>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2" name="Oval 827"/>
            <p:cNvSpPr>
              <a:spLocks noChangeAspect="1" noChangeArrowheads="1"/>
            </p:cNvSpPr>
            <p:nvPr userDrawn="1"/>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3" name="Oval 828"/>
            <p:cNvSpPr>
              <a:spLocks noChangeAspect="1" noChangeArrowheads="1"/>
            </p:cNvSpPr>
            <p:nvPr userDrawn="1"/>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4" name="Oval 829"/>
            <p:cNvSpPr>
              <a:spLocks noChangeAspect="1" noChangeArrowheads="1"/>
            </p:cNvSpPr>
            <p:nvPr userDrawn="1"/>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5" name="Oval 830"/>
            <p:cNvSpPr>
              <a:spLocks noChangeAspect="1" noChangeArrowheads="1"/>
            </p:cNvSpPr>
            <p:nvPr userDrawn="1"/>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6" name="Oval 831"/>
            <p:cNvSpPr>
              <a:spLocks noChangeAspect="1" noChangeArrowheads="1"/>
            </p:cNvSpPr>
            <p:nvPr userDrawn="1"/>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7" name="Oval 832"/>
            <p:cNvSpPr>
              <a:spLocks noChangeAspect="1" noChangeArrowheads="1"/>
            </p:cNvSpPr>
            <p:nvPr userDrawn="1"/>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8" name="Oval 833"/>
            <p:cNvSpPr>
              <a:spLocks noChangeAspect="1" noChangeArrowheads="1"/>
            </p:cNvSpPr>
            <p:nvPr userDrawn="1"/>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69" name="Oval 834"/>
            <p:cNvSpPr>
              <a:spLocks noChangeAspect="1" noChangeArrowheads="1"/>
            </p:cNvSpPr>
            <p:nvPr userDrawn="1"/>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0" name="Oval 835"/>
            <p:cNvSpPr>
              <a:spLocks noChangeAspect="1" noChangeArrowheads="1"/>
            </p:cNvSpPr>
            <p:nvPr userDrawn="1"/>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1" name="Oval 836"/>
            <p:cNvSpPr>
              <a:spLocks noChangeAspect="1" noChangeArrowheads="1"/>
            </p:cNvSpPr>
            <p:nvPr userDrawn="1"/>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2" name="Oval 837"/>
            <p:cNvSpPr>
              <a:spLocks noChangeAspect="1" noChangeArrowheads="1"/>
            </p:cNvSpPr>
            <p:nvPr userDrawn="1"/>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3" name="Oval 838"/>
            <p:cNvSpPr>
              <a:spLocks noChangeAspect="1" noChangeArrowheads="1"/>
            </p:cNvSpPr>
            <p:nvPr userDrawn="1"/>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4" name="Oval 839"/>
            <p:cNvSpPr>
              <a:spLocks noChangeAspect="1" noChangeArrowheads="1"/>
            </p:cNvSpPr>
            <p:nvPr userDrawn="1"/>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5" name="Oval 840"/>
            <p:cNvSpPr>
              <a:spLocks noChangeAspect="1" noChangeArrowheads="1"/>
            </p:cNvSpPr>
            <p:nvPr userDrawn="1"/>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6" name="Oval 841"/>
            <p:cNvSpPr>
              <a:spLocks noChangeAspect="1" noChangeArrowheads="1"/>
            </p:cNvSpPr>
            <p:nvPr userDrawn="1"/>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7" name="Oval 842"/>
            <p:cNvSpPr>
              <a:spLocks noChangeAspect="1" noChangeArrowheads="1"/>
            </p:cNvSpPr>
            <p:nvPr userDrawn="1"/>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8" name="Oval 843"/>
            <p:cNvSpPr>
              <a:spLocks noChangeAspect="1" noChangeArrowheads="1"/>
            </p:cNvSpPr>
            <p:nvPr userDrawn="1"/>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79" name="Oval 844"/>
            <p:cNvSpPr>
              <a:spLocks noChangeAspect="1" noChangeArrowheads="1"/>
            </p:cNvSpPr>
            <p:nvPr userDrawn="1"/>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0" name="Oval 845"/>
            <p:cNvSpPr>
              <a:spLocks noChangeAspect="1" noChangeArrowheads="1"/>
            </p:cNvSpPr>
            <p:nvPr userDrawn="1"/>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1" name="Oval 846"/>
            <p:cNvSpPr>
              <a:spLocks noChangeAspect="1" noChangeArrowheads="1"/>
            </p:cNvSpPr>
            <p:nvPr userDrawn="1"/>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2" name="Oval 847"/>
            <p:cNvSpPr>
              <a:spLocks noChangeAspect="1" noChangeArrowheads="1"/>
            </p:cNvSpPr>
            <p:nvPr userDrawn="1"/>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3" name="Oval 848"/>
            <p:cNvSpPr>
              <a:spLocks noChangeAspect="1" noChangeArrowheads="1"/>
            </p:cNvSpPr>
            <p:nvPr userDrawn="1"/>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4" name="Oval 849"/>
            <p:cNvSpPr>
              <a:spLocks noChangeAspect="1" noChangeArrowheads="1"/>
            </p:cNvSpPr>
            <p:nvPr userDrawn="1"/>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5" name="Oval 850"/>
            <p:cNvSpPr>
              <a:spLocks noChangeAspect="1" noChangeArrowheads="1"/>
            </p:cNvSpPr>
            <p:nvPr userDrawn="1"/>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6" name="Oval 851"/>
            <p:cNvSpPr>
              <a:spLocks noChangeAspect="1" noChangeArrowheads="1"/>
            </p:cNvSpPr>
            <p:nvPr userDrawn="1"/>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7" name="Oval 852"/>
            <p:cNvSpPr>
              <a:spLocks noChangeAspect="1" noChangeArrowheads="1"/>
            </p:cNvSpPr>
            <p:nvPr userDrawn="1"/>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8" name="Oval 853"/>
            <p:cNvSpPr>
              <a:spLocks noChangeAspect="1" noChangeArrowheads="1"/>
            </p:cNvSpPr>
            <p:nvPr userDrawn="1"/>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89" name="Oval 854"/>
            <p:cNvSpPr>
              <a:spLocks noChangeAspect="1" noChangeArrowheads="1"/>
            </p:cNvSpPr>
            <p:nvPr userDrawn="1"/>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0" name="Oval 855"/>
            <p:cNvSpPr>
              <a:spLocks noChangeAspect="1" noChangeArrowheads="1"/>
            </p:cNvSpPr>
            <p:nvPr userDrawn="1"/>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1" name="Oval 856"/>
            <p:cNvSpPr>
              <a:spLocks noChangeAspect="1" noChangeArrowheads="1"/>
            </p:cNvSpPr>
            <p:nvPr userDrawn="1"/>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2" name="Oval 857"/>
            <p:cNvSpPr>
              <a:spLocks noChangeAspect="1" noChangeArrowheads="1"/>
            </p:cNvSpPr>
            <p:nvPr userDrawn="1"/>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3" name="Oval 858"/>
            <p:cNvSpPr>
              <a:spLocks noChangeAspect="1" noChangeArrowheads="1"/>
            </p:cNvSpPr>
            <p:nvPr userDrawn="1"/>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4" name="Oval 859"/>
            <p:cNvSpPr>
              <a:spLocks noChangeAspect="1" noChangeArrowheads="1"/>
            </p:cNvSpPr>
            <p:nvPr userDrawn="1"/>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5" name="Oval 860"/>
            <p:cNvSpPr>
              <a:spLocks noChangeAspect="1" noChangeArrowheads="1"/>
            </p:cNvSpPr>
            <p:nvPr userDrawn="1"/>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6" name="Oval 861"/>
            <p:cNvSpPr>
              <a:spLocks noChangeAspect="1" noChangeArrowheads="1"/>
            </p:cNvSpPr>
            <p:nvPr userDrawn="1"/>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7" name="Oval 862"/>
            <p:cNvSpPr>
              <a:spLocks noChangeAspect="1" noChangeArrowheads="1"/>
            </p:cNvSpPr>
            <p:nvPr userDrawn="1"/>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8" name="Oval 863"/>
            <p:cNvSpPr>
              <a:spLocks noChangeAspect="1" noChangeArrowheads="1"/>
            </p:cNvSpPr>
            <p:nvPr userDrawn="1"/>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099" name="Oval 864"/>
            <p:cNvSpPr>
              <a:spLocks noChangeAspect="1" noChangeArrowheads="1"/>
            </p:cNvSpPr>
            <p:nvPr userDrawn="1"/>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0" name="Oval 865"/>
            <p:cNvSpPr>
              <a:spLocks noChangeAspect="1" noChangeArrowheads="1"/>
            </p:cNvSpPr>
            <p:nvPr userDrawn="1"/>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1" name="Oval 866"/>
            <p:cNvSpPr>
              <a:spLocks noChangeAspect="1" noChangeArrowheads="1"/>
            </p:cNvSpPr>
            <p:nvPr userDrawn="1"/>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2" name="Oval 867"/>
            <p:cNvSpPr>
              <a:spLocks noChangeAspect="1" noChangeArrowheads="1"/>
            </p:cNvSpPr>
            <p:nvPr userDrawn="1"/>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3" name="Oval 868"/>
            <p:cNvSpPr>
              <a:spLocks noChangeAspect="1" noChangeArrowheads="1"/>
            </p:cNvSpPr>
            <p:nvPr userDrawn="1"/>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4" name="Oval 869"/>
            <p:cNvSpPr>
              <a:spLocks noChangeAspect="1" noChangeArrowheads="1"/>
            </p:cNvSpPr>
            <p:nvPr userDrawn="1"/>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5" name="Oval 870"/>
            <p:cNvSpPr>
              <a:spLocks noChangeAspect="1" noChangeArrowheads="1"/>
            </p:cNvSpPr>
            <p:nvPr userDrawn="1"/>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6" name="Oval 871"/>
            <p:cNvSpPr>
              <a:spLocks noChangeAspect="1" noChangeArrowheads="1"/>
            </p:cNvSpPr>
            <p:nvPr userDrawn="1"/>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7" name="Oval 872"/>
            <p:cNvSpPr>
              <a:spLocks noChangeAspect="1" noChangeArrowheads="1"/>
            </p:cNvSpPr>
            <p:nvPr userDrawn="1"/>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8" name="Oval 873"/>
            <p:cNvSpPr>
              <a:spLocks noChangeAspect="1" noChangeArrowheads="1"/>
            </p:cNvSpPr>
            <p:nvPr userDrawn="1"/>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09" name="Oval 874"/>
            <p:cNvSpPr>
              <a:spLocks noChangeAspect="1" noChangeArrowheads="1"/>
            </p:cNvSpPr>
            <p:nvPr userDrawn="1"/>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0" name="Oval 875"/>
            <p:cNvSpPr>
              <a:spLocks noChangeAspect="1" noChangeArrowheads="1"/>
            </p:cNvSpPr>
            <p:nvPr userDrawn="1"/>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1" name="Oval 876"/>
            <p:cNvSpPr>
              <a:spLocks noChangeAspect="1" noChangeArrowheads="1"/>
            </p:cNvSpPr>
            <p:nvPr userDrawn="1"/>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2" name="Oval 877"/>
            <p:cNvSpPr>
              <a:spLocks noChangeAspect="1" noChangeArrowheads="1"/>
            </p:cNvSpPr>
            <p:nvPr userDrawn="1"/>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3" name="Oval 878"/>
            <p:cNvSpPr>
              <a:spLocks noChangeAspect="1" noChangeArrowheads="1"/>
            </p:cNvSpPr>
            <p:nvPr userDrawn="1"/>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4" name="Oval 879"/>
            <p:cNvSpPr>
              <a:spLocks noChangeAspect="1" noChangeArrowheads="1"/>
            </p:cNvSpPr>
            <p:nvPr userDrawn="1"/>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5" name="Oval 880"/>
            <p:cNvSpPr>
              <a:spLocks noChangeAspect="1" noChangeArrowheads="1"/>
            </p:cNvSpPr>
            <p:nvPr userDrawn="1"/>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6" name="Oval 881"/>
            <p:cNvSpPr>
              <a:spLocks noChangeAspect="1" noChangeArrowheads="1"/>
            </p:cNvSpPr>
            <p:nvPr userDrawn="1"/>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7" name="Oval 882"/>
            <p:cNvSpPr>
              <a:spLocks noChangeAspect="1" noChangeArrowheads="1"/>
            </p:cNvSpPr>
            <p:nvPr userDrawn="1"/>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8" name="Oval 883"/>
            <p:cNvSpPr>
              <a:spLocks noChangeAspect="1" noChangeArrowheads="1"/>
            </p:cNvSpPr>
            <p:nvPr userDrawn="1"/>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19" name="Oval 884"/>
            <p:cNvSpPr>
              <a:spLocks noChangeAspect="1" noChangeArrowheads="1"/>
            </p:cNvSpPr>
            <p:nvPr userDrawn="1"/>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0" name="Oval 885"/>
            <p:cNvSpPr>
              <a:spLocks noChangeAspect="1" noChangeArrowheads="1"/>
            </p:cNvSpPr>
            <p:nvPr userDrawn="1"/>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1" name="Oval 886"/>
            <p:cNvSpPr>
              <a:spLocks noChangeAspect="1" noChangeArrowheads="1"/>
            </p:cNvSpPr>
            <p:nvPr userDrawn="1"/>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2" name="Oval 887"/>
            <p:cNvSpPr>
              <a:spLocks noChangeAspect="1" noChangeArrowheads="1"/>
            </p:cNvSpPr>
            <p:nvPr userDrawn="1"/>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3" name="Oval 888"/>
            <p:cNvSpPr>
              <a:spLocks noChangeAspect="1" noChangeArrowheads="1"/>
            </p:cNvSpPr>
            <p:nvPr userDrawn="1"/>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4" name="Oval 889"/>
            <p:cNvSpPr>
              <a:spLocks noChangeAspect="1" noChangeArrowheads="1"/>
            </p:cNvSpPr>
            <p:nvPr userDrawn="1"/>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5" name="Oval 890"/>
            <p:cNvSpPr>
              <a:spLocks noChangeAspect="1" noChangeArrowheads="1"/>
            </p:cNvSpPr>
            <p:nvPr userDrawn="1"/>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6" name="Oval 891"/>
            <p:cNvSpPr>
              <a:spLocks noChangeAspect="1" noChangeArrowheads="1"/>
            </p:cNvSpPr>
            <p:nvPr userDrawn="1"/>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7" name="Oval 892"/>
            <p:cNvSpPr>
              <a:spLocks noChangeAspect="1" noChangeArrowheads="1"/>
            </p:cNvSpPr>
            <p:nvPr userDrawn="1"/>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8" name="Oval 893"/>
            <p:cNvSpPr>
              <a:spLocks noChangeAspect="1" noChangeArrowheads="1"/>
            </p:cNvSpPr>
            <p:nvPr userDrawn="1"/>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29" name="Oval 894"/>
            <p:cNvSpPr>
              <a:spLocks noChangeAspect="1" noChangeArrowheads="1"/>
            </p:cNvSpPr>
            <p:nvPr userDrawn="1"/>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0" name="Oval 895"/>
            <p:cNvSpPr>
              <a:spLocks noChangeAspect="1" noChangeArrowheads="1"/>
            </p:cNvSpPr>
            <p:nvPr userDrawn="1"/>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1" name="Oval 896"/>
            <p:cNvSpPr>
              <a:spLocks noChangeAspect="1" noChangeArrowheads="1"/>
            </p:cNvSpPr>
            <p:nvPr userDrawn="1"/>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2" name="Oval 897"/>
            <p:cNvSpPr>
              <a:spLocks noChangeAspect="1" noChangeArrowheads="1"/>
            </p:cNvSpPr>
            <p:nvPr userDrawn="1"/>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3" name="Oval 898"/>
            <p:cNvSpPr>
              <a:spLocks noChangeAspect="1" noChangeArrowheads="1"/>
            </p:cNvSpPr>
            <p:nvPr userDrawn="1"/>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4" name="Oval 899"/>
            <p:cNvSpPr>
              <a:spLocks noChangeAspect="1" noChangeArrowheads="1"/>
            </p:cNvSpPr>
            <p:nvPr userDrawn="1"/>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5" name="Oval 900"/>
            <p:cNvSpPr>
              <a:spLocks noChangeAspect="1" noChangeArrowheads="1"/>
            </p:cNvSpPr>
            <p:nvPr userDrawn="1"/>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6" name="Oval 901"/>
            <p:cNvSpPr>
              <a:spLocks noChangeAspect="1" noChangeArrowheads="1"/>
            </p:cNvSpPr>
            <p:nvPr userDrawn="1"/>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7" name="Oval 902"/>
            <p:cNvSpPr>
              <a:spLocks noChangeAspect="1" noChangeArrowheads="1"/>
            </p:cNvSpPr>
            <p:nvPr userDrawn="1"/>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8" name="Oval 903"/>
            <p:cNvSpPr>
              <a:spLocks noChangeAspect="1" noChangeArrowheads="1"/>
            </p:cNvSpPr>
            <p:nvPr userDrawn="1"/>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39" name="Oval 904"/>
            <p:cNvSpPr>
              <a:spLocks noChangeAspect="1" noChangeArrowheads="1"/>
            </p:cNvSpPr>
            <p:nvPr userDrawn="1"/>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0" name="Oval 905"/>
            <p:cNvSpPr>
              <a:spLocks noChangeAspect="1" noChangeArrowheads="1"/>
            </p:cNvSpPr>
            <p:nvPr userDrawn="1"/>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1" name="Oval 906"/>
            <p:cNvSpPr>
              <a:spLocks noChangeAspect="1" noChangeArrowheads="1"/>
            </p:cNvSpPr>
            <p:nvPr userDrawn="1"/>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2" name="Oval 907"/>
            <p:cNvSpPr>
              <a:spLocks noChangeAspect="1" noChangeArrowheads="1"/>
            </p:cNvSpPr>
            <p:nvPr userDrawn="1"/>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3" name="Oval 908"/>
            <p:cNvSpPr>
              <a:spLocks noChangeAspect="1" noChangeArrowheads="1"/>
            </p:cNvSpPr>
            <p:nvPr userDrawn="1"/>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4" name="Oval 909"/>
            <p:cNvSpPr>
              <a:spLocks noChangeAspect="1" noChangeArrowheads="1"/>
            </p:cNvSpPr>
            <p:nvPr userDrawn="1"/>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5" name="Oval 910"/>
            <p:cNvSpPr>
              <a:spLocks noChangeAspect="1" noChangeArrowheads="1"/>
            </p:cNvSpPr>
            <p:nvPr userDrawn="1"/>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6" name="Oval 911"/>
            <p:cNvSpPr>
              <a:spLocks noChangeAspect="1" noChangeArrowheads="1"/>
            </p:cNvSpPr>
            <p:nvPr userDrawn="1"/>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7" name="Oval 912"/>
            <p:cNvSpPr>
              <a:spLocks noChangeAspect="1" noChangeArrowheads="1"/>
            </p:cNvSpPr>
            <p:nvPr userDrawn="1"/>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8" name="Oval 913"/>
            <p:cNvSpPr>
              <a:spLocks noChangeAspect="1" noChangeArrowheads="1"/>
            </p:cNvSpPr>
            <p:nvPr userDrawn="1"/>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49" name="Oval 914"/>
            <p:cNvSpPr>
              <a:spLocks noChangeAspect="1" noChangeArrowheads="1"/>
            </p:cNvSpPr>
            <p:nvPr userDrawn="1"/>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0" name="Oval 915"/>
            <p:cNvSpPr>
              <a:spLocks noChangeAspect="1" noChangeArrowheads="1"/>
            </p:cNvSpPr>
            <p:nvPr userDrawn="1"/>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1" name="Oval 916"/>
            <p:cNvSpPr>
              <a:spLocks noChangeAspect="1" noChangeArrowheads="1"/>
            </p:cNvSpPr>
            <p:nvPr userDrawn="1"/>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2" name="Oval 917"/>
            <p:cNvSpPr>
              <a:spLocks noChangeAspect="1" noChangeArrowheads="1"/>
            </p:cNvSpPr>
            <p:nvPr userDrawn="1"/>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3" name="Oval 918"/>
            <p:cNvSpPr>
              <a:spLocks noChangeAspect="1" noChangeArrowheads="1"/>
            </p:cNvSpPr>
            <p:nvPr userDrawn="1"/>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4" name="Oval 919"/>
            <p:cNvSpPr>
              <a:spLocks noChangeAspect="1" noChangeArrowheads="1"/>
            </p:cNvSpPr>
            <p:nvPr userDrawn="1"/>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5" name="Oval 920"/>
            <p:cNvSpPr>
              <a:spLocks noChangeAspect="1" noChangeArrowheads="1"/>
            </p:cNvSpPr>
            <p:nvPr userDrawn="1"/>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6" name="Oval 921"/>
            <p:cNvSpPr>
              <a:spLocks noChangeAspect="1" noChangeArrowheads="1"/>
            </p:cNvSpPr>
            <p:nvPr userDrawn="1"/>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7" name="Oval 922"/>
            <p:cNvSpPr>
              <a:spLocks noChangeAspect="1" noChangeArrowheads="1"/>
            </p:cNvSpPr>
            <p:nvPr userDrawn="1"/>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8" name="Oval 923"/>
            <p:cNvSpPr>
              <a:spLocks noChangeAspect="1" noChangeArrowheads="1"/>
            </p:cNvSpPr>
            <p:nvPr userDrawn="1"/>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59" name="Oval 924"/>
            <p:cNvSpPr>
              <a:spLocks noChangeAspect="1" noChangeArrowheads="1"/>
            </p:cNvSpPr>
            <p:nvPr userDrawn="1"/>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0" name="Oval 925"/>
            <p:cNvSpPr>
              <a:spLocks noChangeAspect="1" noChangeArrowheads="1"/>
            </p:cNvSpPr>
            <p:nvPr userDrawn="1"/>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1" name="Oval 926"/>
            <p:cNvSpPr>
              <a:spLocks noChangeAspect="1" noChangeArrowheads="1"/>
            </p:cNvSpPr>
            <p:nvPr userDrawn="1"/>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2" name="Oval 927"/>
            <p:cNvSpPr>
              <a:spLocks noChangeAspect="1" noChangeArrowheads="1"/>
            </p:cNvSpPr>
            <p:nvPr userDrawn="1"/>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3" name="Oval 928"/>
            <p:cNvSpPr>
              <a:spLocks noChangeAspect="1" noChangeArrowheads="1"/>
            </p:cNvSpPr>
            <p:nvPr userDrawn="1"/>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4" name="Oval 929"/>
            <p:cNvSpPr>
              <a:spLocks noChangeAspect="1" noChangeArrowheads="1"/>
            </p:cNvSpPr>
            <p:nvPr userDrawn="1"/>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5" name="Oval 930"/>
            <p:cNvSpPr>
              <a:spLocks noChangeAspect="1" noChangeArrowheads="1"/>
            </p:cNvSpPr>
            <p:nvPr userDrawn="1"/>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6" name="Oval 931"/>
            <p:cNvSpPr>
              <a:spLocks noChangeAspect="1" noChangeArrowheads="1"/>
            </p:cNvSpPr>
            <p:nvPr userDrawn="1"/>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7" name="Oval 932"/>
            <p:cNvSpPr>
              <a:spLocks noChangeAspect="1" noChangeArrowheads="1"/>
            </p:cNvSpPr>
            <p:nvPr userDrawn="1"/>
          </p:nvSpPr>
          <p:spPr bwMode="auto">
            <a:xfrm>
              <a:off x="7248250" y="3526510"/>
              <a:ext cx="85943" cy="85944"/>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1168" name="Oval 933"/>
            <p:cNvSpPr>
              <a:spLocks noChangeAspect="1" noChangeArrowheads="1"/>
            </p:cNvSpPr>
            <p:nvPr userDrawn="1"/>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69" name="Oval 934"/>
            <p:cNvSpPr>
              <a:spLocks noChangeAspect="1" noChangeArrowheads="1"/>
            </p:cNvSpPr>
            <p:nvPr userDrawn="1"/>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0" name="Oval 935"/>
            <p:cNvSpPr>
              <a:spLocks noChangeAspect="1" noChangeArrowheads="1"/>
            </p:cNvSpPr>
            <p:nvPr userDrawn="1"/>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1" name="Oval 936"/>
            <p:cNvSpPr>
              <a:spLocks noChangeAspect="1" noChangeArrowheads="1"/>
            </p:cNvSpPr>
            <p:nvPr userDrawn="1"/>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2" name="Oval 937"/>
            <p:cNvSpPr>
              <a:spLocks noChangeAspect="1" noChangeArrowheads="1"/>
            </p:cNvSpPr>
            <p:nvPr userDrawn="1"/>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3" name="Oval 938"/>
            <p:cNvSpPr>
              <a:spLocks noChangeAspect="1" noChangeArrowheads="1"/>
            </p:cNvSpPr>
            <p:nvPr userDrawn="1"/>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4" name="Oval 939"/>
            <p:cNvSpPr>
              <a:spLocks noChangeAspect="1" noChangeArrowheads="1"/>
            </p:cNvSpPr>
            <p:nvPr userDrawn="1"/>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5" name="Oval 940"/>
            <p:cNvSpPr>
              <a:spLocks noChangeAspect="1" noChangeArrowheads="1"/>
            </p:cNvSpPr>
            <p:nvPr userDrawn="1"/>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6" name="Oval 941"/>
            <p:cNvSpPr>
              <a:spLocks noChangeAspect="1" noChangeArrowheads="1"/>
            </p:cNvSpPr>
            <p:nvPr userDrawn="1"/>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7" name="Oval 942"/>
            <p:cNvSpPr>
              <a:spLocks noChangeAspect="1" noChangeArrowheads="1"/>
            </p:cNvSpPr>
            <p:nvPr userDrawn="1"/>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8" name="Oval 943"/>
            <p:cNvSpPr>
              <a:spLocks noChangeAspect="1" noChangeArrowheads="1"/>
            </p:cNvSpPr>
            <p:nvPr userDrawn="1"/>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79" name="Oval 944"/>
            <p:cNvSpPr>
              <a:spLocks noChangeAspect="1" noChangeArrowheads="1"/>
            </p:cNvSpPr>
            <p:nvPr userDrawn="1"/>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0" name="Oval 945"/>
            <p:cNvSpPr>
              <a:spLocks noChangeAspect="1" noChangeArrowheads="1"/>
            </p:cNvSpPr>
            <p:nvPr userDrawn="1"/>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1" name="Oval 946"/>
            <p:cNvSpPr>
              <a:spLocks noChangeAspect="1" noChangeArrowheads="1"/>
            </p:cNvSpPr>
            <p:nvPr userDrawn="1"/>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2" name="Oval 947"/>
            <p:cNvSpPr>
              <a:spLocks noChangeAspect="1" noChangeArrowheads="1"/>
            </p:cNvSpPr>
            <p:nvPr userDrawn="1"/>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3" name="Oval 948"/>
            <p:cNvSpPr>
              <a:spLocks noChangeAspect="1" noChangeArrowheads="1"/>
            </p:cNvSpPr>
            <p:nvPr userDrawn="1"/>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4" name="Oval 949"/>
            <p:cNvSpPr>
              <a:spLocks noChangeAspect="1" noChangeArrowheads="1"/>
            </p:cNvSpPr>
            <p:nvPr userDrawn="1"/>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5" name="Oval 950"/>
            <p:cNvSpPr>
              <a:spLocks noChangeAspect="1" noChangeArrowheads="1"/>
            </p:cNvSpPr>
            <p:nvPr userDrawn="1"/>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6" name="Oval 951"/>
            <p:cNvSpPr>
              <a:spLocks noChangeAspect="1" noChangeArrowheads="1"/>
            </p:cNvSpPr>
            <p:nvPr userDrawn="1"/>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7" name="Oval 952"/>
            <p:cNvSpPr>
              <a:spLocks noChangeAspect="1" noChangeArrowheads="1"/>
            </p:cNvSpPr>
            <p:nvPr userDrawn="1"/>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8" name="Oval 953"/>
            <p:cNvSpPr>
              <a:spLocks noChangeAspect="1" noChangeArrowheads="1"/>
            </p:cNvSpPr>
            <p:nvPr userDrawn="1"/>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89" name="Oval 954"/>
            <p:cNvSpPr>
              <a:spLocks noChangeAspect="1" noChangeArrowheads="1"/>
            </p:cNvSpPr>
            <p:nvPr userDrawn="1"/>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0" name="Oval 955"/>
            <p:cNvSpPr>
              <a:spLocks noChangeAspect="1" noChangeArrowheads="1"/>
            </p:cNvSpPr>
            <p:nvPr userDrawn="1"/>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1" name="Oval 956"/>
            <p:cNvSpPr>
              <a:spLocks noChangeAspect="1" noChangeArrowheads="1"/>
            </p:cNvSpPr>
            <p:nvPr userDrawn="1"/>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2" name="Oval 957"/>
            <p:cNvSpPr>
              <a:spLocks noChangeAspect="1" noChangeArrowheads="1"/>
            </p:cNvSpPr>
            <p:nvPr userDrawn="1"/>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3" name="Oval 958"/>
            <p:cNvSpPr>
              <a:spLocks noChangeAspect="1" noChangeArrowheads="1"/>
            </p:cNvSpPr>
            <p:nvPr userDrawn="1"/>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4" name="Oval 959"/>
            <p:cNvSpPr>
              <a:spLocks noChangeAspect="1" noChangeArrowheads="1"/>
            </p:cNvSpPr>
            <p:nvPr userDrawn="1"/>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5" name="Oval 960"/>
            <p:cNvSpPr>
              <a:spLocks noChangeAspect="1" noChangeArrowheads="1"/>
            </p:cNvSpPr>
            <p:nvPr userDrawn="1"/>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6" name="Oval 961"/>
            <p:cNvSpPr>
              <a:spLocks noChangeAspect="1" noChangeArrowheads="1"/>
            </p:cNvSpPr>
            <p:nvPr userDrawn="1"/>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7" name="Oval 962"/>
            <p:cNvSpPr>
              <a:spLocks noChangeAspect="1" noChangeArrowheads="1"/>
            </p:cNvSpPr>
            <p:nvPr userDrawn="1"/>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8" name="Oval 963"/>
            <p:cNvSpPr>
              <a:spLocks noChangeAspect="1" noChangeArrowheads="1"/>
            </p:cNvSpPr>
            <p:nvPr userDrawn="1"/>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199" name="Oval 964"/>
            <p:cNvSpPr>
              <a:spLocks noChangeAspect="1" noChangeArrowheads="1"/>
            </p:cNvSpPr>
            <p:nvPr userDrawn="1"/>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0" name="Oval 965"/>
            <p:cNvSpPr>
              <a:spLocks noChangeAspect="1" noChangeArrowheads="1"/>
            </p:cNvSpPr>
            <p:nvPr userDrawn="1"/>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1" name="Oval 966"/>
            <p:cNvSpPr>
              <a:spLocks noChangeAspect="1" noChangeArrowheads="1"/>
            </p:cNvSpPr>
            <p:nvPr userDrawn="1"/>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2" name="Oval 967"/>
            <p:cNvSpPr>
              <a:spLocks noChangeAspect="1" noChangeArrowheads="1"/>
            </p:cNvSpPr>
            <p:nvPr userDrawn="1"/>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3" name="Oval 968"/>
            <p:cNvSpPr>
              <a:spLocks noChangeAspect="1" noChangeArrowheads="1"/>
            </p:cNvSpPr>
            <p:nvPr userDrawn="1"/>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4" name="Oval 969"/>
            <p:cNvSpPr>
              <a:spLocks noChangeAspect="1" noChangeArrowheads="1"/>
            </p:cNvSpPr>
            <p:nvPr userDrawn="1"/>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5" name="Oval 970"/>
            <p:cNvSpPr>
              <a:spLocks noChangeAspect="1" noChangeArrowheads="1"/>
            </p:cNvSpPr>
            <p:nvPr userDrawn="1"/>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6" name="Oval 971"/>
            <p:cNvSpPr>
              <a:spLocks noChangeAspect="1" noChangeArrowheads="1"/>
            </p:cNvSpPr>
            <p:nvPr userDrawn="1"/>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7" name="Oval 972"/>
            <p:cNvSpPr>
              <a:spLocks noChangeAspect="1" noChangeArrowheads="1"/>
            </p:cNvSpPr>
            <p:nvPr userDrawn="1"/>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8" name="Oval 973"/>
            <p:cNvSpPr>
              <a:spLocks noChangeAspect="1" noChangeArrowheads="1"/>
            </p:cNvSpPr>
            <p:nvPr userDrawn="1"/>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09" name="Oval 974"/>
            <p:cNvSpPr>
              <a:spLocks noChangeAspect="1" noChangeArrowheads="1"/>
            </p:cNvSpPr>
            <p:nvPr userDrawn="1"/>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0" name="Oval 975"/>
            <p:cNvSpPr>
              <a:spLocks noChangeAspect="1" noChangeArrowheads="1"/>
            </p:cNvSpPr>
            <p:nvPr userDrawn="1"/>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1" name="Oval 976"/>
            <p:cNvSpPr>
              <a:spLocks noChangeAspect="1" noChangeArrowheads="1"/>
            </p:cNvSpPr>
            <p:nvPr userDrawn="1"/>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2" name="Oval 977"/>
            <p:cNvSpPr>
              <a:spLocks noChangeAspect="1" noChangeArrowheads="1"/>
            </p:cNvSpPr>
            <p:nvPr userDrawn="1"/>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3" name="Oval 978"/>
            <p:cNvSpPr>
              <a:spLocks noChangeAspect="1" noChangeArrowheads="1"/>
            </p:cNvSpPr>
            <p:nvPr userDrawn="1"/>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4" name="Oval 979"/>
            <p:cNvSpPr>
              <a:spLocks noChangeAspect="1" noChangeArrowheads="1"/>
            </p:cNvSpPr>
            <p:nvPr userDrawn="1"/>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5" name="Oval 980"/>
            <p:cNvSpPr>
              <a:spLocks noChangeAspect="1" noChangeArrowheads="1"/>
            </p:cNvSpPr>
            <p:nvPr userDrawn="1"/>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6" name="Oval 981"/>
            <p:cNvSpPr>
              <a:spLocks noChangeAspect="1" noChangeArrowheads="1"/>
            </p:cNvSpPr>
            <p:nvPr userDrawn="1"/>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7" name="Oval 982"/>
            <p:cNvSpPr>
              <a:spLocks noChangeAspect="1" noChangeArrowheads="1"/>
            </p:cNvSpPr>
            <p:nvPr userDrawn="1"/>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8" name="Oval 983"/>
            <p:cNvSpPr>
              <a:spLocks noChangeAspect="1" noChangeArrowheads="1"/>
            </p:cNvSpPr>
            <p:nvPr userDrawn="1"/>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19" name="Oval 984"/>
            <p:cNvSpPr>
              <a:spLocks noChangeAspect="1" noChangeArrowheads="1"/>
            </p:cNvSpPr>
            <p:nvPr userDrawn="1"/>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0" name="Oval 985"/>
            <p:cNvSpPr>
              <a:spLocks noChangeAspect="1" noChangeArrowheads="1"/>
            </p:cNvSpPr>
            <p:nvPr userDrawn="1"/>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1" name="Oval 986"/>
            <p:cNvSpPr>
              <a:spLocks noChangeAspect="1" noChangeArrowheads="1"/>
            </p:cNvSpPr>
            <p:nvPr userDrawn="1"/>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2" name="Oval 987"/>
            <p:cNvSpPr>
              <a:spLocks noChangeAspect="1" noChangeArrowheads="1"/>
            </p:cNvSpPr>
            <p:nvPr userDrawn="1"/>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3" name="Oval 988"/>
            <p:cNvSpPr>
              <a:spLocks noChangeAspect="1" noChangeArrowheads="1"/>
            </p:cNvSpPr>
            <p:nvPr userDrawn="1"/>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4" name="Oval 989"/>
            <p:cNvSpPr>
              <a:spLocks noChangeAspect="1" noChangeArrowheads="1"/>
            </p:cNvSpPr>
            <p:nvPr userDrawn="1"/>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5" name="Oval 990"/>
            <p:cNvSpPr>
              <a:spLocks noChangeAspect="1" noChangeArrowheads="1"/>
            </p:cNvSpPr>
            <p:nvPr userDrawn="1"/>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6" name="Oval 991"/>
            <p:cNvSpPr>
              <a:spLocks noChangeAspect="1" noChangeArrowheads="1"/>
            </p:cNvSpPr>
            <p:nvPr userDrawn="1"/>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7" name="Oval 992"/>
            <p:cNvSpPr>
              <a:spLocks noChangeAspect="1" noChangeArrowheads="1"/>
            </p:cNvSpPr>
            <p:nvPr userDrawn="1"/>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8" name="Oval 993"/>
            <p:cNvSpPr>
              <a:spLocks noChangeAspect="1" noChangeArrowheads="1"/>
            </p:cNvSpPr>
            <p:nvPr userDrawn="1"/>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29" name="Oval 994"/>
            <p:cNvSpPr>
              <a:spLocks noChangeAspect="1" noChangeArrowheads="1"/>
            </p:cNvSpPr>
            <p:nvPr userDrawn="1"/>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0" name="Oval 995"/>
            <p:cNvSpPr>
              <a:spLocks noChangeAspect="1" noChangeArrowheads="1"/>
            </p:cNvSpPr>
            <p:nvPr userDrawn="1"/>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1" name="Oval 996"/>
            <p:cNvSpPr>
              <a:spLocks noChangeAspect="1" noChangeArrowheads="1"/>
            </p:cNvSpPr>
            <p:nvPr userDrawn="1"/>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2" name="Oval 997"/>
            <p:cNvSpPr>
              <a:spLocks noChangeAspect="1" noChangeArrowheads="1"/>
            </p:cNvSpPr>
            <p:nvPr userDrawn="1"/>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3" name="Oval 998"/>
            <p:cNvSpPr>
              <a:spLocks noChangeAspect="1" noChangeArrowheads="1"/>
            </p:cNvSpPr>
            <p:nvPr userDrawn="1"/>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4" name="Oval 999"/>
            <p:cNvSpPr>
              <a:spLocks noChangeAspect="1" noChangeArrowheads="1"/>
            </p:cNvSpPr>
            <p:nvPr userDrawn="1"/>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5" name="Oval 1000"/>
            <p:cNvSpPr>
              <a:spLocks noChangeAspect="1" noChangeArrowheads="1"/>
            </p:cNvSpPr>
            <p:nvPr userDrawn="1"/>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6" name="Oval 1001"/>
            <p:cNvSpPr>
              <a:spLocks noChangeAspect="1" noChangeArrowheads="1"/>
            </p:cNvSpPr>
            <p:nvPr userDrawn="1"/>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7" name="Oval 1002"/>
            <p:cNvSpPr>
              <a:spLocks noChangeAspect="1" noChangeArrowheads="1"/>
            </p:cNvSpPr>
            <p:nvPr userDrawn="1"/>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8" name="Oval 1003"/>
            <p:cNvSpPr>
              <a:spLocks noChangeAspect="1" noChangeArrowheads="1"/>
            </p:cNvSpPr>
            <p:nvPr userDrawn="1"/>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39" name="Oval 1004"/>
            <p:cNvSpPr>
              <a:spLocks noChangeAspect="1" noChangeArrowheads="1"/>
            </p:cNvSpPr>
            <p:nvPr userDrawn="1"/>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0" name="Oval 1005"/>
            <p:cNvSpPr>
              <a:spLocks noChangeAspect="1" noChangeArrowheads="1"/>
            </p:cNvSpPr>
            <p:nvPr userDrawn="1"/>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1" name="Oval 1006"/>
            <p:cNvSpPr>
              <a:spLocks noChangeAspect="1" noChangeArrowheads="1"/>
            </p:cNvSpPr>
            <p:nvPr userDrawn="1"/>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2" name="Oval 1007"/>
            <p:cNvSpPr>
              <a:spLocks noChangeAspect="1" noChangeArrowheads="1"/>
            </p:cNvSpPr>
            <p:nvPr userDrawn="1"/>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3" name="Oval 1008"/>
            <p:cNvSpPr>
              <a:spLocks noChangeAspect="1" noChangeArrowheads="1"/>
            </p:cNvSpPr>
            <p:nvPr userDrawn="1"/>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4" name="Oval 1009"/>
            <p:cNvSpPr>
              <a:spLocks noChangeAspect="1" noChangeArrowheads="1"/>
            </p:cNvSpPr>
            <p:nvPr userDrawn="1"/>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5" name="Oval 1010"/>
            <p:cNvSpPr>
              <a:spLocks noChangeAspect="1" noChangeArrowheads="1"/>
            </p:cNvSpPr>
            <p:nvPr userDrawn="1"/>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6" name="Oval 1011"/>
            <p:cNvSpPr>
              <a:spLocks noChangeAspect="1" noChangeArrowheads="1"/>
            </p:cNvSpPr>
            <p:nvPr userDrawn="1"/>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7" name="Oval 1012"/>
            <p:cNvSpPr>
              <a:spLocks noChangeAspect="1" noChangeArrowheads="1"/>
            </p:cNvSpPr>
            <p:nvPr userDrawn="1"/>
          </p:nvSpPr>
          <p:spPr bwMode="auto">
            <a:xfrm>
              <a:off x="7023590" y="3941151"/>
              <a:ext cx="85944"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1248" name="Oval 1013"/>
            <p:cNvSpPr>
              <a:spLocks noChangeAspect="1" noChangeArrowheads="1"/>
            </p:cNvSpPr>
            <p:nvPr userDrawn="1"/>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49" name="Oval 1014"/>
            <p:cNvSpPr>
              <a:spLocks noChangeAspect="1" noChangeArrowheads="1"/>
            </p:cNvSpPr>
            <p:nvPr userDrawn="1"/>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0" name="Oval 1015"/>
            <p:cNvSpPr>
              <a:spLocks noChangeAspect="1" noChangeArrowheads="1"/>
            </p:cNvSpPr>
            <p:nvPr userDrawn="1"/>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1" name="Oval 1016"/>
            <p:cNvSpPr>
              <a:spLocks noChangeAspect="1" noChangeArrowheads="1"/>
            </p:cNvSpPr>
            <p:nvPr userDrawn="1"/>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2" name="Oval 1017"/>
            <p:cNvSpPr>
              <a:spLocks noChangeAspect="1" noChangeArrowheads="1"/>
            </p:cNvSpPr>
            <p:nvPr userDrawn="1"/>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3" name="Oval 1018"/>
            <p:cNvSpPr>
              <a:spLocks noChangeAspect="1" noChangeArrowheads="1"/>
            </p:cNvSpPr>
            <p:nvPr userDrawn="1"/>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4" name="Oval 1019"/>
            <p:cNvSpPr>
              <a:spLocks noChangeAspect="1" noChangeArrowheads="1"/>
            </p:cNvSpPr>
            <p:nvPr userDrawn="1"/>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5" name="Oval 1020"/>
            <p:cNvSpPr>
              <a:spLocks noChangeAspect="1" noChangeArrowheads="1"/>
            </p:cNvSpPr>
            <p:nvPr userDrawn="1"/>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6" name="Oval 1021"/>
            <p:cNvSpPr>
              <a:spLocks noChangeAspect="1" noChangeArrowheads="1"/>
            </p:cNvSpPr>
            <p:nvPr userDrawn="1"/>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7" name="Oval 1022"/>
            <p:cNvSpPr>
              <a:spLocks noChangeAspect="1" noChangeArrowheads="1"/>
            </p:cNvSpPr>
            <p:nvPr userDrawn="1"/>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8" name="Oval 1023"/>
            <p:cNvSpPr>
              <a:spLocks noChangeAspect="1" noChangeArrowheads="1"/>
            </p:cNvSpPr>
            <p:nvPr userDrawn="1"/>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59" name="Oval 1024"/>
            <p:cNvSpPr>
              <a:spLocks noChangeAspect="1" noChangeArrowheads="1"/>
            </p:cNvSpPr>
            <p:nvPr userDrawn="1"/>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0" name="Oval 1025"/>
            <p:cNvSpPr>
              <a:spLocks noChangeAspect="1" noChangeArrowheads="1"/>
            </p:cNvSpPr>
            <p:nvPr userDrawn="1"/>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1" name="Oval 1026"/>
            <p:cNvSpPr>
              <a:spLocks noChangeAspect="1" noChangeArrowheads="1"/>
            </p:cNvSpPr>
            <p:nvPr userDrawn="1"/>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2" name="Oval 1027"/>
            <p:cNvSpPr>
              <a:spLocks noChangeAspect="1" noChangeArrowheads="1"/>
            </p:cNvSpPr>
            <p:nvPr userDrawn="1"/>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3" name="Oval 1028"/>
            <p:cNvSpPr>
              <a:spLocks noChangeAspect="1" noChangeArrowheads="1"/>
            </p:cNvSpPr>
            <p:nvPr userDrawn="1"/>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4" name="Oval 1029"/>
            <p:cNvSpPr>
              <a:spLocks noChangeAspect="1" noChangeArrowheads="1"/>
            </p:cNvSpPr>
            <p:nvPr userDrawn="1"/>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5" name="Oval 1030"/>
            <p:cNvSpPr>
              <a:spLocks noChangeAspect="1" noChangeArrowheads="1"/>
            </p:cNvSpPr>
            <p:nvPr userDrawn="1"/>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6" name="Oval 1031"/>
            <p:cNvSpPr>
              <a:spLocks noChangeAspect="1" noChangeArrowheads="1"/>
            </p:cNvSpPr>
            <p:nvPr userDrawn="1"/>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7" name="Oval 1032"/>
            <p:cNvSpPr>
              <a:spLocks noChangeAspect="1" noChangeArrowheads="1"/>
            </p:cNvSpPr>
            <p:nvPr userDrawn="1"/>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8" name="Oval 1033"/>
            <p:cNvSpPr>
              <a:spLocks noChangeAspect="1" noChangeArrowheads="1"/>
            </p:cNvSpPr>
            <p:nvPr userDrawn="1"/>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69" name="Oval 1034"/>
            <p:cNvSpPr>
              <a:spLocks noChangeAspect="1" noChangeArrowheads="1"/>
            </p:cNvSpPr>
            <p:nvPr userDrawn="1"/>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0" name="Oval 1035"/>
            <p:cNvSpPr>
              <a:spLocks noChangeAspect="1" noChangeArrowheads="1"/>
            </p:cNvSpPr>
            <p:nvPr userDrawn="1"/>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1" name="Oval 1036"/>
            <p:cNvSpPr>
              <a:spLocks noChangeAspect="1" noChangeArrowheads="1"/>
            </p:cNvSpPr>
            <p:nvPr userDrawn="1"/>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2" name="Oval 1037"/>
            <p:cNvSpPr>
              <a:spLocks noChangeAspect="1" noChangeArrowheads="1"/>
            </p:cNvSpPr>
            <p:nvPr userDrawn="1"/>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3" name="Oval 1038"/>
            <p:cNvSpPr>
              <a:spLocks noChangeAspect="1" noChangeArrowheads="1"/>
            </p:cNvSpPr>
            <p:nvPr userDrawn="1"/>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4" name="Oval 1039"/>
            <p:cNvSpPr>
              <a:spLocks noChangeAspect="1" noChangeArrowheads="1"/>
            </p:cNvSpPr>
            <p:nvPr userDrawn="1"/>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5" name="Oval 1040"/>
            <p:cNvSpPr>
              <a:spLocks noChangeAspect="1" noChangeArrowheads="1"/>
            </p:cNvSpPr>
            <p:nvPr userDrawn="1"/>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6" name="Oval 1041"/>
            <p:cNvSpPr>
              <a:spLocks noChangeAspect="1" noChangeArrowheads="1"/>
            </p:cNvSpPr>
            <p:nvPr userDrawn="1"/>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7" name="Oval 1042"/>
            <p:cNvSpPr>
              <a:spLocks noChangeAspect="1" noChangeArrowheads="1"/>
            </p:cNvSpPr>
            <p:nvPr userDrawn="1"/>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8" name="Oval 1043"/>
            <p:cNvSpPr>
              <a:spLocks noChangeAspect="1" noChangeArrowheads="1"/>
            </p:cNvSpPr>
            <p:nvPr userDrawn="1"/>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79" name="Oval 1044"/>
            <p:cNvSpPr>
              <a:spLocks noChangeAspect="1" noChangeArrowheads="1"/>
            </p:cNvSpPr>
            <p:nvPr userDrawn="1"/>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0" name="Oval 1045"/>
            <p:cNvSpPr>
              <a:spLocks noChangeAspect="1" noChangeArrowheads="1"/>
            </p:cNvSpPr>
            <p:nvPr userDrawn="1"/>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1" name="Oval 1046"/>
            <p:cNvSpPr>
              <a:spLocks noChangeAspect="1" noChangeArrowheads="1"/>
            </p:cNvSpPr>
            <p:nvPr userDrawn="1"/>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2" name="Oval 1047"/>
            <p:cNvSpPr>
              <a:spLocks noChangeAspect="1" noChangeArrowheads="1"/>
            </p:cNvSpPr>
            <p:nvPr userDrawn="1"/>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3" name="Oval 1048"/>
            <p:cNvSpPr>
              <a:spLocks noChangeAspect="1" noChangeArrowheads="1"/>
            </p:cNvSpPr>
            <p:nvPr userDrawn="1"/>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4" name="Oval 1049"/>
            <p:cNvSpPr>
              <a:spLocks noChangeAspect="1" noChangeArrowheads="1"/>
            </p:cNvSpPr>
            <p:nvPr userDrawn="1"/>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5" name="Oval 1050"/>
            <p:cNvSpPr>
              <a:spLocks noChangeAspect="1" noChangeArrowheads="1"/>
            </p:cNvSpPr>
            <p:nvPr userDrawn="1"/>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6" name="Oval 1051"/>
            <p:cNvSpPr>
              <a:spLocks noChangeAspect="1" noChangeArrowheads="1"/>
            </p:cNvSpPr>
            <p:nvPr userDrawn="1"/>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7" name="Oval 1052"/>
            <p:cNvSpPr>
              <a:spLocks noChangeAspect="1" noChangeArrowheads="1"/>
            </p:cNvSpPr>
            <p:nvPr userDrawn="1"/>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8" name="Oval 1053"/>
            <p:cNvSpPr>
              <a:spLocks noChangeAspect="1" noChangeArrowheads="1"/>
            </p:cNvSpPr>
            <p:nvPr userDrawn="1"/>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89" name="Oval 1054"/>
            <p:cNvSpPr>
              <a:spLocks noChangeAspect="1" noChangeArrowheads="1"/>
            </p:cNvSpPr>
            <p:nvPr userDrawn="1"/>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0" name="Oval 1055"/>
            <p:cNvSpPr>
              <a:spLocks noChangeAspect="1" noChangeArrowheads="1"/>
            </p:cNvSpPr>
            <p:nvPr userDrawn="1"/>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1" name="Oval 1056"/>
            <p:cNvSpPr>
              <a:spLocks noChangeAspect="1" noChangeArrowheads="1"/>
            </p:cNvSpPr>
            <p:nvPr userDrawn="1"/>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2" name="Oval 1057"/>
            <p:cNvSpPr>
              <a:spLocks noChangeAspect="1" noChangeArrowheads="1"/>
            </p:cNvSpPr>
            <p:nvPr userDrawn="1"/>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3" name="Oval 1058"/>
            <p:cNvSpPr>
              <a:spLocks noChangeAspect="1" noChangeArrowheads="1"/>
            </p:cNvSpPr>
            <p:nvPr userDrawn="1"/>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4" name="Oval 1059"/>
            <p:cNvSpPr>
              <a:spLocks noChangeAspect="1" noChangeArrowheads="1"/>
            </p:cNvSpPr>
            <p:nvPr userDrawn="1"/>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5" name="Oval 1060"/>
            <p:cNvSpPr>
              <a:spLocks noChangeAspect="1" noChangeArrowheads="1"/>
            </p:cNvSpPr>
            <p:nvPr userDrawn="1"/>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6" name="Oval 1061"/>
            <p:cNvSpPr>
              <a:spLocks noChangeAspect="1" noChangeArrowheads="1"/>
            </p:cNvSpPr>
            <p:nvPr userDrawn="1"/>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7" name="Oval 1062"/>
            <p:cNvSpPr>
              <a:spLocks noChangeAspect="1" noChangeArrowheads="1"/>
            </p:cNvSpPr>
            <p:nvPr userDrawn="1"/>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8" name="Oval 1063"/>
            <p:cNvSpPr>
              <a:spLocks noChangeAspect="1" noChangeArrowheads="1"/>
            </p:cNvSpPr>
            <p:nvPr userDrawn="1"/>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299" name="Oval 1064"/>
            <p:cNvSpPr>
              <a:spLocks noChangeAspect="1" noChangeArrowheads="1"/>
            </p:cNvSpPr>
            <p:nvPr userDrawn="1"/>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0" name="Oval 1065"/>
            <p:cNvSpPr>
              <a:spLocks noChangeAspect="1" noChangeArrowheads="1"/>
            </p:cNvSpPr>
            <p:nvPr userDrawn="1"/>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1" name="Oval 1066"/>
            <p:cNvSpPr>
              <a:spLocks noChangeAspect="1" noChangeArrowheads="1"/>
            </p:cNvSpPr>
            <p:nvPr userDrawn="1"/>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2" name="Oval 1067"/>
            <p:cNvSpPr>
              <a:spLocks noChangeAspect="1" noChangeArrowheads="1"/>
            </p:cNvSpPr>
            <p:nvPr userDrawn="1"/>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3" name="Oval 1068"/>
            <p:cNvSpPr>
              <a:spLocks noChangeAspect="1" noChangeArrowheads="1"/>
            </p:cNvSpPr>
            <p:nvPr userDrawn="1"/>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4" name="Oval 1069"/>
            <p:cNvSpPr>
              <a:spLocks noChangeAspect="1" noChangeArrowheads="1"/>
            </p:cNvSpPr>
            <p:nvPr userDrawn="1"/>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5" name="Oval 1070"/>
            <p:cNvSpPr>
              <a:spLocks noChangeAspect="1" noChangeArrowheads="1"/>
            </p:cNvSpPr>
            <p:nvPr userDrawn="1"/>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6" name="Oval 1071"/>
            <p:cNvSpPr>
              <a:spLocks noChangeAspect="1" noChangeArrowheads="1"/>
            </p:cNvSpPr>
            <p:nvPr userDrawn="1"/>
          </p:nvSpPr>
          <p:spPr bwMode="auto">
            <a:xfrm>
              <a:off x="7697570" y="4253262"/>
              <a:ext cx="85943" cy="85944"/>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1307" name="Oval 1072"/>
            <p:cNvSpPr>
              <a:spLocks noChangeAspect="1" noChangeArrowheads="1"/>
            </p:cNvSpPr>
            <p:nvPr userDrawn="1"/>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8" name="Oval 1073"/>
            <p:cNvSpPr>
              <a:spLocks noChangeAspect="1" noChangeArrowheads="1"/>
            </p:cNvSpPr>
            <p:nvPr userDrawn="1"/>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09" name="Oval 1074"/>
            <p:cNvSpPr>
              <a:spLocks noChangeAspect="1" noChangeArrowheads="1"/>
            </p:cNvSpPr>
            <p:nvPr userDrawn="1"/>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0" name="Oval 1075"/>
            <p:cNvSpPr>
              <a:spLocks noChangeAspect="1" noChangeArrowheads="1"/>
            </p:cNvSpPr>
            <p:nvPr userDrawn="1"/>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1" name="Oval 1076"/>
            <p:cNvSpPr>
              <a:spLocks noChangeAspect="1" noChangeArrowheads="1"/>
            </p:cNvSpPr>
            <p:nvPr userDrawn="1"/>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2" name="Oval 1077"/>
            <p:cNvSpPr>
              <a:spLocks noChangeAspect="1" noChangeArrowheads="1"/>
            </p:cNvSpPr>
            <p:nvPr userDrawn="1"/>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3" name="Oval 1078"/>
            <p:cNvSpPr>
              <a:spLocks noChangeAspect="1" noChangeArrowheads="1"/>
            </p:cNvSpPr>
            <p:nvPr userDrawn="1"/>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4" name="Oval 1079"/>
            <p:cNvSpPr>
              <a:spLocks noChangeAspect="1" noChangeArrowheads="1"/>
            </p:cNvSpPr>
            <p:nvPr userDrawn="1"/>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5" name="Oval 1080"/>
            <p:cNvSpPr>
              <a:spLocks noChangeAspect="1" noChangeArrowheads="1"/>
            </p:cNvSpPr>
            <p:nvPr userDrawn="1"/>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6" name="Oval 1081"/>
            <p:cNvSpPr>
              <a:spLocks noChangeAspect="1" noChangeArrowheads="1"/>
            </p:cNvSpPr>
            <p:nvPr userDrawn="1"/>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7" name="Oval 1082"/>
            <p:cNvSpPr>
              <a:spLocks noChangeAspect="1" noChangeArrowheads="1"/>
            </p:cNvSpPr>
            <p:nvPr userDrawn="1"/>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8" name="Oval 1083"/>
            <p:cNvSpPr>
              <a:spLocks noChangeAspect="1" noChangeArrowheads="1"/>
            </p:cNvSpPr>
            <p:nvPr userDrawn="1"/>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19" name="Oval 1084"/>
            <p:cNvSpPr>
              <a:spLocks noChangeAspect="1" noChangeArrowheads="1"/>
            </p:cNvSpPr>
            <p:nvPr userDrawn="1"/>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0" name="Oval 1085"/>
            <p:cNvSpPr>
              <a:spLocks noChangeAspect="1" noChangeArrowheads="1"/>
            </p:cNvSpPr>
            <p:nvPr userDrawn="1"/>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1" name="Oval 1086"/>
            <p:cNvSpPr>
              <a:spLocks noChangeAspect="1" noChangeArrowheads="1"/>
            </p:cNvSpPr>
            <p:nvPr userDrawn="1"/>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2" name="Oval 1087"/>
            <p:cNvSpPr>
              <a:spLocks noChangeAspect="1" noChangeArrowheads="1"/>
            </p:cNvSpPr>
            <p:nvPr userDrawn="1"/>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3" name="Oval 1088"/>
            <p:cNvSpPr>
              <a:spLocks noChangeAspect="1" noChangeArrowheads="1"/>
            </p:cNvSpPr>
            <p:nvPr userDrawn="1"/>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4" name="Oval 1089"/>
            <p:cNvSpPr>
              <a:spLocks noChangeAspect="1" noChangeArrowheads="1"/>
            </p:cNvSpPr>
            <p:nvPr userDrawn="1"/>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5" name="Oval 1090"/>
            <p:cNvSpPr>
              <a:spLocks noChangeAspect="1" noChangeArrowheads="1"/>
            </p:cNvSpPr>
            <p:nvPr userDrawn="1"/>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6" name="Oval 1091"/>
            <p:cNvSpPr>
              <a:spLocks noChangeAspect="1" noChangeArrowheads="1"/>
            </p:cNvSpPr>
            <p:nvPr userDrawn="1"/>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7" name="Oval 1092"/>
            <p:cNvSpPr>
              <a:spLocks noChangeAspect="1" noChangeArrowheads="1"/>
            </p:cNvSpPr>
            <p:nvPr userDrawn="1"/>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8" name="Oval 1093"/>
            <p:cNvSpPr>
              <a:spLocks noChangeAspect="1" noChangeArrowheads="1"/>
            </p:cNvSpPr>
            <p:nvPr userDrawn="1"/>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29" name="Oval 1094"/>
            <p:cNvSpPr>
              <a:spLocks noChangeAspect="1" noChangeArrowheads="1"/>
            </p:cNvSpPr>
            <p:nvPr userDrawn="1"/>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0" name="Oval 1095"/>
            <p:cNvSpPr>
              <a:spLocks noChangeAspect="1" noChangeArrowheads="1"/>
            </p:cNvSpPr>
            <p:nvPr userDrawn="1"/>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1" name="Oval 1096"/>
            <p:cNvSpPr>
              <a:spLocks noChangeAspect="1" noChangeArrowheads="1"/>
            </p:cNvSpPr>
            <p:nvPr userDrawn="1"/>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2" name="Oval 1097"/>
            <p:cNvSpPr>
              <a:spLocks noChangeAspect="1" noChangeArrowheads="1"/>
            </p:cNvSpPr>
            <p:nvPr userDrawn="1"/>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3" name="Oval 1098"/>
            <p:cNvSpPr>
              <a:spLocks noChangeAspect="1" noChangeArrowheads="1"/>
            </p:cNvSpPr>
            <p:nvPr userDrawn="1"/>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4" name="Oval 1099"/>
            <p:cNvSpPr>
              <a:spLocks noChangeAspect="1" noChangeArrowheads="1"/>
            </p:cNvSpPr>
            <p:nvPr userDrawn="1"/>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5" name="Oval 1100"/>
            <p:cNvSpPr>
              <a:spLocks noChangeAspect="1" noChangeArrowheads="1"/>
            </p:cNvSpPr>
            <p:nvPr userDrawn="1"/>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6" name="Oval 1101"/>
            <p:cNvSpPr>
              <a:spLocks noChangeAspect="1" noChangeArrowheads="1"/>
            </p:cNvSpPr>
            <p:nvPr userDrawn="1"/>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7" name="Oval 1102"/>
            <p:cNvSpPr>
              <a:spLocks noChangeAspect="1" noChangeArrowheads="1"/>
            </p:cNvSpPr>
            <p:nvPr userDrawn="1"/>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8" name="Oval 1103"/>
            <p:cNvSpPr>
              <a:spLocks noChangeAspect="1" noChangeArrowheads="1"/>
            </p:cNvSpPr>
            <p:nvPr userDrawn="1"/>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39" name="Oval 1104"/>
            <p:cNvSpPr>
              <a:spLocks noChangeAspect="1" noChangeArrowheads="1"/>
            </p:cNvSpPr>
            <p:nvPr userDrawn="1"/>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0" name="Oval 1105"/>
            <p:cNvSpPr>
              <a:spLocks noChangeAspect="1" noChangeArrowheads="1"/>
            </p:cNvSpPr>
            <p:nvPr userDrawn="1"/>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1" name="Oval 1106"/>
            <p:cNvSpPr>
              <a:spLocks noChangeAspect="1" noChangeArrowheads="1"/>
            </p:cNvSpPr>
            <p:nvPr userDrawn="1"/>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2" name="Oval 1107"/>
            <p:cNvSpPr>
              <a:spLocks noChangeAspect="1" noChangeArrowheads="1"/>
            </p:cNvSpPr>
            <p:nvPr userDrawn="1"/>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3" name="Oval 1108"/>
            <p:cNvSpPr>
              <a:spLocks noChangeAspect="1" noChangeArrowheads="1"/>
            </p:cNvSpPr>
            <p:nvPr userDrawn="1"/>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4" name="Oval 1109"/>
            <p:cNvSpPr>
              <a:spLocks noChangeAspect="1" noChangeArrowheads="1"/>
            </p:cNvSpPr>
            <p:nvPr userDrawn="1"/>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5" name="Oval 1110"/>
            <p:cNvSpPr>
              <a:spLocks noChangeAspect="1" noChangeArrowheads="1"/>
            </p:cNvSpPr>
            <p:nvPr userDrawn="1"/>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6" name="Oval 1111"/>
            <p:cNvSpPr>
              <a:spLocks noChangeAspect="1" noChangeArrowheads="1"/>
            </p:cNvSpPr>
            <p:nvPr userDrawn="1"/>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7" name="Oval 1112"/>
            <p:cNvSpPr>
              <a:spLocks noChangeAspect="1" noChangeArrowheads="1"/>
            </p:cNvSpPr>
            <p:nvPr userDrawn="1"/>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8" name="Oval 1113"/>
            <p:cNvSpPr>
              <a:spLocks noChangeAspect="1" noChangeArrowheads="1"/>
            </p:cNvSpPr>
            <p:nvPr userDrawn="1"/>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49" name="Oval 1114"/>
            <p:cNvSpPr>
              <a:spLocks noChangeAspect="1" noChangeArrowheads="1"/>
            </p:cNvSpPr>
            <p:nvPr userDrawn="1"/>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0" name="Oval 1115"/>
            <p:cNvSpPr>
              <a:spLocks noChangeAspect="1" noChangeArrowheads="1"/>
            </p:cNvSpPr>
            <p:nvPr userDrawn="1"/>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1" name="Oval 1116"/>
            <p:cNvSpPr>
              <a:spLocks noChangeAspect="1" noChangeArrowheads="1"/>
            </p:cNvSpPr>
            <p:nvPr userDrawn="1"/>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2" name="Oval 1117"/>
            <p:cNvSpPr>
              <a:spLocks noChangeAspect="1" noChangeArrowheads="1"/>
            </p:cNvSpPr>
            <p:nvPr userDrawn="1"/>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3" name="Oval 1118"/>
            <p:cNvSpPr>
              <a:spLocks noChangeAspect="1" noChangeArrowheads="1"/>
            </p:cNvSpPr>
            <p:nvPr userDrawn="1"/>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4" name="Oval 1119"/>
            <p:cNvSpPr>
              <a:spLocks noChangeAspect="1" noChangeArrowheads="1"/>
            </p:cNvSpPr>
            <p:nvPr userDrawn="1"/>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5" name="Oval 1120"/>
            <p:cNvSpPr>
              <a:spLocks noChangeAspect="1" noChangeArrowheads="1"/>
            </p:cNvSpPr>
            <p:nvPr userDrawn="1"/>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6" name="Oval 1121"/>
            <p:cNvSpPr>
              <a:spLocks noChangeAspect="1" noChangeArrowheads="1"/>
            </p:cNvSpPr>
            <p:nvPr userDrawn="1"/>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7" name="Oval 1122"/>
            <p:cNvSpPr>
              <a:spLocks noChangeAspect="1" noChangeArrowheads="1"/>
            </p:cNvSpPr>
            <p:nvPr userDrawn="1"/>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8" name="Oval 1123"/>
            <p:cNvSpPr>
              <a:spLocks noChangeAspect="1" noChangeArrowheads="1"/>
            </p:cNvSpPr>
            <p:nvPr userDrawn="1"/>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59" name="Oval 1124"/>
            <p:cNvSpPr>
              <a:spLocks noChangeAspect="1" noChangeArrowheads="1"/>
            </p:cNvSpPr>
            <p:nvPr userDrawn="1"/>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0" name="Oval 1125"/>
            <p:cNvSpPr>
              <a:spLocks noChangeAspect="1" noChangeArrowheads="1"/>
            </p:cNvSpPr>
            <p:nvPr userDrawn="1"/>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1" name="Oval 1126"/>
            <p:cNvSpPr>
              <a:spLocks noChangeAspect="1" noChangeArrowheads="1"/>
            </p:cNvSpPr>
            <p:nvPr userDrawn="1"/>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2" name="Oval 1127"/>
            <p:cNvSpPr>
              <a:spLocks noChangeAspect="1" noChangeArrowheads="1"/>
            </p:cNvSpPr>
            <p:nvPr userDrawn="1"/>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3" name="Oval 1128"/>
            <p:cNvSpPr>
              <a:spLocks noChangeAspect="1" noChangeArrowheads="1"/>
            </p:cNvSpPr>
            <p:nvPr userDrawn="1"/>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4" name="Oval 1129"/>
            <p:cNvSpPr>
              <a:spLocks noChangeAspect="1" noChangeArrowheads="1"/>
            </p:cNvSpPr>
            <p:nvPr userDrawn="1"/>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5" name="Oval 1130"/>
            <p:cNvSpPr>
              <a:spLocks noChangeAspect="1" noChangeArrowheads="1"/>
            </p:cNvSpPr>
            <p:nvPr userDrawn="1"/>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6" name="Oval 1131"/>
            <p:cNvSpPr>
              <a:spLocks noChangeAspect="1" noChangeArrowheads="1"/>
            </p:cNvSpPr>
            <p:nvPr userDrawn="1"/>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7" name="Oval 1132"/>
            <p:cNvSpPr>
              <a:spLocks noChangeAspect="1" noChangeArrowheads="1"/>
            </p:cNvSpPr>
            <p:nvPr userDrawn="1"/>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8" name="Oval 1133"/>
            <p:cNvSpPr>
              <a:spLocks noChangeAspect="1" noChangeArrowheads="1"/>
            </p:cNvSpPr>
            <p:nvPr userDrawn="1"/>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69" name="Oval 1134"/>
            <p:cNvSpPr>
              <a:spLocks noChangeAspect="1" noChangeArrowheads="1"/>
            </p:cNvSpPr>
            <p:nvPr userDrawn="1"/>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0" name="Oval 1135"/>
            <p:cNvSpPr>
              <a:spLocks noChangeAspect="1" noChangeArrowheads="1"/>
            </p:cNvSpPr>
            <p:nvPr userDrawn="1"/>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1" name="Oval 1136"/>
            <p:cNvSpPr>
              <a:spLocks noChangeAspect="1" noChangeArrowheads="1"/>
            </p:cNvSpPr>
            <p:nvPr userDrawn="1"/>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2" name="Oval 1137"/>
            <p:cNvSpPr>
              <a:spLocks noChangeAspect="1" noChangeArrowheads="1"/>
            </p:cNvSpPr>
            <p:nvPr userDrawn="1"/>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3" name="Oval 1138"/>
            <p:cNvSpPr>
              <a:spLocks noChangeAspect="1" noChangeArrowheads="1"/>
            </p:cNvSpPr>
            <p:nvPr userDrawn="1"/>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4" name="Oval 1139"/>
            <p:cNvSpPr>
              <a:spLocks noChangeAspect="1" noChangeArrowheads="1"/>
            </p:cNvSpPr>
            <p:nvPr userDrawn="1"/>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5" name="Oval 1140"/>
            <p:cNvSpPr>
              <a:spLocks noChangeAspect="1" noChangeArrowheads="1"/>
            </p:cNvSpPr>
            <p:nvPr userDrawn="1"/>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6" name="Oval 1141"/>
            <p:cNvSpPr>
              <a:spLocks noChangeAspect="1" noChangeArrowheads="1"/>
            </p:cNvSpPr>
            <p:nvPr userDrawn="1"/>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7" name="Oval 1142"/>
            <p:cNvSpPr>
              <a:spLocks noChangeAspect="1" noChangeArrowheads="1"/>
            </p:cNvSpPr>
            <p:nvPr userDrawn="1"/>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8" name="Oval 1143"/>
            <p:cNvSpPr>
              <a:spLocks noChangeAspect="1" noChangeArrowheads="1"/>
            </p:cNvSpPr>
            <p:nvPr userDrawn="1"/>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79" name="Oval 1144"/>
            <p:cNvSpPr>
              <a:spLocks noChangeAspect="1" noChangeArrowheads="1"/>
            </p:cNvSpPr>
            <p:nvPr userDrawn="1"/>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0" name="Oval 1145"/>
            <p:cNvSpPr>
              <a:spLocks noChangeAspect="1" noChangeArrowheads="1"/>
            </p:cNvSpPr>
            <p:nvPr userDrawn="1"/>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1" name="Oval 1146"/>
            <p:cNvSpPr>
              <a:spLocks noChangeAspect="1" noChangeArrowheads="1"/>
            </p:cNvSpPr>
            <p:nvPr userDrawn="1"/>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2" name="Oval 1147"/>
            <p:cNvSpPr>
              <a:spLocks noChangeAspect="1" noChangeArrowheads="1"/>
            </p:cNvSpPr>
            <p:nvPr userDrawn="1"/>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3" name="Oval 1148"/>
            <p:cNvSpPr>
              <a:spLocks noChangeAspect="1" noChangeArrowheads="1"/>
            </p:cNvSpPr>
            <p:nvPr userDrawn="1"/>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4" name="Oval 1149"/>
            <p:cNvSpPr>
              <a:spLocks noChangeAspect="1" noChangeArrowheads="1"/>
            </p:cNvSpPr>
            <p:nvPr userDrawn="1"/>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5" name="Oval 1150"/>
            <p:cNvSpPr>
              <a:spLocks noChangeAspect="1" noChangeArrowheads="1"/>
            </p:cNvSpPr>
            <p:nvPr userDrawn="1"/>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6" name="Oval 1151"/>
            <p:cNvSpPr>
              <a:spLocks noChangeAspect="1" noChangeArrowheads="1"/>
            </p:cNvSpPr>
            <p:nvPr userDrawn="1"/>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7" name="Oval 1152"/>
            <p:cNvSpPr>
              <a:spLocks noChangeAspect="1" noChangeArrowheads="1"/>
            </p:cNvSpPr>
            <p:nvPr userDrawn="1"/>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8" name="Oval 1153"/>
            <p:cNvSpPr>
              <a:spLocks noChangeAspect="1" noChangeArrowheads="1"/>
            </p:cNvSpPr>
            <p:nvPr userDrawn="1"/>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89" name="Oval 1154"/>
            <p:cNvSpPr>
              <a:spLocks noChangeAspect="1" noChangeArrowheads="1"/>
            </p:cNvSpPr>
            <p:nvPr userDrawn="1"/>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0" name="Oval 1155"/>
            <p:cNvSpPr>
              <a:spLocks noChangeAspect="1" noChangeArrowheads="1"/>
            </p:cNvSpPr>
            <p:nvPr userDrawn="1"/>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1" name="Oval 1156"/>
            <p:cNvSpPr>
              <a:spLocks noChangeAspect="1" noChangeArrowheads="1"/>
            </p:cNvSpPr>
            <p:nvPr userDrawn="1"/>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2" name="Oval 1157"/>
            <p:cNvSpPr>
              <a:spLocks noChangeAspect="1" noChangeArrowheads="1"/>
            </p:cNvSpPr>
            <p:nvPr userDrawn="1"/>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3" name="Oval 1158"/>
            <p:cNvSpPr>
              <a:spLocks noChangeAspect="1" noChangeArrowheads="1"/>
            </p:cNvSpPr>
            <p:nvPr userDrawn="1"/>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4" name="Oval 1159"/>
            <p:cNvSpPr>
              <a:spLocks noChangeAspect="1" noChangeArrowheads="1"/>
            </p:cNvSpPr>
            <p:nvPr userDrawn="1"/>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5" name="Oval 1160"/>
            <p:cNvSpPr>
              <a:spLocks noChangeAspect="1" noChangeArrowheads="1"/>
            </p:cNvSpPr>
            <p:nvPr userDrawn="1"/>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6" name="Oval 1161"/>
            <p:cNvSpPr>
              <a:spLocks noChangeAspect="1" noChangeArrowheads="1"/>
            </p:cNvSpPr>
            <p:nvPr userDrawn="1"/>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7" name="Oval 1162"/>
            <p:cNvSpPr>
              <a:spLocks noChangeAspect="1" noChangeArrowheads="1"/>
            </p:cNvSpPr>
            <p:nvPr userDrawn="1"/>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8" name="Oval 1163"/>
            <p:cNvSpPr>
              <a:spLocks noChangeAspect="1" noChangeArrowheads="1"/>
            </p:cNvSpPr>
            <p:nvPr userDrawn="1"/>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399" name="Oval 1164"/>
            <p:cNvSpPr>
              <a:spLocks noChangeAspect="1" noChangeArrowheads="1"/>
            </p:cNvSpPr>
            <p:nvPr userDrawn="1"/>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0" name="Oval 1165"/>
            <p:cNvSpPr>
              <a:spLocks noChangeAspect="1" noChangeArrowheads="1"/>
            </p:cNvSpPr>
            <p:nvPr userDrawn="1"/>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1" name="Oval 1166"/>
            <p:cNvSpPr>
              <a:spLocks noChangeAspect="1" noChangeArrowheads="1"/>
            </p:cNvSpPr>
            <p:nvPr userDrawn="1"/>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2" name="Oval 1167"/>
            <p:cNvSpPr>
              <a:spLocks noChangeAspect="1" noChangeArrowheads="1"/>
            </p:cNvSpPr>
            <p:nvPr userDrawn="1"/>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3" name="Oval 1168"/>
            <p:cNvSpPr>
              <a:spLocks noChangeAspect="1" noChangeArrowheads="1"/>
            </p:cNvSpPr>
            <p:nvPr userDrawn="1"/>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4" name="Oval 1169"/>
            <p:cNvSpPr>
              <a:spLocks noChangeAspect="1" noChangeArrowheads="1"/>
            </p:cNvSpPr>
            <p:nvPr userDrawn="1"/>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5" name="Oval 1170"/>
            <p:cNvSpPr>
              <a:spLocks noChangeAspect="1" noChangeArrowheads="1"/>
            </p:cNvSpPr>
            <p:nvPr userDrawn="1"/>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6" name="Oval 1171"/>
            <p:cNvSpPr>
              <a:spLocks noChangeAspect="1" noChangeArrowheads="1"/>
            </p:cNvSpPr>
            <p:nvPr userDrawn="1"/>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7" name="Oval 1172"/>
            <p:cNvSpPr>
              <a:spLocks noChangeAspect="1" noChangeArrowheads="1"/>
            </p:cNvSpPr>
            <p:nvPr userDrawn="1"/>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8" name="Oval 1173"/>
            <p:cNvSpPr>
              <a:spLocks noChangeAspect="1" noChangeArrowheads="1"/>
            </p:cNvSpPr>
            <p:nvPr userDrawn="1"/>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09" name="Oval 1174"/>
            <p:cNvSpPr>
              <a:spLocks noChangeAspect="1" noChangeArrowheads="1"/>
            </p:cNvSpPr>
            <p:nvPr userDrawn="1"/>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0" name="Oval 1175"/>
            <p:cNvSpPr>
              <a:spLocks noChangeAspect="1" noChangeArrowheads="1"/>
            </p:cNvSpPr>
            <p:nvPr userDrawn="1"/>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1" name="Oval 1176"/>
            <p:cNvSpPr>
              <a:spLocks noChangeAspect="1" noChangeArrowheads="1"/>
            </p:cNvSpPr>
            <p:nvPr userDrawn="1"/>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2" name="Oval 1177"/>
            <p:cNvSpPr>
              <a:spLocks noChangeAspect="1" noChangeArrowheads="1"/>
            </p:cNvSpPr>
            <p:nvPr userDrawn="1"/>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3" name="Oval 1178"/>
            <p:cNvSpPr>
              <a:spLocks noChangeAspect="1" noChangeArrowheads="1"/>
            </p:cNvSpPr>
            <p:nvPr userDrawn="1"/>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4" name="Oval 1179"/>
            <p:cNvSpPr>
              <a:spLocks noChangeAspect="1" noChangeArrowheads="1"/>
            </p:cNvSpPr>
            <p:nvPr userDrawn="1"/>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5" name="Oval 1180"/>
            <p:cNvSpPr>
              <a:spLocks noChangeAspect="1" noChangeArrowheads="1"/>
            </p:cNvSpPr>
            <p:nvPr userDrawn="1"/>
          </p:nvSpPr>
          <p:spPr bwMode="auto">
            <a:xfrm>
              <a:off x="7922229" y="4875977"/>
              <a:ext cx="85944" cy="85943"/>
            </a:xfrm>
            <a:prstGeom prst="ellipse">
              <a:avLst/>
            </a:prstGeom>
            <a:grpFill/>
            <a:ln>
              <a:noFill/>
            </a:ln>
            <a:effectLst/>
          </p:spPr>
          <p:txBody>
            <a:bodyPr wrap="none" anchor="ctr"/>
            <a:lstStyle/>
            <a:p>
              <a:pPr defTabSz="1242752">
                <a:defRPr/>
              </a:pPr>
              <a:endParaRPr lang="en-US" sz="2447" kern="0">
                <a:solidFill>
                  <a:srgbClr val="292929"/>
                </a:solidFill>
              </a:endParaRPr>
            </a:p>
          </p:txBody>
        </p:sp>
        <p:sp>
          <p:nvSpPr>
            <p:cNvPr id="1416" name="Oval 1181"/>
            <p:cNvSpPr>
              <a:spLocks noChangeAspect="1" noChangeArrowheads="1"/>
            </p:cNvSpPr>
            <p:nvPr userDrawn="1"/>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7" name="Oval 1182"/>
            <p:cNvSpPr>
              <a:spLocks noChangeAspect="1" noChangeArrowheads="1"/>
            </p:cNvSpPr>
            <p:nvPr userDrawn="1"/>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8" name="Oval 1183"/>
            <p:cNvSpPr>
              <a:spLocks noChangeAspect="1" noChangeArrowheads="1"/>
            </p:cNvSpPr>
            <p:nvPr userDrawn="1"/>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19" name="Oval 1184"/>
            <p:cNvSpPr>
              <a:spLocks noChangeAspect="1" noChangeArrowheads="1"/>
            </p:cNvSpPr>
            <p:nvPr userDrawn="1"/>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0" name="Oval 1185"/>
            <p:cNvSpPr>
              <a:spLocks noChangeAspect="1" noChangeArrowheads="1"/>
            </p:cNvSpPr>
            <p:nvPr userDrawn="1"/>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1" name="Oval 1186"/>
            <p:cNvSpPr>
              <a:spLocks noChangeAspect="1" noChangeArrowheads="1"/>
            </p:cNvSpPr>
            <p:nvPr userDrawn="1"/>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2" name="Oval 1187"/>
            <p:cNvSpPr>
              <a:spLocks noChangeAspect="1" noChangeArrowheads="1"/>
            </p:cNvSpPr>
            <p:nvPr userDrawn="1"/>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3" name="Oval 1188"/>
            <p:cNvSpPr>
              <a:spLocks noChangeAspect="1" noChangeArrowheads="1"/>
            </p:cNvSpPr>
            <p:nvPr userDrawn="1"/>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4" name="Oval 1189"/>
            <p:cNvSpPr>
              <a:spLocks noChangeAspect="1" noChangeArrowheads="1"/>
            </p:cNvSpPr>
            <p:nvPr userDrawn="1"/>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5" name="Oval 1190"/>
            <p:cNvSpPr>
              <a:spLocks noChangeAspect="1" noChangeArrowheads="1"/>
            </p:cNvSpPr>
            <p:nvPr userDrawn="1"/>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6" name="Oval 1191"/>
            <p:cNvSpPr>
              <a:spLocks noChangeAspect="1" noChangeArrowheads="1"/>
            </p:cNvSpPr>
            <p:nvPr userDrawn="1"/>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7" name="Oval 1192"/>
            <p:cNvSpPr>
              <a:spLocks noChangeAspect="1" noChangeArrowheads="1"/>
            </p:cNvSpPr>
            <p:nvPr userDrawn="1"/>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8" name="Oval 1193"/>
            <p:cNvSpPr>
              <a:spLocks noChangeAspect="1" noChangeArrowheads="1"/>
            </p:cNvSpPr>
            <p:nvPr userDrawn="1"/>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29" name="Oval 1194"/>
            <p:cNvSpPr>
              <a:spLocks noChangeAspect="1" noChangeArrowheads="1"/>
            </p:cNvSpPr>
            <p:nvPr userDrawn="1"/>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0" name="Oval 1195"/>
            <p:cNvSpPr>
              <a:spLocks noChangeAspect="1" noChangeArrowheads="1"/>
            </p:cNvSpPr>
            <p:nvPr userDrawn="1"/>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1" name="Oval 1196"/>
            <p:cNvSpPr>
              <a:spLocks noChangeAspect="1" noChangeArrowheads="1"/>
            </p:cNvSpPr>
            <p:nvPr userDrawn="1"/>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2" name="Oval 1197"/>
            <p:cNvSpPr>
              <a:spLocks noChangeAspect="1" noChangeArrowheads="1"/>
            </p:cNvSpPr>
            <p:nvPr userDrawn="1"/>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3" name="Oval 1198"/>
            <p:cNvSpPr>
              <a:spLocks noChangeAspect="1" noChangeArrowheads="1"/>
            </p:cNvSpPr>
            <p:nvPr userDrawn="1"/>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4" name="Oval 1199"/>
            <p:cNvSpPr>
              <a:spLocks noChangeAspect="1" noChangeArrowheads="1"/>
            </p:cNvSpPr>
            <p:nvPr userDrawn="1"/>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5" name="Oval 1200"/>
            <p:cNvSpPr>
              <a:spLocks noChangeAspect="1" noChangeArrowheads="1"/>
            </p:cNvSpPr>
            <p:nvPr userDrawn="1"/>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6" name="Oval 1201"/>
            <p:cNvSpPr>
              <a:spLocks noChangeAspect="1" noChangeArrowheads="1"/>
            </p:cNvSpPr>
            <p:nvPr userDrawn="1"/>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7" name="Oval 1202"/>
            <p:cNvSpPr>
              <a:spLocks noChangeAspect="1" noChangeArrowheads="1"/>
            </p:cNvSpPr>
            <p:nvPr userDrawn="1"/>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8" name="Oval 1203"/>
            <p:cNvSpPr>
              <a:spLocks noChangeAspect="1" noChangeArrowheads="1"/>
            </p:cNvSpPr>
            <p:nvPr userDrawn="1"/>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39" name="Oval 1204"/>
            <p:cNvSpPr>
              <a:spLocks noChangeAspect="1" noChangeArrowheads="1"/>
            </p:cNvSpPr>
            <p:nvPr userDrawn="1"/>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0" name="Oval 1205"/>
            <p:cNvSpPr>
              <a:spLocks noChangeAspect="1" noChangeArrowheads="1"/>
            </p:cNvSpPr>
            <p:nvPr userDrawn="1"/>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1" name="Oval 1206"/>
            <p:cNvSpPr>
              <a:spLocks noChangeAspect="1" noChangeArrowheads="1"/>
            </p:cNvSpPr>
            <p:nvPr userDrawn="1"/>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2" name="Oval 1207"/>
            <p:cNvSpPr>
              <a:spLocks noChangeAspect="1" noChangeArrowheads="1"/>
            </p:cNvSpPr>
            <p:nvPr userDrawn="1"/>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3" name="Oval 1208"/>
            <p:cNvSpPr>
              <a:spLocks noChangeAspect="1" noChangeArrowheads="1"/>
            </p:cNvSpPr>
            <p:nvPr userDrawn="1"/>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4" name="Oval 1209"/>
            <p:cNvSpPr>
              <a:spLocks noChangeAspect="1" noChangeArrowheads="1"/>
            </p:cNvSpPr>
            <p:nvPr userDrawn="1"/>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5" name="Oval 1210"/>
            <p:cNvSpPr>
              <a:spLocks noChangeAspect="1" noChangeArrowheads="1"/>
            </p:cNvSpPr>
            <p:nvPr userDrawn="1"/>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6" name="Oval 1211"/>
            <p:cNvSpPr>
              <a:spLocks noChangeAspect="1" noChangeArrowheads="1"/>
            </p:cNvSpPr>
            <p:nvPr userDrawn="1"/>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7" name="Oval 1212"/>
            <p:cNvSpPr>
              <a:spLocks noChangeAspect="1" noChangeArrowheads="1"/>
            </p:cNvSpPr>
            <p:nvPr userDrawn="1"/>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8" name="Oval 1213"/>
            <p:cNvSpPr>
              <a:spLocks noChangeAspect="1" noChangeArrowheads="1"/>
            </p:cNvSpPr>
            <p:nvPr userDrawn="1"/>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49" name="Oval 1214"/>
            <p:cNvSpPr>
              <a:spLocks noChangeAspect="1" noChangeArrowheads="1"/>
            </p:cNvSpPr>
            <p:nvPr userDrawn="1"/>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0" name="Oval 1215"/>
            <p:cNvSpPr>
              <a:spLocks noChangeAspect="1" noChangeArrowheads="1"/>
            </p:cNvSpPr>
            <p:nvPr userDrawn="1"/>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1" name="Oval 1216"/>
            <p:cNvSpPr>
              <a:spLocks noChangeAspect="1" noChangeArrowheads="1"/>
            </p:cNvSpPr>
            <p:nvPr userDrawn="1"/>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2" name="Oval 1217"/>
            <p:cNvSpPr>
              <a:spLocks noChangeAspect="1" noChangeArrowheads="1"/>
            </p:cNvSpPr>
            <p:nvPr userDrawn="1"/>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3" name="Oval 1218"/>
            <p:cNvSpPr>
              <a:spLocks noChangeAspect="1" noChangeArrowheads="1"/>
            </p:cNvSpPr>
            <p:nvPr userDrawn="1"/>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4" name="Oval 1219"/>
            <p:cNvSpPr>
              <a:spLocks noChangeAspect="1" noChangeArrowheads="1"/>
            </p:cNvSpPr>
            <p:nvPr userDrawn="1"/>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5" name="Oval 1220"/>
            <p:cNvSpPr>
              <a:spLocks noChangeAspect="1" noChangeArrowheads="1"/>
            </p:cNvSpPr>
            <p:nvPr userDrawn="1"/>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6" name="Oval 1221"/>
            <p:cNvSpPr>
              <a:spLocks noChangeAspect="1" noChangeArrowheads="1"/>
            </p:cNvSpPr>
            <p:nvPr userDrawn="1"/>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7" name="Oval 1222"/>
            <p:cNvSpPr>
              <a:spLocks noChangeAspect="1" noChangeArrowheads="1"/>
            </p:cNvSpPr>
            <p:nvPr userDrawn="1"/>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sp>
          <p:nvSpPr>
            <p:cNvPr id="1458" name="Oval 1223"/>
            <p:cNvSpPr>
              <a:spLocks noChangeAspect="1" noChangeArrowheads="1"/>
            </p:cNvSpPr>
            <p:nvPr userDrawn="1"/>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2752">
                <a:defRPr/>
              </a:pPr>
              <a:endParaRPr lang="en-US" sz="2447" kern="0">
                <a:solidFill>
                  <a:srgbClr val="292929"/>
                </a:solidFill>
              </a:endParaRPr>
            </a:p>
          </p:txBody>
        </p:sp>
      </p:grpSp>
      <p:sp>
        <p:nvSpPr>
          <p:cNvPr id="25" name="TextBox 24"/>
          <p:cNvSpPr txBox="1"/>
          <p:nvPr/>
        </p:nvSpPr>
        <p:spPr>
          <a:xfrm>
            <a:off x="9043723" y="1401522"/>
            <a:ext cx="3319456" cy="958518"/>
          </a:xfrm>
          <a:prstGeom prst="rect">
            <a:avLst/>
          </a:prstGeom>
          <a:noFill/>
        </p:spPr>
        <p:txBody>
          <a:bodyPr wrap="square" rtlCol="0">
            <a:spAutoFit/>
          </a:bodyPr>
          <a:lstStyle/>
          <a:p>
            <a:r>
              <a:rPr lang="en-US" sz="5507" dirty="0">
                <a:solidFill>
                  <a:prstClr val="white"/>
                </a:solidFill>
                <a:latin typeface="Segoe UI Light" panose="020B0502040204020203" pitchFamily="34" charset="0"/>
                <a:cs typeface="Segoe UI Light" panose="020B0502040204020203" pitchFamily="34" charset="0"/>
              </a:rPr>
              <a:t>133</a:t>
            </a:r>
            <a:r>
              <a:rPr lang="en-US" sz="1836" dirty="0">
                <a:solidFill>
                  <a:prstClr val="white"/>
                </a:solidFill>
                <a:cs typeface="Segoe UI" panose="020B0502040204020203" pitchFamily="34" charset="0"/>
              </a:rPr>
              <a:t>countries </a:t>
            </a:r>
          </a:p>
        </p:txBody>
      </p:sp>
      <p:sp>
        <p:nvSpPr>
          <p:cNvPr id="26" name="TextBox 25"/>
          <p:cNvSpPr txBox="1"/>
          <p:nvPr/>
        </p:nvSpPr>
        <p:spPr>
          <a:xfrm>
            <a:off x="9070903" y="1168769"/>
            <a:ext cx="2386388" cy="382308"/>
          </a:xfrm>
          <a:prstGeom prst="rect">
            <a:avLst/>
          </a:prstGeom>
          <a:noFill/>
        </p:spPr>
        <p:txBody>
          <a:bodyPr wrap="none" rtlCol="0">
            <a:spAutoFit/>
          </a:bodyPr>
          <a:lstStyle/>
          <a:p>
            <a:r>
              <a:rPr lang="en-US" sz="1836" dirty="0">
                <a:solidFill>
                  <a:prstClr val="white"/>
                </a:solidFill>
                <a:cs typeface="Segoe UI" panose="020B0502040204020203" pitchFamily="34" charset="0"/>
              </a:rPr>
              <a:t>Use of Azure SQL DB</a:t>
            </a:r>
            <a:endParaRPr lang="en-US" sz="1836" dirty="0">
              <a:solidFill>
                <a:prstClr val="white"/>
              </a:solidFill>
            </a:endParaRPr>
          </a:p>
        </p:txBody>
      </p:sp>
      <p:grpSp>
        <p:nvGrpSpPr>
          <p:cNvPr id="3" name="Group 2"/>
          <p:cNvGrpSpPr/>
          <p:nvPr/>
        </p:nvGrpSpPr>
        <p:grpSpPr>
          <a:xfrm>
            <a:off x="8575618" y="6017901"/>
            <a:ext cx="503711" cy="750312"/>
            <a:chOff x="3494738" y="1679403"/>
            <a:chExt cx="2174810" cy="3239533"/>
          </a:xfrm>
        </p:grpSpPr>
        <p:grpSp>
          <p:nvGrpSpPr>
            <p:cNvPr id="1459" name="Group 1458"/>
            <p:cNvGrpSpPr/>
            <p:nvPr/>
          </p:nvGrpSpPr>
          <p:grpSpPr>
            <a:xfrm>
              <a:off x="3494738" y="1679403"/>
              <a:ext cx="2174810" cy="3239533"/>
              <a:chOff x="2922631" y="1179023"/>
              <a:chExt cx="508663" cy="757689"/>
            </a:xfrm>
          </p:grpSpPr>
          <p:sp>
            <p:nvSpPr>
              <p:cNvPr id="1460" name="Oval 1459"/>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61" name="Rectangle 1460"/>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62" name="Oval 1461"/>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63" name="Oval 1462"/>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464" name="Group 1463"/>
            <p:cNvGrpSpPr/>
            <p:nvPr/>
          </p:nvGrpSpPr>
          <p:grpSpPr>
            <a:xfrm>
              <a:off x="3877355" y="2817082"/>
              <a:ext cx="1409576" cy="1409576"/>
              <a:chOff x="4749185" y="4183351"/>
              <a:chExt cx="1409576" cy="1409576"/>
            </a:xfrm>
          </p:grpSpPr>
          <p:sp>
            <p:nvSpPr>
              <p:cNvPr id="1465" name="Oval 51"/>
              <p:cNvSpPr>
                <a:spLocks noChangeArrowheads="1"/>
              </p:cNvSpPr>
              <p:nvPr/>
            </p:nvSpPr>
            <p:spPr bwMode="auto">
              <a:xfrm>
                <a:off x="4749185" y="4183351"/>
                <a:ext cx="1409576" cy="14095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66" name="Oval 52"/>
              <p:cNvSpPr>
                <a:spLocks noChangeArrowheads="1"/>
              </p:cNvSpPr>
              <p:nvPr/>
            </p:nvSpPr>
            <p:spPr bwMode="auto">
              <a:xfrm>
                <a:off x="5412515" y="4848655"/>
                <a:ext cx="71071" cy="8094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67" name="Rectangle 53"/>
              <p:cNvSpPr>
                <a:spLocks noChangeArrowheads="1"/>
              </p:cNvSpPr>
              <p:nvPr/>
            </p:nvSpPr>
            <p:spPr bwMode="auto">
              <a:xfrm>
                <a:off x="5424360" y="4207042"/>
                <a:ext cx="47381" cy="1364170"/>
              </a:xfrm>
              <a:prstGeom prst="rect">
                <a:avLst/>
              </a:prstGeom>
              <a:solidFill>
                <a:srgbClr val="1B1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68" name="Rectangle 54"/>
              <p:cNvSpPr>
                <a:spLocks noChangeArrowheads="1"/>
              </p:cNvSpPr>
              <p:nvPr/>
            </p:nvSpPr>
            <p:spPr bwMode="auto">
              <a:xfrm>
                <a:off x="4772875" y="4860500"/>
                <a:ext cx="1362195" cy="45407"/>
              </a:xfrm>
              <a:prstGeom prst="rect">
                <a:avLst/>
              </a:prstGeom>
              <a:solidFill>
                <a:srgbClr val="1B1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69" name="Freeform 55"/>
              <p:cNvSpPr>
                <a:spLocks/>
              </p:cNvSpPr>
              <p:nvPr/>
            </p:nvSpPr>
            <p:spPr bwMode="auto">
              <a:xfrm>
                <a:off x="4841973" y="4532783"/>
                <a:ext cx="1212156" cy="710711"/>
              </a:xfrm>
              <a:custGeom>
                <a:avLst/>
                <a:gdLst>
                  <a:gd name="T0" fmla="*/ 602 w 614"/>
                  <a:gd name="T1" fmla="*/ 360 h 360"/>
                  <a:gd name="T2" fmla="*/ 0 w 614"/>
                  <a:gd name="T3" fmla="*/ 18 h 360"/>
                  <a:gd name="T4" fmla="*/ 12 w 614"/>
                  <a:gd name="T5" fmla="*/ 0 h 360"/>
                  <a:gd name="T6" fmla="*/ 614 w 614"/>
                  <a:gd name="T7" fmla="*/ 343 h 360"/>
                  <a:gd name="T8" fmla="*/ 602 w 614"/>
                  <a:gd name="T9" fmla="*/ 360 h 360"/>
                </a:gdLst>
                <a:ahLst/>
                <a:cxnLst>
                  <a:cxn ang="0">
                    <a:pos x="T0" y="T1"/>
                  </a:cxn>
                  <a:cxn ang="0">
                    <a:pos x="T2" y="T3"/>
                  </a:cxn>
                  <a:cxn ang="0">
                    <a:pos x="T4" y="T5"/>
                  </a:cxn>
                  <a:cxn ang="0">
                    <a:pos x="T6" y="T7"/>
                  </a:cxn>
                  <a:cxn ang="0">
                    <a:pos x="T8" y="T9"/>
                  </a:cxn>
                </a:cxnLst>
                <a:rect l="0" t="0" r="r" b="b"/>
                <a:pathLst>
                  <a:path w="614" h="360">
                    <a:moveTo>
                      <a:pt x="602" y="360"/>
                    </a:moveTo>
                    <a:lnTo>
                      <a:pt x="0" y="18"/>
                    </a:lnTo>
                    <a:lnTo>
                      <a:pt x="12" y="0"/>
                    </a:lnTo>
                    <a:lnTo>
                      <a:pt x="614" y="343"/>
                    </a:lnTo>
                    <a:lnTo>
                      <a:pt x="602" y="36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0" name="Freeform 56"/>
              <p:cNvSpPr>
                <a:spLocks/>
              </p:cNvSpPr>
              <p:nvPr/>
            </p:nvSpPr>
            <p:spPr bwMode="auto">
              <a:xfrm>
                <a:off x="5086773" y="4276138"/>
                <a:ext cx="722556" cy="1212156"/>
              </a:xfrm>
              <a:custGeom>
                <a:avLst/>
                <a:gdLst>
                  <a:gd name="T0" fmla="*/ 24 w 366"/>
                  <a:gd name="T1" fmla="*/ 614 h 614"/>
                  <a:gd name="T2" fmla="*/ 0 w 366"/>
                  <a:gd name="T3" fmla="*/ 602 h 614"/>
                  <a:gd name="T4" fmla="*/ 342 w 366"/>
                  <a:gd name="T5" fmla="*/ 0 h 614"/>
                  <a:gd name="T6" fmla="*/ 366 w 366"/>
                  <a:gd name="T7" fmla="*/ 12 h 614"/>
                  <a:gd name="T8" fmla="*/ 24 w 366"/>
                  <a:gd name="T9" fmla="*/ 614 h 614"/>
                </a:gdLst>
                <a:ahLst/>
                <a:cxnLst>
                  <a:cxn ang="0">
                    <a:pos x="T0" y="T1"/>
                  </a:cxn>
                  <a:cxn ang="0">
                    <a:pos x="T2" y="T3"/>
                  </a:cxn>
                  <a:cxn ang="0">
                    <a:pos x="T4" y="T5"/>
                  </a:cxn>
                  <a:cxn ang="0">
                    <a:pos x="T6" y="T7"/>
                  </a:cxn>
                  <a:cxn ang="0">
                    <a:pos x="T8" y="T9"/>
                  </a:cxn>
                </a:cxnLst>
                <a:rect l="0" t="0" r="r" b="b"/>
                <a:pathLst>
                  <a:path w="366" h="614">
                    <a:moveTo>
                      <a:pt x="24" y="614"/>
                    </a:moveTo>
                    <a:lnTo>
                      <a:pt x="0" y="602"/>
                    </a:lnTo>
                    <a:lnTo>
                      <a:pt x="342" y="0"/>
                    </a:lnTo>
                    <a:lnTo>
                      <a:pt x="366" y="12"/>
                    </a:lnTo>
                    <a:lnTo>
                      <a:pt x="24" y="614"/>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1" name="Freeform 57"/>
              <p:cNvSpPr>
                <a:spLocks/>
              </p:cNvSpPr>
              <p:nvPr/>
            </p:nvSpPr>
            <p:spPr bwMode="auto">
              <a:xfrm>
                <a:off x="5086773" y="4287983"/>
                <a:ext cx="722556" cy="1200311"/>
              </a:xfrm>
              <a:custGeom>
                <a:avLst/>
                <a:gdLst>
                  <a:gd name="T0" fmla="*/ 348 w 366"/>
                  <a:gd name="T1" fmla="*/ 608 h 608"/>
                  <a:gd name="T2" fmla="*/ 0 w 366"/>
                  <a:gd name="T3" fmla="*/ 12 h 608"/>
                  <a:gd name="T4" fmla="*/ 24 w 366"/>
                  <a:gd name="T5" fmla="*/ 0 h 608"/>
                  <a:gd name="T6" fmla="*/ 366 w 366"/>
                  <a:gd name="T7" fmla="*/ 596 h 608"/>
                  <a:gd name="T8" fmla="*/ 348 w 366"/>
                  <a:gd name="T9" fmla="*/ 608 h 608"/>
                </a:gdLst>
                <a:ahLst/>
                <a:cxnLst>
                  <a:cxn ang="0">
                    <a:pos x="T0" y="T1"/>
                  </a:cxn>
                  <a:cxn ang="0">
                    <a:pos x="T2" y="T3"/>
                  </a:cxn>
                  <a:cxn ang="0">
                    <a:pos x="T4" y="T5"/>
                  </a:cxn>
                  <a:cxn ang="0">
                    <a:pos x="T6" y="T7"/>
                  </a:cxn>
                  <a:cxn ang="0">
                    <a:pos x="T8" y="T9"/>
                  </a:cxn>
                </a:cxnLst>
                <a:rect l="0" t="0" r="r" b="b"/>
                <a:pathLst>
                  <a:path w="366" h="608">
                    <a:moveTo>
                      <a:pt x="348" y="608"/>
                    </a:moveTo>
                    <a:lnTo>
                      <a:pt x="0" y="12"/>
                    </a:lnTo>
                    <a:lnTo>
                      <a:pt x="24" y="0"/>
                    </a:lnTo>
                    <a:lnTo>
                      <a:pt x="366" y="596"/>
                    </a:lnTo>
                    <a:lnTo>
                      <a:pt x="348" y="608"/>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2" name="Freeform 58"/>
              <p:cNvSpPr>
                <a:spLocks/>
              </p:cNvSpPr>
              <p:nvPr/>
            </p:nvSpPr>
            <p:spPr bwMode="auto">
              <a:xfrm>
                <a:off x="4841973" y="4520938"/>
                <a:ext cx="1212156" cy="722556"/>
              </a:xfrm>
              <a:custGeom>
                <a:avLst/>
                <a:gdLst>
                  <a:gd name="T0" fmla="*/ 12 w 614"/>
                  <a:gd name="T1" fmla="*/ 366 h 366"/>
                  <a:gd name="T2" fmla="*/ 0 w 614"/>
                  <a:gd name="T3" fmla="*/ 349 h 366"/>
                  <a:gd name="T4" fmla="*/ 602 w 614"/>
                  <a:gd name="T5" fmla="*/ 0 h 366"/>
                  <a:gd name="T6" fmla="*/ 614 w 614"/>
                  <a:gd name="T7" fmla="*/ 24 h 366"/>
                  <a:gd name="T8" fmla="*/ 12 w 614"/>
                  <a:gd name="T9" fmla="*/ 366 h 366"/>
                </a:gdLst>
                <a:ahLst/>
                <a:cxnLst>
                  <a:cxn ang="0">
                    <a:pos x="T0" y="T1"/>
                  </a:cxn>
                  <a:cxn ang="0">
                    <a:pos x="T2" y="T3"/>
                  </a:cxn>
                  <a:cxn ang="0">
                    <a:pos x="T4" y="T5"/>
                  </a:cxn>
                  <a:cxn ang="0">
                    <a:pos x="T6" y="T7"/>
                  </a:cxn>
                  <a:cxn ang="0">
                    <a:pos x="T8" y="T9"/>
                  </a:cxn>
                </a:cxnLst>
                <a:rect l="0" t="0" r="r" b="b"/>
                <a:pathLst>
                  <a:path w="614" h="366">
                    <a:moveTo>
                      <a:pt x="12" y="366"/>
                    </a:moveTo>
                    <a:lnTo>
                      <a:pt x="0" y="349"/>
                    </a:lnTo>
                    <a:lnTo>
                      <a:pt x="602" y="0"/>
                    </a:lnTo>
                    <a:lnTo>
                      <a:pt x="614" y="24"/>
                    </a:lnTo>
                    <a:lnTo>
                      <a:pt x="12" y="366"/>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3" name="Oval 59"/>
              <p:cNvSpPr>
                <a:spLocks noChangeArrowheads="1"/>
              </p:cNvSpPr>
              <p:nvPr/>
            </p:nvSpPr>
            <p:spPr bwMode="auto">
              <a:xfrm>
                <a:off x="4911069" y="4347209"/>
                <a:ext cx="1073963" cy="10719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4" name="Oval 60"/>
              <p:cNvSpPr>
                <a:spLocks noChangeArrowheads="1"/>
              </p:cNvSpPr>
              <p:nvPr/>
            </p:nvSpPr>
            <p:spPr bwMode="auto">
              <a:xfrm>
                <a:off x="5412515" y="4848655"/>
                <a:ext cx="71071" cy="8094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5" name="Freeform 61"/>
              <p:cNvSpPr>
                <a:spLocks/>
              </p:cNvSpPr>
              <p:nvPr/>
            </p:nvSpPr>
            <p:spPr bwMode="auto">
              <a:xfrm>
                <a:off x="5017676" y="4451842"/>
                <a:ext cx="454065" cy="454065"/>
              </a:xfrm>
              <a:custGeom>
                <a:avLst/>
                <a:gdLst>
                  <a:gd name="T0" fmla="*/ 37 w 39"/>
                  <a:gd name="T1" fmla="*/ 39 h 39"/>
                  <a:gd name="T2" fmla="*/ 36 w 39"/>
                  <a:gd name="T3" fmla="*/ 39 h 39"/>
                  <a:gd name="T4" fmla="*/ 1 w 39"/>
                  <a:gd name="T5" fmla="*/ 4 h 39"/>
                  <a:gd name="T6" fmla="*/ 1 w 39"/>
                  <a:gd name="T7" fmla="*/ 1 h 39"/>
                  <a:gd name="T8" fmla="*/ 4 w 39"/>
                  <a:gd name="T9" fmla="*/ 1 h 39"/>
                  <a:gd name="T10" fmla="*/ 38 w 39"/>
                  <a:gd name="T11" fmla="*/ 36 h 39"/>
                  <a:gd name="T12" fmla="*/ 38 w 39"/>
                  <a:gd name="T13" fmla="*/ 39 h 39"/>
                  <a:gd name="T14" fmla="*/ 37 w 39"/>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37" y="39"/>
                    </a:moveTo>
                    <a:cubicBezTo>
                      <a:pt x="37" y="39"/>
                      <a:pt x="36" y="39"/>
                      <a:pt x="36" y="39"/>
                    </a:cubicBezTo>
                    <a:cubicBezTo>
                      <a:pt x="1" y="4"/>
                      <a:pt x="1" y="4"/>
                      <a:pt x="1" y="4"/>
                    </a:cubicBezTo>
                    <a:cubicBezTo>
                      <a:pt x="0" y="3"/>
                      <a:pt x="0" y="2"/>
                      <a:pt x="1" y="1"/>
                    </a:cubicBezTo>
                    <a:cubicBezTo>
                      <a:pt x="2" y="0"/>
                      <a:pt x="3" y="0"/>
                      <a:pt x="4" y="1"/>
                    </a:cubicBezTo>
                    <a:cubicBezTo>
                      <a:pt x="38" y="36"/>
                      <a:pt x="38" y="36"/>
                      <a:pt x="38" y="36"/>
                    </a:cubicBezTo>
                    <a:cubicBezTo>
                      <a:pt x="39" y="37"/>
                      <a:pt x="39" y="38"/>
                      <a:pt x="38" y="39"/>
                    </a:cubicBezTo>
                    <a:cubicBezTo>
                      <a:pt x="38" y="39"/>
                      <a:pt x="38" y="39"/>
                      <a:pt x="37" y="39"/>
                    </a:cubicBez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6" name="Freeform 62"/>
              <p:cNvSpPr>
                <a:spLocks/>
              </p:cNvSpPr>
              <p:nvPr/>
            </p:nvSpPr>
            <p:spPr bwMode="auto">
              <a:xfrm>
                <a:off x="5424360" y="4860500"/>
                <a:ext cx="349433" cy="45407"/>
              </a:xfrm>
              <a:custGeom>
                <a:avLst/>
                <a:gdLst>
                  <a:gd name="T0" fmla="*/ 28 w 30"/>
                  <a:gd name="T1" fmla="*/ 4 h 4"/>
                  <a:gd name="T2" fmla="*/ 2 w 30"/>
                  <a:gd name="T3" fmla="*/ 4 h 4"/>
                  <a:gd name="T4" fmla="*/ 0 w 30"/>
                  <a:gd name="T5" fmla="*/ 2 h 4"/>
                  <a:gd name="T6" fmla="*/ 2 w 30"/>
                  <a:gd name="T7" fmla="*/ 0 h 4"/>
                  <a:gd name="T8" fmla="*/ 28 w 30"/>
                  <a:gd name="T9" fmla="*/ 0 h 4"/>
                  <a:gd name="T10" fmla="*/ 30 w 30"/>
                  <a:gd name="T11" fmla="*/ 2 h 4"/>
                  <a:gd name="T12" fmla="*/ 28 w 3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0" h="4">
                    <a:moveTo>
                      <a:pt x="28" y="4"/>
                    </a:moveTo>
                    <a:cubicBezTo>
                      <a:pt x="2" y="4"/>
                      <a:pt x="2" y="4"/>
                      <a:pt x="2" y="4"/>
                    </a:cubicBezTo>
                    <a:cubicBezTo>
                      <a:pt x="1" y="4"/>
                      <a:pt x="0" y="3"/>
                      <a:pt x="0" y="2"/>
                    </a:cubicBezTo>
                    <a:cubicBezTo>
                      <a:pt x="0" y="1"/>
                      <a:pt x="1" y="0"/>
                      <a:pt x="2" y="0"/>
                    </a:cubicBezTo>
                    <a:cubicBezTo>
                      <a:pt x="28" y="0"/>
                      <a:pt x="28" y="0"/>
                      <a:pt x="28" y="0"/>
                    </a:cubicBezTo>
                    <a:cubicBezTo>
                      <a:pt x="29" y="0"/>
                      <a:pt x="30" y="1"/>
                      <a:pt x="30" y="2"/>
                    </a:cubicBezTo>
                    <a:cubicBezTo>
                      <a:pt x="30" y="3"/>
                      <a:pt x="29" y="4"/>
                      <a:pt x="28" y="4"/>
                    </a:cubicBez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sp>
            <p:nvSpPr>
              <p:cNvPr id="1477" name="Freeform 63"/>
              <p:cNvSpPr>
                <a:spLocks/>
              </p:cNvSpPr>
              <p:nvPr/>
            </p:nvSpPr>
            <p:spPr bwMode="auto">
              <a:xfrm>
                <a:off x="5017676" y="4777584"/>
                <a:ext cx="546853" cy="536981"/>
              </a:xfrm>
              <a:custGeom>
                <a:avLst/>
                <a:gdLst>
                  <a:gd name="T0" fmla="*/ 2 w 47"/>
                  <a:gd name="T1" fmla="*/ 46 h 46"/>
                  <a:gd name="T2" fmla="*/ 1 w 47"/>
                  <a:gd name="T3" fmla="*/ 45 h 46"/>
                  <a:gd name="T4" fmla="*/ 1 w 47"/>
                  <a:gd name="T5" fmla="*/ 43 h 46"/>
                  <a:gd name="T6" fmla="*/ 43 w 47"/>
                  <a:gd name="T7" fmla="*/ 0 h 46"/>
                  <a:gd name="T8" fmla="*/ 46 w 47"/>
                  <a:gd name="T9" fmla="*/ 0 h 46"/>
                  <a:gd name="T10" fmla="*/ 46 w 47"/>
                  <a:gd name="T11" fmla="*/ 3 h 46"/>
                  <a:gd name="T12" fmla="*/ 4 w 47"/>
                  <a:gd name="T13" fmla="*/ 45 h 46"/>
                  <a:gd name="T14" fmla="*/ 2 w 4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6">
                    <a:moveTo>
                      <a:pt x="2" y="46"/>
                    </a:moveTo>
                    <a:cubicBezTo>
                      <a:pt x="2" y="46"/>
                      <a:pt x="1" y="46"/>
                      <a:pt x="1" y="45"/>
                    </a:cubicBezTo>
                    <a:cubicBezTo>
                      <a:pt x="0" y="45"/>
                      <a:pt x="0" y="43"/>
                      <a:pt x="1" y="43"/>
                    </a:cubicBezTo>
                    <a:cubicBezTo>
                      <a:pt x="43" y="0"/>
                      <a:pt x="43" y="0"/>
                      <a:pt x="43" y="0"/>
                    </a:cubicBezTo>
                    <a:cubicBezTo>
                      <a:pt x="44" y="0"/>
                      <a:pt x="45" y="0"/>
                      <a:pt x="46" y="0"/>
                    </a:cubicBezTo>
                    <a:cubicBezTo>
                      <a:pt x="47" y="1"/>
                      <a:pt x="47" y="2"/>
                      <a:pt x="46" y="3"/>
                    </a:cubicBezTo>
                    <a:cubicBezTo>
                      <a:pt x="4" y="45"/>
                      <a:pt x="4" y="45"/>
                      <a:pt x="4" y="45"/>
                    </a:cubicBezTo>
                    <a:cubicBezTo>
                      <a:pt x="3" y="46"/>
                      <a:pt x="3" y="46"/>
                      <a:pt x="2" y="46"/>
                    </a:cubicBez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prstClr val="black"/>
                  </a:solidFill>
                </a:endParaRPr>
              </a:p>
            </p:txBody>
          </p:sp>
        </p:grpSp>
      </p:grpSp>
      <p:sp>
        <p:nvSpPr>
          <p:cNvPr id="1478" name="Arc 1477"/>
          <p:cNvSpPr/>
          <p:nvPr/>
        </p:nvSpPr>
        <p:spPr>
          <a:xfrm rot="6138229">
            <a:off x="3340550" y="-2026318"/>
            <a:ext cx="6001094" cy="3989653"/>
          </a:xfrm>
          <a:prstGeom prst="arc">
            <a:avLst>
              <a:gd name="adj1" fmla="val 18673458"/>
              <a:gd name="adj2" fmla="val 21035882"/>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solidFill>
                <a:prstClr val="black"/>
              </a:solidFill>
            </a:endParaRPr>
          </a:p>
        </p:txBody>
      </p:sp>
      <p:grpSp>
        <p:nvGrpSpPr>
          <p:cNvPr id="1488" name="Group 1487"/>
          <p:cNvGrpSpPr/>
          <p:nvPr/>
        </p:nvGrpSpPr>
        <p:grpSpPr>
          <a:xfrm>
            <a:off x="6795415" y="2914386"/>
            <a:ext cx="231605" cy="410842"/>
            <a:chOff x="2922631" y="1179023"/>
            <a:chExt cx="508663" cy="757689"/>
          </a:xfrm>
        </p:grpSpPr>
        <p:sp>
          <p:nvSpPr>
            <p:cNvPr id="1509" name="Oval 1508"/>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10" name="Rectangle 1509"/>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11" name="Oval 1510"/>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12" name="Oval 1511"/>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491" name="Group 1490"/>
          <p:cNvGrpSpPr/>
          <p:nvPr/>
        </p:nvGrpSpPr>
        <p:grpSpPr>
          <a:xfrm>
            <a:off x="6535151" y="2980235"/>
            <a:ext cx="231605" cy="344992"/>
            <a:chOff x="2922631" y="1179023"/>
            <a:chExt cx="508663" cy="757689"/>
          </a:xfrm>
        </p:grpSpPr>
        <p:sp>
          <p:nvSpPr>
            <p:cNvPr id="1497" name="Oval 1496"/>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98" name="Rectangle 1497"/>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99" name="Oval 1498"/>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00" name="Oval 1499"/>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492" name="Group 1491"/>
          <p:cNvGrpSpPr/>
          <p:nvPr/>
        </p:nvGrpSpPr>
        <p:grpSpPr>
          <a:xfrm>
            <a:off x="6270940" y="2980235"/>
            <a:ext cx="231605" cy="344992"/>
            <a:chOff x="2922631" y="1179023"/>
            <a:chExt cx="508663" cy="757689"/>
          </a:xfrm>
        </p:grpSpPr>
        <p:sp>
          <p:nvSpPr>
            <p:cNvPr id="1493" name="Oval 1492"/>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94" name="Rectangle 1493"/>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95" name="Oval 1494"/>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496" name="Oval 1495"/>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45" name="Group 1544"/>
          <p:cNvGrpSpPr/>
          <p:nvPr/>
        </p:nvGrpSpPr>
        <p:grpSpPr>
          <a:xfrm>
            <a:off x="7349027" y="2980235"/>
            <a:ext cx="231605" cy="344992"/>
            <a:chOff x="2922631" y="1179023"/>
            <a:chExt cx="508663" cy="757689"/>
          </a:xfrm>
        </p:grpSpPr>
        <p:sp>
          <p:nvSpPr>
            <p:cNvPr id="1546" name="Oval 154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47" name="Rectangle 154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48" name="Oval 154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49" name="Oval 154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50" name="Group 1549"/>
          <p:cNvGrpSpPr/>
          <p:nvPr/>
        </p:nvGrpSpPr>
        <p:grpSpPr>
          <a:xfrm>
            <a:off x="7352727" y="2673068"/>
            <a:ext cx="231605" cy="344992"/>
            <a:chOff x="2922631" y="1179023"/>
            <a:chExt cx="508663" cy="757689"/>
          </a:xfrm>
        </p:grpSpPr>
        <p:sp>
          <p:nvSpPr>
            <p:cNvPr id="1551" name="Oval 1550"/>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52" name="Rectangle 1551"/>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53" name="Oval 1552"/>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54" name="Oval 1553"/>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55" name="Group 1554"/>
          <p:cNvGrpSpPr/>
          <p:nvPr/>
        </p:nvGrpSpPr>
        <p:grpSpPr>
          <a:xfrm>
            <a:off x="7356428" y="2369141"/>
            <a:ext cx="231605" cy="344992"/>
            <a:chOff x="2922631" y="1179023"/>
            <a:chExt cx="508663" cy="757689"/>
          </a:xfrm>
        </p:grpSpPr>
        <p:sp>
          <p:nvSpPr>
            <p:cNvPr id="1556" name="Oval 155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57" name="Rectangle 155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58" name="Oval 155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59" name="Oval 155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60" name="Group 1559"/>
          <p:cNvGrpSpPr/>
          <p:nvPr/>
        </p:nvGrpSpPr>
        <p:grpSpPr>
          <a:xfrm>
            <a:off x="7075167" y="2980235"/>
            <a:ext cx="231605" cy="344992"/>
            <a:chOff x="2922631" y="1179023"/>
            <a:chExt cx="508663" cy="757689"/>
          </a:xfrm>
        </p:grpSpPr>
        <p:sp>
          <p:nvSpPr>
            <p:cNvPr id="1561" name="Oval 1560"/>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62" name="Rectangle 1561"/>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63" name="Oval 1562"/>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64" name="Oval 1563"/>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65" name="Group 1564"/>
          <p:cNvGrpSpPr/>
          <p:nvPr/>
        </p:nvGrpSpPr>
        <p:grpSpPr>
          <a:xfrm>
            <a:off x="7078867" y="2673068"/>
            <a:ext cx="231605" cy="344992"/>
            <a:chOff x="2922631" y="1179023"/>
            <a:chExt cx="508663" cy="757689"/>
          </a:xfrm>
        </p:grpSpPr>
        <p:sp>
          <p:nvSpPr>
            <p:cNvPr id="1566" name="Oval 156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67" name="Rectangle 156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68" name="Oval 156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69" name="Oval 156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70" name="Group 1569"/>
          <p:cNvGrpSpPr/>
          <p:nvPr/>
        </p:nvGrpSpPr>
        <p:grpSpPr>
          <a:xfrm>
            <a:off x="7626586" y="2980235"/>
            <a:ext cx="231605" cy="344992"/>
            <a:chOff x="2922631" y="1179023"/>
            <a:chExt cx="508663" cy="757689"/>
          </a:xfrm>
        </p:grpSpPr>
        <p:sp>
          <p:nvSpPr>
            <p:cNvPr id="1571" name="Oval 1570"/>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72" name="Rectangle 1571"/>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73" name="Oval 1572"/>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74" name="Oval 1573"/>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75" name="Group 1574"/>
          <p:cNvGrpSpPr/>
          <p:nvPr/>
        </p:nvGrpSpPr>
        <p:grpSpPr>
          <a:xfrm>
            <a:off x="7630286" y="2673068"/>
            <a:ext cx="231605" cy="344992"/>
            <a:chOff x="2922631" y="1179023"/>
            <a:chExt cx="508663" cy="757689"/>
          </a:xfrm>
        </p:grpSpPr>
        <p:sp>
          <p:nvSpPr>
            <p:cNvPr id="1576" name="Oval 157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77" name="Rectangle 157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78" name="Oval 157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79" name="Oval 157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80" name="Group 1579"/>
          <p:cNvGrpSpPr/>
          <p:nvPr/>
        </p:nvGrpSpPr>
        <p:grpSpPr>
          <a:xfrm>
            <a:off x="7633988" y="2369141"/>
            <a:ext cx="231605" cy="344992"/>
            <a:chOff x="2922631" y="1179023"/>
            <a:chExt cx="508663" cy="757689"/>
          </a:xfrm>
        </p:grpSpPr>
        <p:sp>
          <p:nvSpPr>
            <p:cNvPr id="1581" name="Oval 1580"/>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82" name="Rectangle 1581"/>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83" name="Oval 1582"/>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84" name="Oval 1583"/>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grpSp>
        <p:nvGrpSpPr>
          <p:cNvPr id="1585" name="Group 1584"/>
          <p:cNvGrpSpPr/>
          <p:nvPr/>
        </p:nvGrpSpPr>
        <p:grpSpPr>
          <a:xfrm>
            <a:off x="7633988" y="2061339"/>
            <a:ext cx="231605" cy="344992"/>
            <a:chOff x="2922631" y="1179023"/>
            <a:chExt cx="508663" cy="757689"/>
          </a:xfrm>
        </p:grpSpPr>
        <p:sp>
          <p:nvSpPr>
            <p:cNvPr id="1586" name="Oval 1585"/>
            <p:cNvSpPr/>
            <p:nvPr/>
          </p:nvSpPr>
          <p:spPr>
            <a:xfrm>
              <a:off x="2922631" y="1785863"/>
              <a:ext cx="508663" cy="150849"/>
            </a:xfrm>
            <a:prstGeom prst="ellipse">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87" name="Rectangle 1586"/>
            <p:cNvSpPr/>
            <p:nvPr/>
          </p:nvSpPr>
          <p:spPr>
            <a:xfrm>
              <a:off x="2922631" y="1260070"/>
              <a:ext cx="508663" cy="609603"/>
            </a:xfrm>
            <a:prstGeom prst="rect">
              <a:avLst/>
            </a:prstGeom>
            <a:solidFill>
              <a:srgbClr val="CD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88" name="Oval 1587"/>
            <p:cNvSpPr/>
            <p:nvPr/>
          </p:nvSpPr>
          <p:spPr>
            <a:xfrm>
              <a:off x="2922631" y="1179023"/>
              <a:ext cx="508663" cy="150849"/>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589" name="Oval 1588"/>
            <p:cNvSpPr/>
            <p:nvPr/>
          </p:nvSpPr>
          <p:spPr>
            <a:xfrm>
              <a:off x="2993112" y="1200665"/>
              <a:ext cx="371250" cy="103202"/>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sp>
        <p:nvSpPr>
          <p:cNvPr id="1590" name="TextBox 1589"/>
          <p:cNvSpPr txBox="1"/>
          <p:nvPr/>
        </p:nvSpPr>
        <p:spPr>
          <a:xfrm>
            <a:off x="4715125" y="1389636"/>
            <a:ext cx="3198949" cy="958518"/>
          </a:xfrm>
          <a:prstGeom prst="rect">
            <a:avLst/>
          </a:prstGeom>
          <a:noFill/>
        </p:spPr>
        <p:txBody>
          <a:bodyPr wrap="square" rtlCol="0">
            <a:spAutoFit/>
          </a:bodyPr>
          <a:lstStyle/>
          <a:p>
            <a:r>
              <a:rPr lang="en-US" sz="5507" dirty="0">
                <a:solidFill>
                  <a:prstClr val="white"/>
                </a:solidFill>
                <a:latin typeface="Segoe UI Light" panose="020B0502040204020203" pitchFamily="34" charset="0"/>
                <a:cs typeface="Segoe UI Light" panose="020B0502040204020203" pitchFamily="34" charset="0"/>
              </a:rPr>
              <a:t>114 k</a:t>
            </a:r>
            <a:endParaRPr lang="en-US" sz="1836" dirty="0">
              <a:solidFill>
                <a:prstClr val="white"/>
              </a:solidFill>
              <a:cs typeface="Segoe UI" panose="020B0502040204020203" pitchFamily="34" charset="0"/>
            </a:endParaRPr>
          </a:p>
        </p:txBody>
      </p:sp>
      <p:sp>
        <p:nvSpPr>
          <p:cNvPr id="1591" name="TextBox 1590"/>
          <p:cNvSpPr txBox="1"/>
          <p:nvPr/>
        </p:nvSpPr>
        <p:spPr>
          <a:xfrm>
            <a:off x="4742306" y="898110"/>
            <a:ext cx="2494689" cy="670445"/>
          </a:xfrm>
          <a:prstGeom prst="rect">
            <a:avLst/>
          </a:prstGeom>
          <a:noFill/>
        </p:spPr>
        <p:txBody>
          <a:bodyPr wrap="square" rtlCol="0">
            <a:spAutoFit/>
          </a:bodyPr>
          <a:lstStyle/>
          <a:p>
            <a:r>
              <a:rPr lang="en-US" sz="1836" dirty="0">
                <a:solidFill>
                  <a:prstClr val="white"/>
                </a:solidFill>
                <a:cs typeface="Segoe UI" panose="020B0502040204020203" pitchFamily="34" charset="0"/>
              </a:rPr>
              <a:t>Single customer application with DB </a:t>
            </a:r>
            <a:endParaRPr lang="en-US" sz="1836" dirty="0">
              <a:solidFill>
                <a:prstClr val="white"/>
              </a:solidFill>
            </a:endParaRPr>
          </a:p>
        </p:txBody>
      </p:sp>
    </p:spTree>
    <p:extLst>
      <p:ext uri="{BB962C8B-B14F-4D97-AF65-F5344CB8AC3E}">
        <p14:creationId xmlns:p14="http://schemas.microsoft.com/office/powerpoint/2010/main" val="28548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customers doing with SQL Database?</a:t>
            </a:r>
          </a:p>
        </p:txBody>
      </p:sp>
      <p:sp>
        <p:nvSpPr>
          <p:cNvPr id="101" name="Rectangle 100"/>
          <p:cNvSpPr/>
          <p:nvPr/>
        </p:nvSpPr>
        <p:spPr>
          <a:xfrm>
            <a:off x="197621" y="3616422"/>
            <a:ext cx="3682076" cy="2584211"/>
          </a:xfrm>
          <a:prstGeom prst="rect">
            <a:avLst/>
          </a:prstGeom>
          <a:solidFill>
            <a:srgbClr val="E1F2FF"/>
          </a:solidFill>
          <a:ln w="10795" cap="flat" cmpd="sng" algn="ctr">
            <a:noFill/>
            <a:prstDash val="solid"/>
          </a:ln>
          <a:effectLst/>
        </p:spPr>
        <p:txBody>
          <a:bodyPr lIns="448149" tIns="134445" rIns="179259" bIns="134445" rtlCol="0" anchor="ctr">
            <a:noAutofit/>
          </a:bodyPr>
          <a:lstStyle/>
          <a:p>
            <a:pPr defTabSz="896215">
              <a:lnSpc>
                <a:spcPts val="2353"/>
              </a:lnSpc>
              <a:defRPr/>
            </a:pPr>
            <a:endParaRPr lang="en-US" sz="1537" i="1" kern="0" dirty="0" smtClean="0">
              <a:gradFill>
                <a:gsLst>
                  <a:gs pos="2917">
                    <a:srgbClr val="000000"/>
                  </a:gs>
                  <a:gs pos="30000">
                    <a:srgbClr val="000000"/>
                  </a:gs>
                </a:gsLst>
                <a:lin ang="5400000" scaled="0"/>
              </a:gradFill>
              <a:latin typeface="Segoe UI Light"/>
            </a:endParaRPr>
          </a:p>
        </p:txBody>
      </p:sp>
      <p:sp>
        <p:nvSpPr>
          <p:cNvPr id="102" name="Rectangle 101"/>
          <p:cNvSpPr/>
          <p:nvPr/>
        </p:nvSpPr>
        <p:spPr>
          <a:xfrm>
            <a:off x="4036378" y="3617379"/>
            <a:ext cx="3682814" cy="2584213"/>
          </a:xfrm>
          <a:prstGeom prst="rect">
            <a:avLst/>
          </a:prstGeom>
          <a:solidFill>
            <a:srgbClr val="E1F2FF"/>
          </a:solidFill>
          <a:ln w="10795" cap="flat" cmpd="sng" algn="ctr">
            <a:noFill/>
            <a:prstDash val="solid"/>
          </a:ln>
          <a:effectLst/>
        </p:spPr>
        <p:txBody>
          <a:bodyPr lIns="448149" tIns="134445" rIns="179259" bIns="134445" rtlCol="0" anchor="ctr">
            <a:noAutofit/>
          </a:bodyPr>
          <a:lstStyle/>
          <a:p>
            <a:pPr defTabSz="896215">
              <a:lnSpc>
                <a:spcPts val="2353"/>
              </a:lnSpc>
              <a:defRPr/>
            </a:pPr>
            <a:endParaRPr lang="en-US" sz="1537" i="1" kern="0" dirty="0" smtClean="0">
              <a:gradFill>
                <a:gsLst>
                  <a:gs pos="2917">
                    <a:srgbClr val="000000"/>
                  </a:gs>
                  <a:gs pos="30000">
                    <a:srgbClr val="000000"/>
                  </a:gs>
                </a:gsLst>
                <a:lin ang="5400000" scaled="0"/>
              </a:gradFill>
              <a:latin typeface="Segoe UI Light"/>
            </a:endParaRPr>
          </a:p>
        </p:txBody>
      </p:sp>
      <p:sp>
        <p:nvSpPr>
          <p:cNvPr id="103" name="Rectangle 102"/>
          <p:cNvSpPr/>
          <p:nvPr/>
        </p:nvSpPr>
        <p:spPr>
          <a:xfrm>
            <a:off x="7864671" y="3617381"/>
            <a:ext cx="3852105" cy="2584211"/>
          </a:xfrm>
          <a:prstGeom prst="rect">
            <a:avLst/>
          </a:prstGeom>
          <a:solidFill>
            <a:srgbClr val="E1F2FF"/>
          </a:solidFill>
          <a:ln w="10795" cap="flat" cmpd="sng" algn="ctr">
            <a:noFill/>
            <a:prstDash val="solid"/>
          </a:ln>
          <a:effectLst/>
        </p:spPr>
        <p:txBody>
          <a:bodyPr lIns="448149" tIns="134445" rIns="179259" bIns="134445" rtlCol="0" anchor="ctr">
            <a:noAutofit/>
          </a:bodyPr>
          <a:lstStyle/>
          <a:p>
            <a:pPr defTabSz="896215">
              <a:lnSpc>
                <a:spcPts val="2353"/>
              </a:lnSpc>
              <a:defRPr/>
            </a:pPr>
            <a:endParaRPr lang="en-US" sz="1537" i="1" kern="0" dirty="0" smtClean="0">
              <a:gradFill>
                <a:gsLst>
                  <a:gs pos="2917">
                    <a:srgbClr val="000000"/>
                  </a:gs>
                  <a:gs pos="30000">
                    <a:srgbClr val="000000"/>
                  </a:gs>
                </a:gsLst>
                <a:lin ang="5400000" scaled="0"/>
              </a:gradFill>
              <a:latin typeface="Segoe UI Light"/>
            </a:endParaRPr>
          </a:p>
        </p:txBody>
      </p:sp>
      <p:sp>
        <p:nvSpPr>
          <p:cNvPr id="104" name="Rectangle 103"/>
          <p:cNvSpPr/>
          <p:nvPr/>
        </p:nvSpPr>
        <p:spPr>
          <a:xfrm>
            <a:off x="197621" y="1190126"/>
            <a:ext cx="3682076" cy="1008568"/>
          </a:xfrm>
          <a:prstGeom prst="rect">
            <a:avLst/>
          </a:prstGeom>
          <a:solidFill>
            <a:srgbClr val="002050">
              <a:shade val="80000"/>
              <a:satMod val="180000"/>
            </a:srgbClr>
          </a:solidFill>
          <a:ln w="9525" cap="flat" cmpd="sng" algn="ctr">
            <a:solidFill>
              <a:srgbClr val="002050"/>
            </a:solidFill>
            <a:prstDash val="solid"/>
          </a:ln>
          <a:effectLst/>
        </p:spPr>
        <p:txBody>
          <a:bodyPr lIns="448149" tIns="134445" rIns="179259" bIns="134445" rtlCol="0" anchor="ctr">
            <a:noAutofit/>
          </a:bodyPr>
          <a:lstStyle/>
          <a:p>
            <a:pPr defTabSz="896215">
              <a:lnSpc>
                <a:spcPts val="2353"/>
              </a:lnSpc>
              <a:defRPr/>
            </a:pPr>
            <a:r>
              <a:rPr lang="en-US" sz="2691" kern="0" dirty="0">
                <a:solidFill>
                  <a:srgbClr val="FFFFFF"/>
                </a:solidFill>
                <a:latin typeface="Segoe UI Light"/>
              </a:rPr>
              <a:t>ISVs</a:t>
            </a:r>
            <a:r>
              <a:rPr lang="en-US" sz="2691" kern="0" dirty="0" smtClean="0">
                <a:solidFill>
                  <a:srgbClr val="FFFFFF"/>
                </a:solidFill>
                <a:latin typeface="Segoe UI Light"/>
              </a:rPr>
              <a:t> and SaaS</a:t>
            </a:r>
          </a:p>
        </p:txBody>
      </p:sp>
      <p:sp>
        <p:nvSpPr>
          <p:cNvPr id="105" name="Rectangle 104"/>
          <p:cNvSpPr/>
          <p:nvPr/>
        </p:nvSpPr>
        <p:spPr>
          <a:xfrm>
            <a:off x="4041112" y="1191084"/>
            <a:ext cx="3682076" cy="1008568"/>
          </a:xfrm>
          <a:prstGeom prst="rect">
            <a:avLst/>
          </a:prstGeom>
          <a:solidFill>
            <a:srgbClr val="002050">
              <a:shade val="80000"/>
              <a:satMod val="180000"/>
            </a:srgbClr>
          </a:solidFill>
          <a:ln w="9525" cap="flat" cmpd="sng" algn="ctr">
            <a:solidFill>
              <a:srgbClr val="002050"/>
            </a:solidFill>
            <a:prstDash val="solid"/>
          </a:ln>
          <a:effectLst/>
        </p:spPr>
        <p:txBody>
          <a:bodyPr lIns="448149" tIns="134445" rIns="179259" bIns="134445" rtlCol="0" anchor="ctr">
            <a:noAutofit/>
          </a:bodyPr>
          <a:lstStyle/>
          <a:p>
            <a:pPr defTabSz="896215"/>
            <a:r>
              <a:rPr lang="en-US" sz="2691" kern="0" dirty="0" smtClean="0">
                <a:solidFill>
                  <a:srgbClr val="FFFFFF"/>
                </a:solidFill>
                <a:latin typeface="Segoe UI Light"/>
              </a:rPr>
              <a:t>Enterprise Apps Serving Customer</a:t>
            </a:r>
            <a:endParaRPr lang="en-US" sz="2691" kern="0" dirty="0">
              <a:solidFill>
                <a:srgbClr val="FFFFFF"/>
              </a:solidFill>
              <a:latin typeface="Segoe UI Light"/>
            </a:endParaRPr>
          </a:p>
        </p:txBody>
      </p:sp>
      <p:sp>
        <p:nvSpPr>
          <p:cNvPr id="106" name="Rectangle 105"/>
          <p:cNvSpPr/>
          <p:nvPr/>
        </p:nvSpPr>
        <p:spPr>
          <a:xfrm>
            <a:off x="7871192" y="1191085"/>
            <a:ext cx="3832172" cy="1008568"/>
          </a:xfrm>
          <a:prstGeom prst="rect">
            <a:avLst/>
          </a:prstGeom>
          <a:solidFill>
            <a:srgbClr val="002050">
              <a:shade val="80000"/>
              <a:satMod val="180000"/>
            </a:srgbClr>
          </a:solidFill>
          <a:ln w="9525" cap="flat" cmpd="sng" algn="ctr">
            <a:solidFill>
              <a:srgbClr val="002050"/>
            </a:solidFill>
            <a:prstDash val="solid"/>
          </a:ln>
          <a:effectLst/>
        </p:spPr>
        <p:txBody>
          <a:bodyPr lIns="448149" tIns="134445" rIns="179259" bIns="134445" rtlCol="0" anchor="ctr">
            <a:noAutofit/>
          </a:bodyPr>
          <a:lstStyle/>
          <a:p>
            <a:pPr defTabSz="896215">
              <a:defRPr/>
            </a:pPr>
            <a:r>
              <a:rPr lang="en-US" sz="2691" kern="0" dirty="0" smtClean="0">
                <a:solidFill>
                  <a:srgbClr val="FFFFFF"/>
                </a:solidFill>
                <a:latin typeface="Segoe UI Light"/>
              </a:rPr>
              <a:t>Enterprise Apps</a:t>
            </a:r>
          </a:p>
          <a:p>
            <a:pPr defTabSz="896215">
              <a:defRPr/>
            </a:pPr>
            <a:r>
              <a:rPr lang="en-US" sz="2691" kern="0" dirty="0" smtClean="0">
                <a:solidFill>
                  <a:srgbClr val="FFFFFF"/>
                </a:solidFill>
                <a:latin typeface="Segoe UI Light"/>
              </a:rPr>
              <a:t>Serving Employees</a:t>
            </a:r>
          </a:p>
        </p:txBody>
      </p:sp>
      <p:sp>
        <p:nvSpPr>
          <p:cNvPr id="107" name="TextBox 106"/>
          <p:cNvSpPr txBox="1"/>
          <p:nvPr/>
        </p:nvSpPr>
        <p:spPr>
          <a:xfrm>
            <a:off x="197621" y="2290323"/>
            <a:ext cx="3682076" cy="1207294"/>
          </a:xfrm>
          <a:prstGeom prst="rect">
            <a:avLst/>
          </a:prstGeom>
          <a:solidFill>
            <a:srgbClr val="0072C6">
              <a:lumMod val="20000"/>
              <a:lumOff val="80000"/>
            </a:srgbClr>
          </a:solidFill>
        </p:spPr>
        <p:txBody>
          <a:bodyPr wrap="square" lIns="175761" tIns="140609" rIns="175761" bIns="140609" rtlCol="0">
            <a:spAutoFit/>
          </a:bodyPr>
          <a:lstStyle/>
          <a:p>
            <a:pPr defTabSz="896215">
              <a:lnSpc>
                <a:spcPts val="2353"/>
              </a:lnSpc>
              <a:defRPr/>
            </a:pPr>
            <a:r>
              <a:rPr lang="en-US" sz="1537" i="1" kern="0" dirty="0" smtClean="0">
                <a:gradFill>
                  <a:gsLst>
                    <a:gs pos="2917">
                      <a:srgbClr val="000000"/>
                    </a:gs>
                    <a:gs pos="30000">
                      <a:srgbClr val="000000"/>
                    </a:gs>
                  </a:gsLst>
                  <a:lin ang="5400000" scaled="0"/>
                </a:gradFill>
                <a:latin typeface="Segoe UI Light"/>
              </a:rPr>
              <a:t>Multi-tenant software application</a:t>
            </a:r>
            <a:r>
              <a:rPr lang="en-US" sz="1537" i="1" kern="0" dirty="0">
                <a:gradFill>
                  <a:gsLst>
                    <a:gs pos="2917">
                      <a:srgbClr val="000000"/>
                    </a:gs>
                    <a:gs pos="30000">
                      <a:srgbClr val="000000"/>
                    </a:gs>
                  </a:gsLst>
                  <a:lin ang="5400000" scaled="0"/>
                </a:gradFill>
                <a:latin typeface="Segoe UI Light"/>
              </a:rPr>
              <a:t> </a:t>
            </a:r>
            <a:r>
              <a:rPr lang="en-US" sz="1537" i="1" kern="0" dirty="0" smtClean="0">
                <a:gradFill>
                  <a:gsLst>
                    <a:gs pos="2917">
                      <a:srgbClr val="000000"/>
                    </a:gs>
                    <a:gs pos="30000">
                      <a:srgbClr val="000000"/>
                    </a:gs>
                  </a:gsLst>
                  <a:lin ang="5400000" scaled="0"/>
                </a:gradFill>
                <a:latin typeface="Segoe UI Light"/>
              </a:rPr>
              <a:t>using thousands of databases to service their cloud hosted customers</a:t>
            </a:r>
          </a:p>
        </p:txBody>
      </p:sp>
      <p:sp>
        <p:nvSpPr>
          <p:cNvPr id="108" name="TextBox 107"/>
          <p:cNvSpPr txBox="1"/>
          <p:nvPr/>
        </p:nvSpPr>
        <p:spPr>
          <a:xfrm>
            <a:off x="4041112" y="2291280"/>
            <a:ext cx="3682076" cy="1207294"/>
          </a:xfrm>
          <a:prstGeom prst="rect">
            <a:avLst/>
          </a:prstGeom>
          <a:solidFill>
            <a:srgbClr val="0072C6">
              <a:lumMod val="20000"/>
              <a:lumOff val="80000"/>
            </a:srgbClr>
          </a:solidFill>
        </p:spPr>
        <p:txBody>
          <a:bodyPr wrap="square" lIns="175761" tIns="140609" rIns="175761" bIns="140609" rtlCol="0">
            <a:spAutoFit/>
          </a:bodyPr>
          <a:lstStyle/>
          <a:p>
            <a:pPr defTabSz="896215">
              <a:lnSpc>
                <a:spcPts val="2353"/>
              </a:lnSpc>
              <a:defRPr/>
            </a:pPr>
            <a:r>
              <a:rPr lang="en-US" sz="1537" i="1" kern="0" dirty="0" smtClean="0">
                <a:gradFill>
                  <a:gsLst>
                    <a:gs pos="2917">
                      <a:srgbClr val="000000"/>
                    </a:gs>
                    <a:gs pos="30000">
                      <a:srgbClr val="000000"/>
                    </a:gs>
                  </a:gsLst>
                  <a:lin ang="5400000" scaled="0"/>
                </a:gradFill>
                <a:latin typeface="Segoe UI Light"/>
              </a:rPr>
              <a:t>Applications designed for elasticity and scale with efficient and agile operational model</a:t>
            </a:r>
          </a:p>
        </p:txBody>
      </p:sp>
      <p:sp>
        <p:nvSpPr>
          <p:cNvPr id="109" name="TextBox 108"/>
          <p:cNvSpPr txBox="1"/>
          <p:nvPr/>
        </p:nvSpPr>
        <p:spPr>
          <a:xfrm>
            <a:off x="7868072" y="2291281"/>
            <a:ext cx="3848704" cy="1174977"/>
          </a:xfrm>
          <a:prstGeom prst="rect">
            <a:avLst/>
          </a:prstGeom>
          <a:solidFill>
            <a:srgbClr val="0072C6">
              <a:lumMod val="20000"/>
              <a:lumOff val="80000"/>
            </a:srgbClr>
          </a:solidFill>
        </p:spPr>
        <p:txBody>
          <a:bodyPr wrap="square" lIns="175761" tIns="140609" rIns="175761" bIns="140609" rtlCol="0">
            <a:spAutoFit/>
          </a:bodyPr>
          <a:lstStyle/>
          <a:p>
            <a:pPr defTabSz="896215">
              <a:lnSpc>
                <a:spcPts val="2353"/>
              </a:lnSpc>
              <a:defRPr/>
            </a:pPr>
            <a:r>
              <a:rPr lang="en-US" sz="1537" i="1" kern="0" dirty="0" smtClean="0">
                <a:gradFill>
                  <a:gsLst>
                    <a:gs pos="2917">
                      <a:srgbClr val="000000"/>
                    </a:gs>
                    <a:gs pos="30000">
                      <a:srgbClr val="000000"/>
                    </a:gs>
                  </a:gsLst>
                  <a:lin ang="5400000" scaled="0"/>
                </a:gradFill>
                <a:latin typeface="Segoe UI Light"/>
              </a:rPr>
              <a:t>Line of business applications empowering employees while remove CAPEX, reduce OPEX</a:t>
            </a:r>
          </a:p>
        </p:txBody>
      </p:sp>
      <p:sp>
        <p:nvSpPr>
          <p:cNvPr id="110" name="Freeform 109"/>
          <p:cNvSpPr>
            <a:spLocks/>
          </p:cNvSpPr>
          <p:nvPr/>
        </p:nvSpPr>
        <p:spPr bwMode="auto">
          <a:xfrm>
            <a:off x="7377476" y="4866927"/>
            <a:ext cx="4550408" cy="1334667"/>
          </a:xfrm>
          <a:custGeom>
            <a:avLst/>
            <a:gdLst>
              <a:gd name="T0" fmla="*/ 0 w 1014"/>
              <a:gd name="T1" fmla="*/ 296 h 296"/>
              <a:gd name="T2" fmla="*/ 0 w 1014"/>
              <a:gd name="T3" fmla="*/ 296 h 296"/>
              <a:gd name="T4" fmla="*/ 1014 w 1014"/>
              <a:gd name="T5" fmla="*/ 296 h 296"/>
              <a:gd name="T6" fmla="*/ 1014 w 1014"/>
              <a:gd name="T7" fmla="*/ 238 h 296"/>
              <a:gd name="T8" fmla="*/ 0 w 1014"/>
              <a:gd name="T9" fmla="*/ 296 h 296"/>
            </a:gdLst>
            <a:ahLst/>
            <a:cxnLst>
              <a:cxn ang="0">
                <a:pos x="T0" y="T1"/>
              </a:cxn>
              <a:cxn ang="0">
                <a:pos x="T2" y="T3"/>
              </a:cxn>
              <a:cxn ang="0">
                <a:pos x="T4" y="T5"/>
              </a:cxn>
              <a:cxn ang="0">
                <a:pos x="T6" y="T7"/>
              </a:cxn>
              <a:cxn ang="0">
                <a:pos x="T8" y="T9"/>
              </a:cxn>
            </a:cxnLst>
            <a:rect l="0" t="0" r="r" b="b"/>
            <a:pathLst>
              <a:path w="1014" h="296">
                <a:moveTo>
                  <a:pt x="0" y="296"/>
                </a:moveTo>
                <a:cubicBezTo>
                  <a:pt x="0" y="296"/>
                  <a:pt x="0" y="296"/>
                  <a:pt x="0" y="296"/>
                </a:cubicBezTo>
                <a:cubicBezTo>
                  <a:pt x="1014" y="296"/>
                  <a:pt x="1014" y="296"/>
                  <a:pt x="1014" y="296"/>
                </a:cubicBezTo>
                <a:cubicBezTo>
                  <a:pt x="1014" y="238"/>
                  <a:pt x="1014" y="238"/>
                  <a:pt x="1014" y="238"/>
                </a:cubicBezTo>
                <a:cubicBezTo>
                  <a:pt x="714" y="0"/>
                  <a:pt x="277" y="19"/>
                  <a:pt x="0" y="296"/>
                </a:cubicBezTo>
                <a:close/>
              </a:path>
            </a:pathLst>
          </a:custGeom>
          <a:solidFill>
            <a:srgbClr val="7FBA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11" name="Freeform 29"/>
          <p:cNvSpPr>
            <a:spLocks/>
          </p:cNvSpPr>
          <p:nvPr/>
        </p:nvSpPr>
        <p:spPr bwMode="auto">
          <a:xfrm>
            <a:off x="5383618" y="5497328"/>
            <a:ext cx="5246659" cy="706974"/>
          </a:xfrm>
          <a:custGeom>
            <a:avLst/>
            <a:gdLst>
              <a:gd name="T0" fmla="*/ 344 w 556"/>
              <a:gd name="T1" fmla="*/ 21 h 130"/>
              <a:gd name="T2" fmla="*/ 344 w 556"/>
              <a:gd name="T3" fmla="*/ 21 h 130"/>
              <a:gd name="T4" fmla="*/ 0 w 556"/>
              <a:gd name="T5" fmla="*/ 130 h 130"/>
              <a:gd name="T6" fmla="*/ 197 w 556"/>
              <a:gd name="T7" fmla="*/ 130 h 130"/>
              <a:gd name="T8" fmla="*/ 556 w 556"/>
              <a:gd name="T9" fmla="*/ 130 h 130"/>
              <a:gd name="T10" fmla="*/ 344 w 556"/>
              <a:gd name="T11" fmla="*/ 21 h 130"/>
            </a:gdLst>
            <a:ahLst/>
            <a:cxnLst>
              <a:cxn ang="0">
                <a:pos x="T0" y="T1"/>
              </a:cxn>
              <a:cxn ang="0">
                <a:pos x="T2" y="T3"/>
              </a:cxn>
              <a:cxn ang="0">
                <a:pos x="T4" y="T5"/>
              </a:cxn>
              <a:cxn ang="0">
                <a:pos x="T6" y="T7"/>
              </a:cxn>
              <a:cxn ang="0">
                <a:pos x="T8" y="T9"/>
              </a:cxn>
              <a:cxn ang="0">
                <a:pos x="T10" y="T11"/>
              </a:cxn>
            </a:cxnLst>
            <a:rect l="0" t="0" r="r" b="b"/>
            <a:pathLst>
              <a:path w="556" h="130">
                <a:moveTo>
                  <a:pt x="344" y="21"/>
                </a:moveTo>
                <a:cubicBezTo>
                  <a:pt x="344" y="21"/>
                  <a:pt x="344" y="21"/>
                  <a:pt x="344" y="21"/>
                </a:cubicBezTo>
                <a:cubicBezTo>
                  <a:pt x="223" y="0"/>
                  <a:pt x="94" y="37"/>
                  <a:pt x="0" y="130"/>
                </a:cubicBezTo>
                <a:cubicBezTo>
                  <a:pt x="197" y="130"/>
                  <a:pt x="197" y="130"/>
                  <a:pt x="197" y="130"/>
                </a:cubicBezTo>
                <a:cubicBezTo>
                  <a:pt x="556" y="130"/>
                  <a:pt x="556" y="130"/>
                  <a:pt x="556" y="130"/>
                </a:cubicBezTo>
                <a:cubicBezTo>
                  <a:pt x="496" y="70"/>
                  <a:pt x="422" y="34"/>
                  <a:pt x="344" y="21"/>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grpSp>
        <p:nvGrpSpPr>
          <p:cNvPr id="112" name="Group 111"/>
          <p:cNvGrpSpPr/>
          <p:nvPr/>
        </p:nvGrpSpPr>
        <p:grpSpPr>
          <a:xfrm>
            <a:off x="7503248" y="5271007"/>
            <a:ext cx="167969" cy="325562"/>
            <a:chOff x="8003343" y="6072433"/>
            <a:chExt cx="145517" cy="282045"/>
          </a:xfrm>
        </p:grpSpPr>
        <p:sp>
          <p:nvSpPr>
            <p:cNvPr id="113"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14"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15"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grpSp>
      <p:sp>
        <p:nvSpPr>
          <p:cNvPr id="116" name="Freeform 29"/>
          <p:cNvSpPr>
            <a:spLocks/>
          </p:cNvSpPr>
          <p:nvPr/>
        </p:nvSpPr>
        <p:spPr bwMode="auto">
          <a:xfrm>
            <a:off x="7479091" y="5608550"/>
            <a:ext cx="3490489" cy="587353"/>
          </a:xfrm>
          <a:custGeom>
            <a:avLst/>
            <a:gdLst>
              <a:gd name="T0" fmla="*/ 344 w 556"/>
              <a:gd name="T1" fmla="*/ 21 h 130"/>
              <a:gd name="T2" fmla="*/ 344 w 556"/>
              <a:gd name="T3" fmla="*/ 21 h 130"/>
              <a:gd name="T4" fmla="*/ 0 w 556"/>
              <a:gd name="T5" fmla="*/ 130 h 130"/>
              <a:gd name="T6" fmla="*/ 197 w 556"/>
              <a:gd name="T7" fmla="*/ 130 h 130"/>
              <a:gd name="T8" fmla="*/ 556 w 556"/>
              <a:gd name="T9" fmla="*/ 130 h 130"/>
              <a:gd name="T10" fmla="*/ 344 w 556"/>
              <a:gd name="T11" fmla="*/ 21 h 130"/>
            </a:gdLst>
            <a:ahLst/>
            <a:cxnLst>
              <a:cxn ang="0">
                <a:pos x="T0" y="T1"/>
              </a:cxn>
              <a:cxn ang="0">
                <a:pos x="T2" y="T3"/>
              </a:cxn>
              <a:cxn ang="0">
                <a:pos x="T4" y="T5"/>
              </a:cxn>
              <a:cxn ang="0">
                <a:pos x="T6" y="T7"/>
              </a:cxn>
              <a:cxn ang="0">
                <a:pos x="T8" y="T9"/>
              </a:cxn>
              <a:cxn ang="0">
                <a:pos x="T10" y="T11"/>
              </a:cxn>
            </a:cxnLst>
            <a:rect l="0" t="0" r="r" b="b"/>
            <a:pathLst>
              <a:path w="556" h="130">
                <a:moveTo>
                  <a:pt x="344" y="21"/>
                </a:moveTo>
                <a:cubicBezTo>
                  <a:pt x="344" y="21"/>
                  <a:pt x="344" y="21"/>
                  <a:pt x="344" y="21"/>
                </a:cubicBezTo>
                <a:cubicBezTo>
                  <a:pt x="223" y="0"/>
                  <a:pt x="94" y="37"/>
                  <a:pt x="0" y="130"/>
                </a:cubicBezTo>
                <a:cubicBezTo>
                  <a:pt x="197" y="130"/>
                  <a:pt x="197" y="130"/>
                  <a:pt x="197" y="130"/>
                </a:cubicBezTo>
                <a:cubicBezTo>
                  <a:pt x="556" y="130"/>
                  <a:pt x="556" y="130"/>
                  <a:pt x="556" y="130"/>
                </a:cubicBezTo>
                <a:cubicBezTo>
                  <a:pt x="496" y="70"/>
                  <a:pt x="422" y="34"/>
                  <a:pt x="344"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grpSp>
        <p:nvGrpSpPr>
          <p:cNvPr id="117" name="Group 116"/>
          <p:cNvGrpSpPr/>
          <p:nvPr/>
        </p:nvGrpSpPr>
        <p:grpSpPr>
          <a:xfrm>
            <a:off x="10807031" y="5011410"/>
            <a:ext cx="202131" cy="391777"/>
            <a:chOff x="8003343" y="6072433"/>
            <a:chExt cx="145517" cy="282045"/>
          </a:xfrm>
        </p:grpSpPr>
        <p:sp>
          <p:nvSpPr>
            <p:cNvPr id="118"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19"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20"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grpSp>
      <p:grpSp>
        <p:nvGrpSpPr>
          <p:cNvPr id="121" name="Group 120"/>
          <p:cNvGrpSpPr/>
          <p:nvPr/>
        </p:nvGrpSpPr>
        <p:grpSpPr>
          <a:xfrm>
            <a:off x="7765808" y="5262839"/>
            <a:ext cx="167969" cy="325562"/>
            <a:chOff x="8003343" y="6072433"/>
            <a:chExt cx="145517" cy="282045"/>
          </a:xfrm>
        </p:grpSpPr>
        <p:sp>
          <p:nvSpPr>
            <p:cNvPr id="122"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23"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24"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grpSp>
      <p:grpSp>
        <p:nvGrpSpPr>
          <p:cNvPr id="125" name="Group 124"/>
          <p:cNvGrpSpPr/>
          <p:nvPr/>
        </p:nvGrpSpPr>
        <p:grpSpPr>
          <a:xfrm>
            <a:off x="5995884" y="5581641"/>
            <a:ext cx="167969" cy="325562"/>
            <a:chOff x="8003343" y="6072433"/>
            <a:chExt cx="145517" cy="282045"/>
          </a:xfrm>
        </p:grpSpPr>
        <p:sp>
          <p:nvSpPr>
            <p:cNvPr id="126"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27"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28"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grpSp>
      <p:grpSp>
        <p:nvGrpSpPr>
          <p:cNvPr id="129" name="Group 128"/>
          <p:cNvGrpSpPr/>
          <p:nvPr/>
        </p:nvGrpSpPr>
        <p:grpSpPr>
          <a:xfrm>
            <a:off x="11459548" y="5316601"/>
            <a:ext cx="202131" cy="391777"/>
            <a:chOff x="8003343" y="6072433"/>
            <a:chExt cx="145517" cy="282045"/>
          </a:xfrm>
        </p:grpSpPr>
        <p:sp>
          <p:nvSpPr>
            <p:cNvPr id="130"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31"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sp>
          <p:nvSpPr>
            <p:cNvPr id="132"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6152" tIns="43076" rIns="86152" bIns="43076" numCol="1" anchor="t" anchorCtr="0" compatLnSpc="1">
              <a:prstTxWarp prst="textNoShape">
                <a:avLst/>
              </a:prstTxWarp>
            </a:bodyPr>
            <a:lstStyle/>
            <a:p>
              <a:pPr defTabSz="878294">
                <a:defRPr/>
              </a:pPr>
              <a:endParaRPr lang="en-US" sz="1730" kern="0">
                <a:solidFill>
                  <a:srgbClr val="000000"/>
                </a:solidFill>
              </a:endParaRPr>
            </a:p>
          </p:txBody>
        </p:sp>
      </p:grpSp>
      <p:grpSp>
        <p:nvGrpSpPr>
          <p:cNvPr id="133" name="Group 132"/>
          <p:cNvGrpSpPr/>
          <p:nvPr/>
        </p:nvGrpSpPr>
        <p:grpSpPr>
          <a:xfrm>
            <a:off x="8471771" y="5544410"/>
            <a:ext cx="84771" cy="145807"/>
            <a:chOff x="10436729" y="3445970"/>
            <a:chExt cx="257439" cy="442795"/>
          </a:xfrm>
        </p:grpSpPr>
        <p:sp>
          <p:nvSpPr>
            <p:cNvPr id="134" name="Freeform 133"/>
            <p:cNvSpPr>
              <a:spLocks/>
            </p:cNvSpPr>
            <p:nvPr/>
          </p:nvSpPr>
          <p:spPr bwMode="auto">
            <a:xfrm>
              <a:off x="10436729" y="3445970"/>
              <a:ext cx="257439" cy="442795"/>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153" kern="0" smtClean="0">
                <a:solidFill>
                  <a:srgbClr val="505050"/>
                </a:solidFill>
              </a:endParaRPr>
            </a:p>
          </p:txBody>
        </p:sp>
        <p:sp>
          <p:nvSpPr>
            <p:cNvPr id="135" name="Freeform 134"/>
            <p:cNvSpPr>
              <a:spLocks/>
            </p:cNvSpPr>
            <p:nvPr/>
          </p:nvSpPr>
          <p:spPr bwMode="auto">
            <a:xfrm>
              <a:off x="10461443" y="3473773"/>
              <a:ext cx="208010" cy="344969"/>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153" kern="0" smtClean="0">
                <a:solidFill>
                  <a:srgbClr val="505050"/>
                </a:solidFill>
              </a:endParaRPr>
            </a:p>
          </p:txBody>
        </p:sp>
      </p:grpSp>
      <p:grpSp>
        <p:nvGrpSpPr>
          <p:cNvPr id="136" name="Group 135"/>
          <p:cNvGrpSpPr/>
          <p:nvPr/>
        </p:nvGrpSpPr>
        <p:grpSpPr>
          <a:xfrm>
            <a:off x="9942616" y="5233011"/>
            <a:ext cx="478290" cy="822658"/>
            <a:chOff x="10338712" y="5089668"/>
            <a:chExt cx="515205" cy="886151"/>
          </a:xfrm>
        </p:grpSpPr>
        <p:grpSp>
          <p:nvGrpSpPr>
            <p:cNvPr id="137" name="Group 136"/>
            <p:cNvGrpSpPr/>
            <p:nvPr/>
          </p:nvGrpSpPr>
          <p:grpSpPr>
            <a:xfrm>
              <a:off x="10338712" y="5089668"/>
              <a:ext cx="515205" cy="886151"/>
              <a:chOff x="6416654" y="4806210"/>
              <a:chExt cx="515205" cy="886151"/>
            </a:xfrm>
          </p:grpSpPr>
          <p:sp>
            <p:nvSpPr>
              <p:cNvPr id="139" name="Freeform 38"/>
              <p:cNvSpPr>
                <a:spLocks/>
              </p:cNvSpPr>
              <p:nvPr/>
            </p:nvSpPr>
            <p:spPr bwMode="auto">
              <a:xfrm>
                <a:off x="6416654" y="4806210"/>
                <a:ext cx="515205" cy="886151"/>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730" kern="0" smtClean="0">
                  <a:solidFill>
                    <a:srgbClr val="505050"/>
                  </a:solidFill>
                </a:endParaRPr>
              </a:p>
            </p:txBody>
          </p:sp>
          <p:sp>
            <p:nvSpPr>
              <p:cNvPr id="140" name="Freeform 39"/>
              <p:cNvSpPr>
                <a:spLocks/>
              </p:cNvSpPr>
              <p:nvPr/>
            </p:nvSpPr>
            <p:spPr bwMode="auto">
              <a:xfrm>
                <a:off x="6466113" y="4861852"/>
                <a:ext cx="416284" cy="690375"/>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730" kern="0" smtClean="0">
                  <a:solidFill>
                    <a:srgbClr val="505050"/>
                  </a:solidFill>
                </a:endParaRPr>
              </a:p>
            </p:txBody>
          </p:sp>
        </p:grpSp>
        <p:pic>
          <p:nvPicPr>
            <p:cNvPr id="138" name="Picture 137"/>
            <p:cNvPicPr>
              <a:picLocks noChangeAspect="1"/>
            </p:cNvPicPr>
            <p:nvPr/>
          </p:nvPicPr>
          <p:blipFill rotWithShape="1">
            <a:blip r:embed="rId2" cstate="print">
              <a:extLst>
                <a:ext uri="{28A0092B-C50C-407E-A947-70E740481C1C}">
                  <a14:useLocalDpi xmlns:a14="http://schemas.microsoft.com/office/drawing/2010/main" val="0"/>
                </a:ext>
              </a:extLst>
            </a:blip>
            <a:srcRect r="77973" b="4460"/>
            <a:stretch/>
          </p:blipFill>
          <p:spPr>
            <a:xfrm>
              <a:off x="10377234" y="5196122"/>
              <a:ext cx="394538" cy="434125"/>
            </a:xfrm>
            <a:prstGeom prst="rect">
              <a:avLst/>
            </a:prstGeom>
          </p:spPr>
        </p:pic>
      </p:grpSp>
      <p:grpSp>
        <p:nvGrpSpPr>
          <p:cNvPr id="141" name="Group 140"/>
          <p:cNvGrpSpPr/>
          <p:nvPr/>
        </p:nvGrpSpPr>
        <p:grpSpPr>
          <a:xfrm>
            <a:off x="9007283" y="5512762"/>
            <a:ext cx="1146972" cy="704171"/>
            <a:chOff x="9569763" y="4967623"/>
            <a:chExt cx="1374321" cy="843750"/>
          </a:xfrm>
        </p:grpSpPr>
        <p:grpSp>
          <p:nvGrpSpPr>
            <p:cNvPr id="142" name="Group 141"/>
            <p:cNvGrpSpPr/>
            <p:nvPr/>
          </p:nvGrpSpPr>
          <p:grpSpPr>
            <a:xfrm>
              <a:off x="9569763" y="5074261"/>
              <a:ext cx="1374321" cy="737112"/>
              <a:chOff x="5728342" y="5129758"/>
              <a:chExt cx="1048955" cy="562603"/>
            </a:xfrm>
          </p:grpSpPr>
          <p:sp>
            <p:nvSpPr>
              <p:cNvPr id="144" name="Freeform 63"/>
              <p:cNvSpPr>
                <a:spLocks/>
              </p:cNvSpPr>
              <p:nvPr/>
            </p:nvSpPr>
            <p:spPr bwMode="auto">
              <a:xfrm>
                <a:off x="5895267" y="5152427"/>
                <a:ext cx="715103" cy="449259"/>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730" kern="0" smtClean="0">
                  <a:solidFill>
                    <a:srgbClr val="505050"/>
                  </a:solidFill>
                </a:endParaRPr>
              </a:p>
            </p:txBody>
          </p:sp>
          <p:sp>
            <p:nvSpPr>
              <p:cNvPr id="145" name="Freeform 64"/>
              <p:cNvSpPr>
                <a:spLocks noEditPoints="1"/>
              </p:cNvSpPr>
              <p:nvPr/>
            </p:nvSpPr>
            <p:spPr bwMode="auto">
              <a:xfrm>
                <a:off x="5728342" y="5129758"/>
                <a:ext cx="1048955" cy="562603"/>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730" kern="0" smtClean="0">
                  <a:solidFill>
                    <a:srgbClr val="505050"/>
                  </a:solidFill>
                </a:endParaRPr>
              </a:p>
            </p:txBody>
          </p:sp>
        </p:grpSp>
        <p:pic>
          <p:nvPicPr>
            <p:cNvPr id="143" name="Picture 14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69677" y="4967623"/>
              <a:ext cx="1121621" cy="840302"/>
            </a:xfrm>
            <a:prstGeom prst="rect">
              <a:avLst/>
            </a:prstGeom>
          </p:spPr>
        </p:pic>
      </p:grpSp>
      <p:grpSp>
        <p:nvGrpSpPr>
          <p:cNvPr id="146" name="Group 145"/>
          <p:cNvGrpSpPr/>
          <p:nvPr/>
        </p:nvGrpSpPr>
        <p:grpSpPr>
          <a:xfrm>
            <a:off x="10967202" y="5302931"/>
            <a:ext cx="463923" cy="797947"/>
            <a:chOff x="10573591" y="4721486"/>
            <a:chExt cx="515205" cy="886151"/>
          </a:xfrm>
        </p:grpSpPr>
        <p:grpSp>
          <p:nvGrpSpPr>
            <p:cNvPr id="147" name="Group 146"/>
            <p:cNvGrpSpPr/>
            <p:nvPr/>
          </p:nvGrpSpPr>
          <p:grpSpPr>
            <a:xfrm>
              <a:off x="10573591" y="4721486"/>
              <a:ext cx="515205" cy="886151"/>
              <a:chOff x="6416654" y="4806210"/>
              <a:chExt cx="515205" cy="886151"/>
            </a:xfrm>
          </p:grpSpPr>
          <p:sp>
            <p:nvSpPr>
              <p:cNvPr id="149" name="Freeform 38"/>
              <p:cNvSpPr>
                <a:spLocks/>
              </p:cNvSpPr>
              <p:nvPr/>
            </p:nvSpPr>
            <p:spPr bwMode="auto">
              <a:xfrm>
                <a:off x="6416654" y="4806210"/>
                <a:ext cx="515205" cy="886151"/>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730" kern="0" smtClean="0">
                  <a:solidFill>
                    <a:srgbClr val="505050"/>
                  </a:solidFill>
                </a:endParaRPr>
              </a:p>
            </p:txBody>
          </p:sp>
          <p:sp>
            <p:nvSpPr>
              <p:cNvPr id="150" name="Freeform 39"/>
              <p:cNvSpPr>
                <a:spLocks/>
              </p:cNvSpPr>
              <p:nvPr/>
            </p:nvSpPr>
            <p:spPr bwMode="auto">
              <a:xfrm>
                <a:off x="6466113" y="4861852"/>
                <a:ext cx="416284" cy="690375"/>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914367">
                  <a:defRPr/>
                </a:pPr>
                <a:endParaRPr lang="en-US" sz="1730" kern="0" smtClean="0">
                  <a:solidFill>
                    <a:srgbClr val="505050"/>
                  </a:solidFill>
                </a:endParaRPr>
              </a:p>
            </p:txBody>
          </p:sp>
        </p:grpSp>
        <p:pic>
          <p:nvPicPr>
            <p:cNvPr id="148" name="Picture 14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662993" y="4840264"/>
              <a:ext cx="336398" cy="336398"/>
            </a:xfrm>
            <a:prstGeom prst="rect">
              <a:avLst/>
            </a:prstGeom>
          </p:spPr>
        </p:pic>
      </p:grpSp>
      <p:grpSp>
        <p:nvGrpSpPr>
          <p:cNvPr id="151" name="Group 150"/>
          <p:cNvGrpSpPr/>
          <p:nvPr/>
        </p:nvGrpSpPr>
        <p:grpSpPr>
          <a:xfrm>
            <a:off x="10251284" y="5615435"/>
            <a:ext cx="937770" cy="592530"/>
            <a:chOff x="10944081" y="5157606"/>
            <a:chExt cx="1010147" cy="638261"/>
          </a:xfrm>
        </p:grpSpPr>
        <p:grpSp>
          <p:nvGrpSpPr>
            <p:cNvPr id="152" name="Group 151"/>
            <p:cNvGrpSpPr/>
            <p:nvPr/>
          </p:nvGrpSpPr>
          <p:grpSpPr>
            <a:xfrm>
              <a:off x="10944081" y="5157606"/>
              <a:ext cx="1010147" cy="638261"/>
              <a:chOff x="9923939" y="904037"/>
              <a:chExt cx="724336" cy="457671"/>
            </a:xfrm>
          </p:grpSpPr>
          <p:sp>
            <p:nvSpPr>
              <p:cNvPr id="154" name="Freeform 32"/>
              <p:cNvSpPr>
                <a:spLocks/>
              </p:cNvSpPr>
              <p:nvPr/>
            </p:nvSpPr>
            <p:spPr bwMode="auto">
              <a:xfrm>
                <a:off x="9923939" y="904037"/>
                <a:ext cx="724336" cy="457671"/>
              </a:xfrm>
              <a:custGeom>
                <a:avLst/>
                <a:gdLst>
                  <a:gd name="T0" fmla="*/ 1 w 247"/>
                  <a:gd name="T1" fmla="*/ 140 h 156"/>
                  <a:gd name="T2" fmla="*/ 19 w 247"/>
                  <a:gd name="T3" fmla="*/ 48 h 156"/>
                  <a:gd name="T4" fmla="*/ 19 w 247"/>
                  <a:gd name="T5" fmla="*/ 10 h 156"/>
                  <a:gd name="T6" fmla="*/ 29 w 247"/>
                  <a:gd name="T7" fmla="*/ 0 h 156"/>
                  <a:gd name="T8" fmla="*/ 91 w 247"/>
                  <a:gd name="T9" fmla="*/ 0 h 156"/>
                  <a:gd name="T10" fmla="*/ 124 w 247"/>
                  <a:gd name="T11" fmla="*/ 0 h 156"/>
                  <a:gd name="T12" fmla="*/ 236 w 247"/>
                  <a:gd name="T13" fmla="*/ 0 h 156"/>
                  <a:gd name="T14" fmla="*/ 247 w 247"/>
                  <a:gd name="T15" fmla="*/ 10 h 156"/>
                  <a:gd name="T16" fmla="*/ 247 w 247"/>
                  <a:gd name="T17" fmla="*/ 146 h 156"/>
                  <a:gd name="T18" fmla="*/ 236 w 247"/>
                  <a:gd name="T19" fmla="*/ 156 h 156"/>
                  <a:gd name="T20" fmla="*/ 29 w 247"/>
                  <a:gd name="T21" fmla="*/ 156 h 156"/>
                  <a:gd name="T22" fmla="*/ 19 w 247"/>
                  <a:gd name="T23" fmla="*/ 146 h 156"/>
                  <a:gd name="T24" fmla="*/ 19 w 247"/>
                  <a:gd name="T25" fmla="*/ 146 h 156"/>
                  <a:gd name="T26" fmla="*/ 4 w 247"/>
                  <a:gd name="T27" fmla="*/ 146 h 156"/>
                  <a:gd name="T28" fmla="*/ 0 w 247"/>
                  <a:gd name="T29" fmla="*/ 141 h 156"/>
                  <a:gd name="T30" fmla="*/ 1 w 247"/>
                  <a:gd name="T31"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56">
                    <a:moveTo>
                      <a:pt x="1" y="140"/>
                    </a:moveTo>
                    <a:cubicBezTo>
                      <a:pt x="19" y="48"/>
                      <a:pt x="19" y="48"/>
                      <a:pt x="19" y="48"/>
                    </a:cubicBezTo>
                    <a:cubicBezTo>
                      <a:pt x="19" y="10"/>
                      <a:pt x="19" y="10"/>
                      <a:pt x="19" y="10"/>
                    </a:cubicBezTo>
                    <a:cubicBezTo>
                      <a:pt x="19" y="5"/>
                      <a:pt x="23" y="0"/>
                      <a:pt x="29" y="0"/>
                    </a:cubicBezTo>
                    <a:cubicBezTo>
                      <a:pt x="91" y="0"/>
                      <a:pt x="91" y="0"/>
                      <a:pt x="91" y="0"/>
                    </a:cubicBezTo>
                    <a:cubicBezTo>
                      <a:pt x="124" y="0"/>
                      <a:pt x="124" y="0"/>
                      <a:pt x="124" y="0"/>
                    </a:cubicBezTo>
                    <a:cubicBezTo>
                      <a:pt x="236" y="0"/>
                      <a:pt x="236" y="0"/>
                      <a:pt x="236" y="0"/>
                    </a:cubicBezTo>
                    <a:cubicBezTo>
                      <a:pt x="242" y="0"/>
                      <a:pt x="247" y="5"/>
                      <a:pt x="247" y="10"/>
                    </a:cubicBezTo>
                    <a:cubicBezTo>
                      <a:pt x="247" y="146"/>
                      <a:pt x="247" y="146"/>
                      <a:pt x="247" y="146"/>
                    </a:cubicBezTo>
                    <a:cubicBezTo>
                      <a:pt x="247" y="152"/>
                      <a:pt x="242" y="156"/>
                      <a:pt x="236" y="156"/>
                    </a:cubicBezTo>
                    <a:cubicBezTo>
                      <a:pt x="29" y="156"/>
                      <a:pt x="29" y="156"/>
                      <a:pt x="29" y="156"/>
                    </a:cubicBezTo>
                    <a:cubicBezTo>
                      <a:pt x="23" y="156"/>
                      <a:pt x="19" y="152"/>
                      <a:pt x="19" y="146"/>
                    </a:cubicBezTo>
                    <a:cubicBezTo>
                      <a:pt x="19" y="146"/>
                      <a:pt x="19" y="146"/>
                      <a:pt x="19" y="146"/>
                    </a:cubicBezTo>
                    <a:cubicBezTo>
                      <a:pt x="4" y="146"/>
                      <a:pt x="4" y="146"/>
                      <a:pt x="4" y="146"/>
                    </a:cubicBezTo>
                    <a:cubicBezTo>
                      <a:pt x="2" y="146"/>
                      <a:pt x="0" y="144"/>
                      <a:pt x="0" y="141"/>
                    </a:cubicBezTo>
                    <a:cubicBezTo>
                      <a:pt x="0" y="141"/>
                      <a:pt x="0" y="140"/>
                      <a:pt x="1" y="140"/>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55" name="Rectangle 33"/>
              <p:cNvSpPr>
                <a:spLocks noChangeArrowheads="1"/>
              </p:cNvSpPr>
              <p:nvPr/>
            </p:nvSpPr>
            <p:spPr bwMode="auto">
              <a:xfrm>
                <a:off x="10030730" y="948688"/>
                <a:ext cx="582942" cy="36837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grpSp>
        <p:pic>
          <p:nvPicPr>
            <p:cNvPr id="153" name="Picture 152"/>
            <p:cNvPicPr>
              <a:picLocks noChangeAspect="1"/>
            </p:cNvPicPr>
            <p:nvPr/>
          </p:nvPicPr>
          <p:blipFill rotWithShape="1">
            <a:blip r:embed="rId2" cstate="print">
              <a:extLst>
                <a:ext uri="{28A0092B-C50C-407E-A947-70E740481C1C}">
                  <a14:useLocalDpi xmlns:a14="http://schemas.microsoft.com/office/drawing/2010/main" val="0"/>
                </a:ext>
              </a:extLst>
            </a:blip>
            <a:srcRect r="77973" b="4460"/>
            <a:stretch/>
          </p:blipFill>
          <p:spPr>
            <a:xfrm>
              <a:off x="11193142" y="5171513"/>
              <a:ext cx="554780" cy="610446"/>
            </a:xfrm>
            <a:prstGeom prst="rect">
              <a:avLst/>
            </a:prstGeom>
          </p:spPr>
        </p:pic>
      </p:grpSp>
      <p:grpSp>
        <p:nvGrpSpPr>
          <p:cNvPr id="156" name="Group 37"/>
          <p:cNvGrpSpPr/>
          <p:nvPr/>
        </p:nvGrpSpPr>
        <p:grpSpPr>
          <a:xfrm>
            <a:off x="8467085" y="4528486"/>
            <a:ext cx="599529" cy="1715717"/>
            <a:chOff x="5893176" y="3792885"/>
            <a:chExt cx="585200" cy="1674708"/>
          </a:xfrm>
        </p:grpSpPr>
        <p:sp>
          <p:nvSpPr>
            <p:cNvPr id="157" name="Rectangle 630"/>
            <p:cNvSpPr>
              <a:spLocks noChangeArrowheads="1"/>
            </p:cNvSpPr>
            <p:nvPr/>
          </p:nvSpPr>
          <p:spPr bwMode="auto">
            <a:xfrm>
              <a:off x="6132059" y="4189759"/>
              <a:ext cx="101114" cy="298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58" name="Freeform 631"/>
            <p:cNvSpPr>
              <a:spLocks/>
            </p:cNvSpPr>
            <p:nvPr/>
          </p:nvSpPr>
          <p:spPr bwMode="auto">
            <a:xfrm>
              <a:off x="6048639" y="5401869"/>
              <a:ext cx="125129" cy="65724"/>
            </a:xfrm>
            <a:custGeom>
              <a:avLst/>
              <a:gdLst>
                <a:gd name="T0" fmla="*/ 21 w 42"/>
                <a:gd name="T1" fmla="*/ 0 h 22"/>
                <a:gd name="T2" fmla="*/ 0 w 42"/>
                <a:gd name="T3" fmla="*/ 22 h 22"/>
                <a:gd name="T4" fmla="*/ 42 w 42"/>
                <a:gd name="T5" fmla="*/ 22 h 22"/>
                <a:gd name="T6" fmla="*/ 21 w 42"/>
                <a:gd name="T7" fmla="*/ 0 h 22"/>
              </a:gdLst>
              <a:ahLst/>
              <a:cxnLst>
                <a:cxn ang="0">
                  <a:pos x="T0" y="T1"/>
                </a:cxn>
                <a:cxn ang="0">
                  <a:pos x="T2" y="T3"/>
                </a:cxn>
                <a:cxn ang="0">
                  <a:pos x="T4" y="T5"/>
                </a:cxn>
                <a:cxn ang="0">
                  <a:pos x="T6" y="T7"/>
                </a:cxn>
              </a:cxnLst>
              <a:rect l="0" t="0" r="r" b="b"/>
              <a:pathLst>
                <a:path w="42" h="22">
                  <a:moveTo>
                    <a:pt x="21" y="0"/>
                  </a:moveTo>
                  <a:cubicBezTo>
                    <a:pt x="9" y="0"/>
                    <a:pt x="0" y="10"/>
                    <a:pt x="0" y="22"/>
                  </a:cubicBezTo>
                  <a:cubicBezTo>
                    <a:pt x="42" y="22"/>
                    <a:pt x="42" y="22"/>
                    <a:pt x="42" y="22"/>
                  </a:cubicBezTo>
                  <a:cubicBezTo>
                    <a:pt x="42" y="10"/>
                    <a:pt x="33" y="0"/>
                    <a:pt x="2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59" name="Freeform 632"/>
            <p:cNvSpPr>
              <a:spLocks/>
            </p:cNvSpPr>
            <p:nvPr/>
          </p:nvSpPr>
          <p:spPr bwMode="auto">
            <a:xfrm>
              <a:off x="6188936" y="5401869"/>
              <a:ext cx="125129" cy="65724"/>
            </a:xfrm>
            <a:custGeom>
              <a:avLst/>
              <a:gdLst>
                <a:gd name="T0" fmla="*/ 21 w 42"/>
                <a:gd name="T1" fmla="*/ 0 h 22"/>
                <a:gd name="T2" fmla="*/ 0 w 42"/>
                <a:gd name="T3" fmla="*/ 22 h 22"/>
                <a:gd name="T4" fmla="*/ 42 w 42"/>
                <a:gd name="T5" fmla="*/ 22 h 22"/>
                <a:gd name="T6" fmla="*/ 21 w 42"/>
                <a:gd name="T7" fmla="*/ 0 h 22"/>
              </a:gdLst>
              <a:ahLst/>
              <a:cxnLst>
                <a:cxn ang="0">
                  <a:pos x="T0" y="T1"/>
                </a:cxn>
                <a:cxn ang="0">
                  <a:pos x="T2" y="T3"/>
                </a:cxn>
                <a:cxn ang="0">
                  <a:pos x="T4" y="T5"/>
                </a:cxn>
                <a:cxn ang="0">
                  <a:pos x="T6" y="T7"/>
                </a:cxn>
              </a:cxnLst>
              <a:rect l="0" t="0" r="r" b="b"/>
              <a:pathLst>
                <a:path w="42" h="22">
                  <a:moveTo>
                    <a:pt x="21" y="0"/>
                  </a:moveTo>
                  <a:cubicBezTo>
                    <a:pt x="9" y="0"/>
                    <a:pt x="0" y="10"/>
                    <a:pt x="0" y="22"/>
                  </a:cubicBezTo>
                  <a:cubicBezTo>
                    <a:pt x="42" y="22"/>
                    <a:pt x="42" y="22"/>
                    <a:pt x="42" y="22"/>
                  </a:cubicBezTo>
                  <a:cubicBezTo>
                    <a:pt x="42" y="10"/>
                    <a:pt x="33" y="0"/>
                    <a:pt x="2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0" name="Freeform 633"/>
            <p:cNvSpPr>
              <a:spLocks/>
            </p:cNvSpPr>
            <p:nvPr/>
          </p:nvSpPr>
          <p:spPr bwMode="auto">
            <a:xfrm>
              <a:off x="6092877" y="3929390"/>
              <a:ext cx="197173" cy="236355"/>
            </a:xfrm>
            <a:custGeom>
              <a:avLst/>
              <a:gdLst>
                <a:gd name="T0" fmla="*/ 59 w 66"/>
                <a:gd name="T1" fmla="*/ 45 h 79"/>
                <a:gd name="T2" fmla="*/ 23 w 66"/>
                <a:gd name="T3" fmla="*/ 74 h 79"/>
                <a:gd name="T4" fmla="*/ 6 w 66"/>
                <a:gd name="T5" fmla="*/ 30 h 79"/>
                <a:gd name="T6" fmla="*/ 46 w 66"/>
                <a:gd name="T7" fmla="*/ 5 h 79"/>
                <a:gd name="T8" fmla="*/ 59 w 66"/>
                <a:gd name="T9" fmla="*/ 45 h 79"/>
              </a:gdLst>
              <a:ahLst/>
              <a:cxnLst>
                <a:cxn ang="0">
                  <a:pos x="T0" y="T1"/>
                </a:cxn>
                <a:cxn ang="0">
                  <a:pos x="T2" y="T3"/>
                </a:cxn>
                <a:cxn ang="0">
                  <a:pos x="T4" y="T5"/>
                </a:cxn>
                <a:cxn ang="0">
                  <a:pos x="T6" y="T7"/>
                </a:cxn>
                <a:cxn ang="0">
                  <a:pos x="T8" y="T9"/>
                </a:cxn>
              </a:cxnLst>
              <a:rect l="0" t="0" r="r" b="b"/>
              <a:pathLst>
                <a:path w="66" h="79">
                  <a:moveTo>
                    <a:pt x="59" y="45"/>
                  </a:moveTo>
                  <a:cubicBezTo>
                    <a:pt x="53" y="64"/>
                    <a:pt x="39" y="79"/>
                    <a:pt x="23" y="74"/>
                  </a:cubicBezTo>
                  <a:cubicBezTo>
                    <a:pt x="8" y="69"/>
                    <a:pt x="0" y="49"/>
                    <a:pt x="6" y="30"/>
                  </a:cubicBezTo>
                  <a:cubicBezTo>
                    <a:pt x="13" y="11"/>
                    <a:pt x="30" y="0"/>
                    <a:pt x="46" y="5"/>
                  </a:cubicBezTo>
                  <a:cubicBezTo>
                    <a:pt x="62" y="10"/>
                    <a:pt x="66" y="26"/>
                    <a:pt x="59"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1" name="Freeform 634"/>
            <p:cNvSpPr>
              <a:spLocks/>
            </p:cNvSpPr>
            <p:nvPr/>
          </p:nvSpPr>
          <p:spPr bwMode="auto">
            <a:xfrm>
              <a:off x="6066334" y="3902847"/>
              <a:ext cx="194645" cy="221188"/>
            </a:xfrm>
            <a:custGeom>
              <a:avLst/>
              <a:gdLst>
                <a:gd name="T0" fmla="*/ 56 w 65"/>
                <a:gd name="T1" fmla="*/ 24 h 74"/>
                <a:gd name="T2" fmla="*/ 50 w 65"/>
                <a:gd name="T3" fmla="*/ 67 h 74"/>
                <a:gd name="T4" fmla="*/ 10 w 65"/>
                <a:gd name="T5" fmla="*/ 51 h 74"/>
                <a:gd name="T6" fmla="*/ 15 w 65"/>
                <a:gd name="T7" fmla="*/ 8 h 74"/>
                <a:gd name="T8" fmla="*/ 56 w 65"/>
                <a:gd name="T9" fmla="*/ 24 h 74"/>
              </a:gdLst>
              <a:ahLst/>
              <a:cxnLst>
                <a:cxn ang="0">
                  <a:pos x="T0" y="T1"/>
                </a:cxn>
                <a:cxn ang="0">
                  <a:pos x="T2" y="T3"/>
                </a:cxn>
                <a:cxn ang="0">
                  <a:pos x="T4" y="T5"/>
                </a:cxn>
                <a:cxn ang="0">
                  <a:pos x="T6" y="T7"/>
                </a:cxn>
                <a:cxn ang="0">
                  <a:pos x="T8" y="T9"/>
                </a:cxn>
              </a:cxnLst>
              <a:rect l="0" t="0" r="r" b="b"/>
              <a:pathLst>
                <a:path w="65" h="74">
                  <a:moveTo>
                    <a:pt x="56" y="24"/>
                  </a:moveTo>
                  <a:cubicBezTo>
                    <a:pt x="65" y="40"/>
                    <a:pt x="63" y="59"/>
                    <a:pt x="50" y="67"/>
                  </a:cubicBezTo>
                  <a:cubicBezTo>
                    <a:pt x="37" y="74"/>
                    <a:pt x="19" y="67"/>
                    <a:pt x="10" y="51"/>
                  </a:cubicBezTo>
                  <a:cubicBezTo>
                    <a:pt x="0" y="34"/>
                    <a:pt x="3" y="15"/>
                    <a:pt x="15" y="8"/>
                  </a:cubicBezTo>
                  <a:cubicBezTo>
                    <a:pt x="28" y="0"/>
                    <a:pt x="46" y="7"/>
                    <a:pt x="56"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2" name="Freeform 635"/>
            <p:cNvSpPr>
              <a:spLocks/>
            </p:cNvSpPr>
            <p:nvPr/>
          </p:nvSpPr>
          <p:spPr bwMode="auto">
            <a:xfrm>
              <a:off x="6132059" y="4108868"/>
              <a:ext cx="101114" cy="104906"/>
            </a:xfrm>
            <a:custGeom>
              <a:avLst/>
              <a:gdLst>
                <a:gd name="T0" fmla="*/ 80 w 80"/>
                <a:gd name="T1" fmla="*/ 64 h 83"/>
                <a:gd name="T2" fmla="*/ 40 w 80"/>
                <a:gd name="T3" fmla="*/ 83 h 83"/>
                <a:gd name="T4" fmla="*/ 0 w 80"/>
                <a:gd name="T5" fmla="*/ 64 h 83"/>
                <a:gd name="T6" fmla="*/ 0 w 80"/>
                <a:gd name="T7" fmla="*/ 0 h 83"/>
                <a:gd name="T8" fmla="*/ 80 w 80"/>
                <a:gd name="T9" fmla="*/ 0 h 83"/>
                <a:gd name="T10" fmla="*/ 80 w 80"/>
                <a:gd name="T11" fmla="*/ 64 h 83"/>
              </a:gdLst>
              <a:ahLst/>
              <a:cxnLst>
                <a:cxn ang="0">
                  <a:pos x="T0" y="T1"/>
                </a:cxn>
                <a:cxn ang="0">
                  <a:pos x="T2" y="T3"/>
                </a:cxn>
                <a:cxn ang="0">
                  <a:pos x="T4" y="T5"/>
                </a:cxn>
                <a:cxn ang="0">
                  <a:pos x="T6" y="T7"/>
                </a:cxn>
                <a:cxn ang="0">
                  <a:pos x="T8" y="T9"/>
                </a:cxn>
                <a:cxn ang="0">
                  <a:pos x="T10" y="T11"/>
                </a:cxn>
              </a:cxnLst>
              <a:rect l="0" t="0" r="r" b="b"/>
              <a:pathLst>
                <a:path w="80" h="83">
                  <a:moveTo>
                    <a:pt x="80" y="64"/>
                  </a:moveTo>
                  <a:lnTo>
                    <a:pt x="40" y="83"/>
                  </a:lnTo>
                  <a:lnTo>
                    <a:pt x="0" y="64"/>
                  </a:lnTo>
                  <a:lnTo>
                    <a:pt x="0" y="0"/>
                  </a:lnTo>
                  <a:lnTo>
                    <a:pt x="80" y="0"/>
                  </a:lnTo>
                  <a:lnTo>
                    <a:pt x="80" y="6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3" name="Freeform 636"/>
            <p:cNvSpPr>
              <a:spLocks/>
            </p:cNvSpPr>
            <p:nvPr/>
          </p:nvSpPr>
          <p:spPr bwMode="auto">
            <a:xfrm>
              <a:off x="6153546" y="4213774"/>
              <a:ext cx="56877" cy="399402"/>
            </a:xfrm>
            <a:custGeom>
              <a:avLst/>
              <a:gdLst>
                <a:gd name="T0" fmla="*/ 35 w 45"/>
                <a:gd name="T1" fmla="*/ 23 h 316"/>
                <a:gd name="T2" fmla="*/ 45 w 45"/>
                <a:gd name="T3" fmla="*/ 19 h 316"/>
                <a:gd name="T4" fmla="*/ 23 w 45"/>
                <a:gd name="T5" fmla="*/ 0 h 316"/>
                <a:gd name="T6" fmla="*/ 0 w 45"/>
                <a:gd name="T7" fmla="*/ 19 h 316"/>
                <a:gd name="T8" fmla="*/ 11 w 45"/>
                <a:gd name="T9" fmla="*/ 23 h 316"/>
                <a:gd name="T10" fmla="*/ 9 w 45"/>
                <a:gd name="T11" fmla="*/ 290 h 316"/>
                <a:gd name="T12" fmla="*/ 23 w 45"/>
                <a:gd name="T13" fmla="*/ 316 h 316"/>
                <a:gd name="T14" fmla="*/ 35 w 45"/>
                <a:gd name="T15" fmla="*/ 290 h 316"/>
                <a:gd name="T16" fmla="*/ 35 w 45"/>
                <a:gd name="T17" fmla="*/ 2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16">
                  <a:moveTo>
                    <a:pt x="35" y="23"/>
                  </a:moveTo>
                  <a:lnTo>
                    <a:pt x="45" y="19"/>
                  </a:lnTo>
                  <a:lnTo>
                    <a:pt x="23" y="0"/>
                  </a:lnTo>
                  <a:lnTo>
                    <a:pt x="0" y="19"/>
                  </a:lnTo>
                  <a:lnTo>
                    <a:pt x="11" y="23"/>
                  </a:lnTo>
                  <a:lnTo>
                    <a:pt x="9" y="290"/>
                  </a:lnTo>
                  <a:lnTo>
                    <a:pt x="23" y="316"/>
                  </a:lnTo>
                  <a:lnTo>
                    <a:pt x="35" y="290"/>
                  </a:lnTo>
                  <a:lnTo>
                    <a:pt x="35" y="23"/>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4" name="Freeform 637"/>
            <p:cNvSpPr>
              <a:spLocks/>
            </p:cNvSpPr>
            <p:nvPr/>
          </p:nvSpPr>
          <p:spPr bwMode="auto">
            <a:xfrm>
              <a:off x="5893176" y="4218830"/>
              <a:ext cx="214868" cy="558658"/>
            </a:xfrm>
            <a:custGeom>
              <a:avLst/>
              <a:gdLst>
                <a:gd name="T0" fmla="*/ 72 w 72"/>
                <a:gd name="T1" fmla="*/ 8 h 187"/>
                <a:gd name="T2" fmla="*/ 43 w 72"/>
                <a:gd name="T3" fmla="*/ 0 h 187"/>
                <a:gd name="T4" fmla="*/ 0 w 72"/>
                <a:gd name="T5" fmla="*/ 187 h 187"/>
                <a:gd name="T6" fmla="*/ 29 w 72"/>
                <a:gd name="T7" fmla="*/ 187 h 187"/>
                <a:gd name="T8" fmla="*/ 72 w 72"/>
                <a:gd name="T9" fmla="*/ 8 h 187"/>
              </a:gdLst>
              <a:ahLst/>
              <a:cxnLst>
                <a:cxn ang="0">
                  <a:pos x="T0" y="T1"/>
                </a:cxn>
                <a:cxn ang="0">
                  <a:pos x="T2" y="T3"/>
                </a:cxn>
                <a:cxn ang="0">
                  <a:pos x="T4" y="T5"/>
                </a:cxn>
                <a:cxn ang="0">
                  <a:pos x="T6" y="T7"/>
                </a:cxn>
                <a:cxn ang="0">
                  <a:pos x="T8" y="T9"/>
                </a:cxn>
              </a:cxnLst>
              <a:rect l="0" t="0" r="r" b="b"/>
              <a:pathLst>
                <a:path w="72" h="187">
                  <a:moveTo>
                    <a:pt x="72" y="8"/>
                  </a:moveTo>
                  <a:cubicBezTo>
                    <a:pt x="62" y="5"/>
                    <a:pt x="53" y="3"/>
                    <a:pt x="43" y="0"/>
                  </a:cubicBezTo>
                  <a:cubicBezTo>
                    <a:pt x="15" y="60"/>
                    <a:pt x="6" y="121"/>
                    <a:pt x="0" y="187"/>
                  </a:cubicBezTo>
                  <a:cubicBezTo>
                    <a:pt x="29" y="187"/>
                    <a:pt x="29" y="187"/>
                    <a:pt x="29" y="187"/>
                  </a:cubicBezTo>
                  <a:cubicBezTo>
                    <a:pt x="36" y="123"/>
                    <a:pt x="45" y="66"/>
                    <a:pt x="72" y="8"/>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5" name="Freeform 638"/>
            <p:cNvSpPr>
              <a:spLocks/>
            </p:cNvSpPr>
            <p:nvPr/>
          </p:nvSpPr>
          <p:spPr bwMode="auto">
            <a:xfrm>
              <a:off x="6260980" y="4218830"/>
              <a:ext cx="214868" cy="558658"/>
            </a:xfrm>
            <a:custGeom>
              <a:avLst/>
              <a:gdLst>
                <a:gd name="T0" fmla="*/ 0 w 72"/>
                <a:gd name="T1" fmla="*/ 8 h 187"/>
                <a:gd name="T2" fmla="*/ 28 w 72"/>
                <a:gd name="T3" fmla="*/ 0 h 187"/>
                <a:gd name="T4" fmla="*/ 72 w 72"/>
                <a:gd name="T5" fmla="*/ 187 h 187"/>
                <a:gd name="T6" fmla="*/ 43 w 72"/>
                <a:gd name="T7" fmla="*/ 187 h 187"/>
                <a:gd name="T8" fmla="*/ 0 w 72"/>
                <a:gd name="T9" fmla="*/ 8 h 187"/>
              </a:gdLst>
              <a:ahLst/>
              <a:cxnLst>
                <a:cxn ang="0">
                  <a:pos x="T0" y="T1"/>
                </a:cxn>
                <a:cxn ang="0">
                  <a:pos x="T2" y="T3"/>
                </a:cxn>
                <a:cxn ang="0">
                  <a:pos x="T4" y="T5"/>
                </a:cxn>
                <a:cxn ang="0">
                  <a:pos x="T6" y="T7"/>
                </a:cxn>
                <a:cxn ang="0">
                  <a:pos x="T8" y="T9"/>
                </a:cxn>
              </a:cxnLst>
              <a:rect l="0" t="0" r="r" b="b"/>
              <a:pathLst>
                <a:path w="72" h="187">
                  <a:moveTo>
                    <a:pt x="0" y="8"/>
                  </a:moveTo>
                  <a:cubicBezTo>
                    <a:pt x="9" y="5"/>
                    <a:pt x="19" y="3"/>
                    <a:pt x="28" y="0"/>
                  </a:cubicBezTo>
                  <a:cubicBezTo>
                    <a:pt x="56" y="60"/>
                    <a:pt x="66" y="121"/>
                    <a:pt x="72" y="187"/>
                  </a:cubicBezTo>
                  <a:cubicBezTo>
                    <a:pt x="43" y="187"/>
                    <a:pt x="43" y="187"/>
                    <a:pt x="43" y="187"/>
                  </a:cubicBezTo>
                  <a:cubicBezTo>
                    <a:pt x="36" y="123"/>
                    <a:pt x="27" y="66"/>
                    <a:pt x="0" y="8"/>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6" name="Freeform 639"/>
            <p:cNvSpPr>
              <a:spLocks/>
            </p:cNvSpPr>
            <p:nvPr/>
          </p:nvSpPr>
          <p:spPr bwMode="auto">
            <a:xfrm>
              <a:off x="6048639" y="4828045"/>
              <a:ext cx="131449" cy="585200"/>
            </a:xfrm>
            <a:custGeom>
              <a:avLst/>
              <a:gdLst>
                <a:gd name="T0" fmla="*/ 85 w 104"/>
                <a:gd name="T1" fmla="*/ 463 h 463"/>
                <a:gd name="T2" fmla="*/ 14 w 104"/>
                <a:gd name="T3" fmla="*/ 463 h 463"/>
                <a:gd name="T4" fmla="*/ 0 w 104"/>
                <a:gd name="T5" fmla="*/ 0 h 463"/>
                <a:gd name="T6" fmla="*/ 104 w 104"/>
                <a:gd name="T7" fmla="*/ 0 h 463"/>
                <a:gd name="T8" fmla="*/ 85 w 104"/>
                <a:gd name="T9" fmla="*/ 463 h 463"/>
              </a:gdLst>
              <a:ahLst/>
              <a:cxnLst>
                <a:cxn ang="0">
                  <a:pos x="T0" y="T1"/>
                </a:cxn>
                <a:cxn ang="0">
                  <a:pos x="T2" y="T3"/>
                </a:cxn>
                <a:cxn ang="0">
                  <a:pos x="T4" y="T5"/>
                </a:cxn>
                <a:cxn ang="0">
                  <a:pos x="T6" y="T7"/>
                </a:cxn>
                <a:cxn ang="0">
                  <a:pos x="T8" y="T9"/>
                </a:cxn>
              </a:cxnLst>
              <a:rect l="0" t="0" r="r" b="b"/>
              <a:pathLst>
                <a:path w="104" h="463">
                  <a:moveTo>
                    <a:pt x="85" y="463"/>
                  </a:moveTo>
                  <a:lnTo>
                    <a:pt x="14" y="463"/>
                  </a:lnTo>
                  <a:lnTo>
                    <a:pt x="0" y="0"/>
                  </a:lnTo>
                  <a:lnTo>
                    <a:pt x="104" y="0"/>
                  </a:lnTo>
                  <a:lnTo>
                    <a:pt x="85" y="46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7" name="Freeform 640"/>
            <p:cNvSpPr>
              <a:spLocks/>
            </p:cNvSpPr>
            <p:nvPr/>
          </p:nvSpPr>
          <p:spPr bwMode="auto">
            <a:xfrm>
              <a:off x="6182616" y="4828045"/>
              <a:ext cx="131449" cy="585200"/>
            </a:xfrm>
            <a:custGeom>
              <a:avLst/>
              <a:gdLst>
                <a:gd name="T0" fmla="*/ 90 w 104"/>
                <a:gd name="T1" fmla="*/ 463 h 463"/>
                <a:gd name="T2" fmla="*/ 19 w 104"/>
                <a:gd name="T3" fmla="*/ 463 h 463"/>
                <a:gd name="T4" fmla="*/ 0 w 104"/>
                <a:gd name="T5" fmla="*/ 0 h 463"/>
                <a:gd name="T6" fmla="*/ 104 w 104"/>
                <a:gd name="T7" fmla="*/ 0 h 463"/>
                <a:gd name="T8" fmla="*/ 90 w 104"/>
                <a:gd name="T9" fmla="*/ 463 h 463"/>
              </a:gdLst>
              <a:ahLst/>
              <a:cxnLst>
                <a:cxn ang="0">
                  <a:pos x="T0" y="T1"/>
                </a:cxn>
                <a:cxn ang="0">
                  <a:pos x="T2" y="T3"/>
                </a:cxn>
                <a:cxn ang="0">
                  <a:pos x="T4" y="T5"/>
                </a:cxn>
                <a:cxn ang="0">
                  <a:pos x="T6" y="T7"/>
                </a:cxn>
                <a:cxn ang="0">
                  <a:pos x="T8" y="T9"/>
                </a:cxn>
              </a:cxnLst>
              <a:rect l="0" t="0" r="r" b="b"/>
              <a:pathLst>
                <a:path w="104" h="463">
                  <a:moveTo>
                    <a:pt x="90" y="463"/>
                  </a:moveTo>
                  <a:lnTo>
                    <a:pt x="19" y="463"/>
                  </a:lnTo>
                  <a:lnTo>
                    <a:pt x="0" y="0"/>
                  </a:lnTo>
                  <a:lnTo>
                    <a:pt x="104" y="0"/>
                  </a:lnTo>
                  <a:lnTo>
                    <a:pt x="90" y="46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8" name="Freeform 641"/>
            <p:cNvSpPr>
              <a:spLocks/>
            </p:cNvSpPr>
            <p:nvPr/>
          </p:nvSpPr>
          <p:spPr bwMode="auto">
            <a:xfrm>
              <a:off x="5905815" y="4777487"/>
              <a:ext cx="61933" cy="72044"/>
            </a:xfrm>
            <a:custGeom>
              <a:avLst/>
              <a:gdLst>
                <a:gd name="T0" fmla="*/ 0 w 21"/>
                <a:gd name="T1" fmla="*/ 0 h 24"/>
                <a:gd name="T2" fmla="*/ 0 w 21"/>
                <a:gd name="T3" fmla="*/ 13 h 24"/>
                <a:gd name="T4" fmla="*/ 10 w 21"/>
                <a:gd name="T5" fmla="*/ 24 h 24"/>
                <a:gd name="T6" fmla="*/ 21 w 21"/>
                <a:gd name="T7" fmla="*/ 13 h 24"/>
                <a:gd name="T8" fmla="*/ 21 w 21"/>
                <a:gd name="T9" fmla="*/ 0 h 24"/>
                <a:gd name="T10" fmla="*/ 0 w 21"/>
                <a:gd name="T11" fmla="*/ 0 h 24"/>
              </a:gdLst>
              <a:ahLst/>
              <a:cxnLst>
                <a:cxn ang="0">
                  <a:pos x="T0" y="T1"/>
                </a:cxn>
                <a:cxn ang="0">
                  <a:pos x="T2" y="T3"/>
                </a:cxn>
                <a:cxn ang="0">
                  <a:pos x="T4" y="T5"/>
                </a:cxn>
                <a:cxn ang="0">
                  <a:pos x="T6" y="T7"/>
                </a:cxn>
                <a:cxn ang="0">
                  <a:pos x="T8" y="T9"/>
                </a:cxn>
                <a:cxn ang="0">
                  <a:pos x="T10" y="T11"/>
                </a:cxn>
              </a:cxnLst>
              <a:rect l="0" t="0" r="r" b="b"/>
              <a:pathLst>
                <a:path w="21" h="24">
                  <a:moveTo>
                    <a:pt x="0" y="0"/>
                  </a:moveTo>
                  <a:cubicBezTo>
                    <a:pt x="0" y="13"/>
                    <a:pt x="0" y="13"/>
                    <a:pt x="0" y="13"/>
                  </a:cubicBezTo>
                  <a:cubicBezTo>
                    <a:pt x="0" y="19"/>
                    <a:pt x="4" y="24"/>
                    <a:pt x="10" y="24"/>
                  </a:cubicBezTo>
                  <a:cubicBezTo>
                    <a:pt x="16" y="24"/>
                    <a:pt x="21" y="19"/>
                    <a:pt x="21" y="13"/>
                  </a:cubicBezTo>
                  <a:cubicBezTo>
                    <a:pt x="21" y="0"/>
                    <a:pt x="21" y="0"/>
                    <a:pt x="21"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69" name="Freeform 642"/>
            <p:cNvSpPr>
              <a:spLocks/>
            </p:cNvSpPr>
            <p:nvPr/>
          </p:nvSpPr>
          <p:spPr bwMode="auto">
            <a:xfrm>
              <a:off x="6397484" y="4777487"/>
              <a:ext cx="65724" cy="72044"/>
            </a:xfrm>
            <a:custGeom>
              <a:avLst/>
              <a:gdLst>
                <a:gd name="T0" fmla="*/ 0 w 22"/>
                <a:gd name="T1" fmla="*/ 0 h 24"/>
                <a:gd name="T2" fmla="*/ 0 w 22"/>
                <a:gd name="T3" fmla="*/ 13 h 24"/>
                <a:gd name="T4" fmla="*/ 11 w 22"/>
                <a:gd name="T5" fmla="*/ 24 h 24"/>
                <a:gd name="T6" fmla="*/ 22 w 22"/>
                <a:gd name="T7" fmla="*/ 13 h 24"/>
                <a:gd name="T8" fmla="*/ 22 w 22"/>
                <a:gd name="T9" fmla="*/ 0 h 24"/>
                <a:gd name="T10" fmla="*/ 0 w 22"/>
                <a:gd name="T11" fmla="*/ 0 h 24"/>
              </a:gdLst>
              <a:ahLst/>
              <a:cxnLst>
                <a:cxn ang="0">
                  <a:pos x="T0" y="T1"/>
                </a:cxn>
                <a:cxn ang="0">
                  <a:pos x="T2" y="T3"/>
                </a:cxn>
                <a:cxn ang="0">
                  <a:pos x="T4" y="T5"/>
                </a:cxn>
                <a:cxn ang="0">
                  <a:pos x="T6" y="T7"/>
                </a:cxn>
                <a:cxn ang="0">
                  <a:pos x="T8" y="T9"/>
                </a:cxn>
                <a:cxn ang="0">
                  <a:pos x="T10" y="T11"/>
                </a:cxn>
              </a:cxnLst>
              <a:rect l="0" t="0" r="r" b="b"/>
              <a:pathLst>
                <a:path w="22" h="24">
                  <a:moveTo>
                    <a:pt x="0" y="0"/>
                  </a:moveTo>
                  <a:cubicBezTo>
                    <a:pt x="0" y="13"/>
                    <a:pt x="0" y="13"/>
                    <a:pt x="0" y="13"/>
                  </a:cubicBezTo>
                  <a:cubicBezTo>
                    <a:pt x="0" y="19"/>
                    <a:pt x="5" y="24"/>
                    <a:pt x="11" y="24"/>
                  </a:cubicBezTo>
                  <a:cubicBezTo>
                    <a:pt x="17" y="24"/>
                    <a:pt x="22" y="19"/>
                    <a:pt x="22" y="13"/>
                  </a:cubicBezTo>
                  <a:cubicBezTo>
                    <a:pt x="22" y="0"/>
                    <a:pt x="22" y="0"/>
                    <a:pt x="22"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0" name="Freeform 643"/>
            <p:cNvSpPr>
              <a:spLocks/>
            </p:cNvSpPr>
            <p:nvPr/>
          </p:nvSpPr>
          <p:spPr bwMode="auto">
            <a:xfrm>
              <a:off x="6022097" y="4189759"/>
              <a:ext cx="322302" cy="638285"/>
            </a:xfrm>
            <a:custGeom>
              <a:avLst/>
              <a:gdLst>
                <a:gd name="T0" fmla="*/ 167 w 255"/>
                <a:gd name="T1" fmla="*/ 0 h 505"/>
                <a:gd name="T2" fmla="*/ 127 w 255"/>
                <a:gd name="T3" fmla="*/ 314 h 505"/>
                <a:gd name="T4" fmla="*/ 87 w 255"/>
                <a:gd name="T5" fmla="*/ 0 h 505"/>
                <a:gd name="T6" fmla="*/ 0 w 255"/>
                <a:gd name="T7" fmla="*/ 23 h 505"/>
                <a:gd name="T8" fmla="*/ 4 w 255"/>
                <a:gd name="T9" fmla="*/ 505 h 505"/>
                <a:gd name="T10" fmla="*/ 250 w 255"/>
                <a:gd name="T11" fmla="*/ 505 h 505"/>
                <a:gd name="T12" fmla="*/ 255 w 255"/>
                <a:gd name="T13" fmla="*/ 23 h 505"/>
                <a:gd name="T14" fmla="*/ 167 w 255"/>
                <a:gd name="T15" fmla="*/ 0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505">
                  <a:moveTo>
                    <a:pt x="167" y="0"/>
                  </a:moveTo>
                  <a:lnTo>
                    <a:pt x="127" y="314"/>
                  </a:lnTo>
                  <a:lnTo>
                    <a:pt x="87" y="0"/>
                  </a:lnTo>
                  <a:lnTo>
                    <a:pt x="0" y="23"/>
                  </a:lnTo>
                  <a:lnTo>
                    <a:pt x="4" y="505"/>
                  </a:lnTo>
                  <a:lnTo>
                    <a:pt x="250" y="505"/>
                  </a:lnTo>
                  <a:lnTo>
                    <a:pt x="255" y="23"/>
                  </a:lnTo>
                  <a:lnTo>
                    <a:pt x="167"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1" name="Freeform 644"/>
            <p:cNvSpPr>
              <a:spLocks/>
            </p:cNvSpPr>
            <p:nvPr/>
          </p:nvSpPr>
          <p:spPr bwMode="auto">
            <a:xfrm>
              <a:off x="6263508" y="400775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2" name="Freeform 645"/>
            <p:cNvSpPr>
              <a:spLocks/>
            </p:cNvSpPr>
            <p:nvPr/>
          </p:nvSpPr>
          <p:spPr bwMode="auto">
            <a:xfrm>
              <a:off x="6263508" y="40039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3" name="Freeform 646"/>
            <p:cNvSpPr>
              <a:spLocks/>
            </p:cNvSpPr>
            <p:nvPr/>
          </p:nvSpPr>
          <p:spPr bwMode="auto">
            <a:xfrm>
              <a:off x="6260980" y="39951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4" name="Freeform 647"/>
            <p:cNvSpPr>
              <a:spLocks/>
            </p:cNvSpPr>
            <p:nvPr/>
          </p:nvSpPr>
          <p:spPr bwMode="auto">
            <a:xfrm>
              <a:off x="6260980" y="399890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5" name="Freeform 648"/>
            <p:cNvSpPr>
              <a:spLocks/>
            </p:cNvSpPr>
            <p:nvPr/>
          </p:nvSpPr>
          <p:spPr bwMode="auto">
            <a:xfrm>
              <a:off x="6102988" y="399890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6" name="Freeform 649"/>
            <p:cNvSpPr>
              <a:spLocks/>
            </p:cNvSpPr>
            <p:nvPr/>
          </p:nvSpPr>
          <p:spPr bwMode="auto">
            <a:xfrm>
              <a:off x="6266035" y="4010281"/>
              <a:ext cx="0" cy="252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7" name="Freeform 650"/>
            <p:cNvSpPr>
              <a:spLocks/>
            </p:cNvSpPr>
            <p:nvPr/>
          </p:nvSpPr>
          <p:spPr bwMode="auto">
            <a:xfrm>
              <a:off x="6266035" y="4012809"/>
              <a:ext cx="0" cy="379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8" name="Freeform 651"/>
            <p:cNvSpPr>
              <a:spLocks/>
            </p:cNvSpPr>
            <p:nvPr/>
          </p:nvSpPr>
          <p:spPr bwMode="auto">
            <a:xfrm>
              <a:off x="6257188" y="39925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79" name="Freeform 652"/>
            <p:cNvSpPr>
              <a:spLocks/>
            </p:cNvSpPr>
            <p:nvPr/>
          </p:nvSpPr>
          <p:spPr bwMode="auto">
            <a:xfrm>
              <a:off x="6096669" y="40128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0" name="Freeform 653"/>
            <p:cNvSpPr>
              <a:spLocks/>
            </p:cNvSpPr>
            <p:nvPr/>
          </p:nvSpPr>
          <p:spPr bwMode="auto">
            <a:xfrm>
              <a:off x="6099197" y="40039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1" name="Freeform 654"/>
            <p:cNvSpPr>
              <a:spLocks/>
            </p:cNvSpPr>
            <p:nvPr/>
          </p:nvSpPr>
          <p:spPr bwMode="auto">
            <a:xfrm>
              <a:off x="6099197" y="400143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2" name="Freeform 655"/>
            <p:cNvSpPr>
              <a:spLocks/>
            </p:cNvSpPr>
            <p:nvPr/>
          </p:nvSpPr>
          <p:spPr bwMode="auto">
            <a:xfrm>
              <a:off x="6096669" y="400775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3" name="Freeform 656"/>
            <p:cNvSpPr>
              <a:spLocks/>
            </p:cNvSpPr>
            <p:nvPr/>
          </p:nvSpPr>
          <p:spPr bwMode="auto">
            <a:xfrm>
              <a:off x="6081501" y="3986267"/>
              <a:ext cx="199701" cy="179478"/>
            </a:xfrm>
            <a:custGeom>
              <a:avLst/>
              <a:gdLst>
                <a:gd name="T0" fmla="*/ 64 w 67"/>
                <a:gd name="T1" fmla="*/ 15 h 60"/>
                <a:gd name="T2" fmla="*/ 62 w 67"/>
                <a:gd name="T3" fmla="*/ 14 h 60"/>
                <a:gd name="T4" fmla="*/ 62 w 67"/>
                <a:gd name="T5" fmla="*/ 10 h 60"/>
                <a:gd name="T6" fmla="*/ 62 w 67"/>
                <a:gd name="T7" fmla="*/ 9 h 60"/>
                <a:gd name="T8" fmla="*/ 62 w 67"/>
                <a:gd name="T9" fmla="*/ 9 h 60"/>
                <a:gd name="T10" fmla="*/ 62 w 67"/>
                <a:gd name="T11" fmla="*/ 8 h 60"/>
                <a:gd name="T12" fmla="*/ 61 w 67"/>
                <a:gd name="T13" fmla="*/ 7 h 60"/>
                <a:gd name="T14" fmla="*/ 61 w 67"/>
                <a:gd name="T15" fmla="*/ 7 h 60"/>
                <a:gd name="T16" fmla="*/ 61 w 67"/>
                <a:gd name="T17" fmla="*/ 6 h 60"/>
                <a:gd name="T18" fmla="*/ 61 w 67"/>
                <a:gd name="T19" fmla="*/ 6 h 60"/>
                <a:gd name="T20" fmla="*/ 60 w 67"/>
                <a:gd name="T21" fmla="*/ 4 h 60"/>
                <a:gd name="T22" fmla="*/ 60 w 67"/>
                <a:gd name="T23" fmla="*/ 4 h 60"/>
                <a:gd name="T24" fmla="*/ 60 w 67"/>
                <a:gd name="T25" fmla="*/ 3 h 60"/>
                <a:gd name="T26" fmla="*/ 60 w 67"/>
                <a:gd name="T27" fmla="*/ 3 h 60"/>
                <a:gd name="T28" fmla="*/ 59 w 67"/>
                <a:gd name="T29" fmla="*/ 2 h 60"/>
                <a:gd name="T30" fmla="*/ 59 w 67"/>
                <a:gd name="T31" fmla="*/ 2 h 60"/>
                <a:gd name="T32" fmla="*/ 54 w 67"/>
                <a:gd name="T33" fmla="*/ 3 h 60"/>
                <a:gd name="T34" fmla="*/ 45 w 67"/>
                <a:gd name="T35" fmla="*/ 1 h 60"/>
                <a:gd name="T36" fmla="*/ 27 w 67"/>
                <a:gd name="T37" fmla="*/ 3 h 60"/>
                <a:gd name="T38" fmla="*/ 9 w 67"/>
                <a:gd name="T39" fmla="*/ 0 h 60"/>
                <a:gd name="T40" fmla="*/ 7 w 67"/>
                <a:gd name="T41" fmla="*/ 4 h 60"/>
                <a:gd name="T42" fmla="*/ 7 w 67"/>
                <a:gd name="T43" fmla="*/ 4 h 60"/>
                <a:gd name="T44" fmla="*/ 6 w 67"/>
                <a:gd name="T45" fmla="*/ 5 h 60"/>
                <a:gd name="T46" fmla="*/ 6 w 67"/>
                <a:gd name="T47" fmla="*/ 5 h 60"/>
                <a:gd name="T48" fmla="*/ 6 w 67"/>
                <a:gd name="T49" fmla="*/ 6 h 60"/>
                <a:gd name="T50" fmla="*/ 6 w 67"/>
                <a:gd name="T51" fmla="*/ 6 h 60"/>
                <a:gd name="T52" fmla="*/ 5 w 67"/>
                <a:gd name="T53" fmla="*/ 7 h 60"/>
                <a:gd name="T54" fmla="*/ 5 w 67"/>
                <a:gd name="T55" fmla="*/ 7 h 60"/>
                <a:gd name="T56" fmla="*/ 5 w 67"/>
                <a:gd name="T57" fmla="*/ 9 h 60"/>
                <a:gd name="T58" fmla="*/ 5 w 67"/>
                <a:gd name="T59" fmla="*/ 9 h 60"/>
                <a:gd name="T60" fmla="*/ 5 w 67"/>
                <a:gd name="T61" fmla="*/ 10 h 60"/>
                <a:gd name="T62" fmla="*/ 5 w 67"/>
                <a:gd name="T63" fmla="*/ 14 h 60"/>
                <a:gd name="T64" fmla="*/ 4 w 67"/>
                <a:gd name="T65" fmla="*/ 14 h 60"/>
                <a:gd name="T66" fmla="*/ 0 w 67"/>
                <a:gd name="T67" fmla="*/ 19 h 60"/>
                <a:gd name="T68" fmla="*/ 0 w 67"/>
                <a:gd name="T69" fmla="*/ 30 h 60"/>
                <a:gd name="T70" fmla="*/ 5 w 67"/>
                <a:gd name="T71" fmla="*/ 35 h 60"/>
                <a:gd name="T72" fmla="*/ 21 w 67"/>
                <a:gd name="T73" fmla="*/ 60 h 60"/>
                <a:gd name="T74" fmla="*/ 46 w 67"/>
                <a:gd name="T75" fmla="*/ 60 h 60"/>
                <a:gd name="T76" fmla="*/ 62 w 67"/>
                <a:gd name="T77" fmla="*/ 35 h 60"/>
                <a:gd name="T78" fmla="*/ 67 w 67"/>
                <a:gd name="T79" fmla="*/ 30 h 60"/>
                <a:gd name="T80" fmla="*/ 67 w 67"/>
                <a:gd name="T81" fmla="*/ 19 h 60"/>
                <a:gd name="T82" fmla="*/ 64 w 67"/>
                <a:gd name="T83" fmla="*/ 1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60">
                  <a:moveTo>
                    <a:pt x="64" y="15"/>
                  </a:moveTo>
                  <a:cubicBezTo>
                    <a:pt x="63" y="15"/>
                    <a:pt x="62" y="14"/>
                    <a:pt x="62" y="14"/>
                  </a:cubicBezTo>
                  <a:cubicBezTo>
                    <a:pt x="62" y="10"/>
                    <a:pt x="62" y="10"/>
                    <a:pt x="62" y="10"/>
                  </a:cubicBezTo>
                  <a:cubicBezTo>
                    <a:pt x="62" y="10"/>
                    <a:pt x="62" y="9"/>
                    <a:pt x="62" y="9"/>
                  </a:cubicBezTo>
                  <a:cubicBezTo>
                    <a:pt x="62" y="9"/>
                    <a:pt x="62" y="9"/>
                    <a:pt x="62" y="9"/>
                  </a:cubicBezTo>
                  <a:cubicBezTo>
                    <a:pt x="62" y="8"/>
                    <a:pt x="62" y="8"/>
                    <a:pt x="62" y="8"/>
                  </a:cubicBezTo>
                  <a:cubicBezTo>
                    <a:pt x="62" y="8"/>
                    <a:pt x="62" y="7"/>
                    <a:pt x="61" y="7"/>
                  </a:cubicBezTo>
                  <a:cubicBezTo>
                    <a:pt x="61" y="7"/>
                    <a:pt x="61" y="7"/>
                    <a:pt x="61" y="7"/>
                  </a:cubicBezTo>
                  <a:cubicBezTo>
                    <a:pt x="61" y="6"/>
                    <a:pt x="61" y="6"/>
                    <a:pt x="61" y="6"/>
                  </a:cubicBezTo>
                  <a:cubicBezTo>
                    <a:pt x="61" y="6"/>
                    <a:pt x="61" y="6"/>
                    <a:pt x="61" y="6"/>
                  </a:cubicBezTo>
                  <a:cubicBezTo>
                    <a:pt x="61" y="5"/>
                    <a:pt x="61" y="5"/>
                    <a:pt x="60" y="4"/>
                  </a:cubicBezTo>
                  <a:cubicBezTo>
                    <a:pt x="60" y="4"/>
                    <a:pt x="60" y="4"/>
                    <a:pt x="60" y="4"/>
                  </a:cubicBezTo>
                  <a:cubicBezTo>
                    <a:pt x="60" y="4"/>
                    <a:pt x="60" y="4"/>
                    <a:pt x="60" y="3"/>
                  </a:cubicBezTo>
                  <a:cubicBezTo>
                    <a:pt x="60" y="3"/>
                    <a:pt x="60" y="3"/>
                    <a:pt x="60" y="3"/>
                  </a:cubicBezTo>
                  <a:cubicBezTo>
                    <a:pt x="60" y="3"/>
                    <a:pt x="59" y="3"/>
                    <a:pt x="59" y="2"/>
                  </a:cubicBezTo>
                  <a:cubicBezTo>
                    <a:pt x="59" y="2"/>
                    <a:pt x="59" y="2"/>
                    <a:pt x="59" y="2"/>
                  </a:cubicBezTo>
                  <a:cubicBezTo>
                    <a:pt x="58" y="3"/>
                    <a:pt x="56" y="3"/>
                    <a:pt x="54" y="3"/>
                  </a:cubicBezTo>
                  <a:cubicBezTo>
                    <a:pt x="50" y="3"/>
                    <a:pt x="47" y="2"/>
                    <a:pt x="45" y="1"/>
                  </a:cubicBezTo>
                  <a:cubicBezTo>
                    <a:pt x="40" y="2"/>
                    <a:pt x="34" y="3"/>
                    <a:pt x="27" y="3"/>
                  </a:cubicBezTo>
                  <a:cubicBezTo>
                    <a:pt x="20" y="3"/>
                    <a:pt x="14" y="2"/>
                    <a:pt x="9" y="0"/>
                  </a:cubicBezTo>
                  <a:cubicBezTo>
                    <a:pt x="8" y="1"/>
                    <a:pt x="7" y="2"/>
                    <a:pt x="7" y="4"/>
                  </a:cubicBezTo>
                  <a:cubicBezTo>
                    <a:pt x="7" y="4"/>
                    <a:pt x="7" y="4"/>
                    <a:pt x="7" y="4"/>
                  </a:cubicBezTo>
                  <a:cubicBezTo>
                    <a:pt x="6" y="4"/>
                    <a:pt x="6" y="4"/>
                    <a:pt x="6" y="5"/>
                  </a:cubicBezTo>
                  <a:cubicBezTo>
                    <a:pt x="6" y="5"/>
                    <a:pt x="6" y="5"/>
                    <a:pt x="6" y="5"/>
                  </a:cubicBezTo>
                  <a:cubicBezTo>
                    <a:pt x="6" y="5"/>
                    <a:pt x="6" y="6"/>
                    <a:pt x="6" y="6"/>
                  </a:cubicBezTo>
                  <a:cubicBezTo>
                    <a:pt x="6" y="6"/>
                    <a:pt x="6" y="6"/>
                    <a:pt x="6" y="6"/>
                  </a:cubicBezTo>
                  <a:cubicBezTo>
                    <a:pt x="5" y="6"/>
                    <a:pt x="5" y="7"/>
                    <a:pt x="5" y="7"/>
                  </a:cubicBezTo>
                  <a:cubicBezTo>
                    <a:pt x="5" y="7"/>
                    <a:pt x="5" y="7"/>
                    <a:pt x="5" y="7"/>
                  </a:cubicBezTo>
                  <a:cubicBezTo>
                    <a:pt x="5" y="8"/>
                    <a:pt x="5" y="8"/>
                    <a:pt x="5" y="9"/>
                  </a:cubicBezTo>
                  <a:cubicBezTo>
                    <a:pt x="5" y="9"/>
                    <a:pt x="5" y="9"/>
                    <a:pt x="5" y="9"/>
                  </a:cubicBezTo>
                  <a:cubicBezTo>
                    <a:pt x="5" y="9"/>
                    <a:pt x="5" y="10"/>
                    <a:pt x="5" y="10"/>
                  </a:cubicBezTo>
                  <a:cubicBezTo>
                    <a:pt x="5" y="14"/>
                    <a:pt x="5" y="14"/>
                    <a:pt x="5" y="14"/>
                  </a:cubicBezTo>
                  <a:cubicBezTo>
                    <a:pt x="5" y="14"/>
                    <a:pt x="4" y="14"/>
                    <a:pt x="4" y="14"/>
                  </a:cubicBezTo>
                  <a:cubicBezTo>
                    <a:pt x="2" y="15"/>
                    <a:pt x="0" y="17"/>
                    <a:pt x="0" y="19"/>
                  </a:cubicBezTo>
                  <a:cubicBezTo>
                    <a:pt x="0" y="30"/>
                    <a:pt x="0" y="30"/>
                    <a:pt x="0" y="30"/>
                  </a:cubicBezTo>
                  <a:cubicBezTo>
                    <a:pt x="0" y="32"/>
                    <a:pt x="2" y="35"/>
                    <a:pt x="5" y="35"/>
                  </a:cubicBezTo>
                  <a:cubicBezTo>
                    <a:pt x="5" y="35"/>
                    <a:pt x="13" y="60"/>
                    <a:pt x="21" y="60"/>
                  </a:cubicBezTo>
                  <a:cubicBezTo>
                    <a:pt x="46" y="60"/>
                    <a:pt x="46" y="60"/>
                    <a:pt x="46" y="60"/>
                  </a:cubicBezTo>
                  <a:cubicBezTo>
                    <a:pt x="54" y="60"/>
                    <a:pt x="62" y="35"/>
                    <a:pt x="62" y="35"/>
                  </a:cubicBezTo>
                  <a:cubicBezTo>
                    <a:pt x="65" y="35"/>
                    <a:pt x="67" y="32"/>
                    <a:pt x="67" y="30"/>
                  </a:cubicBezTo>
                  <a:cubicBezTo>
                    <a:pt x="67" y="19"/>
                    <a:pt x="67" y="19"/>
                    <a:pt x="67" y="19"/>
                  </a:cubicBezTo>
                  <a:cubicBezTo>
                    <a:pt x="67" y="17"/>
                    <a:pt x="65" y="15"/>
                    <a:pt x="64" y="15"/>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4" name="Freeform 657"/>
            <p:cNvSpPr>
              <a:spLocks noEditPoints="1"/>
            </p:cNvSpPr>
            <p:nvPr/>
          </p:nvSpPr>
          <p:spPr bwMode="auto">
            <a:xfrm>
              <a:off x="6099197" y="4022921"/>
              <a:ext cx="170631" cy="55613"/>
            </a:xfrm>
            <a:custGeom>
              <a:avLst/>
              <a:gdLst>
                <a:gd name="T0" fmla="*/ 56 w 57"/>
                <a:gd name="T1" fmla="*/ 2 h 19"/>
                <a:gd name="T2" fmla="*/ 42 w 57"/>
                <a:gd name="T3" fmla="*/ 1 h 19"/>
                <a:gd name="T4" fmla="*/ 28 w 57"/>
                <a:gd name="T5" fmla="*/ 4 h 19"/>
                <a:gd name="T6" fmla="*/ 15 w 57"/>
                <a:gd name="T7" fmla="*/ 1 h 19"/>
                <a:gd name="T8" fmla="*/ 0 w 57"/>
                <a:gd name="T9" fmla="*/ 2 h 19"/>
                <a:gd name="T10" fmla="*/ 0 w 57"/>
                <a:gd name="T11" fmla="*/ 4 h 19"/>
                <a:gd name="T12" fmla="*/ 2 w 57"/>
                <a:gd name="T13" fmla="*/ 6 h 19"/>
                <a:gd name="T14" fmla="*/ 3 w 57"/>
                <a:gd name="T15" fmla="*/ 10 h 19"/>
                <a:gd name="T16" fmla="*/ 17 w 57"/>
                <a:gd name="T17" fmla="*/ 18 h 19"/>
                <a:gd name="T18" fmla="*/ 26 w 57"/>
                <a:gd name="T19" fmla="*/ 8 h 19"/>
                <a:gd name="T20" fmla="*/ 28 w 57"/>
                <a:gd name="T21" fmla="*/ 7 h 19"/>
                <a:gd name="T22" fmla="*/ 30 w 57"/>
                <a:gd name="T23" fmla="*/ 8 h 19"/>
                <a:gd name="T24" fmla="*/ 40 w 57"/>
                <a:gd name="T25" fmla="*/ 18 h 19"/>
                <a:gd name="T26" fmla="*/ 53 w 57"/>
                <a:gd name="T27" fmla="*/ 10 h 19"/>
                <a:gd name="T28" fmla="*/ 55 w 57"/>
                <a:gd name="T29" fmla="*/ 6 h 19"/>
                <a:gd name="T30" fmla="*/ 56 w 57"/>
                <a:gd name="T31" fmla="*/ 4 h 19"/>
                <a:gd name="T32" fmla="*/ 56 w 57"/>
                <a:gd name="T33" fmla="*/ 2 h 19"/>
                <a:gd name="T34" fmla="*/ 21 w 57"/>
                <a:gd name="T35" fmla="*/ 14 h 19"/>
                <a:gd name="T36" fmla="*/ 11 w 57"/>
                <a:gd name="T37" fmla="*/ 16 h 19"/>
                <a:gd name="T38" fmla="*/ 5 w 57"/>
                <a:gd name="T39" fmla="*/ 7 h 19"/>
                <a:gd name="T40" fmla="*/ 15 w 57"/>
                <a:gd name="T41" fmla="*/ 2 h 19"/>
                <a:gd name="T42" fmla="*/ 22 w 57"/>
                <a:gd name="T43" fmla="*/ 4 h 19"/>
                <a:gd name="T44" fmla="*/ 21 w 57"/>
                <a:gd name="T45" fmla="*/ 14 h 19"/>
                <a:gd name="T46" fmla="*/ 45 w 57"/>
                <a:gd name="T47" fmla="*/ 16 h 19"/>
                <a:gd name="T48" fmla="*/ 35 w 57"/>
                <a:gd name="T49" fmla="*/ 14 h 19"/>
                <a:gd name="T50" fmla="*/ 35 w 57"/>
                <a:gd name="T51" fmla="*/ 4 h 19"/>
                <a:gd name="T52" fmla="*/ 42 w 57"/>
                <a:gd name="T53" fmla="*/ 2 h 19"/>
                <a:gd name="T54" fmla="*/ 52 w 57"/>
                <a:gd name="T55" fmla="*/ 7 h 19"/>
                <a:gd name="T56" fmla="*/ 45 w 57"/>
                <a:gd name="T5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19">
                  <a:moveTo>
                    <a:pt x="56" y="2"/>
                  </a:moveTo>
                  <a:cubicBezTo>
                    <a:pt x="56" y="2"/>
                    <a:pt x="48" y="0"/>
                    <a:pt x="42" y="1"/>
                  </a:cubicBezTo>
                  <a:cubicBezTo>
                    <a:pt x="36" y="2"/>
                    <a:pt x="31" y="4"/>
                    <a:pt x="28" y="4"/>
                  </a:cubicBezTo>
                  <a:cubicBezTo>
                    <a:pt x="26" y="4"/>
                    <a:pt x="21" y="2"/>
                    <a:pt x="15" y="1"/>
                  </a:cubicBezTo>
                  <a:cubicBezTo>
                    <a:pt x="8" y="0"/>
                    <a:pt x="0" y="2"/>
                    <a:pt x="0" y="2"/>
                  </a:cubicBezTo>
                  <a:cubicBezTo>
                    <a:pt x="0" y="2"/>
                    <a:pt x="0" y="3"/>
                    <a:pt x="0" y="4"/>
                  </a:cubicBezTo>
                  <a:cubicBezTo>
                    <a:pt x="0" y="5"/>
                    <a:pt x="0" y="5"/>
                    <a:pt x="2" y="6"/>
                  </a:cubicBezTo>
                  <a:cubicBezTo>
                    <a:pt x="3" y="6"/>
                    <a:pt x="3" y="10"/>
                    <a:pt x="3" y="10"/>
                  </a:cubicBezTo>
                  <a:cubicBezTo>
                    <a:pt x="5" y="17"/>
                    <a:pt x="10" y="19"/>
                    <a:pt x="17" y="18"/>
                  </a:cubicBezTo>
                  <a:cubicBezTo>
                    <a:pt x="24" y="17"/>
                    <a:pt x="25" y="9"/>
                    <a:pt x="26" y="8"/>
                  </a:cubicBezTo>
                  <a:cubicBezTo>
                    <a:pt x="27" y="7"/>
                    <a:pt x="28" y="7"/>
                    <a:pt x="28" y="7"/>
                  </a:cubicBezTo>
                  <a:cubicBezTo>
                    <a:pt x="28" y="7"/>
                    <a:pt x="30" y="7"/>
                    <a:pt x="30" y="8"/>
                  </a:cubicBezTo>
                  <a:cubicBezTo>
                    <a:pt x="31" y="9"/>
                    <a:pt x="33" y="17"/>
                    <a:pt x="40" y="18"/>
                  </a:cubicBezTo>
                  <a:cubicBezTo>
                    <a:pt x="47" y="19"/>
                    <a:pt x="52" y="17"/>
                    <a:pt x="53" y="10"/>
                  </a:cubicBezTo>
                  <a:cubicBezTo>
                    <a:pt x="53" y="10"/>
                    <a:pt x="53" y="6"/>
                    <a:pt x="55" y="6"/>
                  </a:cubicBezTo>
                  <a:cubicBezTo>
                    <a:pt x="56" y="5"/>
                    <a:pt x="56" y="5"/>
                    <a:pt x="56" y="4"/>
                  </a:cubicBezTo>
                  <a:cubicBezTo>
                    <a:pt x="56" y="3"/>
                    <a:pt x="57" y="2"/>
                    <a:pt x="56" y="2"/>
                  </a:cubicBezTo>
                  <a:close/>
                  <a:moveTo>
                    <a:pt x="21" y="14"/>
                  </a:moveTo>
                  <a:cubicBezTo>
                    <a:pt x="19" y="16"/>
                    <a:pt x="16" y="17"/>
                    <a:pt x="11" y="16"/>
                  </a:cubicBezTo>
                  <a:cubicBezTo>
                    <a:pt x="6" y="16"/>
                    <a:pt x="5" y="12"/>
                    <a:pt x="5" y="7"/>
                  </a:cubicBezTo>
                  <a:cubicBezTo>
                    <a:pt x="5" y="1"/>
                    <a:pt x="15" y="2"/>
                    <a:pt x="15" y="2"/>
                  </a:cubicBezTo>
                  <a:cubicBezTo>
                    <a:pt x="19" y="3"/>
                    <a:pt x="19" y="3"/>
                    <a:pt x="22" y="4"/>
                  </a:cubicBezTo>
                  <a:cubicBezTo>
                    <a:pt x="25" y="5"/>
                    <a:pt x="23" y="11"/>
                    <a:pt x="21" y="14"/>
                  </a:cubicBezTo>
                  <a:close/>
                  <a:moveTo>
                    <a:pt x="45" y="16"/>
                  </a:moveTo>
                  <a:cubicBezTo>
                    <a:pt x="41" y="17"/>
                    <a:pt x="37" y="16"/>
                    <a:pt x="35" y="14"/>
                  </a:cubicBezTo>
                  <a:cubicBezTo>
                    <a:pt x="33" y="11"/>
                    <a:pt x="31" y="5"/>
                    <a:pt x="35" y="4"/>
                  </a:cubicBezTo>
                  <a:cubicBezTo>
                    <a:pt x="38" y="3"/>
                    <a:pt x="38" y="3"/>
                    <a:pt x="42" y="2"/>
                  </a:cubicBezTo>
                  <a:cubicBezTo>
                    <a:pt x="42" y="2"/>
                    <a:pt x="52" y="1"/>
                    <a:pt x="52" y="7"/>
                  </a:cubicBezTo>
                  <a:cubicBezTo>
                    <a:pt x="52" y="12"/>
                    <a:pt x="50" y="16"/>
                    <a:pt x="45"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5" name="Oval 658"/>
            <p:cNvSpPr>
              <a:spLocks noChangeArrowheads="1"/>
            </p:cNvSpPr>
            <p:nvPr/>
          </p:nvSpPr>
          <p:spPr bwMode="auto">
            <a:xfrm>
              <a:off x="6102988" y="4027976"/>
              <a:ext cx="5056" cy="63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6" name="Oval 659"/>
            <p:cNvSpPr>
              <a:spLocks noChangeArrowheads="1"/>
            </p:cNvSpPr>
            <p:nvPr/>
          </p:nvSpPr>
          <p:spPr bwMode="auto">
            <a:xfrm>
              <a:off x="6260980" y="4027976"/>
              <a:ext cx="2528" cy="63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7" name="Freeform 682"/>
            <p:cNvSpPr>
              <a:spLocks/>
            </p:cNvSpPr>
            <p:nvPr/>
          </p:nvSpPr>
          <p:spPr bwMode="auto">
            <a:xfrm>
              <a:off x="6478376" y="37979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sp>
          <p:nvSpPr>
            <p:cNvPr id="188" name="Freeform 685"/>
            <p:cNvSpPr>
              <a:spLocks/>
            </p:cNvSpPr>
            <p:nvPr/>
          </p:nvSpPr>
          <p:spPr bwMode="auto">
            <a:xfrm>
              <a:off x="6478376" y="3792885"/>
              <a:ext cx="0" cy="252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96354">
                <a:defRPr/>
              </a:pPr>
              <a:endParaRPr lang="en-US" sz="1730" kern="0" smtClean="0">
                <a:solidFill>
                  <a:srgbClr val="000000"/>
                </a:solidFill>
              </a:endParaRPr>
            </a:p>
          </p:txBody>
        </p:sp>
      </p:grpSp>
      <p:pic>
        <p:nvPicPr>
          <p:cNvPr id="189" name="Picture 2" descr="http://upload.wikimedia.org/wikipedia/commons/thumb/2/24/Samsung_Logo.svg/500px-Samsung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6875" y="4115101"/>
            <a:ext cx="1172841" cy="396421"/>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8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1333" y="3889089"/>
            <a:ext cx="1192211" cy="445510"/>
          </a:xfrm>
          <a:prstGeom prst="rect">
            <a:avLst/>
          </a:prstGeom>
        </p:spPr>
      </p:pic>
      <p:pic>
        <p:nvPicPr>
          <p:cNvPr id="191" name="Picture 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051749" y="4095713"/>
            <a:ext cx="1693061" cy="27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 name="Picture 191"/>
          <p:cNvPicPr>
            <a:picLocks noChangeAspect="1"/>
          </p:cNvPicPr>
          <p:nvPr/>
        </p:nvPicPr>
        <p:blipFill rotWithShape="1">
          <a:blip r:embed="rId10" cstate="print">
            <a:extLst>
              <a:ext uri="{28A0092B-C50C-407E-A947-70E740481C1C}">
                <a14:useLocalDpi xmlns:a14="http://schemas.microsoft.com/office/drawing/2010/main" val="0"/>
              </a:ext>
            </a:extLst>
          </a:blip>
          <a:srcRect t="7476" b="19575"/>
          <a:stretch/>
        </p:blipFill>
        <p:spPr>
          <a:xfrm>
            <a:off x="4291081" y="4675554"/>
            <a:ext cx="1283300" cy="531021"/>
          </a:xfrm>
          <a:prstGeom prst="rect">
            <a:avLst/>
          </a:prstGeom>
        </p:spPr>
      </p:pic>
      <p:pic>
        <p:nvPicPr>
          <p:cNvPr id="193" name="Picture 19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6712" y="4688999"/>
            <a:ext cx="1375855" cy="457153"/>
          </a:xfrm>
          <a:prstGeom prst="rect">
            <a:avLst/>
          </a:prstGeom>
        </p:spPr>
      </p:pic>
      <p:pic>
        <p:nvPicPr>
          <p:cNvPr id="194" name="Picture 193"/>
          <p:cNvPicPr>
            <a:picLocks noChangeAspect="1"/>
          </p:cNvPicPr>
          <p:nvPr/>
        </p:nvPicPr>
        <p:blipFill>
          <a:blip r:embed="rId12"/>
          <a:stretch>
            <a:fillRect/>
          </a:stretch>
        </p:blipFill>
        <p:spPr>
          <a:xfrm>
            <a:off x="454798" y="3881464"/>
            <a:ext cx="1986230" cy="542495"/>
          </a:xfrm>
          <a:prstGeom prst="rect">
            <a:avLst/>
          </a:prstGeom>
        </p:spPr>
      </p:pic>
      <p:pic>
        <p:nvPicPr>
          <p:cNvPr id="195" name="Picture 19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0644" y="4057548"/>
            <a:ext cx="1154028" cy="649900"/>
          </a:xfrm>
          <a:prstGeom prst="rect">
            <a:avLst/>
          </a:prstGeom>
        </p:spPr>
      </p:pic>
      <p:pic>
        <p:nvPicPr>
          <p:cNvPr id="196" name="Picture 195"/>
          <p:cNvPicPr>
            <a:picLocks noChangeAspect="1"/>
          </p:cNvPicPr>
          <p:nvPr/>
        </p:nvPicPr>
        <p:blipFill rotWithShape="1">
          <a:blip r:embed="rId14">
            <a:extLst>
              <a:ext uri="{28A0092B-C50C-407E-A947-70E740481C1C}">
                <a14:useLocalDpi xmlns:a14="http://schemas.microsoft.com/office/drawing/2010/main" val="0"/>
              </a:ext>
            </a:extLst>
          </a:blip>
          <a:srcRect t="26000" b="28999"/>
          <a:stretch/>
        </p:blipFill>
        <p:spPr>
          <a:xfrm>
            <a:off x="482152" y="4994588"/>
            <a:ext cx="1132683" cy="509707"/>
          </a:xfrm>
          <a:prstGeom prst="rect">
            <a:avLst/>
          </a:prstGeom>
        </p:spPr>
      </p:pic>
      <p:pic>
        <p:nvPicPr>
          <p:cNvPr id="197" name="Picture 19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15276" y="5525954"/>
            <a:ext cx="1739297" cy="439401"/>
          </a:xfrm>
          <a:prstGeom prst="rect">
            <a:avLst/>
          </a:prstGeom>
        </p:spPr>
      </p:pic>
      <p:pic>
        <p:nvPicPr>
          <p:cNvPr id="198" name="Picture 19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82150" y="4683742"/>
            <a:ext cx="1647756" cy="457710"/>
          </a:xfrm>
          <a:prstGeom prst="rect">
            <a:avLst/>
          </a:prstGeom>
        </p:spPr>
      </p:pic>
    </p:spTree>
    <p:extLst>
      <p:ext uri="{BB962C8B-B14F-4D97-AF65-F5344CB8AC3E}">
        <p14:creationId xmlns:p14="http://schemas.microsoft.com/office/powerpoint/2010/main" val="12222739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extLst/>
          </p:nvPr>
        </p:nvGraphicFramePr>
        <p:xfrm>
          <a:off x="3353" y="2581"/>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3353" y="2581"/>
                        <a:ext cx="1587" cy="1587"/>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dirty="0"/>
              <a:t>Rapid </a:t>
            </a:r>
            <a:r>
              <a:rPr lang="en-US" dirty="0" smtClean="0"/>
              <a:t>delivery </a:t>
            </a:r>
            <a:r>
              <a:rPr lang="en-US" dirty="0"/>
              <a:t>of </a:t>
            </a:r>
            <a:r>
              <a:rPr lang="en-US" dirty="0" smtClean="0"/>
              <a:t>new mobile functionalities</a:t>
            </a:r>
            <a:endParaRPr lang="en-US" dirty="0"/>
          </a:p>
        </p:txBody>
      </p:sp>
      <p:sp>
        <p:nvSpPr>
          <p:cNvPr id="53" name="TextBox 52"/>
          <p:cNvSpPr txBox="1"/>
          <p:nvPr/>
        </p:nvSpPr>
        <p:spPr>
          <a:xfrm>
            <a:off x="3932884" y="1213498"/>
            <a:ext cx="8229631" cy="884705"/>
          </a:xfrm>
          <a:prstGeom prst="rect">
            <a:avLst/>
          </a:prstGeom>
          <a:noFill/>
        </p:spPr>
        <p:txBody>
          <a:bodyPr wrap="square" lIns="182828" tIns="146262" rIns="182828" bIns="146262" rtlCol="0" anchor="ctr">
            <a:noAutofit/>
          </a:bodyPr>
          <a:lstStyle/>
          <a:p>
            <a:pPr marL="461785" defTabSz="932384">
              <a:lnSpc>
                <a:spcPct val="90000"/>
              </a:lnSpc>
              <a:spcAft>
                <a:spcPts val="600"/>
              </a:spcAft>
            </a:pPr>
            <a:r>
              <a:rPr lang="en-US" sz="2400" dirty="0">
                <a:gradFill>
                  <a:gsLst>
                    <a:gs pos="7080">
                      <a:srgbClr val="68217A"/>
                    </a:gs>
                    <a:gs pos="30000">
                      <a:srgbClr val="68217A"/>
                    </a:gs>
                  </a:gsLst>
                  <a:lin ang="5400000" scaled="0"/>
                </a:gradFill>
              </a:rPr>
              <a:t>Mobile apps to personalize auto insurance quote</a:t>
            </a:r>
          </a:p>
        </p:txBody>
      </p:sp>
      <p:sp>
        <p:nvSpPr>
          <p:cNvPr id="55" name="Rectangle 54"/>
          <p:cNvSpPr/>
          <p:nvPr/>
        </p:nvSpPr>
        <p:spPr bwMode="auto">
          <a:xfrm>
            <a:off x="276325" y="1216673"/>
            <a:ext cx="1789462" cy="178946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New customers</a:t>
            </a:r>
          </a:p>
        </p:txBody>
      </p:sp>
      <p:sp>
        <p:nvSpPr>
          <p:cNvPr id="58" name="Rectangle 57"/>
          <p:cNvSpPr/>
          <p:nvPr/>
        </p:nvSpPr>
        <p:spPr bwMode="auto">
          <a:xfrm>
            <a:off x="276325" y="3061983"/>
            <a:ext cx="1789462" cy="178946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Familiar </a:t>
            </a:r>
            <a:br>
              <a:rPr lang="en-US" sz="2000" dirty="0">
                <a:gradFill>
                  <a:gsLst>
                    <a:gs pos="0">
                      <a:srgbClr val="FFFFFF"/>
                    </a:gs>
                    <a:gs pos="100000">
                      <a:srgbClr val="FFFFFF"/>
                    </a:gs>
                  </a:gsLst>
                  <a:lin ang="5400000" scaled="0"/>
                </a:gradFill>
                <a:ea typeface="Segoe UI" pitchFamily="34" charset="0"/>
                <a:cs typeface="Segoe UI" pitchFamily="34" charset="0"/>
              </a:rPr>
            </a:br>
            <a:r>
              <a:rPr lang="en-US" sz="2000" dirty="0" err="1">
                <a:gradFill>
                  <a:gsLst>
                    <a:gs pos="0">
                      <a:srgbClr val="FFFFFF"/>
                    </a:gs>
                    <a:gs pos="100000">
                      <a:srgbClr val="FFFFFF"/>
                    </a:gs>
                  </a:gsLst>
                  <a:lin ang="5400000" scaled="0"/>
                </a:gradFill>
                <a:ea typeface="Segoe UI" pitchFamily="34" charset="0"/>
                <a:cs typeface="Segoe UI" pitchFamily="34" charset="0"/>
              </a:rPr>
              <a:t>dev</a:t>
            </a:r>
            <a:r>
              <a:rPr lang="en-US" sz="2000" dirty="0">
                <a:gradFill>
                  <a:gsLst>
                    <a:gs pos="0">
                      <a:srgbClr val="FFFFFF"/>
                    </a:gs>
                    <a:gs pos="100000">
                      <a:srgbClr val="FFFFFF"/>
                    </a:gs>
                  </a:gsLst>
                  <a:lin ang="5400000" scaled="0"/>
                </a:gradFill>
                <a:ea typeface="Segoe UI" pitchFamily="34" charset="0"/>
                <a:cs typeface="Segoe UI" pitchFamily="34" charset="0"/>
              </a:rPr>
              <a:t> tools</a:t>
            </a:r>
          </a:p>
        </p:txBody>
      </p:sp>
      <p:sp>
        <p:nvSpPr>
          <p:cNvPr id="66" name="Rectangle 65"/>
          <p:cNvSpPr/>
          <p:nvPr/>
        </p:nvSpPr>
        <p:spPr bwMode="auto">
          <a:xfrm>
            <a:off x="276325" y="4907294"/>
            <a:ext cx="1789462" cy="178946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Faster market response</a:t>
            </a:r>
          </a:p>
        </p:txBody>
      </p:sp>
      <p:sp>
        <p:nvSpPr>
          <p:cNvPr id="78" name="Rectangle 77"/>
          <p:cNvSpPr/>
          <p:nvPr/>
        </p:nvSpPr>
        <p:spPr bwMode="auto">
          <a:xfrm>
            <a:off x="8551116" y="2126052"/>
            <a:ext cx="3656562" cy="4570703"/>
          </a:xfrm>
          <a:prstGeom prst="rect">
            <a:avLst/>
          </a:prstGeom>
          <a:solidFill>
            <a:srgbClr val="E1D3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1218117" fontAlgn="base">
              <a:spcBef>
                <a:spcPts val="1800"/>
              </a:spcBef>
              <a:spcAft>
                <a:spcPct val="0"/>
              </a:spcAft>
            </a:pPr>
            <a:r>
              <a:rPr lang="en-US" sz="2000" kern="0" dirty="0">
                <a:gradFill>
                  <a:gsLst>
                    <a:gs pos="12389">
                      <a:srgbClr val="505050"/>
                    </a:gs>
                    <a:gs pos="41000">
                      <a:srgbClr val="505050"/>
                    </a:gs>
                  </a:gsLst>
                  <a:lin ang="5400000" scaled="0"/>
                </a:gradFill>
                <a:cs typeface="Segoe UI"/>
              </a:rPr>
              <a:t>“Our app is very much </a:t>
            </a:r>
            <a:br>
              <a:rPr lang="en-US" sz="2000" kern="0" dirty="0">
                <a:gradFill>
                  <a:gsLst>
                    <a:gs pos="12389">
                      <a:srgbClr val="505050"/>
                    </a:gs>
                    <a:gs pos="41000">
                      <a:srgbClr val="505050"/>
                    </a:gs>
                  </a:gsLst>
                  <a:lin ang="5400000" scaled="0"/>
                </a:gradFill>
                <a:cs typeface="Segoe UI"/>
              </a:rPr>
            </a:br>
            <a:r>
              <a:rPr lang="en-US" sz="2000" kern="0" dirty="0">
                <a:gradFill>
                  <a:gsLst>
                    <a:gs pos="12389">
                      <a:srgbClr val="505050"/>
                    </a:gs>
                    <a:gs pos="41000">
                      <a:srgbClr val="505050"/>
                    </a:gs>
                  </a:gsLst>
                  <a:lin ang="5400000" scaled="0"/>
                </a:gradFill>
                <a:cs typeface="Segoe UI"/>
              </a:rPr>
              <a:t>a product of its time, we can take advantage of capabilities that were unavailable before” </a:t>
            </a:r>
          </a:p>
          <a:p>
            <a:pPr defTabSz="932114" fontAlgn="base">
              <a:lnSpc>
                <a:spcPct val="90000"/>
              </a:lnSpc>
              <a:spcBef>
                <a:spcPct val="0"/>
              </a:spcBef>
              <a:spcAft>
                <a:spcPct val="0"/>
              </a:spcAft>
            </a:pPr>
            <a:endParaRPr lang="en-US" sz="2000" kern="0" dirty="0">
              <a:gradFill>
                <a:gsLst>
                  <a:gs pos="12389">
                    <a:srgbClr val="505050"/>
                  </a:gs>
                  <a:gs pos="41000">
                    <a:srgbClr val="505050"/>
                  </a:gs>
                </a:gsLst>
                <a:lin ang="5400000" scaled="0"/>
              </a:gradFill>
              <a:cs typeface="Segoe UI"/>
            </a:endParaRPr>
          </a:p>
          <a:p>
            <a:pPr defTabSz="932114" fontAlgn="base">
              <a:lnSpc>
                <a:spcPct val="90000"/>
              </a:lnSpc>
              <a:spcBef>
                <a:spcPct val="0"/>
              </a:spcBef>
              <a:spcAft>
                <a:spcPct val="0"/>
              </a:spcAft>
            </a:pPr>
            <a:r>
              <a:rPr lang="en-US" b="1" kern="0" dirty="0">
                <a:gradFill>
                  <a:gsLst>
                    <a:gs pos="7080">
                      <a:srgbClr val="68217A"/>
                    </a:gs>
                    <a:gs pos="30000">
                      <a:srgbClr val="68217A"/>
                    </a:gs>
                  </a:gsLst>
                  <a:lin ang="5400000" scaled="0"/>
                </a:gradFill>
                <a:cs typeface="Segoe UI"/>
              </a:rPr>
              <a:t>Aviva</a:t>
            </a:r>
          </a:p>
          <a:p>
            <a:pPr defTabSz="932114" fontAlgn="base">
              <a:lnSpc>
                <a:spcPct val="90000"/>
              </a:lnSpc>
              <a:spcBef>
                <a:spcPct val="0"/>
              </a:spcBef>
              <a:spcAft>
                <a:spcPct val="0"/>
              </a:spcAft>
            </a:pPr>
            <a:r>
              <a:rPr lang="en-US" kern="0" dirty="0">
                <a:gradFill>
                  <a:gsLst>
                    <a:gs pos="12389">
                      <a:srgbClr val="505050"/>
                    </a:gs>
                    <a:gs pos="41000">
                      <a:srgbClr val="505050"/>
                    </a:gs>
                  </a:gsLst>
                  <a:lin ang="5400000" scaled="0"/>
                </a:gradFill>
                <a:cs typeface="Segoe UI"/>
              </a:rPr>
              <a:t>David </a:t>
            </a:r>
            <a:r>
              <a:rPr lang="en-US" kern="0" dirty="0" err="1">
                <a:gradFill>
                  <a:gsLst>
                    <a:gs pos="12389">
                      <a:srgbClr val="505050"/>
                    </a:gs>
                    <a:gs pos="41000">
                      <a:srgbClr val="505050"/>
                    </a:gs>
                  </a:gsLst>
                  <a:lin ang="5400000" scaled="0"/>
                </a:gradFill>
                <a:cs typeface="Segoe UI"/>
              </a:rPr>
              <a:t>Whitby</a:t>
            </a:r>
            <a:endParaRPr lang="en-US" kern="0" dirty="0">
              <a:gradFill>
                <a:gsLst>
                  <a:gs pos="12389">
                    <a:srgbClr val="505050"/>
                  </a:gs>
                  <a:gs pos="41000">
                    <a:srgbClr val="505050"/>
                  </a:gs>
                </a:gsLst>
                <a:lin ang="5400000" scaled="0"/>
              </a:gradFill>
              <a:cs typeface="Segoe UI"/>
            </a:endParaRPr>
          </a:p>
          <a:p>
            <a:pPr defTabSz="932114" fontAlgn="base">
              <a:lnSpc>
                <a:spcPct val="90000"/>
              </a:lnSpc>
              <a:spcBef>
                <a:spcPct val="0"/>
              </a:spcBef>
              <a:spcAft>
                <a:spcPct val="0"/>
              </a:spcAft>
            </a:pPr>
            <a:r>
              <a:rPr lang="en-US" kern="0" dirty="0">
                <a:gradFill>
                  <a:gsLst>
                    <a:gs pos="12389">
                      <a:srgbClr val="505050"/>
                    </a:gs>
                    <a:gs pos="41000">
                      <a:srgbClr val="505050"/>
                    </a:gs>
                  </a:gsLst>
                  <a:lin ang="5400000" scaled="0"/>
                </a:gradFill>
                <a:cs typeface="Segoe UI"/>
              </a:rPr>
              <a:t>Solutions Delivery </a:t>
            </a:r>
            <a:br>
              <a:rPr lang="en-US" kern="0" dirty="0">
                <a:gradFill>
                  <a:gsLst>
                    <a:gs pos="12389">
                      <a:srgbClr val="505050"/>
                    </a:gs>
                    <a:gs pos="41000">
                      <a:srgbClr val="505050"/>
                    </a:gs>
                  </a:gsLst>
                  <a:lin ang="5400000" scaled="0"/>
                </a:gradFill>
                <a:cs typeface="Segoe UI"/>
              </a:rPr>
            </a:br>
            <a:r>
              <a:rPr lang="en-US" kern="0" dirty="0">
                <a:gradFill>
                  <a:gsLst>
                    <a:gs pos="12389">
                      <a:srgbClr val="505050"/>
                    </a:gs>
                    <a:gs pos="41000">
                      <a:srgbClr val="505050"/>
                    </a:gs>
                  </a:gsLst>
                  <a:lin ang="5400000" scaled="0"/>
                </a:gradFill>
                <a:cs typeface="Segoe UI"/>
              </a:rPr>
              <a:t>Center Director</a:t>
            </a:r>
          </a:p>
        </p:txBody>
      </p:sp>
      <p:sp>
        <p:nvSpPr>
          <p:cNvPr id="79" name="Rectangle 78"/>
          <p:cNvSpPr/>
          <p:nvPr/>
        </p:nvSpPr>
        <p:spPr bwMode="auto">
          <a:xfrm>
            <a:off x="2156841" y="2111404"/>
            <a:ext cx="6307570" cy="4570703"/>
          </a:xfrm>
          <a:prstGeom prst="rect">
            <a:avLst/>
          </a:prstGeom>
          <a:solidFill>
            <a:schemeClr val="accent3">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pPr>
            <a:endParaRPr lang="en-US" kern="0" dirty="0">
              <a:gradFill>
                <a:gsLst>
                  <a:gs pos="12389">
                    <a:srgbClr val="505050"/>
                  </a:gs>
                  <a:gs pos="41000">
                    <a:srgbClr val="505050"/>
                  </a:gs>
                </a:gsLst>
                <a:lin ang="5400000" scaled="0"/>
              </a:gradFill>
              <a:cs typeface="Segoe UI"/>
            </a:endParaRPr>
          </a:p>
        </p:txBody>
      </p:sp>
      <p:pic>
        <p:nvPicPr>
          <p:cNvPr id="104" name="Picture 103" descr="http://1.bp.blogspot.com/-1hKJur-a1bA/TiqcEGnk2RI/AAAAAAAAqFk/uc2km8_O5_E/s1600/Aviva-Logo-Photos.jp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2154666" y="1307642"/>
            <a:ext cx="2279396" cy="642728"/>
          </a:xfrm>
          <a:prstGeom prst="rect">
            <a:avLst/>
          </a:prstGeom>
          <a:solidFill>
            <a:schemeClr val="accent5"/>
          </a:solidFill>
          <a:extLst/>
        </p:spPr>
      </p:pic>
      <p:sp>
        <p:nvSpPr>
          <p:cNvPr id="67" name="Rectangle 66"/>
          <p:cNvSpPr/>
          <p:nvPr/>
        </p:nvSpPr>
        <p:spPr bwMode="auto">
          <a:xfrm>
            <a:off x="5467563" y="3693904"/>
            <a:ext cx="2787856" cy="2010946"/>
          </a:xfrm>
          <a:prstGeom prst="rect">
            <a:avLst/>
          </a:prstGeom>
          <a:solidFill>
            <a:schemeClr val="accent3">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0" name="Group 69"/>
          <p:cNvGrpSpPr/>
          <p:nvPr/>
        </p:nvGrpSpPr>
        <p:grpSpPr>
          <a:xfrm>
            <a:off x="2727266" y="4270509"/>
            <a:ext cx="1541933" cy="1190468"/>
            <a:chOff x="6069027" y="3800366"/>
            <a:chExt cx="1380535" cy="1065859"/>
          </a:xfrm>
        </p:grpSpPr>
        <p:sp>
          <p:nvSpPr>
            <p:cNvPr id="106" name="Rectangle 105"/>
            <p:cNvSpPr/>
            <p:nvPr>
              <p:custDataLst>
                <p:tags r:id="rId7"/>
              </p:custDataLst>
            </p:nvPr>
          </p:nvSpPr>
          <p:spPr>
            <a:xfrm>
              <a:off x="6069027" y="4444971"/>
              <a:ext cx="1380535" cy="421254"/>
            </a:xfrm>
            <a:prstGeom prst="rect">
              <a:avLst/>
            </a:prstGeom>
          </p:spPr>
          <p:txBody>
            <a:bodyPr wrap="square" lIns="93222" tIns="46612" rIns="93222" bIns="46612">
              <a:spAutoFit/>
            </a:bodyPr>
            <a:lstStyle/>
            <a:p>
              <a:pPr algn="ct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Internal application </a:t>
              </a:r>
            </a:p>
            <a:p>
              <a:pPr algn="ct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quote system</a:t>
              </a:r>
            </a:p>
          </p:txBody>
        </p:sp>
        <p:sp>
          <p:nvSpPr>
            <p:cNvPr id="110" name="Rounded Rectangle 26"/>
            <p:cNvSpPr/>
            <p:nvPr/>
          </p:nvSpPr>
          <p:spPr bwMode="auto">
            <a:xfrm>
              <a:off x="6874152" y="3800366"/>
              <a:ext cx="328450" cy="290092"/>
            </a:xfrm>
            <a:custGeom>
              <a:avLst/>
              <a:gdLst/>
              <a:ahLst/>
              <a:cxnLst/>
              <a:rect l="l" t="t" r="r" b="b"/>
              <a:pathLst>
                <a:path w="1220522" h="964681">
                  <a:moveTo>
                    <a:pt x="559258" y="386372"/>
                  </a:moveTo>
                  <a:cubicBezTo>
                    <a:pt x="562047" y="386397"/>
                    <a:pt x="565124" y="386617"/>
                    <a:pt x="567855" y="386565"/>
                  </a:cubicBezTo>
                  <a:lnTo>
                    <a:pt x="800288" y="386565"/>
                  </a:lnTo>
                  <a:cubicBezTo>
                    <a:pt x="823984" y="384504"/>
                    <a:pt x="830372" y="396044"/>
                    <a:pt x="828724" y="413765"/>
                  </a:cubicBezTo>
                  <a:lnTo>
                    <a:pt x="828724" y="647434"/>
                  </a:lnTo>
                  <a:lnTo>
                    <a:pt x="827246" y="662808"/>
                  </a:lnTo>
                  <a:cubicBezTo>
                    <a:pt x="825751" y="665144"/>
                    <a:pt x="823485" y="665125"/>
                    <a:pt x="821141" y="664056"/>
                  </a:cubicBezTo>
                  <a:lnTo>
                    <a:pt x="779726" y="623057"/>
                  </a:lnTo>
                  <a:cubicBezTo>
                    <a:pt x="769820" y="613250"/>
                    <a:pt x="753840" y="613330"/>
                    <a:pt x="744033" y="623236"/>
                  </a:cubicBezTo>
                  <a:lnTo>
                    <a:pt x="586701" y="782164"/>
                  </a:lnTo>
                  <a:cubicBezTo>
                    <a:pt x="576534" y="788645"/>
                    <a:pt x="568273" y="785413"/>
                    <a:pt x="545600" y="764887"/>
                  </a:cubicBezTo>
                  <a:lnTo>
                    <a:pt x="441747" y="661034"/>
                  </a:lnTo>
                  <a:cubicBezTo>
                    <a:pt x="433059" y="649954"/>
                    <a:pt x="426448" y="641643"/>
                    <a:pt x="429639" y="631905"/>
                  </a:cubicBezTo>
                  <a:lnTo>
                    <a:pt x="493177" y="567132"/>
                  </a:lnTo>
                  <a:lnTo>
                    <a:pt x="585163" y="476818"/>
                  </a:lnTo>
                  <a:cubicBezTo>
                    <a:pt x="589458" y="471052"/>
                    <a:pt x="592339" y="466235"/>
                    <a:pt x="593970" y="462072"/>
                  </a:cubicBezTo>
                  <a:cubicBezTo>
                    <a:pt x="594660" y="461336"/>
                    <a:pt x="595025" y="460451"/>
                    <a:pt x="595168" y="459492"/>
                  </a:cubicBezTo>
                  <a:cubicBezTo>
                    <a:pt x="596240" y="456608"/>
                    <a:pt x="596681" y="454116"/>
                    <a:pt x="596565" y="451928"/>
                  </a:cubicBezTo>
                  <a:cubicBezTo>
                    <a:pt x="596760" y="450714"/>
                    <a:pt x="596705" y="449495"/>
                    <a:pt x="596187" y="448327"/>
                  </a:cubicBezTo>
                  <a:cubicBezTo>
                    <a:pt x="596211" y="448107"/>
                    <a:pt x="596157" y="447908"/>
                    <a:pt x="596063" y="447722"/>
                  </a:cubicBezTo>
                  <a:cubicBezTo>
                    <a:pt x="595725" y="442366"/>
                    <a:pt x="593286" y="437267"/>
                    <a:pt x="589171" y="433231"/>
                  </a:cubicBezTo>
                  <a:lnTo>
                    <a:pt x="559042" y="403676"/>
                  </a:lnTo>
                  <a:lnTo>
                    <a:pt x="550829" y="389095"/>
                  </a:lnTo>
                  <a:cubicBezTo>
                    <a:pt x="551574" y="386726"/>
                    <a:pt x="555092" y="386333"/>
                    <a:pt x="559258" y="386372"/>
                  </a:cubicBezTo>
                  <a:close/>
                  <a:moveTo>
                    <a:pt x="60829" y="232763"/>
                  </a:moveTo>
                  <a:lnTo>
                    <a:pt x="60829" y="903358"/>
                  </a:lnTo>
                  <a:lnTo>
                    <a:pt x="1154748" y="903358"/>
                  </a:lnTo>
                  <a:lnTo>
                    <a:pt x="1154748" y="232763"/>
                  </a:lnTo>
                  <a:close/>
                  <a:moveTo>
                    <a:pt x="55440" y="173418"/>
                  </a:moveTo>
                  <a:lnTo>
                    <a:pt x="1166071" y="173418"/>
                  </a:lnTo>
                  <a:cubicBezTo>
                    <a:pt x="1195871" y="173418"/>
                    <a:pt x="1220027" y="197575"/>
                    <a:pt x="1220027" y="227375"/>
                  </a:cubicBezTo>
                  <a:lnTo>
                    <a:pt x="1220027" y="910725"/>
                  </a:lnTo>
                  <a:cubicBezTo>
                    <a:pt x="1220027" y="940524"/>
                    <a:pt x="1195871" y="964681"/>
                    <a:pt x="1166071" y="964681"/>
                  </a:cubicBezTo>
                  <a:lnTo>
                    <a:pt x="55440" y="964681"/>
                  </a:lnTo>
                  <a:cubicBezTo>
                    <a:pt x="25641" y="964681"/>
                    <a:pt x="1484" y="940524"/>
                    <a:pt x="1484" y="910725"/>
                  </a:cubicBezTo>
                  <a:lnTo>
                    <a:pt x="1484" y="227375"/>
                  </a:lnTo>
                  <a:cubicBezTo>
                    <a:pt x="1484" y="197575"/>
                    <a:pt x="25641" y="173418"/>
                    <a:pt x="55440" y="173418"/>
                  </a:cubicBezTo>
                  <a:close/>
                  <a:moveTo>
                    <a:pt x="926601" y="75829"/>
                  </a:moveTo>
                  <a:lnTo>
                    <a:pt x="926601" y="82951"/>
                  </a:lnTo>
                  <a:lnTo>
                    <a:pt x="974077" y="82951"/>
                  </a:lnTo>
                  <a:lnTo>
                    <a:pt x="974077" y="75829"/>
                  </a:lnTo>
                  <a:close/>
                  <a:moveTo>
                    <a:pt x="1011167" y="42530"/>
                  </a:moveTo>
                  <a:lnTo>
                    <a:pt x="1049412" y="42530"/>
                  </a:lnTo>
                  <a:lnTo>
                    <a:pt x="1049412" y="80775"/>
                  </a:lnTo>
                  <a:lnTo>
                    <a:pt x="1011167" y="80775"/>
                  </a:lnTo>
                  <a:close/>
                  <a:moveTo>
                    <a:pt x="1006552" y="37915"/>
                  </a:moveTo>
                  <a:lnTo>
                    <a:pt x="1006552" y="85390"/>
                  </a:lnTo>
                  <a:lnTo>
                    <a:pt x="1054027" y="85390"/>
                  </a:lnTo>
                  <a:lnTo>
                    <a:pt x="1054027" y="37915"/>
                  </a:lnTo>
                  <a:close/>
                  <a:moveTo>
                    <a:pt x="1098521" y="37176"/>
                  </a:moveTo>
                  <a:lnTo>
                    <a:pt x="1092165" y="44484"/>
                  </a:lnTo>
                  <a:lnTo>
                    <a:pt x="1112093" y="61817"/>
                  </a:lnTo>
                  <a:lnTo>
                    <a:pt x="1092165" y="79151"/>
                  </a:lnTo>
                  <a:lnTo>
                    <a:pt x="1098521" y="86458"/>
                  </a:lnTo>
                  <a:lnTo>
                    <a:pt x="1119471" y="68235"/>
                  </a:lnTo>
                  <a:lnTo>
                    <a:pt x="1140422" y="86458"/>
                  </a:lnTo>
                  <a:lnTo>
                    <a:pt x="1146778" y="79151"/>
                  </a:lnTo>
                  <a:lnTo>
                    <a:pt x="1126850" y="61817"/>
                  </a:lnTo>
                  <a:lnTo>
                    <a:pt x="1146778" y="44484"/>
                  </a:lnTo>
                  <a:lnTo>
                    <a:pt x="1140422" y="37176"/>
                  </a:lnTo>
                  <a:lnTo>
                    <a:pt x="1119471" y="55399"/>
                  </a:lnTo>
                  <a:close/>
                  <a:moveTo>
                    <a:pt x="52157" y="0"/>
                  </a:moveTo>
                  <a:lnTo>
                    <a:pt x="68906" y="0"/>
                  </a:lnTo>
                  <a:lnTo>
                    <a:pt x="1168365" y="0"/>
                  </a:lnTo>
                  <a:cubicBezTo>
                    <a:pt x="1197171" y="0"/>
                    <a:pt x="1220522" y="23351"/>
                    <a:pt x="1220522" y="52157"/>
                  </a:cubicBezTo>
                  <a:lnTo>
                    <a:pt x="1220522" y="123899"/>
                  </a:lnTo>
                  <a:cubicBezTo>
                    <a:pt x="1220522" y="130737"/>
                    <a:pt x="1219206" y="137268"/>
                    <a:pt x="1216729" y="143217"/>
                  </a:cubicBezTo>
                  <a:cubicBezTo>
                    <a:pt x="1207843" y="130493"/>
                    <a:pt x="1192977" y="122646"/>
                    <a:pt x="1176278" y="122646"/>
                  </a:cubicBezTo>
                  <a:lnTo>
                    <a:pt x="40741" y="123058"/>
                  </a:lnTo>
                  <a:cubicBezTo>
                    <a:pt x="27573" y="121821"/>
                    <a:pt x="11108" y="123882"/>
                    <a:pt x="1237" y="132948"/>
                  </a:cubicBezTo>
                  <a:cubicBezTo>
                    <a:pt x="824" y="106018"/>
                    <a:pt x="412" y="79087"/>
                    <a:pt x="0" y="52157"/>
                  </a:cubicBezTo>
                  <a:cubicBezTo>
                    <a:pt x="0" y="48556"/>
                    <a:pt x="365" y="45040"/>
                    <a:pt x="1060" y="41645"/>
                  </a:cubicBezTo>
                  <a:cubicBezTo>
                    <a:pt x="1755" y="38250"/>
                    <a:pt x="2779" y="34975"/>
                    <a:pt x="4099" y="31855"/>
                  </a:cubicBezTo>
                  <a:cubicBezTo>
                    <a:pt x="6738" y="25615"/>
                    <a:pt x="10557" y="19996"/>
                    <a:pt x="15277" y="15276"/>
                  </a:cubicBezTo>
                  <a:cubicBezTo>
                    <a:pt x="19996" y="10557"/>
                    <a:pt x="25615" y="6738"/>
                    <a:pt x="31855" y="4099"/>
                  </a:cubicBezTo>
                  <a:cubicBezTo>
                    <a:pt x="34975" y="2779"/>
                    <a:pt x="38250" y="1754"/>
                    <a:pt x="41645" y="1060"/>
                  </a:cubicBezTo>
                  <a:cubicBezTo>
                    <a:pt x="45041" y="365"/>
                    <a:pt x="48556" y="0"/>
                    <a:pt x="52157" y="0"/>
                  </a:cubicBezTo>
                  <a:close/>
                </a:path>
              </a:pathLst>
            </a:custGeom>
            <a:solidFill>
              <a:schemeClr val="tx2"/>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46616" bIns="93234" numCol="1" spcCol="0" rtlCol="0" fromWordArt="0" anchor="b" anchorCtr="0" forceAA="0" compatLnSpc="1">
              <a:prstTxWarp prst="textNoShape">
                <a:avLst/>
              </a:prstTxWarp>
              <a:noAutofit/>
            </a:bodyPr>
            <a:lstStyle/>
            <a:p>
              <a:pPr algn="ctr" defTabSz="931932" fontAlgn="base">
                <a:spcBef>
                  <a:spcPct val="0"/>
                </a:spcBef>
                <a:spcAft>
                  <a:spcPct val="0"/>
                </a:spcAft>
              </a:pPr>
              <a:endParaRPr lang="en-US" sz="1428" spc="-51" dirty="0">
                <a:gradFill>
                  <a:gsLst>
                    <a:gs pos="0">
                      <a:srgbClr val="FFFFFF"/>
                    </a:gs>
                    <a:gs pos="100000">
                      <a:srgbClr val="FFFFFF"/>
                    </a:gs>
                  </a:gsLst>
                  <a:lin ang="5400000" scaled="0"/>
                </a:gradFill>
                <a:ea typeface="Segoe UI" pitchFamily="34" charset="0"/>
                <a:cs typeface="Segoe UI" pitchFamily="34" charset="0"/>
              </a:endParaRPr>
            </a:p>
          </p:txBody>
        </p:sp>
      </p:grpSp>
      <p:sp>
        <p:nvSpPr>
          <p:cNvPr id="115" name="Rectangle 114"/>
          <p:cNvSpPr/>
          <p:nvPr/>
        </p:nvSpPr>
        <p:spPr>
          <a:xfrm>
            <a:off x="3431319" y="2950564"/>
            <a:ext cx="863122" cy="470526"/>
          </a:xfrm>
          <a:prstGeom prst="rect">
            <a:avLst/>
          </a:prstGeom>
        </p:spPr>
        <p:txBody>
          <a:bodyPr wrap="square">
            <a:spAutoFit/>
          </a:bodyPr>
          <a:lstStyle/>
          <a:p>
            <a:pP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Mobile apps</a:t>
            </a:r>
          </a:p>
        </p:txBody>
      </p:sp>
      <p:pic>
        <p:nvPicPr>
          <p:cNvPr id="119" name="Picture 3" descr="\\server\chillibreeze\ppt\NEW Microsoft Product Logos\WinAzure_rgb_Blue286_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98120" y="3741516"/>
            <a:ext cx="1268016" cy="305457"/>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123"/>
          <p:cNvSpPr/>
          <p:nvPr>
            <p:custDataLst>
              <p:tags r:id="rId3"/>
            </p:custDataLst>
          </p:nvPr>
        </p:nvSpPr>
        <p:spPr>
          <a:xfrm>
            <a:off x="6798716" y="4866020"/>
            <a:ext cx="1551441" cy="470503"/>
          </a:xfrm>
          <a:prstGeom prst="rect">
            <a:avLst/>
          </a:prstGeom>
        </p:spPr>
        <p:txBody>
          <a:bodyPr wrap="square" lIns="93222" tIns="46612" rIns="93222" bIns="46612">
            <a:spAutoFit/>
          </a:bodyPr>
          <a:lstStyle/>
          <a:p>
            <a:pPr algn="ct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Table store </a:t>
            </a:r>
          </a:p>
          <a:p>
            <a:pPr algn="ct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unstructured data </a:t>
            </a:r>
          </a:p>
        </p:txBody>
      </p:sp>
      <p:sp>
        <p:nvSpPr>
          <p:cNvPr id="135" name="Rectangle 134"/>
          <p:cNvSpPr/>
          <p:nvPr/>
        </p:nvSpPr>
        <p:spPr>
          <a:xfrm>
            <a:off x="6229761" y="2899333"/>
            <a:ext cx="1204285" cy="470526"/>
          </a:xfrm>
          <a:prstGeom prst="rect">
            <a:avLst/>
          </a:prstGeom>
        </p:spPr>
        <p:txBody>
          <a:bodyPr wrap="square">
            <a:spAutoFit/>
          </a:bodyPr>
          <a:lstStyle/>
          <a:p>
            <a:pPr algn="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Driving information </a:t>
            </a:r>
          </a:p>
        </p:txBody>
      </p:sp>
      <p:sp>
        <p:nvSpPr>
          <p:cNvPr id="136" name="Bent-Up Arrow 135"/>
          <p:cNvSpPr/>
          <p:nvPr/>
        </p:nvSpPr>
        <p:spPr bwMode="auto">
          <a:xfrm rot="5400000" flipH="1">
            <a:off x="3276759" y="2705678"/>
            <a:ext cx="984140" cy="955263"/>
          </a:xfrm>
          <a:prstGeom prst="bentUpArrow">
            <a:avLst>
              <a:gd name="adj1" fmla="val 10277"/>
              <a:gd name="adj2" fmla="val 12619"/>
              <a:gd name="adj3" fmla="val 12284"/>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93234" bIns="46616" numCol="1" spcCol="0" rtlCol="0" fromWordArt="0" anchor="t" anchorCtr="0" forceAA="0" compatLnSpc="1">
            <a:prstTxWarp prst="textNoShape">
              <a:avLst/>
            </a:prstTxWarp>
            <a:noAutofit/>
          </a:bodyPr>
          <a:lstStyle/>
          <a:p>
            <a:pPr algn="ctr" defTabSz="950663" fontAlgn="base">
              <a:spcBef>
                <a:spcPct val="0"/>
              </a:spcBef>
              <a:spcAft>
                <a:spcPct val="0"/>
              </a:spcAft>
            </a:pPr>
            <a:endParaRPr lang="en-US" sz="1428" dirty="0">
              <a:ln>
                <a:solidFill>
                  <a:srgbClr val="FFFFFF">
                    <a:alpha val="0"/>
                  </a:srgbClr>
                </a:solidFill>
              </a:ln>
              <a:solidFill>
                <a:srgbClr val="FFFFFF"/>
              </a:solidFill>
              <a:ea typeface="Segoe UI" pitchFamily="34" charset="0"/>
              <a:cs typeface="Segoe UI" pitchFamily="34" charset="0"/>
            </a:endParaRPr>
          </a:p>
        </p:txBody>
      </p:sp>
      <p:sp>
        <p:nvSpPr>
          <p:cNvPr id="137" name="Bent-Up Arrow 136"/>
          <p:cNvSpPr/>
          <p:nvPr/>
        </p:nvSpPr>
        <p:spPr bwMode="auto">
          <a:xfrm rot="10800000" flipH="1">
            <a:off x="6223631" y="2688082"/>
            <a:ext cx="1455761" cy="955263"/>
          </a:xfrm>
          <a:prstGeom prst="bentUpArrow">
            <a:avLst>
              <a:gd name="adj1" fmla="val 10277"/>
              <a:gd name="adj2" fmla="val 12619"/>
              <a:gd name="adj3" fmla="val 12284"/>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93234" bIns="46616" numCol="1" spcCol="0" rtlCol="0" fromWordArt="0" anchor="t" anchorCtr="0" forceAA="0" compatLnSpc="1">
            <a:prstTxWarp prst="textNoShape">
              <a:avLst/>
            </a:prstTxWarp>
            <a:noAutofit/>
          </a:bodyPr>
          <a:lstStyle/>
          <a:p>
            <a:pPr algn="ctr" defTabSz="950663" fontAlgn="base">
              <a:spcBef>
                <a:spcPct val="0"/>
              </a:spcBef>
              <a:spcAft>
                <a:spcPct val="0"/>
              </a:spcAft>
            </a:pPr>
            <a:endParaRPr lang="en-US" sz="1428" dirty="0">
              <a:ln>
                <a:solidFill>
                  <a:srgbClr val="FFFFFF">
                    <a:alpha val="0"/>
                  </a:srgbClr>
                </a:solidFill>
              </a:ln>
              <a:solidFill>
                <a:srgbClr val="FFFFFF"/>
              </a:solidFill>
              <a:ea typeface="Segoe UI" pitchFamily="34" charset="0"/>
              <a:cs typeface="Segoe UI" pitchFamily="34" charset="0"/>
            </a:endParaRPr>
          </a:p>
        </p:txBody>
      </p:sp>
      <p:grpSp>
        <p:nvGrpSpPr>
          <p:cNvPr id="9" name="Group 8"/>
          <p:cNvGrpSpPr/>
          <p:nvPr/>
        </p:nvGrpSpPr>
        <p:grpSpPr>
          <a:xfrm>
            <a:off x="3375125" y="5755652"/>
            <a:ext cx="4229978" cy="606236"/>
            <a:chOff x="3858246" y="5771826"/>
            <a:chExt cx="5735904" cy="553585"/>
          </a:xfrm>
        </p:grpSpPr>
        <p:sp>
          <p:nvSpPr>
            <p:cNvPr id="142" name="Bent-Up Arrow 141"/>
            <p:cNvSpPr/>
            <p:nvPr/>
          </p:nvSpPr>
          <p:spPr bwMode="auto">
            <a:xfrm rot="10800000" flipV="1">
              <a:off x="3858246" y="5771826"/>
              <a:ext cx="1474844" cy="553585"/>
            </a:xfrm>
            <a:prstGeom prst="bentUpArrow">
              <a:avLst>
                <a:gd name="adj1" fmla="val 16711"/>
                <a:gd name="adj2" fmla="val 19785"/>
                <a:gd name="adj3" fmla="val 19888"/>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93234" bIns="46616" numCol="1" spcCol="0" rtlCol="0" fromWordArt="0" anchor="t" anchorCtr="0" forceAA="0" compatLnSpc="1">
              <a:prstTxWarp prst="textNoShape">
                <a:avLst/>
              </a:prstTxWarp>
              <a:noAutofit/>
            </a:bodyPr>
            <a:lstStyle/>
            <a:p>
              <a:pPr algn="ctr" defTabSz="950663" fontAlgn="base">
                <a:spcBef>
                  <a:spcPct val="0"/>
                </a:spcBef>
                <a:spcAft>
                  <a:spcPct val="0"/>
                </a:spcAft>
              </a:pPr>
              <a:endParaRPr lang="en-US" sz="1428" dirty="0">
                <a:ln>
                  <a:solidFill>
                    <a:srgbClr val="FFFFFF">
                      <a:alpha val="0"/>
                    </a:srgbClr>
                  </a:solidFill>
                </a:ln>
                <a:solidFill>
                  <a:srgbClr val="FFFFFF"/>
                </a:solidFill>
                <a:ea typeface="Segoe UI" pitchFamily="34" charset="0"/>
                <a:cs typeface="Segoe UI" pitchFamily="34" charset="0"/>
              </a:endParaRPr>
            </a:p>
          </p:txBody>
        </p:sp>
        <p:sp>
          <p:nvSpPr>
            <p:cNvPr id="143" name="L-Shape 142"/>
            <p:cNvSpPr/>
            <p:nvPr/>
          </p:nvSpPr>
          <p:spPr bwMode="auto">
            <a:xfrm rot="5400000" flipH="1" flipV="1">
              <a:off x="7196754" y="3926233"/>
              <a:ext cx="533734" cy="4261058"/>
            </a:xfrm>
            <a:prstGeom prst="corner">
              <a:avLst>
                <a:gd name="adj1" fmla="val 20683"/>
                <a:gd name="adj2" fmla="val 16185"/>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93234" bIns="46616" numCol="1" spcCol="0" rtlCol="0" fromWordArt="0" anchor="t" anchorCtr="0" forceAA="0" compatLnSpc="1">
              <a:prstTxWarp prst="textNoShape">
                <a:avLst/>
              </a:prstTxWarp>
              <a:noAutofit/>
            </a:bodyPr>
            <a:lstStyle/>
            <a:p>
              <a:pPr algn="ctr" defTabSz="950663" fontAlgn="base">
                <a:spcBef>
                  <a:spcPct val="0"/>
                </a:spcBef>
                <a:spcAft>
                  <a:spcPct val="0"/>
                </a:spcAft>
              </a:pPr>
              <a:endParaRPr lang="en-US" sz="1428" dirty="0">
                <a:ln>
                  <a:solidFill>
                    <a:srgbClr val="FFFFFF">
                      <a:alpha val="0"/>
                    </a:srgbClr>
                  </a:solidFill>
                </a:ln>
                <a:solidFill>
                  <a:srgbClr val="FFFFFF"/>
                </a:solidFill>
                <a:ea typeface="Segoe UI" pitchFamily="34" charset="0"/>
                <a:cs typeface="Segoe UI" pitchFamily="34" charset="0"/>
              </a:endParaRPr>
            </a:p>
          </p:txBody>
        </p:sp>
      </p:grpSp>
      <p:sp>
        <p:nvSpPr>
          <p:cNvPr id="162" name="Freeform 5"/>
          <p:cNvSpPr>
            <a:spLocks noChangeAspect="1" noEditPoints="1"/>
          </p:cNvSpPr>
          <p:nvPr/>
        </p:nvSpPr>
        <p:spPr bwMode="auto">
          <a:xfrm>
            <a:off x="6001081" y="4440840"/>
            <a:ext cx="522456" cy="441564"/>
          </a:xfrm>
          <a:custGeom>
            <a:avLst/>
            <a:gdLst>
              <a:gd name="T0" fmla="*/ 69 w 289"/>
              <a:gd name="T1" fmla="*/ 83 h 225"/>
              <a:gd name="T2" fmla="*/ 140 w 289"/>
              <a:gd name="T3" fmla="*/ 57 h 225"/>
              <a:gd name="T4" fmla="*/ 140 w 289"/>
              <a:gd name="T5" fmla="*/ 23 h 225"/>
              <a:gd name="T6" fmla="*/ 70 w 289"/>
              <a:gd name="T7" fmla="*/ 0 h 225"/>
              <a:gd name="T8" fmla="*/ 0 w 289"/>
              <a:gd name="T9" fmla="*/ 23 h 225"/>
              <a:gd name="T10" fmla="*/ 0 w 289"/>
              <a:gd name="T11" fmla="*/ 137 h 225"/>
              <a:gd name="T12" fmla="*/ 69 w 289"/>
              <a:gd name="T13" fmla="*/ 161 h 225"/>
              <a:gd name="T14" fmla="*/ 69 w 289"/>
              <a:gd name="T15" fmla="*/ 83 h 225"/>
              <a:gd name="T16" fmla="*/ 70 w 289"/>
              <a:gd name="T17" fmla="*/ 7 h 225"/>
              <a:gd name="T18" fmla="*/ 129 w 289"/>
              <a:gd name="T19" fmla="*/ 23 h 225"/>
              <a:gd name="T20" fmla="*/ 70 w 289"/>
              <a:gd name="T21" fmla="*/ 39 h 225"/>
              <a:gd name="T22" fmla="*/ 11 w 289"/>
              <a:gd name="T23" fmla="*/ 23 h 225"/>
              <a:gd name="T24" fmla="*/ 70 w 289"/>
              <a:gd name="T25" fmla="*/ 7 h 225"/>
              <a:gd name="T26" fmla="*/ 219 w 289"/>
              <a:gd name="T27" fmla="*/ 0 h 225"/>
              <a:gd name="T28" fmla="*/ 150 w 289"/>
              <a:gd name="T29" fmla="*/ 23 h 225"/>
              <a:gd name="T30" fmla="*/ 150 w 289"/>
              <a:gd name="T31" fmla="*/ 57 h 225"/>
              <a:gd name="T32" fmla="*/ 221 w 289"/>
              <a:gd name="T33" fmla="*/ 83 h 225"/>
              <a:gd name="T34" fmla="*/ 221 w 289"/>
              <a:gd name="T35" fmla="*/ 161 h 225"/>
              <a:gd name="T36" fmla="*/ 289 w 289"/>
              <a:gd name="T37" fmla="*/ 137 h 225"/>
              <a:gd name="T38" fmla="*/ 289 w 289"/>
              <a:gd name="T39" fmla="*/ 23 h 225"/>
              <a:gd name="T40" fmla="*/ 219 w 289"/>
              <a:gd name="T41" fmla="*/ 0 h 225"/>
              <a:gd name="T42" fmla="*/ 219 w 289"/>
              <a:gd name="T43" fmla="*/ 39 h 225"/>
              <a:gd name="T44" fmla="*/ 161 w 289"/>
              <a:gd name="T45" fmla="*/ 23 h 225"/>
              <a:gd name="T46" fmla="*/ 219 w 289"/>
              <a:gd name="T47" fmla="*/ 7 h 225"/>
              <a:gd name="T48" fmla="*/ 278 w 289"/>
              <a:gd name="T49" fmla="*/ 23 h 225"/>
              <a:gd name="T50" fmla="*/ 219 w 289"/>
              <a:gd name="T51" fmla="*/ 39 h 225"/>
              <a:gd name="T52" fmla="*/ 145 w 289"/>
              <a:gd name="T53" fmla="*/ 64 h 225"/>
              <a:gd name="T54" fmla="*/ 75 w 289"/>
              <a:gd name="T55" fmla="*/ 88 h 225"/>
              <a:gd name="T56" fmla="*/ 75 w 289"/>
              <a:gd name="T57" fmla="*/ 202 h 225"/>
              <a:gd name="T58" fmla="*/ 145 w 289"/>
              <a:gd name="T59" fmla="*/ 225 h 225"/>
              <a:gd name="T60" fmla="*/ 215 w 289"/>
              <a:gd name="T61" fmla="*/ 202 h 225"/>
              <a:gd name="T62" fmla="*/ 215 w 289"/>
              <a:gd name="T63" fmla="*/ 88 h 225"/>
              <a:gd name="T64" fmla="*/ 145 w 289"/>
              <a:gd name="T65" fmla="*/ 64 h 225"/>
              <a:gd name="T66" fmla="*/ 145 w 289"/>
              <a:gd name="T67" fmla="*/ 103 h 225"/>
              <a:gd name="T68" fmla="*/ 86 w 289"/>
              <a:gd name="T69" fmla="*/ 87 h 225"/>
              <a:gd name="T70" fmla="*/ 145 w 289"/>
              <a:gd name="T71" fmla="*/ 71 h 225"/>
              <a:gd name="T72" fmla="*/ 204 w 289"/>
              <a:gd name="T73" fmla="*/ 87 h 225"/>
              <a:gd name="T74" fmla="*/ 145 w 289"/>
              <a:gd name="T75"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225">
                <a:moveTo>
                  <a:pt x="69" y="83"/>
                </a:moveTo>
                <a:cubicBezTo>
                  <a:pt x="69" y="64"/>
                  <a:pt x="111" y="58"/>
                  <a:pt x="140" y="57"/>
                </a:cubicBezTo>
                <a:cubicBezTo>
                  <a:pt x="140" y="23"/>
                  <a:pt x="140" y="23"/>
                  <a:pt x="140" y="23"/>
                </a:cubicBezTo>
                <a:cubicBezTo>
                  <a:pt x="140" y="5"/>
                  <a:pt x="96" y="0"/>
                  <a:pt x="70" y="0"/>
                </a:cubicBezTo>
                <a:cubicBezTo>
                  <a:pt x="44" y="0"/>
                  <a:pt x="0" y="5"/>
                  <a:pt x="0" y="23"/>
                </a:cubicBezTo>
                <a:cubicBezTo>
                  <a:pt x="0" y="137"/>
                  <a:pt x="0" y="137"/>
                  <a:pt x="0" y="137"/>
                </a:cubicBezTo>
                <a:cubicBezTo>
                  <a:pt x="0" y="155"/>
                  <a:pt x="43" y="160"/>
                  <a:pt x="69" y="161"/>
                </a:cubicBezTo>
                <a:cubicBezTo>
                  <a:pt x="69" y="143"/>
                  <a:pt x="69" y="117"/>
                  <a:pt x="69" y="83"/>
                </a:cubicBezTo>
                <a:close/>
                <a:moveTo>
                  <a:pt x="70" y="7"/>
                </a:moveTo>
                <a:cubicBezTo>
                  <a:pt x="103" y="7"/>
                  <a:pt x="129" y="14"/>
                  <a:pt x="129" y="23"/>
                </a:cubicBezTo>
                <a:cubicBezTo>
                  <a:pt x="129" y="32"/>
                  <a:pt x="103" y="39"/>
                  <a:pt x="70" y="39"/>
                </a:cubicBezTo>
                <a:cubicBezTo>
                  <a:pt x="38" y="39"/>
                  <a:pt x="11" y="32"/>
                  <a:pt x="11" y="23"/>
                </a:cubicBezTo>
                <a:cubicBezTo>
                  <a:pt x="11" y="14"/>
                  <a:pt x="38" y="7"/>
                  <a:pt x="70" y="7"/>
                </a:cubicBezTo>
                <a:close/>
                <a:moveTo>
                  <a:pt x="219" y="0"/>
                </a:moveTo>
                <a:cubicBezTo>
                  <a:pt x="193" y="0"/>
                  <a:pt x="150" y="5"/>
                  <a:pt x="150" y="23"/>
                </a:cubicBezTo>
                <a:cubicBezTo>
                  <a:pt x="150" y="36"/>
                  <a:pt x="150" y="47"/>
                  <a:pt x="150" y="57"/>
                </a:cubicBezTo>
                <a:cubicBezTo>
                  <a:pt x="178" y="58"/>
                  <a:pt x="221" y="64"/>
                  <a:pt x="221" y="83"/>
                </a:cubicBezTo>
                <a:cubicBezTo>
                  <a:pt x="221" y="83"/>
                  <a:pt x="221" y="83"/>
                  <a:pt x="221" y="161"/>
                </a:cubicBezTo>
                <a:cubicBezTo>
                  <a:pt x="247" y="160"/>
                  <a:pt x="289" y="155"/>
                  <a:pt x="289" y="137"/>
                </a:cubicBezTo>
                <a:cubicBezTo>
                  <a:pt x="289" y="23"/>
                  <a:pt x="289" y="23"/>
                  <a:pt x="289" y="23"/>
                </a:cubicBezTo>
                <a:cubicBezTo>
                  <a:pt x="289" y="5"/>
                  <a:pt x="245" y="0"/>
                  <a:pt x="219" y="0"/>
                </a:cubicBezTo>
                <a:close/>
                <a:moveTo>
                  <a:pt x="219" y="39"/>
                </a:moveTo>
                <a:cubicBezTo>
                  <a:pt x="187" y="39"/>
                  <a:pt x="161" y="32"/>
                  <a:pt x="161" y="23"/>
                </a:cubicBezTo>
                <a:cubicBezTo>
                  <a:pt x="161" y="14"/>
                  <a:pt x="187" y="7"/>
                  <a:pt x="219" y="7"/>
                </a:cubicBezTo>
                <a:cubicBezTo>
                  <a:pt x="252" y="7"/>
                  <a:pt x="278" y="14"/>
                  <a:pt x="278" y="23"/>
                </a:cubicBezTo>
                <a:cubicBezTo>
                  <a:pt x="278" y="32"/>
                  <a:pt x="252" y="39"/>
                  <a:pt x="219" y="39"/>
                </a:cubicBezTo>
                <a:close/>
                <a:moveTo>
                  <a:pt x="145" y="64"/>
                </a:moveTo>
                <a:cubicBezTo>
                  <a:pt x="119" y="64"/>
                  <a:pt x="75" y="69"/>
                  <a:pt x="75" y="88"/>
                </a:cubicBezTo>
                <a:cubicBezTo>
                  <a:pt x="75" y="202"/>
                  <a:pt x="75" y="202"/>
                  <a:pt x="75" y="202"/>
                </a:cubicBezTo>
                <a:cubicBezTo>
                  <a:pt x="75" y="220"/>
                  <a:pt x="119" y="225"/>
                  <a:pt x="145" y="225"/>
                </a:cubicBezTo>
                <a:cubicBezTo>
                  <a:pt x="171" y="225"/>
                  <a:pt x="215" y="220"/>
                  <a:pt x="215" y="202"/>
                </a:cubicBezTo>
                <a:cubicBezTo>
                  <a:pt x="215" y="88"/>
                  <a:pt x="215" y="88"/>
                  <a:pt x="215" y="88"/>
                </a:cubicBezTo>
                <a:cubicBezTo>
                  <a:pt x="215" y="69"/>
                  <a:pt x="171" y="64"/>
                  <a:pt x="145" y="64"/>
                </a:cubicBezTo>
                <a:close/>
                <a:moveTo>
                  <a:pt x="145" y="103"/>
                </a:moveTo>
                <a:cubicBezTo>
                  <a:pt x="112" y="103"/>
                  <a:pt x="86" y="96"/>
                  <a:pt x="86" y="87"/>
                </a:cubicBezTo>
                <a:cubicBezTo>
                  <a:pt x="86" y="78"/>
                  <a:pt x="112" y="71"/>
                  <a:pt x="145" y="71"/>
                </a:cubicBezTo>
                <a:cubicBezTo>
                  <a:pt x="177" y="71"/>
                  <a:pt x="204" y="78"/>
                  <a:pt x="204" y="87"/>
                </a:cubicBezTo>
                <a:cubicBezTo>
                  <a:pt x="204" y="96"/>
                  <a:pt x="177" y="103"/>
                  <a:pt x="145" y="103"/>
                </a:cubicBezTo>
                <a:close/>
              </a:path>
            </a:pathLst>
          </a:custGeom>
          <a:solidFill>
            <a:schemeClr val="tx2"/>
          </a:solidFill>
          <a:ln>
            <a:noFill/>
          </a:ln>
        </p:spPr>
        <p:txBody>
          <a:bodyPr vert="horz" wrap="square" lIns="91377" tIns="45690" rIns="91377" bIns="45690" numCol="1" anchor="t" anchorCtr="0" compatLnSpc="1">
            <a:prstTxWarp prst="textNoShape">
              <a:avLst/>
            </a:prstTxWarp>
          </a:bodyPr>
          <a:lstStyle/>
          <a:p>
            <a:pPr defTabSz="932201"/>
            <a:endParaRPr lang="en-US" sz="1799">
              <a:gradFill>
                <a:gsLst>
                  <a:gs pos="0">
                    <a:srgbClr val="000000">
                      <a:lumMod val="0"/>
                      <a:lumOff val="100000"/>
                    </a:srgbClr>
                  </a:gs>
                  <a:gs pos="100000">
                    <a:srgbClr val="000000">
                      <a:lumMod val="0"/>
                      <a:lumOff val="100000"/>
                    </a:srgbClr>
                  </a:gs>
                </a:gsLst>
                <a:lin ang="5400000" scaled="0"/>
              </a:gradFill>
            </a:endParaRPr>
          </a:p>
        </p:txBody>
      </p:sp>
      <p:sp>
        <p:nvSpPr>
          <p:cNvPr id="167" name="Freeform 128"/>
          <p:cNvSpPr>
            <a:spLocks noEditPoints="1"/>
          </p:cNvSpPr>
          <p:nvPr/>
        </p:nvSpPr>
        <p:spPr bwMode="black">
          <a:xfrm>
            <a:off x="7369708" y="4432514"/>
            <a:ext cx="409459" cy="373401"/>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chemeClr val="tx2"/>
          </a:solidFill>
          <a:ln>
            <a:noFill/>
          </a:ln>
          <a:extLst/>
        </p:spPr>
        <p:txBody>
          <a:bodyPr vert="horz" wrap="square" lIns="93214" tIns="46608" rIns="93214" bIns="46608" numCol="1" anchor="t" anchorCtr="0" compatLnSpc="1">
            <a:prstTxWarp prst="textNoShape">
              <a:avLst/>
            </a:prstTxWarp>
          </a:bodyPr>
          <a:lstStyle/>
          <a:p>
            <a:pPr defTabSz="932201"/>
            <a:endParaRPr lang="en-US" sz="1799" dirty="0">
              <a:solidFill>
                <a:srgbClr val="000000"/>
              </a:solidFill>
            </a:endParaRPr>
          </a:p>
        </p:txBody>
      </p:sp>
      <p:sp>
        <p:nvSpPr>
          <p:cNvPr id="173" name="Rectangle 172"/>
          <p:cNvSpPr/>
          <p:nvPr>
            <p:custDataLst>
              <p:tags r:id="rId4"/>
            </p:custDataLst>
          </p:nvPr>
        </p:nvSpPr>
        <p:spPr>
          <a:xfrm>
            <a:off x="5486589" y="4866020"/>
            <a:ext cx="1551441" cy="470503"/>
          </a:xfrm>
          <a:prstGeom prst="rect">
            <a:avLst/>
          </a:prstGeom>
        </p:spPr>
        <p:txBody>
          <a:bodyPr wrap="square" lIns="93222" tIns="46612" rIns="93222" bIns="46612">
            <a:spAutoFit/>
          </a:bodyPr>
          <a:lstStyle/>
          <a:p>
            <a:pPr algn="ct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SQL database</a:t>
            </a:r>
          </a:p>
          <a:p>
            <a:pPr algn="ctr" defTabSz="1242233" fontAlgn="base">
              <a:spcAft>
                <a:spcPct val="0"/>
              </a:spcAft>
              <a:buClr>
                <a:srgbClr val="D2D2D2">
                  <a:lumMod val="75000"/>
                </a:srgbClr>
              </a:buClr>
              <a:buSzPct val="100000"/>
            </a:pPr>
            <a:r>
              <a:rPr lang="en-US" sz="1198" dirty="0">
                <a:ln>
                  <a:solidFill>
                    <a:srgbClr val="FFFFFF">
                      <a:alpha val="0"/>
                    </a:srgbClr>
                  </a:solidFill>
                </a:ln>
                <a:gradFill>
                  <a:gsLst>
                    <a:gs pos="25664">
                      <a:srgbClr val="505050"/>
                    </a:gs>
                    <a:gs pos="59000">
                      <a:srgbClr val="505050"/>
                    </a:gs>
                  </a:gsLst>
                  <a:lin ang="5400000" scaled="0"/>
                </a:gradFill>
                <a:cs typeface="Segoe UI" pitchFamily="34" charset="0"/>
              </a:rPr>
              <a:t>structured data </a:t>
            </a:r>
          </a:p>
        </p:txBody>
      </p:sp>
      <p:sp>
        <p:nvSpPr>
          <p:cNvPr id="183" name="Rectangle 182"/>
          <p:cNvSpPr/>
          <p:nvPr>
            <p:custDataLst>
              <p:tags r:id="rId5"/>
            </p:custDataLst>
          </p:nvPr>
        </p:nvSpPr>
        <p:spPr>
          <a:xfrm>
            <a:off x="2810489" y="3799634"/>
            <a:ext cx="1330907" cy="318216"/>
          </a:xfrm>
          <a:prstGeom prst="rect">
            <a:avLst/>
          </a:prstGeom>
        </p:spPr>
        <p:txBody>
          <a:bodyPr wrap="none" lIns="93222" tIns="46612" rIns="93222" bIns="46612">
            <a:spAutoFit/>
          </a:bodyPr>
          <a:lstStyle/>
          <a:p>
            <a:pPr algn="ctr" defTabSz="699142" fontAlgn="base">
              <a:spcBef>
                <a:spcPct val="0"/>
              </a:spcBef>
              <a:spcAft>
                <a:spcPct val="0"/>
              </a:spcAft>
              <a:buClr>
                <a:srgbClr val="C2C2C2">
                  <a:lumMod val="75000"/>
                </a:srgbClr>
              </a:buClr>
              <a:buSzPct val="100000"/>
              <a:defRPr/>
            </a:pPr>
            <a:r>
              <a:rPr lang="en-US" sz="1428" b="1" kern="0" cap="all" dirty="0">
                <a:ln>
                  <a:solidFill>
                    <a:srgbClr val="FFFFFF">
                      <a:alpha val="0"/>
                    </a:srgbClr>
                  </a:solidFill>
                </a:ln>
                <a:solidFill>
                  <a:srgbClr val="000000"/>
                </a:solidFill>
                <a:ea typeface="Segoe UI" pitchFamily="34" charset="0"/>
                <a:cs typeface="Segoe UI" pitchFamily="34" charset="0"/>
              </a:rPr>
              <a:t>On-Premise</a:t>
            </a:r>
          </a:p>
        </p:txBody>
      </p:sp>
      <p:pic>
        <p:nvPicPr>
          <p:cNvPr id="39" name="Picture 38"/>
          <p:cNvPicPr>
            <a:picLocks noChangeAspect="1"/>
          </p:cNvPicPr>
          <p:nvPr/>
        </p:nvPicPr>
        <p:blipFill>
          <a:blip r:embed="rId14"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48230" y="2359630"/>
            <a:ext cx="778467" cy="761651"/>
          </a:xfrm>
          <a:prstGeom prst="rect">
            <a:avLst/>
          </a:prstGeom>
        </p:spPr>
      </p:pic>
      <p:sp>
        <p:nvSpPr>
          <p:cNvPr id="41" name="Freeform 40"/>
          <p:cNvSpPr>
            <a:spLocks noEditPoints="1"/>
          </p:cNvSpPr>
          <p:nvPr/>
        </p:nvSpPr>
        <p:spPr bwMode="auto">
          <a:xfrm>
            <a:off x="5203549" y="2431238"/>
            <a:ext cx="173904" cy="572282"/>
          </a:xfrm>
          <a:custGeom>
            <a:avLst/>
            <a:gdLst>
              <a:gd name="T0" fmla="*/ 25 w 116"/>
              <a:gd name="T1" fmla="*/ 34 h 390"/>
              <a:gd name="T2" fmla="*/ 58 w 116"/>
              <a:gd name="T3" fmla="*/ 0 h 390"/>
              <a:gd name="T4" fmla="*/ 91 w 116"/>
              <a:gd name="T5" fmla="*/ 34 h 390"/>
              <a:gd name="T6" fmla="*/ 58 w 116"/>
              <a:gd name="T7" fmla="*/ 71 h 390"/>
              <a:gd name="T8" fmla="*/ 25 w 116"/>
              <a:gd name="T9" fmla="*/ 34 h 390"/>
              <a:gd name="T10" fmla="*/ 115 w 116"/>
              <a:gd name="T11" fmla="*/ 86 h 390"/>
              <a:gd name="T12" fmla="*/ 1 w 116"/>
              <a:gd name="T13" fmla="*/ 86 h 390"/>
              <a:gd name="T14" fmla="*/ 0 w 116"/>
              <a:gd name="T15" fmla="*/ 86 h 390"/>
              <a:gd name="T16" fmla="*/ 0 w 116"/>
              <a:gd name="T17" fmla="*/ 198 h 390"/>
              <a:gd name="T18" fmla="*/ 19 w 116"/>
              <a:gd name="T19" fmla="*/ 221 h 390"/>
              <a:gd name="T20" fmla="*/ 32 w 116"/>
              <a:gd name="T21" fmla="*/ 390 h 390"/>
              <a:gd name="T22" fmla="*/ 84 w 116"/>
              <a:gd name="T23" fmla="*/ 390 h 390"/>
              <a:gd name="T24" fmla="*/ 97 w 116"/>
              <a:gd name="T25" fmla="*/ 221 h 390"/>
              <a:gd name="T26" fmla="*/ 116 w 116"/>
              <a:gd name="T27" fmla="*/ 198 h 390"/>
              <a:gd name="T28" fmla="*/ 116 w 116"/>
              <a:gd name="T29" fmla="*/ 86 h 390"/>
              <a:gd name="T30" fmla="*/ 115 w 116"/>
              <a:gd name="T31" fmla="*/ 8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390">
                <a:moveTo>
                  <a:pt x="25" y="34"/>
                </a:moveTo>
                <a:cubicBezTo>
                  <a:pt x="25" y="15"/>
                  <a:pt x="40" y="0"/>
                  <a:pt x="58" y="0"/>
                </a:cubicBezTo>
                <a:cubicBezTo>
                  <a:pt x="77" y="0"/>
                  <a:pt x="91" y="15"/>
                  <a:pt x="91" y="34"/>
                </a:cubicBezTo>
                <a:cubicBezTo>
                  <a:pt x="91" y="52"/>
                  <a:pt x="77" y="71"/>
                  <a:pt x="58" y="71"/>
                </a:cubicBezTo>
                <a:cubicBezTo>
                  <a:pt x="40" y="71"/>
                  <a:pt x="25" y="52"/>
                  <a:pt x="25" y="34"/>
                </a:cubicBezTo>
                <a:close/>
                <a:moveTo>
                  <a:pt x="115" y="86"/>
                </a:moveTo>
                <a:cubicBezTo>
                  <a:pt x="78" y="73"/>
                  <a:pt x="38" y="73"/>
                  <a:pt x="1" y="86"/>
                </a:cubicBezTo>
                <a:cubicBezTo>
                  <a:pt x="0" y="86"/>
                  <a:pt x="0" y="86"/>
                  <a:pt x="0" y="86"/>
                </a:cubicBezTo>
                <a:cubicBezTo>
                  <a:pt x="0" y="198"/>
                  <a:pt x="0" y="198"/>
                  <a:pt x="0" y="198"/>
                </a:cubicBezTo>
                <a:cubicBezTo>
                  <a:pt x="19" y="221"/>
                  <a:pt x="19" y="221"/>
                  <a:pt x="19" y="221"/>
                </a:cubicBezTo>
                <a:cubicBezTo>
                  <a:pt x="32" y="390"/>
                  <a:pt x="32" y="390"/>
                  <a:pt x="32" y="390"/>
                </a:cubicBezTo>
                <a:cubicBezTo>
                  <a:pt x="84" y="390"/>
                  <a:pt x="84" y="390"/>
                  <a:pt x="84" y="390"/>
                </a:cubicBezTo>
                <a:cubicBezTo>
                  <a:pt x="97" y="221"/>
                  <a:pt x="97" y="221"/>
                  <a:pt x="97" y="221"/>
                </a:cubicBezTo>
                <a:cubicBezTo>
                  <a:pt x="116" y="198"/>
                  <a:pt x="116" y="198"/>
                  <a:pt x="116" y="198"/>
                </a:cubicBezTo>
                <a:cubicBezTo>
                  <a:pt x="116" y="86"/>
                  <a:pt x="116" y="86"/>
                  <a:pt x="116" y="86"/>
                </a:cubicBezTo>
                <a:lnTo>
                  <a:pt x="115" y="86"/>
                </a:lnTo>
                <a:close/>
              </a:path>
            </a:pathLst>
          </a:custGeom>
          <a:solidFill>
            <a:schemeClr val="tx1">
              <a:lumMod val="65000"/>
              <a:lumOff val="35000"/>
            </a:schemeClr>
          </a:solidFill>
          <a:ln>
            <a:noFill/>
          </a:ln>
        </p:spPr>
        <p:txBody>
          <a:bodyPr vert="horz" wrap="square" lIns="91414" tIns="45706" rIns="91414" bIns="45706" numCol="1" anchor="t" anchorCtr="0" compatLnSpc="1">
            <a:prstTxWarp prst="textNoShape">
              <a:avLst/>
            </a:prstTxWarp>
          </a:bodyPr>
          <a:lstStyle/>
          <a:p>
            <a:pPr defTabSz="932384"/>
            <a:endParaRPr lang="en-US">
              <a:solidFill>
                <a:srgbClr val="000000"/>
              </a:solidFill>
            </a:endParaRPr>
          </a:p>
        </p:txBody>
      </p:sp>
      <p:sp>
        <p:nvSpPr>
          <p:cNvPr id="42" name="Freeform 9"/>
          <p:cNvSpPr>
            <a:spLocks noEditPoints="1"/>
          </p:cNvSpPr>
          <p:nvPr/>
        </p:nvSpPr>
        <p:spPr bwMode="auto">
          <a:xfrm>
            <a:off x="1477721" y="2448942"/>
            <a:ext cx="475886" cy="450391"/>
          </a:xfrm>
          <a:custGeom>
            <a:avLst/>
            <a:gdLst>
              <a:gd name="T0" fmla="*/ 176 w 242"/>
              <a:gd name="T1" fmla="*/ 20 h 229"/>
              <a:gd name="T2" fmla="*/ 195 w 242"/>
              <a:gd name="T3" fmla="*/ 0 h 229"/>
              <a:gd name="T4" fmla="*/ 215 w 242"/>
              <a:gd name="T5" fmla="*/ 19 h 229"/>
              <a:gd name="T6" fmla="*/ 196 w 242"/>
              <a:gd name="T7" fmla="*/ 39 h 229"/>
              <a:gd name="T8" fmla="*/ 176 w 242"/>
              <a:gd name="T9" fmla="*/ 20 h 229"/>
              <a:gd name="T10" fmla="*/ 218 w 242"/>
              <a:gd name="T11" fmla="*/ 46 h 229"/>
              <a:gd name="T12" fmla="*/ 196 w 242"/>
              <a:gd name="T13" fmla="*/ 46 h 229"/>
              <a:gd name="T14" fmla="*/ 175 w 242"/>
              <a:gd name="T15" fmla="*/ 47 h 229"/>
              <a:gd name="T16" fmla="*/ 152 w 242"/>
              <a:gd name="T17" fmla="*/ 70 h 229"/>
              <a:gd name="T18" fmla="*/ 153 w 242"/>
              <a:gd name="T19" fmla="*/ 98 h 229"/>
              <a:gd name="T20" fmla="*/ 154 w 242"/>
              <a:gd name="T21" fmla="*/ 98 h 229"/>
              <a:gd name="T22" fmla="*/ 180 w 242"/>
              <a:gd name="T23" fmla="*/ 128 h 229"/>
              <a:gd name="T24" fmla="*/ 181 w 242"/>
              <a:gd name="T25" fmla="*/ 190 h 229"/>
              <a:gd name="T26" fmla="*/ 180 w 242"/>
              <a:gd name="T27" fmla="*/ 199 h 229"/>
              <a:gd name="T28" fmla="*/ 176 w 242"/>
              <a:gd name="T29" fmla="*/ 206 h 229"/>
              <a:gd name="T30" fmla="*/ 178 w 242"/>
              <a:gd name="T31" fmla="*/ 226 h 229"/>
              <a:gd name="T32" fmla="*/ 222 w 242"/>
              <a:gd name="T33" fmla="*/ 225 h 229"/>
              <a:gd name="T34" fmla="*/ 227 w 242"/>
              <a:gd name="T35" fmla="*/ 141 h 229"/>
              <a:gd name="T36" fmla="*/ 242 w 242"/>
              <a:gd name="T37" fmla="*/ 123 h 229"/>
              <a:gd name="T38" fmla="*/ 241 w 242"/>
              <a:gd name="T39" fmla="*/ 68 h 229"/>
              <a:gd name="T40" fmla="*/ 218 w 242"/>
              <a:gd name="T41" fmla="*/ 46 h 229"/>
              <a:gd name="T42" fmla="*/ 49 w 242"/>
              <a:gd name="T43" fmla="*/ 65 h 229"/>
              <a:gd name="T44" fmla="*/ 70 w 242"/>
              <a:gd name="T45" fmla="*/ 42 h 229"/>
              <a:gd name="T46" fmla="*/ 48 w 242"/>
              <a:gd name="T47" fmla="*/ 20 h 229"/>
              <a:gd name="T48" fmla="*/ 26 w 242"/>
              <a:gd name="T49" fmla="*/ 43 h 229"/>
              <a:gd name="T50" fmla="*/ 49 w 242"/>
              <a:gd name="T51" fmla="*/ 65 h 229"/>
              <a:gd name="T52" fmla="*/ 71 w 242"/>
              <a:gd name="T53" fmla="*/ 192 h 229"/>
              <a:gd name="T54" fmla="*/ 70 w 242"/>
              <a:gd name="T55" fmla="*/ 130 h 229"/>
              <a:gd name="T56" fmla="*/ 99 w 242"/>
              <a:gd name="T57" fmla="*/ 99 h 229"/>
              <a:gd name="T58" fmla="*/ 99 w 242"/>
              <a:gd name="T59" fmla="*/ 99 h 229"/>
              <a:gd name="T60" fmla="*/ 99 w 242"/>
              <a:gd name="T61" fmla="*/ 97 h 229"/>
              <a:gd name="T62" fmla="*/ 73 w 242"/>
              <a:gd name="T63" fmla="*/ 71 h 229"/>
              <a:gd name="T64" fmla="*/ 49 w 242"/>
              <a:gd name="T65" fmla="*/ 72 h 229"/>
              <a:gd name="T66" fmla="*/ 25 w 242"/>
              <a:gd name="T67" fmla="*/ 72 h 229"/>
              <a:gd name="T68" fmla="*/ 0 w 242"/>
              <a:gd name="T69" fmla="*/ 99 h 229"/>
              <a:gd name="T70" fmla="*/ 1 w 242"/>
              <a:gd name="T71" fmla="*/ 160 h 229"/>
              <a:gd name="T72" fmla="*/ 18 w 242"/>
              <a:gd name="T73" fmla="*/ 179 h 229"/>
              <a:gd name="T74" fmla="*/ 24 w 242"/>
              <a:gd name="T75" fmla="*/ 229 h 229"/>
              <a:gd name="T76" fmla="*/ 80 w 242"/>
              <a:gd name="T77" fmla="*/ 228 h 229"/>
              <a:gd name="T78" fmla="*/ 81 w 242"/>
              <a:gd name="T79" fmla="*/ 212 h 229"/>
              <a:gd name="T80" fmla="*/ 78 w 242"/>
              <a:gd name="T81" fmla="*/ 209 h 229"/>
              <a:gd name="T82" fmla="*/ 71 w 242"/>
              <a:gd name="T83" fmla="*/ 192 h 229"/>
              <a:gd name="T84" fmla="*/ 124 w 242"/>
              <a:gd name="T85" fmla="*/ 96 h 229"/>
              <a:gd name="T86" fmla="*/ 146 w 242"/>
              <a:gd name="T87" fmla="*/ 74 h 229"/>
              <a:gd name="T88" fmla="*/ 123 w 242"/>
              <a:gd name="T89" fmla="*/ 52 h 229"/>
              <a:gd name="T90" fmla="*/ 102 w 242"/>
              <a:gd name="T91" fmla="*/ 74 h 229"/>
              <a:gd name="T92" fmla="*/ 124 w 242"/>
              <a:gd name="T93" fmla="*/ 96 h 229"/>
              <a:gd name="T94" fmla="*/ 174 w 242"/>
              <a:gd name="T95" fmla="*/ 128 h 229"/>
              <a:gd name="T96" fmla="*/ 153 w 242"/>
              <a:gd name="T97" fmla="*/ 103 h 229"/>
              <a:gd name="T98" fmla="*/ 148 w 242"/>
              <a:gd name="T99" fmla="*/ 103 h 229"/>
              <a:gd name="T100" fmla="*/ 124 w 242"/>
              <a:gd name="T101" fmla="*/ 103 h 229"/>
              <a:gd name="T102" fmla="*/ 100 w 242"/>
              <a:gd name="T103" fmla="*/ 104 h 229"/>
              <a:gd name="T104" fmla="*/ 99 w 242"/>
              <a:gd name="T105" fmla="*/ 104 h 229"/>
              <a:gd name="T106" fmla="*/ 75 w 242"/>
              <a:gd name="T107" fmla="*/ 130 h 229"/>
              <a:gd name="T108" fmla="*/ 77 w 242"/>
              <a:gd name="T109" fmla="*/ 192 h 229"/>
              <a:gd name="T110" fmla="*/ 82 w 242"/>
              <a:gd name="T111" fmla="*/ 205 h 229"/>
              <a:gd name="T112" fmla="*/ 94 w 242"/>
              <a:gd name="T113" fmla="*/ 210 h 229"/>
              <a:gd name="T114" fmla="*/ 96 w 242"/>
              <a:gd name="T115" fmla="*/ 228 h 229"/>
              <a:gd name="T116" fmla="*/ 158 w 242"/>
              <a:gd name="T117" fmla="*/ 226 h 229"/>
              <a:gd name="T118" fmla="*/ 159 w 242"/>
              <a:gd name="T119" fmla="*/ 209 h 229"/>
              <a:gd name="T120" fmla="*/ 175 w 242"/>
              <a:gd name="T121" fmla="*/ 197 h 229"/>
              <a:gd name="T122" fmla="*/ 176 w 242"/>
              <a:gd name="T123" fmla="*/ 190 h 229"/>
              <a:gd name="T124" fmla="*/ 174 w 242"/>
              <a:gd name="T125" fmla="*/ 12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 h="229">
                <a:moveTo>
                  <a:pt x="176" y="20"/>
                </a:moveTo>
                <a:cubicBezTo>
                  <a:pt x="176" y="9"/>
                  <a:pt x="184" y="0"/>
                  <a:pt x="195" y="0"/>
                </a:cubicBezTo>
                <a:cubicBezTo>
                  <a:pt x="206" y="0"/>
                  <a:pt x="215" y="8"/>
                  <a:pt x="215" y="19"/>
                </a:cubicBezTo>
                <a:cubicBezTo>
                  <a:pt x="216" y="30"/>
                  <a:pt x="207" y="39"/>
                  <a:pt x="196" y="39"/>
                </a:cubicBezTo>
                <a:cubicBezTo>
                  <a:pt x="185" y="40"/>
                  <a:pt x="176" y="31"/>
                  <a:pt x="176" y="20"/>
                </a:cubicBezTo>
                <a:close/>
                <a:moveTo>
                  <a:pt x="218" y="46"/>
                </a:moveTo>
                <a:cubicBezTo>
                  <a:pt x="196" y="46"/>
                  <a:pt x="196" y="46"/>
                  <a:pt x="196" y="46"/>
                </a:cubicBezTo>
                <a:cubicBezTo>
                  <a:pt x="175" y="47"/>
                  <a:pt x="175" y="47"/>
                  <a:pt x="175" y="47"/>
                </a:cubicBezTo>
                <a:cubicBezTo>
                  <a:pt x="158" y="47"/>
                  <a:pt x="152" y="60"/>
                  <a:pt x="152" y="70"/>
                </a:cubicBezTo>
                <a:cubicBezTo>
                  <a:pt x="153" y="98"/>
                  <a:pt x="153" y="98"/>
                  <a:pt x="153" y="98"/>
                </a:cubicBezTo>
                <a:cubicBezTo>
                  <a:pt x="153" y="98"/>
                  <a:pt x="153" y="98"/>
                  <a:pt x="154" y="98"/>
                </a:cubicBezTo>
                <a:cubicBezTo>
                  <a:pt x="171" y="100"/>
                  <a:pt x="179" y="115"/>
                  <a:pt x="180" y="128"/>
                </a:cubicBezTo>
                <a:cubicBezTo>
                  <a:pt x="181" y="190"/>
                  <a:pt x="181" y="190"/>
                  <a:pt x="181" y="190"/>
                </a:cubicBezTo>
                <a:cubicBezTo>
                  <a:pt x="181" y="193"/>
                  <a:pt x="181" y="196"/>
                  <a:pt x="180" y="199"/>
                </a:cubicBezTo>
                <a:cubicBezTo>
                  <a:pt x="179" y="202"/>
                  <a:pt x="177" y="204"/>
                  <a:pt x="176" y="206"/>
                </a:cubicBezTo>
                <a:cubicBezTo>
                  <a:pt x="178" y="226"/>
                  <a:pt x="178" y="226"/>
                  <a:pt x="178" y="226"/>
                </a:cubicBezTo>
                <a:cubicBezTo>
                  <a:pt x="222" y="225"/>
                  <a:pt x="222" y="225"/>
                  <a:pt x="222" y="225"/>
                </a:cubicBezTo>
                <a:cubicBezTo>
                  <a:pt x="227" y="141"/>
                  <a:pt x="227" y="141"/>
                  <a:pt x="227" y="141"/>
                </a:cubicBezTo>
                <a:cubicBezTo>
                  <a:pt x="227" y="141"/>
                  <a:pt x="242" y="139"/>
                  <a:pt x="242" y="123"/>
                </a:cubicBezTo>
                <a:cubicBezTo>
                  <a:pt x="241" y="68"/>
                  <a:pt x="241" y="68"/>
                  <a:pt x="241" y="68"/>
                </a:cubicBezTo>
                <a:cubicBezTo>
                  <a:pt x="241" y="58"/>
                  <a:pt x="234" y="45"/>
                  <a:pt x="218" y="46"/>
                </a:cubicBezTo>
                <a:close/>
                <a:moveTo>
                  <a:pt x="49" y="65"/>
                </a:moveTo>
                <a:cubicBezTo>
                  <a:pt x="61" y="64"/>
                  <a:pt x="71" y="54"/>
                  <a:pt x="70" y="42"/>
                </a:cubicBezTo>
                <a:cubicBezTo>
                  <a:pt x="70" y="30"/>
                  <a:pt x="60" y="20"/>
                  <a:pt x="48" y="20"/>
                </a:cubicBezTo>
                <a:cubicBezTo>
                  <a:pt x="36" y="21"/>
                  <a:pt x="26" y="31"/>
                  <a:pt x="26" y="43"/>
                </a:cubicBezTo>
                <a:cubicBezTo>
                  <a:pt x="27" y="55"/>
                  <a:pt x="37" y="65"/>
                  <a:pt x="49" y="65"/>
                </a:cubicBezTo>
                <a:close/>
                <a:moveTo>
                  <a:pt x="71" y="192"/>
                </a:moveTo>
                <a:cubicBezTo>
                  <a:pt x="70" y="130"/>
                  <a:pt x="70" y="130"/>
                  <a:pt x="70" y="130"/>
                </a:cubicBezTo>
                <a:cubicBezTo>
                  <a:pt x="70" y="115"/>
                  <a:pt x="80" y="100"/>
                  <a:pt x="99" y="99"/>
                </a:cubicBezTo>
                <a:cubicBezTo>
                  <a:pt x="99" y="99"/>
                  <a:pt x="99" y="99"/>
                  <a:pt x="99" y="99"/>
                </a:cubicBezTo>
                <a:cubicBezTo>
                  <a:pt x="99" y="97"/>
                  <a:pt x="99" y="97"/>
                  <a:pt x="99" y="97"/>
                </a:cubicBezTo>
                <a:cubicBezTo>
                  <a:pt x="99" y="86"/>
                  <a:pt x="91" y="71"/>
                  <a:pt x="73" y="71"/>
                </a:cubicBezTo>
                <a:cubicBezTo>
                  <a:pt x="49" y="72"/>
                  <a:pt x="49" y="72"/>
                  <a:pt x="49" y="72"/>
                </a:cubicBezTo>
                <a:cubicBezTo>
                  <a:pt x="25" y="72"/>
                  <a:pt x="25" y="72"/>
                  <a:pt x="25" y="72"/>
                </a:cubicBezTo>
                <a:cubicBezTo>
                  <a:pt x="7" y="73"/>
                  <a:pt x="0" y="88"/>
                  <a:pt x="0" y="99"/>
                </a:cubicBezTo>
                <a:cubicBezTo>
                  <a:pt x="1" y="160"/>
                  <a:pt x="1" y="160"/>
                  <a:pt x="1" y="160"/>
                </a:cubicBezTo>
                <a:cubicBezTo>
                  <a:pt x="2" y="178"/>
                  <a:pt x="18" y="179"/>
                  <a:pt x="18" y="179"/>
                </a:cubicBezTo>
                <a:cubicBezTo>
                  <a:pt x="24" y="229"/>
                  <a:pt x="24" y="229"/>
                  <a:pt x="24" y="229"/>
                </a:cubicBezTo>
                <a:cubicBezTo>
                  <a:pt x="80" y="228"/>
                  <a:pt x="80" y="228"/>
                  <a:pt x="80" y="228"/>
                </a:cubicBezTo>
                <a:cubicBezTo>
                  <a:pt x="81" y="212"/>
                  <a:pt x="81" y="212"/>
                  <a:pt x="81" y="212"/>
                </a:cubicBezTo>
                <a:cubicBezTo>
                  <a:pt x="80" y="211"/>
                  <a:pt x="79" y="210"/>
                  <a:pt x="78" y="209"/>
                </a:cubicBezTo>
                <a:cubicBezTo>
                  <a:pt x="74" y="205"/>
                  <a:pt x="72" y="199"/>
                  <a:pt x="71" y="192"/>
                </a:cubicBezTo>
                <a:close/>
                <a:moveTo>
                  <a:pt x="124" y="96"/>
                </a:moveTo>
                <a:cubicBezTo>
                  <a:pt x="136" y="96"/>
                  <a:pt x="146" y="86"/>
                  <a:pt x="146" y="74"/>
                </a:cubicBezTo>
                <a:cubicBezTo>
                  <a:pt x="146" y="61"/>
                  <a:pt x="135" y="52"/>
                  <a:pt x="123" y="52"/>
                </a:cubicBezTo>
                <a:cubicBezTo>
                  <a:pt x="111" y="52"/>
                  <a:pt x="101" y="62"/>
                  <a:pt x="102" y="74"/>
                </a:cubicBezTo>
                <a:cubicBezTo>
                  <a:pt x="102" y="87"/>
                  <a:pt x="112" y="96"/>
                  <a:pt x="124" y="96"/>
                </a:cubicBezTo>
                <a:close/>
                <a:moveTo>
                  <a:pt x="174" y="128"/>
                </a:moveTo>
                <a:cubicBezTo>
                  <a:pt x="174" y="118"/>
                  <a:pt x="168" y="105"/>
                  <a:pt x="153" y="103"/>
                </a:cubicBezTo>
                <a:cubicBezTo>
                  <a:pt x="151" y="103"/>
                  <a:pt x="150" y="103"/>
                  <a:pt x="148" y="103"/>
                </a:cubicBezTo>
                <a:cubicBezTo>
                  <a:pt x="124" y="103"/>
                  <a:pt x="124" y="103"/>
                  <a:pt x="124" y="103"/>
                </a:cubicBezTo>
                <a:cubicBezTo>
                  <a:pt x="100" y="104"/>
                  <a:pt x="100" y="104"/>
                  <a:pt x="100" y="104"/>
                </a:cubicBezTo>
                <a:cubicBezTo>
                  <a:pt x="100" y="104"/>
                  <a:pt x="100" y="104"/>
                  <a:pt x="99" y="104"/>
                </a:cubicBezTo>
                <a:cubicBezTo>
                  <a:pt x="82" y="105"/>
                  <a:pt x="75" y="119"/>
                  <a:pt x="75" y="130"/>
                </a:cubicBezTo>
                <a:cubicBezTo>
                  <a:pt x="77" y="192"/>
                  <a:pt x="77" y="192"/>
                  <a:pt x="77" y="192"/>
                </a:cubicBezTo>
                <a:cubicBezTo>
                  <a:pt x="77" y="198"/>
                  <a:pt x="79" y="202"/>
                  <a:pt x="82" y="205"/>
                </a:cubicBezTo>
                <a:cubicBezTo>
                  <a:pt x="87" y="210"/>
                  <a:pt x="94" y="210"/>
                  <a:pt x="94" y="210"/>
                </a:cubicBezTo>
                <a:cubicBezTo>
                  <a:pt x="96" y="228"/>
                  <a:pt x="96" y="228"/>
                  <a:pt x="96" y="228"/>
                </a:cubicBezTo>
                <a:cubicBezTo>
                  <a:pt x="158" y="226"/>
                  <a:pt x="158" y="226"/>
                  <a:pt x="158" y="226"/>
                </a:cubicBezTo>
                <a:cubicBezTo>
                  <a:pt x="159" y="209"/>
                  <a:pt x="159" y="209"/>
                  <a:pt x="159" y="209"/>
                </a:cubicBezTo>
                <a:cubicBezTo>
                  <a:pt x="159" y="209"/>
                  <a:pt x="171" y="208"/>
                  <a:pt x="175" y="197"/>
                </a:cubicBezTo>
                <a:cubicBezTo>
                  <a:pt x="175" y="195"/>
                  <a:pt x="176" y="193"/>
                  <a:pt x="176" y="190"/>
                </a:cubicBezTo>
                <a:lnTo>
                  <a:pt x="174" y="128"/>
                </a:lnTo>
                <a:close/>
              </a:path>
            </a:pathLst>
          </a:custGeom>
          <a:solidFill>
            <a:schemeClr val="bg1"/>
          </a:solidFill>
          <a:ln>
            <a:noFill/>
          </a:ln>
          <a:extLst/>
        </p:spPr>
        <p:txBody>
          <a:bodyPr vert="horz" wrap="square" lIns="91414" tIns="45706" rIns="91414" bIns="45706" numCol="1" anchor="t" anchorCtr="0" compatLnSpc="1">
            <a:prstTxWarp prst="textNoShape">
              <a:avLst/>
            </a:prstTxWarp>
          </a:bodyPr>
          <a:lstStyle/>
          <a:p>
            <a:pPr defTabSz="913833"/>
            <a:endParaRPr lang="en-US" sz="1700">
              <a:solidFill>
                <a:srgbClr val="000000"/>
              </a:solidFill>
            </a:endParaRPr>
          </a:p>
        </p:txBody>
      </p:sp>
      <p:grpSp>
        <p:nvGrpSpPr>
          <p:cNvPr id="43" name="Group 42"/>
          <p:cNvGrpSpPr/>
          <p:nvPr/>
        </p:nvGrpSpPr>
        <p:grpSpPr>
          <a:xfrm>
            <a:off x="1518912" y="4302702"/>
            <a:ext cx="430183" cy="430183"/>
            <a:chOff x="7156450" y="28575"/>
            <a:chExt cx="325438" cy="325438"/>
          </a:xfrm>
          <a:solidFill>
            <a:schemeClr val="bg1"/>
          </a:solidFill>
        </p:grpSpPr>
        <p:sp>
          <p:nvSpPr>
            <p:cNvPr id="44" name="Freeform 26"/>
            <p:cNvSpPr>
              <a:spLocks noEditPoints="1"/>
            </p:cNvSpPr>
            <p:nvPr/>
          </p:nvSpPr>
          <p:spPr bwMode="auto">
            <a:xfrm>
              <a:off x="7164388" y="88900"/>
              <a:ext cx="261938" cy="261938"/>
            </a:xfrm>
            <a:custGeom>
              <a:avLst/>
              <a:gdLst>
                <a:gd name="T0" fmla="*/ 70 w 70"/>
                <a:gd name="T1" fmla="*/ 17 h 70"/>
                <a:gd name="T2" fmla="*/ 57 w 70"/>
                <a:gd name="T3" fmla="*/ 29 h 70"/>
                <a:gd name="T4" fmla="*/ 49 w 70"/>
                <a:gd name="T5" fmla="*/ 21 h 70"/>
                <a:gd name="T6" fmla="*/ 55 w 70"/>
                <a:gd name="T7" fmla="*/ 14 h 70"/>
                <a:gd name="T8" fmla="*/ 55 w 70"/>
                <a:gd name="T9" fmla="*/ 11 h 70"/>
                <a:gd name="T10" fmla="*/ 55 w 70"/>
                <a:gd name="T11" fmla="*/ 11 h 70"/>
                <a:gd name="T12" fmla="*/ 51 w 70"/>
                <a:gd name="T13" fmla="*/ 11 h 70"/>
                <a:gd name="T14" fmla="*/ 45 w 70"/>
                <a:gd name="T15" fmla="*/ 17 h 70"/>
                <a:gd name="T16" fmla="*/ 40 w 70"/>
                <a:gd name="T17" fmla="*/ 12 h 70"/>
                <a:gd name="T18" fmla="*/ 53 w 70"/>
                <a:gd name="T19" fmla="*/ 0 h 70"/>
                <a:gd name="T20" fmla="*/ 70 w 70"/>
                <a:gd name="T21" fmla="*/ 17 h 70"/>
                <a:gd name="T22" fmla="*/ 43 w 70"/>
                <a:gd name="T23" fmla="*/ 44 h 70"/>
                <a:gd name="T24" fmla="*/ 34 w 70"/>
                <a:gd name="T25" fmla="*/ 35 h 70"/>
                <a:gd name="T26" fmla="*/ 19 w 70"/>
                <a:gd name="T27" fmla="*/ 50 h 70"/>
                <a:gd name="T28" fmla="*/ 15 w 70"/>
                <a:gd name="T29" fmla="*/ 50 h 70"/>
                <a:gd name="T30" fmla="*/ 15 w 70"/>
                <a:gd name="T31" fmla="*/ 50 h 70"/>
                <a:gd name="T32" fmla="*/ 15 w 70"/>
                <a:gd name="T33" fmla="*/ 47 h 70"/>
                <a:gd name="T34" fmla="*/ 31 w 70"/>
                <a:gd name="T35" fmla="*/ 31 h 70"/>
                <a:gd name="T36" fmla="*/ 26 w 70"/>
                <a:gd name="T37" fmla="*/ 27 h 70"/>
                <a:gd name="T38" fmla="*/ 7 w 70"/>
                <a:gd name="T39" fmla="*/ 46 h 70"/>
                <a:gd name="T40" fmla="*/ 0 w 70"/>
                <a:gd name="T41" fmla="*/ 70 h 70"/>
                <a:gd name="T42" fmla="*/ 24 w 70"/>
                <a:gd name="T43" fmla="*/ 63 h 70"/>
                <a:gd name="T44" fmla="*/ 43 w 70"/>
                <a:gd name="T4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70">
                  <a:moveTo>
                    <a:pt x="70" y="17"/>
                  </a:moveTo>
                  <a:cubicBezTo>
                    <a:pt x="57" y="29"/>
                    <a:pt x="57" y="29"/>
                    <a:pt x="57" y="29"/>
                  </a:cubicBezTo>
                  <a:cubicBezTo>
                    <a:pt x="49" y="21"/>
                    <a:pt x="49" y="21"/>
                    <a:pt x="49" y="21"/>
                  </a:cubicBezTo>
                  <a:cubicBezTo>
                    <a:pt x="55" y="14"/>
                    <a:pt x="55" y="14"/>
                    <a:pt x="55" y="14"/>
                  </a:cubicBezTo>
                  <a:cubicBezTo>
                    <a:pt x="56" y="13"/>
                    <a:pt x="56" y="12"/>
                    <a:pt x="55" y="11"/>
                  </a:cubicBezTo>
                  <a:cubicBezTo>
                    <a:pt x="55" y="11"/>
                    <a:pt x="55" y="11"/>
                    <a:pt x="55" y="11"/>
                  </a:cubicBezTo>
                  <a:cubicBezTo>
                    <a:pt x="54" y="10"/>
                    <a:pt x="52" y="10"/>
                    <a:pt x="51" y="11"/>
                  </a:cubicBezTo>
                  <a:cubicBezTo>
                    <a:pt x="45" y="17"/>
                    <a:pt x="45" y="17"/>
                    <a:pt x="45" y="17"/>
                  </a:cubicBezTo>
                  <a:cubicBezTo>
                    <a:pt x="40" y="12"/>
                    <a:pt x="40" y="12"/>
                    <a:pt x="40" y="12"/>
                  </a:cubicBezTo>
                  <a:cubicBezTo>
                    <a:pt x="53" y="0"/>
                    <a:pt x="53" y="0"/>
                    <a:pt x="53" y="0"/>
                  </a:cubicBezTo>
                  <a:cubicBezTo>
                    <a:pt x="70" y="17"/>
                    <a:pt x="70" y="17"/>
                    <a:pt x="70" y="17"/>
                  </a:cubicBezTo>
                  <a:close/>
                  <a:moveTo>
                    <a:pt x="43" y="44"/>
                  </a:moveTo>
                  <a:cubicBezTo>
                    <a:pt x="34" y="35"/>
                    <a:pt x="34" y="35"/>
                    <a:pt x="34" y="35"/>
                  </a:cubicBezTo>
                  <a:cubicBezTo>
                    <a:pt x="19" y="50"/>
                    <a:pt x="19" y="50"/>
                    <a:pt x="19" y="50"/>
                  </a:cubicBezTo>
                  <a:cubicBezTo>
                    <a:pt x="18" y="51"/>
                    <a:pt x="16" y="51"/>
                    <a:pt x="15" y="50"/>
                  </a:cubicBezTo>
                  <a:cubicBezTo>
                    <a:pt x="15" y="50"/>
                    <a:pt x="15" y="50"/>
                    <a:pt x="15" y="50"/>
                  </a:cubicBezTo>
                  <a:cubicBezTo>
                    <a:pt x="14" y="49"/>
                    <a:pt x="14" y="48"/>
                    <a:pt x="15" y="47"/>
                  </a:cubicBezTo>
                  <a:cubicBezTo>
                    <a:pt x="31" y="31"/>
                    <a:pt x="31" y="31"/>
                    <a:pt x="31" y="31"/>
                  </a:cubicBezTo>
                  <a:cubicBezTo>
                    <a:pt x="26" y="27"/>
                    <a:pt x="26" y="27"/>
                    <a:pt x="26" y="27"/>
                  </a:cubicBezTo>
                  <a:cubicBezTo>
                    <a:pt x="7" y="46"/>
                    <a:pt x="7" y="46"/>
                    <a:pt x="7" y="46"/>
                  </a:cubicBezTo>
                  <a:cubicBezTo>
                    <a:pt x="0" y="70"/>
                    <a:pt x="0" y="70"/>
                    <a:pt x="0" y="70"/>
                  </a:cubicBezTo>
                  <a:cubicBezTo>
                    <a:pt x="24" y="63"/>
                    <a:pt x="24" y="63"/>
                    <a:pt x="24" y="63"/>
                  </a:cubicBezTo>
                  <a:lnTo>
                    <a:pt x="43" y="44"/>
                  </a:lnTo>
                  <a:close/>
                </a:path>
              </a:pathLst>
            </a:custGeom>
            <a:grpFill/>
            <a:ln>
              <a:noFill/>
            </a:ln>
          </p:spPr>
          <p:txBody>
            <a:bodyPr vert="horz" wrap="square" lIns="91414" tIns="45706" rIns="91414" bIns="45706" numCol="1" anchor="t" anchorCtr="0" compatLnSpc="1">
              <a:prstTxWarp prst="textNoShape">
                <a:avLst/>
              </a:prstTxWarp>
            </a:bodyPr>
            <a:lstStyle/>
            <a:p>
              <a:pPr defTabSz="913833"/>
              <a:endParaRPr lang="en-US" sz="1700">
                <a:solidFill>
                  <a:srgbClr val="000000"/>
                </a:solidFill>
              </a:endParaRPr>
            </a:p>
          </p:txBody>
        </p:sp>
        <p:sp>
          <p:nvSpPr>
            <p:cNvPr id="45" name="Freeform 27"/>
            <p:cNvSpPr>
              <a:spLocks/>
            </p:cNvSpPr>
            <p:nvPr/>
          </p:nvSpPr>
          <p:spPr bwMode="auto">
            <a:xfrm>
              <a:off x="7377113" y="28575"/>
              <a:ext cx="104775" cy="107950"/>
            </a:xfrm>
            <a:custGeom>
              <a:avLst/>
              <a:gdLst>
                <a:gd name="T0" fmla="*/ 0 w 66"/>
                <a:gd name="T1" fmla="*/ 28 h 68"/>
                <a:gd name="T2" fmla="*/ 26 w 66"/>
                <a:gd name="T3" fmla="*/ 0 h 68"/>
                <a:gd name="T4" fmla="*/ 66 w 66"/>
                <a:gd name="T5" fmla="*/ 40 h 68"/>
                <a:gd name="T6" fmla="*/ 40 w 66"/>
                <a:gd name="T7" fmla="*/ 68 h 68"/>
                <a:gd name="T8" fmla="*/ 0 w 66"/>
                <a:gd name="T9" fmla="*/ 28 h 68"/>
              </a:gdLst>
              <a:ahLst/>
              <a:cxnLst>
                <a:cxn ang="0">
                  <a:pos x="T0" y="T1"/>
                </a:cxn>
                <a:cxn ang="0">
                  <a:pos x="T2" y="T3"/>
                </a:cxn>
                <a:cxn ang="0">
                  <a:pos x="T4" y="T5"/>
                </a:cxn>
                <a:cxn ang="0">
                  <a:pos x="T6" y="T7"/>
                </a:cxn>
                <a:cxn ang="0">
                  <a:pos x="T8" y="T9"/>
                </a:cxn>
              </a:cxnLst>
              <a:rect l="0" t="0" r="r" b="b"/>
              <a:pathLst>
                <a:path w="66" h="68">
                  <a:moveTo>
                    <a:pt x="0" y="28"/>
                  </a:moveTo>
                  <a:lnTo>
                    <a:pt x="26" y="0"/>
                  </a:lnTo>
                  <a:lnTo>
                    <a:pt x="66" y="40"/>
                  </a:lnTo>
                  <a:lnTo>
                    <a:pt x="40" y="68"/>
                  </a:lnTo>
                  <a:lnTo>
                    <a:pt x="0" y="28"/>
                  </a:lnTo>
                  <a:close/>
                </a:path>
              </a:pathLst>
            </a:custGeom>
            <a:grpFill/>
            <a:ln>
              <a:noFill/>
            </a:ln>
          </p:spPr>
          <p:txBody>
            <a:bodyPr vert="horz" wrap="square" lIns="91414" tIns="45706" rIns="91414" bIns="45706" numCol="1" anchor="t" anchorCtr="0" compatLnSpc="1">
              <a:prstTxWarp prst="textNoShape">
                <a:avLst/>
              </a:prstTxWarp>
            </a:bodyPr>
            <a:lstStyle/>
            <a:p>
              <a:pPr defTabSz="913833"/>
              <a:endParaRPr lang="en-US" sz="1700">
                <a:solidFill>
                  <a:srgbClr val="000000"/>
                </a:solidFill>
              </a:endParaRPr>
            </a:p>
          </p:txBody>
        </p:sp>
        <p:sp>
          <p:nvSpPr>
            <p:cNvPr id="46" name="Freeform 28"/>
            <p:cNvSpPr>
              <a:spLocks/>
            </p:cNvSpPr>
            <p:nvPr/>
          </p:nvSpPr>
          <p:spPr bwMode="auto">
            <a:xfrm>
              <a:off x="7156450" y="28575"/>
              <a:ext cx="319088" cy="325438"/>
            </a:xfrm>
            <a:custGeom>
              <a:avLst/>
              <a:gdLst>
                <a:gd name="T0" fmla="*/ 85 w 85"/>
                <a:gd name="T1" fmla="*/ 69 h 87"/>
                <a:gd name="T2" fmla="*/ 84 w 85"/>
                <a:gd name="T3" fmla="*/ 74 h 87"/>
                <a:gd name="T4" fmla="*/ 80 w 85"/>
                <a:gd name="T5" fmla="*/ 71 h 87"/>
                <a:gd name="T6" fmla="*/ 70 w 85"/>
                <a:gd name="T7" fmla="*/ 62 h 87"/>
                <a:gd name="T8" fmla="*/ 60 w 85"/>
                <a:gd name="T9" fmla="*/ 73 h 87"/>
                <a:gd name="T10" fmla="*/ 66 w 85"/>
                <a:gd name="T11" fmla="*/ 82 h 87"/>
                <a:gd name="T12" fmla="*/ 67 w 85"/>
                <a:gd name="T13" fmla="*/ 87 h 87"/>
                <a:gd name="T14" fmla="*/ 67 w 85"/>
                <a:gd name="T15" fmla="*/ 87 h 87"/>
                <a:gd name="T16" fmla="*/ 49 w 85"/>
                <a:gd name="T17" fmla="*/ 69 h 87"/>
                <a:gd name="T18" fmla="*/ 50 w 85"/>
                <a:gd name="T19" fmla="*/ 62 h 87"/>
                <a:gd name="T20" fmla="*/ 23 w 85"/>
                <a:gd name="T21" fmla="*/ 36 h 87"/>
                <a:gd name="T22" fmla="*/ 18 w 85"/>
                <a:gd name="T23" fmla="*/ 36 h 87"/>
                <a:gd name="T24" fmla="*/ 0 w 85"/>
                <a:gd name="T25" fmla="*/ 18 h 87"/>
                <a:gd name="T26" fmla="*/ 1 w 85"/>
                <a:gd name="T27" fmla="*/ 13 h 87"/>
                <a:gd name="T28" fmla="*/ 4 w 85"/>
                <a:gd name="T29" fmla="*/ 16 h 87"/>
                <a:gd name="T30" fmla="*/ 15 w 85"/>
                <a:gd name="T31" fmla="*/ 25 h 87"/>
                <a:gd name="T32" fmla="*/ 25 w 85"/>
                <a:gd name="T33" fmla="*/ 15 h 87"/>
                <a:gd name="T34" fmla="*/ 19 w 85"/>
                <a:gd name="T35" fmla="*/ 5 h 87"/>
                <a:gd name="T36" fmla="*/ 18 w 85"/>
                <a:gd name="T37" fmla="*/ 0 h 87"/>
                <a:gd name="T38" fmla="*/ 18 w 85"/>
                <a:gd name="T39" fmla="*/ 0 h 87"/>
                <a:gd name="T40" fmla="*/ 36 w 85"/>
                <a:gd name="T41" fmla="*/ 18 h 87"/>
                <a:gd name="T42" fmla="*/ 35 w 85"/>
                <a:gd name="T43" fmla="*/ 25 h 87"/>
                <a:gd name="T44" fmla="*/ 62 w 85"/>
                <a:gd name="T45" fmla="*/ 51 h 87"/>
                <a:gd name="T46" fmla="*/ 66 w 85"/>
                <a:gd name="T47" fmla="*/ 51 h 87"/>
                <a:gd name="T48" fmla="*/ 85 w 85"/>
                <a:gd name="T49" fmla="*/ 6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87">
                  <a:moveTo>
                    <a:pt x="85" y="69"/>
                  </a:moveTo>
                  <a:cubicBezTo>
                    <a:pt x="85" y="71"/>
                    <a:pt x="84" y="73"/>
                    <a:pt x="84" y="74"/>
                  </a:cubicBezTo>
                  <a:cubicBezTo>
                    <a:pt x="80" y="71"/>
                    <a:pt x="80" y="71"/>
                    <a:pt x="80" y="71"/>
                  </a:cubicBezTo>
                  <a:cubicBezTo>
                    <a:pt x="80" y="66"/>
                    <a:pt x="75" y="62"/>
                    <a:pt x="70" y="62"/>
                  </a:cubicBezTo>
                  <a:cubicBezTo>
                    <a:pt x="64" y="62"/>
                    <a:pt x="60" y="67"/>
                    <a:pt x="60" y="73"/>
                  </a:cubicBezTo>
                  <a:cubicBezTo>
                    <a:pt x="60" y="77"/>
                    <a:pt x="62" y="80"/>
                    <a:pt x="66" y="82"/>
                  </a:cubicBezTo>
                  <a:cubicBezTo>
                    <a:pt x="67" y="87"/>
                    <a:pt x="67" y="87"/>
                    <a:pt x="67" y="87"/>
                  </a:cubicBezTo>
                  <a:cubicBezTo>
                    <a:pt x="67" y="87"/>
                    <a:pt x="67" y="87"/>
                    <a:pt x="67" y="87"/>
                  </a:cubicBezTo>
                  <a:cubicBezTo>
                    <a:pt x="57" y="87"/>
                    <a:pt x="49" y="79"/>
                    <a:pt x="49" y="69"/>
                  </a:cubicBezTo>
                  <a:cubicBezTo>
                    <a:pt x="49" y="67"/>
                    <a:pt x="49" y="64"/>
                    <a:pt x="50" y="62"/>
                  </a:cubicBezTo>
                  <a:cubicBezTo>
                    <a:pt x="23" y="36"/>
                    <a:pt x="23" y="36"/>
                    <a:pt x="23" y="36"/>
                  </a:cubicBezTo>
                  <a:cubicBezTo>
                    <a:pt x="22" y="36"/>
                    <a:pt x="20" y="36"/>
                    <a:pt x="18" y="36"/>
                  </a:cubicBezTo>
                  <a:cubicBezTo>
                    <a:pt x="9" y="36"/>
                    <a:pt x="0" y="28"/>
                    <a:pt x="0" y="18"/>
                  </a:cubicBezTo>
                  <a:cubicBezTo>
                    <a:pt x="0" y="17"/>
                    <a:pt x="1" y="15"/>
                    <a:pt x="1" y="13"/>
                  </a:cubicBezTo>
                  <a:cubicBezTo>
                    <a:pt x="4" y="16"/>
                    <a:pt x="4" y="16"/>
                    <a:pt x="4" y="16"/>
                  </a:cubicBezTo>
                  <a:cubicBezTo>
                    <a:pt x="5" y="21"/>
                    <a:pt x="10" y="25"/>
                    <a:pt x="15" y="25"/>
                  </a:cubicBezTo>
                  <a:cubicBezTo>
                    <a:pt x="21" y="25"/>
                    <a:pt x="25" y="20"/>
                    <a:pt x="25" y="15"/>
                  </a:cubicBezTo>
                  <a:cubicBezTo>
                    <a:pt x="25" y="11"/>
                    <a:pt x="23" y="7"/>
                    <a:pt x="19" y="5"/>
                  </a:cubicBezTo>
                  <a:cubicBezTo>
                    <a:pt x="18" y="0"/>
                    <a:pt x="18" y="0"/>
                    <a:pt x="18" y="0"/>
                  </a:cubicBezTo>
                  <a:cubicBezTo>
                    <a:pt x="18" y="0"/>
                    <a:pt x="18" y="0"/>
                    <a:pt x="18" y="0"/>
                  </a:cubicBezTo>
                  <a:cubicBezTo>
                    <a:pt x="28" y="0"/>
                    <a:pt x="36" y="8"/>
                    <a:pt x="36" y="18"/>
                  </a:cubicBezTo>
                  <a:cubicBezTo>
                    <a:pt x="36" y="20"/>
                    <a:pt x="36" y="23"/>
                    <a:pt x="35" y="25"/>
                  </a:cubicBezTo>
                  <a:cubicBezTo>
                    <a:pt x="62" y="51"/>
                    <a:pt x="62" y="51"/>
                    <a:pt x="62" y="51"/>
                  </a:cubicBezTo>
                  <a:cubicBezTo>
                    <a:pt x="64" y="51"/>
                    <a:pt x="65" y="51"/>
                    <a:pt x="66" y="51"/>
                  </a:cubicBezTo>
                  <a:cubicBezTo>
                    <a:pt x="76" y="51"/>
                    <a:pt x="84" y="59"/>
                    <a:pt x="85" y="69"/>
                  </a:cubicBezTo>
                  <a:close/>
                </a:path>
              </a:pathLst>
            </a:custGeom>
            <a:grpFill/>
            <a:ln>
              <a:noFill/>
            </a:ln>
          </p:spPr>
          <p:txBody>
            <a:bodyPr vert="horz" wrap="square" lIns="91414" tIns="45706" rIns="91414" bIns="45706" numCol="1" anchor="t" anchorCtr="0" compatLnSpc="1">
              <a:prstTxWarp prst="textNoShape">
                <a:avLst/>
              </a:prstTxWarp>
            </a:bodyPr>
            <a:lstStyle/>
            <a:p>
              <a:pPr defTabSz="913833"/>
              <a:endParaRPr lang="en-US" sz="1700">
                <a:solidFill>
                  <a:srgbClr val="000000"/>
                </a:solidFill>
              </a:endParaRPr>
            </a:p>
          </p:txBody>
        </p:sp>
      </p:grpSp>
      <p:sp>
        <p:nvSpPr>
          <p:cNvPr id="47" name="Freeform 125"/>
          <p:cNvSpPr>
            <a:spLocks noEditPoints="1"/>
          </p:cNvSpPr>
          <p:nvPr/>
        </p:nvSpPr>
        <p:spPr bwMode="black">
          <a:xfrm>
            <a:off x="1477721" y="5912087"/>
            <a:ext cx="472254" cy="650272"/>
          </a:xfrm>
          <a:custGeom>
            <a:avLst/>
            <a:gdLst>
              <a:gd name="T0" fmla="*/ 447 w 867"/>
              <a:gd name="T1" fmla="*/ 1019 h 1194"/>
              <a:gd name="T2" fmla="*/ 494 w 867"/>
              <a:gd name="T3" fmla="*/ 180 h 1194"/>
              <a:gd name="T4" fmla="*/ 292 w 867"/>
              <a:gd name="T5" fmla="*/ 541 h 1194"/>
              <a:gd name="T6" fmla="*/ 433 w 867"/>
              <a:gd name="T7" fmla="*/ 408 h 1194"/>
              <a:gd name="T8" fmla="*/ 413 w 867"/>
              <a:gd name="T9" fmla="*/ 804 h 1194"/>
              <a:gd name="T10" fmla="*/ 174 w 867"/>
              <a:gd name="T11" fmla="*/ 773 h 1194"/>
              <a:gd name="T12" fmla="*/ 552 w 867"/>
              <a:gd name="T13" fmla="*/ 528 h 1194"/>
              <a:gd name="T14" fmla="*/ 277 w 867"/>
              <a:gd name="T15" fmla="*/ 1057 h 1194"/>
              <a:gd name="T16" fmla="*/ 693 w 867"/>
              <a:gd name="T17" fmla="*/ 773 h 1194"/>
              <a:gd name="T18" fmla="*/ 447 w 867"/>
              <a:gd name="T19" fmla="*/ 1019 h 1194"/>
              <a:gd name="T20" fmla="*/ 447 w 867"/>
              <a:gd name="T21" fmla="*/ 500 h 1194"/>
              <a:gd name="T22" fmla="*/ 552 w 867"/>
              <a:gd name="T23" fmla="*/ 991 h 1194"/>
              <a:gd name="T24" fmla="*/ 202 w 867"/>
              <a:gd name="T25" fmla="*/ 641 h 1194"/>
              <a:gd name="T26" fmla="*/ 717 w 867"/>
              <a:gd name="T27" fmla="*/ 939 h 1194"/>
              <a:gd name="T28" fmla="*/ 315 w 867"/>
              <a:gd name="T29" fmla="*/ 528 h 1194"/>
              <a:gd name="T30" fmla="*/ 665 w 867"/>
              <a:gd name="T31" fmla="*/ 641 h 1194"/>
              <a:gd name="T32" fmla="*/ 432 w 867"/>
              <a:gd name="T33" fmla="*/ 517 h 1194"/>
              <a:gd name="T34" fmla="*/ 150 w 867"/>
              <a:gd name="T35" fmla="*/ 939 h 1194"/>
              <a:gd name="T36" fmla="*/ 575 w 867"/>
              <a:gd name="T37" fmla="*/ 541 h 1194"/>
              <a:gd name="T38" fmla="*/ 315 w 867"/>
              <a:gd name="T39" fmla="*/ 991 h 1194"/>
              <a:gd name="T40" fmla="*/ 433 w 867"/>
              <a:gd name="T41" fmla="*/ 1112 h 1194"/>
              <a:gd name="T42" fmla="*/ 457 w 867"/>
              <a:gd name="T43" fmla="*/ 847 h 1194"/>
              <a:gd name="T44" fmla="*/ 98 w 867"/>
              <a:gd name="T45" fmla="*/ 747 h 1194"/>
              <a:gd name="T46" fmla="*/ 590 w 867"/>
              <a:gd name="T47" fmla="*/ 1057 h 1194"/>
              <a:gd name="T48" fmla="*/ 215 w 867"/>
              <a:gd name="T49" fmla="*/ 619 h 1194"/>
              <a:gd name="T50" fmla="*/ 769 w 867"/>
              <a:gd name="T51" fmla="*/ 747 h 1194"/>
              <a:gd name="T52" fmla="*/ 420 w 867"/>
              <a:gd name="T53" fmla="*/ 1095 h 1194"/>
              <a:gd name="T54" fmla="*/ 420 w 867"/>
              <a:gd name="T55" fmla="*/ 425 h 1194"/>
              <a:gd name="T56" fmla="*/ 454 w 867"/>
              <a:gd name="T57" fmla="*/ 804 h 1194"/>
              <a:gd name="T58" fmla="*/ 215 w 867"/>
              <a:gd name="T59" fmla="*/ 901 h 1194"/>
              <a:gd name="T60" fmla="*/ 665 w 867"/>
              <a:gd name="T61" fmla="*/ 878 h 1194"/>
              <a:gd name="T62" fmla="*/ 255 w 867"/>
              <a:gd name="T63" fmla="*/ 476 h 1194"/>
              <a:gd name="T64" fmla="*/ 433 w 867"/>
              <a:gd name="T65" fmla="*/ 1155 h 1194"/>
              <a:gd name="T66" fmla="*/ 292 w 867"/>
              <a:gd name="T67" fmla="*/ 541 h 1194"/>
              <a:gd name="T68" fmla="*/ 652 w 867"/>
              <a:gd name="T69" fmla="*/ 619 h 1194"/>
              <a:gd name="T70" fmla="*/ 447 w 867"/>
              <a:gd name="T71" fmla="*/ 713 h 1194"/>
              <a:gd name="T72" fmla="*/ 137 w 867"/>
              <a:gd name="T73" fmla="*/ 916 h 1194"/>
              <a:gd name="T74" fmla="*/ 717 w 867"/>
              <a:gd name="T75" fmla="*/ 939 h 1194"/>
              <a:gd name="T76" fmla="*/ 277 w 867"/>
              <a:gd name="T77" fmla="*/ 1057 h 1194"/>
              <a:gd name="T78" fmla="*/ 786 w 867"/>
              <a:gd name="T79" fmla="*/ 760 h 1194"/>
              <a:gd name="T80" fmla="*/ 410 w 867"/>
              <a:gd name="T81" fmla="*/ 847 h 1194"/>
              <a:gd name="T82" fmla="*/ 174 w 867"/>
              <a:gd name="T83" fmla="*/ 747 h 1194"/>
              <a:gd name="T84" fmla="*/ 575 w 867"/>
              <a:gd name="T85" fmla="*/ 541 h 1194"/>
              <a:gd name="T86" fmla="*/ 202 w 867"/>
              <a:gd name="T87" fmla="*/ 641 h 1194"/>
              <a:gd name="T88" fmla="*/ 769 w 867"/>
              <a:gd name="T89" fmla="*/ 773 h 1194"/>
              <a:gd name="T90" fmla="*/ 420 w 867"/>
              <a:gd name="T91" fmla="*/ 1019 h 1194"/>
              <a:gd name="T92" fmla="*/ 447 w 867"/>
              <a:gd name="T93" fmla="*/ 425 h 1194"/>
              <a:gd name="T94" fmla="*/ 590 w 867"/>
              <a:gd name="T95" fmla="*/ 1057 h 1194"/>
              <a:gd name="T96" fmla="*/ 150 w 867"/>
              <a:gd name="T97" fmla="*/ 939 h 1194"/>
              <a:gd name="T98" fmla="*/ 730 w 867"/>
              <a:gd name="T99" fmla="*/ 916 h 1194"/>
              <a:gd name="T100" fmla="*/ 277 w 867"/>
              <a:gd name="T101" fmla="*/ 463 h 1194"/>
              <a:gd name="T102" fmla="*/ 730 w 867"/>
              <a:gd name="T103" fmla="*/ 603 h 1194"/>
              <a:gd name="T104" fmla="*/ 419 w 867"/>
              <a:gd name="T105" fmla="*/ 713 h 1194"/>
              <a:gd name="T106" fmla="*/ 98 w 867"/>
              <a:gd name="T107" fmla="*/ 747 h 1194"/>
              <a:gd name="T108" fmla="*/ 612 w 867"/>
              <a:gd name="T109" fmla="*/ 476 h 1194"/>
              <a:gd name="T110" fmla="*/ 292 w 867"/>
              <a:gd name="T111" fmla="*/ 978 h 1194"/>
              <a:gd name="T112" fmla="*/ 81 w 867"/>
              <a:gd name="T113" fmla="*/ 760 h 1194"/>
              <a:gd name="T114" fmla="*/ 454 w 867"/>
              <a:gd name="T115" fmla="*/ 804 h 1194"/>
              <a:gd name="T116" fmla="*/ 420 w 867"/>
              <a:gd name="T117" fmla="*/ 425 h 1194"/>
              <a:gd name="T118" fmla="*/ 612 w 867"/>
              <a:gd name="T119" fmla="*/ 1043 h 1194"/>
              <a:gd name="T120" fmla="*/ 150 w 867"/>
              <a:gd name="T121" fmla="*/ 581 h 1194"/>
              <a:gd name="T122" fmla="*/ 693 w 867"/>
              <a:gd name="T123" fmla="*/ 747 h 1194"/>
              <a:gd name="T124" fmla="*/ 447 w 867"/>
              <a:gd name="T125" fmla="*/ 1095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7" h="1194">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398" y="135"/>
                </a:moveTo>
                <a:cubicBezTo>
                  <a:pt x="398" y="290"/>
                  <a:pt x="398" y="290"/>
                  <a:pt x="398" y="290"/>
                </a:cubicBezTo>
                <a:cubicBezTo>
                  <a:pt x="469" y="290"/>
                  <a:pt x="469" y="290"/>
                  <a:pt x="469" y="290"/>
                </a:cubicBezTo>
                <a:cubicBezTo>
                  <a:pt x="469" y="135"/>
                  <a:pt x="469" y="135"/>
                  <a:pt x="469" y="135"/>
                </a:cubicBezTo>
                <a:lnTo>
                  <a:pt x="398" y="135"/>
                </a:lnTo>
                <a:close/>
                <a:moveTo>
                  <a:pt x="433" y="0"/>
                </a:moveTo>
                <a:cubicBezTo>
                  <a:pt x="368" y="0"/>
                  <a:pt x="314" y="54"/>
                  <a:pt x="314" y="119"/>
                </a:cubicBezTo>
                <a:cubicBezTo>
                  <a:pt x="314" y="163"/>
                  <a:pt x="338" y="201"/>
                  <a:pt x="373" y="222"/>
                </a:cubicBezTo>
                <a:cubicBezTo>
                  <a:pt x="373" y="180"/>
                  <a:pt x="373" y="180"/>
                  <a:pt x="373" y="180"/>
                </a:cubicBezTo>
                <a:cubicBezTo>
                  <a:pt x="357" y="164"/>
                  <a:pt x="348" y="143"/>
                  <a:pt x="348" y="119"/>
                </a:cubicBezTo>
                <a:cubicBezTo>
                  <a:pt x="348" y="72"/>
                  <a:pt x="386" y="34"/>
                  <a:pt x="433" y="34"/>
                </a:cubicBezTo>
                <a:cubicBezTo>
                  <a:pt x="481" y="34"/>
                  <a:pt x="519" y="72"/>
                  <a:pt x="519" y="119"/>
                </a:cubicBezTo>
                <a:cubicBezTo>
                  <a:pt x="519" y="143"/>
                  <a:pt x="510" y="164"/>
                  <a:pt x="494" y="180"/>
                </a:cubicBezTo>
                <a:cubicBezTo>
                  <a:pt x="494" y="222"/>
                  <a:pt x="494" y="222"/>
                  <a:pt x="494" y="222"/>
                </a:cubicBezTo>
                <a:cubicBezTo>
                  <a:pt x="529" y="201"/>
                  <a:pt x="553" y="163"/>
                  <a:pt x="553" y="119"/>
                </a:cubicBezTo>
                <a:cubicBezTo>
                  <a:pt x="553" y="54"/>
                  <a:pt x="499" y="0"/>
                  <a:pt x="433" y="0"/>
                </a:cubicBezTo>
                <a:close/>
                <a:moveTo>
                  <a:pt x="725" y="277"/>
                </a:moveTo>
                <a:cubicBezTo>
                  <a:pt x="672" y="353"/>
                  <a:pt x="672" y="353"/>
                  <a:pt x="672" y="353"/>
                </a:cubicBezTo>
                <a:cubicBezTo>
                  <a:pt x="730" y="393"/>
                  <a:pt x="730" y="393"/>
                  <a:pt x="730" y="393"/>
                </a:cubicBezTo>
                <a:cubicBezTo>
                  <a:pt x="783" y="317"/>
                  <a:pt x="783" y="317"/>
                  <a:pt x="783" y="317"/>
                </a:cubicBezTo>
                <a:lnTo>
                  <a:pt x="725" y="277"/>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326"/>
                </a:moveTo>
                <a:cubicBezTo>
                  <a:pt x="195" y="326"/>
                  <a:pt x="0" y="521"/>
                  <a:pt x="0" y="760"/>
                </a:cubicBezTo>
                <a:cubicBezTo>
                  <a:pt x="0" y="999"/>
                  <a:pt x="195" y="1194"/>
                  <a:pt x="433" y="1194"/>
                </a:cubicBezTo>
                <a:cubicBezTo>
                  <a:pt x="672" y="1194"/>
                  <a:pt x="867" y="999"/>
                  <a:pt x="867" y="760"/>
                </a:cubicBezTo>
                <a:cubicBezTo>
                  <a:pt x="867" y="521"/>
                  <a:pt x="672" y="326"/>
                  <a:pt x="433" y="326"/>
                </a:cubicBezTo>
                <a:close/>
                <a:moveTo>
                  <a:pt x="433" y="1155"/>
                </a:moveTo>
                <a:cubicBezTo>
                  <a:pt x="216" y="1155"/>
                  <a:pt x="39" y="977"/>
                  <a:pt x="39" y="760"/>
                </a:cubicBezTo>
                <a:cubicBezTo>
                  <a:pt x="39" y="542"/>
                  <a:pt x="216" y="365"/>
                  <a:pt x="433" y="365"/>
                </a:cubicBezTo>
                <a:cubicBezTo>
                  <a:pt x="651" y="365"/>
                  <a:pt x="828" y="542"/>
                  <a:pt x="828" y="760"/>
                </a:cubicBezTo>
                <a:cubicBezTo>
                  <a:pt x="828" y="977"/>
                  <a:pt x="651" y="1155"/>
                  <a:pt x="433" y="1155"/>
                </a:cubicBez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a:solidFill>
                <a:srgbClr val="000000"/>
              </a:solidFill>
            </a:endParaRPr>
          </a:p>
        </p:txBody>
      </p:sp>
      <p:sp>
        <p:nvSpPr>
          <p:cNvPr id="37" name="Freeform 6"/>
          <p:cNvSpPr>
            <a:spLocks noChangeAspect="1" noEditPoints="1"/>
          </p:cNvSpPr>
          <p:nvPr/>
        </p:nvSpPr>
        <p:spPr bwMode="auto">
          <a:xfrm>
            <a:off x="4865346" y="2455866"/>
            <a:ext cx="204940" cy="398454"/>
          </a:xfrm>
          <a:custGeom>
            <a:avLst/>
            <a:gdLst>
              <a:gd name="T0" fmla="*/ 761 w 995"/>
              <a:gd name="T1" fmla="*/ 1817 h 1934"/>
              <a:gd name="T2" fmla="*/ 761 w 995"/>
              <a:gd name="T3" fmla="*/ 1782 h 1934"/>
              <a:gd name="T4" fmla="*/ 995 w 995"/>
              <a:gd name="T5" fmla="*/ 179 h 1934"/>
              <a:gd name="T6" fmla="*/ 694 w 995"/>
              <a:gd name="T7" fmla="*/ 1934 h 1934"/>
              <a:gd name="T8" fmla="*/ 0 w 995"/>
              <a:gd name="T9" fmla="*/ 1750 h 1934"/>
              <a:gd name="T10" fmla="*/ 305 w 995"/>
              <a:gd name="T11" fmla="*/ 0 h 1934"/>
              <a:gd name="T12" fmla="*/ 995 w 995"/>
              <a:gd name="T13" fmla="*/ 179 h 1934"/>
              <a:gd name="T14" fmla="*/ 262 w 995"/>
              <a:gd name="T15" fmla="*/ 1800 h 1934"/>
              <a:gd name="T16" fmla="*/ 240 w 995"/>
              <a:gd name="T17" fmla="*/ 1782 h 1934"/>
              <a:gd name="T18" fmla="*/ 210 w 995"/>
              <a:gd name="T19" fmla="*/ 1801 h 1934"/>
              <a:gd name="T20" fmla="*/ 210 w 995"/>
              <a:gd name="T21" fmla="*/ 1807 h 1934"/>
              <a:gd name="T22" fmla="*/ 241 w 995"/>
              <a:gd name="T23" fmla="*/ 1826 h 1934"/>
              <a:gd name="T24" fmla="*/ 262 w 995"/>
              <a:gd name="T25" fmla="*/ 1808 h 1934"/>
              <a:gd name="T26" fmla="*/ 489 w 995"/>
              <a:gd name="T27" fmla="*/ 1835 h 1934"/>
              <a:gd name="T28" fmla="*/ 463 w 995"/>
              <a:gd name="T29" fmla="*/ 1803 h 1934"/>
              <a:gd name="T30" fmla="*/ 454 w 995"/>
              <a:gd name="T31" fmla="*/ 1831 h 1934"/>
              <a:gd name="T32" fmla="*/ 455 w 995"/>
              <a:gd name="T33" fmla="*/ 1832 h 1934"/>
              <a:gd name="T34" fmla="*/ 499 w 995"/>
              <a:gd name="T35" fmla="*/ 1800 h 1934"/>
              <a:gd name="T36" fmla="*/ 473 w 995"/>
              <a:gd name="T37" fmla="*/ 1768 h 1934"/>
              <a:gd name="T38" fmla="*/ 499 w 995"/>
              <a:gd name="T39" fmla="*/ 1800 h 1934"/>
              <a:gd name="T40" fmla="*/ 503 w 995"/>
              <a:gd name="T41" fmla="*/ 1808 h 1934"/>
              <a:gd name="T42" fmla="*/ 529 w 995"/>
              <a:gd name="T43" fmla="*/ 1840 h 1934"/>
              <a:gd name="T44" fmla="*/ 549 w 995"/>
              <a:gd name="T45" fmla="*/ 1776 h 1934"/>
              <a:gd name="T46" fmla="*/ 504 w 995"/>
              <a:gd name="T47" fmla="*/ 1803 h 1934"/>
              <a:gd name="T48" fmla="*/ 549 w 995"/>
              <a:gd name="T49" fmla="*/ 1776 h 1934"/>
              <a:gd name="T50" fmla="*/ 761 w 995"/>
              <a:gd name="T51" fmla="*/ 1772 h 1934"/>
              <a:gd name="T52" fmla="*/ 739 w 995"/>
              <a:gd name="T53" fmla="*/ 1815 h 1934"/>
              <a:gd name="T54" fmla="*/ 731 w 995"/>
              <a:gd name="T55" fmla="*/ 1837 h 1934"/>
              <a:gd name="T56" fmla="*/ 761 w 995"/>
              <a:gd name="T57" fmla="*/ 1826 h 1934"/>
              <a:gd name="T58" fmla="*/ 942 w 995"/>
              <a:gd name="T59" fmla="*/ 339 h 1934"/>
              <a:gd name="T60" fmla="*/ 168 w 995"/>
              <a:gd name="T61" fmla="*/ 224 h 1934"/>
              <a:gd name="T62" fmla="*/ 53 w 995"/>
              <a:gd name="T63" fmla="*/ 1615 h 1934"/>
              <a:gd name="T64" fmla="*/ 827 w 995"/>
              <a:gd name="T65" fmla="*/ 1730 h 1934"/>
              <a:gd name="T66" fmla="*/ 942 w 995"/>
              <a:gd name="T67" fmla="*/ 339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1934">
                <a:moveTo>
                  <a:pt x="779" y="1799"/>
                </a:moveTo>
                <a:cubicBezTo>
                  <a:pt x="779" y="1809"/>
                  <a:pt x="771" y="1817"/>
                  <a:pt x="761" y="1817"/>
                </a:cubicBezTo>
                <a:cubicBezTo>
                  <a:pt x="751" y="1817"/>
                  <a:pt x="744" y="1809"/>
                  <a:pt x="744" y="1799"/>
                </a:cubicBezTo>
                <a:cubicBezTo>
                  <a:pt x="744" y="1790"/>
                  <a:pt x="751" y="1782"/>
                  <a:pt x="761" y="1782"/>
                </a:cubicBezTo>
                <a:cubicBezTo>
                  <a:pt x="771" y="1782"/>
                  <a:pt x="779" y="1790"/>
                  <a:pt x="779" y="1799"/>
                </a:cubicBezTo>
                <a:close/>
                <a:moveTo>
                  <a:pt x="995" y="179"/>
                </a:moveTo>
                <a:cubicBezTo>
                  <a:pt x="995" y="1751"/>
                  <a:pt x="995" y="1751"/>
                  <a:pt x="995" y="1751"/>
                </a:cubicBezTo>
                <a:cubicBezTo>
                  <a:pt x="995" y="1887"/>
                  <a:pt x="934" y="1923"/>
                  <a:pt x="694" y="1934"/>
                </a:cubicBezTo>
                <a:cubicBezTo>
                  <a:pt x="302" y="1934"/>
                  <a:pt x="302" y="1934"/>
                  <a:pt x="302" y="1934"/>
                </a:cubicBezTo>
                <a:cubicBezTo>
                  <a:pt x="62" y="1934"/>
                  <a:pt x="0" y="1883"/>
                  <a:pt x="0" y="1750"/>
                </a:cubicBezTo>
                <a:cubicBezTo>
                  <a:pt x="0" y="1632"/>
                  <a:pt x="0" y="1696"/>
                  <a:pt x="0" y="179"/>
                </a:cubicBezTo>
                <a:cubicBezTo>
                  <a:pt x="0" y="94"/>
                  <a:pt x="9" y="0"/>
                  <a:pt x="305" y="0"/>
                </a:cubicBezTo>
                <a:cubicBezTo>
                  <a:pt x="694" y="0"/>
                  <a:pt x="694" y="0"/>
                  <a:pt x="694" y="0"/>
                </a:cubicBezTo>
                <a:cubicBezTo>
                  <a:pt x="929" y="0"/>
                  <a:pt x="995" y="56"/>
                  <a:pt x="995" y="179"/>
                </a:cubicBezTo>
                <a:close/>
                <a:moveTo>
                  <a:pt x="266" y="1804"/>
                </a:moveTo>
                <a:cubicBezTo>
                  <a:pt x="266" y="1802"/>
                  <a:pt x="265" y="1800"/>
                  <a:pt x="262" y="1800"/>
                </a:cubicBezTo>
                <a:cubicBezTo>
                  <a:pt x="223" y="1800"/>
                  <a:pt x="223" y="1800"/>
                  <a:pt x="223" y="1800"/>
                </a:cubicBezTo>
                <a:cubicBezTo>
                  <a:pt x="240" y="1782"/>
                  <a:pt x="240" y="1782"/>
                  <a:pt x="240" y="1782"/>
                </a:cubicBezTo>
                <a:cubicBezTo>
                  <a:pt x="234" y="1776"/>
                  <a:pt x="234" y="1776"/>
                  <a:pt x="234" y="1776"/>
                </a:cubicBezTo>
                <a:cubicBezTo>
                  <a:pt x="210" y="1801"/>
                  <a:pt x="210" y="1801"/>
                  <a:pt x="210" y="1801"/>
                </a:cubicBezTo>
                <a:cubicBezTo>
                  <a:pt x="209" y="1802"/>
                  <a:pt x="208" y="1803"/>
                  <a:pt x="208" y="1804"/>
                </a:cubicBezTo>
                <a:cubicBezTo>
                  <a:pt x="208" y="1805"/>
                  <a:pt x="209" y="1806"/>
                  <a:pt x="210" y="1807"/>
                </a:cubicBezTo>
                <a:cubicBezTo>
                  <a:pt x="235" y="1832"/>
                  <a:pt x="235" y="1832"/>
                  <a:pt x="235" y="1832"/>
                </a:cubicBezTo>
                <a:cubicBezTo>
                  <a:pt x="241" y="1826"/>
                  <a:pt x="241" y="1826"/>
                  <a:pt x="241" y="1826"/>
                </a:cubicBezTo>
                <a:cubicBezTo>
                  <a:pt x="223" y="1808"/>
                  <a:pt x="223" y="1808"/>
                  <a:pt x="223" y="1808"/>
                </a:cubicBezTo>
                <a:cubicBezTo>
                  <a:pt x="262" y="1808"/>
                  <a:pt x="262" y="1808"/>
                  <a:pt x="262" y="1808"/>
                </a:cubicBezTo>
                <a:cubicBezTo>
                  <a:pt x="265" y="1808"/>
                  <a:pt x="266" y="1806"/>
                  <a:pt x="266" y="1804"/>
                </a:cubicBezTo>
                <a:close/>
                <a:moveTo>
                  <a:pt x="489" y="1835"/>
                </a:moveTo>
                <a:cubicBezTo>
                  <a:pt x="498" y="1805"/>
                  <a:pt x="498" y="1805"/>
                  <a:pt x="498" y="1805"/>
                </a:cubicBezTo>
                <a:cubicBezTo>
                  <a:pt x="490" y="1800"/>
                  <a:pt x="481" y="1796"/>
                  <a:pt x="463" y="1803"/>
                </a:cubicBezTo>
                <a:cubicBezTo>
                  <a:pt x="454" y="1831"/>
                  <a:pt x="454" y="1831"/>
                  <a:pt x="454" y="1831"/>
                </a:cubicBezTo>
                <a:cubicBezTo>
                  <a:pt x="454" y="1831"/>
                  <a:pt x="454" y="1831"/>
                  <a:pt x="454" y="1831"/>
                </a:cubicBezTo>
                <a:cubicBezTo>
                  <a:pt x="454" y="1832"/>
                  <a:pt x="454" y="1832"/>
                  <a:pt x="455" y="1832"/>
                </a:cubicBezTo>
                <a:cubicBezTo>
                  <a:pt x="455" y="1832"/>
                  <a:pt x="455" y="1832"/>
                  <a:pt x="455" y="1832"/>
                </a:cubicBezTo>
                <a:cubicBezTo>
                  <a:pt x="472" y="1826"/>
                  <a:pt x="481" y="1830"/>
                  <a:pt x="489" y="1835"/>
                </a:cubicBezTo>
                <a:close/>
                <a:moveTo>
                  <a:pt x="499" y="1800"/>
                </a:moveTo>
                <a:cubicBezTo>
                  <a:pt x="509" y="1770"/>
                  <a:pt x="509" y="1770"/>
                  <a:pt x="509" y="1770"/>
                </a:cubicBezTo>
                <a:cubicBezTo>
                  <a:pt x="501" y="1765"/>
                  <a:pt x="492" y="1761"/>
                  <a:pt x="473" y="1768"/>
                </a:cubicBezTo>
                <a:cubicBezTo>
                  <a:pt x="464" y="1798"/>
                  <a:pt x="464" y="1798"/>
                  <a:pt x="464" y="1798"/>
                </a:cubicBezTo>
                <a:cubicBezTo>
                  <a:pt x="483" y="1791"/>
                  <a:pt x="491" y="1795"/>
                  <a:pt x="499" y="1800"/>
                </a:cubicBezTo>
                <a:close/>
                <a:moveTo>
                  <a:pt x="538" y="1810"/>
                </a:moveTo>
                <a:cubicBezTo>
                  <a:pt x="519" y="1817"/>
                  <a:pt x="511" y="1813"/>
                  <a:pt x="503" y="1808"/>
                </a:cubicBezTo>
                <a:cubicBezTo>
                  <a:pt x="494" y="1838"/>
                  <a:pt x="494" y="1838"/>
                  <a:pt x="494" y="1838"/>
                </a:cubicBezTo>
                <a:cubicBezTo>
                  <a:pt x="502" y="1843"/>
                  <a:pt x="510" y="1847"/>
                  <a:pt x="529" y="1840"/>
                </a:cubicBezTo>
                <a:lnTo>
                  <a:pt x="538" y="1810"/>
                </a:lnTo>
                <a:close/>
                <a:moveTo>
                  <a:pt x="549" y="1776"/>
                </a:moveTo>
                <a:cubicBezTo>
                  <a:pt x="530" y="1783"/>
                  <a:pt x="521" y="1779"/>
                  <a:pt x="513" y="1774"/>
                </a:cubicBezTo>
                <a:cubicBezTo>
                  <a:pt x="504" y="1803"/>
                  <a:pt x="504" y="1803"/>
                  <a:pt x="504" y="1803"/>
                </a:cubicBezTo>
                <a:cubicBezTo>
                  <a:pt x="512" y="1808"/>
                  <a:pt x="521" y="1812"/>
                  <a:pt x="540" y="1805"/>
                </a:cubicBezTo>
                <a:lnTo>
                  <a:pt x="549" y="1776"/>
                </a:lnTo>
                <a:close/>
                <a:moveTo>
                  <a:pt x="788" y="1799"/>
                </a:moveTo>
                <a:cubicBezTo>
                  <a:pt x="788" y="1784"/>
                  <a:pt x="776" y="1772"/>
                  <a:pt x="761" y="1772"/>
                </a:cubicBezTo>
                <a:cubicBezTo>
                  <a:pt x="746" y="1772"/>
                  <a:pt x="734" y="1784"/>
                  <a:pt x="734" y="1799"/>
                </a:cubicBezTo>
                <a:cubicBezTo>
                  <a:pt x="734" y="1805"/>
                  <a:pt x="736" y="1810"/>
                  <a:pt x="739" y="1815"/>
                </a:cubicBezTo>
                <a:cubicBezTo>
                  <a:pt x="724" y="1830"/>
                  <a:pt x="724" y="1830"/>
                  <a:pt x="724" y="1830"/>
                </a:cubicBezTo>
                <a:cubicBezTo>
                  <a:pt x="731" y="1837"/>
                  <a:pt x="731" y="1837"/>
                  <a:pt x="731" y="1837"/>
                </a:cubicBezTo>
                <a:cubicBezTo>
                  <a:pt x="746" y="1821"/>
                  <a:pt x="746" y="1821"/>
                  <a:pt x="746" y="1821"/>
                </a:cubicBezTo>
                <a:cubicBezTo>
                  <a:pt x="750" y="1824"/>
                  <a:pt x="755" y="1826"/>
                  <a:pt x="761" y="1826"/>
                </a:cubicBezTo>
                <a:cubicBezTo>
                  <a:pt x="776" y="1826"/>
                  <a:pt x="788" y="1814"/>
                  <a:pt x="788" y="1799"/>
                </a:cubicBezTo>
                <a:close/>
                <a:moveTo>
                  <a:pt x="942" y="339"/>
                </a:moveTo>
                <a:cubicBezTo>
                  <a:pt x="942" y="275"/>
                  <a:pt x="890" y="224"/>
                  <a:pt x="827" y="224"/>
                </a:cubicBezTo>
                <a:cubicBezTo>
                  <a:pt x="168" y="224"/>
                  <a:pt x="168" y="224"/>
                  <a:pt x="168" y="224"/>
                </a:cubicBezTo>
                <a:cubicBezTo>
                  <a:pt x="105" y="224"/>
                  <a:pt x="53" y="275"/>
                  <a:pt x="53" y="339"/>
                </a:cubicBezTo>
                <a:cubicBezTo>
                  <a:pt x="53" y="1615"/>
                  <a:pt x="53" y="1615"/>
                  <a:pt x="53" y="1615"/>
                </a:cubicBezTo>
                <a:cubicBezTo>
                  <a:pt x="53" y="1679"/>
                  <a:pt x="105" y="1730"/>
                  <a:pt x="168" y="1730"/>
                </a:cubicBezTo>
                <a:cubicBezTo>
                  <a:pt x="827" y="1730"/>
                  <a:pt x="827" y="1730"/>
                  <a:pt x="827" y="1730"/>
                </a:cubicBezTo>
                <a:cubicBezTo>
                  <a:pt x="890" y="1730"/>
                  <a:pt x="942" y="1679"/>
                  <a:pt x="942" y="1615"/>
                </a:cubicBezTo>
                <a:lnTo>
                  <a:pt x="942" y="339"/>
                </a:lnTo>
                <a:close/>
              </a:path>
            </a:pathLst>
          </a:custGeom>
          <a:solidFill>
            <a:schemeClr val="tx2"/>
          </a:solidFill>
          <a:ln>
            <a:noFill/>
          </a:ln>
          <a:extLst/>
        </p:spPr>
        <p:txBody>
          <a:bodyPr vert="horz" wrap="square" lIns="91414" tIns="45706" rIns="91414" bIns="45706" numCol="1" anchor="t" anchorCtr="0" compatLnSpc="1">
            <a:prstTxWarp prst="textNoShape">
              <a:avLst/>
            </a:prstTxWarp>
          </a:bodyPr>
          <a:lstStyle/>
          <a:p>
            <a:pPr defTabSz="932384"/>
            <a:endParaRPr lang="en-US">
              <a:solidFill>
                <a:srgbClr val="000000"/>
              </a:solidFill>
            </a:endParaRPr>
          </a:p>
        </p:txBody>
      </p:sp>
      <p:sp>
        <p:nvSpPr>
          <p:cNvPr id="38" name="Freeform 616"/>
          <p:cNvSpPr>
            <a:spLocks noChangeAspect="1" noEditPoints="1"/>
          </p:cNvSpPr>
          <p:nvPr/>
        </p:nvSpPr>
        <p:spPr bwMode="auto">
          <a:xfrm>
            <a:off x="4591279" y="2442171"/>
            <a:ext cx="207647" cy="406677"/>
          </a:xfrm>
          <a:custGeom>
            <a:avLst/>
            <a:gdLst>
              <a:gd name="T0" fmla="*/ 173 w 204"/>
              <a:gd name="T1" fmla="*/ 0 h 400"/>
              <a:gd name="T2" fmla="*/ 31 w 204"/>
              <a:gd name="T3" fmla="*/ 0 h 400"/>
              <a:gd name="T4" fmla="*/ 0 w 204"/>
              <a:gd name="T5" fmla="*/ 31 h 400"/>
              <a:gd name="T6" fmla="*/ 0 w 204"/>
              <a:gd name="T7" fmla="*/ 369 h 400"/>
              <a:gd name="T8" fmla="*/ 31 w 204"/>
              <a:gd name="T9" fmla="*/ 400 h 400"/>
              <a:gd name="T10" fmla="*/ 173 w 204"/>
              <a:gd name="T11" fmla="*/ 400 h 400"/>
              <a:gd name="T12" fmla="*/ 204 w 204"/>
              <a:gd name="T13" fmla="*/ 369 h 400"/>
              <a:gd name="T14" fmla="*/ 204 w 204"/>
              <a:gd name="T15" fmla="*/ 31 h 400"/>
              <a:gd name="T16" fmla="*/ 173 w 204"/>
              <a:gd name="T17" fmla="*/ 0 h 400"/>
              <a:gd name="T18" fmla="*/ 87 w 204"/>
              <a:gd name="T19" fmla="*/ 33 h 400"/>
              <a:gd name="T20" fmla="*/ 117 w 204"/>
              <a:gd name="T21" fmla="*/ 33 h 400"/>
              <a:gd name="T22" fmla="*/ 122 w 204"/>
              <a:gd name="T23" fmla="*/ 37 h 400"/>
              <a:gd name="T24" fmla="*/ 117 w 204"/>
              <a:gd name="T25" fmla="*/ 42 h 400"/>
              <a:gd name="T26" fmla="*/ 87 w 204"/>
              <a:gd name="T27" fmla="*/ 42 h 400"/>
              <a:gd name="T28" fmla="*/ 82 w 204"/>
              <a:gd name="T29" fmla="*/ 37 h 400"/>
              <a:gd name="T30" fmla="*/ 87 w 204"/>
              <a:gd name="T31" fmla="*/ 33 h 400"/>
              <a:gd name="T32" fmla="*/ 69 w 204"/>
              <a:gd name="T33" fmla="*/ 32 h 400"/>
              <a:gd name="T34" fmla="*/ 74 w 204"/>
              <a:gd name="T35" fmla="*/ 37 h 400"/>
              <a:gd name="T36" fmla="*/ 69 w 204"/>
              <a:gd name="T37" fmla="*/ 42 h 400"/>
              <a:gd name="T38" fmla="*/ 64 w 204"/>
              <a:gd name="T39" fmla="*/ 37 h 400"/>
              <a:gd name="T40" fmla="*/ 69 w 204"/>
              <a:gd name="T41" fmla="*/ 32 h 400"/>
              <a:gd name="T42" fmla="*/ 102 w 204"/>
              <a:gd name="T43" fmla="*/ 383 h 400"/>
              <a:gd name="T44" fmla="*/ 82 w 204"/>
              <a:gd name="T45" fmla="*/ 364 h 400"/>
              <a:gd name="T46" fmla="*/ 102 w 204"/>
              <a:gd name="T47" fmla="*/ 344 h 400"/>
              <a:gd name="T48" fmla="*/ 122 w 204"/>
              <a:gd name="T49" fmla="*/ 364 h 400"/>
              <a:gd name="T50" fmla="*/ 102 w 204"/>
              <a:gd name="T51" fmla="*/ 383 h 400"/>
              <a:gd name="T52" fmla="*/ 188 w 204"/>
              <a:gd name="T53" fmla="*/ 330 h 400"/>
              <a:gd name="T54" fmla="*/ 16 w 204"/>
              <a:gd name="T55" fmla="*/ 330 h 400"/>
              <a:gd name="T56" fmla="*/ 16 w 204"/>
              <a:gd name="T57" fmla="*/ 70 h 400"/>
              <a:gd name="T58" fmla="*/ 188 w 204"/>
              <a:gd name="T59" fmla="*/ 70 h 400"/>
              <a:gd name="T60" fmla="*/ 188 w 204"/>
              <a:gd name="T61" fmla="*/ 33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4" h="400">
                <a:moveTo>
                  <a:pt x="173" y="0"/>
                </a:moveTo>
                <a:cubicBezTo>
                  <a:pt x="31" y="0"/>
                  <a:pt x="31" y="0"/>
                  <a:pt x="31" y="0"/>
                </a:cubicBezTo>
                <a:cubicBezTo>
                  <a:pt x="14" y="0"/>
                  <a:pt x="0" y="14"/>
                  <a:pt x="0" y="31"/>
                </a:cubicBezTo>
                <a:cubicBezTo>
                  <a:pt x="0" y="369"/>
                  <a:pt x="0" y="369"/>
                  <a:pt x="0" y="369"/>
                </a:cubicBezTo>
                <a:cubicBezTo>
                  <a:pt x="0" y="386"/>
                  <a:pt x="14" y="400"/>
                  <a:pt x="31" y="400"/>
                </a:cubicBezTo>
                <a:cubicBezTo>
                  <a:pt x="173" y="400"/>
                  <a:pt x="173" y="400"/>
                  <a:pt x="173" y="400"/>
                </a:cubicBezTo>
                <a:cubicBezTo>
                  <a:pt x="190" y="400"/>
                  <a:pt x="204" y="386"/>
                  <a:pt x="204" y="369"/>
                </a:cubicBezTo>
                <a:cubicBezTo>
                  <a:pt x="204" y="31"/>
                  <a:pt x="204" y="31"/>
                  <a:pt x="204" y="31"/>
                </a:cubicBezTo>
                <a:cubicBezTo>
                  <a:pt x="204" y="14"/>
                  <a:pt x="190" y="0"/>
                  <a:pt x="173" y="0"/>
                </a:cubicBezTo>
                <a:close/>
                <a:moveTo>
                  <a:pt x="87" y="33"/>
                </a:moveTo>
                <a:cubicBezTo>
                  <a:pt x="117" y="33"/>
                  <a:pt x="117" y="33"/>
                  <a:pt x="117" y="33"/>
                </a:cubicBezTo>
                <a:cubicBezTo>
                  <a:pt x="120" y="33"/>
                  <a:pt x="122" y="35"/>
                  <a:pt x="122" y="37"/>
                </a:cubicBezTo>
                <a:cubicBezTo>
                  <a:pt x="122" y="40"/>
                  <a:pt x="120" y="42"/>
                  <a:pt x="117" y="42"/>
                </a:cubicBezTo>
                <a:cubicBezTo>
                  <a:pt x="87" y="42"/>
                  <a:pt x="87" y="42"/>
                  <a:pt x="87" y="42"/>
                </a:cubicBezTo>
                <a:cubicBezTo>
                  <a:pt x="84" y="42"/>
                  <a:pt x="82" y="40"/>
                  <a:pt x="82" y="37"/>
                </a:cubicBezTo>
                <a:cubicBezTo>
                  <a:pt x="82" y="35"/>
                  <a:pt x="84" y="33"/>
                  <a:pt x="87" y="33"/>
                </a:cubicBezTo>
                <a:close/>
                <a:moveTo>
                  <a:pt x="69" y="32"/>
                </a:moveTo>
                <a:cubicBezTo>
                  <a:pt x="71" y="32"/>
                  <a:pt x="74" y="34"/>
                  <a:pt x="74" y="37"/>
                </a:cubicBezTo>
                <a:cubicBezTo>
                  <a:pt x="74" y="39"/>
                  <a:pt x="71" y="42"/>
                  <a:pt x="69" y="42"/>
                </a:cubicBezTo>
                <a:cubicBezTo>
                  <a:pt x="66" y="42"/>
                  <a:pt x="64" y="39"/>
                  <a:pt x="64" y="37"/>
                </a:cubicBezTo>
                <a:cubicBezTo>
                  <a:pt x="64" y="34"/>
                  <a:pt x="66" y="32"/>
                  <a:pt x="69" y="32"/>
                </a:cubicBezTo>
                <a:close/>
                <a:moveTo>
                  <a:pt x="102" y="383"/>
                </a:moveTo>
                <a:cubicBezTo>
                  <a:pt x="91" y="383"/>
                  <a:pt x="82" y="374"/>
                  <a:pt x="82" y="364"/>
                </a:cubicBezTo>
                <a:cubicBezTo>
                  <a:pt x="82" y="353"/>
                  <a:pt x="91" y="344"/>
                  <a:pt x="102" y="344"/>
                </a:cubicBezTo>
                <a:cubicBezTo>
                  <a:pt x="113" y="344"/>
                  <a:pt x="122" y="353"/>
                  <a:pt x="122" y="364"/>
                </a:cubicBezTo>
                <a:cubicBezTo>
                  <a:pt x="122" y="374"/>
                  <a:pt x="113" y="383"/>
                  <a:pt x="102" y="383"/>
                </a:cubicBezTo>
                <a:close/>
                <a:moveTo>
                  <a:pt x="188" y="330"/>
                </a:moveTo>
                <a:cubicBezTo>
                  <a:pt x="16" y="330"/>
                  <a:pt x="16" y="330"/>
                  <a:pt x="16" y="330"/>
                </a:cubicBezTo>
                <a:cubicBezTo>
                  <a:pt x="16" y="70"/>
                  <a:pt x="16" y="70"/>
                  <a:pt x="16" y="70"/>
                </a:cubicBezTo>
                <a:cubicBezTo>
                  <a:pt x="188" y="70"/>
                  <a:pt x="188" y="70"/>
                  <a:pt x="188" y="70"/>
                </a:cubicBezTo>
                <a:lnTo>
                  <a:pt x="188" y="330"/>
                </a:lnTo>
                <a:close/>
              </a:path>
            </a:pathLst>
          </a:custGeom>
          <a:solidFill>
            <a:schemeClr val="tx2"/>
          </a:solidFill>
          <a:ln>
            <a:noFill/>
          </a:ln>
          <a:extLst/>
        </p:spPr>
        <p:txBody>
          <a:bodyPr vert="horz" wrap="square" lIns="91414" tIns="45706" rIns="91414" bIns="45706" numCol="1" anchor="t" anchorCtr="0" compatLnSpc="1">
            <a:prstTxWarp prst="textNoShape">
              <a:avLst/>
            </a:prstTxWarp>
          </a:bodyPr>
          <a:lstStyle/>
          <a:p>
            <a:pPr defTabSz="932384"/>
            <a:endParaRPr lang="en-US">
              <a:solidFill>
                <a:srgbClr val="000000"/>
              </a:solidFill>
            </a:endParaRPr>
          </a:p>
        </p:txBody>
      </p:sp>
      <p:grpSp>
        <p:nvGrpSpPr>
          <p:cNvPr id="48" name="Group 47"/>
          <p:cNvGrpSpPr/>
          <p:nvPr/>
        </p:nvGrpSpPr>
        <p:grpSpPr>
          <a:xfrm>
            <a:off x="3054235" y="4316995"/>
            <a:ext cx="517222" cy="579339"/>
            <a:chOff x="2883753" y="5106433"/>
            <a:chExt cx="842989" cy="845613"/>
          </a:xfrm>
        </p:grpSpPr>
        <p:sp>
          <p:nvSpPr>
            <p:cNvPr id="49" name="Freeform 48"/>
            <p:cNvSpPr/>
            <p:nvPr/>
          </p:nvSpPr>
          <p:spPr>
            <a:xfrm flipH="1">
              <a:off x="2883753" y="5106433"/>
              <a:ext cx="452881" cy="845610"/>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solidFill>
              <a:schemeClr val="tx2"/>
            </a:solidFill>
            <a:ln w="9525" cap="flat" cmpd="sng" algn="ctr">
              <a:noFill/>
              <a:prstDash val="solid"/>
            </a:ln>
            <a:effectLst/>
          </p:spPr>
          <p:txBody>
            <a:bodyPr vert="horz" wrap="square" lIns="91410" tIns="45704" rIns="91410" bIns="45704"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3651" fontAlgn="base">
                <a:spcBef>
                  <a:spcPct val="0"/>
                </a:spcBef>
                <a:spcAft>
                  <a:spcPct val="0"/>
                </a:spcAft>
                <a:defRPr/>
              </a:pPr>
              <a:endParaRPr lang="en-US" sz="1598" kern="0" dirty="0">
                <a:ln>
                  <a:solidFill>
                    <a:srgbClr val="FFFFFF">
                      <a:alpha val="0"/>
                    </a:srgbClr>
                  </a:solidFill>
                </a:ln>
                <a:solidFill>
                  <a:srgbClr val="000000"/>
                </a:solidFill>
              </a:endParaRPr>
            </a:p>
          </p:txBody>
        </p:sp>
        <p:sp>
          <p:nvSpPr>
            <p:cNvPr id="50" name="Flowchart: Magnetic Disk 49"/>
            <p:cNvSpPr/>
            <p:nvPr>
              <p:custDataLst>
                <p:tags r:id="rId6"/>
              </p:custDataLst>
            </p:nvPr>
          </p:nvSpPr>
          <p:spPr>
            <a:xfrm>
              <a:off x="3371275" y="5598284"/>
              <a:ext cx="355467" cy="353762"/>
            </a:xfrm>
            <a:prstGeom prst="flowChartMagneticDisk">
              <a:avLst/>
            </a:prstGeom>
            <a:solidFill>
              <a:schemeClr val="tx2"/>
            </a:solidFill>
            <a:ln w="12700" cap="flat" cmpd="sng" algn="ctr">
              <a:solidFill>
                <a:schemeClr val="bg2"/>
              </a:solidFill>
              <a:prstDash val="solid"/>
            </a:ln>
            <a:effectLst/>
          </p:spPr>
          <p:txBody>
            <a:bodyPr wrap="none" rtlCol="0" anchor="ctr"/>
            <a:lstStyle/>
            <a:p>
              <a:pPr algn="ctr" defTabSz="1242375"/>
              <a:endParaRPr lang="en-US" sz="1598" kern="0" dirty="0">
                <a:ln>
                  <a:solidFill>
                    <a:srgbClr val="FFFFFF">
                      <a:alpha val="0"/>
                    </a:srgbClr>
                  </a:solidFill>
                </a:ln>
                <a:solidFill>
                  <a:srgbClr val="FFFFFF"/>
                </a:solidFill>
              </a:endParaRPr>
            </a:p>
          </p:txBody>
        </p:sp>
      </p:grpSp>
    </p:spTree>
    <p:extLst>
      <p:ext uri="{BB962C8B-B14F-4D97-AF65-F5344CB8AC3E}">
        <p14:creationId xmlns:p14="http://schemas.microsoft.com/office/powerpoint/2010/main" val="142009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36" grpId="0" animBg="1"/>
      <p:bldP spid="1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Database Service </a:t>
            </a:r>
            <a:r>
              <a:rPr lang="en-US" dirty="0" smtClean="0">
                <a:solidFill>
                  <a:schemeClr val="tx1"/>
                </a:solidFill>
              </a:rPr>
              <a:t>Tiers</a:t>
            </a:r>
            <a:endParaRPr lang="en-US" dirty="0"/>
          </a:p>
        </p:txBody>
      </p:sp>
      <p:grpSp>
        <p:nvGrpSpPr>
          <p:cNvPr id="101" name="Group 100"/>
          <p:cNvGrpSpPr/>
          <p:nvPr/>
        </p:nvGrpSpPr>
        <p:grpSpPr>
          <a:xfrm>
            <a:off x="1189037" y="1973262"/>
            <a:ext cx="10039121" cy="3962400"/>
            <a:chOff x="1189037" y="2201862"/>
            <a:chExt cx="10039121" cy="3581400"/>
          </a:xfrm>
        </p:grpSpPr>
        <p:grpSp>
          <p:nvGrpSpPr>
            <p:cNvPr id="102" name="Group 101"/>
            <p:cNvGrpSpPr/>
            <p:nvPr/>
          </p:nvGrpSpPr>
          <p:grpSpPr>
            <a:xfrm>
              <a:off x="3170237" y="2201862"/>
              <a:ext cx="8057921" cy="553836"/>
              <a:chOff x="3170237" y="2201862"/>
              <a:chExt cx="8057921" cy="553836"/>
            </a:xfrm>
          </p:grpSpPr>
          <p:sp>
            <p:nvSpPr>
              <p:cNvPr id="122" name="Rectangle 121"/>
              <p:cNvSpPr/>
              <p:nvPr/>
            </p:nvSpPr>
            <p:spPr bwMode="auto">
              <a:xfrm>
                <a:off x="3170237" y="2201862"/>
                <a:ext cx="2514600" cy="55383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Basic</a:t>
                </a:r>
              </a:p>
            </p:txBody>
          </p:sp>
          <p:sp>
            <p:nvSpPr>
              <p:cNvPr id="123" name="Rectangle 122"/>
              <p:cNvSpPr/>
              <p:nvPr/>
            </p:nvSpPr>
            <p:spPr bwMode="auto">
              <a:xfrm>
                <a:off x="5722165" y="2201862"/>
                <a:ext cx="2514600" cy="55383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Standard</a:t>
                </a:r>
              </a:p>
            </p:txBody>
          </p:sp>
          <p:sp>
            <p:nvSpPr>
              <p:cNvPr id="124" name="Rectangle 123"/>
              <p:cNvSpPr/>
              <p:nvPr/>
            </p:nvSpPr>
            <p:spPr bwMode="auto">
              <a:xfrm>
                <a:off x="8277676" y="2201862"/>
                <a:ext cx="2950482" cy="553836"/>
              </a:xfrm>
              <a:prstGeom prst="rect">
                <a:avLst/>
              </a:prstGeom>
              <a:solidFill>
                <a:srgbClr val="8039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Premium</a:t>
                </a:r>
              </a:p>
            </p:txBody>
          </p:sp>
        </p:grpSp>
        <p:grpSp>
          <p:nvGrpSpPr>
            <p:cNvPr id="103" name="Group 102"/>
            <p:cNvGrpSpPr/>
            <p:nvPr/>
          </p:nvGrpSpPr>
          <p:grpSpPr>
            <a:xfrm>
              <a:off x="1189037" y="2807375"/>
              <a:ext cx="10039121" cy="553836"/>
              <a:chOff x="1189037" y="2650431"/>
              <a:chExt cx="10039121" cy="553836"/>
            </a:xfrm>
          </p:grpSpPr>
          <p:sp>
            <p:nvSpPr>
              <p:cNvPr id="118" name="Rectangle 117"/>
              <p:cNvSpPr/>
              <p:nvPr/>
            </p:nvSpPr>
            <p:spPr bwMode="auto">
              <a:xfrm>
                <a:off x="3170237" y="2650431"/>
                <a:ext cx="2514600"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Light transactional workloads</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19" name="Rectangle 118"/>
              <p:cNvSpPr/>
              <p:nvPr/>
            </p:nvSpPr>
            <p:spPr bwMode="auto">
              <a:xfrm>
                <a:off x="5722165" y="2650431"/>
                <a:ext cx="2514600"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Go-to option for most business applications</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p:cNvSpPr/>
              <p:nvPr/>
            </p:nvSpPr>
            <p:spPr bwMode="auto">
              <a:xfrm>
                <a:off x="8277676" y="2650431"/>
                <a:ext cx="2950482"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High throughput and business-critical databases </a:t>
                </a:r>
              </a:p>
            </p:txBody>
          </p:sp>
          <p:sp>
            <p:nvSpPr>
              <p:cNvPr id="121" name="Rectangle 120"/>
              <p:cNvSpPr/>
              <p:nvPr/>
            </p:nvSpPr>
            <p:spPr bwMode="auto">
              <a:xfrm>
                <a:off x="1189037" y="2650431"/>
                <a:ext cx="1932669" cy="553836"/>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85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Intended Use</a:t>
                </a:r>
              </a:p>
            </p:txBody>
          </p:sp>
        </p:grpSp>
        <p:grpSp>
          <p:nvGrpSpPr>
            <p:cNvPr id="104" name="Group 103"/>
            <p:cNvGrpSpPr/>
            <p:nvPr/>
          </p:nvGrpSpPr>
          <p:grpSpPr>
            <a:xfrm>
              <a:off x="1189037" y="5229426"/>
              <a:ext cx="10039120" cy="553836"/>
              <a:chOff x="1189037" y="3251400"/>
              <a:chExt cx="10039120" cy="553836"/>
            </a:xfrm>
          </p:grpSpPr>
          <p:sp>
            <p:nvSpPr>
              <p:cNvPr id="116" name="Rectangle 115"/>
              <p:cNvSpPr/>
              <p:nvPr/>
            </p:nvSpPr>
            <p:spPr bwMode="auto">
              <a:xfrm>
                <a:off x="3170236" y="3251400"/>
                <a:ext cx="8057921"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latin typeface="Segoe WP Semibold" panose="020B0702040204020203" pitchFamily="34" charset="0"/>
                    <a:ea typeface="Segoe UI" pitchFamily="34" charset="0"/>
                    <a:cs typeface="Segoe WP Semibold" panose="020B0702040204020203" pitchFamily="34" charset="0"/>
                  </a:rPr>
                  <a:t>99.99%</a:t>
                </a:r>
                <a:r>
                  <a:rPr lang="en-US" sz="2000" baseline="30000" dirty="0" smtClean="0">
                    <a:gradFill>
                      <a:gsLst>
                        <a:gs pos="0">
                          <a:srgbClr val="FFFFFF"/>
                        </a:gs>
                        <a:gs pos="100000">
                          <a:srgbClr val="FFFFFF"/>
                        </a:gs>
                      </a:gsLst>
                      <a:lin ang="5400000" scaled="0"/>
                    </a:gradFill>
                    <a:ea typeface="Segoe UI" pitchFamily="34" charset="0"/>
                    <a:cs typeface="Segoe UI" pitchFamily="34" charset="0"/>
                  </a:rPr>
                  <a:t>*</a:t>
                </a:r>
                <a:endParaRPr lang="en-US" sz="2000" baseline="30000" dirty="0">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1189037" y="3251400"/>
                <a:ext cx="1932669" cy="553836"/>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85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Availability</a:t>
                </a:r>
              </a:p>
            </p:txBody>
          </p:sp>
        </p:grpSp>
        <p:grpSp>
          <p:nvGrpSpPr>
            <p:cNvPr id="105" name="Group 104"/>
            <p:cNvGrpSpPr/>
            <p:nvPr/>
          </p:nvGrpSpPr>
          <p:grpSpPr>
            <a:xfrm>
              <a:off x="1189037" y="3412888"/>
              <a:ext cx="10039121" cy="553836"/>
              <a:chOff x="1189037" y="5072957"/>
              <a:chExt cx="10039121" cy="553836"/>
            </a:xfrm>
          </p:grpSpPr>
          <p:sp>
            <p:nvSpPr>
              <p:cNvPr id="112" name="Rectangle 111"/>
              <p:cNvSpPr/>
              <p:nvPr/>
            </p:nvSpPr>
            <p:spPr bwMode="auto">
              <a:xfrm>
                <a:off x="3170237" y="5072957"/>
                <a:ext cx="2514600"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3200" dirty="0" smtClean="0">
                    <a:solidFill>
                      <a:srgbClr val="FFFFFF"/>
                    </a:solidFill>
                  </a:rPr>
                  <a:t>•</a:t>
                </a:r>
                <a:endParaRPr lang="en-US" sz="3200" dirty="0">
                  <a:solidFill>
                    <a:srgbClr val="FFFFFF"/>
                  </a:solidFill>
                </a:endParaRPr>
              </a:p>
            </p:txBody>
          </p:sp>
          <p:sp>
            <p:nvSpPr>
              <p:cNvPr id="113" name="Rectangle 112"/>
              <p:cNvSpPr/>
              <p:nvPr/>
            </p:nvSpPr>
            <p:spPr bwMode="auto">
              <a:xfrm>
                <a:off x="5722165" y="5072957"/>
                <a:ext cx="2514600"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3200" dirty="0" smtClean="0">
                    <a:solidFill>
                      <a:srgbClr val="FFFFFF"/>
                    </a:solidFill>
                  </a:rPr>
                  <a:t>••</a:t>
                </a:r>
                <a:endParaRPr lang="en-US" sz="3200" dirty="0">
                  <a:solidFill>
                    <a:srgbClr val="FFFFFF"/>
                  </a:solidFill>
                </a:endParaRPr>
              </a:p>
            </p:txBody>
          </p:sp>
          <p:sp>
            <p:nvSpPr>
              <p:cNvPr id="114" name="Rectangle 113"/>
              <p:cNvSpPr/>
              <p:nvPr/>
            </p:nvSpPr>
            <p:spPr bwMode="auto">
              <a:xfrm>
                <a:off x="8277676" y="5072957"/>
                <a:ext cx="2950482"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3200">
                    <a:solidFill>
                      <a:srgbClr val="FFFFFF"/>
                    </a:solidFill>
                  </a:rPr>
                  <a:t>•••</a:t>
                </a:r>
                <a:endParaRPr lang="en-US" sz="3200" dirty="0">
                  <a:solidFill>
                    <a:srgbClr val="FFFFFF"/>
                  </a:solidFill>
                </a:endParaRPr>
              </a:p>
            </p:txBody>
          </p:sp>
          <p:sp>
            <p:nvSpPr>
              <p:cNvPr id="115" name="Rectangle 114"/>
              <p:cNvSpPr/>
              <p:nvPr/>
            </p:nvSpPr>
            <p:spPr bwMode="auto">
              <a:xfrm>
                <a:off x="1189037" y="5072957"/>
                <a:ext cx="1932669" cy="553836"/>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85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Performance</a:t>
                </a:r>
              </a:p>
            </p:txBody>
          </p:sp>
        </p:grpSp>
        <p:grpSp>
          <p:nvGrpSpPr>
            <p:cNvPr id="106" name="Group 105"/>
            <p:cNvGrpSpPr/>
            <p:nvPr/>
          </p:nvGrpSpPr>
          <p:grpSpPr>
            <a:xfrm>
              <a:off x="1189037" y="4623914"/>
              <a:ext cx="10039120" cy="553836"/>
              <a:chOff x="1189037" y="3861812"/>
              <a:chExt cx="10039120" cy="553836"/>
            </a:xfrm>
          </p:grpSpPr>
          <p:sp>
            <p:nvSpPr>
              <p:cNvPr id="110" name="Rectangle 109"/>
              <p:cNvSpPr/>
              <p:nvPr/>
            </p:nvSpPr>
            <p:spPr bwMode="auto">
              <a:xfrm>
                <a:off x="3170236" y="3861812"/>
                <a:ext cx="8057921"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Fully compatible with SQL Server 2014 databases</a:t>
                </a:r>
                <a:endParaRPr lang="en-US" sz="2000" baseline="30000" dirty="0">
                  <a:gradFill>
                    <a:gsLst>
                      <a:gs pos="0">
                        <a:srgbClr val="FFFFFF"/>
                      </a:gs>
                      <a:gs pos="100000">
                        <a:srgbClr val="FFFFFF"/>
                      </a:gs>
                    </a:gsLst>
                    <a:lin ang="5400000" scaled="0"/>
                  </a:gradFill>
                  <a:ea typeface="Segoe UI" pitchFamily="34" charset="0"/>
                  <a:cs typeface="Segoe UI" pitchFamily="34" charset="0"/>
                </a:endParaRPr>
              </a:p>
            </p:txBody>
          </p:sp>
          <p:sp>
            <p:nvSpPr>
              <p:cNvPr id="111" name="Rectangle 110"/>
              <p:cNvSpPr/>
              <p:nvPr/>
            </p:nvSpPr>
            <p:spPr bwMode="auto">
              <a:xfrm>
                <a:off x="1189037" y="3861812"/>
                <a:ext cx="1932669" cy="553836"/>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85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Programming</a:t>
                </a:r>
                <a:br>
                  <a:rPr lang="en-US" sz="2000" dirty="0" smtClean="0">
                    <a:gradFill>
                      <a:gsLst>
                        <a:gs pos="0">
                          <a:srgbClr val="FFFFFF"/>
                        </a:gs>
                        <a:gs pos="100000">
                          <a:srgbClr val="FFFFFF"/>
                        </a:gs>
                      </a:gsLst>
                      <a:lin ang="5400000" scaled="0"/>
                    </a:gradFill>
                    <a:ea typeface="Segoe UI" pitchFamily="34" charset="0"/>
                    <a:cs typeface="Segoe UI" pitchFamily="34" charset="0"/>
                  </a:rPr>
                </a:br>
                <a:r>
                  <a:rPr lang="en-US" sz="2000" dirty="0" smtClean="0">
                    <a:gradFill>
                      <a:gsLst>
                        <a:gs pos="0">
                          <a:srgbClr val="FFFFFF"/>
                        </a:gs>
                        <a:gs pos="100000">
                          <a:srgbClr val="FFFFFF"/>
                        </a:gs>
                      </a:gsLst>
                      <a:lin ang="5400000" scaled="0"/>
                    </a:gradFill>
                    <a:ea typeface="Segoe UI" pitchFamily="34" charset="0"/>
                    <a:cs typeface="Segoe UI" pitchFamily="34" charset="0"/>
                  </a:rPr>
                  <a:t>Surface</a:t>
                </a:r>
              </a:p>
            </p:txBody>
          </p:sp>
        </p:grpSp>
        <p:grpSp>
          <p:nvGrpSpPr>
            <p:cNvPr id="107" name="Group 106"/>
            <p:cNvGrpSpPr/>
            <p:nvPr/>
          </p:nvGrpSpPr>
          <p:grpSpPr>
            <a:xfrm>
              <a:off x="1189037" y="4018401"/>
              <a:ext cx="10039120" cy="553836"/>
              <a:chOff x="1189037" y="3861812"/>
              <a:chExt cx="10039120" cy="553836"/>
            </a:xfrm>
          </p:grpSpPr>
          <p:sp>
            <p:nvSpPr>
              <p:cNvPr id="108" name="Rectangle 107"/>
              <p:cNvSpPr/>
              <p:nvPr/>
            </p:nvSpPr>
            <p:spPr bwMode="auto">
              <a:xfrm>
                <a:off x="3170236" y="3861812"/>
                <a:ext cx="8057921" cy="553836"/>
              </a:xfrm>
              <a:prstGeom prst="rect">
                <a:avLst/>
              </a:prstGeom>
              <a:solidFill>
                <a:srgbClr val="37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Isolated databases and elastic database pools</a:t>
                </a:r>
                <a:endParaRPr lang="en-US" sz="2000" baseline="30000" dirty="0">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p:cNvSpPr/>
              <p:nvPr/>
            </p:nvSpPr>
            <p:spPr bwMode="auto">
              <a:xfrm>
                <a:off x="1189037" y="3861812"/>
                <a:ext cx="1932669" cy="553836"/>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85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Workload Elasticity</a:t>
                </a:r>
              </a:p>
            </p:txBody>
          </p:sp>
        </p:grpSp>
      </p:grpSp>
    </p:spTree>
    <p:extLst>
      <p:ext uri="{BB962C8B-B14F-4D97-AF65-F5344CB8AC3E}">
        <p14:creationId xmlns:p14="http://schemas.microsoft.com/office/powerpoint/2010/main" val="364523262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Performance and Throughput</a:t>
            </a:r>
            <a:endParaRPr lang="en-US" dirty="0"/>
          </a:p>
        </p:txBody>
      </p:sp>
      <p:sp>
        <p:nvSpPr>
          <p:cNvPr id="10" name="Rectangle 9"/>
          <p:cNvSpPr/>
          <p:nvPr/>
        </p:nvSpPr>
        <p:spPr>
          <a:xfrm>
            <a:off x="5075237" y="2248120"/>
            <a:ext cx="3075770" cy="3256652"/>
          </a:xfrm>
          <a:prstGeom prst="rect">
            <a:avLst/>
          </a:prstGeom>
          <a:noFill/>
          <a:ln w="57150" cap="flat" cmpd="sng" algn="ctr">
            <a:solidFill>
              <a:srgbClr val="5EDBFF"/>
            </a:solidFill>
            <a:prstDash val="solid"/>
          </a:ln>
          <a:effectLst/>
        </p:spPr>
        <p:txBody>
          <a:bodyPr rtlCol="0" anchor="ctr"/>
          <a:lstStyle/>
          <a:p>
            <a:pPr algn="ctr" defTabSz="914400">
              <a:defRPr/>
            </a:pPr>
            <a:endParaRPr lang="en-US" sz="1836" kern="0" dirty="0" smtClean="0">
              <a:solidFill>
                <a:srgbClr val="404040"/>
              </a:solidFill>
            </a:endParaRPr>
          </a:p>
        </p:txBody>
      </p:sp>
      <p:sp>
        <p:nvSpPr>
          <p:cNvPr id="11" name="TextBox 10"/>
          <p:cNvSpPr txBox="1"/>
          <p:nvPr/>
        </p:nvSpPr>
        <p:spPr>
          <a:xfrm>
            <a:off x="5858557" y="1744662"/>
            <a:ext cx="1509132" cy="461665"/>
          </a:xfrm>
          <a:prstGeom prst="rect">
            <a:avLst/>
          </a:prstGeom>
          <a:noFill/>
        </p:spPr>
        <p:txBody>
          <a:bodyPr wrap="none" rtlCol="0">
            <a:spAutoFit/>
          </a:bodyPr>
          <a:lstStyle/>
          <a:p>
            <a:pPr algn="ctr" defTabSz="914400">
              <a:defRPr/>
            </a:pPr>
            <a:r>
              <a:rPr lang="en-US" sz="2400" b="1" kern="0" dirty="0" smtClean="0">
                <a:solidFill>
                  <a:srgbClr val="00BCF2">
                    <a:lumMod val="60000"/>
                    <a:lumOff val="40000"/>
                  </a:srgbClr>
                </a:solidFill>
              </a:rPr>
              <a:t>Compute</a:t>
            </a:r>
          </a:p>
        </p:txBody>
      </p:sp>
      <p:sp>
        <p:nvSpPr>
          <p:cNvPr id="12" name="TextBox 11"/>
          <p:cNvSpPr txBox="1"/>
          <p:nvPr/>
        </p:nvSpPr>
        <p:spPr>
          <a:xfrm rot="16200000">
            <a:off x="4202895" y="3645614"/>
            <a:ext cx="1125629" cy="461665"/>
          </a:xfrm>
          <a:prstGeom prst="rect">
            <a:avLst/>
          </a:prstGeom>
          <a:noFill/>
        </p:spPr>
        <p:txBody>
          <a:bodyPr wrap="none" rtlCol="0">
            <a:spAutoFit/>
          </a:bodyPr>
          <a:lstStyle/>
          <a:p>
            <a:pPr algn="ctr" defTabSz="914400">
              <a:defRPr/>
            </a:pPr>
            <a:r>
              <a:rPr lang="en-US" sz="2400" b="1" kern="0" dirty="0" smtClean="0">
                <a:solidFill>
                  <a:srgbClr val="00BCF2">
                    <a:lumMod val="60000"/>
                    <a:lumOff val="40000"/>
                  </a:srgbClr>
                </a:solidFill>
              </a:rPr>
              <a:t>Writes</a:t>
            </a:r>
          </a:p>
        </p:txBody>
      </p:sp>
      <p:sp>
        <p:nvSpPr>
          <p:cNvPr id="13" name="TextBox 12"/>
          <p:cNvSpPr txBox="1"/>
          <p:nvPr/>
        </p:nvSpPr>
        <p:spPr>
          <a:xfrm rot="5400000">
            <a:off x="7969691" y="3645614"/>
            <a:ext cx="1034579" cy="461665"/>
          </a:xfrm>
          <a:prstGeom prst="rect">
            <a:avLst/>
          </a:prstGeom>
          <a:noFill/>
        </p:spPr>
        <p:txBody>
          <a:bodyPr wrap="none" rtlCol="0">
            <a:spAutoFit/>
          </a:bodyPr>
          <a:lstStyle/>
          <a:p>
            <a:pPr algn="ctr" defTabSz="914400">
              <a:defRPr/>
            </a:pPr>
            <a:r>
              <a:rPr lang="en-US" sz="2400" b="1" kern="0" dirty="0" smtClean="0">
                <a:solidFill>
                  <a:srgbClr val="00BCF2">
                    <a:lumMod val="60000"/>
                    <a:lumOff val="40000"/>
                  </a:srgbClr>
                </a:solidFill>
              </a:rPr>
              <a:t>Reads</a:t>
            </a:r>
          </a:p>
        </p:txBody>
      </p:sp>
      <p:sp>
        <p:nvSpPr>
          <p:cNvPr id="14" name="TextBox 13"/>
          <p:cNvSpPr txBox="1"/>
          <p:nvPr/>
        </p:nvSpPr>
        <p:spPr>
          <a:xfrm>
            <a:off x="5905493" y="5656816"/>
            <a:ext cx="1415259" cy="461665"/>
          </a:xfrm>
          <a:prstGeom prst="rect">
            <a:avLst/>
          </a:prstGeom>
          <a:noFill/>
        </p:spPr>
        <p:txBody>
          <a:bodyPr wrap="none" rtlCol="0">
            <a:spAutoFit/>
          </a:bodyPr>
          <a:lstStyle/>
          <a:p>
            <a:pPr algn="ctr" defTabSz="914400">
              <a:defRPr/>
            </a:pPr>
            <a:r>
              <a:rPr lang="en-US" sz="2400" b="1" kern="0" dirty="0" smtClean="0">
                <a:solidFill>
                  <a:srgbClr val="00BCF2">
                    <a:lumMod val="60000"/>
                    <a:lumOff val="40000"/>
                  </a:srgbClr>
                </a:solidFill>
              </a:rPr>
              <a:t>Memory</a:t>
            </a:r>
            <a:endParaRPr lang="en-US" sz="2400" b="1" i="1" kern="0" dirty="0" smtClean="0">
              <a:solidFill>
                <a:srgbClr val="00BCF2">
                  <a:lumMod val="60000"/>
                  <a:lumOff val="40000"/>
                </a:srgbClr>
              </a:solidFill>
            </a:endParaRPr>
          </a:p>
        </p:txBody>
      </p:sp>
      <p:sp>
        <p:nvSpPr>
          <p:cNvPr id="15" name="Rectangle 14"/>
          <p:cNvSpPr/>
          <p:nvPr/>
        </p:nvSpPr>
        <p:spPr bwMode="auto">
          <a:xfrm>
            <a:off x="712552" y="1994762"/>
            <a:ext cx="3749030" cy="3712300"/>
          </a:xfrm>
          <a:prstGeom prst="rect">
            <a:avLst/>
          </a:prstGeom>
          <a:solidFill>
            <a:schemeClr val="bg1">
              <a:lumMod val="65000"/>
              <a:lumOff val="35000"/>
            </a:schemeClr>
          </a:solidFill>
          <a:ln>
            <a:noFill/>
          </a:ln>
          <a:scene3d>
            <a:camera prst="perspectiveRight" fov="7200000"/>
            <a:lightRig rig="threePt" dir="t"/>
          </a:scene3d>
          <a:sp3d/>
        </p:spPr>
        <p:txBody>
          <a:bodyPr vert="horz" wrap="square" lIns="182880" tIns="146304" rIns="548640" bIns="146304" numCol="1" rtlCol="0" anchor="ctr" anchorCtr="0" compatLnSpc="1">
            <a:prstTxWarp prst="textNoShape">
              <a:avLst/>
            </a:prstTxWarp>
            <a:noAutofit/>
          </a:bodyPr>
          <a:lstStyle/>
          <a:p>
            <a:pPr algn="ctr" defTabSz="914400">
              <a:lnSpc>
                <a:spcPct val="95000"/>
              </a:lnSpc>
              <a:spcBef>
                <a:spcPct val="0"/>
              </a:spcBef>
              <a:defRPr/>
            </a:pPr>
            <a:r>
              <a:rPr lang="en-US" sz="3600" b="1" kern="0" dirty="0" smtClean="0">
                <a:solidFill>
                  <a:srgbClr val="FFFFFF"/>
                </a:solidFill>
              </a:rPr>
              <a:t>DTU</a:t>
            </a:r>
            <a:r>
              <a:rPr lang="en-US" sz="3200" kern="0" dirty="0" smtClean="0">
                <a:solidFill>
                  <a:srgbClr val="FFFFFF"/>
                </a:solidFill>
              </a:rPr>
              <a:t/>
            </a:r>
            <a:br>
              <a:rPr lang="en-US" sz="3200" kern="0" dirty="0" smtClean="0">
                <a:solidFill>
                  <a:srgbClr val="FFFFFF"/>
                </a:solidFill>
              </a:rPr>
            </a:br>
            <a:r>
              <a:rPr lang="en-US" sz="3200" kern="0" dirty="0" smtClean="0">
                <a:solidFill>
                  <a:srgbClr val="FFFFFF"/>
                </a:solidFill>
              </a:rPr>
              <a:t>database throughput unit</a:t>
            </a:r>
            <a:endParaRPr lang="en-US" sz="3200" kern="0" spc="-102" dirty="0" smtClean="0">
              <a:ln w="3175">
                <a:noFill/>
              </a:ln>
              <a:solidFill>
                <a:srgbClr val="FFFFFF"/>
              </a:solidFill>
              <a:latin typeface="Segoe UI Light"/>
              <a:cs typeface="Segoe UI" pitchFamily="34" charset="0"/>
            </a:endParaRPr>
          </a:p>
        </p:txBody>
      </p:sp>
      <p:sp>
        <p:nvSpPr>
          <p:cNvPr id="16" name="Can 15"/>
          <p:cNvSpPr/>
          <p:nvPr/>
        </p:nvSpPr>
        <p:spPr bwMode="auto">
          <a:xfrm>
            <a:off x="6006706" y="3189347"/>
            <a:ext cx="1251273" cy="1497488"/>
          </a:xfrm>
          <a:prstGeom prst="can">
            <a:avLst/>
          </a:prstGeom>
          <a:solidFill>
            <a:srgbClr val="5EDBFF"/>
          </a:solidFill>
          <a:ln w="9525" cap="flat" cmpd="sng" algn="ctr">
            <a:noFill/>
            <a:prstDash val="solid"/>
            <a:headEnd type="none" w="med" len="med"/>
            <a:tailEnd type="none" w="med" len="med"/>
          </a:ln>
          <a:effectLst/>
        </p:spPr>
        <p:txBody>
          <a:bodyPr lIns="91440" tIns="91440" rIns="34294" bIns="34294" rtlCol="0" anchor="b" anchorCtr="0"/>
          <a:lstStyle/>
          <a:p>
            <a:pPr algn="ctr" defTabSz="932406">
              <a:defRPr/>
            </a:pPr>
            <a:endParaRPr lang="en-US" sz="800" kern="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86478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0" nodeType="clickEffect">
                                  <p:stCondLst>
                                    <p:cond delay="0"/>
                                  </p:stCondLst>
                                  <p:childTnLst>
                                    <p:animScale>
                                      <p:cBhvr>
                                        <p:cTn id="6" dur="750" fill="hold"/>
                                        <p:tgtEl>
                                          <p:spTgt spid="16"/>
                                        </p:tgtEl>
                                      </p:cBhvr>
                                      <p:by x="150000" y="150000"/>
                                    </p:animScale>
                                  </p:childTnLst>
                                </p:cTn>
                              </p:par>
                            </p:childTnLst>
                          </p:cTn>
                        </p:par>
                        <p:par>
                          <p:cTn id="7" fill="hold">
                            <p:stCondLst>
                              <p:cond delay="1500"/>
                            </p:stCondLst>
                            <p:childTnLst>
                              <p:par>
                                <p:cTn id="8" presetID="6" presetClass="emph" presetSubtype="0" autoRev="1" fill="hold" grpId="1" nodeType="afterEffect">
                                  <p:stCondLst>
                                    <p:cond delay="0"/>
                                  </p:stCondLst>
                                  <p:childTnLst>
                                    <p:animScale>
                                      <p:cBhvr>
                                        <p:cTn id="9" dur="750" fill="hold"/>
                                        <p:tgtEl>
                                          <p:spTgt spid="16"/>
                                        </p:tgtEl>
                                      </p:cBhvr>
                                      <p:by x="150000" y="100000"/>
                                    </p:animScale>
                                  </p:childTnLst>
                                </p:cTn>
                              </p:par>
                            </p:childTnLst>
                          </p:cTn>
                        </p:par>
                        <p:par>
                          <p:cTn id="10" fill="hold">
                            <p:stCondLst>
                              <p:cond delay="3000"/>
                            </p:stCondLst>
                            <p:childTnLst>
                              <p:par>
                                <p:cTn id="11" presetID="6" presetClass="emph" presetSubtype="0" autoRev="1" fill="remove" grpId="2" nodeType="afterEffect">
                                  <p:stCondLst>
                                    <p:cond delay="0"/>
                                  </p:stCondLst>
                                  <p:childTnLst>
                                    <p:animScale>
                                      <p:cBhvr>
                                        <p:cTn id="12" dur="750" fill="hold"/>
                                        <p:tgtEl>
                                          <p:spTgt spid="16"/>
                                        </p:tgtEl>
                                      </p:cBhvr>
                                      <p:by x="100000" y="50000"/>
                                    </p:animScale>
                                  </p:childTnLst>
                                </p:cTn>
                              </p:par>
                            </p:childTnLst>
                          </p:cTn>
                        </p:par>
                        <p:par>
                          <p:cTn id="13" fill="hold">
                            <p:stCondLst>
                              <p:cond delay="4500"/>
                            </p:stCondLst>
                            <p:childTnLst>
                              <p:par>
                                <p:cTn id="14" presetID="6" presetClass="emph" presetSubtype="0" autoRev="1" fill="hold" grpId="3" nodeType="afterEffect">
                                  <p:stCondLst>
                                    <p:cond delay="0"/>
                                  </p:stCondLst>
                                  <p:childTnLst>
                                    <p:animScale>
                                      <p:cBhvr>
                                        <p:cTn id="15" dur="1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6" grpId="3"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yWNo0BBS0W7V..q2xRWm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yWNo0BBS0W7V..q2xRW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tgOCi6kgEC8i0Dne7pUA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DjqFcCpw60a1Un.AbGK6q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yWNo0BBS0W7V..q2xRWmQ"/>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 id="{43784636-C7B7-4B39-ABEF-3DEBEB0DFB97}" vid="{EE3B2A93-EA86-4EAA-999D-CB8D5BEA51E2}"/>
    </a:ext>
  </a:extLst>
</a:theme>
</file>

<file path=ppt/theme/theme3.xml><?xml version="1.0" encoding="utf-8"?>
<a:theme xmlns:a="http://schemas.openxmlformats.org/drawingml/2006/main" name="2_STB Conversations 2013">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 id="{43784636-C7B7-4B39-ABEF-3DEBEB0DFB97}" vid="{ADAD0F36-34E1-4D90-80E0-5F107D71226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6.xml><?xml version="1.0" encoding="utf-8"?>
<a:theme xmlns:a="http://schemas.openxmlformats.org/drawingml/2006/main" name="3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Tracy Daugherty</External_x0020_Speaker>
    <Session_x0020_Code xmlns="12a172fe-0250-434a-85cf-03b10810c5e5">BRK2564</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terms/"/>
    <ds:schemaRef ds:uri="http://www.w3.org/XML/1998/namespace"/>
    <ds:schemaRef ds:uri="http://schemas.microsoft.com/office/infopath/2007/PartnerControls"/>
    <ds:schemaRef ds:uri="http://schemas.microsoft.com/office/2006/metadata/properties"/>
    <ds:schemaRef ds:uri="http://purl.org/dc/elements/1.1/"/>
    <ds:schemaRef ds:uri="http://purl.org/dc/dcmitype/"/>
    <ds:schemaRef ds:uri="12a172fe-0250-434a-85cf-03b10810c5e5"/>
    <ds:schemaRef ds:uri="http://schemas.microsoft.com/office/2006/documentManagement/types"/>
    <ds:schemaRef ds:uri="http://schemas.openxmlformats.org/package/2006/metadata/core-properties"/>
    <ds:schemaRef ds:uri="230e9df3-be65-4c73-a93b-d1236ebd677e"/>
    <ds:schemaRef ds:uri="http://schemas.microsoft.com/sharepoint/v3"/>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1</TotalTime>
  <Words>1137</Words>
  <Application>Microsoft Office PowerPoint</Application>
  <PresentationFormat>Custom</PresentationFormat>
  <Paragraphs>230</Paragraphs>
  <Slides>26</Slides>
  <Notes>8</Notes>
  <HiddenSlides>0</HiddenSlides>
  <MMClips>4</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2</vt:i4>
      </vt:variant>
      <vt:variant>
        <vt:lpstr>Slide Titles</vt:lpstr>
      </vt:variant>
      <vt:variant>
        <vt:i4>26</vt:i4>
      </vt:variant>
    </vt:vector>
  </HeadingPairs>
  <TitlesOfParts>
    <vt:vector size="42" baseType="lpstr">
      <vt:lpstr>Arial</vt:lpstr>
      <vt:lpstr>Calibri</vt:lpstr>
      <vt:lpstr>Calibri Light</vt:lpstr>
      <vt:lpstr>Consolas</vt:lpstr>
      <vt:lpstr>Segoe UI</vt:lpstr>
      <vt:lpstr>Segoe UI Light</vt:lpstr>
      <vt:lpstr>Segoe WP Semibold</vt:lpstr>
      <vt:lpstr>Wingdings</vt:lpstr>
      <vt:lpstr>5-30610_Microsoft_Ignite_Keynote_Template</vt:lpstr>
      <vt:lpstr>1_5-30610_Microsoft_Ignite_Keynote_Template</vt:lpstr>
      <vt:lpstr>2_STB Conversations 2013</vt:lpstr>
      <vt:lpstr>Office Theme</vt:lpstr>
      <vt:lpstr>2_5-30610_Microsoft_Ignite_Keynote_Template</vt:lpstr>
      <vt:lpstr>3_5-30610_Microsoft_Ignite_Keynote_Template</vt:lpstr>
      <vt:lpstr>think-cell Slide</vt:lpstr>
      <vt:lpstr>CorelDRAW</vt:lpstr>
      <vt:lpstr>PowerPoint Presentation</vt:lpstr>
      <vt:lpstr>Azure SQL Database overview</vt:lpstr>
      <vt:lpstr>How we develop SQL</vt:lpstr>
      <vt:lpstr>Azure SQL Database</vt:lpstr>
      <vt:lpstr>PowerPoint Presentation</vt:lpstr>
      <vt:lpstr>What are customers doing with SQL Database?</vt:lpstr>
      <vt:lpstr>Rapid delivery of new mobile functionalities</vt:lpstr>
      <vt:lpstr>Database Service Tiers</vt:lpstr>
      <vt:lpstr>Database Performance and Throughput</vt:lpstr>
      <vt:lpstr>PowerPoint Presentation</vt:lpstr>
      <vt:lpstr>Create Database </vt:lpstr>
      <vt:lpstr>Azure SQL Database V12</vt:lpstr>
      <vt:lpstr>Advance security &amp; compliance for sensitive data</vt:lpstr>
      <vt:lpstr>Data Protection</vt:lpstr>
      <vt:lpstr>Geo-Replication</vt:lpstr>
      <vt:lpstr>PowerPoint Presentation</vt:lpstr>
      <vt:lpstr>PowerPoint Presentation</vt:lpstr>
      <vt:lpstr>PowerPoint Presentation</vt:lpstr>
      <vt:lpstr>PowerPoint Presentation</vt:lpstr>
      <vt:lpstr>PowerPoint Presentation</vt:lpstr>
      <vt:lpstr>Elastic Database Demo</vt:lpstr>
      <vt:lpstr>Azure SQL Database Summary</vt:lpstr>
      <vt:lpstr>Ignite Azure Challenge Sweepstakes</vt:lpstr>
      <vt:lpstr>Ignite Azure Challenge Sweepstakes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SQL Database overview</dc:title>
  <dc:subject>Microsoft Ignite 2015</dc:subject>
  <dc:creator>Brittany Hart</dc:creator>
  <cp:keywords>Microsoft Ignite 2015</cp:keywords>
  <dc:description>Template: Mitchell Derrey, Silver Fox Productions
Formatting: 
Audience Type: Internal/External</dc:description>
  <cp:lastModifiedBy>Brittany Hart</cp:lastModifiedBy>
  <cp:revision>1</cp:revision>
  <dcterms:created xsi:type="dcterms:W3CDTF">2015-05-05T20:00:55Z</dcterms:created>
  <dcterms:modified xsi:type="dcterms:W3CDTF">2015-05-05T20:02:14Z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